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29" r:id="rId2"/>
    <p:sldId id="92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99CC"/>
    <a:srgbClr val="F0F0F0"/>
    <a:srgbClr val="FF3399"/>
    <a:srgbClr val="FFFF99"/>
    <a:srgbClr val="FF0066"/>
    <a:srgbClr val="CCECFF"/>
    <a:srgbClr val="FFFF00"/>
    <a:srgbClr val="C0C0C0"/>
    <a:srgbClr val="A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0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2024/12/23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digipot.net/" TargetMode="Externa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1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21538B-F09D-D16E-316D-FD54820C03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9BF562C2-6A53-8797-FE0E-48D7CB630D8C}"/>
              </a:ext>
            </a:extLst>
          </p:cNvPr>
          <p:cNvSpPr/>
          <p:nvPr/>
        </p:nvSpPr>
        <p:spPr bwMode="auto">
          <a:xfrm>
            <a:off x="255326" y="244998"/>
            <a:ext cx="9395350" cy="360063"/>
          </a:xfrm>
          <a:custGeom>
            <a:avLst/>
            <a:gdLst>
              <a:gd name="connsiteX0" fmla="*/ 9215318 w 9395350"/>
              <a:gd name="connsiteY0" fmla="*/ 275452 h 360063"/>
              <a:gd name="connsiteX1" fmla="*/ 9231590 w 9395350"/>
              <a:gd name="connsiteY1" fmla="*/ 317758 h 360063"/>
              <a:gd name="connsiteX2" fmla="*/ 9215318 w 9395350"/>
              <a:gd name="connsiteY2" fmla="*/ 360063 h 360063"/>
              <a:gd name="connsiteX3" fmla="*/ 9208985 w 9395350"/>
              <a:gd name="connsiteY3" fmla="*/ 356738 h 360063"/>
              <a:gd name="connsiteX4" fmla="*/ 9199047 w 9395350"/>
              <a:gd name="connsiteY4" fmla="*/ 317758 h 360063"/>
              <a:gd name="connsiteX5" fmla="*/ 9215318 w 9395350"/>
              <a:gd name="connsiteY5" fmla="*/ 275452 h 360063"/>
              <a:gd name="connsiteX6" fmla="*/ 8739785 w 9395350"/>
              <a:gd name="connsiteY6" fmla="*/ 275452 h 360063"/>
              <a:gd name="connsiteX7" fmla="*/ 8756057 w 9395350"/>
              <a:gd name="connsiteY7" fmla="*/ 317758 h 360063"/>
              <a:gd name="connsiteX8" fmla="*/ 8739785 w 9395350"/>
              <a:gd name="connsiteY8" fmla="*/ 360063 h 360063"/>
              <a:gd name="connsiteX9" fmla="*/ 8733452 w 9395350"/>
              <a:gd name="connsiteY9" fmla="*/ 356738 h 360063"/>
              <a:gd name="connsiteX10" fmla="*/ 8723514 w 9395350"/>
              <a:gd name="connsiteY10" fmla="*/ 317758 h 360063"/>
              <a:gd name="connsiteX11" fmla="*/ 8739785 w 9395350"/>
              <a:gd name="connsiteY11" fmla="*/ 275452 h 360063"/>
              <a:gd name="connsiteX12" fmla="*/ 8264243 w 9395350"/>
              <a:gd name="connsiteY12" fmla="*/ 275452 h 360063"/>
              <a:gd name="connsiteX13" fmla="*/ 8280515 w 9395350"/>
              <a:gd name="connsiteY13" fmla="*/ 317758 h 360063"/>
              <a:gd name="connsiteX14" fmla="*/ 8264243 w 9395350"/>
              <a:gd name="connsiteY14" fmla="*/ 360063 h 360063"/>
              <a:gd name="connsiteX15" fmla="*/ 8257910 w 9395350"/>
              <a:gd name="connsiteY15" fmla="*/ 356738 h 360063"/>
              <a:gd name="connsiteX16" fmla="*/ 8247972 w 9395350"/>
              <a:gd name="connsiteY16" fmla="*/ 317758 h 360063"/>
              <a:gd name="connsiteX17" fmla="*/ 8264243 w 9395350"/>
              <a:gd name="connsiteY17" fmla="*/ 275452 h 360063"/>
              <a:gd name="connsiteX18" fmla="*/ 7788701 w 9395350"/>
              <a:gd name="connsiteY18" fmla="*/ 275452 h 360063"/>
              <a:gd name="connsiteX19" fmla="*/ 7804972 w 9395350"/>
              <a:gd name="connsiteY19" fmla="*/ 317758 h 360063"/>
              <a:gd name="connsiteX20" fmla="*/ 7788701 w 9395350"/>
              <a:gd name="connsiteY20" fmla="*/ 360063 h 360063"/>
              <a:gd name="connsiteX21" fmla="*/ 7782367 w 9395350"/>
              <a:gd name="connsiteY21" fmla="*/ 356738 h 360063"/>
              <a:gd name="connsiteX22" fmla="*/ 7772430 w 9395350"/>
              <a:gd name="connsiteY22" fmla="*/ 317758 h 360063"/>
              <a:gd name="connsiteX23" fmla="*/ 7788701 w 9395350"/>
              <a:gd name="connsiteY23" fmla="*/ 275452 h 360063"/>
              <a:gd name="connsiteX24" fmla="*/ 7313159 w 9395350"/>
              <a:gd name="connsiteY24" fmla="*/ 275452 h 360063"/>
              <a:gd name="connsiteX25" fmla="*/ 7329430 w 9395350"/>
              <a:gd name="connsiteY25" fmla="*/ 317758 h 360063"/>
              <a:gd name="connsiteX26" fmla="*/ 7313159 w 9395350"/>
              <a:gd name="connsiteY26" fmla="*/ 360063 h 360063"/>
              <a:gd name="connsiteX27" fmla="*/ 7306825 w 9395350"/>
              <a:gd name="connsiteY27" fmla="*/ 356738 h 360063"/>
              <a:gd name="connsiteX28" fmla="*/ 7296888 w 9395350"/>
              <a:gd name="connsiteY28" fmla="*/ 317758 h 360063"/>
              <a:gd name="connsiteX29" fmla="*/ 7313159 w 9395350"/>
              <a:gd name="connsiteY29" fmla="*/ 275452 h 360063"/>
              <a:gd name="connsiteX30" fmla="*/ 6837617 w 9395350"/>
              <a:gd name="connsiteY30" fmla="*/ 275452 h 360063"/>
              <a:gd name="connsiteX31" fmla="*/ 6853888 w 9395350"/>
              <a:gd name="connsiteY31" fmla="*/ 317758 h 360063"/>
              <a:gd name="connsiteX32" fmla="*/ 6837617 w 9395350"/>
              <a:gd name="connsiteY32" fmla="*/ 360063 h 360063"/>
              <a:gd name="connsiteX33" fmla="*/ 6831283 w 9395350"/>
              <a:gd name="connsiteY33" fmla="*/ 356738 h 360063"/>
              <a:gd name="connsiteX34" fmla="*/ 6821346 w 9395350"/>
              <a:gd name="connsiteY34" fmla="*/ 317758 h 360063"/>
              <a:gd name="connsiteX35" fmla="*/ 6837617 w 9395350"/>
              <a:gd name="connsiteY35" fmla="*/ 275452 h 360063"/>
              <a:gd name="connsiteX36" fmla="*/ 6362075 w 9395350"/>
              <a:gd name="connsiteY36" fmla="*/ 275452 h 360063"/>
              <a:gd name="connsiteX37" fmla="*/ 6378346 w 9395350"/>
              <a:gd name="connsiteY37" fmla="*/ 317758 h 360063"/>
              <a:gd name="connsiteX38" fmla="*/ 6362075 w 9395350"/>
              <a:gd name="connsiteY38" fmla="*/ 360063 h 360063"/>
              <a:gd name="connsiteX39" fmla="*/ 6355741 w 9395350"/>
              <a:gd name="connsiteY39" fmla="*/ 356738 h 360063"/>
              <a:gd name="connsiteX40" fmla="*/ 6345804 w 9395350"/>
              <a:gd name="connsiteY40" fmla="*/ 317758 h 360063"/>
              <a:gd name="connsiteX41" fmla="*/ 6362075 w 9395350"/>
              <a:gd name="connsiteY41" fmla="*/ 275452 h 360063"/>
              <a:gd name="connsiteX42" fmla="*/ 5886533 w 9395350"/>
              <a:gd name="connsiteY42" fmla="*/ 275452 h 360063"/>
              <a:gd name="connsiteX43" fmla="*/ 5902804 w 9395350"/>
              <a:gd name="connsiteY43" fmla="*/ 317758 h 360063"/>
              <a:gd name="connsiteX44" fmla="*/ 5886533 w 9395350"/>
              <a:gd name="connsiteY44" fmla="*/ 360063 h 360063"/>
              <a:gd name="connsiteX45" fmla="*/ 5880199 w 9395350"/>
              <a:gd name="connsiteY45" fmla="*/ 356738 h 360063"/>
              <a:gd name="connsiteX46" fmla="*/ 5870262 w 9395350"/>
              <a:gd name="connsiteY46" fmla="*/ 317758 h 360063"/>
              <a:gd name="connsiteX47" fmla="*/ 5886533 w 9395350"/>
              <a:gd name="connsiteY47" fmla="*/ 275452 h 360063"/>
              <a:gd name="connsiteX48" fmla="*/ 5410991 w 9395350"/>
              <a:gd name="connsiteY48" fmla="*/ 275452 h 360063"/>
              <a:gd name="connsiteX49" fmla="*/ 5427262 w 9395350"/>
              <a:gd name="connsiteY49" fmla="*/ 317758 h 360063"/>
              <a:gd name="connsiteX50" fmla="*/ 5410991 w 9395350"/>
              <a:gd name="connsiteY50" fmla="*/ 360063 h 360063"/>
              <a:gd name="connsiteX51" fmla="*/ 5404657 w 9395350"/>
              <a:gd name="connsiteY51" fmla="*/ 356738 h 360063"/>
              <a:gd name="connsiteX52" fmla="*/ 5394720 w 9395350"/>
              <a:gd name="connsiteY52" fmla="*/ 317758 h 360063"/>
              <a:gd name="connsiteX53" fmla="*/ 5410991 w 9395350"/>
              <a:gd name="connsiteY53" fmla="*/ 275452 h 360063"/>
              <a:gd name="connsiteX54" fmla="*/ 4935449 w 9395350"/>
              <a:gd name="connsiteY54" fmla="*/ 275452 h 360063"/>
              <a:gd name="connsiteX55" fmla="*/ 4951720 w 9395350"/>
              <a:gd name="connsiteY55" fmla="*/ 317758 h 360063"/>
              <a:gd name="connsiteX56" fmla="*/ 4935449 w 9395350"/>
              <a:gd name="connsiteY56" fmla="*/ 360063 h 360063"/>
              <a:gd name="connsiteX57" fmla="*/ 4929115 w 9395350"/>
              <a:gd name="connsiteY57" fmla="*/ 356738 h 360063"/>
              <a:gd name="connsiteX58" fmla="*/ 4919178 w 9395350"/>
              <a:gd name="connsiteY58" fmla="*/ 317758 h 360063"/>
              <a:gd name="connsiteX59" fmla="*/ 4935449 w 9395350"/>
              <a:gd name="connsiteY59" fmla="*/ 275452 h 360063"/>
              <a:gd name="connsiteX60" fmla="*/ 4459907 w 9395350"/>
              <a:gd name="connsiteY60" fmla="*/ 275452 h 360063"/>
              <a:gd name="connsiteX61" fmla="*/ 4476178 w 9395350"/>
              <a:gd name="connsiteY61" fmla="*/ 317758 h 360063"/>
              <a:gd name="connsiteX62" fmla="*/ 4459907 w 9395350"/>
              <a:gd name="connsiteY62" fmla="*/ 360063 h 360063"/>
              <a:gd name="connsiteX63" fmla="*/ 4453573 w 9395350"/>
              <a:gd name="connsiteY63" fmla="*/ 356738 h 360063"/>
              <a:gd name="connsiteX64" fmla="*/ 4443636 w 9395350"/>
              <a:gd name="connsiteY64" fmla="*/ 317758 h 360063"/>
              <a:gd name="connsiteX65" fmla="*/ 4459907 w 9395350"/>
              <a:gd name="connsiteY65" fmla="*/ 275452 h 360063"/>
              <a:gd name="connsiteX66" fmla="*/ 3984365 w 9395350"/>
              <a:gd name="connsiteY66" fmla="*/ 275452 h 360063"/>
              <a:gd name="connsiteX67" fmla="*/ 4000636 w 9395350"/>
              <a:gd name="connsiteY67" fmla="*/ 317758 h 360063"/>
              <a:gd name="connsiteX68" fmla="*/ 3984365 w 9395350"/>
              <a:gd name="connsiteY68" fmla="*/ 360063 h 360063"/>
              <a:gd name="connsiteX69" fmla="*/ 3978031 w 9395350"/>
              <a:gd name="connsiteY69" fmla="*/ 356738 h 360063"/>
              <a:gd name="connsiteX70" fmla="*/ 3968094 w 9395350"/>
              <a:gd name="connsiteY70" fmla="*/ 317758 h 360063"/>
              <a:gd name="connsiteX71" fmla="*/ 3984365 w 9395350"/>
              <a:gd name="connsiteY71" fmla="*/ 275452 h 360063"/>
              <a:gd name="connsiteX72" fmla="*/ 3508826 w 9395350"/>
              <a:gd name="connsiteY72" fmla="*/ 275452 h 360063"/>
              <a:gd name="connsiteX73" fmla="*/ 3525097 w 9395350"/>
              <a:gd name="connsiteY73" fmla="*/ 317758 h 360063"/>
              <a:gd name="connsiteX74" fmla="*/ 3508826 w 9395350"/>
              <a:gd name="connsiteY74" fmla="*/ 360063 h 360063"/>
              <a:gd name="connsiteX75" fmla="*/ 3502492 w 9395350"/>
              <a:gd name="connsiteY75" fmla="*/ 356738 h 360063"/>
              <a:gd name="connsiteX76" fmla="*/ 3492554 w 9395350"/>
              <a:gd name="connsiteY76" fmla="*/ 317758 h 360063"/>
              <a:gd name="connsiteX77" fmla="*/ 3508826 w 9395350"/>
              <a:gd name="connsiteY77" fmla="*/ 275452 h 360063"/>
              <a:gd name="connsiteX78" fmla="*/ 3033284 w 9395350"/>
              <a:gd name="connsiteY78" fmla="*/ 275452 h 360063"/>
              <a:gd name="connsiteX79" fmla="*/ 3049555 w 9395350"/>
              <a:gd name="connsiteY79" fmla="*/ 317758 h 360063"/>
              <a:gd name="connsiteX80" fmla="*/ 3033284 w 9395350"/>
              <a:gd name="connsiteY80" fmla="*/ 360063 h 360063"/>
              <a:gd name="connsiteX81" fmla="*/ 3026950 w 9395350"/>
              <a:gd name="connsiteY81" fmla="*/ 356738 h 360063"/>
              <a:gd name="connsiteX82" fmla="*/ 3017012 w 9395350"/>
              <a:gd name="connsiteY82" fmla="*/ 317758 h 360063"/>
              <a:gd name="connsiteX83" fmla="*/ 3033284 w 9395350"/>
              <a:gd name="connsiteY83" fmla="*/ 275452 h 360063"/>
              <a:gd name="connsiteX84" fmla="*/ 2557742 w 9395350"/>
              <a:gd name="connsiteY84" fmla="*/ 275452 h 360063"/>
              <a:gd name="connsiteX85" fmla="*/ 2574013 w 9395350"/>
              <a:gd name="connsiteY85" fmla="*/ 317758 h 360063"/>
              <a:gd name="connsiteX86" fmla="*/ 2557742 w 9395350"/>
              <a:gd name="connsiteY86" fmla="*/ 360063 h 360063"/>
              <a:gd name="connsiteX87" fmla="*/ 2551408 w 9395350"/>
              <a:gd name="connsiteY87" fmla="*/ 356738 h 360063"/>
              <a:gd name="connsiteX88" fmla="*/ 2541471 w 9395350"/>
              <a:gd name="connsiteY88" fmla="*/ 317758 h 360063"/>
              <a:gd name="connsiteX89" fmla="*/ 2557742 w 9395350"/>
              <a:gd name="connsiteY89" fmla="*/ 275452 h 360063"/>
              <a:gd name="connsiteX90" fmla="*/ 2082201 w 9395350"/>
              <a:gd name="connsiteY90" fmla="*/ 275452 h 360063"/>
              <a:gd name="connsiteX91" fmla="*/ 2098472 w 9395350"/>
              <a:gd name="connsiteY91" fmla="*/ 317758 h 360063"/>
              <a:gd name="connsiteX92" fmla="*/ 2082201 w 9395350"/>
              <a:gd name="connsiteY92" fmla="*/ 360063 h 360063"/>
              <a:gd name="connsiteX93" fmla="*/ 2075867 w 9395350"/>
              <a:gd name="connsiteY93" fmla="*/ 356738 h 360063"/>
              <a:gd name="connsiteX94" fmla="*/ 2065930 w 9395350"/>
              <a:gd name="connsiteY94" fmla="*/ 317758 h 360063"/>
              <a:gd name="connsiteX95" fmla="*/ 2082201 w 9395350"/>
              <a:gd name="connsiteY95" fmla="*/ 275452 h 360063"/>
              <a:gd name="connsiteX96" fmla="*/ 1606658 w 9395350"/>
              <a:gd name="connsiteY96" fmla="*/ 275452 h 360063"/>
              <a:gd name="connsiteX97" fmla="*/ 1622929 w 9395350"/>
              <a:gd name="connsiteY97" fmla="*/ 317758 h 360063"/>
              <a:gd name="connsiteX98" fmla="*/ 1606658 w 9395350"/>
              <a:gd name="connsiteY98" fmla="*/ 360063 h 360063"/>
              <a:gd name="connsiteX99" fmla="*/ 1600325 w 9395350"/>
              <a:gd name="connsiteY99" fmla="*/ 356738 h 360063"/>
              <a:gd name="connsiteX100" fmla="*/ 1590387 w 9395350"/>
              <a:gd name="connsiteY100" fmla="*/ 317758 h 360063"/>
              <a:gd name="connsiteX101" fmla="*/ 1606658 w 9395350"/>
              <a:gd name="connsiteY101" fmla="*/ 275452 h 360063"/>
              <a:gd name="connsiteX102" fmla="*/ 1131116 w 9395350"/>
              <a:gd name="connsiteY102" fmla="*/ 275452 h 360063"/>
              <a:gd name="connsiteX103" fmla="*/ 1147387 w 9395350"/>
              <a:gd name="connsiteY103" fmla="*/ 317758 h 360063"/>
              <a:gd name="connsiteX104" fmla="*/ 1131116 w 9395350"/>
              <a:gd name="connsiteY104" fmla="*/ 360063 h 360063"/>
              <a:gd name="connsiteX105" fmla="*/ 1124782 w 9395350"/>
              <a:gd name="connsiteY105" fmla="*/ 356738 h 360063"/>
              <a:gd name="connsiteX106" fmla="*/ 1114844 w 9395350"/>
              <a:gd name="connsiteY106" fmla="*/ 317758 h 360063"/>
              <a:gd name="connsiteX107" fmla="*/ 1131116 w 9395350"/>
              <a:gd name="connsiteY107" fmla="*/ 275452 h 360063"/>
              <a:gd name="connsiteX108" fmla="*/ 655574 w 9395350"/>
              <a:gd name="connsiteY108" fmla="*/ 275452 h 360063"/>
              <a:gd name="connsiteX109" fmla="*/ 671845 w 9395350"/>
              <a:gd name="connsiteY109" fmla="*/ 317758 h 360063"/>
              <a:gd name="connsiteX110" fmla="*/ 655574 w 9395350"/>
              <a:gd name="connsiteY110" fmla="*/ 360063 h 360063"/>
              <a:gd name="connsiteX111" fmla="*/ 649240 w 9395350"/>
              <a:gd name="connsiteY111" fmla="*/ 356738 h 360063"/>
              <a:gd name="connsiteX112" fmla="*/ 639302 w 9395350"/>
              <a:gd name="connsiteY112" fmla="*/ 317758 h 360063"/>
              <a:gd name="connsiteX113" fmla="*/ 655574 w 9395350"/>
              <a:gd name="connsiteY113" fmla="*/ 275452 h 360063"/>
              <a:gd name="connsiteX114" fmla="*/ 180032 w 9395350"/>
              <a:gd name="connsiteY114" fmla="*/ 275452 h 360063"/>
              <a:gd name="connsiteX115" fmla="*/ 196303 w 9395350"/>
              <a:gd name="connsiteY115" fmla="*/ 317758 h 360063"/>
              <a:gd name="connsiteX116" fmla="*/ 180032 w 9395350"/>
              <a:gd name="connsiteY116" fmla="*/ 360063 h 360063"/>
              <a:gd name="connsiteX117" fmla="*/ 173698 w 9395350"/>
              <a:gd name="connsiteY117" fmla="*/ 356738 h 360063"/>
              <a:gd name="connsiteX118" fmla="*/ 163761 w 9395350"/>
              <a:gd name="connsiteY118" fmla="*/ 317758 h 360063"/>
              <a:gd name="connsiteX119" fmla="*/ 180032 w 9395350"/>
              <a:gd name="connsiteY119" fmla="*/ 275452 h 360063"/>
              <a:gd name="connsiteX120" fmla="*/ 9289620 w 9395350"/>
              <a:gd name="connsiteY120" fmla="*/ 245376 h 360063"/>
              <a:gd name="connsiteX121" fmla="*/ 9324211 w 9395350"/>
              <a:gd name="connsiteY121" fmla="*/ 265913 h 360063"/>
              <a:gd name="connsiteX122" fmla="*/ 9342620 w 9395350"/>
              <a:gd name="connsiteY122" fmla="*/ 307334 h 360063"/>
              <a:gd name="connsiteX123" fmla="*/ 9301200 w 9395350"/>
              <a:gd name="connsiteY123" fmla="*/ 288924 h 360063"/>
              <a:gd name="connsiteX124" fmla="*/ 9282791 w 9395350"/>
              <a:gd name="connsiteY124" fmla="*/ 247504 h 360063"/>
              <a:gd name="connsiteX125" fmla="*/ 9289620 w 9395350"/>
              <a:gd name="connsiteY125" fmla="*/ 245376 h 360063"/>
              <a:gd name="connsiteX126" fmla="*/ 8814087 w 9395350"/>
              <a:gd name="connsiteY126" fmla="*/ 245376 h 360063"/>
              <a:gd name="connsiteX127" fmla="*/ 8848678 w 9395350"/>
              <a:gd name="connsiteY127" fmla="*/ 265913 h 360063"/>
              <a:gd name="connsiteX128" fmla="*/ 8867087 w 9395350"/>
              <a:gd name="connsiteY128" fmla="*/ 307334 h 360063"/>
              <a:gd name="connsiteX129" fmla="*/ 8825667 w 9395350"/>
              <a:gd name="connsiteY129" fmla="*/ 288924 h 360063"/>
              <a:gd name="connsiteX130" fmla="*/ 8807258 w 9395350"/>
              <a:gd name="connsiteY130" fmla="*/ 247504 h 360063"/>
              <a:gd name="connsiteX131" fmla="*/ 8814087 w 9395350"/>
              <a:gd name="connsiteY131" fmla="*/ 245376 h 360063"/>
              <a:gd name="connsiteX132" fmla="*/ 8338545 w 9395350"/>
              <a:gd name="connsiteY132" fmla="*/ 245376 h 360063"/>
              <a:gd name="connsiteX133" fmla="*/ 8373136 w 9395350"/>
              <a:gd name="connsiteY133" fmla="*/ 265913 h 360063"/>
              <a:gd name="connsiteX134" fmla="*/ 8391545 w 9395350"/>
              <a:gd name="connsiteY134" fmla="*/ 307334 h 360063"/>
              <a:gd name="connsiteX135" fmla="*/ 8350125 w 9395350"/>
              <a:gd name="connsiteY135" fmla="*/ 288924 h 360063"/>
              <a:gd name="connsiteX136" fmla="*/ 8331716 w 9395350"/>
              <a:gd name="connsiteY136" fmla="*/ 247504 h 360063"/>
              <a:gd name="connsiteX137" fmla="*/ 8338545 w 9395350"/>
              <a:gd name="connsiteY137" fmla="*/ 245376 h 360063"/>
              <a:gd name="connsiteX138" fmla="*/ 7863003 w 9395350"/>
              <a:gd name="connsiteY138" fmla="*/ 245376 h 360063"/>
              <a:gd name="connsiteX139" fmla="*/ 7897594 w 9395350"/>
              <a:gd name="connsiteY139" fmla="*/ 265913 h 360063"/>
              <a:gd name="connsiteX140" fmla="*/ 7916003 w 9395350"/>
              <a:gd name="connsiteY140" fmla="*/ 307334 h 360063"/>
              <a:gd name="connsiteX141" fmla="*/ 7874583 w 9395350"/>
              <a:gd name="connsiteY141" fmla="*/ 288924 h 360063"/>
              <a:gd name="connsiteX142" fmla="*/ 7856173 w 9395350"/>
              <a:gd name="connsiteY142" fmla="*/ 247504 h 360063"/>
              <a:gd name="connsiteX143" fmla="*/ 7863003 w 9395350"/>
              <a:gd name="connsiteY143" fmla="*/ 245376 h 360063"/>
              <a:gd name="connsiteX144" fmla="*/ 7387461 w 9395350"/>
              <a:gd name="connsiteY144" fmla="*/ 245376 h 360063"/>
              <a:gd name="connsiteX145" fmla="*/ 7422052 w 9395350"/>
              <a:gd name="connsiteY145" fmla="*/ 265913 h 360063"/>
              <a:gd name="connsiteX146" fmla="*/ 7440461 w 9395350"/>
              <a:gd name="connsiteY146" fmla="*/ 307334 h 360063"/>
              <a:gd name="connsiteX147" fmla="*/ 7399041 w 9395350"/>
              <a:gd name="connsiteY147" fmla="*/ 288924 h 360063"/>
              <a:gd name="connsiteX148" fmla="*/ 7380631 w 9395350"/>
              <a:gd name="connsiteY148" fmla="*/ 247504 h 360063"/>
              <a:gd name="connsiteX149" fmla="*/ 7387461 w 9395350"/>
              <a:gd name="connsiteY149" fmla="*/ 245376 h 360063"/>
              <a:gd name="connsiteX150" fmla="*/ 6911919 w 9395350"/>
              <a:gd name="connsiteY150" fmla="*/ 245376 h 360063"/>
              <a:gd name="connsiteX151" fmla="*/ 6946510 w 9395350"/>
              <a:gd name="connsiteY151" fmla="*/ 265913 h 360063"/>
              <a:gd name="connsiteX152" fmla="*/ 6964919 w 9395350"/>
              <a:gd name="connsiteY152" fmla="*/ 307334 h 360063"/>
              <a:gd name="connsiteX153" fmla="*/ 6923499 w 9395350"/>
              <a:gd name="connsiteY153" fmla="*/ 288924 h 360063"/>
              <a:gd name="connsiteX154" fmla="*/ 6905089 w 9395350"/>
              <a:gd name="connsiteY154" fmla="*/ 247504 h 360063"/>
              <a:gd name="connsiteX155" fmla="*/ 6911919 w 9395350"/>
              <a:gd name="connsiteY155" fmla="*/ 245376 h 360063"/>
              <a:gd name="connsiteX156" fmla="*/ 6436377 w 9395350"/>
              <a:gd name="connsiteY156" fmla="*/ 245376 h 360063"/>
              <a:gd name="connsiteX157" fmla="*/ 6470968 w 9395350"/>
              <a:gd name="connsiteY157" fmla="*/ 265913 h 360063"/>
              <a:gd name="connsiteX158" fmla="*/ 6489377 w 9395350"/>
              <a:gd name="connsiteY158" fmla="*/ 307334 h 360063"/>
              <a:gd name="connsiteX159" fmla="*/ 6447957 w 9395350"/>
              <a:gd name="connsiteY159" fmla="*/ 288924 h 360063"/>
              <a:gd name="connsiteX160" fmla="*/ 6429547 w 9395350"/>
              <a:gd name="connsiteY160" fmla="*/ 247504 h 360063"/>
              <a:gd name="connsiteX161" fmla="*/ 6436377 w 9395350"/>
              <a:gd name="connsiteY161" fmla="*/ 245376 h 360063"/>
              <a:gd name="connsiteX162" fmla="*/ 5960835 w 9395350"/>
              <a:gd name="connsiteY162" fmla="*/ 245376 h 360063"/>
              <a:gd name="connsiteX163" fmla="*/ 5995426 w 9395350"/>
              <a:gd name="connsiteY163" fmla="*/ 265913 h 360063"/>
              <a:gd name="connsiteX164" fmla="*/ 6013835 w 9395350"/>
              <a:gd name="connsiteY164" fmla="*/ 307334 h 360063"/>
              <a:gd name="connsiteX165" fmla="*/ 5972415 w 9395350"/>
              <a:gd name="connsiteY165" fmla="*/ 288924 h 360063"/>
              <a:gd name="connsiteX166" fmla="*/ 5954005 w 9395350"/>
              <a:gd name="connsiteY166" fmla="*/ 247504 h 360063"/>
              <a:gd name="connsiteX167" fmla="*/ 5960835 w 9395350"/>
              <a:gd name="connsiteY167" fmla="*/ 245376 h 360063"/>
              <a:gd name="connsiteX168" fmla="*/ 5485293 w 9395350"/>
              <a:gd name="connsiteY168" fmla="*/ 245376 h 360063"/>
              <a:gd name="connsiteX169" fmla="*/ 5519884 w 9395350"/>
              <a:gd name="connsiteY169" fmla="*/ 265913 h 360063"/>
              <a:gd name="connsiteX170" fmla="*/ 5538293 w 9395350"/>
              <a:gd name="connsiteY170" fmla="*/ 307334 h 360063"/>
              <a:gd name="connsiteX171" fmla="*/ 5496873 w 9395350"/>
              <a:gd name="connsiteY171" fmla="*/ 288924 h 360063"/>
              <a:gd name="connsiteX172" fmla="*/ 5478463 w 9395350"/>
              <a:gd name="connsiteY172" fmla="*/ 247504 h 360063"/>
              <a:gd name="connsiteX173" fmla="*/ 5485293 w 9395350"/>
              <a:gd name="connsiteY173" fmla="*/ 245376 h 360063"/>
              <a:gd name="connsiteX174" fmla="*/ 5009751 w 9395350"/>
              <a:gd name="connsiteY174" fmla="*/ 245376 h 360063"/>
              <a:gd name="connsiteX175" fmla="*/ 5044342 w 9395350"/>
              <a:gd name="connsiteY175" fmla="*/ 265913 h 360063"/>
              <a:gd name="connsiteX176" fmla="*/ 5062751 w 9395350"/>
              <a:gd name="connsiteY176" fmla="*/ 307334 h 360063"/>
              <a:gd name="connsiteX177" fmla="*/ 5021331 w 9395350"/>
              <a:gd name="connsiteY177" fmla="*/ 288924 h 360063"/>
              <a:gd name="connsiteX178" fmla="*/ 5002921 w 9395350"/>
              <a:gd name="connsiteY178" fmla="*/ 247504 h 360063"/>
              <a:gd name="connsiteX179" fmla="*/ 5009751 w 9395350"/>
              <a:gd name="connsiteY179" fmla="*/ 245376 h 360063"/>
              <a:gd name="connsiteX180" fmla="*/ 4534209 w 9395350"/>
              <a:gd name="connsiteY180" fmla="*/ 245376 h 360063"/>
              <a:gd name="connsiteX181" fmla="*/ 4568800 w 9395350"/>
              <a:gd name="connsiteY181" fmla="*/ 265913 h 360063"/>
              <a:gd name="connsiteX182" fmla="*/ 4587209 w 9395350"/>
              <a:gd name="connsiteY182" fmla="*/ 307334 h 360063"/>
              <a:gd name="connsiteX183" fmla="*/ 4545789 w 9395350"/>
              <a:gd name="connsiteY183" fmla="*/ 288924 h 360063"/>
              <a:gd name="connsiteX184" fmla="*/ 4527379 w 9395350"/>
              <a:gd name="connsiteY184" fmla="*/ 247504 h 360063"/>
              <a:gd name="connsiteX185" fmla="*/ 4534209 w 9395350"/>
              <a:gd name="connsiteY185" fmla="*/ 245376 h 360063"/>
              <a:gd name="connsiteX186" fmla="*/ 4058667 w 9395350"/>
              <a:gd name="connsiteY186" fmla="*/ 245376 h 360063"/>
              <a:gd name="connsiteX187" fmla="*/ 4093258 w 9395350"/>
              <a:gd name="connsiteY187" fmla="*/ 265913 h 360063"/>
              <a:gd name="connsiteX188" fmla="*/ 4111667 w 9395350"/>
              <a:gd name="connsiteY188" fmla="*/ 307334 h 360063"/>
              <a:gd name="connsiteX189" fmla="*/ 4070247 w 9395350"/>
              <a:gd name="connsiteY189" fmla="*/ 288924 h 360063"/>
              <a:gd name="connsiteX190" fmla="*/ 4051837 w 9395350"/>
              <a:gd name="connsiteY190" fmla="*/ 247504 h 360063"/>
              <a:gd name="connsiteX191" fmla="*/ 4058667 w 9395350"/>
              <a:gd name="connsiteY191" fmla="*/ 245376 h 360063"/>
              <a:gd name="connsiteX192" fmla="*/ 3583127 w 9395350"/>
              <a:gd name="connsiteY192" fmla="*/ 245376 h 360063"/>
              <a:gd name="connsiteX193" fmla="*/ 3617718 w 9395350"/>
              <a:gd name="connsiteY193" fmla="*/ 265913 h 360063"/>
              <a:gd name="connsiteX194" fmla="*/ 3636128 w 9395350"/>
              <a:gd name="connsiteY194" fmla="*/ 307334 h 360063"/>
              <a:gd name="connsiteX195" fmla="*/ 3594707 w 9395350"/>
              <a:gd name="connsiteY195" fmla="*/ 288924 h 360063"/>
              <a:gd name="connsiteX196" fmla="*/ 3576298 w 9395350"/>
              <a:gd name="connsiteY196" fmla="*/ 247504 h 360063"/>
              <a:gd name="connsiteX197" fmla="*/ 3583127 w 9395350"/>
              <a:gd name="connsiteY197" fmla="*/ 245376 h 360063"/>
              <a:gd name="connsiteX198" fmla="*/ 3107585 w 9395350"/>
              <a:gd name="connsiteY198" fmla="*/ 245376 h 360063"/>
              <a:gd name="connsiteX199" fmla="*/ 3142177 w 9395350"/>
              <a:gd name="connsiteY199" fmla="*/ 265913 h 360063"/>
              <a:gd name="connsiteX200" fmla="*/ 3160586 w 9395350"/>
              <a:gd name="connsiteY200" fmla="*/ 307334 h 360063"/>
              <a:gd name="connsiteX201" fmla="*/ 3119165 w 9395350"/>
              <a:gd name="connsiteY201" fmla="*/ 288924 h 360063"/>
              <a:gd name="connsiteX202" fmla="*/ 3100756 w 9395350"/>
              <a:gd name="connsiteY202" fmla="*/ 247504 h 360063"/>
              <a:gd name="connsiteX203" fmla="*/ 3107585 w 9395350"/>
              <a:gd name="connsiteY203" fmla="*/ 245376 h 360063"/>
              <a:gd name="connsiteX204" fmla="*/ 2632044 w 9395350"/>
              <a:gd name="connsiteY204" fmla="*/ 245376 h 360063"/>
              <a:gd name="connsiteX205" fmla="*/ 2666635 w 9395350"/>
              <a:gd name="connsiteY205" fmla="*/ 265913 h 360063"/>
              <a:gd name="connsiteX206" fmla="*/ 2685044 w 9395350"/>
              <a:gd name="connsiteY206" fmla="*/ 307334 h 360063"/>
              <a:gd name="connsiteX207" fmla="*/ 2643623 w 9395350"/>
              <a:gd name="connsiteY207" fmla="*/ 288924 h 360063"/>
              <a:gd name="connsiteX208" fmla="*/ 2625214 w 9395350"/>
              <a:gd name="connsiteY208" fmla="*/ 247504 h 360063"/>
              <a:gd name="connsiteX209" fmla="*/ 2632044 w 9395350"/>
              <a:gd name="connsiteY209" fmla="*/ 245376 h 360063"/>
              <a:gd name="connsiteX210" fmla="*/ 2156502 w 9395350"/>
              <a:gd name="connsiteY210" fmla="*/ 245376 h 360063"/>
              <a:gd name="connsiteX211" fmla="*/ 2191093 w 9395350"/>
              <a:gd name="connsiteY211" fmla="*/ 265913 h 360063"/>
              <a:gd name="connsiteX212" fmla="*/ 2209503 w 9395350"/>
              <a:gd name="connsiteY212" fmla="*/ 307334 h 360063"/>
              <a:gd name="connsiteX213" fmla="*/ 2168082 w 9395350"/>
              <a:gd name="connsiteY213" fmla="*/ 288924 h 360063"/>
              <a:gd name="connsiteX214" fmla="*/ 2149672 w 9395350"/>
              <a:gd name="connsiteY214" fmla="*/ 247504 h 360063"/>
              <a:gd name="connsiteX215" fmla="*/ 2156502 w 9395350"/>
              <a:gd name="connsiteY215" fmla="*/ 245376 h 360063"/>
              <a:gd name="connsiteX216" fmla="*/ 1680961 w 9395350"/>
              <a:gd name="connsiteY216" fmla="*/ 245376 h 360063"/>
              <a:gd name="connsiteX217" fmla="*/ 1715551 w 9395350"/>
              <a:gd name="connsiteY217" fmla="*/ 265913 h 360063"/>
              <a:gd name="connsiteX218" fmla="*/ 1733961 w 9395350"/>
              <a:gd name="connsiteY218" fmla="*/ 307334 h 360063"/>
              <a:gd name="connsiteX219" fmla="*/ 1692540 w 9395350"/>
              <a:gd name="connsiteY219" fmla="*/ 288924 h 360063"/>
              <a:gd name="connsiteX220" fmla="*/ 1674131 w 9395350"/>
              <a:gd name="connsiteY220" fmla="*/ 247504 h 360063"/>
              <a:gd name="connsiteX221" fmla="*/ 1680961 w 9395350"/>
              <a:gd name="connsiteY221" fmla="*/ 245376 h 360063"/>
              <a:gd name="connsiteX222" fmla="*/ 1205418 w 9395350"/>
              <a:gd name="connsiteY222" fmla="*/ 245376 h 360063"/>
              <a:gd name="connsiteX223" fmla="*/ 1240009 w 9395350"/>
              <a:gd name="connsiteY223" fmla="*/ 265913 h 360063"/>
              <a:gd name="connsiteX224" fmla="*/ 1258418 w 9395350"/>
              <a:gd name="connsiteY224" fmla="*/ 307334 h 360063"/>
              <a:gd name="connsiteX225" fmla="*/ 1216998 w 9395350"/>
              <a:gd name="connsiteY225" fmla="*/ 288924 h 360063"/>
              <a:gd name="connsiteX226" fmla="*/ 1198589 w 9395350"/>
              <a:gd name="connsiteY226" fmla="*/ 247504 h 360063"/>
              <a:gd name="connsiteX227" fmla="*/ 1205418 w 9395350"/>
              <a:gd name="connsiteY227" fmla="*/ 245376 h 360063"/>
              <a:gd name="connsiteX228" fmla="*/ 729875 w 9395350"/>
              <a:gd name="connsiteY228" fmla="*/ 245376 h 360063"/>
              <a:gd name="connsiteX229" fmla="*/ 764466 w 9395350"/>
              <a:gd name="connsiteY229" fmla="*/ 265913 h 360063"/>
              <a:gd name="connsiteX230" fmla="*/ 782876 w 9395350"/>
              <a:gd name="connsiteY230" fmla="*/ 307334 h 360063"/>
              <a:gd name="connsiteX231" fmla="*/ 741455 w 9395350"/>
              <a:gd name="connsiteY231" fmla="*/ 288924 h 360063"/>
              <a:gd name="connsiteX232" fmla="*/ 723046 w 9395350"/>
              <a:gd name="connsiteY232" fmla="*/ 247504 h 360063"/>
              <a:gd name="connsiteX233" fmla="*/ 729875 w 9395350"/>
              <a:gd name="connsiteY233" fmla="*/ 245376 h 360063"/>
              <a:gd name="connsiteX234" fmla="*/ 254334 w 9395350"/>
              <a:gd name="connsiteY234" fmla="*/ 245376 h 360063"/>
              <a:gd name="connsiteX235" fmla="*/ 288925 w 9395350"/>
              <a:gd name="connsiteY235" fmla="*/ 265913 h 360063"/>
              <a:gd name="connsiteX236" fmla="*/ 307334 w 9395350"/>
              <a:gd name="connsiteY236" fmla="*/ 307334 h 360063"/>
              <a:gd name="connsiteX237" fmla="*/ 265913 w 9395350"/>
              <a:gd name="connsiteY237" fmla="*/ 288924 h 360063"/>
              <a:gd name="connsiteX238" fmla="*/ 247504 w 9395350"/>
              <a:gd name="connsiteY238" fmla="*/ 247504 h 360063"/>
              <a:gd name="connsiteX239" fmla="*/ 254334 w 9395350"/>
              <a:gd name="connsiteY239" fmla="*/ 245376 h 360063"/>
              <a:gd name="connsiteX240" fmla="*/ 9141017 w 9395350"/>
              <a:gd name="connsiteY240" fmla="*/ 245375 h 360063"/>
              <a:gd name="connsiteX241" fmla="*/ 9147846 w 9395350"/>
              <a:gd name="connsiteY241" fmla="*/ 247503 h 360063"/>
              <a:gd name="connsiteX242" fmla="*/ 9129437 w 9395350"/>
              <a:gd name="connsiteY242" fmla="*/ 288924 h 360063"/>
              <a:gd name="connsiteX243" fmla="*/ 9088016 w 9395350"/>
              <a:gd name="connsiteY243" fmla="*/ 307333 h 360063"/>
              <a:gd name="connsiteX244" fmla="*/ 9106425 w 9395350"/>
              <a:gd name="connsiteY244" fmla="*/ 265912 h 360063"/>
              <a:gd name="connsiteX245" fmla="*/ 9141017 w 9395350"/>
              <a:gd name="connsiteY245" fmla="*/ 245375 h 360063"/>
              <a:gd name="connsiteX246" fmla="*/ 8665484 w 9395350"/>
              <a:gd name="connsiteY246" fmla="*/ 245375 h 360063"/>
              <a:gd name="connsiteX247" fmla="*/ 8672313 w 9395350"/>
              <a:gd name="connsiteY247" fmla="*/ 247503 h 360063"/>
              <a:gd name="connsiteX248" fmla="*/ 8653904 w 9395350"/>
              <a:gd name="connsiteY248" fmla="*/ 288924 h 360063"/>
              <a:gd name="connsiteX249" fmla="*/ 8612483 w 9395350"/>
              <a:gd name="connsiteY249" fmla="*/ 307333 h 360063"/>
              <a:gd name="connsiteX250" fmla="*/ 8630892 w 9395350"/>
              <a:gd name="connsiteY250" fmla="*/ 265912 h 360063"/>
              <a:gd name="connsiteX251" fmla="*/ 8665484 w 9395350"/>
              <a:gd name="connsiteY251" fmla="*/ 245375 h 360063"/>
              <a:gd name="connsiteX252" fmla="*/ 8189942 w 9395350"/>
              <a:gd name="connsiteY252" fmla="*/ 245375 h 360063"/>
              <a:gd name="connsiteX253" fmla="*/ 8196771 w 9395350"/>
              <a:gd name="connsiteY253" fmla="*/ 247503 h 360063"/>
              <a:gd name="connsiteX254" fmla="*/ 8178362 w 9395350"/>
              <a:gd name="connsiteY254" fmla="*/ 288924 h 360063"/>
              <a:gd name="connsiteX255" fmla="*/ 8136941 w 9395350"/>
              <a:gd name="connsiteY255" fmla="*/ 307333 h 360063"/>
              <a:gd name="connsiteX256" fmla="*/ 8155350 w 9395350"/>
              <a:gd name="connsiteY256" fmla="*/ 265912 h 360063"/>
              <a:gd name="connsiteX257" fmla="*/ 8189942 w 9395350"/>
              <a:gd name="connsiteY257" fmla="*/ 245375 h 360063"/>
              <a:gd name="connsiteX258" fmla="*/ 7714399 w 9395350"/>
              <a:gd name="connsiteY258" fmla="*/ 245375 h 360063"/>
              <a:gd name="connsiteX259" fmla="*/ 7721229 w 9395350"/>
              <a:gd name="connsiteY259" fmla="*/ 247503 h 360063"/>
              <a:gd name="connsiteX260" fmla="*/ 7702819 w 9395350"/>
              <a:gd name="connsiteY260" fmla="*/ 288924 h 360063"/>
              <a:gd name="connsiteX261" fmla="*/ 7661398 w 9395350"/>
              <a:gd name="connsiteY261" fmla="*/ 307333 h 360063"/>
              <a:gd name="connsiteX262" fmla="*/ 7679808 w 9395350"/>
              <a:gd name="connsiteY262" fmla="*/ 265912 h 360063"/>
              <a:gd name="connsiteX263" fmla="*/ 7714399 w 9395350"/>
              <a:gd name="connsiteY263" fmla="*/ 245375 h 360063"/>
              <a:gd name="connsiteX264" fmla="*/ 7238857 w 9395350"/>
              <a:gd name="connsiteY264" fmla="*/ 245375 h 360063"/>
              <a:gd name="connsiteX265" fmla="*/ 7245687 w 9395350"/>
              <a:gd name="connsiteY265" fmla="*/ 247503 h 360063"/>
              <a:gd name="connsiteX266" fmla="*/ 7227277 w 9395350"/>
              <a:gd name="connsiteY266" fmla="*/ 288924 h 360063"/>
              <a:gd name="connsiteX267" fmla="*/ 7185856 w 9395350"/>
              <a:gd name="connsiteY267" fmla="*/ 307333 h 360063"/>
              <a:gd name="connsiteX268" fmla="*/ 7204266 w 9395350"/>
              <a:gd name="connsiteY268" fmla="*/ 265912 h 360063"/>
              <a:gd name="connsiteX269" fmla="*/ 7238857 w 9395350"/>
              <a:gd name="connsiteY269" fmla="*/ 245375 h 360063"/>
              <a:gd name="connsiteX270" fmla="*/ 6763315 w 9395350"/>
              <a:gd name="connsiteY270" fmla="*/ 245375 h 360063"/>
              <a:gd name="connsiteX271" fmla="*/ 6770145 w 9395350"/>
              <a:gd name="connsiteY271" fmla="*/ 247503 h 360063"/>
              <a:gd name="connsiteX272" fmla="*/ 6751735 w 9395350"/>
              <a:gd name="connsiteY272" fmla="*/ 288924 h 360063"/>
              <a:gd name="connsiteX273" fmla="*/ 6710314 w 9395350"/>
              <a:gd name="connsiteY273" fmla="*/ 307333 h 360063"/>
              <a:gd name="connsiteX274" fmla="*/ 6728724 w 9395350"/>
              <a:gd name="connsiteY274" fmla="*/ 265912 h 360063"/>
              <a:gd name="connsiteX275" fmla="*/ 6763315 w 9395350"/>
              <a:gd name="connsiteY275" fmla="*/ 245375 h 360063"/>
              <a:gd name="connsiteX276" fmla="*/ 6287773 w 9395350"/>
              <a:gd name="connsiteY276" fmla="*/ 245375 h 360063"/>
              <a:gd name="connsiteX277" fmla="*/ 6294603 w 9395350"/>
              <a:gd name="connsiteY277" fmla="*/ 247503 h 360063"/>
              <a:gd name="connsiteX278" fmla="*/ 6276193 w 9395350"/>
              <a:gd name="connsiteY278" fmla="*/ 288924 h 360063"/>
              <a:gd name="connsiteX279" fmla="*/ 6234772 w 9395350"/>
              <a:gd name="connsiteY279" fmla="*/ 307333 h 360063"/>
              <a:gd name="connsiteX280" fmla="*/ 6253182 w 9395350"/>
              <a:gd name="connsiteY280" fmla="*/ 265912 h 360063"/>
              <a:gd name="connsiteX281" fmla="*/ 6287773 w 9395350"/>
              <a:gd name="connsiteY281" fmla="*/ 245375 h 360063"/>
              <a:gd name="connsiteX282" fmla="*/ 5812231 w 9395350"/>
              <a:gd name="connsiteY282" fmla="*/ 245375 h 360063"/>
              <a:gd name="connsiteX283" fmla="*/ 5819061 w 9395350"/>
              <a:gd name="connsiteY283" fmla="*/ 247503 h 360063"/>
              <a:gd name="connsiteX284" fmla="*/ 5800651 w 9395350"/>
              <a:gd name="connsiteY284" fmla="*/ 288924 h 360063"/>
              <a:gd name="connsiteX285" fmla="*/ 5759230 w 9395350"/>
              <a:gd name="connsiteY285" fmla="*/ 307333 h 360063"/>
              <a:gd name="connsiteX286" fmla="*/ 5777640 w 9395350"/>
              <a:gd name="connsiteY286" fmla="*/ 265912 h 360063"/>
              <a:gd name="connsiteX287" fmla="*/ 5812231 w 9395350"/>
              <a:gd name="connsiteY287" fmla="*/ 245375 h 360063"/>
              <a:gd name="connsiteX288" fmla="*/ 5336689 w 9395350"/>
              <a:gd name="connsiteY288" fmla="*/ 245375 h 360063"/>
              <a:gd name="connsiteX289" fmla="*/ 5343519 w 9395350"/>
              <a:gd name="connsiteY289" fmla="*/ 247503 h 360063"/>
              <a:gd name="connsiteX290" fmla="*/ 5325109 w 9395350"/>
              <a:gd name="connsiteY290" fmla="*/ 288924 h 360063"/>
              <a:gd name="connsiteX291" fmla="*/ 5283688 w 9395350"/>
              <a:gd name="connsiteY291" fmla="*/ 307333 h 360063"/>
              <a:gd name="connsiteX292" fmla="*/ 5302098 w 9395350"/>
              <a:gd name="connsiteY292" fmla="*/ 265912 h 360063"/>
              <a:gd name="connsiteX293" fmla="*/ 5336689 w 9395350"/>
              <a:gd name="connsiteY293" fmla="*/ 245375 h 360063"/>
              <a:gd name="connsiteX294" fmla="*/ 4861147 w 9395350"/>
              <a:gd name="connsiteY294" fmla="*/ 245375 h 360063"/>
              <a:gd name="connsiteX295" fmla="*/ 4867977 w 9395350"/>
              <a:gd name="connsiteY295" fmla="*/ 247503 h 360063"/>
              <a:gd name="connsiteX296" fmla="*/ 4849567 w 9395350"/>
              <a:gd name="connsiteY296" fmla="*/ 288924 h 360063"/>
              <a:gd name="connsiteX297" fmla="*/ 4808146 w 9395350"/>
              <a:gd name="connsiteY297" fmla="*/ 307333 h 360063"/>
              <a:gd name="connsiteX298" fmla="*/ 4826556 w 9395350"/>
              <a:gd name="connsiteY298" fmla="*/ 265912 h 360063"/>
              <a:gd name="connsiteX299" fmla="*/ 4861147 w 9395350"/>
              <a:gd name="connsiteY299" fmla="*/ 245375 h 360063"/>
              <a:gd name="connsiteX300" fmla="*/ 4385605 w 9395350"/>
              <a:gd name="connsiteY300" fmla="*/ 245375 h 360063"/>
              <a:gd name="connsiteX301" fmla="*/ 4392435 w 9395350"/>
              <a:gd name="connsiteY301" fmla="*/ 247503 h 360063"/>
              <a:gd name="connsiteX302" fmla="*/ 4374025 w 9395350"/>
              <a:gd name="connsiteY302" fmla="*/ 288924 h 360063"/>
              <a:gd name="connsiteX303" fmla="*/ 4332604 w 9395350"/>
              <a:gd name="connsiteY303" fmla="*/ 307333 h 360063"/>
              <a:gd name="connsiteX304" fmla="*/ 4351014 w 9395350"/>
              <a:gd name="connsiteY304" fmla="*/ 265912 h 360063"/>
              <a:gd name="connsiteX305" fmla="*/ 4385605 w 9395350"/>
              <a:gd name="connsiteY305" fmla="*/ 245375 h 360063"/>
              <a:gd name="connsiteX306" fmla="*/ 3910065 w 9395350"/>
              <a:gd name="connsiteY306" fmla="*/ 245375 h 360063"/>
              <a:gd name="connsiteX307" fmla="*/ 3916895 w 9395350"/>
              <a:gd name="connsiteY307" fmla="*/ 247503 h 360063"/>
              <a:gd name="connsiteX308" fmla="*/ 3898485 w 9395350"/>
              <a:gd name="connsiteY308" fmla="*/ 288924 h 360063"/>
              <a:gd name="connsiteX309" fmla="*/ 3857064 w 9395350"/>
              <a:gd name="connsiteY309" fmla="*/ 307333 h 360063"/>
              <a:gd name="connsiteX310" fmla="*/ 3875474 w 9395350"/>
              <a:gd name="connsiteY310" fmla="*/ 265912 h 360063"/>
              <a:gd name="connsiteX311" fmla="*/ 3910065 w 9395350"/>
              <a:gd name="connsiteY311" fmla="*/ 245375 h 360063"/>
              <a:gd name="connsiteX312" fmla="*/ 3434524 w 9395350"/>
              <a:gd name="connsiteY312" fmla="*/ 245375 h 360063"/>
              <a:gd name="connsiteX313" fmla="*/ 3441353 w 9395350"/>
              <a:gd name="connsiteY313" fmla="*/ 247503 h 360063"/>
              <a:gd name="connsiteX314" fmla="*/ 3422944 w 9395350"/>
              <a:gd name="connsiteY314" fmla="*/ 288924 h 360063"/>
              <a:gd name="connsiteX315" fmla="*/ 3381523 w 9395350"/>
              <a:gd name="connsiteY315" fmla="*/ 307333 h 360063"/>
              <a:gd name="connsiteX316" fmla="*/ 3399932 w 9395350"/>
              <a:gd name="connsiteY316" fmla="*/ 265912 h 360063"/>
              <a:gd name="connsiteX317" fmla="*/ 3434524 w 9395350"/>
              <a:gd name="connsiteY317" fmla="*/ 245375 h 360063"/>
              <a:gd name="connsiteX318" fmla="*/ 2958982 w 9395350"/>
              <a:gd name="connsiteY318" fmla="*/ 245375 h 360063"/>
              <a:gd name="connsiteX319" fmla="*/ 2965812 w 9395350"/>
              <a:gd name="connsiteY319" fmla="*/ 247503 h 360063"/>
              <a:gd name="connsiteX320" fmla="*/ 2947402 w 9395350"/>
              <a:gd name="connsiteY320" fmla="*/ 288924 h 360063"/>
              <a:gd name="connsiteX321" fmla="*/ 2905980 w 9395350"/>
              <a:gd name="connsiteY321" fmla="*/ 307333 h 360063"/>
              <a:gd name="connsiteX322" fmla="*/ 2924390 w 9395350"/>
              <a:gd name="connsiteY322" fmla="*/ 265912 h 360063"/>
              <a:gd name="connsiteX323" fmla="*/ 2958982 w 9395350"/>
              <a:gd name="connsiteY323" fmla="*/ 245375 h 360063"/>
              <a:gd name="connsiteX324" fmla="*/ 2483440 w 9395350"/>
              <a:gd name="connsiteY324" fmla="*/ 245375 h 360063"/>
              <a:gd name="connsiteX325" fmla="*/ 2490270 w 9395350"/>
              <a:gd name="connsiteY325" fmla="*/ 247503 h 360063"/>
              <a:gd name="connsiteX326" fmla="*/ 2471860 w 9395350"/>
              <a:gd name="connsiteY326" fmla="*/ 288924 h 360063"/>
              <a:gd name="connsiteX327" fmla="*/ 2430439 w 9395350"/>
              <a:gd name="connsiteY327" fmla="*/ 307333 h 360063"/>
              <a:gd name="connsiteX328" fmla="*/ 2448849 w 9395350"/>
              <a:gd name="connsiteY328" fmla="*/ 265912 h 360063"/>
              <a:gd name="connsiteX329" fmla="*/ 2483440 w 9395350"/>
              <a:gd name="connsiteY329" fmla="*/ 245375 h 360063"/>
              <a:gd name="connsiteX330" fmla="*/ 2007899 w 9395350"/>
              <a:gd name="connsiteY330" fmla="*/ 245375 h 360063"/>
              <a:gd name="connsiteX331" fmla="*/ 2014729 w 9395350"/>
              <a:gd name="connsiteY331" fmla="*/ 247503 h 360063"/>
              <a:gd name="connsiteX332" fmla="*/ 1996319 w 9395350"/>
              <a:gd name="connsiteY332" fmla="*/ 288924 h 360063"/>
              <a:gd name="connsiteX333" fmla="*/ 1954898 w 9395350"/>
              <a:gd name="connsiteY333" fmla="*/ 307333 h 360063"/>
              <a:gd name="connsiteX334" fmla="*/ 1973308 w 9395350"/>
              <a:gd name="connsiteY334" fmla="*/ 265912 h 360063"/>
              <a:gd name="connsiteX335" fmla="*/ 2007899 w 9395350"/>
              <a:gd name="connsiteY335" fmla="*/ 245375 h 360063"/>
              <a:gd name="connsiteX336" fmla="*/ 1532357 w 9395350"/>
              <a:gd name="connsiteY336" fmla="*/ 245375 h 360063"/>
              <a:gd name="connsiteX337" fmla="*/ 1539186 w 9395350"/>
              <a:gd name="connsiteY337" fmla="*/ 247503 h 360063"/>
              <a:gd name="connsiteX338" fmla="*/ 1520777 w 9395350"/>
              <a:gd name="connsiteY338" fmla="*/ 288924 h 360063"/>
              <a:gd name="connsiteX339" fmla="*/ 1479356 w 9395350"/>
              <a:gd name="connsiteY339" fmla="*/ 307333 h 360063"/>
              <a:gd name="connsiteX340" fmla="*/ 1497765 w 9395350"/>
              <a:gd name="connsiteY340" fmla="*/ 265912 h 360063"/>
              <a:gd name="connsiteX341" fmla="*/ 1532357 w 9395350"/>
              <a:gd name="connsiteY341" fmla="*/ 245375 h 360063"/>
              <a:gd name="connsiteX342" fmla="*/ 1056814 w 9395350"/>
              <a:gd name="connsiteY342" fmla="*/ 245375 h 360063"/>
              <a:gd name="connsiteX343" fmla="*/ 1063644 w 9395350"/>
              <a:gd name="connsiteY343" fmla="*/ 247503 h 360063"/>
              <a:gd name="connsiteX344" fmla="*/ 1045234 w 9395350"/>
              <a:gd name="connsiteY344" fmla="*/ 288924 h 360063"/>
              <a:gd name="connsiteX345" fmla="*/ 1003813 w 9395350"/>
              <a:gd name="connsiteY345" fmla="*/ 307333 h 360063"/>
              <a:gd name="connsiteX346" fmla="*/ 1022222 w 9395350"/>
              <a:gd name="connsiteY346" fmla="*/ 265912 h 360063"/>
              <a:gd name="connsiteX347" fmla="*/ 1056814 w 9395350"/>
              <a:gd name="connsiteY347" fmla="*/ 245375 h 360063"/>
              <a:gd name="connsiteX348" fmla="*/ 581272 w 9395350"/>
              <a:gd name="connsiteY348" fmla="*/ 245375 h 360063"/>
              <a:gd name="connsiteX349" fmla="*/ 588101 w 9395350"/>
              <a:gd name="connsiteY349" fmla="*/ 247503 h 360063"/>
              <a:gd name="connsiteX350" fmla="*/ 569692 w 9395350"/>
              <a:gd name="connsiteY350" fmla="*/ 288924 h 360063"/>
              <a:gd name="connsiteX351" fmla="*/ 528271 w 9395350"/>
              <a:gd name="connsiteY351" fmla="*/ 307333 h 360063"/>
              <a:gd name="connsiteX352" fmla="*/ 546680 w 9395350"/>
              <a:gd name="connsiteY352" fmla="*/ 265912 h 360063"/>
              <a:gd name="connsiteX353" fmla="*/ 581272 w 9395350"/>
              <a:gd name="connsiteY353" fmla="*/ 245375 h 360063"/>
              <a:gd name="connsiteX354" fmla="*/ 105730 w 9395350"/>
              <a:gd name="connsiteY354" fmla="*/ 245375 h 360063"/>
              <a:gd name="connsiteX355" fmla="*/ 112560 w 9395350"/>
              <a:gd name="connsiteY355" fmla="*/ 247503 h 360063"/>
              <a:gd name="connsiteX356" fmla="*/ 94150 w 9395350"/>
              <a:gd name="connsiteY356" fmla="*/ 288924 h 360063"/>
              <a:gd name="connsiteX357" fmla="*/ 52729 w 9395350"/>
              <a:gd name="connsiteY357" fmla="*/ 307333 h 360063"/>
              <a:gd name="connsiteX358" fmla="*/ 71139 w 9395350"/>
              <a:gd name="connsiteY358" fmla="*/ 265912 h 360063"/>
              <a:gd name="connsiteX359" fmla="*/ 105730 w 9395350"/>
              <a:gd name="connsiteY359" fmla="*/ 245375 h 360063"/>
              <a:gd name="connsiteX360" fmla="*/ 9353044 w 9395350"/>
              <a:gd name="connsiteY360" fmla="*/ 163760 h 360063"/>
              <a:gd name="connsiteX361" fmla="*/ 9395350 w 9395350"/>
              <a:gd name="connsiteY361" fmla="*/ 180031 h 360063"/>
              <a:gd name="connsiteX362" fmla="*/ 9353044 w 9395350"/>
              <a:gd name="connsiteY362" fmla="*/ 196303 h 360063"/>
              <a:gd name="connsiteX363" fmla="*/ 9314063 w 9395350"/>
              <a:gd name="connsiteY363" fmla="*/ 186365 h 360063"/>
              <a:gd name="connsiteX364" fmla="*/ 9310738 w 9395350"/>
              <a:gd name="connsiteY364" fmla="*/ 180031 h 360063"/>
              <a:gd name="connsiteX365" fmla="*/ 9353044 w 9395350"/>
              <a:gd name="connsiteY365" fmla="*/ 163760 h 360063"/>
              <a:gd name="connsiteX366" fmla="*/ 9077592 w 9395350"/>
              <a:gd name="connsiteY366" fmla="*/ 163760 h 360063"/>
              <a:gd name="connsiteX367" fmla="*/ 9119898 w 9395350"/>
              <a:gd name="connsiteY367" fmla="*/ 180031 h 360063"/>
              <a:gd name="connsiteX368" fmla="*/ 9077592 w 9395350"/>
              <a:gd name="connsiteY368" fmla="*/ 196303 h 360063"/>
              <a:gd name="connsiteX369" fmla="*/ 9038611 w 9395350"/>
              <a:gd name="connsiteY369" fmla="*/ 186365 h 360063"/>
              <a:gd name="connsiteX370" fmla="*/ 9035286 w 9395350"/>
              <a:gd name="connsiteY370" fmla="*/ 180031 h 360063"/>
              <a:gd name="connsiteX371" fmla="*/ 9077592 w 9395350"/>
              <a:gd name="connsiteY371" fmla="*/ 163760 h 360063"/>
              <a:gd name="connsiteX372" fmla="*/ 8877511 w 9395350"/>
              <a:gd name="connsiteY372" fmla="*/ 163760 h 360063"/>
              <a:gd name="connsiteX373" fmla="*/ 8919817 w 9395350"/>
              <a:gd name="connsiteY373" fmla="*/ 180031 h 360063"/>
              <a:gd name="connsiteX374" fmla="*/ 8877511 w 9395350"/>
              <a:gd name="connsiteY374" fmla="*/ 196303 h 360063"/>
              <a:gd name="connsiteX375" fmla="*/ 8838530 w 9395350"/>
              <a:gd name="connsiteY375" fmla="*/ 186365 h 360063"/>
              <a:gd name="connsiteX376" fmla="*/ 8835205 w 9395350"/>
              <a:gd name="connsiteY376" fmla="*/ 180031 h 360063"/>
              <a:gd name="connsiteX377" fmla="*/ 8877511 w 9395350"/>
              <a:gd name="connsiteY377" fmla="*/ 163760 h 360063"/>
              <a:gd name="connsiteX378" fmla="*/ 8602059 w 9395350"/>
              <a:gd name="connsiteY378" fmla="*/ 163760 h 360063"/>
              <a:gd name="connsiteX379" fmla="*/ 8644365 w 9395350"/>
              <a:gd name="connsiteY379" fmla="*/ 180031 h 360063"/>
              <a:gd name="connsiteX380" fmla="*/ 8602059 w 9395350"/>
              <a:gd name="connsiteY380" fmla="*/ 196303 h 360063"/>
              <a:gd name="connsiteX381" fmla="*/ 8563078 w 9395350"/>
              <a:gd name="connsiteY381" fmla="*/ 186365 h 360063"/>
              <a:gd name="connsiteX382" fmla="*/ 8559753 w 9395350"/>
              <a:gd name="connsiteY382" fmla="*/ 180031 h 360063"/>
              <a:gd name="connsiteX383" fmla="*/ 8602059 w 9395350"/>
              <a:gd name="connsiteY383" fmla="*/ 163760 h 360063"/>
              <a:gd name="connsiteX384" fmla="*/ 8401969 w 9395350"/>
              <a:gd name="connsiteY384" fmla="*/ 163760 h 360063"/>
              <a:gd name="connsiteX385" fmla="*/ 8444275 w 9395350"/>
              <a:gd name="connsiteY385" fmla="*/ 180031 h 360063"/>
              <a:gd name="connsiteX386" fmla="*/ 8401969 w 9395350"/>
              <a:gd name="connsiteY386" fmla="*/ 196303 h 360063"/>
              <a:gd name="connsiteX387" fmla="*/ 8362988 w 9395350"/>
              <a:gd name="connsiteY387" fmla="*/ 186365 h 360063"/>
              <a:gd name="connsiteX388" fmla="*/ 8359663 w 9395350"/>
              <a:gd name="connsiteY388" fmla="*/ 180031 h 360063"/>
              <a:gd name="connsiteX389" fmla="*/ 8401969 w 9395350"/>
              <a:gd name="connsiteY389" fmla="*/ 163760 h 360063"/>
              <a:gd name="connsiteX390" fmla="*/ 8126517 w 9395350"/>
              <a:gd name="connsiteY390" fmla="*/ 163760 h 360063"/>
              <a:gd name="connsiteX391" fmla="*/ 8168823 w 9395350"/>
              <a:gd name="connsiteY391" fmla="*/ 180031 h 360063"/>
              <a:gd name="connsiteX392" fmla="*/ 8126517 w 9395350"/>
              <a:gd name="connsiteY392" fmla="*/ 196303 h 360063"/>
              <a:gd name="connsiteX393" fmla="*/ 8087535 w 9395350"/>
              <a:gd name="connsiteY393" fmla="*/ 186365 h 360063"/>
              <a:gd name="connsiteX394" fmla="*/ 8084211 w 9395350"/>
              <a:gd name="connsiteY394" fmla="*/ 180031 h 360063"/>
              <a:gd name="connsiteX395" fmla="*/ 8126517 w 9395350"/>
              <a:gd name="connsiteY395" fmla="*/ 163760 h 360063"/>
              <a:gd name="connsiteX396" fmla="*/ 7926427 w 9395350"/>
              <a:gd name="connsiteY396" fmla="*/ 163760 h 360063"/>
              <a:gd name="connsiteX397" fmla="*/ 7968733 w 9395350"/>
              <a:gd name="connsiteY397" fmla="*/ 180031 h 360063"/>
              <a:gd name="connsiteX398" fmla="*/ 7926427 w 9395350"/>
              <a:gd name="connsiteY398" fmla="*/ 196303 h 360063"/>
              <a:gd name="connsiteX399" fmla="*/ 7887446 w 9395350"/>
              <a:gd name="connsiteY399" fmla="*/ 186365 h 360063"/>
              <a:gd name="connsiteX400" fmla="*/ 7884121 w 9395350"/>
              <a:gd name="connsiteY400" fmla="*/ 180031 h 360063"/>
              <a:gd name="connsiteX401" fmla="*/ 7926427 w 9395350"/>
              <a:gd name="connsiteY401" fmla="*/ 163760 h 360063"/>
              <a:gd name="connsiteX402" fmla="*/ 7650975 w 9395350"/>
              <a:gd name="connsiteY402" fmla="*/ 163760 h 360063"/>
              <a:gd name="connsiteX403" fmla="*/ 7693281 w 9395350"/>
              <a:gd name="connsiteY403" fmla="*/ 180031 h 360063"/>
              <a:gd name="connsiteX404" fmla="*/ 7650975 w 9395350"/>
              <a:gd name="connsiteY404" fmla="*/ 196303 h 360063"/>
              <a:gd name="connsiteX405" fmla="*/ 7611993 w 9395350"/>
              <a:gd name="connsiteY405" fmla="*/ 186365 h 360063"/>
              <a:gd name="connsiteX406" fmla="*/ 7608669 w 9395350"/>
              <a:gd name="connsiteY406" fmla="*/ 180031 h 360063"/>
              <a:gd name="connsiteX407" fmla="*/ 7650975 w 9395350"/>
              <a:gd name="connsiteY407" fmla="*/ 163760 h 360063"/>
              <a:gd name="connsiteX408" fmla="*/ 7450885 w 9395350"/>
              <a:gd name="connsiteY408" fmla="*/ 163760 h 360063"/>
              <a:gd name="connsiteX409" fmla="*/ 7493191 w 9395350"/>
              <a:gd name="connsiteY409" fmla="*/ 180031 h 360063"/>
              <a:gd name="connsiteX410" fmla="*/ 7450885 w 9395350"/>
              <a:gd name="connsiteY410" fmla="*/ 196303 h 360063"/>
              <a:gd name="connsiteX411" fmla="*/ 7411904 w 9395350"/>
              <a:gd name="connsiteY411" fmla="*/ 186365 h 360063"/>
              <a:gd name="connsiteX412" fmla="*/ 7408579 w 9395350"/>
              <a:gd name="connsiteY412" fmla="*/ 180031 h 360063"/>
              <a:gd name="connsiteX413" fmla="*/ 7450885 w 9395350"/>
              <a:gd name="connsiteY413" fmla="*/ 163760 h 360063"/>
              <a:gd name="connsiteX414" fmla="*/ 7175433 w 9395350"/>
              <a:gd name="connsiteY414" fmla="*/ 163760 h 360063"/>
              <a:gd name="connsiteX415" fmla="*/ 7217739 w 9395350"/>
              <a:gd name="connsiteY415" fmla="*/ 180031 h 360063"/>
              <a:gd name="connsiteX416" fmla="*/ 7175433 w 9395350"/>
              <a:gd name="connsiteY416" fmla="*/ 196303 h 360063"/>
              <a:gd name="connsiteX417" fmla="*/ 7136451 w 9395350"/>
              <a:gd name="connsiteY417" fmla="*/ 186365 h 360063"/>
              <a:gd name="connsiteX418" fmla="*/ 7133127 w 9395350"/>
              <a:gd name="connsiteY418" fmla="*/ 180031 h 360063"/>
              <a:gd name="connsiteX419" fmla="*/ 7175433 w 9395350"/>
              <a:gd name="connsiteY419" fmla="*/ 163760 h 360063"/>
              <a:gd name="connsiteX420" fmla="*/ 6975343 w 9395350"/>
              <a:gd name="connsiteY420" fmla="*/ 163760 h 360063"/>
              <a:gd name="connsiteX421" fmla="*/ 7017649 w 9395350"/>
              <a:gd name="connsiteY421" fmla="*/ 180031 h 360063"/>
              <a:gd name="connsiteX422" fmla="*/ 6975343 w 9395350"/>
              <a:gd name="connsiteY422" fmla="*/ 196303 h 360063"/>
              <a:gd name="connsiteX423" fmla="*/ 6936362 w 9395350"/>
              <a:gd name="connsiteY423" fmla="*/ 186365 h 360063"/>
              <a:gd name="connsiteX424" fmla="*/ 6933037 w 9395350"/>
              <a:gd name="connsiteY424" fmla="*/ 180031 h 360063"/>
              <a:gd name="connsiteX425" fmla="*/ 6975343 w 9395350"/>
              <a:gd name="connsiteY425" fmla="*/ 163760 h 360063"/>
              <a:gd name="connsiteX426" fmla="*/ 6699891 w 9395350"/>
              <a:gd name="connsiteY426" fmla="*/ 163760 h 360063"/>
              <a:gd name="connsiteX427" fmla="*/ 6742197 w 9395350"/>
              <a:gd name="connsiteY427" fmla="*/ 180031 h 360063"/>
              <a:gd name="connsiteX428" fmla="*/ 6699891 w 9395350"/>
              <a:gd name="connsiteY428" fmla="*/ 196303 h 360063"/>
              <a:gd name="connsiteX429" fmla="*/ 6660909 w 9395350"/>
              <a:gd name="connsiteY429" fmla="*/ 186365 h 360063"/>
              <a:gd name="connsiteX430" fmla="*/ 6657585 w 9395350"/>
              <a:gd name="connsiteY430" fmla="*/ 180031 h 360063"/>
              <a:gd name="connsiteX431" fmla="*/ 6699891 w 9395350"/>
              <a:gd name="connsiteY431" fmla="*/ 163760 h 360063"/>
              <a:gd name="connsiteX432" fmla="*/ 6499801 w 9395350"/>
              <a:gd name="connsiteY432" fmla="*/ 163760 h 360063"/>
              <a:gd name="connsiteX433" fmla="*/ 6542107 w 9395350"/>
              <a:gd name="connsiteY433" fmla="*/ 180031 h 360063"/>
              <a:gd name="connsiteX434" fmla="*/ 6499801 w 9395350"/>
              <a:gd name="connsiteY434" fmla="*/ 196303 h 360063"/>
              <a:gd name="connsiteX435" fmla="*/ 6460820 w 9395350"/>
              <a:gd name="connsiteY435" fmla="*/ 186365 h 360063"/>
              <a:gd name="connsiteX436" fmla="*/ 6457495 w 9395350"/>
              <a:gd name="connsiteY436" fmla="*/ 180031 h 360063"/>
              <a:gd name="connsiteX437" fmla="*/ 6499801 w 9395350"/>
              <a:gd name="connsiteY437" fmla="*/ 163760 h 360063"/>
              <a:gd name="connsiteX438" fmla="*/ 6224349 w 9395350"/>
              <a:gd name="connsiteY438" fmla="*/ 163760 h 360063"/>
              <a:gd name="connsiteX439" fmla="*/ 6266655 w 9395350"/>
              <a:gd name="connsiteY439" fmla="*/ 180031 h 360063"/>
              <a:gd name="connsiteX440" fmla="*/ 6224349 w 9395350"/>
              <a:gd name="connsiteY440" fmla="*/ 196303 h 360063"/>
              <a:gd name="connsiteX441" fmla="*/ 6185367 w 9395350"/>
              <a:gd name="connsiteY441" fmla="*/ 186365 h 360063"/>
              <a:gd name="connsiteX442" fmla="*/ 6182043 w 9395350"/>
              <a:gd name="connsiteY442" fmla="*/ 180031 h 360063"/>
              <a:gd name="connsiteX443" fmla="*/ 6224349 w 9395350"/>
              <a:gd name="connsiteY443" fmla="*/ 163760 h 360063"/>
              <a:gd name="connsiteX444" fmla="*/ 6024259 w 9395350"/>
              <a:gd name="connsiteY444" fmla="*/ 163760 h 360063"/>
              <a:gd name="connsiteX445" fmla="*/ 6066565 w 9395350"/>
              <a:gd name="connsiteY445" fmla="*/ 180031 h 360063"/>
              <a:gd name="connsiteX446" fmla="*/ 6024259 w 9395350"/>
              <a:gd name="connsiteY446" fmla="*/ 196303 h 360063"/>
              <a:gd name="connsiteX447" fmla="*/ 5985278 w 9395350"/>
              <a:gd name="connsiteY447" fmla="*/ 186365 h 360063"/>
              <a:gd name="connsiteX448" fmla="*/ 5981953 w 9395350"/>
              <a:gd name="connsiteY448" fmla="*/ 180031 h 360063"/>
              <a:gd name="connsiteX449" fmla="*/ 6024259 w 9395350"/>
              <a:gd name="connsiteY449" fmla="*/ 163760 h 360063"/>
              <a:gd name="connsiteX450" fmla="*/ 5748807 w 9395350"/>
              <a:gd name="connsiteY450" fmla="*/ 163760 h 360063"/>
              <a:gd name="connsiteX451" fmla="*/ 5791113 w 9395350"/>
              <a:gd name="connsiteY451" fmla="*/ 180031 h 360063"/>
              <a:gd name="connsiteX452" fmla="*/ 5748807 w 9395350"/>
              <a:gd name="connsiteY452" fmla="*/ 196303 h 360063"/>
              <a:gd name="connsiteX453" fmla="*/ 5709825 w 9395350"/>
              <a:gd name="connsiteY453" fmla="*/ 186365 h 360063"/>
              <a:gd name="connsiteX454" fmla="*/ 5706501 w 9395350"/>
              <a:gd name="connsiteY454" fmla="*/ 180031 h 360063"/>
              <a:gd name="connsiteX455" fmla="*/ 5748807 w 9395350"/>
              <a:gd name="connsiteY455" fmla="*/ 163760 h 360063"/>
              <a:gd name="connsiteX456" fmla="*/ 5548717 w 9395350"/>
              <a:gd name="connsiteY456" fmla="*/ 163760 h 360063"/>
              <a:gd name="connsiteX457" fmla="*/ 5591023 w 9395350"/>
              <a:gd name="connsiteY457" fmla="*/ 180031 h 360063"/>
              <a:gd name="connsiteX458" fmla="*/ 5548717 w 9395350"/>
              <a:gd name="connsiteY458" fmla="*/ 196303 h 360063"/>
              <a:gd name="connsiteX459" fmla="*/ 5509736 w 9395350"/>
              <a:gd name="connsiteY459" fmla="*/ 186365 h 360063"/>
              <a:gd name="connsiteX460" fmla="*/ 5506411 w 9395350"/>
              <a:gd name="connsiteY460" fmla="*/ 180031 h 360063"/>
              <a:gd name="connsiteX461" fmla="*/ 5548717 w 9395350"/>
              <a:gd name="connsiteY461" fmla="*/ 163760 h 360063"/>
              <a:gd name="connsiteX462" fmla="*/ 5273265 w 9395350"/>
              <a:gd name="connsiteY462" fmla="*/ 163760 h 360063"/>
              <a:gd name="connsiteX463" fmla="*/ 5315571 w 9395350"/>
              <a:gd name="connsiteY463" fmla="*/ 180031 h 360063"/>
              <a:gd name="connsiteX464" fmla="*/ 5273265 w 9395350"/>
              <a:gd name="connsiteY464" fmla="*/ 196303 h 360063"/>
              <a:gd name="connsiteX465" fmla="*/ 5234283 w 9395350"/>
              <a:gd name="connsiteY465" fmla="*/ 186365 h 360063"/>
              <a:gd name="connsiteX466" fmla="*/ 5230959 w 9395350"/>
              <a:gd name="connsiteY466" fmla="*/ 180031 h 360063"/>
              <a:gd name="connsiteX467" fmla="*/ 5273265 w 9395350"/>
              <a:gd name="connsiteY467" fmla="*/ 163760 h 360063"/>
              <a:gd name="connsiteX468" fmla="*/ 5073175 w 9395350"/>
              <a:gd name="connsiteY468" fmla="*/ 163760 h 360063"/>
              <a:gd name="connsiteX469" fmla="*/ 5115481 w 9395350"/>
              <a:gd name="connsiteY469" fmla="*/ 180031 h 360063"/>
              <a:gd name="connsiteX470" fmla="*/ 5073175 w 9395350"/>
              <a:gd name="connsiteY470" fmla="*/ 196303 h 360063"/>
              <a:gd name="connsiteX471" fmla="*/ 5034194 w 9395350"/>
              <a:gd name="connsiteY471" fmla="*/ 186365 h 360063"/>
              <a:gd name="connsiteX472" fmla="*/ 5030869 w 9395350"/>
              <a:gd name="connsiteY472" fmla="*/ 180031 h 360063"/>
              <a:gd name="connsiteX473" fmla="*/ 5073175 w 9395350"/>
              <a:gd name="connsiteY473" fmla="*/ 163760 h 360063"/>
              <a:gd name="connsiteX474" fmla="*/ 4797723 w 9395350"/>
              <a:gd name="connsiteY474" fmla="*/ 163760 h 360063"/>
              <a:gd name="connsiteX475" fmla="*/ 4840029 w 9395350"/>
              <a:gd name="connsiteY475" fmla="*/ 180031 h 360063"/>
              <a:gd name="connsiteX476" fmla="*/ 4797723 w 9395350"/>
              <a:gd name="connsiteY476" fmla="*/ 196303 h 360063"/>
              <a:gd name="connsiteX477" fmla="*/ 4758741 w 9395350"/>
              <a:gd name="connsiteY477" fmla="*/ 186365 h 360063"/>
              <a:gd name="connsiteX478" fmla="*/ 4755417 w 9395350"/>
              <a:gd name="connsiteY478" fmla="*/ 180031 h 360063"/>
              <a:gd name="connsiteX479" fmla="*/ 4797723 w 9395350"/>
              <a:gd name="connsiteY479" fmla="*/ 163760 h 360063"/>
              <a:gd name="connsiteX480" fmla="*/ 4597633 w 9395350"/>
              <a:gd name="connsiteY480" fmla="*/ 163760 h 360063"/>
              <a:gd name="connsiteX481" fmla="*/ 4639939 w 9395350"/>
              <a:gd name="connsiteY481" fmla="*/ 180031 h 360063"/>
              <a:gd name="connsiteX482" fmla="*/ 4597633 w 9395350"/>
              <a:gd name="connsiteY482" fmla="*/ 196303 h 360063"/>
              <a:gd name="connsiteX483" fmla="*/ 4558652 w 9395350"/>
              <a:gd name="connsiteY483" fmla="*/ 186365 h 360063"/>
              <a:gd name="connsiteX484" fmla="*/ 4555327 w 9395350"/>
              <a:gd name="connsiteY484" fmla="*/ 180031 h 360063"/>
              <a:gd name="connsiteX485" fmla="*/ 4597633 w 9395350"/>
              <a:gd name="connsiteY485" fmla="*/ 163760 h 360063"/>
              <a:gd name="connsiteX486" fmla="*/ 4322181 w 9395350"/>
              <a:gd name="connsiteY486" fmla="*/ 163760 h 360063"/>
              <a:gd name="connsiteX487" fmla="*/ 4364487 w 9395350"/>
              <a:gd name="connsiteY487" fmla="*/ 180031 h 360063"/>
              <a:gd name="connsiteX488" fmla="*/ 4322181 w 9395350"/>
              <a:gd name="connsiteY488" fmla="*/ 196303 h 360063"/>
              <a:gd name="connsiteX489" fmla="*/ 4283199 w 9395350"/>
              <a:gd name="connsiteY489" fmla="*/ 186365 h 360063"/>
              <a:gd name="connsiteX490" fmla="*/ 4279875 w 9395350"/>
              <a:gd name="connsiteY490" fmla="*/ 180031 h 360063"/>
              <a:gd name="connsiteX491" fmla="*/ 4322181 w 9395350"/>
              <a:gd name="connsiteY491" fmla="*/ 163760 h 360063"/>
              <a:gd name="connsiteX492" fmla="*/ 4122091 w 9395350"/>
              <a:gd name="connsiteY492" fmla="*/ 163760 h 360063"/>
              <a:gd name="connsiteX493" fmla="*/ 4164397 w 9395350"/>
              <a:gd name="connsiteY493" fmla="*/ 180031 h 360063"/>
              <a:gd name="connsiteX494" fmla="*/ 4122091 w 9395350"/>
              <a:gd name="connsiteY494" fmla="*/ 196303 h 360063"/>
              <a:gd name="connsiteX495" fmla="*/ 4083110 w 9395350"/>
              <a:gd name="connsiteY495" fmla="*/ 186365 h 360063"/>
              <a:gd name="connsiteX496" fmla="*/ 4079785 w 9395350"/>
              <a:gd name="connsiteY496" fmla="*/ 180031 h 360063"/>
              <a:gd name="connsiteX497" fmla="*/ 4122091 w 9395350"/>
              <a:gd name="connsiteY497" fmla="*/ 163760 h 360063"/>
              <a:gd name="connsiteX498" fmla="*/ 3846641 w 9395350"/>
              <a:gd name="connsiteY498" fmla="*/ 163760 h 360063"/>
              <a:gd name="connsiteX499" fmla="*/ 3888946 w 9395350"/>
              <a:gd name="connsiteY499" fmla="*/ 180031 h 360063"/>
              <a:gd name="connsiteX500" fmla="*/ 3846641 w 9395350"/>
              <a:gd name="connsiteY500" fmla="*/ 196303 h 360063"/>
              <a:gd name="connsiteX501" fmla="*/ 3807659 w 9395350"/>
              <a:gd name="connsiteY501" fmla="*/ 186365 h 360063"/>
              <a:gd name="connsiteX502" fmla="*/ 3804335 w 9395350"/>
              <a:gd name="connsiteY502" fmla="*/ 180031 h 360063"/>
              <a:gd name="connsiteX503" fmla="*/ 3846641 w 9395350"/>
              <a:gd name="connsiteY503" fmla="*/ 163760 h 360063"/>
              <a:gd name="connsiteX504" fmla="*/ 3646551 w 9395350"/>
              <a:gd name="connsiteY504" fmla="*/ 163760 h 360063"/>
              <a:gd name="connsiteX505" fmla="*/ 3688857 w 9395350"/>
              <a:gd name="connsiteY505" fmla="*/ 180031 h 360063"/>
              <a:gd name="connsiteX506" fmla="*/ 3646551 w 9395350"/>
              <a:gd name="connsiteY506" fmla="*/ 196303 h 360063"/>
              <a:gd name="connsiteX507" fmla="*/ 3607570 w 9395350"/>
              <a:gd name="connsiteY507" fmla="*/ 186365 h 360063"/>
              <a:gd name="connsiteX508" fmla="*/ 3604245 w 9395350"/>
              <a:gd name="connsiteY508" fmla="*/ 180031 h 360063"/>
              <a:gd name="connsiteX509" fmla="*/ 3646551 w 9395350"/>
              <a:gd name="connsiteY509" fmla="*/ 163760 h 360063"/>
              <a:gd name="connsiteX510" fmla="*/ 3371099 w 9395350"/>
              <a:gd name="connsiteY510" fmla="*/ 163760 h 360063"/>
              <a:gd name="connsiteX511" fmla="*/ 3413405 w 9395350"/>
              <a:gd name="connsiteY511" fmla="*/ 180031 h 360063"/>
              <a:gd name="connsiteX512" fmla="*/ 3371099 w 9395350"/>
              <a:gd name="connsiteY512" fmla="*/ 196303 h 360063"/>
              <a:gd name="connsiteX513" fmla="*/ 3332118 w 9395350"/>
              <a:gd name="connsiteY513" fmla="*/ 186365 h 360063"/>
              <a:gd name="connsiteX514" fmla="*/ 3328793 w 9395350"/>
              <a:gd name="connsiteY514" fmla="*/ 180031 h 360063"/>
              <a:gd name="connsiteX515" fmla="*/ 3371099 w 9395350"/>
              <a:gd name="connsiteY515" fmla="*/ 163760 h 360063"/>
              <a:gd name="connsiteX516" fmla="*/ 3171009 w 9395350"/>
              <a:gd name="connsiteY516" fmla="*/ 163760 h 360063"/>
              <a:gd name="connsiteX517" fmla="*/ 3213316 w 9395350"/>
              <a:gd name="connsiteY517" fmla="*/ 180031 h 360063"/>
              <a:gd name="connsiteX518" fmla="*/ 3171009 w 9395350"/>
              <a:gd name="connsiteY518" fmla="*/ 196303 h 360063"/>
              <a:gd name="connsiteX519" fmla="*/ 3132028 w 9395350"/>
              <a:gd name="connsiteY519" fmla="*/ 186365 h 360063"/>
              <a:gd name="connsiteX520" fmla="*/ 3128703 w 9395350"/>
              <a:gd name="connsiteY520" fmla="*/ 180031 h 360063"/>
              <a:gd name="connsiteX521" fmla="*/ 3171009 w 9395350"/>
              <a:gd name="connsiteY521" fmla="*/ 163760 h 360063"/>
              <a:gd name="connsiteX522" fmla="*/ 2895557 w 9395350"/>
              <a:gd name="connsiteY522" fmla="*/ 163760 h 360063"/>
              <a:gd name="connsiteX523" fmla="*/ 2937863 w 9395350"/>
              <a:gd name="connsiteY523" fmla="*/ 180031 h 360063"/>
              <a:gd name="connsiteX524" fmla="*/ 2895557 w 9395350"/>
              <a:gd name="connsiteY524" fmla="*/ 196303 h 360063"/>
              <a:gd name="connsiteX525" fmla="*/ 2856576 w 9395350"/>
              <a:gd name="connsiteY525" fmla="*/ 186365 h 360063"/>
              <a:gd name="connsiteX526" fmla="*/ 2853251 w 9395350"/>
              <a:gd name="connsiteY526" fmla="*/ 180031 h 360063"/>
              <a:gd name="connsiteX527" fmla="*/ 2895557 w 9395350"/>
              <a:gd name="connsiteY527" fmla="*/ 163760 h 360063"/>
              <a:gd name="connsiteX528" fmla="*/ 2695468 w 9395350"/>
              <a:gd name="connsiteY528" fmla="*/ 163760 h 360063"/>
              <a:gd name="connsiteX529" fmla="*/ 2737773 w 9395350"/>
              <a:gd name="connsiteY529" fmla="*/ 180031 h 360063"/>
              <a:gd name="connsiteX530" fmla="*/ 2695468 w 9395350"/>
              <a:gd name="connsiteY530" fmla="*/ 196303 h 360063"/>
              <a:gd name="connsiteX531" fmla="*/ 2656486 w 9395350"/>
              <a:gd name="connsiteY531" fmla="*/ 186365 h 360063"/>
              <a:gd name="connsiteX532" fmla="*/ 2653161 w 9395350"/>
              <a:gd name="connsiteY532" fmla="*/ 180031 h 360063"/>
              <a:gd name="connsiteX533" fmla="*/ 2695468 w 9395350"/>
              <a:gd name="connsiteY533" fmla="*/ 163760 h 360063"/>
              <a:gd name="connsiteX534" fmla="*/ 2420016 w 9395350"/>
              <a:gd name="connsiteY534" fmla="*/ 163760 h 360063"/>
              <a:gd name="connsiteX535" fmla="*/ 2462321 w 9395350"/>
              <a:gd name="connsiteY535" fmla="*/ 180031 h 360063"/>
              <a:gd name="connsiteX536" fmla="*/ 2420016 w 9395350"/>
              <a:gd name="connsiteY536" fmla="*/ 196303 h 360063"/>
              <a:gd name="connsiteX537" fmla="*/ 2381034 w 9395350"/>
              <a:gd name="connsiteY537" fmla="*/ 186365 h 360063"/>
              <a:gd name="connsiteX538" fmla="*/ 2377710 w 9395350"/>
              <a:gd name="connsiteY538" fmla="*/ 180031 h 360063"/>
              <a:gd name="connsiteX539" fmla="*/ 2420016 w 9395350"/>
              <a:gd name="connsiteY539" fmla="*/ 163760 h 360063"/>
              <a:gd name="connsiteX540" fmla="*/ 2219926 w 9395350"/>
              <a:gd name="connsiteY540" fmla="*/ 163760 h 360063"/>
              <a:gd name="connsiteX541" fmla="*/ 2262232 w 9395350"/>
              <a:gd name="connsiteY541" fmla="*/ 180031 h 360063"/>
              <a:gd name="connsiteX542" fmla="*/ 2219926 w 9395350"/>
              <a:gd name="connsiteY542" fmla="*/ 196303 h 360063"/>
              <a:gd name="connsiteX543" fmla="*/ 2180945 w 9395350"/>
              <a:gd name="connsiteY543" fmla="*/ 186365 h 360063"/>
              <a:gd name="connsiteX544" fmla="*/ 2177620 w 9395350"/>
              <a:gd name="connsiteY544" fmla="*/ 180031 h 360063"/>
              <a:gd name="connsiteX545" fmla="*/ 2219926 w 9395350"/>
              <a:gd name="connsiteY545" fmla="*/ 163760 h 360063"/>
              <a:gd name="connsiteX546" fmla="*/ 1944474 w 9395350"/>
              <a:gd name="connsiteY546" fmla="*/ 163760 h 360063"/>
              <a:gd name="connsiteX547" fmla="*/ 1986780 w 9395350"/>
              <a:gd name="connsiteY547" fmla="*/ 180031 h 360063"/>
              <a:gd name="connsiteX548" fmla="*/ 1944474 w 9395350"/>
              <a:gd name="connsiteY548" fmla="*/ 196303 h 360063"/>
              <a:gd name="connsiteX549" fmla="*/ 1905493 w 9395350"/>
              <a:gd name="connsiteY549" fmla="*/ 186365 h 360063"/>
              <a:gd name="connsiteX550" fmla="*/ 1902168 w 9395350"/>
              <a:gd name="connsiteY550" fmla="*/ 180031 h 360063"/>
              <a:gd name="connsiteX551" fmla="*/ 1944474 w 9395350"/>
              <a:gd name="connsiteY551" fmla="*/ 163760 h 360063"/>
              <a:gd name="connsiteX552" fmla="*/ 1744384 w 9395350"/>
              <a:gd name="connsiteY552" fmla="*/ 163760 h 360063"/>
              <a:gd name="connsiteX553" fmla="*/ 1786690 w 9395350"/>
              <a:gd name="connsiteY553" fmla="*/ 180031 h 360063"/>
              <a:gd name="connsiteX554" fmla="*/ 1744384 w 9395350"/>
              <a:gd name="connsiteY554" fmla="*/ 196303 h 360063"/>
              <a:gd name="connsiteX555" fmla="*/ 1705403 w 9395350"/>
              <a:gd name="connsiteY555" fmla="*/ 186365 h 360063"/>
              <a:gd name="connsiteX556" fmla="*/ 1702079 w 9395350"/>
              <a:gd name="connsiteY556" fmla="*/ 180031 h 360063"/>
              <a:gd name="connsiteX557" fmla="*/ 1744384 w 9395350"/>
              <a:gd name="connsiteY557" fmla="*/ 163760 h 360063"/>
              <a:gd name="connsiteX558" fmla="*/ 1468931 w 9395350"/>
              <a:gd name="connsiteY558" fmla="*/ 163760 h 360063"/>
              <a:gd name="connsiteX559" fmla="*/ 1511238 w 9395350"/>
              <a:gd name="connsiteY559" fmla="*/ 180031 h 360063"/>
              <a:gd name="connsiteX560" fmla="*/ 1468931 w 9395350"/>
              <a:gd name="connsiteY560" fmla="*/ 196303 h 360063"/>
              <a:gd name="connsiteX561" fmla="*/ 1429950 w 9395350"/>
              <a:gd name="connsiteY561" fmla="*/ 186365 h 360063"/>
              <a:gd name="connsiteX562" fmla="*/ 1426625 w 9395350"/>
              <a:gd name="connsiteY562" fmla="*/ 180031 h 360063"/>
              <a:gd name="connsiteX563" fmla="*/ 1468931 w 9395350"/>
              <a:gd name="connsiteY563" fmla="*/ 163760 h 360063"/>
              <a:gd name="connsiteX564" fmla="*/ 1268842 w 9395350"/>
              <a:gd name="connsiteY564" fmla="*/ 163760 h 360063"/>
              <a:gd name="connsiteX565" fmla="*/ 1311148 w 9395350"/>
              <a:gd name="connsiteY565" fmla="*/ 180031 h 360063"/>
              <a:gd name="connsiteX566" fmla="*/ 1268842 w 9395350"/>
              <a:gd name="connsiteY566" fmla="*/ 196303 h 360063"/>
              <a:gd name="connsiteX567" fmla="*/ 1229860 w 9395350"/>
              <a:gd name="connsiteY567" fmla="*/ 186365 h 360063"/>
              <a:gd name="connsiteX568" fmla="*/ 1226536 w 9395350"/>
              <a:gd name="connsiteY568" fmla="*/ 180031 h 360063"/>
              <a:gd name="connsiteX569" fmla="*/ 1268842 w 9395350"/>
              <a:gd name="connsiteY569" fmla="*/ 163760 h 360063"/>
              <a:gd name="connsiteX570" fmla="*/ 993390 w 9395350"/>
              <a:gd name="connsiteY570" fmla="*/ 163760 h 360063"/>
              <a:gd name="connsiteX571" fmla="*/ 1035695 w 9395350"/>
              <a:gd name="connsiteY571" fmla="*/ 180031 h 360063"/>
              <a:gd name="connsiteX572" fmla="*/ 993390 w 9395350"/>
              <a:gd name="connsiteY572" fmla="*/ 196303 h 360063"/>
              <a:gd name="connsiteX573" fmla="*/ 954408 w 9395350"/>
              <a:gd name="connsiteY573" fmla="*/ 186365 h 360063"/>
              <a:gd name="connsiteX574" fmla="*/ 951083 w 9395350"/>
              <a:gd name="connsiteY574" fmla="*/ 180031 h 360063"/>
              <a:gd name="connsiteX575" fmla="*/ 993390 w 9395350"/>
              <a:gd name="connsiteY575" fmla="*/ 163760 h 360063"/>
              <a:gd name="connsiteX576" fmla="*/ 793299 w 9395350"/>
              <a:gd name="connsiteY576" fmla="*/ 163760 h 360063"/>
              <a:gd name="connsiteX577" fmla="*/ 835605 w 9395350"/>
              <a:gd name="connsiteY577" fmla="*/ 180031 h 360063"/>
              <a:gd name="connsiteX578" fmla="*/ 793299 w 9395350"/>
              <a:gd name="connsiteY578" fmla="*/ 196303 h 360063"/>
              <a:gd name="connsiteX579" fmla="*/ 754318 w 9395350"/>
              <a:gd name="connsiteY579" fmla="*/ 186365 h 360063"/>
              <a:gd name="connsiteX580" fmla="*/ 750993 w 9395350"/>
              <a:gd name="connsiteY580" fmla="*/ 180031 h 360063"/>
              <a:gd name="connsiteX581" fmla="*/ 793299 w 9395350"/>
              <a:gd name="connsiteY581" fmla="*/ 163760 h 360063"/>
              <a:gd name="connsiteX582" fmla="*/ 517847 w 9395350"/>
              <a:gd name="connsiteY582" fmla="*/ 163760 h 360063"/>
              <a:gd name="connsiteX583" fmla="*/ 560153 w 9395350"/>
              <a:gd name="connsiteY583" fmla="*/ 180031 h 360063"/>
              <a:gd name="connsiteX584" fmla="*/ 517847 w 9395350"/>
              <a:gd name="connsiteY584" fmla="*/ 196303 h 360063"/>
              <a:gd name="connsiteX585" fmla="*/ 478866 w 9395350"/>
              <a:gd name="connsiteY585" fmla="*/ 186365 h 360063"/>
              <a:gd name="connsiteX586" fmla="*/ 475541 w 9395350"/>
              <a:gd name="connsiteY586" fmla="*/ 180031 h 360063"/>
              <a:gd name="connsiteX587" fmla="*/ 517847 w 9395350"/>
              <a:gd name="connsiteY587" fmla="*/ 163760 h 360063"/>
              <a:gd name="connsiteX588" fmla="*/ 317757 w 9395350"/>
              <a:gd name="connsiteY588" fmla="*/ 163760 h 360063"/>
              <a:gd name="connsiteX589" fmla="*/ 360063 w 9395350"/>
              <a:gd name="connsiteY589" fmla="*/ 180031 h 360063"/>
              <a:gd name="connsiteX590" fmla="*/ 317757 w 9395350"/>
              <a:gd name="connsiteY590" fmla="*/ 196303 h 360063"/>
              <a:gd name="connsiteX591" fmla="*/ 278777 w 9395350"/>
              <a:gd name="connsiteY591" fmla="*/ 186365 h 360063"/>
              <a:gd name="connsiteX592" fmla="*/ 275452 w 9395350"/>
              <a:gd name="connsiteY592" fmla="*/ 180031 h 360063"/>
              <a:gd name="connsiteX593" fmla="*/ 317757 w 9395350"/>
              <a:gd name="connsiteY593" fmla="*/ 163760 h 360063"/>
              <a:gd name="connsiteX594" fmla="*/ 42306 w 9395350"/>
              <a:gd name="connsiteY594" fmla="*/ 163760 h 360063"/>
              <a:gd name="connsiteX595" fmla="*/ 84611 w 9395350"/>
              <a:gd name="connsiteY595" fmla="*/ 180031 h 360063"/>
              <a:gd name="connsiteX596" fmla="*/ 42306 w 9395350"/>
              <a:gd name="connsiteY596" fmla="*/ 196303 h 360063"/>
              <a:gd name="connsiteX597" fmla="*/ 3324 w 9395350"/>
              <a:gd name="connsiteY597" fmla="*/ 186365 h 360063"/>
              <a:gd name="connsiteX598" fmla="*/ 0 w 9395350"/>
              <a:gd name="connsiteY598" fmla="*/ 180031 h 360063"/>
              <a:gd name="connsiteX599" fmla="*/ 42306 w 9395350"/>
              <a:gd name="connsiteY599" fmla="*/ 163760 h 360063"/>
              <a:gd name="connsiteX600" fmla="*/ 9215318 w 9395350"/>
              <a:gd name="connsiteY600" fmla="*/ 136313 h 360063"/>
              <a:gd name="connsiteX601" fmla="*/ 9259037 w 9395350"/>
              <a:gd name="connsiteY601" fmla="*/ 180032 h 360063"/>
              <a:gd name="connsiteX602" fmla="*/ 9215318 w 9395350"/>
              <a:gd name="connsiteY602" fmla="*/ 223751 h 360063"/>
              <a:gd name="connsiteX603" fmla="*/ 9171599 w 9395350"/>
              <a:gd name="connsiteY603" fmla="*/ 180032 h 360063"/>
              <a:gd name="connsiteX604" fmla="*/ 9215318 w 9395350"/>
              <a:gd name="connsiteY604" fmla="*/ 136313 h 360063"/>
              <a:gd name="connsiteX605" fmla="*/ 8739785 w 9395350"/>
              <a:gd name="connsiteY605" fmla="*/ 136313 h 360063"/>
              <a:gd name="connsiteX606" fmla="*/ 8783504 w 9395350"/>
              <a:gd name="connsiteY606" fmla="*/ 180032 h 360063"/>
              <a:gd name="connsiteX607" fmla="*/ 8739785 w 9395350"/>
              <a:gd name="connsiteY607" fmla="*/ 223751 h 360063"/>
              <a:gd name="connsiteX608" fmla="*/ 8696066 w 9395350"/>
              <a:gd name="connsiteY608" fmla="*/ 180032 h 360063"/>
              <a:gd name="connsiteX609" fmla="*/ 8739785 w 9395350"/>
              <a:gd name="connsiteY609" fmla="*/ 136313 h 360063"/>
              <a:gd name="connsiteX610" fmla="*/ 8264243 w 9395350"/>
              <a:gd name="connsiteY610" fmla="*/ 136313 h 360063"/>
              <a:gd name="connsiteX611" fmla="*/ 8307962 w 9395350"/>
              <a:gd name="connsiteY611" fmla="*/ 180032 h 360063"/>
              <a:gd name="connsiteX612" fmla="*/ 8264243 w 9395350"/>
              <a:gd name="connsiteY612" fmla="*/ 223751 h 360063"/>
              <a:gd name="connsiteX613" fmla="*/ 8220524 w 9395350"/>
              <a:gd name="connsiteY613" fmla="*/ 180032 h 360063"/>
              <a:gd name="connsiteX614" fmla="*/ 8264243 w 9395350"/>
              <a:gd name="connsiteY614" fmla="*/ 136313 h 360063"/>
              <a:gd name="connsiteX615" fmla="*/ 7788700 w 9395350"/>
              <a:gd name="connsiteY615" fmla="*/ 136313 h 360063"/>
              <a:gd name="connsiteX616" fmla="*/ 7832419 w 9395350"/>
              <a:gd name="connsiteY616" fmla="*/ 180032 h 360063"/>
              <a:gd name="connsiteX617" fmla="*/ 7788700 w 9395350"/>
              <a:gd name="connsiteY617" fmla="*/ 223751 h 360063"/>
              <a:gd name="connsiteX618" fmla="*/ 7744981 w 9395350"/>
              <a:gd name="connsiteY618" fmla="*/ 180032 h 360063"/>
              <a:gd name="connsiteX619" fmla="*/ 7788700 w 9395350"/>
              <a:gd name="connsiteY619" fmla="*/ 136313 h 360063"/>
              <a:gd name="connsiteX620" fmla="*/ 7313158 w 9395350"/>
              <a:gd name="connsiteY620" fmla="*/ 136313 h 360063"/>
              <a:gd name="connsiteX621" fmla="*/ 7356877 w 9395350"/>
              <a:gd name="connsiteY621" fmla="*/ 180032 h 360063"/>
              <a:gd name="connsiteX622" fmla="*/ 7313158 w 9395350"/>
              <a:gd name="connsiteY622" fmla="*/ 223751 h 360063"/>
              <a:gd name="connsiteX623" fmla="*/ 7269439 w 9395350"/>
              <a:gd name="connsiteY623" fmla="*/ 180032 h 360063"/>
              <a:gd name="connsiteX624" fmla="*/ 7313158 w 9395350"/>
              <a:gd name="connsiteY624" fmla="*/ 136313 h 360063"/>
              <a:gd name="connsiteX625" fmla="*/ 6837616 w 9395350"/>
              <a:gd name="connsiteY625" fmla="*/ 136313 h 360063"/>
              <a:gd name="connsiteX626" fmla="*/ 6881335 w 9395350"/>
              <a:gd name="connsiteY626" fmla="*/ 180032 h 360063"/>
              <a:gd name="connsiteX627" fmla="*/ 6837616 w 9395350"/>
              <a:gd name="connsiteY627" fmla="*/ 223751 h 360063"/>
              <a:gd name="connsiteX628" fmla="*/ 6793897 w 9395350"/>
              <a:gd name="connsiteY628" fmla="*/ 180032 h 360063"/>
              <a:gd name="connsiteX629" fmla="*/ 6837616 w 9395350"/>
              <a:gd name="connsiteY629" fmla="*/ 136313 h 360063"/>
              <a:gd name="connsiteX630" fmla="*/ 6362074 w 9395350"/>
              <a:gd name="connsiteY630" fmla="*/ 136313 h 360063"/>
              <a:gd name="connsiteX631" fmla="*/ 6405793 w 9395350"/>
              <a:gd name="connsiteY631" fmla="*/ 180032 h 360063"/>
              <a:gd name="connsiteX632" fmla="*/ 6362074 w 9395350"/>
              <a:gd name="connsiteY632" fmla="*/ 223751 h 360063"/>
              <a:gd name="connsiteX633" fmla="*/ 6318355 w 9395350"/>
              <a:gd name="connsiteY633" fmla="*/ 180032 h 360063"/>
              <a:gd name="connsiteX634" fmla="*/ 6362074 w 9395350"/>
              <a:gd name="connsiteY634" fmla="*/ 136313 h 360063"/>
              <a:gd name="connsiteX635" fmla="*/ 5886532 w 9395350"/>
              <a:gd name="connsiteY635" fmla="*/ 136313 h 360063"/>
              <a:gd name="connsiteX636" fmla="*/ 5930251 w 9395350"/>
              <a:gd name="connsiteY636" fmla="*/ 180032 h 360063"/>
              <a:gd name="connsiteX637" fmla="*/ 5886532 w 9395350"/>
              <a:gd name="connsiteY637" fmla="*/ 223751 h 360063"/>
              <a:gd name="connsiteX638" fmla="*/ 5842813 w 9395350"/>
              <a:gd name="connsiteY638" fmla="*/ 180032 h 360063"/>
              <a:gd name="connsiteX639" fmla="*/ 5886532 w 9395350"/>
              <a:gd name="connsiteY639" fmla="*/ 136313 h 360063"/>
              <a:gd name="connsiteX640" fmla="*/ 5410990 w 9395350"/>
              <a:gd name="connsiteY640" fmla="*/ 136313 h 360063"/>
              <a:gd name="connsiteX641" fmla="*/ 5454709 w 9395350"/>
              <a:gd name="connsiteY641" fmla="*/ 180032 h 360063"/>
              <a:gd name="connsiteX642" fmla="*/ 5410990 w 9395350"/>
              <a:gd name="connsiteY642" fmla="*/ 223751 h 360063"/>
              <a:gd name="connsiteX643" fmla="*/ 5367271 w 9395350"/>
              <a:gd name="connsiteY643" fmla="*/ 180032 h 360063"/>
              <a:gd name="connsiteX644" fmla="*/ 5410990 w 9395350"/>
              <a:gd name="connsiteY644" fmla="*/ 136313 h 360063"/>
              <a:gd name="connsiteX645" fmla="*/ 4935448 w 9395350"/>
              <a:gd name="connsiteY645" fmla="*/ 136313 h 360063"/>
              <a:gd name="connsiteX646" fmla="*/ 4979167 w 9395350"/>
              <a:gd name="connsiteY646" fmla="*/ 180032 h 360063"/>
              <a:gd name="connsiteX647" fmla="*/ 4935448 w 9395350"/>
              <a:gd name="connsiteY647" fmla="*/ 223751 h 360063"/>
              <a:gd name="connsiteX648" fmla="*/ 4891729 w 9395350"/>
              <a:gd name="connsiteY648" fmla="*/ 180032 h 360063"/>
              <a:gd name="connsiteX649" fmla="*/ 4935448 w 9395350"/>
              <a:gd name="connsiteY649" fmla="*/ 136313 h 360063"/>
              <a:gd name="connsiteX650" fmla="*/ 4459906 w 9395350"/>
              <a:gd name="connsiteY650" fmla="*/ 136313 h 360063"/>
              <a:gd name="connsiteX651" fmla="*/ 4503625 w 9395350"/>
              <a:gd name="connsiteY651" fmla="*/ 180032 h 360063"/>
              <a:gd name="connsiteX652" fmla="*/ 4459906 w 9395350"/>
              <a:gd name="connsiteY652" fmla="*/ 223751 h 360063"/>
              <a:gd name="connsiteX653" fmla="*/ 4416187 w 9395350"/>
              <a:gd name="connsiteY653" fmla="*/ 180032 h 360063"/>
              <a:gd name="connsiteX654" fmla="*/ 4459906 w 9395350"/>
              <a:gd name="connsiteY654" fmla="*/ 136313 h 360063"/>
              <a:gd name="connsiteX655" fmla="*/ 3984364 w 9395350"/>
              <a:gd name="connsiteY655" fmla="*/ 136313 h 360063"/>
              <a:gd name="connsiteX656" fmla="*/ 4028083 w 9395350"/>
              <a:gd name="connsiteY656" fmla="*/ 180032 h 360063"/>
              <a:gd name="connsiteX657" fmla="*/ 3984364 w 9395350"/>
              <a:gd name="connsiteY657" fmla="*/ 223751 h 360063"/>
              <a:gd name="connsiteX658" fmla="*/ 3940645 w 9395350"/>
              <a:gd name="connsiteY658" fmla="*/ 180032 h 360063"/>
              <a:gd name="connsiteX659" fmla="*/ 3984364 w 9395350"/>
              <a:gd name="connsiteY659" fmla="*/ 136313 h 360063"/>
              <a:gd name="connsiteX660" fmla="*/ 3508825 w 9395350"/>
              <a:gd name="connsiteY660" fmla="*/ 136313 h 360063"/>
              <a:gd name="connsiteX661" fmla="*/ 3552544 w 9395350"/>
              <a:gd name="connsiteY661" fmla="*/ 180032 h 360063"/>
              <a:gd name="connsiteX662" fmla="*/ 3508825 w 9395350"/>
              <a:gd name="connsiteY662" fmla="*/ 223751 h 360063"/>
              <a:gd name="connsiteX663" fmla="*/ 3465106 w 9395350"/>
              <a:gd name="connsiteY663" fmla="*/ 180032 h 360063"/>
              <a:gd name="connsiteX664" fmla="*/ 3508825 w 9395350"/>
              <a:gd name="connsiteY664" fmla="*/ 136313 h 360063"/>
              <a:gd name="connsiteX665" fmla="*/ 3033283 w 9395350"/>
              <a:gd name="connsiteY665" fmla="*/ 136313 h 360063"/>
              <a:gd name="connsiteX666" fmla="*/ 3077002 w 9395350"/>
              <a:gd name="connsiteY666" fmla="*/ 180032 h 360063"/>
              <a:gd name="connsiteX667" fmla="*/ 3033283 w 9395350"/>
              <a:gd name="connsiteY667" fmla="*/ 223751 h 360063"/>
              <a:gd name="connsiteX668" fmla="*/ 2989564 w 9395350"/>
              <a:gd name="connsiteY668" fmla="*/ 180032 h 360063"/>
              <a:gd name="connsiteX669" fmla="*/ 3033283 w 9395350"/>
              <a:gd name="connsiteY669" fmla="*/ 136313 h 360063"/>
              <a:gd name="connsiteX670" fmla="*/ 2557741 w 9395350"/>
              <a:gd name="connsiteY670" fmla="*/ 136313 h 360063"/>
              <a:gd name="connsiteX671" fmla="*/ 2601460 w 9395350"/>
              <a:gd name="connsiteY671" fmla="*/ 180032 h 360063"/>
              <a:gd name="connsiteX672" fmla="*/ 2557741 w 9395350"/>
              <a:gd name="connsiteY672" fmla="*/ 223751 h 360063"/>
              <a:gd name="connsiteX673" fmla="*/ 2514022 w 9395350"/>
              <a:gd name="connsiteY673" fmla="*/ 180032 h 360063"/>
              <a:gd name="connsiteX674" fmla="*/ 2557741 w 9395350"/>
              <a:gd name="connsiteY674" fmla="*/ 136313 h 360063"/>
              <a:gd name="connsiteX675" fmla="*/ 2082200 w 9395350"/>
              <a:gd name="connsiteY675" fmla="*/ 136313 h 360063"/>
              <a:gd name="connsiteX676" fmla="*/ 2125919 w 9395350"/>
              <a:gd name="connsiteY676" fmla="*/ 180032 h 360063"/>
              <a:gd name="connsiteX677" fmla="*/ 2082200 w 9395350"/>
              <a:gd name="connsiteY677" fmla="*/ 223751 h 360063"/>
              <a:gd name="connsiteX678" fmla="*/ 2038481 w 9395350"/>
              <a:gd name="connsiteY678" fmla="*/ 180032 h 360063"/>
              <a:gd name="connsiteX679" fmla="*/ 2082200 w 9395350"/>
              <a:gd name="connsiteY679" fmla="*/ 136313 h 360063"/>
              <a:gd name="connsiteX680" fmla="*/ 1606658 w 9395350"/>
              <a:gd name="connsiteY680" fmla="*/ 136313 h 360063"/>
              <a:gd name="connsiteX681" fmla="*/ 1650377 w 9395350"/>
              <a:gd name="connsiteY681" fmla="*/ 180032 h 360063"/>
              <a:gd name="connsiteX682" fmla="*/ 1606658 w 9395350"/>
              <a:gd name="connsiteY682" fmla="*/ 223751 h 360063"/>
              <a:gd name="connsiteX683" fmla="*/ 1562938 w 9395350"/>
              <a:gd name="connsiteY683" fmla="*/ 180032 h 360063"/>
              <a:gd name="connsiteX684" fmla="*/ 1606658 w 9395350"/>
              <a:gd name="connsiteY684" fmla="*/ 136313 h 360063"/>
              <a:gd name="connsiteX685" fmla="*/ 1131115 w 9395350"/>
              <a:gd name="connsiteY685" fmla="*/ 136313 h 360063"/>
              <a:gd name="connsiteX686" fmla="*/ 1174834 w 9395350"/>
              <a:gd name="connsiteY686" fmla="*/ 180032 h 360063"/>
              <a:gd name="connsiteX687" fmla="*/ 1131115 w 9395350"/>
              <a:gd name="connsiteY687" fmla="*/ 223751 h 360063"/>
              <a:gd name="connsiteX688" fmla="*/ 1087396 w 9395350"/>
              <a:gd name="connsiteY688" fmla="*/ 180032 h 360063"/>
              <a:gd name="connsiteX689" fmla="*/ 1131115 w 9395350"/>
              <a:gd name="connsiteY689" fmla="*/ 136313 h 360063"/>
              <a:gd name="connsiteX690" fmla="*/ 655573 w 9395350"/>
              <a:gd name="connsiteY690" fmla="*/ 136313 h 360063"/>
              <a:gd name="connsiteX691" fmla="*/ 699292 w 9395350"/>
              <a:gd name="connsiteY691" fmla="*/ 180032 h 360063"/>
              <a:gd name="connsiteX692" fmla="*/ 655573 w 9395350"/>
              <a:gd name="connsiteY692" fmla="*/ 223751 h 360063"/>
              <a:gd name="connsiteX693" fmla="*/ 611854 w 9395350"/>
              <a:gd name="connsiteY693" fmla="*/ 180032 h 360063"/>
              <a:gd name="connsiteX694" fmla="*/ 655573 w 9395350"/>
              <a:gd name="connsiteY694" fmla="*/ 136313 h 360063"/>
              <a:gd name="connsiteX695" fmla="*/ 180031 w 9395350"/>
              <a:gd name="connsiteY695" fmla="*/ 136313 h 360063"/>
              <a:gd name="connsiteX696" fmla="*/ 223750 w 9395350"/>
              <a:gd name="connsiteY696" fmla="*/ 180032 h 360063"/>
              <a:gd name="connsiteX697" fmla="*/ 180031 w 9395350"/>
              <a:gd name="connsiteY697" fmla="*/ 223751 h 360063"/>
              <a:gd name="connsiteX698" fmla="*/ 136312 w 9395350"/>
              <a:gd name="connsiteY698" fmla="*/ 180032 h 360063"/>
              <a:gd name="connsiteX699" fmla="*/ 180031 w 9395350"/>
              <a:gd name="connsiteY699" fmla="*/ 136313 h 360063"/>
              <a:gd name="connsiteX700" fmla="*/ 9094845 w 9395350"/>
              <a:gd name="connsiteY700" fmla="*/ 50602 h 360063"/>
              <a:gd name="connsiteX701" fmla="*/ 9129437 w 9395350"/>
              <a:gd name="connsiteY701" fmla="*/ 71139 h 360063"/>
              <a:gd name="connsiteX702" fmla="*/ 9147846 w 9395350"/>
              <a:gd name="connsiteY702" fmla="*/ 112559 h 360063"/>
              <a:gd name="connsiteX703" fmla="*/ 9106426 w 9395350"/>
              <a:gd name="connsiteY703" fmla="*/ 94150 h 360063"/>
              <a:gd name="connsiteX704" fmla="*/ 9088016 w 9395350"/>
              <a:gd name="connsiteY704" fmla="*/ 52730 h 360063"/>
              <a:gd name="connsiteX705" fmla="*/ 9094845 w 9395350"/>
              <a:gd name="connsiteY705" fmla="*/ 50602 h 360063"/>
              <a:gd name="connsiteX706" fmla="*/ 8619312 w 9395350"/>
              <a:gd name="connsiteY706" fmla="*/ 50602 h 360063"/>
              <a:gd name="connsiteX707" fmla="*/ 8653904 w 9395350"/>
              <a:gd name="connsiteY707" fmla="*/ 71139 h 360063"/>
              <a:gd name="connsiteX708" fmla="*/ 8672313 w 9395350"/>
              <a:gd name="connsiteY708" fmla="*/ 112559 h 360063"/>
              <a:gd name="connsiteX709" fmla="*/ 8630893 w 9395350"/>
              <a:gd name="connsiteY709" fmla="*/ 94150 h 360063"/>
              <a:gd name="connsiteX710" fmla="*/ 8612483 w 9395350"/>
              <a:gd name="connsiteY710" fmla="*/ 52730 h 360063"/>
              <a:gd name="connsiteX711" fmla="*/ 8619312 w 9395350"/>
              <a:gd name="connsiteY711" fmla="*/ 50602 h 360063"/>
              <a:gd name="connsiteX712" fmla="*/ 8143770 w 9395350"/>
              <a:gd name="connsiteY712" fmla="*/ 50602 h 360063"/>
              <a:gd name="connsiteX713" fmla="*/ 8178362 w 9395350"/>
              <a:gd name="connsiteY713" fmla="*/ 71139 h 360063"/>
              <a:gd name="connsiteX714" fmla="*/ 8196771 w 9395350"/>
              <a:gd name="connsiteY714" fmla="*/ 112559 h 360063"/>
              <a:gd name="connsiteX715" fmla="*/ 8155351 w 9395350"/>
              <a:gd name="connsiteY715" fmla="*/ 94150 h 360063"/>
              <a:gd name="connsiteX716" fmla="*/ 8136941 w 9395350"/>
              <a:gd name="connsiteY716" fmla="*/ 52730 h 360063"/>
              <a:gd name="connsiteX717" fmla="*/ 8143770 w 9395350"/>
              <a:gd name="connsiteY717" fmla="*/ 50602 h 360063"/>
              <a:gd name="connsiteX718" fmla="*/ 7668228 w 9395350"/>
              <a:gd name="connsiteY718" fmla="*/ 50602 h 360063"/>
              <a:gd name="connsiteX719" fmla="*/ 7702820 w 9395350"/>
              <a:gd name="connsiteY719" fmla="*/ 71139 h 360063"/>
              <a:gd name="connsiteX720" fmla="*/ 7721229 w 9395350"/>
              <a:gd name="connsiteY720" fmla="*/ 112559 h 360063"/>
              <a:gd name="connsiteX721" fmla="*/ 7679808 w 9395350"/>
              <a:gd name="connsiteY721" fmla="*/ 94150 h 360063"/>
              <a:gd name="connsiteX722" fmla="*/ 7661399 w 9395350"/>
              <a:gd name="connsiteY722" fmla="*/ 52730 h 360063"/>
              <a:gd name="connsiteX723" fmla="*/ 7668228 w 9395350"/>
              <a:gd name="connsiteY723" fmla="*/ 50602 h 360063"/>
              <a:gd name="connsiteX724" fmla="*/ 7192686 w 9395350"/>
              <a:gd name="connsiteY724" fmla="*/ 50602 h 360063"/>
              <a:gd name="connsiteX725" fmla="*/ 7227278 w 9395350"/>
              <a:gd name="connsiteY725" fmla="*/ 71139 h 360063"/>
              <a:gd name="connsiteX726" fmla="*/ 7245687 w 9395350"/>
              <a:gd name="connsiteY726" fmla="*/ 112559 h 360063"/>
              <a:gd name="connsiteX727" fmla="*/ 7204266 w 9395350"/>
              <a:gd name="connsiteY727" fmla="*/ 94150 h 360063"/>
              <a:gd name="connsiteX728" fmla="*/ 7185857 w 9395350"/>
              <a:gd name="connsiteY728" fmla="*/ 52730 h 360063"/>
              <a:gd name="connsiteX729" fmla="*/ 7192686 w 9395350"/>
              <a:gd name="connsiteY729" fmla="*/ 50602 h 360063"/>
              <a:gd name="connsiteX730" fmla="*/ 6717144 w 9395350"/>
              <a:gd name="connsiteY730" fmla="*/ 50602 h 360063"/>
              <a:gd name="connsiteX731" fmla="*/ 6751736 w 9395350"/>
              <a:gd name="connsiteY731" fmla="*/ 71139 h 360063"/>
              <a:gd name="connsiteX732" fmla="*/ 6770145 w 9395350"/>
              <a:gd name="connsiteY732" fmla="*/ 112559 h 360063"/>
              <a:gd name="connsiteX733" fmla="*/ 6728724 w 9395350"/>
              <a:gd name="connsiteY733" fmla="*/ 94150 h 360063"/>
              <a:gd name="connsiteX734" fmla="*/ 6710315 w 9395350"/>
              <a:gd name="connsiteY734" fmla="*/ 52730 h 360063"/>
              <a:gd name="connsiteX735" fmla="*/ 6717144 w 9395350"/>
              <a:gd name="connsiteY735" fmla="*/ 50602 h 360063"/>
              <a:gd name="connsiteX736" fmla="*/ 6241602 w 9395350"/>
              <a:gd name="connsiteY736" fmla="*/ 50602 h 360063"/>
              <a:gd name="connsiteX737" fmla="*/ 6276194 w 9395350"/>
              <a:gd name="connsiteY737" fmla="*/ 71139 h 360063"/>
              <a:gd name="connsiteX738" fmla="*/ 6294603 w 9395350"/>
              <a:gd name="connsiteY738" fmla="*/ 112559 h 360063"/>
              <a:gd name="connsiteX739" fmla="*/ 6253182 w 9395350"/>
              <a:gd name="connsiteY739" fmla="*/ 94150 h 360063"/>
              <a:gd name="connsiteX740" fmla="*/ 6234773 w 9395350"/>
              <a:gd name="connsiteY740" fmla="*/ 52730 h 360063"/>
              <a:gd name="connsiteX741" fmla="*/ 6241602 w 9395350"/>
              <a:gd name="connsiteY741" fmla="*/ 50602 h 360063"/>
              <a:gd name="connsiteX742" fmla="*/ 5766060 w 9395350"/>
              <a:gd name="connsiteY742" fmla="*/ 50602 h 360063"/>
              <a:gd name="connsiteX743" fmla="*/ 5800652 w 9395350"/>
              <a:gd name="connsiteY743" fmla="*/ 71139 h 360063"/>
              <a:gd name="connsiteX744" fmla="*/ 5819061 w 9395350"/>
              <a:gd name="connsiteY744" fmla="*/ 112559 h 360063"/>
              <a:gd name="connsiteX745" fmla="*/ 5777640 w 9395350"/>
              <a:gd name="connsiteY745" fmla="*/ 94150 h 360063"/>
              <a:gd name="connsiteX746" fmla="*/ 5759231 w 9395350"/>
              <a:gd name="connsiteY746" fmla="*/ 52730 h 360063"/>
              <a:gd name="connsiteX747" fmla="*/ 5766060 w 9395350"/>
              <a:gd name="connsiteY747" fmla="*/ 50602 h 360063"/>
              <a:gd name="connsiteX748" fmla="*/ 5290518 w 9395350"/>
              <a:gd name="connsiteY748" fmla="*/ 50602 h 360063"/>
              <a:gd name="connsiteX749" fmla="*/ 5325110 w 9395350"/>
              <a:gd name="connsiteY749" fmla="*/ 71139 h 360063"/>
              <a:gd name="connsiteX750" fmla="*/ 5343519 w 9395350"/>
              <a:gd name="connsiteY750" fmla="*/ 112559 h 360063"/>
              <a:gd name="connsiteX751" fmla="*/ 5302098 w 9395350"/>
              <a:gd name="connsiteY751" fmla="*/ 94150 h 360063"/>
              <a:gd name="connsiteX752" fmla="*/ 5283689 w 9395350"/>
              <a:gd name="connsiteY752" fmla="*/ 52730 h 360063"/>
              <a:gd name="connsiteX753" fmla="*/ 5290518 w 9395350"/>
              <a:gd name="connsiteY753" fmla="*/ 50602 h 360063"/>
              <a:gd name="connsiteX754" fmla="*/ 4814976 w 9395350"/>
              <a:gd name="connsiteY754" fmla="*/ 50602 h 360063"/>
              <a:gd name="connsiteX755" fmla="*/ 4849568 w 9395350"/>
              <a:gd name="connsiteY755" fmla="*/ 71139 h 360063"/>
              <a:gd name="connsiteX756" fmla="*/ 4867977 w 9395350"/>
              <a:gd name="connsiteY756" fmla="*/ 112559 h 360063"/>
              <a:gd name="connsiteX757" fmla="*/ 4826556 w 9395350"/>
              <a:gd name="connsiteY757" fmla="*/ 94150 h 360063"/>
              <a:gd name="connsiteX758" fmla="*/ 4808147 w 9395350"/>
              <a:gd name="connsiteY758" fmla="*/ 52730 h 360063"/>
              <a:gd name="connsiteX759" fmla="*/ 4814976 w 9395350"/>
              <a:gd name="connsiteY759" fmla="*/ 50602 h 360063"/>
              <a:gd name="connsiteX760" fmla="*/ 4339434 w 9395350"/>
              <a:gd name="connsiteY760" fmla="*/ 50602 h 360063"/>
              <a:gd name="connsiteX761" fmla="*/ 4374026 w 9395350"/>
              <a:gd name="connsiteY761" fmla="*/ 71139 h 360063"/>
              <a:gd name="connsiteX762" fmla="*/ 4392435 w 9395350"/>
              <a:gd name="connsiteY762" fmla="*/ 112559 h 360063"/>
              <a:gd name="connsiteX763" fmla="*/ 4351014 w 9395350"/>
              <a:gd name="connsiteY763" fmla="*/ 94150 h 360063"/>
              <a:gd name="connsiteX764" fmla="*/ 4332605 w 9395350"/>
              <a:gd name="connsiteY764" fmla="*/ 52730 h 360063"/>
              <a:gd name="connsiteX765" fmla="*/ 4339434 w 9395350"/>
              <a:gd name="connsiteY765" fmla="*/ 50602 h 360063"/>
              <a:gd name="connsiteX766" fmla="*/ 3863894 w 9395350"/>
              <a:gd name="connsiteY766" fmla="*/ 50602 h 360063"/>
              <a:gd name="connsiteX767" fmla="*/ 3898486 w 9395350"/>
              <a:gd name="connsiteY767" fmla="*/ 71139 h 360063"/>
              <a:gd name="connsiteX768" fmla="*/ 3916895 w 9395350"/>
              <a:gd name="connsiteY768" fmla="*/ 112559 h 360063"/>
              <a:gd name="connsiteX769" fmla="*/ 3875475 w 9395350"/>
              <a:gd name="connsiteY769" fmla="*/ 94150 h 360063"/>
              <a:gd name="connsiteX770" fmla="*/ 3857065 w 9395350"/>
              <a:gd name="connsiteY770" fmla="*/ 52730 h 360063"/>
              <a:gd name="connsiteX771" fmla="*/ 3863894 w 9395350"/>
              <a:gd name="connsiteY771" fmla="*/ 50602 h 360063"/>
              <a:gd name="connsiteX772" fmla="*/ 3388353 w 9395350"/>
              <a:gd name="connsiteY772" fmla="*/ 50602 h 360063"/>
              <a:gd name="connsiteX773" fmla="*/ 3422944 w 9395350"/>
              <a:gd name="connsiteY773" fmla="*/ 71139 h 360063"/>
              <a:gd name="connsiteX774" fmla="*/ 3441353 w 9395350"/>
              <a:gd name="connsiteY774" fmla="*/ 112559 h 360063"/>
              <a:gd name="connsiteX775" fmla="*/ 3399933 w 9395350"/>
              <a:gd name="connsiteY775" fmla="*/ 94150 h 360063"/>
              <a:gd name="connsiteX776" fmla="*/ 3381523 w 9395350"/>
              <a:gd name="connsiteY776" fmla="*/ 52730 h 360063"/>
              <a:gd name="connsiteX777" fmla="*/ 3388353 w 9395350"/>
              <a:gd name="connsiteY777" fmla="*/ 50602 h 360063"/>
              <a:gd name="connsiteX778" fmla="*/ 2912811 w 9395350"/>
              <a:gd name="connsiteY778" fmla="*/ 50602 h 360063"/>
              <a:gd name="connsiteX779" fmla="*/ 2947402 w 9395350"/>
              <a:gd name="connsiteY779" fmla="*/ 71139 h 360063"/>
              <a:gd name="connsiteX780" fmla="*/ 2965812 w 9395350"/>
              <a:gd name="connsiteY780" fmla="*/ 112559 h 360063"/>
              <a:gd name="connsiteX781" fmla="*/ 2924391 w 9395350"/>
              <a:gd name="connsiteY781" fmla="*/ 94150 h 360063"/>
              <a:gd name="connsiteX782" fmla="*/ 2905981 w 9395350"/>
              <a:gd name="connsiteY782" fmla="*/ 52730 h 360063"/>
              <a:gd name="connsiteX783" fmla="*/ 2912811 w 9395350"/>
              <a:gd name="connsiteY783" fmla="*/ 50602 h 360063"/>
              <a:gd name="connsiteX784" fmla="*/ 2437269 w 9395350"/>
              <a:gd name="connsiteY784" fmla="*/ 50602 h 360063"/>
              <a:gd name="connsiteX785" fmla="*/ 2471861 w 9395350"/>
              <a:gd name="connsiteY785" fmla="*/ 71139 h 360063"/>
              <a:gd name="connsiteX786" fmla="*/ 2490270 w 9395350"/>
              <a:gd name="connsiteY786" fmla="*/ 112559 h 360063"/>
              <a:gd name="connsiteX787" fmla="*/ 2448850 w 9395350"/>
              <a:gd name="connsiteY787" fmla="*/ 94150 h 360063"/>
              <a:gd name="connsiteX788" fmla="*/ 2430440 w 9395350"/>
              <a:gd name="connsiteY788" fmla="*/ 52730 h 360063"/>
              <a:gd name="connsiteX789" fmla="*/ 2437269 w 9395350"/>
              <a:gd name="connsiteY789" fmla="*/ 50602 h 360063"/>
              <a:gd name="connsiteX790" fmla="*/ 1961728 w 9395350"/>
              <a:gd name="connsiteY790" fmla="*/ 50602 h 360063"/>
              <a:gd name="connsiteX791" fmla="*/ 1996319 w 9395350"/>
              <a:gd name="connsiteY791" fmla="*/ 71139 h 360063"/>
              <a:gd name="connsiteX792" fmla="*/ 2014729 w 9395350"/>
              <a:gd name="connsiteY792" fmla="*/ 112559 h 360063"/>
              <a:gd name="connsiteX793" fmla="*/ 1973308 w 9395350"/>
              <a:gd name="connsiteY793" fmla="*/ 94150 h 360063"/>
              <a:gd name="connsiteX794" fmla="*/ 1954899 w 9395350"/>
              <a:gd name="connsiteY794" fmla="*/ 52730 h 360063"/>
              <a:gd name="connsiteX795" fmla="*/ 1961728 w 9395350"/>
              <a:gd name="connsiteY795" fmla="*/ 50602 h 360063"/>
              <a:gd name="connsiteX796" fmla="*/ 1486186 w 9395350"/>
              <a:gd name="connsiteY796" fmla="*/ 50602 h 360063"/>
              <a:gd name="connsiteX797" fmla="*/ 1520777 w 9395350"/>
              <a:gd name="connsiteY797" fmla="*/ 71139 h 360063"/>
              <a:gd name="connsiteX798" fmla="*/ 1539186 w 9395350"/>
              <a:gd name="connsiteY798" fmla="*/ 112559 h 360063"/>
              <a:gd name="connsiteX799" fmla="*/ 1497765 w 9395350"/>
              <a:gd name="connsiteY799" fmla="*/ 94150 h 360063"/>
              <a:gd name="connsiteX800" fmla="*/ 1479356 w 9395350"/>
              <a:gd name="connsiteY800" fmla="*/ 52730 h 360063"/>
              <a:gd name="connsiteX801" fmla="*/ 1486186 w 9395350"/>
              <a:gd name="connsiteY801" fmla="*/ 50602 h 360063"/>
              <a:gd name="connsiteX802" fmla="*/ 1010643 w 9395350"/>
              <a:gd name="connsiteY802" fmla="*/ 50602 h 360063"/>
              <a:gd name="connsiteX803" fmla="*/ 1045235 w 9395350"/>
              <a:gd name="connsiteY803" fmla="*/ 71139 h 360063"/>
              <a:gd name="connsiteX804" fmla="*/ 1063644 w 9395350"/>
              <a:gd name="connsiteY804" fmla="*/ 112559 h 360063"/>
              <a:gd name="connsiteX805" fmla="*/ 1022223 w 9395350"/>
              <a:gd name="connsiteY805" fmla="*/ 94150 h 360063"/>
              <a:gd name="connsiteX806" fmla="*/ 1003814 w 9395350"/>
              <a:gd name="connsiteY806" fmla="*/ 52730 h 360063"/>
              <a:gd name="connsiteX807" fmla="*/ 1010643 w 9395350"/>
              <a:gd name="connsiteY807" fmla="*/ 50602 h 360063"/>
              <a:gd name="connsiteX808" fmla="*/ 535101 w 9395350"/>
              <a:gd name="connsiteY808" fmla="*/ 50602 h 360063"/>
              <a:gd name="connsiteX809" fmla="*/ 569692 w 9395350"/>
              <a:gd name="connsiteY809" fmla="*/ 71139 h 360063"/>
              <a:gd name="connsiteX810" fmla="*/ 588101 w 9395350"/>
              <a:gd name="connsiteY810" fmla="*/ 112559 h 360063"/>
              <a:gd name="connsiteX811" fmla="*/ 546681 w 9395350"/>
              <a:gd name="connsiteY811" fmla="*/ 94150 h 360063"/>
              <a:gd name="connsiteX812" fmla="*/ 528271 w 9395350"/>
              <a:gd name="connsiteY812" fmla="*/ 52730 h 360063"/>
              <a:gd name="connsiteX813" fmla="*/ 535101 w 9395350"/>
              <a:gd name="connsiteY813" fmla="*/ 50602 h 360063"/>
              <a:gd name="connsiteX814" fmla="*/ 59559 w 9395350"/>
              <a:gd name="connsiteY814" fmla="*/ 50602 h 360063"/>
              <a:gd name="connsiteX815" fmla="*/ 94151 w 9395350"/>
              <a:gd name="connsiteY815" fmla="*/ 71139 h 360063"/>
              <a:gd name="connsiteX816" fmla="*/ 112560 w 9395350"/>
              <a:gd name="connsiteY816" fmla="*/ 112559 h 360063"/>
              <a:gd name="connsiteX817" fmla="*/ 71139 w 9395350"/>
              <a:gd name="connsiteY817" fmla="*/ 94150 h 360063"/>
              <a:gd name="connsiteX818" fmla="*/ 52730 w 9395350"/>
              <a:gd name="connsiteY818" fmla="*/ 52730 h 360063"/>
              <a:gd name="connsiteX819" fmla="*/ 59559 w 9395350"/>
              <a:gd name="connsiteY819" fmla="*/ 50602 h 360063"/>
              <a:gd name="connsiteX820" fmla="*/ 9335791 w 9395350"/>
              <a:gd name="connsiteY820" fmla="*/ 50601 h 360063"/>
              <a:gd name="connsiteX821" fmla="*/ 9342620 w 9395350"/>
              <a:gd name="connsiteY821" fmla="*/ 52729 h 360063"/>
              <a:gd name="connsiteX822" fmla="*/ 9324211 w 9395350"/>
              <a:gd name="connsiteY822" fmla="*/ 94150 h 360063"/>
              <a:gd name="connsiteX823" fmla="*/ 9282790 w 9395350"/>
              <a:gd name="connsiteY823" fmla="*/ 112559 h 360063"/>
              <a:gd name="connsiteX824" fmla="*/ 9301199 w 9395350"/>
              <a:gd name="connsiteY824" fmla="*/ 71138 h 360063"/>
              <a:gd name="connsiteX825" fmla="*/ 9335791 w 9395350"/>
              <a:gd name="connsiteY825" fmla="*/ 50601 h 360063"/>
              <a:gd name="connsiteX826" fmla="*/ 8860258 w 9395350"/>
              <a:gd name="connsiteY826" fmla="*/ 50601 h 360063"/>
              <a:gd name="connsiteX827" fmla="*/ 8867087 w 9395350"/>
              <a:gd name="connsiteY827" fmla="*/ 52729 h 360063"/>
              <a:gd name="connsiteX828" fmla="*/ 8848678 w 9395350"/>
              <a:gd name="connsiteY828" fmla="*/ 94150 h 360063"/>
              <a:gd name="connsiteX829" fmla="*/ 8807257 w 9395350"/>
              <a:gd name="connsiteY829" fmla="*/ 112559 h 360063"/>
              <a:gd name="connsiteX830" fmla="*/ 8825666 w 9395350"/>
              <a:gd name="connsiteY830" fmla="*/ 71138 h 360063"/>
              <a:gd name="connsiteX831" fmla="*/ 8860258 w 9395350"/>
              <a:gd name="connsiteY831" fmla="*/ 50601 h 360063"/>
              <a:gd name="connsiteX832" fmla="*/ 8384716 w 9395350"/>
              <a:gd name="connsiteY832" fmla="*/ 50601 h 360063"/>
              <a:gd name="connsiteX833" fmla="*/ 8391545 w 9395350"/>
              <a:gd name="connsiteY833" fmla="*/ 52729 h 360063"/>
              <a:gd name="connsiteX834" fmla="*/ 8373136 w 9395350"/>
              <a:gd name="connsiteY834" fmla="*/ 94150 h 360063"/>
              <a:gd name="connsiteX835" fmla="*/ 8331715 w 9395350"/>
              <a:gd name="connsiteY835" fmla="*/ 112559 h 360063"/>
              <a:gd name="connsiteX836" fmla="*/ 8350124 w 9395350"/>
              <a:gd name="connsiteY836" fmla="*/ 71138 h 360063"/>
              <a:gd name="connsiteX837" fmla="*/ 8384716 w 9395350"/>
              <a:gd name="connsiteY837" fmla="*/ 50601 h 360063"/>
              <a:gd name="connsiteX838" fmla="*/ 7909174 w 9395350"/>
              <a:gd name="connsiteY838" fmla="*/ 50601 h 360063"/>
              <a:gd name="connsiteX839" fmla="*/ 7916003 w 9395350"/>
              <a:gd name="connsiteY839" fmla="*/ 52729 h 360063"/>
              <a:gd name="connsiteX840" fmla="*/ 7897594 w 9395350"/>
              <a:gd name="connsiteY840" fmla="*/ 94150 h 360063"/>
              <a:gd name="connsiteX841" fmla="*/ 7856173 w 9395350"/>
              <a:gd name="connsiteY841" fmla="*/ 112559 h 360063"/>
              <a:gd name="connsiteX842" fmla="*/ 7874582 w 9395350"/>
              <a:gd name="connsiteY842" fmla="*/ 71138 h 360063"/>
              <a:gd name="connsiteX843" fmla="*/ 7909174 w 9395350"/>
              <a:gd name="connsiteY843" fmla="*/ 50601 h 360063"/>
              <a:gd name="connsiteX844" fmla="*/ 7433632 w 9395350"/>
              <a:gd name="connsiteY844" fmla="*/ 50601 h 360063"/>
              <a:gd name="connsiteX845" fmla="*/ 7440461 w 9395350"/>
              <a:gd name="connsiteY845" fmla="*/ 52729 h 360063"/>
              <a:gd name="connsiteX846" fmla="*/ 7422052 w 9395350"/>
              <a:gd name="connsiteY846" fmla="*/ 94150 h 360063"/>
              <a:gd name="connsiteX847" fmla="*/ 7380631 w 9395350"/>
              <a:gd name="connsiteY847" fmla="*/ 112559 h 360063"/>
              <a:gd name="connsiteX848" fmla="*/ 7399040 w 9395350"/>
              <a:gd name="connsiteY848" fmla="*/ 71138 h 360063"/>
              <a:gd name="connsiteX849" fmla="*/ 7433632 w 9395350"/>
              <a:gd name="connsiteY849" fmla="*/ 50601 h 360063"/>
              <a:gd name="connsiteX850" fmla="*/ 6958090 w 9395350"/>
              <a:gd name="connsiteY850" fmla="*/ 50601 h 360063"/>
              <a:gd name="connsiteX851" fmla="*/ 6964919 w 9395350"/>
              <a:gd name="connsiteY851" fmla="*/ 52729 h 360063"/>
              <a:gd name="connsiteX852" fmla="*/ 6946510 w 9395350"/>
              <a:gd name="connsiteY852" fmla="*/ 94150 h 360063"/>
              <a:gd name="connsiteX853" fmla="*/ 6905089 w 9395350"/>
              <a:gd name="connsiteY853" fmla="*/ 112559 h 360063"/>
              <a:gd name="connsiteX854" fmla="*/ 6923498 w 9395350"/>
              <a:gd name="connsiteY854" fmla="*/ 71138 h 360063"/>
              <a:gd name="connsiteX855" fmla="*/ 6958090 w 9395350"/>
              <a:gd name="connsiteY855" fmla="*/ 50601 h 360063"/>
              <a:gd name="connsiteX856" fmla="*/ 6482548 w 9395350"/>
              <a:gd name="connsiteY856" fmla="*/ 50601 h 360063"/>
              <a:gd name="connsiteX857" fmla="*/ 6489377 w 9395350"/>
              <a:gd name="connsiteY857" fmla="*/ 52729 h 360063"/>
              <a:gd name="connsiteX858" fmla="*/ 6470968 w 9395350"/>
              <a:gd name="connsiteY858" fmla="*/ 94150 h 360063"/>
              <a:gd name="connsiteX859" fmla="*/ 6429547 w 9395350"/>
              <a:gd name="connsiteY859" fmla="*/ 112559 h 360063"/>
              <a:gd name="connsiteX860" fmla="*/ 6447956 w 9395350"/>
              <a:gd name="connsiteY860" fmla="*/ 71138 h 360063"/>
              <a:gd name="connsiteX861" fmla="*/ 6482548 w 9395350"/>
              <a:gd name="connsiteY861" fmla="*/ 50601 h 360063"/>
              <a:gd name="connsiteX862" fmla="*/ 6007006 w 9395350"/>
              <a:gd name="connsiteY862" fmla="*/ 50601 h 360063"/>
              <a:gd name="connsiteX863" fmla="*/ 6013835 w 9395350"/>
              <a:gd name="connsiteY863" fmla="*/ 52729 h 360063"/>
              <a:gd name="connsiteX864" fmla="*/ 5995426 w 9395350"/>
              <a:gd name="connsiteY864" fmla="*/ 94150 h 360063"/>
              <a:gd name="connsiteX865" fmla="*/ 5954005 w 9395350"/>
              <a:gd name="connsiteY865" fmla="*/ 112559 h 360063"/>
              <a:gd name="connsiteX866" fmla="*/ 5972414 w 9395350"/>
              <a:gd name="connsiteY866" fmla="*/ 71138 h 360063"/>
              <a:gd name="connsiteX867" fmla="*/ 6007006 w 9395350"/>
              <a:gd name="connsiteY867" fmla="*/ 50601 h 360063"/>
              <a:gd name="connsiteX868" fmla="*/ 5531464 w 9395350"/>
              <a:gd name="connsiteY868" fmla="*/ 50601 h 360063"/>
              <a:gd name="connsiteX869" fmla="*/ 5538293 w 9395350"/>
              <a:gd name="connsiteY869" fmla="*/ 52729 h 360063"/>
              <a:gd name="connsiteX870" fmla="*/ 5519884 w 9395350"/>
              <a:gd name="connsiteY870" fmla="*/ 94150 h 360063"/>
              <a:gd name="connsiteX871" fmla="*/ 5478463 w 9395350"/>
              <a:gd name="connsiteY871" fmla="*/ 112559 h 360063"/>
              <a:gd name="connsiteX872" fmla="*/ 5496872 w 9395350"/>
              <a:gd name="connsiteY872" fmla="*/ 71138 h 360063"/>
              <a:gd name="connsiteX873" fmla="*/ 5531464 w 9395350"/>
              <a:gd name="connsiteY873" fmla="*/ 50601 h 360063"/>
              <a:gd name="connsiteX874" fmla="*/ 5055922 w 9395350"/>
              <a:gd name="connsiteY874" fmla="*/ 50601 h 360063"/>
              <a:gd name="connsiteX875" fmla="*/ 5062751 w 9395350"/>
              <a:gd name="connsiteY875" fmla="*/ 52729 h 360063"/>
              <a:gd name="connsiteX876" fmla="*/ 5044342 w 9395350"/>
              <a:gd name="connsiteY876" fmla="*/ 94150 h 360063"/>
              <a:gd name="connsiteX877" fmla="*/ 5002921 w 9395350"/>
              <a:gd name="connsiteY877" fmla="*/ 112559 h 360063"/>
              <a:gd name="connsiteX878" fmla="*/ 5021330 w 9395350"/>
              <a:gd name="connsiteY878" fmla="*/ 71138 h 360063"/>
              <a:gd name="connsiteX879" fmla="*/ 5055922 w 9395350"/>
              <a:gd name="connsiteY879" fmla="*/ 50601 h 360063"/>
              <a:gd name="connsiteX880" fmla="*/ 4580380 w 9395350"/>
              <a:gd name="connsiteY880" fmla="*/ 50601 h 360063"/>
              <a:gd name="connsiteX881" fmla="*/ 4587209 w 9395350"/>
              <a:gd name="connsiteY881" fmla="*/ 52729 h 360063"/>
              <a:gd name="connsiteX882" fmla="*/ 4568800 w 9395350"/>
              <a:gd name="connsiteY882" fmla="*/ 94150 h 360063"/>
              <a:gd name="connsiteX883" fmla="*/ 4527379 w 9395350"/>
              <a:gd name="connsiteY883" fmla="*/ 112559 h 360063"/>
              <a:gd name="connsiteX884" fmla="*/ 4545788 w 9395350"/>
              <a:gd name="connsiteY884" fmla="*/ 71138 h 360063"/>
              <a:gd name="connsiteX885" fmla="*/ 4580380 w 9395350"/>
              <a:gd name="connsiteY885" fmla="*/ 50601 h 360063"/>
              <a:gd name="connsiteX886" fmla="*/ 4104838 w 9395350"/>
              <a:gd name="connsiteY886" fmla="*/ 50601 h 360063"/>
              <a:gd name="connsiteX887" fmla="*/ 4111667 w 9395350"/>
              <a:gd name="connsiteY887" fmla="*/ 52729 h 360063"/>
              <a:gd name="connsiteX888" fmla="*/ 4093258 w 9395350"/>
              <a:gd name="connsiteY888" fmla="*/ 94150 h 360063"/>
              <a:gd name="connsiteX889" fmla="*/ 4051837 w 9395350"/>
              <a:gd name="connsiteY889" fmla="*/ 112559 h 360063"/>
              <a:gd name="connsiteX890" fmla="*/ 4070246 w 9395350"/>
              <a:gd name="connsiteY890" fmla="*/ 71138 h 360063"/>
              <a:gd name="connsiteX891" fmla="*/ 4104838 w 9395350"/>
              <a:gd name="connsiteY891" fmla="*/ 50601 h 360063"/>
              <a:gd name="connsiteX892" fmla="*/ 3629298 w 9395350"/>
              <a:gd name="connsiteY892" fmla="*/ 50601 h 360063"/>
              <a:gd name="connsiteX893" fmla="*/ 3636128 w 9395350"/>
              <a:gd name="connsiteY893" fmla="*/ 52729 h 360063"/>
              <a:gd name="connsiteX894" fmla="*/ 3617718 w 9395350"/>
              <a:gd name="connsiteY894" fmla="*/ 94150 h 360063"/>
              <a:gd name="connsiteX895" fmla="*/ 3576297 w 9395350"/>
              <a:gd name="connsiteY895" fmla="*/ 112559 h 360063"/>
              <a:gd name="connsiteX896" fmla="*/ 3594706 w 9395350"/>
              <a:gd name="connsiteY896" fmla="*/ 71138 h 360063"/>
              <a:gd name="connsiteX897" fmla="*/ 3629298 w 9395350"/>
              <a:gd name="connsiteY897" fmla="*/ 50601 h 360063"/>
              <a:gd name="connsiteX898" fmla="*/ 3153756 w 9395350"/>
              <a:gd name="connsiteY898" fmla="*/ 50601 h 360063"/>
              <a:gd name="connsiteX899" fmla="*/ 3160586 w 9395350"/>
              <a:gd name="connsiteY899" fmla="*/ 52729 h 360063"/>
              <a:gd name="connsiteX900" fmla="*/ 3142177 w 9395350"/>
              <a:gd name="connsiteY900" fmla="*/ 94150 h 360063"/>
              <a:gd name="connsiteX901" fmla="*/ 3100755 w 9395350"/>
              <a:gd name="connsiteY901" fmla="*/ 112559 h 360063"/>
              <a:gd name="connsiteX902" fmla="*/ 3119164 w 9395350"/>
              <a:gd name="connsiteY902" fmla="*/ 71138 h 360063"/>
              <a:gd name="connsiteX903" fmla="*/ 3153756 w 9395350"/>
              <a:gd name="connsiteY903" fmla="*/ 50601 h 360063"/>
              <a:gd name="connsiteX904" fmla="*/ 2678214 w 9395350"/>
              <a:gd name="connsiteY904" fmla="*/ 50601 h 360063"/>
              <a:gd name="connsiteX905" fmla="*/ 2685044 w 9395350"/>
              <a:gd name="connsiteY905" fmla="*/ 52729 h 360063"/>
              <a:gd name="connsiteX906" fmla="*/ 2666635 w 9395350"/>
              <a:gd name="connsiteY906" fmla="*/ 94150 h 360063"/>
              <a:gd name="connsiteX907" fmla="*/ 2625213 w 9395350"/>
              <a:gd name="connsiteY907" fmla="*/ 112559 h 360063"/>
              <a:gd name="connsiteX908" fmla="*/ 2643623 w 9395350"/>
              <a:gd name="connsiteY908" fmla="*/ 71138 h 360063"/>
              <a:gd name="connsiteX909" fmla="*/ 2678214 w 9395350"/>
              <a:gd name="connsiteY909" fmla="*/ 50601 h 360063"/>
              <a:gd name="connsiteX910" fmla="*/ 2202672 w 9395350"/>
              <a:gd name="connsiteY910" fmla="*/ 50601 h 360063"/>
              <a:gd name="connsiteX911" fmla="*/ 2209503 w 9395350"/>
              <a:gd name="connsiteY911" fmla="*/ 52729 h 360063"/>
              <a:gd name="connsiteX912" fmla="*/ 2191093 w 9395350"/>
              <a:gd name="connsiteY912" fmla="*/ 94150 h 360063"/>
              <a:gd name="connsiteX913" fmla="*/ 2149672 w 9395350"/>
              <a:gd name="connsiteY913" fmla="*/ 112559 h 360063"/>
              <a:gd name="connsiteX914" fmla="*/ 2168081 w 9395350"/>
              <a:gd name="connsiteY914" fmla="*/ 71138 h 360063"/>
              <a:gd name="connsiteX915" fmla="*/ 2202672 w 9395350"/>
              <a:gd name="connsiteY915" fmla="*/ 50601 h 360063"/>
              <a:gd name="connsiteX916" fmla="*/ 1727131 w 9395350"/>
              <a:gd name="connsiteY916" fmla="*/ 50601 h 360063"/>
              <a:gd name="connsiteX917" fmla="*/ 1733961 w 9395350"/>
              <a:gd name="connsiteY917" fmla="*/ 52729 h 360063"/>
              <a:gd name="connsiteX918" fmla="*/ 1715551 w 9395350"/>
              <a:gd name="connsiteY918" fmla="*/ 94150 h 360063"/>
              <a:gd name="connsiteX919" fmla="*/ 1674131 w 9395350"/>
              <a:gd name="connsiteY919" fmla="*/ 112559 h 360063"/>
              <a:gd name="connsiteX920" fmla="*/ 1692540 w 9395350"/>
              <a:gd name="connsiteY920" fmla="*/ 71138 h 360063"/>
              <a:gd name="connsiteX921" fmla="*/ 1727131 w 9395350"/>
              <a:gd name="connsiteY921" fmla="*/ 50601 h 360063"/>
              <a:gd name="connsiteX922" fmla="*/ 1251589 w 9395350"/>
              <a:gd name="connsiteY922" fmla="*/ 50601 h 360063"/>
              <a:gd name="connsiteX923" fmla="*/ 1258418 w 9395350"/>
              <a:gd name="connsiteY923" fmla="*/ 52729 h 360063"/>
              <a:gd name="connsiteX924" fmla="*/ 1240009 w 9395350"/>
              <a:gd name="connsiteY924" fmla="*/ 94150 h 360063"/>
              <a:gd name="connsiteX925" fmla="*/ 1198587 w 9395350"/>
              <a:gd name="connsiteY925" fmla="*/ 112559 h 360063"/>
              <a:gd name="connsiteX926" fmla="*/ 1216997 w 9395350"/>
              <a:gd name="connsiteY926" fmla="*/ 71138 h 360063"/>
              <a:gd name="connsiteX927" fmla="*/ 1251589 w 9395350"/>
              <a:gd name="connsiteY927" fmla="*/ 50601 h 360063"/>
              <a:gd name="connsiteX928" fmla="*/ 776046 w 9395350"/>
              <a:gd name="connsiteY928" fmla="*/ 50601 h 360063"/>
              <a:gd name="connsiteX929" fmla="*/ 782876 w 9395350"/>
              <a:gd name="connsiteY929" fmla="*/ 52729 h 360063"/>
              <a:gd name="connsiteX930" fmla="*/ 764466 w 9395350"/>
              <a:gd name="connsiteY930" fmla="*/ 94150 h 360063"/>
              <a:gd name="connsiteX931" fmla="*/ 723045 w 9395350"/>
              <a:gd name="connsiteY931" fmla="*/ 112559 h 360063"/>
              <a:gd name="connsiteX932" fmla="*/ 741455 w 9395350"/>
              <a:gd name="connsiteY932" fmla="*/ 71138 h 360063"/>
              <a:gd name="connsiteX933" fmla="*/ 776046 w 9395350"/>
              <a:gd name="connsiteY933" fmla="*/ 50601 h 360063"/>
              <a:gd name="connsiteX934" fmla="*/ 300504 w 9395350"/>
              <a:gd name="connsiteY934" fmla="*/ 50601 h 360063"/>
              <a:gd name="connsiteX935" fmla="*/ 307334 w 9395350"/>
              <a:gd name="connsiteY935" fmla="*/ 52729 h 360063"/>
              <a:gd name="connsiteX936" fmla="*/ 288925 w 9395350"/>
              <a:gd name="connsiteY936" fmla="*/ 94150 h 360063"/>
              <a:gd name="connsiteX937" fmla="*/ 247504 w 9395350"/>
              <a:gd name="connsiteY937" fmla="*/ 112559 h 360063"/>
              <a:gd name="connsiteX938" fmla="*/ 265913 w 9395350"/>
              <a:gd name="connsiteY938" fmla="*/ 71138 h 360063"/>
              <a:gd name="connsiteX939" fmla="*/ 300504 w 9395350"/>
              <a:gd name="connsiteY939" fmla="*/ 50601 h 360063"/>
              <a:gd name="connsiteX940" fmla="*/ 9215318 w 9395350"/>
              <a:gd name="connsiteY940" fmla="*/ 0 h 360063"/>
              <a:gd name="connsiteX941" fmla="*/ 9231590 w 9395350"/>
              <a:gd name="connsiteY941" fmla="*/ 42305 h 360063"/>
              <a:gd name="connsiteX942" fmla="*/ 9215318 w 9395350"/>
              <a:gd name="connsiteY942" fmla="*/ 84611 h 360063"/>
              <a:gd name="connsiteX943" fmla="*/ 9208985 w 9395350"/>
              <a:gd name="connsiteY943" fmla="*/ 81286 h 360063"/>
              <a:gd name="connsiteX944" fmla="*/ 9199047 w 9395350"/>
              <a:gd name="connsiteY944" fmla="*/ 42305 h 360063"/>
              <a:gd name="connsiteX945" fmla="*/ 9215318 w 9395350"/>
              <a:gd name="connsiteY945" fmla="*/ 0 h 360063"/>
              <a:gd name="connsiteX946" fmla="*/ 8739785 w 9395350"/>
              <a:gd name="connsiteY946" fmla="*/ 0 h 360063"/>
              <a:gd name="connsiteX947" fmla="*/ 8756057 w 9395350"/>
              <a:gd name="connsiteY947" fmla="*/ 42305 h 360063"/>
              <a:gd name="connsiteX948" fmla="*/ 8739785 w 9395350"/>
              <a:gd name="connsiteY948" fmla="*/ 84611 h 360063"/>
              <a:gd name="connsiteX949" fmla="*/ 8733452 w 9395350"/>
              <a:gd name="connsiteY949" fmla="*/ 81286 h 360063"/>
              <a:gd name="connsiteX950" fmla="*/ 8723514 w 9395350"/>
              <a:gd name="connsiteY950" fmla="*/ 42305 h 360063"/>
              <a:gd name="connsiteX951" fmla="*/ 8739785 w 9395350"/>
              <a:gd name="connsiteY951" fmla="*/ 0 h 360063"/>
              <a:gd name="connsiteX952" fmla="*/ 8264243 w 9395350"/>
              <a:gd name="connsiteY952" fmla="*/ 0 h 360063"/>
              <a:gd name="connsiteX953" fmla="*/ 8280515 w 9395350"/>
              <a:gd name="connsiteY953" fmla="*/ 42305 h 360063"/>
              <a:gd name="connsiteX954" fmla="*/ 8264243 w 9395350"/>
              <a:gd name="connsiteY954" fmla="*/ 84611 h 360063"/>
              <a:gd name="connsiteX955" fmla="*/ 8257910 w 9395350"/>
              <a:gd name="connsiteY955" fmla="*/ 81286 h 360063"/>
              <a:gd name="connsiteX956" fmla="*/ 8247972 w 9395350"/>
              <a:gd name="connsiteY956" fmla="*/ 42305 h 360063"/>
              <a:gd name="connsiteX957" fmla="*/ 8264243 w 9395350"/>
              <a:gd name="connsiteY957" fmla="*/ 0 h 360063"/>
              <a:gd name="connsiteX958" fmla="*/ 7788701 w 9395350"/>
              <a:gd name="connsiteY958" fmla="*/ 0 h 360063"/>
              <a:gd name="connsiteX959" fmla="*/ 7804972 w 9395350"/>
              <a:gd name="connsiteY959" fmla="*/ 42305 h 360063"/>
              <a:gd name="connsiteX960" fmla="*/ 7788701 w 9395350"/>
              <a:gd name="connsiteY960" fmla="*/ 84611 h 360063"/>
              <a:gd name="connsiteX961" fmla="*/ 7782367 w 9395350"/>
              <a:gd name="connsiteY961" fmla="*/ 81286 h 360063"/>
              <a:gd name="connsiteX962" fmla="*/ 7772430 w 9395350"/>
              <a:gd name="connsiteY962" fmla="*/ 42305 h 360063"/>
              <a:gd name="connsiteX963" fmla="*/ 7788701 w 9395350"/>
              <a:gd name="connsiteY963" fmla="*/ 0 h 360063"/>
              <a:gd name="connsiteX964" fmla="*/ 7313159 w 9395350"/>
              <a:gd name="connsiteY964" fmla="*/ 0 h 360063"/>
              <a:gd name="connsiteX965" fmla="*/ 7329430 w 9395350"/>
              <a:gd name="connsiteY965" fmla="*/ 42305 h 360063"/>
              <a:gd name="connsiteX966" fmla="*/ 7313159 w 9395350"/>
              <a:gd name="connsiteY966" fmla="*/ 84611 h 360063"/>
              <a:gd name="connsiteX967" fmla="*/ 7306825 w 9395350"/>
              <a:gd name="connsiteY967" fmla="*/ 81286 h 360063"/>
              <a:gd name="connsiteX968" fmla="*/ 7296888 w 9395350"/>
              <a:gd name="connsiteY968" fmla="*/ 42305 h 360063"/>
              <a:gd name="connsiteX969" fmla="*/ 7313159 w 9395350"/>
              <a:gd name="connsiteY969" fmla="*/ 0 h 360063"/>
              <a:gd name="connsiteX970" fmla="*/ 6837617 w 9395350"/>
              <a:gd name="connsiteY970" fmla="*/ 0 h 360063"/>
              <a:gd name="connsiteX971" fmla="*/ 6853888 w 9395350"/>
              <a:gd name="connsiteY971" fmla="*/ 42305 h 360063"/>
              <a:gd name="connsiteX972" fmla="*/ 6837617 w 9395350"/>
              <a:gd name="connsiteY972" fmla="*/ 84611 h 360063"/>
              <a:gd name="connsiteX973" fmla="*/ 6831283 w 9395350"/>
              <a:gd name="connsiteY973" fmla="*/ 81286 h 360063"/>
              <a:gd name="connsiteX974" fmla="*/ 6821346 w 9395350"/>
              <a:gd name="connsiteY974" fmla="*/ 42305 h 360063"/>
              <a:gd name="connsiteX975" fmla="*/ 6837617 w 9395350"/>
              <a:gd name="connsiteY975" fmla="*/ 0 h 360063"/>
              <a:gd name="connsiteX976" fmla="*/ 6362075 w 9395350"/>
              <a:gd name="connsiteY976" fmla="*/ 0 h 360063"/>
              <a:gd name="connsiteX977" fmla="*/ 6378346 w 9395350"/>
              <a:gd name="connsiteY977" fmla="*/ 42305 h 360063"/>
              <a:gd name="connsiteX978" fmla="*/ 6362075 w 9395350"/>
              <a:gd name="connsiteY978" fmla="*/ 84611 h 360063"/>
              <a:gd name="connsiteX979" fmla="*/ 6355741 w 9395350"/>
              <a:gd name="connsiteY979" fmla="*/ 81286 h 360063"/>
              <a:gd name="connsiteX980" fmla="*/ 6345804 w 9395350"/>
              <a:gd name="connsiteY980" fmla="*/ 42305 h 360063"/>
              <a:gd name="connsiteX981" fmla="*/ 6362075 w 9395350"/>
              <a:gd name="connsiteY981" fmla="*/ 0 h 360063"/>
              <a:gd name="connsiteX982" fmla="*/ 5886533 w 9395350"/>
              <a:gd name="connsiteY982" fmla="*/ 0 h 360063"/>
              <a:gd name="connsiteX983" fmla="*/ 5902804 w 9395350"/>
              <a:gd name="connsiteY983" fmla="*/ 42305 h 360063"/>
              <a:gd name="connsiteX984" fmla="*/ 5886533 w 9395350"/>
              <a:gd name="connsiteY984" fmla="*/ 84611 h 360063"/>
              <a:gd name="connsiteX985" fmla="*/ 5880199 w 9395350"/>
              <a:gd name="connsiteY985" fmla="*/ 81286 h 360063"/>
              <a:gd name="connsiteX986" fmla="*/ 5870262 w 9395350"/>
              <a:gd name="connsiteY986" fmla="*/ 42305 h 360063"/>
              <a:gd name="connsiteX987" fmla="*/ 5886533 w 9395350"/>
              <a:gd name="connsiteY987" fmla="*/ 0 h 360063"/>
              <a:gd name="connsiteX988" fmla="*/ 5410991 w 9395350"/>
              <a:gd name="connsiteY988" fmla="*/ 0 h 360063"/>
              <a:gd name="connsiteX989" fmla="*/ 5427262 w 9395350"/>
              <a:gd name="connsiteY989" fmla="*/ 42305 h 360063"/>
              <a:gd name="connsiteX990" fmla="*/ 5410991 w 9395350"/>
              <a:gd name="connsiteY990" fmla="*/ 84611 h 360063"/>
              <a:gd name="connsiteX991" fmla="*/ 5404657 w 9395350"/>
              <a:gd name="connsiteY991" fmla="*/ 81286 h 360063"/>
              <a:gd name="connsiteX992" fmla="*/ 5394720 w 9395350"/>
              <a:gd name="connsiteY992" fmla="*/ 42305 h 360063"/>
              <a:gd name="connsiteX993" fmla="*/ 5410991 w 9395350"/>
              <a:gd name="connsiteY993" fmla="*/ 0 h 360063"/>
              <a:gd name="connsiteX994" fmla="*/ 4935449 w 9395350"/>
              <a:gd name="connsiteY994" fmla="*/ 0 h 360063"/>
              <a:gd name="connsiteX995" fmla="*/ 4951720 w 9395350"/>
              <a:gd name="connsiteY995" fmla="*/ 42305 h 360063"/>
              <a:gd name="connsiteX996" fmla="*/ 4935449 w 9395350"/>
              <a:gd name="connsiteY996" fmla="*/ 84611 h 360063"/>
              <a:gd name="connsiteX997" fmla="*/ 4929115 w 9395350"/>
              <a:gd name="connsiteY997" fmla="*/ 81286 h 360063"/>
              <a:gd name="connsiteX998" fmla="*/ 4919178 w 9395350"/>
              <a:gd name="connsiteY998" fmla="*/ 42305 h 360063"/>
              <a:gd name="connsiteX999" fmla="*/ 4935449 w 9395350"/>
              <a:gd name="connsiteY999" fmla="*/ 0 h 360063"/>
              <a:gd name="connsiteX1000" fmla="*/ 4459907 w 9395350"/>
              <a:gd name="connsiteY1000" fmla="*/ 0 h 360063"/>
              <a:gd name="connsiteX1001" fmla="*/ 4476178 w 9395350"/>
              <a:gd name="connsiteY1001" fmla="*/ 42305 h 360063"/>
              <a:gd name="connsiteX1002" fmla="*/ 4459907 w 9395350"/>
              <a:gd name="connsiteY1002" fmla="*/ 84611 h 360063"/>
              <a:gd name="connsiteX1003" fmla="*/ 4453573 w 9395350"/>
              <a:gd name="connsiteY1003" fmla="*/ 81286 h 360063"/>
              <a:gd name="connsiteX1004" fmla="*/ 4443636 w 9395350"/>
              <a:gd name="connsiteY1004" fmla="*/ 42305 h 360063"/>
              <a:gd name="connsiteX1005" fmla="*/ 4459907 w 9395350"/>
              <a:gd name="connsiteY1005" fmla="*/ 0 h 360063"/>
              <a:gd name="connsiteX1006" fmla="*/ 3984365 w 9395350"/>
              <a:gd name="connsiteY1006" fmla="*/ 0 h 360063"/>
              <a:gd name="connsiteX1007" fmla="*/ 4000636 w 9395350"/>
              <a:gd name="connsiteY1007" fmla="*/ 42305 h 360063"/>
              <a:gd name="connsiteX1008" fmla="*/ 3984365 w 9395350"/>
              <a:gd name="connsiteY1008" fmla="*/ 84611 h 360063"/>
              <a:gd name="connsiteX1009" fmla="*/ 3978031 w 9395350"/>
              <a:gd name="connsiteY1009" fmla="*/ 81286 h 360063"/>
              <a:gd name="connsiteX1010" fmla="*/ 3968094 w 9395350"/>
              <a:gd name="connsiteY1010" fmla="*/ 42305 h 360063"/>
              <a:gd name="connsiteX1011" fmla="*/ 3984365 w 9395350"/>
              <a:gd name="connsiteY1011" fmla="*/ 0 h 360063"/>
              <a:gd name="connsiteX1012" fmla="*/ 3508826 w 9395350"/>
              <a:gd name="connsiteY1012" fmla="*/ 0 h 360063"/>
              <a:gd name="connsiteX1013" fmla="*/ 3525097 w 9395350"/>
              <a:gd name="connsiteY1013" fmla="*/ 42305 h 360063"/>
              <a:gd name="connsiteX1014" fmla="*/ 3508826 w 9395350"/>
              <a:gd name="connsiteY1014" fmla="*/ 84611 h 360063"/>
              <a:gd name="connsiteX1015" fmla="*/ 3502492 w 9395350"/>
              <a:gd name="connsiteY1015" fmla="*/ 81286 h 360063"/>
              <a:gd name="connsiteX1016" fmla="*/ 3492554 w 9395350"/>
              <a:gd name="connsiteY1016" fmla="*/ 42305 h 360063"/>
              <a:gd name="connsiteX1017" fmla="*/ 3508826 w 9395350"/>
              <a:gd name="connsiteY1017" fmla="*/ 0 h 360063"/>
              <a:gd name="connsiteX1018" fmla="*/ 3033284 w 9395350"/>
              <a:gd name="connsiteY1018" fmla="*/ 0 h 360063"/>
              <a:gd name="connsiteX1019" fmla="*/ 3049555 w 9395350"/>
              <a:gd name="connsiteY1019" fmla="*/ 42305 h 360063"/>
              <a:gd name="connsiteX1020" fmla="*/ 3033284 w 9395350"/>
              <a:gd name="connsiteY1020" fmla="*/ 84611 h 360063"/>
              <a:gd name="connsiteX1021" fmla="*/ 3026950 w 9395350"/>
              <a:gd name="connsiteY1021" fmla="*/ 81286 h 360063"/>
              <a:gd name="connsiteX1022" fmla="*/ 3017012 w 9395350"/>
              <a:gd name="connsiteY1022" fmla="*/ 42305 h 360063"/>
              <a:gd name="connsiteX1023" fmla="*/ 3033284 w 9395350"/>
              <a:gd name="connsiteY1023" fmla="*/ 0 h 360063"/>
              <a:gd name="connsiteX1024" fmla="*/ 2557742 w 9395350"/>
              <a:gd name="connsiteY1024" fmla="*/ 0 h 360063"/>
              <a:gd name="connsiteX1025" fmla="*/ 2574013 w 9395350"/>
              <a:gd name="connsiteY1025" fmla="*/ 42305 h 360063"/>
              <a:gd name="connsiteX1026" fmla="*/ 2557742 w 9395350"/>
              <a:gd name="connsiteY1026" fmla="*/ 84611 h 360063"/>
              <a:gd name="connsiteX1027" fmla="*/ 2551408 w 9395350"/>
              <a:gd name="connsiteY1027" fmla="*/ 81286 h 360063"/>
              <a:gd name="connsiteX1028" fmla="*/ 2541471 w 9395350"/>
              <a:gd name="connsiteY1028" fmla="*/ 42305 h 360063"/>
              <a:gd name="connsiteX1029" fmla="*/ 2557742 w 9395350"/>
              <a:gd name="connsiteY1029" fmla="*/ 0 h 360063"/>
              <a:gd name="connsiteX1030" fmla="*/ 2082201 w 9395350"/>
              <a:gd name="connsiteY1030" fmla="*/ 0 h 360063"/>
              <a:gd name="connsiteX1031" fmla="*/ 2098472 w 9395350"/>
              <a:gd name="connsiteY1031" fmla="*/ 42305 h 360063"/>
              <a:gd name="connsiteX1032" fmla="*/ 2082201 w 9395350"/>
              <a:gd name="connsiteY1032" fmla="*/ 84611 h 360063"/>
              <a:gd name="connsiteX1033" fmla="*/ 2075867 w 9395350"/>
              <a:gd name="connsiteY1033" fmla="*/ 81286 h 360063"/>
              <a:gd name="connsiteX1034" fmla="*/ 2065930 w 9395350"/>
              <a:gd name="connsiteY1034" fmla="*/ 42305 h 360063"/>
              <a:gd name="connsiteX1035" fmla="*/ 2082201 w 9395350"/>
              <a:gd name="connsiteY1035" fmla="*/ 0 h 360063"/>
              <a:gd name="connsiteX1036" fmla="*/ 1606658 w 9395350"/>
              <a:gd name="connsiteY1036" fmla="*/ 0 h 360063"/>
              <a:gd name="connsiteX1037" fmla="*/ 1622929 w 9395350"/>
              <a:gd name="connsiteY1037" fmla="*/ 42305 h 360063"/>
              <a:gd name="connsiteX1038" fmla="*/ 1606658 w 9395350"/>
              <a:gd name="connsiteY1038" fmla="*/ 84611 h 360063"/>
              <a:gd name="connsiteX1039" fmla="*/ 1600325 w 9395350"/>
              <a:gd name="connsiteY1039" fmla="*/ 81286 h 360063"/>
              <a:gd name="connsiteX1040" fmla="*/ 1590387 w 9395350"/>
              <a:gd name="connsiteY1040" fmla="*/ 42305 h 360063"/>
              <a:gd name="connsiteX1041" fmla="*/ 1606658 w 9395350"/>
              <a:gd name="connsiteY1041" fmla="*/ 0 h 360063"/>
              <a:gd name="connsiteX1042" fmla="*/ 1131116 w 9395350"/>
              <a:gd name="connsiteY1042" fmla="*/ 0 h 360063"/>
              <a:gd name="connsiteX1043" fmla="*/ 1147387 w 9395350"/>
              <a:gd name="connsiteY1043" fmla="*/ 42305 h 360063"/>
              <a:gd name="connsiteX1044" fmla="*/ 1131116 w 9395350"/>
              <a:gd name="connsiteY1044" fmla="*/ 84611 h 360063"/>
              <a:gd name="connsiteX1045" fmla="*/ 1124782 w 9395350"/>
              <a:gd name="connsiteY1045" fmla="*/ 81286 h 360063"/>
              <a:gd name="connsiteX1046" fmla="*/ 1114844 w 9395350"/>
              <a:gd name="connsiteY1046" fmla="*/ 42305 h 360063"/>
              <a:gd name="connsiteX1047" fmla="*/ 1131116 w 9395350"/>
              <a:gd name="connsiteY1047" fmla="*/ 0 h 360063"/>
              <a:gd name="connsiteX1048" fmla="*/ 655574 w 9395350"/>
              <a:gd name="connsiteY1048" fmla="*/ 0 h 360063"/>
              <a:gd name="connsiteX1049" fmla="*/ 671845 w 9395350"/>
              <a:gd name="connsiteY1049" fmla="*/ 42305 h 360063"/>
              <a:gd name="connsiteX1050" fmla="*/ 655574 w 9395350"/>
              <a:gd name="connsiteY1050" fmla="*/ 84611 h 360063"/>
              <a:gd name="connsiteX1051" fmla="*/ 649240 w 9395350"/>
              <a:gd name="connsiteY1051" fmla="*/ 81286 h 360063"/>
              <a:gd name="connsiteX1052" fmla="*/ 639302 w 9395350"/>
              <a:gd name="connsiteY1052" fmla="*/ 42305 h 360063"/>
              <a:gd name="connsiteX1053" fmla="*/ 655574 w 9395350"/>
              <a:gd name="connsiteY1053" fmla="*/ 0 h 360063"/>
              <a:gd name="connsiteX1054" fmla="*/ 180032 w 9395350"/>
              <a:gd name="connsiteY1054" fmla="*/ 0 h 360063"/>
              <a:gd name="connsiteX1055" fmla="*/ 196303 w 9395350"/>
              <a:gd name="connsiteY1055" fmla="*/ 42305 h 360063"/>
              <a:gd name="connsiteX1056" fmla="*/ 180032 w 9395350"/>
              <a:gd name="connsiteY1056" fmla="*/ 84611 h 360063"/>
              <a:gd name="connsiteX1057" fmla="*/ 173698 w 9395350"/>
              <a:gd name="connsiteY1057" fmla="*/ 81286 h 360063"/>
              <a:gd name="connsiteX1058" fmla="*/ 163761 w 9395350"/>
              <a:gd name="connsiteY1058" fmla="*/ 42305 h 360063"/>
              <a:gd name="connsiteX1059" fmla="*/ 180032 w 9395350"/>
              <a:gd name="connsiteY1059" fmla="*/ 0 h 360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</a:cxnLst>
            <a:rect l="l" t="t" r="r" b="b"/>
            <a:pathLst>
              <a:path w="9395350" h="360063">
                <a:moveTo>
                  <a:pt x="9215318" y="275452"/>
                </a:moveTo>
                <a:cubicBezTo>
                  <a:pt x="9224305" y="275452"/>
                  <a:pt x="9231590" y="294393"/>
                  <a:pt x="9231590" y="317758"/>
                </a:cubicBezTo>
                <a:cubicBezTo>
                  <a:pt x="9231590" y="341122"/>
                  <a:pt x="9224305" y="360063"/>
                  <a:pt x="9215318" y="360063"/>
                </a:cubicBezTo>
                <a:cubicBezTo>
                  <a:pt x="9213072" y="360063"/>
                  <a:pt x="9210932" y="358879"/>
                  <a:pt x="9208985" y="356738"/>
                </a:cubicBezTo>
                <a:cubicBezTo>
                  <a:pt x="9203145" y="350316"/>
                  <a:pt x="9199047" y="335281"/>
                  <a:pt x="9199047" y="317758"/>
                </a:cubicBezTo>
                <a:cubicBezTo>
                  <a:pt x="9199047" y="294393"/>
                  <a:pt x="9206332" y="275452"/>
                  <a:pt x="9215318" y="275452"/>
                </a:cubicBezTo>
                <a:close/>
                <a:moveTo>
                  <a:pt x="8739785" y="275452"/>
                </a:moveTo>
                <a:cubicBezTo>
                  <a:pt x="8748772" y="275452"/>
                  <a:pt x="8756057" y="294393"/>
                  <a:pt x="8756057" y="317758"/>
                </a:cubicBezTo>
                <a:cubicBezTo>
                  <a:pt x="8756057" y="341122"/>
                  <a:pt x="8748772" y="360063"/>
                  <a:pt x="8739785" y="360063"/>
                </a:cubicBezTo>
                <a:cubicBezTo>
                  <a:pt x="8737539" y="360063"/>
                  <a:pt x="8735399" y="358879"/>
                  <a:pt x="8733452" y="356738"/>
                </a:cubicBezTo>
                <a:cubicBezTo>
                  <a:pt x="8727612" y="350316"/>
                  <a:pt x="8723514" y="335281"/>
                  <a:pt x="8723514" y="317758"/>
                </a:cubicBezTo>
                <a:cubicBezTo>
                  <a:pt x="8723514" y="294393"/>
                  <a:pt x="8730799" y="275452"/>
                  <a:pt x="8739785" y="275452"/>
                </a:cubicBezTo>
                <a:close/>
                <a:moveTo>
                  <a:pt x="8264243" y="275452"/>
                </a:moveTo>
                <a:cubicBezTo>
                  <a:pt x="8273230" y="275452"/>
                  <a:pt x="8280515" y="294393"/>
                  <a:pt x="8280515" y="317758"/>
                </a:cubicBezTo>
                <a:cubicBezTo>
                  <a:pt x="8280515" y="341122"/>
                  <a:pt x="8273230" y="360063"/>
                  <a:pt x="8264243" y="360063"/>
                </a:cubicBezTo>
                <a:cubicBezTo>
                  <a:pt x="8261997" y="360063"/>
                  <a:pt x="8259857" y="358879"/>
                  <a:pt x="8257910" y="356738"/>
                </a:cubicBezTo>
                <a:cubicBezTo>
                  <a:pt x="8252070" y="350316"/>
                  <a:pt x="8247972" y="335281"/>
                  <a:pt x="8247972" y="317758"/>
                </a:cubicBezTo>
                <a:cubicBezTo>
                  <a:pt x="8247972" y="294393"/>
                  <a:pt x="8255257" y="275452"/>
                  <a:pt x="8264243" y="275452"/>
                </a:cubicBezTo>
                <a:close/>
                <a:moveTo>
                  <a:pt x="7788701" y="275452"/>
                </a:moveTo>
                <a:cubicBezTo>
                  <a:pt x="7797688" y="275452"/>
                  <a:pt x="7804972" y="294393"/>
                  <a:pt x="7804972" y="317758"/>
                </a:cubicBezTo>
                <a:cubicBezTo>
                  <a:pt x="7804972" y="341122"/>
                  <a:pt x="7797688" y="360063"/>
                  <a:pt x="7788701" y="360063"/>
                </a:cubicBezTo>
                <a:cubicBezTo>
                  <a:pt x="7786454" y="360063"/>
                  <a:pt x="7784314" y="358879"/>
                  <a:pt x="7782367" y="356738"/>
                </a:cubicBezTo>
                <a:cubicBezTo>
                  <a:pt x="7776528" y="350316"/>
                  <a:pt x="7772430" y="335281"/>
                  <a:pt x="7772430" y="317758"/>
                </a:cubicBezTo>
                <a:cubicBezTo>
                  <a:pt x="7772430" y="294393"/>
                  <a:pt x="7779715" y="275452"/>
                  <a:pt x="7788701" y="275452"/>
                </a:cubicBezTo>
                <a:close/>
                <a:moveTo>
                  <a:pt x="7313159" y="275452"/>
                </a:moveTo>
                <a:cubicBezTo>
                  <a:pt x="7322146" y="275452"/>
                  <a:pt x="7329430" y="294393"/>
                  <a:pt x="7329430" y="317758"/>
                </a:cubicBezTo>
                <a:cubicBezTo>
                  <a:pt x="7329430" y="341122"/>
                  <a:pt x="7322146" y="360063"/>
                  <a:pt x="7313159" y="360063"/>
                </a:cubicBezTo>
                <a:cubicBezTo>
                  <a:pt x="7310912" y="360063"/>
                  <a:pt x="7308772" y="358879"/>
                  <a:pt x="7306825" y="356738"/>
                </a:cubicBezTo>
                <a:cubicBezTo>
                  <a:pt x="7300986" y="350316"/>
                  <a:pt x="7296888" y="335281"/>
                  <a:pt x="7296888" y="317758"/>
                </a:cubicBezTo>
                <a:cubicBezTo>
                  <a:pt x="7296888" y="294393"/>
                  <a:pt x="7304173" y="275452"/>
                  <a:pt x="7313159" y="275452"/>
                </a:cubicBezTo>
                <a:close/>
                <a:moveTo>
                  <a:pt x="6837617" y="275452"/>
                </a:moveTo>
                <a:cubicBezTo>
                  <a:pt x="6846604" y="275452"/>
                  <a:pt x="6853888" y="294393"/>
                  <a:pt x="6853888" y="317758"/>
                </a:cubicBezTo>
                <a:cubicBezTo>
                  <a:pt x="6853888" y="341122"/>
                  <a:pt x="6846604" y="360063"/>
                  <a:pt x="6837617" y="360063"/>
                </a:cubicBezTo>
                <a:cubicBezTo>
                  <a:pt x="6835370" y="360063"/>
                  <a:pt x="6833230" y="358879"/>
                  <a:pt x="6831283" y="356738"/>
                </a:cubicBezTo>
                <a:cubicBezTo>
                  <a:pt x="6825444" y="350316"/>
                  <a:pt x="6821346" y="335281"/>
                  <a:pt x="6821346" y="317758"/>
                </a:cubicBezTo>
                <a:cubicBezTo>
                  <a:pt x="6821346" y="294393"/>
                  <a:pt x="6828631" y="275452"/>
                  <a:pt x="6837617" y="275452"/>
                </a:cubicBezTo>
                <a:close/>
                <a:moveTo>
                  <a:pt x="6362075" y="275452"/>
                </a:moveTo>
                <a:cubicBezTo>
                  <a:pt x="6371062" y="275452"/>
                  <a:pt x="6378346" y="294393"/>
                  <a:pt x="6378346" y="317758"/>
                </a:cubicBezTo>
                <a:cubicBezTo>
                  <a:pt x="6378346" y="341122"/>
                  <a:pt x="6371062" y="360063"/>
                  <a:pt x="6362075" y="360063"/>
                </a:cubicBezTo>
                <a:cubicBezTo>
                  <a:pt x="6359828" y="360063"/>
                  <a:pt x="6357688" y="358879"/>
                  <a:pt x="6355741" y="356738"/>
                </a:cubicBezTo>
                <a:cubicBezTo>
                  <a:pt x="6349902" y="350316"/>
                  <a:pt x="6345804" y="335281"/>
                  <a:pt x="6345804" y="317758"/>
                </a:cubicBezTo>
                <a:cubicBezTo>
                  <a:pt x="6345804" y="294393"/>
                  <a:pt x="6353089" y="275452"/>
                  <a:pt x="6362075" y="275452"/>
                </a:cubicBezTo>
                <a:close/>
                <a:moveTo>
                  <a:pt x="5886533" y="275452"/>
                </a:moveTo>
                <a:cubicBezTo>
                  <a:pt x="5895520" y="275452"/>
                  <a:pt x="5902804" y="294393"/>
                  <a:pt x="5902804" y="317758"/>
                </a:cubicBezTo>
                <a:cubicBezTo>
                  <a:pt x="5902804" y="341122"/>
                  <a:pt x="5895520" y="360063"/>
                  <a:pt x="5886533" y="360063"/>
                </a:cubicBezTo>
                <a:cubicBezTo>
                  <a:pt x="5884286" y="360063"/>
                  <a:pt x="5882146" y="358879"/>
                  <a:pt x="5880199" y="356738"/>
                </a:cubicBezTo>
                <a:cubicBezTo>
                  <a:pt x="5874360" y="350316"/>
                  <a:pt x="5870262" y="335281"/>
                  <a:pt x="5870262" y="317758"/>
                </a:cubicBezTo>
                <a:cubicBezTo>
                  <a:pt x="5870262" y="294393"/>
                  <a:pt x="5877547" y="275452"/>
                  <a:pt x="5886533" y="275452"/>
                </a:cubicBezTo>
                <a:close/>
                <a:moveTo>
                  <a:pt x="5410991" y="275452"/>
                </a:moveTo>
                <a:cubicBezTo>
                  <a:pt x="5419978" y="275452"/>
                  <a:pt x="5427262" y="294393"/>
                  <a:pt x="5427262" y="317758"/>
                </a:cubicBezTo>
                <a:cubicBezTo>
                  <a:pt x="5427262" y="341122"/>
                  <a:pt x="5419978" y="360063"/>
                  <a:pt x="5410991" y="360063"/>
                </a:cubicBezTo>
                <a:cubicBezTo>
                  <a:pt x="5408744" y="360063"/>
                  <a:pt x="5406604" y="358879"/>
                  <a:pt x="5404657" y="356738"/>
                </a:cubicBezTo>
                <a:cubicBezTo>
                  <a:pt x="5398818" y="350316"/>
                  <a:pt x="5394720" y="335281"/>
                  <a:pt x="5394720" y="317758"/>
                </a:cubicBezTo>
                <a:cubicBezTo>
                  <a:pt x="5394720" y="294393"/>
                  <a:pt x="5402005" y="275452"/>
                  <a:pt x="5410991" y="275452"/>
                </a:cubicBezTo>
                <a:close/>
                <a:moveTo>
                  <a:pt x="4935449" y="275452"/>
                </a:moveTo>
                <a:cubicBezTo>
                  <a:pt x="4944436" y="275452"/>
                  <a:pt x="4951720" y="294393"/>
                  <a:pt x="4951720" y="317758"/>
                </a:cubicBezTo>
                <a:cubicBezTo>
                  <a:pt x="4951720" y="341122"/>
                  <a:pt x="4944436" y="360063"/>
                  <a:pt x="4935449" y="360063"/>
                </a:cubicBezTo>
                <a:cubicBezTo>
                  <a:pt x="4933202" y="360063"/>
                  <a:pt x="4931062" y="358879"/>
                  <a:pt x="4929115" y="356738"/>
                </a:cubicBezTo>
                <a:cubicBezTo>
                  <a:pt x="4923276" y="350316"/>
                  <a:pt x="4919178" y="335281"/>
                  <a:pt x="4919178" y="317758"/>
                </a:cubicBezTo>
                <a:cubicBezTo>
                  <a:pt x="4919178" y="294393"/>
                  <a:pt x="4926463" y="275452"/>
                  <a:pt x="4935449" y="275452"/>
                </a:cubicBezTo>
                <a:close/>
                <a:moveTo>
                  <a:pt x="4459907" y="275452"/>
                </a:moveTo>
                <a:cubicBezTo>
                  <a:pt x="4468894" y="275452"/>
                  <a:pt x="4476178" y="294393"/>
                  <a:pt x="4476178" y="317758"/>
                </a:cubicBezTo>
                <a:cubicBezTo>
                  <a:pt x="4476178" y="341122"/>
                  <a:pt x="4468894" y="360063"/>
                  <a:pt x="4459907" y="360063"/>
                </a:cubicBezTo>
                <a:cubicBezTo>
                  <a:pt x="4457660" y="360063"/>
                  <a:pt x="4455520" y="358879"/>
                  <a:pt x="4453573" y="356738"/>
                </a:cubicBezTo>
                <a:cubicBezTo>
                  <a:pt x="4447734" y="350316"/>
                  <a:pt x="4443636" y="335281"/>
                  <a:pt x="4443636" y="317758"/>
                </a:cubicBezTo>
                <a:cubicBezTo>
                  <a:pt x="4443636" y="294393"/>
                  <a:pt x="4450921" y="275452"/>
                  <a:pt x="4459907" y="275452"/>
                </a:cubicBezTo>
                <a:close/>
                <a:moveTo>
                  <a:pt x="3984365" y="275452"/>
                </a:moveTo>
                <a:cubicBezTo>
                  <a:pt x="3993352" y="275452"/>
                  <a:pt x="4000636" y="294393"/>
                  <a:pt x="4000636" y="317758"/>
                </a:cubicBezTo>
                <a:cubicBezTo>
                  <a:pt x="4000636" y="341122"/>
                  <a:pt x="3993352" y="360063"/>
                  <a:pt x="3984365" y="360063"/>
                </a:cubicBezTo>
                <a:cubicBezTo>
                  <a:pt x="3982118" y="360063"/>
                  <a:pt x="3979978" y="358879"/>
                  <a:pt x="3978031" y="356738"/>
                </a:cubicBezTo>
                <a:cubicBezTo>
                  <a:pt x="3972192" y="350316"/>
                  <a:pt x="3968094" y="335281"/>
                  <a:pt x="3968094" y="317758"/>
                </a:cubicBezTo>
                <a:cubicBezTo>
                  <a:pt x="3968094" y="294393"/>
                  <a:pt x="3975379" y="275452"/>
                  <a:pt x="3984365" y="275452"/>
                </a:cubicBezTo>
                <a:close/>
                <a:moveTo>
                  <a:pt x="3508826" y="275452"/>
                </a:moveTo>
                <a:cubicBezTo>
                  <a:pt x="3517812" y="275452"/>
                  <a:pt x="3525097" y="294393"/>
                  <a:pt x="3525097" y="317758"/>
                </a:cubicBezTo>
                <a:cubicBezTo>
                  <a:pt x="3525097" y="341122"/>
                  <a:pt x="3517812" y="360063"/>
                  <a:pt x="3508826" y="360063"/>
                </a:cubicBezTo>
                <a:cubicBezTo>
                  <a:pt x="3506579" y="360063"/>
                  <a:pt x="3504439" y="358879"/>
                  <a:pt x="3502492" y="356738"/>
                </a:cubicBezTo>
                <a:cubicBezTo>
                  <a:pt x="3496652" y="350316"/>
                  <a:pt x="3492554" y="335281"/>
                  <a:pt x="3492554" y="317758"/>
                </a:cubicBezTo>
                <a:cubicBezTo>
                  <a:pt x="3492554" y="294393"/>
                  <a:pt x="3499839" y="275452"/>
                  <a:pt x="3508826" y="275452"/>
                </a:cubicBezTo>
                <a:close/>
                <a:moveTo>
                  <a:pt x="3033284" y="275452"/>
                </a:moveTo>
                <a:cubicBezTo>
                  <a:pt x="3042270" y="275452"/>
                  <a:pt x="3049555" y="294393"/>
                  <a:pt x="3049555" y="317758"/>
                </a:cubicBezTo>
                <a:cubicBezTo>
                  <a:pt x="3049555" y="341122"/>
                  <a:pt x="3042270" y="360063"/>
                  <a:pt x="3033284" y="360063"/>
                </a:cubicBezTo>
                <a:cubicBezTo>
                  <a:pt x="3031037" y="360063"/>
                  <a:pt x="3028897" y="358879"/>
                  <a:pt x="3026950" y="356738"/>
                </a:cubicBezTo>
                <a:cubicBezTo>
                  <a:pt x="3021110" y="350316"/>
                  <a:pt x="3017012" y="335281"/>
                  <a:pt x="3017012" y="317758"/>
                </a:cubicBezTo>
                <a:cubicBezTo>
                  <a:pt x="3017012" y="294393"/>
                  <a:pt x="3024297" y="275452"/>
                  <a:pt x="3033284" y="275452"/>
                </a:cubicBezTo>
                <a:close/>
                <a:moveTo>
                  <a:pt x="2557742" y="275452"/>
                </a:moveTo>
                <a:cubicBezTo>
                  <a:pt x="2566729" y="275452"/>
                  <a:pt x="2574013" y="294393"/>
                  <a:pt x="2574013" y="317758"/>
                </a:cubicBezTo>
                <a:cubicBezTo>
                  <a:pt x="2574013" y="341122"/>
                  <a:pt x="2566729" y="360063"/>
                  <a:pt x="2557742" y="360063"/>
                </a:cubicBezTo>
                <a:cubicBezTo>
                  <a:pt x="2555495" y="360063"/>
                  <a:pt x="2553355" y="358879"/>
                  <a:pt x="2551408" y="356738"/>
                </a:cubicBezTo>
                <a:cubicBezTo>
                  <a:pt x="2545569" y="350316"/>
                  <a:pt x="2541471" y="335281"/>
                  <a:pt x="2541471" y="317758"/>
                </a:cubicBezTo>
                <a:cubicBezTo>
                  <a:pt x="2541471" y="294393"/>
                  <a:pt x="2548756" y="275452"/>
                  <a:pt x="2557742" y="275452"/>
                </a:cubicBezTo>
                <a:close/>
                <a:moveTo>
                  <a:pt x="2082201" y="275452"/>
                </a:moveTo>
                <a:cubicBezTo>
                  <a:pt x="2091187" y="275452"/>
                  <a:pt x="2098472" y="294393"/>
                  <a:pt x="2098472" y="317758"/>
                </a:cubicBezTo>
                <a:cubicBezTo>
                  <a:pt x="2098472" y="341122"/>
                  <a:pt x="2091187" y="360063"/>
                  <a:pt x="2082201" y="360063"/>
                </a:cubicBezTo>
                <a:cubicBezTo>
                  <a:pt x="2079954" y="360063"/>
                  <a:pt x="2077814" y="358879"/>
                  <a:pt x="2075867" y="356738"/>
                </a:cubicBezTo>
                <a:cubicBezTo>
                  <a:pt x="2070027" y="350316"/>
                  <a:pt x="2065930" y="335281"/>
                  <a:pt x="2065930" y="317758"/>
                </a:cubicBezTo>
                <a:cubicBezTo>
                  <a:pt x="2065930" y="294393"/>
                  <a:pt x="2073214" y="275452"/>
                  <a:pt x="2082201" y="275452"/>
                </a:cubicBezTo>
                <a:close/>
                <a:moveTo>
                  <a:pt x="1606658" y="275452"/>
                </a:moveTo>
                <a:cubicBezTo>
                  <a:pt x="1615645" y="275452"/>
                  <a:pt x="1622929" y="294393"/>
                  <a:pt x="1622929" y="317758"/>
                </a:cubicBezTo>
                <a:cubicBezTo>
                  <a:pt x="1622929" y="341122"/>
                  <a:pt x="1615645" y="360063"/>
                  <a:pt x="1606658" y="360063"/>
                </a:cubicBezTo>
                <a:cubicBezTo>
                  <a:pt x="1604411" y="360063"/>
                  <a:pt x="1602272" y="358879"/>
                  <a:pt x="1600325" y="356738"/>
                </a:cubicBezTo>
                <a:cubicBezTo>
                  <a:pt x="1594485" y="350316"/>
                  <a:pt x="1590387" y="335281"/>
                  <a:pt x="1590387" y="317758"/>
                </a:cubicBezTo>
                <a:cubicBezTo>
                  <a:pt x="1590387" y="294393"/>
                  <a:pt x="1597672" y="275452"/>
                  <a:pt x="1606658" y="275452"/>
                </a:cubicBezTo>
                <a:close/>
                <a:moveTo>
                  <a:pt x="1131116" y="275452"/>
                </a:moveTo>
                <a:cubicBezTo>
                  <a:pt x="1140102" y="275452"/>
                  <a:pt x="1147387" y="294393"/>
                  <a:pt x="1147387" y="317758"/>
                </a:cubicBezTo>
                <a:cubicBezTo>
                  <a:pt x="1147387" y="341122"/>
                  <a:pt x="1140102" y="360063"/>
                  <a:pt x="1131116" y="360063"/>
                </a:cubicBezTo>
                <a:cubicBezTo>
                  <a:pt x="1128870" y="360063"/>
                  <a:pt x="1126729" y="358879"/>
                  <a:pt x="1124782" y="356738"/>
                </a:cubicBezTo>
                <a:cubicBezTo>
                  <a:pt x="1118942" y="350316"/>
                  <a:pt x="1114844" y="335281"/>
                  <a:pt x="1114844" y="317758"/>
                </a:cubicBezTo>
                <a:cubicBezTo>
                  <a:pt x="1114844" y="294393"/>
                  <a:pt x="1122129" y="275452"/>
                  <a:pt x="1131116" y="275452"/>
                </a:cubicBezTo>
                <a:close/>
                <a:moveTo>
                  <a:pt x="655574" y="275452"/>
                </a:moveTo>
                <a:cubicBezTo>
                  <a:pt x="664560" y="275452"/>
                  <a:pt x="671845" y="294393"/>
                  <a:pt x="671845" y="317758"/>
                </a:cubicBezTo>
                <a:cubicBezTo>
                  <a:pt x="671845" y="341122"/>
                  <a:pt x="664560" y="360063"/>
                  <a:pt x="655574" y="360063"/>
                </a:cubicBezTo>
                <a:cubicBezTo>
                  <a:pt x="653327" y="360063"/>
                  <a:pt x="651187" y="358879"/>
                  <a:pt x="649240" y="356738"/>
                </a:cubicBezTo>
                <a:cubicBezTo>
                  <a:pt x="643400" y="350316"/>
                  <a:pt x="639302" y="335281"/>
                  <a:pt x="639302" y="317758"/>
                </a:cubicBezTo>
                <a:cubicBezTo>
                  <a:pt x="639302" y="294393"/>
                  <a:pt x="646587" y="275452"/>
                  <a:pt x="655574" y="275452"/>
                </a:cubicBezTo>
                <a:close/>
                <a:moveTo>
                  <a:pt x="180032" y="275452"/>
                </a:moveTo>
                <a:cubicBezTo>
                  <a:pt x="189018" y="275452"/>
                  <a:pt x="196303" y="294393"/>
                  <a:pt x="196303" y="317758"/>
                </a:cubicBezTo>
                <a:cubicBezTo>
                  <a:pt x="196303" y="341122"/>
                  <a:pt x="189018" y="360063"/>
                  <a:pt x="180032" y="360063"/>
                </a:cubicBezTo>
                <a:cubicBezTo>
                  <a:pt x="177785" y="360063"/>
                  <a:pt x="175645" y="358879"/>
                  <a:pt x="173698" y="356738"/>
                </a:cubicBezTo>
                <a:cubicBezTo>
                  <a:pt x="167858" y="350316"/>
                  <a:pt x="163761" y="335281"/>
                  <a:pt x="163761" y="317758"/>
                </a:cubicBezTo>
                <a:cubicBezTo>
                  <a:pt x="163761" y="294393"/>
                  <a:pt x="171045" y="275452"/>
                  <a:pt x="180032" y="275452"/>
                </a:cubicBezTo>
                <a:close/>
                <a:moveTo>
                  <a:pt x="9289620" y="245376"/>
                </a:moveTo>
                <a:cubicBezTo>
                  <a:pt x="9298291" y="245788"/>
                  <a:pt x="9311820" y="253522"/>
                  <a:pt x="9324211" y="265913"/>
                </a:cubicBezTo>
                <a:cubicBezTo>
                  <a:pt x="9340733" y="282434"/>
                  <a:pt x="9348975" y="300979"/>
                  <a:pt x="9342620" y="307334"/>
                </a:cubicBezTo>
                <a:cubicBezTo>
                  <a:pt x="9336266" y="313688"/>
                  <a:pt x="9317721" y="305446"/>
                  <a:pt x="9301200" y="288924"/>
                </a:cubicBezTo>
                <a:cubicBezTo>
                  <a:pt x="9284678" y="272403"/>
                  <a:pt x="9276436" y="253858"/>
                  <a:pt x="9282791" y="247504"/>
                </a:cubicBezTo>
                <a:cubicBezTo>
                  <a:pt x="9284379" y="245915"/>
                  <a:pt x="9286730" y="245239"/>
                  <a:pt x="9289620" y="245376"/>
                </a:cubicBezTo>
                <a:close/>
                <a:moveTo>
                  <a:pt x="8814087" y="245376"/>
                </a:moveTo>
                <a:cubicBezTo>
                  <a:pt x="8822758" y="245788"/>
                  <a:pt x="8836287" y="253522"/>
                  <a:pt x="8848678" y="265913"/>
                </a:cubicBezTo>
                <a:cubicBezTo>
                  <a:pt x="8865200" y="282434"/>
                  <a:pt x="8873442" y="300979"/>
                  <a:pt x="8867087" y="307334"/>
                </a:cubicBezTo>
                <a:cubicBezTo>
                  <a:pt x="8860733" y="313688"/>
                  <a:pt x="8842188" y="305446"/>
                  <a:pt x="8825667" y="288924"/>
                </a:cubicBezTo>
                <a:cubicBezTo>
                  <a:pt x="8809145" y="272403"/>
                  <a:pt x="8800903" y="253858"/>
                  <a:pt x="8807258" y="247504"/>
                </a:cubicBezTo>
                <a:cubicBezTo>
                  <a:pt x="8808846" y="245915"/>
                  <a:pt x="8811197" y="245239"/>
                  <a:pt x="8814087" y="245376"/>
                </a:cubicBezTo>
                <a:close/>
                <a:moveTo>
                  <a:pt x="8338545" y="245376"/>
                </a:moveTo>
                <a:cubicBezTo>
                  <a:pt x="8347216" y="245788"/>
                  <a:pt x="8360745" y="253522"/>
                  <a:pt x="8373136" y="265913"/>
                </a:cubicBezTo>
                <a:cubicBezTo>
                  <a:pt x="8389658" y="282434"/>
                  <a:pt x="8397900" y="300979"/>
                  <a:pt x="8391545" y="307334"/>
                </a:cubicBezTo>
                <a:cubicBezTo>
                  <a:pt x="8385191" y="313688"/>
                  <a:pt x="8366646" y="305446"/>
                  <a:pt x="8350125" y="288924"/>
                </a:cubicBezTo>
                <a:cubicBezTo>
                  <a:pt x="8333603" y="272403"/>
                  <a:pt x="8325361" y="253858"/>
                  <a:pt x="8331716" y="247504"/>
                </a:cubicBezTo>
                <a:cubicBezTo>
                  <a:pt x="8333304" y="245915"/>
                  <a:pt x="8335655" y="245239"/>
                  <a:pt x="8338545" y="245376"/>
                </a:cubicBezTo>
                <a:close/>
                <a:moveTo>
                  <a:pt x="7863003" y="245376"/>
                </a:moveTo>
                <a:cubicBezTo>
                  <a:pt x="7871673" y="245788"/>
                  <a:pt x="7885203" y="253522"/>
                  <a:pt x="7897594" y="265913"/>
                </a:cubicBezTo>
                <a:cubicBezTo>
                  <a:pt x="7914116" y="282434"/>
                  <a:pt x="7922358" y="300979"/>
                  <a:pt x="7916003" y="307334"/>
                </a:cubicBezTo>
                <a:cubicBezTo>
                  <a:pt x="7909649" y="313688"/>
                  <a:pt x="7891104" y="305446"/>
                  <a:pt x="7874583" y="288924"/>
                </a:cubicBezTo>
                <a:cubicBezTo>
                  <a:pt x="7858061" y="272403"/>
                  <a:pt x="7849819" y="253858"/>
                  <a:pt x="7856173" y="247504"/>
                </a:cubicBezTo>
                <a:cubicBezTo>
                  <a:pt x="7857762" y="245915"/>
                  <a:pt x="7860112" y="245239"/>
                  <a:pt x="7863003" y="245376"/>
                </a:cubicBezTo>
                <a:close/>
                <a:moveTo>
                  <a:pt x="7387461" y="245376"/>
                </a:moveTo>
                <a:cubicBezTo>
                  <a:pt x="7396131" y="245788"/>
                  <a:pt x="7409661" y="253522"/>
                  <a:pt x="7422052" y="265913"/>
                </a:cubicBezTo>
                <a:cubicBezTo>
                  <a:pt x="7438574" y="282434"/>
                  <a:pt x="7446816" y="300979"/>
                  <a:pt x="7440461" y="307334"/>
                </a:cubicBezTo>
                <a:cubicBezTo>
                  <a:pt x="7434107" y="313688"/>
                  <a:pt x="7415562" y="305446"/>
                  <a:pt x="7399041" y="288924"/>
                </a:cubicBezTo>
                <a:cubicBezTo>
                  <a:pt x="7382519" y="272403"/>
                  <a:pt x="7374277" y="253858"/>
                  <a:pt x="7380631" y="247504"/>
                </a:cubicBezTo>
                <a:cubicBezTo>
                  <a:pt x="7382220" y="245915"/>
                  <a:pt x="7384570" y="245239"/>
                  <a:pt x="7387461" y="245376"/>
                </a:cubicBezTo>
                <a:close/>
                <a:moveTo>
                  <a:pt x="6911919" y="245376"/>
                </a:moveTo>
                <a:cubicBezTo>
                  <a:pt x="6920589" y="245788"/>
                  <a:pt x="6934119" y="253522"/>
                  <a:pt x="6946510" y="265913"/>
                </a:cubicBezTo>
                <a:cubicBezTo>
                  <a:pt x="6963032" y="282434"/>
                  <a:pt x="6971274" y="300979"/>
                  <a:pt x="6964919" y="307334"/>
                </a:cubicBezTo>
                <a:cubicBezTo>
                  <a:pt x="6958565" y="313688"/>
                  <a:pt x="6940020" y="305446"/>
                  <a:pt x="6923499" y="288924"/>
                </a:cubicBezTo>
                <a:cubicBezTo>
                  <a:pt x="6906977" y="272403"/>
                  <a:pt x="6898735" y="253858"/>
                  <a:pt x="6905089" y="247504"/>
                </a:cubicBezTo>
                <a:cubicBezTo>
                  <a:pt x="6906678" y="245915"/>
                  <a:pt x="6909028" y="245239"/>
                  <a:pt x="6911919" y="245376"/>
                </a:cubicBezTo>
                <a:close/>
                <a:moveTo>
                  <a:pt x="6436377" y="245376"/>
                </a:moveTo>
                <a:cubicBezTo>
                  <a:pt x="6445047" y="245788"/>
                  <a:pt x="6458577" y="253522"/>
                  <a:pt x="6470968" y="265913"/>
                </a:cubicBezTo>
                <a:cubicBezTo>
                  <a:pt x="6487490" y="282434"/>
                  <a:pt x="6495732" y="300979"/>
                  <a:pt x="6489377" y="307334"/>
                </a:cubicBezTo>
                <a:cubicBezTo>
                  <a:pt x="6483023" y="313688"/>
                  <a:pt x="6464478" y="305446"/>
                  <a:pt x="6447957" y="288924"/>
                </a:cubicBezTo>
                <a:cubicBezTo>
                  <a:pt x="6431435" y="272403"/>
                  <a:pt x="6423193" y="253858"/>
                  <a:pt x="6429547" y="247504"/>
                </a:cubicBezTo>
                <a:cubicBezTo>
                  <a:pt x="6431136" y="245915"/>
                  <a:pt x="6433486" y="245239"/>
                  <a:pt x="6436377" y="245376"/>
                </a:cubicBezTo>
                <a:close/>
                <a:moveTo>
                  <a:pt x="5960835" y="245376"/>
                </a:moveTo>
                <a:cubicBezTo>
                  <a:pt x="5969505" y="245788"/>
                  <a:pt x="5983035" y="253522"/>
                  <a:pt x="5995426" y="265913"/>
                </a:cubicBezTo>
                <a:cubicBezTo>
                  <a:pt x="6011948" y="282434"/>
                  <a:pt x="6020190" y="300979"/>
                  <a:pt x="6013835" y="307334"/>
                </a:cubicBezTo>
                <a:cubicBezTo>
                  <a:pt x="6007481" y="313688"/>
                  <a:pt x="5988936" y="305446"/>
                  <a:pt x="5972415" y="288924"/>
                </a:cubicBezTo>
                <a:cubicBezTo>
                  <a:pt x="5955893" y="272403"/>
                  <a:pt x="5947651" y="253858"/>
                  <a:pt x="5954005" y="247504"/>
                </a:cubicBezTo>
                <a:cubicBezTo>
                  <a:pt x="5955594" y="245915"/>
                  <a:pt x="5957944" y="245239"/>
                  <a:pt x="5960835" y="245376"/>
                </a:cubicBezTo>
                <a:close/>
                <a:moveTo>
                  <a:pt x="5485293" y="245376"/>
                </a:moveTo>
                <a:cubicBezTo>
                  <a:pt x="5493963" y="245788"/>
                  <a:pt x="5507493" y="253522"/>
                  <a:pt x="5519884" y="265913"/>
                </a:cubicBezTo>
                <a:cubicBezTo>
                  <a:pt x="5536406" y="282434"/>
                  <a:pt x="5544648" y="300979"/>
                  <a:pt x="5538293" y="307334"/>
                </a:cubicBezTo>
                <a:cubicBezTo>
                  <a:pt x="5531939" y="313688"/>
                  <a:pt x="5513394" y="305446"/>
                  <a:pt x="5496873" y="288924"/>
                </a:cubicBezTo>
                <a:cubicBezTo>
                  <a:pt x="5480351" y="272403"/>
                  <a:pt x="5472109" y="253858"/>
                  <a:pt x="5478463" y="247504"/>
                </a:cubicBezTo>
                <a:cubicBezTo>
                  <a:pt x="5480052" y="245915"/>
                  <a:pt x="5482402" y="245239"/>
                  <a:pt x="5485293" y="245376"/>
                </a:cubicBezTo>
                <a:close/>
                <a:moveTo>
                  <a:pt x="5009751" y="245376"/>
                </a:moveTo>
                <a:cubicBezTo>
                  <a:pt x="5018421" y="245788"/>
                  <a:pt x="5031951" y="253522"/>
                  <a:pt x="5044342" y="265913"/>
                </a:cubicBezTo>
                <a:cubicBezTo>
                  <a:pt x="5060864" y="282434"/>
                  <a:pt x="5069106" y="300979"/>
                  <a:pt x="5062751" y="307334"/>
                </a:cubicBezTo>
                <a:cubicBezTo>
                  <a:pt x="5056397" y="313688"/>
                  <a:pt x="5037852" y="305446"/>
                  <a:pt x="5021331" y="288924"/>
                </a:cubicBezTo>
                <a:cubicBezTo>
                  <a:pt x="5004809" y="272403"/>
                  <a:pt x="4996567" y="253858"/>
                  <a:pt x="5002921" y="247504"/>
                </a:cubicBezTo>
                <a:cubicBezTo>
                  <a:pt x="5004510" y="245915"/>
                  <a:pt x="5006860" y="245239"/>
                  <a:pt x="5009751" y="245376"/>
                </a:cubicBezTo>
                <a:close/>
                <a:moveTo>
                  <a:pt x="4534209" y="245376"/>
                </a:moveTo>
                <a:cubicBezTo>
                  <a:pt x="4542879" y="245788"/>
                  <a:pt x="4556409" y="253522"/>
                  <a:pt x="4568800" y="265913"/>
                </a:cubicBezTo>
                <a:cubicBezTo>
                  <a:pt x="4585322" y="282434"/>
                  <a:pt x="4593564" y="300979"/>
                  <a:pt x="4587209" y="307334"/>
                </a:cubicBezTo>
                <a:cubicBezTo>
                  <a:pt x="4580855" y="313688"/>
                  <a:pt x="4562310" y="305446"/>
                  <a:pt x="4545789" y="288924"/>
                </a:cubicBezTo>
                <a:cubicBezTo>
                  <a:pt x="4529267" y="272403"/>
                  <a:pt x="4521025" y="253858"/>
                  <a:pt x="4527379" y="247504"/>
                </a:cubicBezTo>
                <a:cubicBezTo>
                  <a:pt x="4528968" y="245915"/>
                  <a:pt x="4531318" y="245239"/>
                  <a:pt x="4534209" y="245376"/>
                </a:cubicBezTo>
                <a:close/>
                <a:moveTo>
                  <a:pt x="4058667" y="245376"/>
                </a:moveTo>
                <a:cubicBezTo>
                  <a:pt x="4067337" y="245788"/>
                  <a:pt x="4080867" y="253522"/>
                  <a:pt x="4093258" y="265913"/>
                </a:cubicBezTo>
                <a:cubicBezTo>
                  <a:pt x="4109780" y="282434"/>
                  <a:pt x="4118022" y="300979"/>
                  <a:pt x="4111667" y="307334"/>
                </a:cubicBezTo>
                <a:cubicBezTo>
                  <a:pt x="4105313" y="313688"/>
                  <a:pt x="4086768" y="305446"/>
                  <a:pt x="4070247" y="288924"/>
                </a:cubicBezTo>
                <a:cubicBezTo>
                  <a:pt x="4053725" y="272403"/>
                  <a:pt x="4045483" y="253858"/>
                  <a:pt x="4051837" y="247504"/>
                </a:cubicBezTo>
                <a:cubicBezTo>
                  <a:pt x="4053426" y="245915"/>
                  <a:pt x="4055776" y="245239"/>
                  <a:pt x="4058667" y="245376"/>
                </a:cubicBezTo>
                <a:close/>
                <a:moveTo>
                  <a:pt x="3583127" y="245376"/>
                </a:moveTo>
                <a:cubicBezTo>
                  <a:pt x="3591798" y="245788"/>
                  <a:pt x="3605327" y="253522"/>
                  <a:pt x="3617718" y="265913"/>
                </a:cubicBezTo>
                <a:cubicBezTo>
                  <a:pt x="3634240" y="282434"/>
                  <a:pt x="3642482" y="300979"/>
                  <a:pt x="3636128" y="307334"/>
                </a:cubicBezTo>
                <a:cubicBezTo>
                  <a:pt x="3629774" y="313688"/>
                  <a:pt x="3611229" y="305446"/>
                  <a:pt x="3594707" y="288924"/>
                </a:cubicBezTo>
                <a:cubicBezTo>
                  <a:pt x="3578185" y="272403"/>
                  <a:pt x="3569943" y="253858"/>
                  <a:pt x="3576298" y="247504"/>
                </a:cubicBezTo>
                <a:cubicBezTo>
                  <a:pt x="3577887" y="245915"/>
                  <a:pt x="3580237" y="245239"/>
                  <a:pt x="3583127" y="245376"/>
                </a:cubicBezTo>
                <a:close/>
                <a:moveTo>
                  <a:pt x="3107585" y="245376"/>
                </a:moveTo>
                <a:cubicBezTo>
                  <a:pt x="3116256" y="245788"/>
                  <a:pt x="3129786" y="253522"/>
                  <a:pt x="3142177" y="265913"/>
                </a:cubicBezTo>
                <a:cubicBezTo>
                  <a:pt x="3158698" y="282434"/>
                  <a:pt x="3166940" y="300979"/>
                  <a:pt x="3160586" y="307334"/>
                </a:cubicBezTo>
                <a:cubicBezTo>
                  <a:pt x="3154231" y="313688"/>
                  <a:pt x="3135687" y="305446"/>
                  <a:pt x="3119165" y="288924"/>
                </a:cubicBezTo>
                <a:cubicBezTo>
                  <a:pt x="3102644" y="272403"/>
                  <a:pt x="3094402" y="253858"/>
                  <a:pt x="3100756" y="247504"/>
                </a:cubicBezTo>
                <a:cubicBezTo>
                  <a:pt x="3102345" y="245915"/>
                  <a:pt x="3104695" y="245239"/>
                  <a:pt x="3107585" y="245376"/>
                </a:cubicBezTo>
                <a:close/>
                <a:moveTo>
                  <a:pt x="2632044" y="245376"/>
                </a:moveTo>
                <a:cubicBezTo>
                  <a:pt x="2640714" y="245788"/>
                  <a:pt x="2654244" y="253522"/>
                  <a:pt x="2666635" y="265913"/>
                </a:cubicBezTo>
                <a:cubicBezTo>
                  <a:pt x="2683157" y="282434"/>
                  <a:pt x="2691399" y="300979"/>
                  <a:pt x="2685044" y="307334"/>
                </a:cubicBezTo>
                <a:cubicBezTo>
                  <a:pt x="2678689" y="313688"/>
                  <a:pt x="2660144" y="305446"/>
                  <a:pt x="2643623" y="288924"/>
                </a:cubicBezTo>
                <a:cubicBezTo>
                  <a:pt x="2627102" y="272403"/>
                  <a:pt x="2618860" y="253858"/>
                  <a:pt x="2625214" y="247504"/>
                </a:cubicBezTo>
                <a:cubicBezTo>
                  <a:pt x="2626803" y="245915"/>
                  <a:pt x="2629153" y="245239"/>
                  <a:pt x="2632044" y="245376"/>
                </a:cubicBezTo>
                <a:close/>
                <a:moveTo>
                  <a:pt x="2156502" y="245376"/>
                </a:moveTo>
                <a:cubicBezTo>
                  <a:pt x="2165172" y="245788"/>
                  <a:pt x="2178703" y="253522"/>
                  <a:pt x="2191093" y="265913"/>
                </a:cubicBezTo>
                <a:cubicBezTo>
                  <a:pt x="2207615" y="282434"/>
                  <a:pt x="2215857" y="300979"/>
                  <a:pt x="2209503" y="307334"/>
                </a:cubicBezTo>
                <a:cubicBezTo>
                  <a:pt x="2203149" y="313688"/>
                  <a:pt x="2184604" y="305446"/>
                  <a:pt x="2168082" y="288924"/>
                </a:cubicBezTo>
                <a:cubicBezTo>
                  <a:pt x="2151560" y="272403"/>
                  <a:pt x="2143318" y="253858"/>
                  <a:pt x="2149672" y="247504"/>
                </a:cubicBezTo>
                <a:cubicBezTo>
                  <a:pt x="2151262" y="245915"/>
                  <a:pt x="2153612" y="245239"/>
                  <a:pt x="2156502" y="245376"/>
                </a:cubicBezTo>
                <a:close/>
                <a:moveTo>
                  <a:pt x="1680961" y="245376"/>
                </a:moveTo>
                <a:cubicBezTo>
                  <a:pt x="1689631" y="245788"/>
                  <a:pt x="1703160" y="253522"/>
                  <a:pt x="1715551" y="265913"/>
                </a:cubicBezTo>
                <a:cubicBezTo>
                  <a:pt x="1732073" y="282434"/>
                  <a:pt x="1740315" y="300979"/>
                  <a:pt x="1733961" y="307334"/>
                </a:cubicBezTo>
                <a:cubicBezTo>
                  <a:pt x="1727606" y="313688"/>
                  <a:pt x="1709062" y="305446"/>
                  <a:pt x="1692540" y="288924"/>
                </a:cubicBezTo>
                <a:cubicBezTo>
                  <a:pt x="1676018" y="272403"/>
                  <a:pt x="1667776" y="253858"/>
                  <a:pt x="1674131" y="247504"/>
                </a:cubicBezTo>
                <a:cubicBezTo>
                  <a:pt x="1675719" y="245915"/>
                  <a:pt x="1678070" y="245239"/>
                  <a:pt x="1680961" y="245376"/>
                </a:cubicBezTo>
                <a:close/>
                <a:moveTo>
                  <a:pt x="1205418" y="245376"/>
                </a:moveTo>
                <a:cubicBezTo>
                  <a:pt x="1214089" y="245788"/>
                  <a:pt x="1227618" y="253522"/>
                  <a:pt x="1240009" y="265913"/>
                </a:cubicBezTo>
                <a:cubicBezTo>
                  <a:pt x="1256530" y="282434"/>
                  <a:pt x="1264773" y="300979"/>
                  <a:pt x="1258418" y="307334"/>
                </a:cubicBezTo>
                <a:cubicBezTo>
                  <a:pt x="1252063" y="313688"/>
                  <a:pt x="1233519" y="305446"/>
                  <a:pt x="1216998" y="288924"/>
                </a:cubicBezTo>
                <a:cubicBezTo>
                  <a:pt x="1200476" y="272403"/>
                  <a:pt x="1192233" y="253858"/>
                  <a:pt x="1198589" y="247504"/>
                </a:cubicBezTo>
                <a:cubicBezTo>
                  <a:pt x="1200176" y="245915"/>
                  <a:pt x="1202527" y="245239"/>
                  <a:pt x="1205418" y="245376"/>
                </a:cubicBezTo>
                <a:close/>
                <a:moveTo>
                  <a:pt x="729875" y="245376"/>
                </a:moveTo>
                <a:cubicBezTo>
                  <a:pt x="738546" y="245788"/>
                  <a:pt x="752075" y="253522"/>
                  <a:pt x="764466" y="265913"/>
                </a:cubicBezTo>
                <a:cubicBezTo>
                  <a:pt x="780988" y="282434"/>
                  <a:pt x="789230" y="300979"/>
                  <a:pt x="782876" y="307334"/>
                </a:cubicBezTo>
                <a:cubicBezTo>
                  <a:pt x="776521" y="313688"/>
                  <a:pt x="757977" y="305446"/>
                  <a:pt x="741455" y="288924"/>
                </a:cubicBezTo>
                <a:cubicBezTo>
                  <a:pt x="724933" y="272403"/>
                  <a:pt x="716691" y="253858"/>
                  <a:pt x="723046" y="247504"/>
                </a:cubicBezTo>
                <a:cubicBezTo>
                  <a:pt x="724634" y="245915"/>
                  <a:pt x="726985" y="245239"/>
                  <a:pt x="729875" y="245376"/>
                </a:cubicBezTo>
                <a:close/>
                <a:moveTo>
                  <a:pt x="254334" y="245376"/>
                </a:moveTo>
                <a:cubicBezTo>
                  <a:pt x="263004" y="245788"/>
                  <a:pt x="276534" y="253522"/>
                  <a:pt x="288925" y="265913"/>
                </a:cubicBezTo>
                <a:cubicBezTo>
                  <a:pt x="305446" y="282434"/>
                  <a:pt x="313688" y="300979"/>
                  <a:pt x="307334" y="307334"/>
                </a:cubicBezTo>
                <a:cubicBezTo>
                  <a:pt x="300980" y="313688"/>
                  <a:pt x="282435" y="305446"/>
                  <a:pt x="265913" y="288924"/>
                </a:cubicBezTo>
                <a:cubicBezTo>
                  <a:pt x="249392" y="272403"/>
                  <a:pt x="241150" y="253858"/>
                  <a:pt x="247504" y="247504"/>
                </a:cubicBezTo>
                <a:cubicBezTo>
                  <a:pt x="249093" y="245915"/>
                  <a:pt x="251443" y="245239"/>
                  <a:pt x="254334" y="245376"/>
                </a:cubicBezTo>
                <a:close/>
                <a:moveTo>
                  <a:pt x="9141017" y="245375"/>
                </a:moveTo>
                <a:cubicBezTo>
                  <a:pt x="9143907" y="245238"/>
                  <a:pt x="9146258" y="245915"/>
                  <a:pt x="9147846" y="247503"/>
                </a:cubicBezTo>
                <a:cubicBezTo>
                  <a:pt x="9154201" y="253858"/>
                  <a:pt x="9145959" y="272402"/>
                  <a:pt x="9129437" y="288924"/>
                </a:cubicBezTo>
                <a:cubicBezTo>
                  <a:pt x="9112915" y="305446"/>
                  <a:pt x="9094370" y="313688"/>
                  <a:pt x="9088016" y="307333"/>
                </a:cubicBezTo>
                <a:cubicBezTo>
                  <a:pt x="9081661" y="300979"/>
                  <a:pt x="9089903" y="282434"/>
                  <a:pt x="9106425" y="265912"/>
                </a:cubicBezTo>
                <a:cubicBezTo>
                  <a:pt x="9118816" y="253521"/>
                  <a:pt x="9132346" y="245787"/>
                  <a:pt x="9141017" y="245375"/>
                </a:cubicBezTo>
                <a:close/>
                <a:moveTo>
                  <a:pt x="8665484" y="245375"/>
                </a:moveTo>
                <a:cubicBezTo>
                  <a:pt x="8668374" y="245238"/>
                  <a:pt x="8670725" y="245915"/>
                  <a:pt x="8672313" y="247503"/>
                </a:cubicBezTo>
                <a:cubicBezTo>
                  <a:pt x="8678668" y="253858"/>
                  <a:pt x="8670426" y="272402"/>
                  <a:pt x="8653904" y="288924"/>
                </a:cubicBezTo>
                <a:cubicBezTo>
                  <a:pt x="8637382" y="305446"/>
                  <a:pt x="8618837" y="313688"/>
                  <a:pt x="8612483" y="307333"/>
                </a:cubicBezTo>
                <a:cubicBezTo>
                  <a:pt x="8606128" y="300979"/>
                  <a:pt x="8614370" y="282434"/>
                  <a:pt x="8630892" y="265912"/>
                </a:cubicBezTo>
                <a:cubicBezTo>
                  <a:pt x="8643283" y="253521"/>
                  <a:pt x="8656813" y="245787"/>
                  <a:pt x="8665484" y="245375"/>
                </a:cubicBezTo>
                <a:close/>
                <a:moveTo>
                  <a:pt x="8189942" y="245375"/>
                </a:moveTo>
                <a:cubicBezTo>
                  <a:pt x="8192832" y="245238"/>
                  <a:pt x="8195183" y="245915"/>
                  <a:pt x="8196771" y="247503"/>
                </a:cubicBezTo>
                <a:cubicBezTo>
                  <a:pt x="8203126" y="253858"/>
                  <a:pt x="8194884" y="272402"/>
                  <a:pt x="8178362" y="288924"/>
                </a:cubicBezTo>
                <a:cubicBezTo>
                  <a:pt x="8161840" y="305446"/>
                  <a:pt x="8143295" y="313688"/>
                  <a:pt x="8136941" y="307333"/>
                </a:cubicBezTo>
                <a:cubicBezTo>
                  <a:pt x="8130586" y="300979"/>
                  <a:pt x="8138828" y="282434"/>
                  <a:pt x="8155350" y="265912"/>
                </a:cubicBezTo>
                <a:cubicBezTo>
                  <a:pt x="8167741" y="253521"/>
                  <a:pt x="8181271" y="245787"/>
                  <a:pt x="8189942" y="245375"/>
                </a:cubicBezTo>
                <a:close/>
                <a:moveTo>
                  <a:pt x="7714399" y="245375"/>
                </a:moveTo>
                <a:cubicBezTo>
                  <a:pt x="7717290" y="245238"/>
                  <a:pt x="7719640" y="245915"/>
                  <a:pt x="7721229" y="247503"/>
                </a:cubicBezTo>
                <a:cubicBezTo>
                  <a:pt x="7727583" y="253858"/>
                  <a:pt x="7719341" y="272402"/>
                  <a:pt x="7702819" y="288924"/>
                </a:cubicBezTo>
                <a:cubicBezTo>
                  <a:pt x="7686298" y="305446"/>
                  <a:pt x="7667753" y="313688"/>
                  <a:pt x="7661398" y="307333"/>
                </a:cubicBezTo>
                <a:cubicBezTo>
                  <a:pt x="7655044" y="300979"/>
                  <a:pt x="7663286" y="282434"/>
                  <a:pt x="7679808" y="265912"/>
                </a:cubicBezTo>
                <a:cubicBezTo>
                  <a:pt x="7692199" y="253521"/>
                  <a:pt x="7705728" y="245787"/>
                  <a:pt x="7714399" y="245375"/>
                </a:cubicBezTo>
                <a:close/>
                <a:moveTo>
                  <a:pt x="7238857" y="245375"/>
                </a:moveTo>
                <a:cubicBezTo>
                  <a:pt x="7241748" y="245238"/>
                  <a:pt x="7244098" y="245915"/>
                  <a:pt x="7245687" y="247503"/>
                </a:cubicBezTo>
                <a:cubicBezTo>
                  <a:pt x="7252041" y="253858"/>
                  <a:pt x="7243799" y="272402"/>
                  <a:pt x="7227277" y="288924"/>
                </a:cubicBezTo>
                <a:cubicBezTo>
                  <a:pt x="7210756" y="305446"/>
                  <a:pt x="7192211" y="313688"/>
                  <a:pt x="7185856" y="307333"/>
                </a:cubicBezTo>
                <a:cubicBezTo>
                  <a:pt x="7179502" y="300979"/>
                  <a:pt x="7187744" y="282434"/>
                  <a:pt x="7204266" y="265912"/>
                </a:cubicBezTo>
                <a:cubicBezTo>
                  <a:pt x="7216657" y="253521"/>
                  <a:pt x="7230186" y="245787"/>
                  <a:pt x="7238857" y="245375"/>
                </a:cubicBezTo>
                <a:close/>
                <a:moveTo>
                  <a:pt x="6763315" y="245375"/>
                </a:moveTo>
                <a:cubicBezTo>
                  <a:pt x="6766206" y="245238"/>
                  <a:pt x="6768556" y="245915"/>
                  <a:pt x="6770145" y="247503"/>
                </a:cubicBezTo>
                <a:cubicBezTo>
                  <a:pt x="6776499" y="253858"/>
                  <a:pt x="6768257" y="272402"/>
                  <a:pt x="6751735" y="288924"/>
                </a:cubicBezTo>
                <a:cubicBezTo>
                  <a:pt x="6735214" y="305446"/>
                  <a:pt x="6716669" y="313688"/>
                  <a:pt x="6710314" y="307333"/>
                </a:cubicBezTo>
                <a:cubicBezTo>
                  <a:pt x="6703960" y="300979"/>
                  <a:pt x="6712202" y="282434"/>
                  <a:pt x="6728724" y="265912"/>
                </a:cubicBezTo>
                <a:cubicBezTo>
                  <a:pt x="6741115" y="253521"/>
                  <a:pt x="6754644" y="245787"/>
                  <a:pt x="6763315" y="245375"/>
                </a:cubicBezTo>
                <a:close/>
                <a:moveTo>
                  <a:pt x="6287773" y="245375"/>
                </a:moveTo>
                <a:cubicBezTo>
                  <a:pt x="6290664" y="245238"/>
                  <a:pt x="6293014" y="245915"/>
                  <a:pt x="6294603" y="247503"/>
                </a:cubicBezTo>
                <a:cubicBezTo>
                  <a:pt x="6300957" y="253858"/>
                  <a:pt x="6292715" y="272402"/>
                  <a:pt x="6276193" y="288924"/>
                </a:cubicBezTo>
                <a:cubicBezTo>
                  <a:pt x="6259672" y="305446"/>
                  <a:pt x="6241127" y="313688"/>
                  <a:pt x="6234772" y="307333"/>
                </a:cubicBezTo>
                <a:cubicBezTo>
                  <a:pt x="6228418" y="300979"/>
                  <a:pt x="6236660" y="282434"/>
                  <a:pt x="6253182" y="265912"/>
                </a:cubicBezTo>
                <a:cubicBezTo>
                  <a:pt x="6265573" y="253521"/>
                  <a:pt x="6279102" y="245787"/>
                  <a:pt x="6287773" y="245375"/>
                </a:cubicBezTo>
                <a:close/>
                <a:moveTo>
                  <a:pt x="5812231" y="245375"/>
                </a:moveTo>
                <a:cubicBezTo>
                  <a:pt x="5815122" y="245238"/>
                  <a:pt x="5817472" y="245915"/>
                  <a:pt x="5819061" y="247503"/>
                </a:cubicBezTo>
                <a:cubicBezTo>
                  <a:pt x="5825415" y="253858"/>
                  <a:pt x="5817173" y="272402"/>
                  <a:pt x="5800651" y="288924"/>
                </a:cubicBezTo>
                <a:cubicBezTo>
                  <a:pt x="5784130" y="305446"/>
                  <a:pt x="5765585" y="313688"/>
                  <a:pt x="5759230" y="307333"/>
                </a:cubicBezTo>
                <a:cubicBezTo>
                  <a:pt x="5752876" y="300979"/>
                  <a:pt x="5761118" y="282434"/>
                  <a:pt x="5777640" y="265912"/>
                </a:cubicBezTo>
                <a:cubicBezTo>
                  <a:pt x="5790031" y="253521"/>
                  <a:pt x="5803560" y="245787"/>
                  <a:pt x="5812231" y="245375"/>
                </a:cubicBezTo>
                <a:close/>
                <a:moveTo>
                  <a:pt x="5336689" y="245375"/>
                </a:moveTo>
                <a:cubicBezTo>
                  <a:pt x="5339580" y="245238"/>
                  <a:pt x="5341930" y="245915"/>
                  <a:pt x="5343519" y="247503"/>
                </a:cubicBezTo>
                <a:cubicBezTo>
                  <a:pt x="5349873" y="253858"/>
                  <a:pt x="5341631" y="272402"/>
                  <a:pt x="5325109" y="288924"/>
                </a:cubicBezTo>
                <a:cubicBezTo>
                  <a:pt x="5308588" y="305446"/>
                  <a:pt x="5290043" y="313688"/>
                  <a:pt x="5283688" y="307333"/>
                </a:cubicBezTo>
                <a:cubicBezTo>
                  <a:pt x="5277334" y="300979"/>
                  <a:pt x="5285576" y="282434"/>
                  <a:pt x="5302098" y="265912"/>
                </a:cubicBezTo>
                <a:cubicBezTo>
                  <a:pt x="5314489" y="253521"/>
                  <a:pt x="5328018" y="245787"/>
                  <a:pt x="5336689" y="245375"/>
                </a:cubicBezTo>
                <a:close/>
                <a:moveTo>
                  <a:pt x="4861147" y="245375"/>
                </a:moveTo>
                <a:cubicBezTo>
                  <a:pt x="4864038" y="245238"/>
                  <a:pt x="4866388" y="245915"/>
                  <a:pt x="4867977" y="247503"/>
                </a:cubicBezTo>
                <a:cubicBezTo>
                  <a:pt x="4874331" y="253858"/>
                  <a:pt x="4866089" y="272402"/>
                  <a:pt x="4849567" y="288924"/>
                </a:cubicBezTo>
                <a:cubicBezTo>
                  <a:pt x="4833046" y="305446"/>
                  <a:pt x="4814501" y="313688"/>
                  <a:pt x="4808146" y="307333"/>
                </a:cubicBezTo>
                <a:cubicBezTo>
                  <a:pt x="4801792" y="300979"/>
                  <a:pt x="4810034" y="282434"/>
                  <a:pt x="4826556" y="265912"/>
                </a:cubicBezTo>
                <a:cubicBezTo>
                  <a:pt x="4838947" y="253521"/>
                  <a:pt x="4852476" y="245787"/>
                  <a:pt x="4861147" y="245375"/>
                </a:cubicBezTo>
                <a:close/>
                <a:moveTo>
                  <a:pt x="4385605" y="245375"/>
                </a:moveTo>
                <a:cubicBezTo>
                  <a:pt x="4388496" y="245238"/>
                  <a:pt x="4390846" y="245915"/>
                  <a:pt x="4392435" y="247503"/>
                </a:cubicBezTo>
                <a:cubicBezTo>
                  <a:pt x="4398789" y="253858"/>
                  <a:pt x="4390547" y="272402"/>
                  <a:pt x="4374025" y="288924"/>
                </a:cubicBezTo>
                <a:cubicBezTo>
                  <a:pt x="4357504" y="305446"/>
                  <a:pt x="4338959" y="313688"/>
                  <a:pt x="4332604" y="307333"/>
                </a:cubicBezTo>
                <a:cubicBezTo>
                  <a:pt x="4326250" y="300979"/>
                  <a:pt x="4334492" y="282434"/>
                  <a:pt x="4351014" y="265912"/>
                </a:cubicBezTo>
                <a:cubicBezTo>
                  <a:pt x="4363405" y="253521"/>
                  <a:pt x="4376934" y="245787"/>
                  <a:pt x="4385605" y="245375"/>
                </a:cubicBezTo>
                <a:close/>
                <a:moveTo>
                  <a:pt x="3910065" y="245375"/>
                </a:moveTo>
                <a:cubicBezTo>
                  <a:pt x="3912956" y="245238"/>
                  <a:pt x="3915306" y="245915"/>
                  <a:pt x="3916895" y="247503"/>
                </a:cubicBezTo>
                <a:cubicBezTo>
                  <a:pt x="3923250" y="253858"/>
                  <a:pt x="3915007" y="272402"/>
                  <a:pt x="3898485" y="288924"/>
                </a:cubicBezTo>
                <a:cubicBezTo>
                  <a:pt x="3881964" y="305446"/>
                  <a:pt x="3863419" y="313688"/>
                  <a:pt x="3857064" y="307333"/>
                </a:cubicBezTo>
                <a:cubicBezTo>
                  <a:pt x="3850710" y="300979"/>
                  <a:pt x="3858952" y="282434"/>
                  <a:pt x="3875474" y="265912"/>
                </a:cubicBezTo>
                <a:cubicBezTo>
                  <a:pt x="3887865" y="253521"/>
                  <a:pt x="3901394" y="245787"/>
                  <a:pt x="3910065" y="245375"/>
                </a:cubicBezTo>
                <a:close/>
                <a:moveTo>
                  <a:pt x="3434524" y="245375"/>
                </a:moveTo>
                <a:cubicBezTo>
                  <a:pt x="3437414" y="245238"/>
                  <a:pt x="3439765" y="245915"/>
                  <a:pt x="3441353" y="247503"/>
                </a:cubicBezTo>
                <a:cubicBezTo>
                  <a:pt x="3447708" y="253858"/>
                  <a:pt x="3439466" y="272402"/>
                  <a:pt x="3422944" y="288924"/>
                </a:cubicBezTo>
                <a:cubicBezTo>
                  <a:pt x="3406422" y="305446"/>
                  <a:pt x="3387877" y="313688"/>
                  <a:pt x="3381523" y="307333"/>
                </a:cubicBezTo>
                <a:cubicBezTo>
                  <a:pt x="3375168" y="300979"/>
                  <a:pt x="3383410" y="282434"/>
                  <a:pt x="3399932" y="265912"/>
                </a:cubicBezTo>
                <a:cubicBezTo>
                  <a:pt x="3412323" y="253521"/>
                  <a:pt x="3425853" y="245787"/>
                  <a:pt x="3434524" y="245375"/>
                </a:cubicBezTo>
                <a:close/>
                <a:moveTo>
                  <a:pt x="2958982" y="245375"/>
                </a:moveTo>
                <a:cubicBezTo>
                  <a:pt x="2961872" y="245238"/>
                  <a:pt x="2964223" y="245915"/>
                  <a:pt x="2965812" y="247503"/>
                </a:cubicBezTo>
                <a:cubicBezTo>
                  <a:pt x="2972166" y="253858"/>
                  <a:pt x="2963924" y="272402"/>
                  <a:pt x="2947402" y="288924"/>
                </a:cubicBezTo>
                <a:cubicBezTo>
                  <a:pt x="2930881" y="305446"/>
                  <a:pt x="2912335" y="313688"/>
                  <a:pt x="2905980" y="307333"/>
                </a:cubicBezTo>
                <a:cubicBezTo>
                  <a:pt x="2899626" y="300979"/>
                  <a:pt x="2907868" y="282434"/>
                  <a:pt x="2924390" y="265912"/>
                </a:cubicBezTo>
                <a:cubicBezTo>
                  <a:pt x="2936782" y="253521"/>
                  <a:pt x="2950311" y="245787"/>
                  <a:pt x="2958982" y="245375"/>
                </a:cubicBezTo>
                <a:close/>
                <a:moveTo>
                  <a:pt x="2483440" y="245375"/>
                </a:moveTo>
                <a:cubicBezTo>
                  <a:pt x="2486330" y="245238"/>
                  <a:pt x="2488681" y="245915"/>
                  <a:pt x="2490270" y="247503"/>
                </a:cubicBezTo>
                <a:cubicBezTo>
                  <a:pt x="2496625" y="253858"/>
                  <a:pt x="2488382" y="272402"/>
                  <a:pt x="2471860" y="288924"/>
                </a:cubicBezTo>
                <a:cubicBezTo>
                  <a:pt x="2455339" y="305446"/>
                  <a:pt x="2436794" y="313688"/>
                  <a:pt x="2430439" y="307333"/>
                </a:cubicBezTo>
                <a:cubicBezTo>
                  <a:pt x="2424085" y="300979"/>
                  <a:pt x="2432327" y="282434"/>
                  <a:pt x="2448849" y="265912"/>
                </a:cubicBezTo>
                <a:cubicBezTo>
                  <a:pt x="2461240" y="253521"/>
                  <a:pt x="2474769" y="245787"/>
                  <a:pt x="2483440" y="245375"/>
                </a:cubicBezTo>
                <a:close/>
                <a:moveTo>
                  <a:pt x="2007899" y="245375"/>
                </a:moveTo>
                <a:cubicBezTo>
                  <a:pt x="2010789" y="245238"/>
                  <a:pt x="2013140" y="245915"/>
                  <a:pt x="2014729" y="247503"/>
                </a:cubicBezTo>
                <a:cubicBezTo>
                  <a:pt x="2021083" y="253858"/>
                  <a:pt x="2012841" y="272402"/>
                  <a:pt x="1996319" y="288924"/>
                </a:cubicBezTo>
                <a:cubicBezTo>
                  <a:pt x="1979797" y="305446"/>
                  <a:pt x="1961253" y="313688"/>
                  <a:pt x="1954898" y="307333"/>
                </a:cubicBezTo>
                <a:cubicBezTo>
                  <a:pt x="1948543" y="300979"/>
                  <a:pt x="1956786" y="282434"/>
                  <a:pt x="1973308" y="265912"/>
                </a:cubicBezTo>
                <a:cubicBezTo>
                  <a:pt x="1985699" y="253521"/>
                  <a:pt x="1999228" y="245787"/>
                  <a:pt x="2007899" y="245375"/>
                </a:cubicBezTo>
                <a:close/>
                <a:moveTo>
                  <a:pt x="1532357" y="245375"/>
                </a:moveTo>
                <a:cubicBezTo>
                  <a:pt x="1535247" y="245238"/>
                  <a:pt x="1537597" y="245915"/>
                  <a:pt x="1539186" y="247503"/>
                </a:cubicBezTo>
                <a:cubicBezTo>
                  <a:pt x="1545540" y="253858"/>
                  <a:pt x="1537298" y="272402"/>
                  <a:pt x="1520777" y="288924"/>
                </a:cubicBezTo>
                <a:cubicBezTo>
                  <a:pt x="1504255" y="305446"/>
                  <a:pt x="1485710" y="313688"/>
                  <a:pt x="1479356" y="307333"/>
                </a:cubicBezTo>
                <a:cubicBezTo>
                  <a:pt x="1473002" y="300979"/>
                  <a:pt x="1481243" y="282434"/>
                  <a:pt x="1497765" y="265912"/>
                </a:cubicBezTo>
                <a:cubicBezTo>
                  <a:pt x="1510156" y="253521"/>
                  <a:pt x="1523686" y="245787"/>
                  <a:pt x="1532357" y="245375"/>
                </a:cubicBezTo>
                <a:close/>
                <a:moveTo>
                  <a:pt x="1056814" y="245375"/>
                </a:moveTo>
                <a:cubicBezTo>
                  <a:pt x="1059705" y="245238"/>
                  <a:pt x="1062055" y="245915"/>
                  <a:pt x="1063644" y="247503"/>
                </a:cubicBezTo>
                <a:cubicBezTo>
                  <a:pt x="1069998" y="253858"/>
                  <a:pt x="1061756" y="272402"/>
                  <a:pt x="1045234" y="288924"/>
                </a:cubicBezTo>
                <a:cubicBezTo>
                  <a:pt x="1028713" y="305446"/>
                  <a:pt x="1010168" y="313688"/>
                  <a:pt x="1003813" y="307333"/>
                </a:cubicBezTo>
                <a:cubicBezTo>
                  <a:pt x="997458" y="300979"/>
                  <a:pt x="1005700" y="282434"/>
                  <a:pt x="1022222" y="265912"/>
                </a:cubicBezTo>
                <a:cubicBezTo>
                  <a:pt x="1034613" y="253521"/>
                  <a:pt x="1048143" y="245787"/>
                  <a:pt x="1056814" y="245375"/>
                </a:cubicBezTo>
                <a:close/>
                <a:moveTo>
                  <a:pt x="581272" y="245375"/>
                </a:moveTo>
                <a:cubicBezTo>
                  <a:pt x="584162" y="245238"/>
                  <a:pt x="586513" y="245915"/>
                  <a:pt x="588101" y="247503"/>
                </a:cubicBezTo>
                <a:cubicBezTo>
                  <a:pt x="594456" y="253858"/>
                  <a:pt x="586214" y="272402"/>
                  <a:pt x="569692" y="288924"/>
                </a:cubicBezTo>
                <a:cubicBezTo>
                  <a:pt x="553170" y="305446"/>
                  <a:pt x="534626" y="313688"/>
                  <a:pt x="528271" y="307333"/>
                </a:cubicBezTo>
                <a:cubicBezTo>
                  <a:pt x="521916" y="300979"/>
                  <a:pt x="530159" y="282434"/>
                  <a:pt x="546680" y="265912"/>
                </a:cubicBezTo>
                <a:cubicBezTo>
                  <a:pt x="559072" y="253521"/>
                  <a:pt x="572601" y="245787"/>
                  <a:pt x="581272" y="245375"/>
                </a:cubicBezTo>
                <a:close/>
                <a:moveTo>
                  <a:pt x="105730" y="245375"/>
                </a:moveTo>
                <a:cubicBezTo>
                  <a:pt x="108620" y="245238"/>
                  <a:pt x="110971" y="245915"/>
                  <a:pt x="112560" y="247503"/>
                </a:cubicBezTo>
                <a:cubicBezTo>
                  <a:pt x="118914" y="253858"/>
                  <a:pt x="110672" y="272402"/>
                  <a:pt x="94150" y="288924"/>
                </a:cubicBezTo>
                <a:cubicBezTo>
                  <a:pt x="77629" y="305446"/>
                  <a:pt x="59084" y="313688"/>
                  <a:pt x="52729" y="307333"/>
                </a:cubicBezTo>
                <a:cubicBezTo>
                  <a:pt x="46375" y="300979"/>
                  <a:pt x="54617" y="282434"/>
                  <a:pt x="71139" y="265912"/>
                </a:cubicBezTo>
                <a:cubicBezTo>
                  <a:pt x="83530" y="253521"/>
                  <a:pt x="97059" y="245787"/>
                  <a:pt x="105730" y="245375"/>
                </a:cubicBezTo>
                <a:close/>
                <a:moveTo>
                  <a:pt x="9353044" y="163760"/>
                </a:moveTo>
                <a:cubicBezTo>
                  <a:pt x="9376409" y="163760"/>
                  <a:pt x="9395350" y="171045"/>
                  <a:pt x="9395350" y="180031"/>
                </a:cubicBezTo>
                <a:cubicBezTo>
                  <a:pt x="9395350" y="189018"/>
                  <a:pt x="9376409" y="196303"/>
                  <a:pt x="9353044" y="196303"/>
                </a:cubicBezTo>
                <a:cubicBezTo>
                  <a:pt x="9335520" y="196303"/>
                  <a:pt x="9320485" y="192205"/>
                  <a:pt x="9314063" y="186365"/>
                </a:cubicBezTo>
                <a:cubicBezTo>
                  <a:pt x="9311922" y="184418"/>
                  <a:pt x="9310738" y="182278"/>
                  <a:pt x="9310738" y="180031"/>
                </a:cubicBezTo>
                <a:cubicBezTo>
                  <a:pt x="9310738" y="171045"/>
                  <a:pt x="9329679" y="163760"/>
                  <a:pt x="9353044" y="163760"/>
                </a:cubicBezTo>
                <a:close/>
                <a:moveTo>
                  <a:pt x="9077592" y="163760"/>
                </a:moveTo>
                <a:cubicBezTo>
                  <a:pt x="9100957" y="163760"/>
                  <a:pt x="9119898" y="171045"/>
                  <a:pt x="9119898" y="180031"/>
                </a:cubicBezTo>
                <a:cubicBezTo>
                  <a:pt x="9119898" y="189018"/>
                  <a:pt x="9100957" y="196303"/>
                  <a:pt x="9077592" y="196303"/>
                </a:cubicBezTo>
                <a:cubicBezTo>
                  <a:pt x="9060068" y="196303"/>
                  <a:pt x="9045033" y="192205"/>
                  <a:pt x="9038611" y="186365"/>
                </a:cubicBezTo>
                <a:cubicBezTo>
                  <a:pt x="9036470" y="184418"/>
                  <a:pt x="9035286" y="182278"/>
                  <a:pt x="9035286" y="180031"/>
                </a:cubicBezTo>
                <a:cubicBezTo>
                  <a:pt x="9035286" y="171045"/>
                  <a:pt x="9054227" y="163760"/>
                  <a:pt x="9077592" y="163760"/>
                </a:cubicBezTo>
                <a:close/>
                <a:moveTo>
                  <a:pt x="8877511" y="163760"/>
                </a:moveTo>
                <a:cubicBezTo>
                  <a:pt x="8900876" y="163760"/>
                  <a:pt x="8919817" y="171045"/>
                  <a:pt x="8919817" y="180031"/>
                </a:cubicBezTo>
                <a:cubicBezTo>
                  <a:pt x="8919817" y="189018"/>
                  <a:pt x="8900876" y="196303"/>
                  <a:pt x="8877511" y="196303"/>
                </a:cubicBezTo>
                <a:cubicBezTo>
                  <a:pt x="8859988" y="196303"/>
                  <a:pt x="8844952" y="192205"/>
                  <a:pt x="8838530" y="186365"/>
                </a:cubicBezTo>
                <a:cubicBezTo>
                  <a:pt x="8836389" y="184418"/>
                  <a:pt x="8835205" y="182278"/>
                  <a:pt x="8835205" y="180031"/>
                </a:cubicBezTo>
                <a:cubicBezTo>
                  <a:pt x="8835205" y="171045"/>
                  <a:pt x="8854146" y="163760"/>
                  <a:pt x="8877511" y="163760"/>
                </a:cubicBezTo>
                <a:close/>
                <a:moveTo>
                  <a:pt x="8602059" y="163760"/>
                </a:moveTo>
                <a:cubicBezTo>
                  <a:pt x="8625424" y="163760"/>
                  <a:pt x="8644365" y="171045"/>
                  <a:pt x="8644365" y="180031"/>
                </a:cubicBezTo>
                <a:cubicBezTo>
                  <a:pt x="8644365" y="189018"/>
                  <a:pt x="8625424" y="196303"/>
                  <a:pt x="8602059" y="196303"/>
                </a:cubicBezTo>
                <a:cubicBezTo>
                  <a:pt x="8584535" y="196303"/>
                  <a:pt x="8569500" y="192205"/>
                  <a:pt x="8563078" y="186365"/>
                </a:cubicBezTo>
                <a:cubicBezTo>
                  <a:pt x="8560937" y="184418"/>
                  <a:pt x="8559753" y="182278"/>
                  <a:pt x="8559753" y="180031"/>
                </a:cubicBezTo>
                <a:cubicBezTo>
                  <a:pt x="8559753" y="171045"/>
                  <a:pt x="8578694" y="163760"/>
                  <a:pt x="8602059" y="163760"/>
                </a:cubicBezTo>
                <a:close/>
                <a:moveTo>
                  <a:pt x="8401969" y="163760"/>
                </a:moveTo>
                <a:cubicBezTo>
                  <a:pt x="8425334" y="163760"/>
                  <a:pt x="8444275" y="171045"/>
                  <a:pt x="8444275" y="180031"/>
                </a:cubicBezTo>
                <a:cubicBezTo>
                  <a:pt x="8444275" y="189018"/>
                  <a:pt x="8425334" y="196303"/>
                  <a:pt x="8401969" y="196303"/>
                </a:cubicBezTo>
                <a:cubicBezTo>
                  <a:pt x="8384446" y="196303"/>
                  <a:pt x="8369410" y="192205"/>
                  <a:pt x="8362988" y="186365"/>
                </a:cubicBezTo>
                <a:cubicBezTo>
                  <a:pt x="8360847" y="184418"/>
                  <a:pt x="8359663" y="182278"/>
                  <a:pt x="8359663" y="180031"/>
                </a:cubicBezTo>
                <a:cubicBezTo>
                  <a:pt x="8359663" y="171045"/>
                  <a:pt x="8378604" y="163760"/>
                  <a:pt x="8401969" y="163760"/>
                </a:cubicBezTo>
                <a:close/>
                <a:moveTo>
                  <a:pt x="8126517" y="163760"/>
                </a:moveTo>
                <a:cubicBezTo>
                  <a:pt x="8149882" y="163760"/>
                  <a:pt x="8168823" y="171045"/>
                  <a:pt x="8168823" y="180031"/>
                </a:cubicBezTo>
                <a:cubicBezTo>
                  <a:pt x="8168823" y="189018"/>
                  <a:pt x="8149882" y="196303"/>
                  <a:pt x="8126517" y="196303"/>
                </a:cubicBezTo>
                <a:cubicBezTo>
                  <a:pt x="8108993" y="196303"/>
                  <a:pt x="8093958" y="192205"/>
                  <a:pt x="8087535" y="186365"/>
                </a:cubicBezTo>
                <a:cubicBezTo>
                  <a:pt x="8085395" y="184418"/>
                  <a:pt x="8084211" y="182278"/>
                  <a:pt x="8084211" y="180031"/>
                </a:cubicBezTo>
                <a:cubicBezTo>
                  <a:pt x="8084211" y="171045"/>
                  <a:pt x="8103152" y="163760"/>
                  <a:pt x="8126517" y="163760"/>
                </a:cubicBezTo>
                <a:close/>
                <a:moveTo>
                  <a:pt x="7926427" y="163760"/>
                </a:moveTo>
                <a:cubicBezTo>
                  <a:pt x="7949792" y="163760"/>
                  <a:pt x="7968733" y="171045"/>
                  <a:pt x="7968733" y="180031"/>
                </a:cubicBezTo>
                <a:cubicBezTo>
                  <a:pt x="7968733" y="189018"/>
                  <a:pt x="7949792" y="196303"/>
                  <a:pt x="7926427" y="196303"/>
                </a:cubicBezTo>
                <a:cubicBezTo>
                  <a:pt x="7908903" y="196303"/>
                  <a:pt x="7893868" y="192205"/>
                  <a:pt x="7887446" y="186365"/>
                </a:cubicBezTo>
                <a:cubicBezTo>
                  <a:pt x="7885305" y="184418"/>
                  <a:pt x="7884121" y="182278"/>
                  <a:pt x="7884121" y="180031"/>
                </a:cubicBezTo>
                <a:cubicBezTo>
                  <a:pt x="7884121" y="171045"/>
                  <a:pt x="7903062" y="163760"/>
                  <a:pt x="7926427" y="163760"/>
                </a:cubicBezTo>
                <a:close/>
                <a:moveTo>
                  <a:pt x="7650975" y="163760"/>
                </a:moveTo>
                <a:cubicBezTo>
                  <a:pt x="7674340" y="163760"/>
                  <a:pt x="7693281" y="171045"/>
                  <a:pt x="7693281" y="180031"/>
                </a:cubicBezTo>
                <a:cubicBezTo>
                  <a:pt x="7693281" y="189018"/>
                  <a:pt x="7674340" y="196303"/>
                  <a:pt x="7650975" y="196303"/>
                </a:cubicBezTo>
                <a:cubicBezTo>
                  <a:pt x="7633451" y="196303"/>
                  <a:pt x="7618416" y="192205"/>
                  <a:pt x="7611993" y="186365"/>
                </a:cubicBezTo>
                <a:cubicBezTo>
                  <a:pt x="7609853" y="184418"/>
                  <a:pt x="7608669" y="182278"/>
                  <a:pt x="7608669" y="180031"/>
                </a:cubicBezTo>
                <a:cubicBezTo>
                  <a:pt x="7608669" y="171045"/>
                  <a:pt x="7627610" y="163760"/>
                  <a:pt x="7650975" y="163760"/>
                </a:cubicBezTo>
                <a:close/>
                <a:moveTo>
                  <a:pt x="7450885" y="163760"/>
                </a:moveTo>
                <a:cubicBezTo>
                  <a:pt x="7474250" y="163760"/>
                  <a:pt x="7493191" y="171045"/>
                  <a:pt x="7493191" y="180031"/>
                </a:cubicBezTo>
                <a:cubicBezTo>
                  <a:pt x="7493191" y="189018"/>
                  <a:pt x="7474250" y="196303"/>
                  <a:pt x="7450885" y="196303"/>
                </a:cubicBezTo>
                <a:cubicBezTo>
                  <a:pt x="7433361" y="196303"/>
                  <a:pt x="7418326" y="192205"/>
                  <a:pt x="7411904" y="186365"/>
                </a:cubicBezTo>
                <a:cubicBezTo>
                  <a:pt x="7409763" y="184418"/>
                  <a:pt x="7408579" y="182278"/>
                  <a:pt x="7408579" y="180031"/>
                </a:cubicBezTo>
                <a:cubicBezTo>
                  <a:pt x="7408579" y="171045"/>
                  <a:pt x="7427520" y="163760"/>
                  <a:pt x="7450885" y="163760"/>
                </a:cubicBezTo>
                <a:close/>
                <a:moveTo>
                  <a:pt x="7175433" y="163760"/>
                </a:moveTo>
                <a:cubicBezTo>
                  <a:pt x="7198798" y="163760"/>
                  <a:pt x="7217739" y="171045"/>
                  <a:pt x="7217739" y="180031"/>
                </a:cubicBezTo>
                <a:cubicBezTo>
                  <a:pt x="7217739" y="189018"/>
                  <a:pt x="7198798" y="196303"/>
                  <a:pt x="7175433" y="196303"/>
                </a:cubicBezTo>
                <a:cubicBezTo>
                  <a:pt x="7157909" y="196303"/>
                  <a:pt x="7142874" y="192205"/>
                  <a:pt x="7136451" y="186365"/>
                </a:cubicBezTo>
                <a:cubicBezTo>
                  <a:pt x="7134311" y="184418"/>
                  <a:pt x="7133127" y="182278"/>
                  <a:pt x="7133127" y="180031"/>
                </a:cubicBezTo>
                <a:cubicBezTo>
                  <a:pt x="7133127" y="171045"/>
                  <a:pt x="7152068" y="163760"/>
                  <a:pt x="7175433" y="163760"/>
                </a:cubicBezTo>
                <a:close/>
                <a:moveTo>
                  <a:pt x="6975343" y="163760"/>
                </a:moveTo>
                <a:cubicBezTo>
                  <a:pt x="6998708" y="163760"/>
                  <a:pt x="7017649" y="171045"/>
                  <a:pt x="7017649" y="180031"/>
                </a:cubicBezTo>
                <a:cubicBezTo>
                  <a:pt x="7017649" y="189018"/>
                  <a:pt x="6998708" y="196303"/>
                  <a:pt x="6975343" y="196303"/>
                </a:cubicBezTo>
                <a:cubicBezTo>
                  <a:pt x="6957819" y="196303"/>
                  <a:pt x="6942784" y="192205"/>
                  <a:pt x="6936362" y="186365"/>
                </a:cubicBezTo>
                <a:cubicBezTo>
                  <a:pt x="6934221" y="184418"/>
                  <a:pt x="6933037" y="182278"/>
                  <a:pt x="6933037" y="180031"/>
                </a:cubicBezTo>
                <a:cubicBezTo>
                  <a:pt x="6933037" y="171045"/>
                  <a:pt x="6951978" y="163760"/>
                  <a:pt x="6975343" y="163760"/>
                </a:cubicBezTo>
                <a:close/>
                <a:moveTo>
                  <a:pt x="6699891" y="163760"/>
                </a:moveTo>
                <a:cubicBezTo>
                  <a:pt x="6723256" y="163760"/>
                  <a:pt x="6742197" y="171045"/>
                  <a:pt x="6742197" y="180031"/>
                </a:cubicBezTo>
                <a:cubicBezTo>
                  <a:pt x="6742197" y="189018"/>
                  <a:pt x="6723256" y="196303"/>
                  <a:pt x="6699891" y="196303"/>
                </a:cubicBezTo>
                <a:cubicBezTo>
                  <a:pt x="6682367" y="196303"/>
                  <a:pt x="6667332" y="192205"/>
                  <a:pt x="6660909" y="186365"/>
                </a:cubicBezTo>
                <a:cubicBezTo>
                  <a:pt x="6658769" y="184418"/>
                  <a:pt x="6657585" y="182278"/>
                  <a:pt x="6657585" y="180031"/>
                </a:cubicBezTo>
                <a:cubicBezTo>
                  <a:pt x="6657585" y="171045"/>
                  <a:pt x="6676526" y="163760"/>
                  <a:pt x="6699891" y="163760"/>
                </a:cubicBezTo>
                <a:close/>
                <a:moveTo>
                  <a:pt x="6499801" y="163760"/>
                </a:moveTo>
                <a:cubicBezTo>
                  <a:pt x="6523166" y="163760"/>
                  <a:pt x="6542107" y="171045"/>
                  <a:pt x="6542107" y="180031"/>
                </a:cubicBezTo>
                <a:cubicBezTo>
                  <a:pt x="6542107" y="189018"/>
                  <a:pt x="6523166" y="196303"/>
                  <a:pt x="6499801" y="196303"/>
                </a:cubicBezTo>
                <a:cubicBezTo>
                  <a:pt x="6482277" y="196303"/>
                  <a:pt x="6467242" y="192205"/>
                  <a:pt x="6460820" y="186365"/>
                </a:cubicBezTo>
                <a:cubicBezTo>
                  <a:pt x="6458679" y="184418"/>
                  <a:pt x="6457495" y="182278"/>
                  <a:pt x="6457495" y="180031"/>
                </a:cubicBezTo>
                <a:cubicBezTo>
                  <a:pt x="6457495" y="171045"/>
                  <a:pt x="6476436" y="163760"/>
                  <a:pt x="6499801" y="163760"/>
                </a:cubicBezTo>
                <a:close/>
                <a:moveTo>
                  <a:pt x="6224349" y="163760"/>
                </a:moveTo>
                <a:cubicBezTo>
                  <a:pt x="6247714" y="163760"/>
                  <a:pt x="6266655" y="171045"/>
                  <a:pt x="6266655" y="180031"/>
                </a:cubicBezTo>
                <a:cubicBezTo>
                  <a:pt x="6266655" y="189018"/>
                  <a:pt x="6247714" y="196303"/>
                  <a:pt x="6224349" y="196303"/>
                </a:cubicBezTo>
                <a:cubicBezTo>
                  <a:pt x="6206825" y="196303"/>
                  <a:pt x="6191790" y="192205"/>
                  <a:pt x="6185367" y="186365"/>
                </a:cubicBezTo>
                <a:cubicBezTo>
                  <a:pt x="6183227" y="184418"/>
                  <a:pt x="6182043" y="182278"/>
                  <a:pt x="6182043" y="180031"/>
                </a:cubicBezTo>
                <a:cubicBezTo>
                  <a:pt x="6182043" y="171045"/>
                  <a:pt x="6200984" y="163760"/>
                  <a:pt x="6224349" y="163760"/>
                </a:cubicBezTo>
                <a:close/>
                <a:moveTo>
                  <a:pt x="6024259" y="163760"/>
                </a:moveTo>
                <a:cubicBezTo>
                  <a:pt x="6047624" y="163760"/>
                  <a:pt x="6066565" y="171045"/>
                  <a:pt x="6066565" y="180031"/>
                </a:cubicBezTo>
                <a:cubicBezTo>
                  <a:pt x="6066565" y="189018"/>
                  <a:pt x="6047624" y="196303"/>
                  <a:pt x="6024259" y="196303"/>
                </a:cubicBezTo>
                <a:cubicBezTo>
                  <a:pt x="6006735" y="196303"/>
                  <a:pt x="5991700" y="192205"/>
                  <a:pt x="5985278" y="186365"/>
                </a:cubicBezTo>
                <a:cubicBezTo>
                  <a:pt x="5983137" y="184418"/>
                  <a:pt x="5981953" y="182278"/>
                  <a:pt x="5981953" y="180031"/>
                </a:cubicBezTo>
                <a:cubicBezTo>
                  <a:pt x="5981953" y="171045"/>
                  <a:pt x="6000894" y="163760"/>
                  <a:pt x="6024259" y="163760"/>
                </a:cubicBezTo>
                <a:close/>
                <a:moveTo>
                  <a:pt x="5748807" y="163760"/>
                </a:moveTo>
                <a:cubicBezTo>
                  <a:pt x="5772172" y="163760"/>
                  <a:pt x="5791113" y="171045"/>
                  <a:pt x="5791113" y="180031"/>
                </a:cubicBezTo>
                <a:cubicBezTo>
                  <a:pt x="5791113" y="189018"/>
                  <a:pt x="5772172" y="196303"/>
                  <a:pt x="5748807" y="196303"/>
                </a:cubicBezTo>
                <a:cubicBezTo>
                  <a:pt x="5731283" y="196303"/>
                  <a:pt x="5716248" y="192205"/>
                  <a:pt x="5709825" y="186365"/>
                </a:cubicBezTo>
                <a:cubicBezTo>
                  <a:pt x="5707685" y="184418"/>
                  <a:pt x="5706501" y="182278"/>
                  <a:pt x="5706501" y="180031"/>
                </a:cubicBezTo>
                <a:cubicBezTo>
                  <a:pt x="5706501" y="171045"/>
                  <a:pt x="5725442" y="163760"/>
                  <a:pt x="5748807" y="163760"/>
                </a:cubicBezTo>
                <a:close/>
                <a:moveTo>
                  <a:pt x="5548717" y="163760"/>
                </a:moveTo>
                <a:cubicBezTo>
                  <a:pt x="5572082" y="163760"/>
                  <a:pt x="5591023" y="171045"/>
                  <a:pt x="5591023" y="180031"/>
                </a:cubicBezTo>
                <a:cubicBezTo>
                  <a:pt x="5591023" y="189018"/>
                  <a:pt x="5572082" y="196303"/>
                  <a:pt x="5548717" y="196303"/>
                </a:cubicBezTo>
                <a:cubicBezTo>
                  <a:pt x="5531193" y="196303"/>
                  <a:pt x="5516158" y="192205"/>
                  <a:pt x="5509736" y="186365"/>
                </a:cubicBezTo>
                <a:cubicBezTo>
                  <a:pt x="5507595" y="184418"/>
                  <a:pt x="5506411" y="182278"/>
                  <a:pt x="5506411" y="180031"/>
                </a:cubicBezTo>
                <a:cubicBezTo>
                  <a:pt x="5506411" y="171045"/>
                  <a:pt x="5525352" y="163760"/>
                  <a:pt x="5548717" y="163760"/>
                </a:cubicBezTo>
                <a:close/>
                <a:moveTo>
                  <a:pt x="5273265" y="163760"/>
                </a:moveTo>
                <a:cubicBezTo>
                  <a:pt x="5296630" y="163760"/>
                  <a:pt x="5315571" y="171045"/>
                  <a:pt x="5315571" y="180031"/>
                </a:cubicBezTo>
                <a:cubicBezTo>
                  <a:pt x="5315571" y="189018"/>
                  <a:pt x="5296630" y="196303"/>
                  <a:pt x="5273265" y="196303"/>
                </a:cubicBezTo>
                <a:cubicBezTo>
                  <a:pt x="5255741" y="196303"/>
                  <a:pt x="5240706" y="192205"/>
                  <a:pt x="5234283" y="186365"/>
                </a:cubicBezTo>
                <a:cubicBezTo>
                  <a:pt x="5232143" y="184418"/>
                  <a:pt x="5230959" y="182278"/>
                  <a:pt x="5230959" y="180031"/>
                </a:cubicBezTo>
                <a:cubicBezTo>
                  <a:pt x="5230959" y="171045"/>
                  <a:pt x="5249900" y="163760"/>
                  <a:pt x="5273265" y="163760"/>
                </a:cubicBezTo>
                <a:close/>
                <a:moveTo>
                  <a:pt x="5073175" y="163760"/>
                </a:moveTo>
                <a:cubicBezTo>
                  <a:pt x="5096540" y="163760"/>
                  <a:pt x="5115481" y="171045"/>
                  <a:pt x="5115481" y="180031"/>
                </a:cubicBezTo>
                <a:cubicBezTo>
                  <a:pt x="5115481" y="189018"/>
                  <a:pt x="5096540" y="196303"/>
                  <a:pt x="5073175" y="196303"/>
                </a:cubicBezTo>
                <a:cubicBezTo>
                  <a:pt x="5055651" y="196303"/>
                  <a:pt x="5040616" y="192205"/>
                  <a:pt x="5034194" y="186365"/>
                </a:cubicBezTo>
                <a:cubicBezTo>
                  <a:pt x="5032053" y="184418"/>
                  <a:pt x="5030869" y="182278"/>
                  <a:pt x="5030869" y="180031"/>
                </a:cubicBezTo>
                <a:cubicBezTo>
                  <a:pt x="5030869" y="171045"/>
                  <a:pt x="5049810" y="163760"/>
                  <a:pt x="5073175" y="163760"/>
                </a:cubicBezTo>
                <a:close/>
                <a:moveTo>
                  <a:pt x="4797723" y="163760"/>
                </a:moveTo>
                <a:cubicBezTo>
                  <a:pt x="4821088" y="163760"/>
                  <a:pt x="4840029" y="171045"/>
                  <a:pt x="4840029" y="180031"/>
                </a:cubicBezTo>
                <a:cubicBezTo>
                  <a:pt x="4840029" y="189018"/>
                  <a:pt x="4821088" y="196303"/>
                  <a:pt x="4797723" y="196303"/>
                </a:cubicBezTo>
                <a:cubicBezTo>
                  <a:pt x="4780199" y="196303"/>
                  <a:pt x="4765164" y="192205"/>
                  <a:pt x="4758741" y="186365"/>
                </a:cubicBezTo>
                <a:cubicBezTo>
                  <a:pt x="4756601" y="184418"/>
                  <a:pt x="4755417" y="182278"/>
                  <a:pt x="4755417" y="180031"/>
                </a:cubicBezTo>
                <a:cubicBezTo>
                  <a:pt x="4755417" y="171045"/>
                  <a:pt x="4774358" y="163760"/>
                  <a:pt x="4797723" y="163760"/>
                </a:cubicBezTo>
                <a:close/>
                <a:moveTo>
                  <a:pt x="4597633" y="163760"/>
                </a:moveTo>
                <a:cubicBezTo>
                  <a:pt x="4620998" y="163760"/>
                  <a:pt x="4639939" y="171045"/>
                  <a:pt x="4639939" y="180031"/>
                </a:cubicBezTo>
                <a:cubicBezTo>
                  <a:pt x="4639939" y="189018"/>
                  <a:pt x="4620998" y="196303"/>
                  <a:pt x="4597633" y="196303"/>
                </a:cubicBezTo>
                <a:cubicBezTo>
                  <a:pt x="4580109" y="196303"/>
                  <a:pt x="4565074" y="192205"/>
                  <a:pt x="4558652" y="186365"/>
                </a:cubicBezTo>
                <a:cubicBezTo>
                  <a:pt x="4556511" y="184418"/>
                  <a:pt x="4555327" y="182278"/>
                  <a:pt x="4555327" y="180031"/>
                </a:cubicBezTo>
                <a:cubicBezTo>
                  <a:pt x="4555327" y="171045"/>
                  <a:pt x="4574268" y="163760"/>
                  <a:pt x="4597633" y="163760"/>
                </a:cubicBezTo>
                <a:close/>
                <a:moveTo>
                  <a:pt x="4322181" y="163760"/>
                </a:moveTo>
                <a:cubicBezTo>
                  <a:pt x="4345546" y="163760"/>
                  <a:pt x="4364487" y="171045"/>
                  <a:pt x="4364487" y="180031"/>
                </a:cubicBezTo>
                <a:cubicBezTo>
                  <a:pt x="4364487" y="189018"/>
                  <a:pt x="4345546" y="196303"/>
                  <a:pt x="4322181" y="196303"/>
                </a:cubicBezTo>
                <a:cubicBezTo>
                  <a:pt x="4304657" y="196303"/>
                  <a:pt x="4289622" y="192205"/>
                  <a:pt x="4283199" y="186365"/>
                </a:cubicBezTo>
                <a:cubicBezTo>
                  <a:pt x="4281059" y="184418"/>
                  <a:pt x="4279875" y="182278"/>
                  <a:pt x="4279875" y="180031"/>
                </a:cubicBezTo>
                <a:cubicBezTo>
                  <a:pt x="4279875" y="171045"/>
                  <a:pt x="4298816" y="163760"/>
                  <a:pt x="4322181" y="163760"/>
                </a:cubicBezTo>
                <a:close/>
                <a:moveTo>
                  <a:pt x="4122091" y="163760"/>
                </a:moveTo>
                <a:cubicBezTo>
                  <a:pt x="4145456" y="163760"/>
                  <a:pt x="4164397" y="171045"/>
                  <a:pt x="4164397" y="180031"/>
                </a:cubicBezTo>
                <a:cubicBezTo>
                  <a:pt x="4164397" y="189018"/>
                  <a:pt x="4145456" y="196303"/>
                  <a:pt x="4122091" y="196303"/>
                </a:cubicBezTo>
                <a:cubicBezTo>
                  <a:pt x="4104567" y="196303"/>
                  <a:pt x="4089532" y="192205"/>
                  <a:pt x="4083110" y="186365"/>
                </a:cubicBezTo>
                <a:cubicBezTo>
                  <a:pt x="4080969" y="184418"/>
                  <a:pt x="4079785" y="182278"/>
                  <a:pt x="4079785" y="180031"/>
                </a:cubicBezTo>
                <a:cubicBezTo>
                  <a:pt x="4079785" y="171045"/>
                  <a:pt x="4098726" y="163760"/>
                  <a:pt x="4122091" y="163760"/>
                </a:cubicBezTo>
                <a:close/>
                <a:moveTo>
                  <a:pt x="3846641" y="163760"/>
                </a:moveTo>
                <a:cubicBezTo>
                  <a:pt x="3870006" y="163760"/>
                  <a:pt x="3888946" y="171045"/>
                  <a:pt x="3888946" y="180031"/>
                </a:cubicBezTo>
                <a:cubicBezTo>
                  <a:pt x="3888946" y="189018"/>
                  <a:pt x="3870006" y="196303"/>
                  <a:pt x="3846641" y="196303"/>
                </a:cubicBezTo>
                <a:cubicBezTo>
                  <a:pt x="3829117" y="196303"/>
                  <a:pt x="3814082" y="192205"/>
                  <a:pt x="3807659" y="186365"/>
                </a:cubicBezTo>
                <a:cubicBezTo>
                  <a:pt x="3805519" y="184418"/>
                  <a:pt x="3804335" y="182278"/>
                  <a:pt x="3804335" y="180031"/>
                </a:cubicBezTo>
                <a:cubicBezTo>
                  <a:pt x="3804335" y="171045"/>
                  <a:pt x="3823276" y="163760"/>
                  <a:pt x="3846641" y="163760"/>
                </a:cubicBezTo>
                <a:close/>
                <a:moveTo>
                  <a:pt x="3646551" y="163760"/>
                </a:moveTo>
                <a:cubicBezTo>
                  <a:pt x="3669915" y="163760"/>
                  <a:pt x="3688857" y="171045"/>
                  <a:pt x="3688857" y="180031"/>
                </a:cubicBezTo>
                <a:cubicBezTo>
                  <a:pt x="3688857" y="189018"/>
                  <a:pt x="3669915" y="196303"/>
                  <a:pt x="3646551" y="196303"/>
                </a:cubicBezTo>
                <a:cubicBezTo>
                  <a:pt x="3629028" y="196303"/>
                  <a:pt x="3613993" y="192205"/>
                  <a:pt x="3607570" y="186365"/>
                </a:cubicBezTo>
                <a:cubicBezTo>
                  <a:pt x="3605428" y="184418"/>
                  <a:pt x="3604245" y="182278"/>
                  <a:pt x="3604245" y="180031"/>
                </a:cubicBezTo>
                <a:cubicBezTo>
                  <a:pt x="3604245" y="171045"/>
                  <a:pt x="3623186" y="163760"/>
                  <a:pt x="3646551" y="163760"/>
                </a:cubicBezTo>
                <a:close/>
                <a:moveTo>
                  <a:pt x="3371099" y="163760"/>
                </a:moveTo>
                <a:cubicBezTo>
                  <a:pt x="3394464" y="163760"/>
                  <a:pt x="3413405" y="171045"/>
                  <a:pt x="3413405" y="180031"/>
                </a:cubicBezTo>
                <a:cubicBezTo>
                  <a:pt x="3413405" y="189018"/>
                  <a:pt x="3394464" y="196303"/>
                  <a:pt x="3371099" y="196303"/>
                </a:cubicBezTo>
                <a:cubicBezTo>
                  <a:pt x="3353575" y="196303"/>
                  <a:pt x="3338540" y="192205"/>
                  <a:pt x="3332118" y="186365"/>
                </a:cubicBezTo>
                <a:cubicBezTo>
                  <a:pt x="3329977" y="184418"/>
                  <a:pt x="3328793" y="182278"/>
                  <a:pt x="3328793" y="180031"/>
                </a:cubicBezTo>
                <a:cubicBezTo>
                  <a:pt x="3328793" y="171045"/>
                  <a:pt x="3347734" y="163760"/>
                  <a:pt x="3371099" y="163760"/>
                </a:cubicBezTo>
                <a:close/>
                <a:moveTo>
                  <a:pt x="3171009" y="163760"/>
                </a:moveTo>
                <a:cubicBezTo>
                  <a:pt x="3194374" y="163760"/>
                  <a:pt x="3213316" y="171045"/>
                  <a:pt x="3213316" y="180031"/>
                </a:cubicBezTo>
                <a:cubicBezTo>
                  <a:pt x="3213316" y="189018"/>
                  <a:pt x="3194374" y="196303"/>
                  <a:pt x="3171009" y="196303"/>
                </a:cubicBezTo>
                <a:cubicBezTo>
                  <a:pt x="3153486" y="196303"/>
                  <a:pt x="3138451" y="192205"/>
                  <a:pt x="3132028" y="186365"/>
                </a:cubicBezTo>
                <a:cubicBezTo>
                  <a:pt x="3129887" y="184418"/>
                  <a:pt x="3128703" y="182278"/>
                  <a:pt x="3128703" y="180031"/>
                </a:cubicBezTo>
                <a:cubicBezTo>
                  <a:pt x="3128703" y="171045"/>
                  <a:pt x="3147644" y="163760"/>
                  <a:pt x="3171009" y="163760"/>
                </a:cubicBezTo>
                <a:close/>
                <a:moveTo>
                  <a:pt x="2895557" y="163760"/>
                </a:moveTo>
                <a:cubicBezTo>
                  <a:pt x="2918922" y="163760"/>
                  <a:pt x="2937863" y="171045"/>
                  <a:pt x="2937863" y="180031"/>
                </a:cubicBezTo>
                <a:cubicBezTo>
                  <a:pt x="2937863" y="189018"/>
                  <a:pt x="2918922" y="196303"/>
                  <a:pt x="2895557" y="196303"/>
                </a:cubicBezTo>
                <a:cubicBezTo>
                  <a:pt x="2878033" y="196303"/>
                  <a:pt x="2862998" y="192205"/>
                  <a:pt x="2856576" y="186365"/>
                </a:cubicBezTo>
                <a:cubicBezTo>
                  <a:pt x="2854436" y="184418"/>
                  <a:pt x="2853251" y="182278"/>
                  <a:pt x="2853251" y="180031"/>
                </a:cubicBezTo>
                <a:cubicBezTo>
                  <a:pt x="2853251" y="171045"/>
                  <a:pt x="2872193" y="163760"/>
                  <a:pt x="2895557" y="163760"/>
                </a:cubicBezTo>
                <a:close/>
                <a:moveTo>
                  <a:pt x="2695468" y="163760"/>
                </a:moveTo>
                <a:cubicBezTo>
                  <a:pt x="2718832" y="163760"/>
                  <a:pt x="2737773" y="171045"/>
                  <a:pt x="2737773" y="180031"/>
                </a:cubicBezTo>
                <a:cubicBezTo>
                  <a:pt x="2737773" y="189018"/>
                  <a:pt x="2718832" y="196303"/>
                  <a:pt x="2695468" y="196303"/>
                </a:cubicBezTo>
                <a:cubicBezTo>
                  <a:pt x="2677944" y="196303"/>
                  <a:pt x="2662909" y="192205"/>
                  <a:pt x="2656486" y="186365"/>
                </a:cubicBezTo>
                <a:cubicBezTo>
                  <a:pt x="2654345" y="184418"/>
                  <a:pt x="2653161" y="182278"/>
                  <a:pt x="2653161" y="180031"/>
                </a:cubicBezTo>
                <a:cubicBezTo>
                  <a:pt x="2653161" y="171045"/>
                  <a:pt x="2672103" y="163760"/>
                  <a:pt x="2695468" y="163760"/>
                </a:cubicBezTo>
                <a:close/>
                <a:moveTo>
                  <a:pt x="2420016" y="163760"/>
                </a:moveTo>
                <a:cubicBezTo>
                  <a:pt x="2443380" y="163760"/>
                  <a:pt x="2462321" y="171045"/>
                  <a:pt x="2462321" y="180031"/>
                </a:cubicBezTo>
                <a:cubicBezTo>
                  <a:pt x="2462321" y="189018"/>
                  <a:pt x="2443380" y="196303"/>
                  <a:pt x="2420016" y="196303"/>
                </a:cubicBezTo>
                <a:cubicBezTo>
                  <a:pt x="2402492" y="196303"/>
                  <a:pt x="2387457" y="192205"/>
                  <a:pt x="2381034" y="186365"/>
                </a:cubicBezTo>
                <a:cubicBezTo>
                  <a:pt x="2378893" y="184418"/>
                  <a:pt x="2377710" y="182278"/>
                  <a:pt x="2377710" y="180031"/>
                </a:cubicBezTo>
                <a:cubicBezTo>
                  <a:pt x="2377710" y="171045"/>
                  <a:pt x="2396651" y="163760"/>
                  <a:pt x="2420016" y="163760"/>
                </a:cubicBezTo>
                <a:close/>
                <a:moveTo>
                  <a:pt x="2219926" y="163760"/>
                </a:moveTo>
                <a:cubicBezTo>
                  <a:pt x="2243291" y="163760"/>
                  <a:pt x="2262232" y="171045"/>
                  <a:pt x="2262232" y="180031"/>
                </a:cubicBezTo>
                <a:cubicBezTo>
                  <a:pt x="2262232" y="189018"/>
                  <a:pt x="2243291" y="196303"/>
                  <a:pt x="2219926" y="196303"/>
                </a:cubicBezTo>
                <a:cubicBezTo>
                  <a:pt x="2202403" y="196303"/>
                  <a:pt x="2187367" y="192205"/>
                  <a:pt x="2180945" y="186365"/>
                </a:cubicBezTo>
                <a:cubicBezTo>
                  <a:pt x="2178804" y="184418"/>
                  <a:pt x="2177620" y="182278"/>
                  <a:pt x="2177620" y="180031"/>
                </a:cubicBezTo>
                <a:cubicBezTo>
                  <a:pt x="2177620" y="171045"/>
                  <a:pt x="2196561" y="163760"/>
                  <a:pt x="2219926" y="163760"/>
                </a:cubicBezTo>
                <a:close/>
                <a:moveTo>
                  <a:pt x="1944474" y="163760"/>
                </a:moveTo>
                <a:cubicBezTo>
                  <a:pt x="1967839" y="163760"/>
                  <a:pt x="1986780" y="171045"/>
                  <a:pt x="1986780" y="180031"/>
                </a:cubicBezTo>
                <a:cubicBezTo>
                  <a:pt x="1986780" y="189018"/>
                  <a:pt x="1967839" y="196303"/>
                  <a:pt x="1944474" y="196303"/>
                </a:cubicBezTo>
                <a:cubicBezTo>
                  <a:pt x="1926950" y="196303"/>
                  <a:pt x="1911916" y="192205"/>
                  <a:pt x="1905493" y="186365"/>
                </a:cubicBezTo>
                <a:cubicBezTo>
                  <a:pt x="1903352" y="184418"/>
                  <a:pt x="1902168" y="182278"/>
                  <a:pt x="1902168" y="180031"/>
                </a:cubicBezTo>
                <a:cubicBezTo>
                  <a:pt x="1902168" y="171045"/>
                  <a:pt x="1921109" y="163760"/>
                  <a:pt x="1944474" y="163760"/>
                </a:cubicBezTo>
                <a:close/>
                <a:moveTo>
                  <a:pt x="1744384" y="163760"/>
                </a:moveTo>
                <a:cubicBezTo>
                  <a:pt x="1767750" y="163760"/>
                  <a:pt x="1786690" y="171045"/>
                  <a:pt x="1786690" y="180031"/>
                </a:cubicBezTo>
                <a:cubicBezTo>
                  <a:pt x="1786690" y="189018"/>
                  <a:pt x="1767750" y="196303"/>
                  <a:pt x="1744384" y="196303"/>
                </a:cubicBezTo>
                <a:cubicBezTo>
                  <a:pt x="1726861" y="196303"/>
                  <a:pt x="1711825" y="192205"/>
                  <a:pt x="1705403" y="186365"/>
                </a:cubicBezTo>
                <a:cubicBezTo>
                  <a:pt x="1703263" y="184418"/>
                  <a:pt x="1702079" y="182278"/>
                  <a:pt x="1702079" y="180031"/>
                </a:cubicBezTo>
                <a:cubicBezTo>
                  <a:pt x="1702079" y="171045"/>
                  <a:pt x="1721020" y="163760"/>
                  <a:pt x="1744384" y="163760"/>
                </a:cubicBezTo>
                <a:close/>
                <a:moveTo>
                  <a:pt x="1468931" y="163760"/>
                </a:moveTo>
                <a:cubicBezTo>
                  <a:pt x="1492296" y="163760"/>
                  <a:pt x="1511238" y="171045"/>
                  <a:pt x="1511238" y="180031"/>
                </a:cubicBezTo>
                <a:cubicBezTo>
                  <a:pt x="1511238" y="189018"/>
                  <a:pt x="1492296" y="196303"/>
                  <a:pt x="1468931" y="196303"/>
                </a:cubicBezTo>
                <a:cubicBezTo>
                  <a:pt x="1451409" y="196303"/>
                  <a:pt x="1436373" y="192205"/>
                  <a:pt x="1429950" y="186365"/>
                </a:cubicBezTo>
                <a:cubicBezTo>
                  <a:pt x="1427809" y="184418"/>
                  <a:pt x="1426625" y="182278"/>
                  <a:pt x="1426625" y="180031"/>
                </a:cubicBezTo>
                <a:cubicBezTo>
                  <a:pt x="1426625" y="171045"/>
                  <a:pt x="1445567" y="163760"/>
                  <a:pt x="1468931" y="163760"/>
                </a:cubicBezTo>
                <a:close/>
                <a:moveTo>
                  <a:pt x="1268842" y="163760"/>
                </a:moveTo>
                <a:cubicBezTo>
                  <a:pt x="1292207" y="163760"/>
                  <a:pt x="1311148" y="171045"/>
                  <a:pt x="1311148" y="180031"/>
                </a:cubicBezTo>
                <a:cubicBezTo>
                  <a:pt x="1311148" y="189018"/>
                  <a:pt x="1292207" y="196303"/>
                  <a:pt x="1268842" y="196303"/>
                </a:cubicBezTo>
                <a:cubicBezTo>
                  <a:pt x="1251318" y="196303"/>
                  <a:pt x="1236283" y="192205"/>
                  <a:pt x="1229860" y="186365"/>
                </a:cubicBezTo>
                <a:cubicBezTo>
                  <a:pt x="1227720" y="184418"/>
                  <a:pt x="1226536" y="182278"/>
                  <a:pt x="1226536" y="180031"/>
                </a:cubicBezTo>
                <a:cubicBezTo>
                  <a:pt x="1226536" y="171045"/>
                  <a:pt x="1245477" y="163760"/>
                  <a:pt x="1268842" y="163760"/>
                </a:cubicBezTo>
                <a:close/>
                <a:moveTo>
                  <a:pt x="993390" y="163760"/>
                </a:moveTo>
                <a:cubicBezTo>
                  <a:pt x="1016754" y="163760"/>
                  <a:pt x="1035695" y="171045"/>
                  <a:pt x="1035695" y="180031"/>
                </a:cubicBezTo>
                <a:cubicBezTo>
                  <a:pt x="1035695" y="189018"/>
                  <a:pt x="1016754" y="196303"/>
                  <a:pt x="993390" y="196303"/>
                </a:cubicBezTo>
                <a:cubicBezTo>
                  <a:pt x="975866" y="196303"/>
                  <a:pt x="960830" y="192205"/>
                  <a:pt x="954408" y="186365"/>
                </a:cubicBezTo>
                <a:cubicBezTo>
                  <a:pt x="952267" y="184418"/>
                  <a:pt x="951083" y="182278"/>
                  <a:pt x="951083" y="180031"/>
                </a:cubicBezTo>
                <a:cubicBezTo>
                  <a:pt x="951083" y="171045"/>
                  <a:pt x="970025" y="163760"/>
                  <a:pt x="993390" y="163760"/>
                </a:cubicBezTo>
                <a:close/>
                <a:moveTo>
                  <a:pt x="793299" y="163760"/>
                </a:moveTo>
                <a:cubicBezTo>
                  <a:pt x="816664" y="163760"/>
                  <a:pt x="835605" y="171045"/>
                  <a:pt x="835605" y="180031"/>
                </a:cubicBezTo>
                <a:cubicBezTo>
                  <a:pt x="835605" y="189018"/>
                  <a:pt x="816664" y="196303"/>
                  <a:pt x="793299" y="196303"/>
                </a:cubicBezTo>
                <a:cubicBezTo>
                  <a:pt x="775776" y="196303"/>
                  <a:pt x="760741" y="192205"/>
                  <a:pt x="754318" y="186365"/>
                </a:cubicBezTo>
                <a:cubicBezTo>
                  <a:pt x="752177" y="184418"/>
                  <a:pt x="750993" y="182278"/>
                  <a:pt x="750993" y="180031"/>
                </a:cubicBezTo>
                <a:cubicBezTo>
                  <a:pt x="750993" y="171045"/>
                  <a:pt x="769934" y="163760"/>
                  <a:pt x="793299" y="163760"/>
                </a:cubicBezTo>
                <a:close/>
                <a:moveTo>
                  <a:pt x="517847" y="163760"/>
                </a:moveTo>
                <a:cubicBezTo>
                  <a:pt x="541212" y="163760"/>
                  <a:pt x="560153" y="171045"/>
                  <a:pt x="560153" y="180031"/>
                </a:cubicBezTo>
                <a:cubicBezTo>
                  <a:pt x="560153" y="189018"/>
                  <a:pt x="541212" y="196303"/>
                  <a:pt x="517847" y="196303"/>
                </a:cubicBezTo>
                <a:cubicBezTo>
                  <a:pt x="500324" y="196303"/>
                  <a:pt x="485288" y="192205"/>
                  <a:pt x="478866" y="186365"/>
                </a:cubicBezTo>
                <a:cubicBezTo>
                  <a:pt x="476725" y="184418"/>
                  <a:pt x="475541" y="182278"/>
                  <a:pt x="475541" y="180031"/>
                </a:cubicBezTo>
                <a:cubicBezTo>
                  <a:pt x="475541" y="171045"/>
                  <a:pt x="494482" y="163760"/>
                  <a:pt x="517847" y="163760"/>
                </a:cubicBezTo>
                <a:close/>
                <a:moveTo>
                  <a:pt x="317757" y="163760"/>
                </a:moveTo>
                <a:cubicBezTo>
                  <a:pt x="341122" y="163760"/>
                  <a:pt x="360063" y="171045"/>
                  <a:pt x="360063" y="180031"/>
                </a:cubicBezTo>
                <a:cubicBezTo>
                  <a:pt x="360063" y="189018"/>
                  <a:pt x="341122" y="196303"/>
                  <a:pt x="317757" y="196303"/>
                </a:cubicBezTo>
                <a:cubicBezTo>
                  <a:pt x="300234" y="196303"/>
                  <a:pt x="285199" y="192205"/>
                  <a:pt x="278777" y="186365"/>
                </a:cubicBezTo>
                <a:cubicBezTo>
                  <a:pt x="276636" y="184418"/>
                  <a:pt x="275452" y="182278"/>
                  <a:pt x="275452" y="180031"/>
                </a:cubicBezTo>
                <a:cubicBezTo>
                  <a:pt x="275452" y="171045"/>
                  <a:pt x="294393" y="163760"/>
                  <a:pt x="317757" y="163760"/>
                </a:cubicBezTo>
                <a:close/>
                <a:moveTo>
                  <a:pt x="42306" y="163760"/>
                </a:moveTo>
                <a:cubicBezTo>
                  <a:pt x="65670" y="163760"/>
                  <a:pt x="84611" y="171045"/>
                  <a:pt x="84611" y="180031"/>
                </a:cubicBezTo>
                <a:cubicBezTo>
                  <a:pt x="84611" y="189018"/>
                  <a:pt x="65670" y="196303"/>
                  <a:pt x="42306" y="196303"/>
                </a:cubicBezTo>
                <a:cubicBezTo>
                  <a:pt x="24782" y="196303"/>
                  <a:pt x="9746" y="192205"/>
                  <a:pt x="3324" y="186365"/>
                </a:cubicBezTo>
                <a:cubicBezTo>
                  <a:pt x="1183" y="184418"/>
                  <a:pt x="0" y="182278"/>
                  <a:pt x="0" y="180031"/>
                </a:cubicBezTo>
                <a:cubicBezTo>
                  <a:pt x="0" y="171045"/>
                  <a:pt x="18941" y="163760"/>
                  <a:pt x="42306" y="163760"/>
                </a:cubicBezTo>
                <a:close/>
                <a:moveTo>
                  <a:pt x="9215318" y="136313"/>
                </a:moveTo>
                <a:cubicBezTo>
                  <a:pt x="9239463" y="136313"/>
                  <a:pt x="9259037" y="155886"/>
                  <a:pt x="9259037" y="180032"/>
                </a:cubicBezTo>
                <a:cubicBezTo>
                  <a:pt x="9259037" y="204177"/>
                  <a:pt x="9239463" y="223751"/>
                  <a:pt x="9215318" y="223751"/>
                </a:cubicBezTo>
                <a:cubicBezTo>
                  <a:pt x="9191172" y="223751"/>
                  <a:pt x="9171599" y="204177"/>
                  <a:pt x="9171599" y="180032"/>
                </a:cubicBezTo>
                <a:cubicBezTo>
                  <a:pt x="9171599" y="155886"/>
                  <a:pt x="9191172" y="136313"/>
                  <a:pt x="9215318" y="136313"/>
                </a:cubicBezTo>
                <a:close/>
                <a:moveTo>
                  <a:pt x="8739785" y="136313"/>
                </a:moveTo>
                <a:cubicBezTo>
                  <a:pt x="8763930" y="136313"/>
                  <a:pt x="8783504" y="155886"/>
                  <a:pt x="8783504" y="180032"/>
                </a:cubicBezTo>
                <a:cubicBezTo>
                  <a:pt x="8783504" y="204177"/>
                  <a:pt x="8763930" y="223751"/>
                  <a:pt x="8739785" y="223751"/>
                </a:cubicBezTo>
                <a:cubicBezTo>
                  <a:pt x="8715639" y="223751"/>
                  <a:pt x="8696066" y="204177"/>
                  <a:pt x="8696066" y="180032"/>
                </a:cubicBezTo>
                <a:cubicBezTo>
                  <a:pt x="8696066" y="155886"/>
                  <a:pt x="8715639" y="136313"/>
                  <a:pt x="8739785" y="136313"/>
                </a:cubicBezTo>
                <a:close/>
                <a:moveTo>
                  <a:pt x="8264243" y="136313"/>
                </a:moveTo>
                <a:cubicBezTo>
                  <a:pt x="8288388" y="136313"/>
                  <a:pt x="8307962" y="155886"/>
                  <a:pt x="8307962" y="180032"/>
                </a:cubicBezTo>
                <a:cubicBezTo>
                  <a:pt x="8307962" y="204177"/>
                  <a:pt x="8288388" y="223751"/>
                  <a:pt x="8264243" y="223751"/>
                </a:cubicBezTo>
                <a:cubicBezTo>
                  <a:pt x="8240097" y="223751"/>
                  <a:pt x="8220524" y="204177"/>
                  <a:pt x="8220524" y="180032"/>
                </a:cubicBezTo>
                <a:cubicBezTo>
                  <a:pt x="8220524" y="155886"/>
                  <a:pt x="8240097" y="136313"/>
                  <a:pt x="8264243" y="136313"/>
                </a:cubicBezTo>
                <a:close/>
                <a:moveTo>
                  <a:pt x="7788700" y="136313"/>
                </a:moveTo>
                <a:cubicBezTo>
                  <a:pt x="7812846" y="136313"/>
                  <a:pt x="7832419" y="155886"/>
                  <a:pt x="7832419" y="180032"/>
                </a:cubicBezTo>
                <a:cubicBezTo>
                  <a:pt x="7832419" y="204177"/>
                  <a:pt x="7812846" y="223751"/>
                  <a:pt x="7788700" y="223751"/>
                </a:cubicBezTo>
                <a:cubicBezTo>
                  <a:pt x="7764555" y="223751"/>
                  <a:pt x="7744981" y="204177"/>
                  <a:pt x="7744981" y="180032"/>
                </a:cubicBezTo>
                <a:cubicBezTo>
                  <a:pt x="7744981" y="155886"/>
                  <a:pt x="7764555" y="136313"/>
                  <a:pt x="7788700" y="136313"/>
                </a:cubicBezTo>
                <a:close/>
                <a:moveTo>
                  <a:pt x="7313158" y="136313"/>
                </a:moveTo>
                <a:cubicBezTo>
                  <a:pt x="7337304" y="136313"/>
                  <a:pt x="7356877" y="155886"/>
                  <a:pt x="7356877" y="180032"/>
                </a:cubicBezTo>
                <a:cubicBezTo>
                  <a:pt x="7356877" y="204177"/>
                  <a:pt x="7337304" y="223751"/>
                  <a:pt x="7313158" y="223751"/>
                </a:cubicBezTo>
                <a:cubicBezTo>
                  <a:pt x="7289013" y="223751"/>
                  <a:pt x="7269439" y="204177"/>
                  <a:pt x="7269439" y="180032"/>
                </a:cubicBezTo>
                <a:cubicBezTo>
                  <a:pt x="7269439" y="155886"/>
                  <a:pt x="7289013" y="136313"/>
                  <a:pt x="7313158" y="136313"/>
                </a:cubicBezTo>
                <a:close/>
                <a:moveTo>
                  <a:pt x="6837616" y="136313"/>
                </a:moveTo>
                <a:cubicBezTo>
                  <a:pt x="6861762" y="136313"/>
                  <a:pt x="6881335" y="155886"/>
                  <a:pt x="6881335" y="180032"/>
                </a:cubicBezTo>
                <a:cubicBezTo>
                  <a:pt x="6881335" y="204177"/>
                  <a:pt x="6861762" y="223751"/>
                  <a:pt x="6837616" y="223751"/>
                </a:cubicBezTo>
                <a:cubicBezTo>
                  <a:pt x="6813471" y="223751"/>
                  <a:pt x="6793897" y="204177"/>
                  <a:pt x="6793897" y="180032"/>
                </a:cubicBezTo>
                <a:cubicBezTo>
                  <a:pt x="6793897" y="155886"/>
                  <a:pt x="6813471" y="136313"/>
                  <a:pt x="6837616" y="136313"/>
                </a:cubicBezTo>
                <a:close/>
                <a:moveTo>
                  <a:pt x="6362074" y="136313"/>
                </a:moveTo>
                <a:cubicBezTo>
                  <a:pt x="6386220" y="136313"/>
                  <a:pt x="6405793" y="155886"/>
                  <a:pt x="6405793" y="180032"/>
                </a:cubicBezTo>
                <a:cubicBezTo>
                  <a:pt x="6405793" y="204177"/>
                  <a:pt x="6386220" y="223751"/>
                  <a:pt x="6362074" y="223751"/>
                </a:cubicBezTo>
                <a:cubicBezTo>
                  <a:pt x="6337929" y="223751"/>
                  <a:pt x="6318355" y="204177"/>
                  <a:pt x="6318355" y="180032"/>
                </a:cubicBezTo>
                <a:cubicBezTo>
                  <a:pt x="6318355" y="155886"/>
                  <a:pt x="6337929" y="136313"/>
                  <a:pt x="6362074" y="136313"/>
                </a:cubicBezTo>
                <a:close/>
                <a:moveTo>
                  <a:pt x="5886532" y="136313"/>
                </a:moveTo>
                <a:cubicBezTo>
                  <a:pt x="5910678" y="136313"/>
                  <a:pt x="5930251" y="155886"/>
                  <a:pt x="5930251" y="180032"/>
                </a:cubicBezTo>
                <a:cubicBezTo>
                  <a:pt x="5930251" y="204177"/>
                  <a:pt x="5910678" y="223751"/>
                  <a:pt x="5886532" y="223751"/>
                </a:cubicBezTo>
                <a:cubicBezTo>
                  <a:pt x="5862387" y="223751"/>
                  <a:pt x="5842813" y="204177"/>
                  <a:pt x="5842813" y="180032"/>
                </a:cubicBezTo>
                <a:cubicBezTo>
                  <a:pt x="5842813" y="155886"/>
                  <a:pt x="5862387" y="136313"/>
                  <a:pt x="5886532" y="136313"/>
                </a:cubicBezTo>
                <a:close/>
                <a:moveTo>
                  <a:pt x="5410990" y="136313"/>
                </a:moveTo>
                <a:cubicBezTo>
                  <a:pt x="5435136" y="136313"/>
                  <a:pt x="5454709" y="155886"/>
                  <a:pt x="5454709" y="180032"/>
                </a:cubicBezTo>
                <a:cubicBezTo>
                  <a:pt x="5454709" y="204177"/>
                  <a:pt x="5435136" y="223751"/>
                  <a:pt x="5410990" y="223751"/>
                </a:cubicBezTo>
                <a:cubicBezTo>
                  <a:pt x="5386845" y="223751"/>
                  <a:pt x="5367271" y="204177"/>
                  <a:pt x="5367271" y="180032"/>
                </a:cubicBezTo>
                <a:cubicBezTo>
                  <a:pt x="5367271" y="155886"/>
                  <a:pt x="5386845" y="136313"/>
                  <a:pt x="5410990" y="136313"/>
                </a:cubicBezTo>
                <a:close/>
                <a:moveTo>
                  <a:pt x="4935448" y="136313"/>
                </a:moveTo>
                <a:cubicBezTo>
                  <a:pt x="4959594" y="136313"/>
                  <a:pt x="4979167" y="155886"/>
                  <a:pt x="4979167" y="180032"/>
                </a:cubicBezTo>
                <a:cubicBezTo>
                  <a:pt x="4979167" y="204177"/>
                  <a:pt x="4959594" y="223751"/>
                  <a:pt x="4935448" y="223751"/>
                </a:cubicBezTo>
                <a:cubicBezTo>
                  <a:pt x="4911303" y="223751"/>
                  <a:pt x="4891729" y="204177"/>
                  <a:pt x="4891729" y="180032"/>
                </a:cubicBezTo>
                <a:cubicBezTo>
                  <a:pt x="4891729" y="155886"/>
                  <a:pt x="4911303" y="136313"/>
                  <a:pt x="4935448" y="136313"/>
                </a:cubicBezTo>
                <a:close/>
                <a:moveTo>
                  <a:pt x="4459906" y="136313"/>
                </a:moveTo>
                <a:cubicBezTo>
                  <a:pt x="4484052" y="136313"/>
                  <a:pt x="4503625" y="155886"/>
                  <a:pt x="4503625" y="180032"/>
                </a:cubicBezTo>
                <a:cubicBezTo>
                  <a:pt x="4503625" y="204177"/>
                  <a:pt x="4484052" y="223751"/>
                  <a:pt x="4459906" y="223751"/>
                </a:cubicBezTo>
                <a:cubicBezTo>
                  <a:pt x="4435761" y="223751"/>
                  <a:pt x="4416187" y="204177"/>
                  <a:pt x="4416187" y="180032"/>
                </a:cubicBezTo>
                <a:cubicBezTo>
                  <a:pt x="4416187" y="155886"/>
                  <a:pt x="4435761" y="136313"/>
                  <a:pt x="4459906" y="136313"/>
                </a:cubicBezTo>
                <a:close/>
                <a:moveTo>
                  <a:pt x="3984364" y="136313"/>
                </a:moveTo>
                <a:cubicBezTo>
                  <a:pt x="4008510" y="136313"/>
                  <a:pt x="4028083" y="155886"/>
                  <a:pt x="4028083" y="180032"/>
                </a:cubicBezTo>
                <a:cubicBezTo>
                  <a:pt x="4028083" y="204177"/>
                  <a:pt x="4008510" y="223751"/>
                  <a:pt x="3984364" y="223751"/>
                </a:cubicBezTo>
                <a:cubicBezTo>
                  <a:pt x="3960219" y="223751"/>
                  <a:pt x="3940645" y="204177"/>
                  <a:pt x="3940645" y="180032"/>
                </a:cubicBezTo>
                <a:cubicBezTo>
                  <a:pt x="3940645" y="155886"/>
                  <a:pt x="3960219" y="136313"/>
                  <a:pt x="3984364" y="136313"/>
                </a:cubicBezTo>
                <a:close/>
                <a:moveTo>
                  <a:pt x="3508825" y="136313"/>
                </a:moveTo>
                <a:cubicBezTo>
                  <a:pt x="3532970" y="136313"/>
                  <a:pt x="3552544" y="155886"/>
                  <a:pt x="3552544" y="180032"/>
                </a:cubicBezTo>
                <a:cubicBezTo>
                  <a:pt x="3552544" y="204177"/>
                  <a:pt x="3532970" y="223751"/>
                  <a:pt x="3508825" y="223751"/>
                </a:cubicBezTo>
                <a:cubicBezTo>
                  <a:pt x="3484679" y="223751"/>
                  <a:pt x="3465106" y="204177"/>
                  <a:pt x="3465106" y="180032"/>
                </a:cubicBezTo>
                <a:cubicBezTo>
                  <a:pt x="3465106" y="155886"/>
                  <a:pt x="3484679" y="136313"/>
                  <a:pt x="3508825" y="136313"/>
                </a:cubicBezTo>
                <a:close/>
                <a:moveTo>
                  <a:pt x="3033283" y="136313"/>
                </a:moveTo>
                <a:cubicBezTo>
                  <a:pt x="3057428" y="136313"/>
                  <a:pt x="3077002" y="155886"/>
                  <a:pt x="3077002" y="180032"/>
                </a:cubicBezTo>
                <a:cubicBezTo>
                  <a:pt x="3077002" y="204177"/>
                  <a:pt x="3057428" y="223751"/>
                  <a:pt x="3033283" y="223751"/>
                </a:cubicBezTo>
                <a:cubicBezTo>
                  <a:pt x="3009137" y="223751"/>
                  <a:pt x="2989564" y="204177"/>
                  <a:pt x="2989564" y="180032"/>
                </a:cubicBezTo>
                <a:cubicBezTo>
                  <a:pt x="2989564" y="155886"/>
                  <a:pt x="3009137" y="136313"/>
                  <a:pt x="3033283" y="136313"/>
                </a:cubicBezTo>
                <a:close/>
                <a:moveTo>
                  <a:pt x="2557741" y="136313"/>
                </a:moveTo>
                <a:cubicBezTo>
                  <a:pt x="2581887" y="136313"/>
                  <a:pt x="2601460" y="155886"/>
                  <a:pt x="2601460" y="180032"/>
                </a:cubicBezTo>
                <a:cubicBezTo>
                  <a:pt x="2601460" y="204177"/>
                  <a:pt x="2581887" y="223751"/>
                  <a:pt x="2557741" y="223751"/>
                </a:cubicBezTo>
                <a:cubicBezTo>
                  <a:pt x="2533596" y="223751"/>
                  <a:pt x="2514022" y="204177"/>
                  <a:pt x="2514022" y="180032"/>
                </a:cubicBezTo>
                <a:cubicBezTo>
                  <a:pt x="2514022" y="155886"/>
                  <a:pt x="2533596" y="136313"/>
                  <a:pt x="2557741" y="136313"/>
                </a:cubicBezTo>
                <a:close/>
                <a:moveTo>
                  <a:pt x="2082200" y="136313"/>
                </a:moveTo>
                <a:cubicBezTo>
                  <a:pt x="2106345" y="136313"/>
                  <a:pt x="2125919" y="155886"/>
                  <a:pt x="2125919" y="180032"/>
                </a:cubicBezTo>
                <a:cubicBezTo>
                  <a:pt x="2125919" y="204177"/>
                  <a:pt x="2106345" y="223751"/>
                  <a:pt x="2082200" y="223751"/>
                </a:cubicBezTo>
                <a:cubicBezTo>
                  <a:pt x="2058054" y="223751"/>
                  <a:pt x="2038481" y="204177"/>
                  <a:pt x="2038481" y="180032"/>
                </a:cubicBezTo>
                <a:cubicBezTo>
                  <a:pt x="2038481" y="155886"/>
                  <a:pt x="2058054" y="136313"/>
                  <a:pt x="2082200" y="136313"/>
                </a:cubicBezTo>
                <a:close/>
                <a:moveTo>
                  <a:pt x="1606658" y="136313"/>
                </a:moveTo>
                <a:cubicBezTo>
                  <a:pt x="1630804" y="136313"/>
                  <a:pt x="1650377" y="155886"/>
                  <a:pt x="1650377" y="180032"/>
                </a:cubicBezTo>
                <a:cubicBezTo>
                  <a:pt x="1650377" y="204177"/>
                  <a:pt x="1630804" y="223751"/>
                  <a:pt x="1606658" y="223751"/>
                </a:cubicBezTo>
                <a:cubicBezTo>
                  <a:pt x="1582512" y="223751"/>
                  <a:pt x="1562938" y="204177"/>
                  <a:pt x="1562938" y="180032"/>
                </a:cubicBezTo>
                <a:cubicBezTo>
                  <a:pt x="1562938" y="155886"/>
                  <a:pt x="1582512" y="136313"/>
                  <a:pt x="1606658" y="136313"/>
                </a:cubicBezTo>
                <a:close/>
                <a:moveTo>
                  <a:pt x="1131115" y="136313"/>
                </a:moveTo>
                <a:cubicBezTo>
                  <a:pt x="1155260" y="136313"/>
                  <a:pt x="1174834" y="155886"/>
                  <a:pt x="1174834" y="180032"/>
                </a:cubicBezTo>
                <a:cubicBezTo>
                  <a:pt x="1174834" y="204177"/>
                  <a:pt x="1155260" y="223751"/>
                  <a:pt x="1131115" y="223751"/>
                </a:cubicBezTo>
                <a:cubicBezTo>
                  <a:pt x="1106970" y="223751"/>
                  <a:pt x="1087396" y="204177"/>
                  <a:pt x="1087396" y="180032"/>
                </a:cubicBezTo>
                <a:cubicBezTo>
                  <a:pt x="1087396" y="155886"/>
                  <a:pt x="1106970" y="136313"/>
                  <a:pt x="1131115" y="136313"/>
                </a:cubicBezTo>
                <a:close/>
                <a:moveTo>
                  <a:pt x="655573" y="136313"/>
                </a:moveTo>
                <a:cubicBezTo>
                  <a:pt x="679718" y="136313"/>
                  <a:pt x="699292" y="155886"/>
                  <a:pt x="699292" y="180032"/>
                </a:cubicBezTo>
                <a:cubicBezTo>
                  <a:pt x="699292" y="204177"/>
                  <a:pt x="679718" y="223751"/>
                  <a:pt x="655573" y="223751"/>
                </a:cubicBezTo>
                <a:cubicBezTo>
                  <a:pt x="631428" y="223751"/>
                  <a:pt x="611854" y="204177"/>
                  <a:pt x="611854" y="180032"/>
                </a:cubicBezTo>
                <a:cubicBezTo>
                  <a:pt x="611854" y="155886"/>
                  <a:pt x="631428" y="136313"/>
                  <a:pt x="655573" y="136313"/>
                </a:cubicBezTo>
                <a:close/>
                <a:moveTo>
                  <a:pt x="180031" y="136313"/>
                </a:moveTo>
                <a:cubicBezTo>
                  <a:pt x="204176" y="136313"/>
                  <a:pt x="223750" y="155886"/>
                  <a:pt x="223750" y="180032"/>
                </a:cubicBezTo>
                <a:cubicBezTo>
                  <a:pt x="223750" y="204177"/>
                  <a:pt x="204176" y="223751"/>
                  <a:pt x="180031" y="223751"/>
                </a:cubicBezTo>
                <a:cubicBezTo>
                  <a:pt x="155886" y="223751"/>
                  <a:pt x="136312" y="204177"/>
                  <a:pt x="136312" y="180032"/>
                </a:cubicBezTo>
                <a:cubicBezTo>
                  <a:pt x="136312" y="155886"/>
                  <a:pt x="155886" y="136313"/>
                  <a:pt x="180031" y="136313"/>
                </a:cubicBezTo>
                <a:close/>
                <a:moveTo>
                  <a:pt x="9094845" y="50602"/>
                </a:moveTo>
                <a:cubicBezTo>
                  <a:pt x="9103517" y="51014"/>
                  <a:pt x="9117046" y="58748"/>
                  <a:pt x="9129437" y="71139"/>
                </a:cubicBezTo>
                <a:cubicBezTo>
                  <a:pt x="9145959" y="87660"/>
                  <a:pt x="9154201" y="106205"/>
                  <a:pt x="9147846" y="112559"/>
                </a:cubicBezTo>
                <a:cubicBezTo>
                  <a:pt x="9141492" y="118914"/>
                  <a:pt x="9122947" y="110672"/>
                  <a:pt x="9106426" y="94150"/>
                </a:cubicBezTo>
                <a:cubicBezTo>
                  <a:pt x="9089904" y="77629"/>
                  <a:pt x="9081662" y="59084"/>
                  <a:pt x="9088016" y="52730"/>
                </a:cubicBezTo>
                <a:cubicBezTo>
                  <a:pt x="9089605" y="51141"/>
                  <a:pt x="9091955" y="50465"/>
                  <a:pt x="9094845" y="50602"/>
                </a:cubicBezTo>
                <a:close/>
                <a:moveTo>
                  <a:pt x="8619312" y="50602"/>
                </a:moveTo>
                <a:cubicBezTo>
                  <a:pt x="8627984" y="51014"/>
                  <a:pt x="8641513" y="58748"/>
                  <a:pt x="8653904" y="71139"/>
                </a:cubicBezTo>
                <a:cubicBezTo>
                  <a:pt x="8670426" y="87660"/>
                  <a:pt x="8678668" y="106205"/>
                  <a:pt x="8672313" y="112559"/>
                </a:cubicBezTo>
                <a:cubicBezTo>
                  <a:pt x="8665959" y="118914"/>
                  <a:pt x="8647414" y="110672"/>
                  <a:pt x="8630893" y="94150"/>
                </a:cubicBezTo>
                <a:cubicBezTo>
                  <a:pt x="8614371" y="77629"/>
                  <a:pt x="8606129" y="59084"/>
                  <a:pt x="8612483" y="52730"/>
                </a:cubicBezTo>
                <a:cubicBezTo>
                  <a:pt x="8614072" y="51141"/>
                  <a:pt x="8616422" y="50465"/>
                  <a:pt x="8619312" y="50602"/>
                </a:cubicBezTo>
                <a:close/>
                <a:moveTo>
                  <a:pt x="8143770" y="50602"/>
                </a:moveTo>
                <a:cubicBezTo>
                  <a:pt x="8152442" y="51014"/>
                  <a:pt x="8165971" y="58748"/>
                  <a:pt x="8178362" y="71139"/>
                </a:cubicBezTo>
                <a:cubicBezTo>
                  <a:pt x="8194884" y="87660"/>
                  <a:pt x="8203126" y="106205"/>
                  <a:pt x="8196771" y="112559"/>
                </a:cubicBezTo>
                <a:cubicBezTo>
                  <a:pt x="8190417" y="118914"/>
                  <a:pt x="8171872" y="110672"/>
                  <a:pt x="8155351" y="94150"/>
                </a:cubicBezTo>
                <a:cubicBezTo>
                  <a:pt x="8138829" y="77629"/>
                  <a:pt x="8130587" y="59084"/>
                  <a:pt x="8136941" y="52730"/>
                </a:cubicBezTo>
                <a:cubicBezTo>
                  <a:pt x="8138530" y="51141"/>
                  <a:pt x="8140880" y="50465"/>
                  <a:pt x="8143770" y="50602"/>
                </a:cubicBezTo>
                <a:close/>
                <a:moveTo>
                  <a:pt x="7668228" y="50602"/>
                </a:moveTo>
                <a:cubicBezTo>
                  <a:pt x="7676899" y="51014"/>
                  <a:pt x="7690429" y="58748"/>
                  <a:pt x="7702820" y="71139"/>
                </a:cubicBezTo>
                <a:cubicBezTo>
                  <a:pt x="7719341" y="87660"/>
                  <a:pt x="7727583" y="106205"/>
                  <a:pt x="7721229" y="112559"/>
                </a:cubicBezTo>
                <a:cubicBezTo>
                  <a:pt x="7714875" y="118914"/>
                  <a:pt x="7696330" y="110672"/>
                  <a:pt x="7679808" y="94150"/>
                </a:cubicBezTo>
                <a:cubicBezTo>
                  <a:pt x="7663287" y="77629"/>
                  <a:pt x="7655045" y="59084"/>
                  <a:pt x="7661399" y="52730"/>
                </a:cubicBezTo>
                <a:cubicBezTo>
                  <a:pt x="7662988" y="51141"/>
                  <a:pt x="7665338" y="50465"/>
                  <a:pt x="7668228" y="50602"/>
                </a:cubicBezTo>
                <a:close/>
                <a:moveTo>
                  <a:pt x="7192686" y="50602"/>
                </a:moveTo>
                <a:cubicBezTo>
                  <a:pt x="7201357" y="51014"/>
                  <a:pt x="7214887" y="58748"/>
                  <a:pt x="7227278" y="71139"/>
                </a:cubicBezTo>
                <a:cubicBezTo>
                  <a:pt x="7243799" y="87660"/>
                  <a:pt x="7252041" y="106205"/>
                  <a:pt x="7245687" y="112559"/>
                </a:cubicBezTo>
                <a:cubicBezTo>
                  <a:pt x="7239333" y="118914"/>
                  <a:pt x="7220788" y="110672"/>
                  <a:pt x="7204266" y="94150"/>
                </a:cubicBezTo>
                <a:cubicBezTo>
                  <a:pt x="7187745" y="77629"/>
                  <a:pt x="7179503" y="59084"/>
                  <a:pt x="7185857" y="52730"/>
                </a:cubicBezTo>
                <a:cubicBezTo>
                  <a:pt x="7187446" y="51141"/>
                  <a:pt x="7189796" y="50465"/>
                  <a:pt x="7192686" y="50602"/>
                </a:cubicBezTo>
                <a:close/>
                <a:moveTo>
                  <a:pt x="6717144" y="50602"/>
                </a:moveTo>
                <a:cubicBezTo>
                  <a:pt x="6725815" y="51014"/>
                  <a:pt x="6739345" y="58748"/>
                  <a:pt x="6751736" y="71139"/>
                </a:cubicBezTo>
                <a:cubicBezTo>
                  <a:pt x="6768257" y="87660"/>
                  <a:pt x="6776499" y="106205"/>
                  <a:pt x="6770145" y="112559"/>
                </a:cubicBezTo>
                <a:cubicBezTo>
                  <a:pt x="6763791" y="118914"/>
                  <a:pt x="6745246" y="110672"/>
                  <a:pt x="6728724" y="94150"/>
                </a:cubicBezTo>
                <a:cubicBezTo>
                  <a:pt x="6712203" y="77629"/>
                  <a:pt x="6703961" y="59084"/>
                  <a:pt x="6710315" y="52730"/>
                </a:cubicBezTo>
                <a:cubicBezTo>
                  <a:pt x="6711904" y="51141"/>
                  <a:pt x="6714254" y="50465"/>
                  <a:pt x="6717144" y="50602"/>
                </a:cubicBezTo>
                <a:close/>
                <a:moveTo>
                  <a:pt x="6241602" y="50602"/>
                </a:moveTo>
                <a:cubicBezTo>
                  <a:pt x="6250273" y="51014"/>
                  <a:pt x="6263803" y="58748"/>
                  <a:pt x="6276194" y="71139"/>
                </a:cubicBezTo>
                <a:cubicBezTo>
                  <a:pt x="6292715" y="87660"/>
                  <a:pt x="6300957" y="106205"/>
                  <a:pt x="6294603" y="112559"/>
                </a:cubicBezTo>
                <a:cubicBezTo>
                  <a:pt x="6288249" y="118914"/>
                  <a:pt x="6269704" y="110672"/>
                  <a:pt x="6253182" y="94150"/>
                </a:cubicBezTo>
                <a:cubicBezTo>
                  <a:pt x="6236661" y="77629"/>
                  <a:pt x="6228419" y="59084"/>
                  <a:pt x="6234773" y="52730"/>
                </a:cubicBezTo>
                <a:cubicBezTo>
                  <a:pt x="6236362" y="51141"/>
                  <a:pt x="6238712" y="50465"/>
                  <a:pt x="6241602" y="50602"/>
                </a:cubicBezTo>
                <a:close/>
                <a:moveTo>
                  <a:pt x="5766060" y="50602"/>
                </a:moveTo>
                <a:cubicBezTo>
                  <a:pt x="5774731" y="51014"/>
                  <a:pt x="5788261" y="58748"/>
                  <a:pt x="5800652" y="71139"/>
                </a:cubicBezTo>
                <a:cubicBezTo>
                  <a:pt x="5817173" y="87660"/>
                  <a:pt x="5825415" y="106205"/>
                  <a:pt x="5819061" y="112559"/>
                </a:cubicBezTo>
                <a:cubicBezTo>
                  <a:pt x="5812707" y="118914"/>
                  <a:pt x="5794162" y="110672"/>
                  <a:pt x="5777640" y="94150"/>
                </a:cubicBezTo>
                <a:cubicBezTo>
                  <a:pt x="5761119" y="77629"/>
                  <a:pt x="5752877" y="59084"/>
                  <a:pt x="5759231" y="52730"/>
                </a:cubicBezTo>
                <a:cubicBezTo>
                  <a:pt x="5760820" y="51141"/>
                  <a:pt x="5763170" y="50465"/>
                  <a:pt x="5766060" y="50602"/>
                </a:cubicBezTo>
                <a:close/>
                <a:moveTo>
                  <a:pt x="5290518" y="50602"/>
                </a:moveTo>
                <a:cubicBezTo>
                  <a:pt x="5299189" y="51014"/>
                  <a:pt x="5312719" y="58748"/>
                  <a:pt x="5325110" y="71139"/>
                </a:cubicBezTo>
                <a:cubicBezTo>
                  <a:pt x="5341631" y="87660"/>
                  <a:pt x="5349873" y="106205"/>
                  <a:pt x="5343519" y="112559"/>
                </a:cubicBezTo>
                <a:cubicBezTo>
                  <a:pt x="5337165" y="118914"/>
                  <a:pt x="5318620" y="110672"/>
                  <a:pt x="5302098" y="94150"/>
                </a:cubicBezTo>
                <a:cubicBezTo>
                  <a:pt x="5285577" y="77629"/>
                  <a:pt x="5277335" y="59084"/>
                  <a:pt x="5283689" y="52730"/>
                </a:cubicBezTo>
                <a:cubicBezTo>
                  <a:pt x="5285278" y="51141"/>
                  <a:pt x="5287628" y="50465"/>
                  <a:pt x="5290518" y="50602"/>
                </a:cubicBezTo>
                <a:close/>
                <a:moveTo>
                  <a:pt x="4814976" y="50602"/>
                </a:moveTo>
                <a:cubicBezTo>
                  <a:pt x="4823647" y="51014"/>
                  <a:pt x="4837177" y="58748"/>
                  <a:pt x="4849568" y="71139"/>
                </a:cubicBezTo>
                <a:cubicBezTo>
                  <a:pt x="4866089" y="87660"/>
                  <a:pt x="4874331" y="106205"/>
                  <a:pt x="4867977" y="112559"/>
                </a:cubicBezTo>
                <a:cubicBezTo>
                  <a:pt x="4861623" y="118914"/>
                  <a:pt x="4843078" y="110672"/>
                  <a:pt x="4826556" y="94150"/>
                </a:cubicBezTo>
                <a:cubicBezTo>
                  <a:pt x="4810035" y="77629"/>
                  <a:pt x="4801793" y="59084"/>
                  <a:pt x="4808147" y="52730"/>
                </a:cubicBezTo>
                <a:cubicBezTo>
                  <a:pt x="4809736" y="51141"/>
                  <a:pt x="4812086" y="50465"/>
                  <a:pt x="4814976" y="50602"/>
                </a:cubicBezTo>
                <a:close/>
                <a:moveTo>
                  <a:pt x="4339434" y="50602"/>
                </a:moveTo>
                <a:cubicBezTo>
                  <a:pt x="4348105" y="51014"/>
                  <a:pt x="4361635" y="58748"/>
                  <a:pt x="4374026" y="71139"/>
                </a:cubicBezTo>
                <a:cubicBezTo>
                  <a:pt x="4390547" y="87660"/>
                  <a:pt x="4398789" y="106205"/>
                  <a:pt x="4392435" y="112559"/>
                </a:cubicBezTo>
                <a:cubicBezTo>
                  <a:pt x="4386081" y="118914"/>
                  <a:pt x="4367536" y="110672"/>
                  <a:pt x="4351014" y="94150"/>
                </a:cubicBezTo>
                <a:cubicBezTo>
                  <a:pt x="4334493" y="77629"/>
                  <a:pt x="4326251" y="59084"/>
                  <a:pt x="4332605" y="52730"/>
                </a:cubicBezTo>
                <a:cubicBezTo>
                  <a:pt x="4334194" y="51141"/>
                  <a:pt x="4336544" y="50465"/>
                  <a:pt x="4339434" y="50602"/>
                </a:cubicBezTo>
                <a:close/>
                <a:moveTo>
                  <a:pt x="3863894" y="50602"/>
                </a:moveTo>
                <a:cubicBezTo>
                  <a:pt x="3872565" y="51014"/>
                  <a:pt x="3886095" y="58748"/>
                  <a:pt x="3898486" y="71139"/>
                </a:cubicBezTo>
                <a:cubicBezTo>
                  <a:pt x="3915007" y="87660"/>
                  <a:pt x="3923250" y="106205"/>
                  <a:pt x="3916895" y="112559"/>
                </a:cubicBezTo>
                <a:cubicBezTo>
                  <a:pt x="3910541" y="118914"/>
                  <a:pt x="3891996" y="110672"/>
                  <a:pt x="3875475" y="94150"/>
                </a:cubicBezTo>
                <a:cubicBezTo>
                  <a:pt x="3858953" y="77629"/>
                  <a:pt x="3850711" y="59084"/>
                  <a:pt x="3857065" y="52730"/>
                </a:cubicBezTo>
                <a:cubicBezTo>
                  <a:pt x="3858653" y="51141"/>
                  <a:pt x="3861004" y="50465"/>
                  <a:pt x="3863894" y="50602"/>
                </a:cubicBezTo>
                <a:close/>
                <a:moveTo>
                  <a:pt x="3388353" y="50602"/>
                </a:moveTo>
                <a:cubicBezTo>
                  <a:pt x="3397024" y="51014"/>
                  <a:pt x="3410553" y="58748"/>
                  <a:pt x="3422944" y="71139"/>
                </a:cubicBezTo>
                <a:cubicBezTo>
                  <a:pt x="3439466" y="87660"/>
                  <a:pt x="3447708" y="106205"/>
                  <a:pt x="3441353" y="112559"/>
                </a:cubicBezTo>
                <a:cubicBezTo>
                  <a:pt x="3434999" y="118914"/>
                  <a:pt x="3416454" y="110672"/>
                  <a:pt x="3399933" y="94150"/>
                </a:cubicBezTo>
                <a:cubicBezTo>
                  <a:pt x="3383411" y="77629"/>
                  <a:pt x="3375169" y="59084"/>
                  <a:pt x="3381523" y="52730"/>
                </a:cubicBezTo>
                <a:cubicBezTo>
                  <a:pt x="3383112" y="51141"/>
                  <a:pt x="3385462" y="50465"/>
                  <a:pt x="3388353" y="50602"/>
                </a:cubicBezTo>
                <a:close/>
                <a:moveTo>
                  <a:pt x="2912811" y="50602"/>
                </a:moveTo>
                <a:cubicBezTo>
                  <a:pt x="2921482" y="51014"/>
                  <a:pt x="2935011" y="58748"/>
                  <a:pt x="2947402" y="71139"/>
                </a:cubicBezTo>
                <a:cubicBezTo>
                  <a:pt x="2963924" y="87660"/>
                  <a:pt x="2972166" y="106205"/>
                  <a:pt x="2965812" y="112559"/>
                </a:cubicBezTo>
                <a:cubicBezTo>
                  <a:pt x="2959457" y="118914"/>
                  <a:pt x="2940912" y="110672"/>
                  <a:pt x="2924391" y="94150"/>
                </a:cubicBezTo>
                <a:cubicBezTo>
                  <a:pt x="2907869" y="77629"/>
                  <a:pt x="2899628" y="59084"/>
                  <a:pt x="2905981" y="52730"/>
                </a:cubicBezTo>
                <a:cubicBezTo>
                  <a:pt x="2907570" y="51141"/>
                  <a:pt x="2909921" y="50465"/>
                  <a:pt x="2912811" y="50602"/>
                </a:cubicBezTo>
                <a:close/>
                <a:moveTo>
                  <a:pt x="2437269" y="50602"/>
                </a:moveTo>
                <a:cubicBezTo>
                  <a:pt x="2445940" y="51014"/>
                  <a:pt x="2459470" y="58748"/>
                  <a:pt x="2471861" y="71139"/>
                </a:cubicBezTo>
                <a:cubicBezTo>
                  <a:pt x="2488382" y="87660"/>
                  <a:pt x="2496625" y="106205"/>
                  <a:pt x="2490270" y="112559"/>
                </a:cubicBezTo>
                <a:cubicBezTo>
                  <a:pt x="2483915" y="118914"/>
                  <a:pt x="2465371" y="110672"/>
                  <a:pt x="2448850" y="94150"/>
                </a:cubicBezTo>
                <a:cubicBezTo>
                  <a:pt x="2432327" y="77629"/>
                  <a:pt x="2424086" y="59084"/>
                  <a:pt x="2430440" y="52730"/>
                </a:cubicBezTo>
                <a:cubicBezTo>
                  <a:pt x="2432028" y="51141"/>
                  <a:pt x="2434379" y="50465"/>
                  <a:pt x="2437269" y="50602"/>
                </a:cubicBezTo>
                <a:close/>
                <a:moveTo>
                  <a:pt x="1961728" y="50602"/>
                </a:moveTo>
                <a:cubicBezTo>
                  <a:pt x="1970399" y="51014"/>
                  <a:pt x="1983928" y="58748"/>
                  <a:pt x="1996319" y="71139"/>
                </a:cubicBezTo>
                <a:cubicBezTo>
                  <a:pt x="2012841" y="87660"/>
                  <a:pt x="2021083" y="106205"/>
                  <a:pt x="2014729" y="112559"/>
                </a:cubicBezTo>
                <a:cubicBezTo>
                  <a:pt x="2008374" y="118914"/>
                  <a:pt x="1989830" y="110672"/>
                  <a:pt x="1973308" y="94150"/>
                </a:cubicBezTo>
                <a:cubicBezTo>
                  <a:pt x="1956786" y="77629"/>
                  <a:pt x="1948544" y="59084"/>
                  <a:pt x="1954899" y="52730"/>
                </a:cubicBezTo>
                <a:cubicBezTo>
                  <a:pt x="1956487" y="51141"/>
                  <a:pt x="1958838" y="50465"/>
                  <a:pt x="1961728" y="50602"/>
                </a:cubicBezTo>
                <a:close/>
                <a:moveTo>
                  <a:pt x="1486186" y="50602"/>
                </a:moveTo>
                <a:cubicBezTo>
                  <a:pt x="1494857" y="51014"/>
                  <a:pt x="1508385" y="58748"/>
                  <a:pt x="1520777" y="71139"/>
                </a:cubicBezTo>
                <a:cubicBezTo>
                  <a:pt x="1537298" y="87660"/>
                  <a:pt x="1545540" y="106205"/>
                  <a:pt x="1539186" y="112559"/>
                </a:cubicBezTo>
                <a:cubicBezTo>
                  <a:pt x="1532832" y="118914"/>
                  <a:pt x="1514287" y="110672"/>
                  <a:pt x="1497765" y="94150"/>
                </a:cubicBezTo>
                <a:cubicBezTo>
                  <a:pt x="1481243" y="77629"/>
                  <a:pt x="1473002" y="59084"/>
                  <a:pt x="1479356" y="52730"/>
                </a:cubicBezTo>
                <a:cubicBezTo>
                  <a:pt x="1480945" y="51141"/>
                  <a:pt x="1483295" y="50465"/>
                  <a:pt x="1486186" y="50602"/>
                </a:cubicBezTo>
                <a:close/>
                <a:moveTo>
                  <a:pt x="1010643" y="50602"/>
                </a:moveTo>
                <a:cubicBezTo>
                  <a:pt x="1019314" y="51014"/>
                  <a:pt x="1032844" y="58748"/>
                  <a:pt x="1045235" y="71139"/>
                </a:cubicBezTo>
                <a:cubicBezTo>
                  <a:pt x="1061756" y="87660"/>
                  <a:pt x="1069998" y="106205"/>
                  <a:pt x="1063644" y="112559"/>
                </a:cubicBezTo>
                <a:cubicBezTo>
                  <a:pt x="1057290" y="118914"/>
                  <a:pt x="1038744" y="110672"/>
                  <a:pt x="1022223" y="94150"/>
                </a:cubicBezTo>
                <a:cubicBezTo>
                  <a:pt x="1005701" y="77629"/>
                  <a:pt x="997459" y="59084"/>
                  <a:pt x="1003814" y="52730"/>
                </a:cubicBezTo>
                <a:cubicBezTo>
                  <a:pt x="1005402" y="51141"/>
                  <a:pt x="1007752" y="50465"/>
                  <a:pt x="1010643" y="50602"/>
                </a:cubicBezTo>
                <a:close/>
                <a:moveTo>
                  <a:pt x="535101" y="50602"/>
                </a:moveTo>
                <a:cubicBezTo>
                  <a:pt x="543772" y="51014"/>
                  <a:pt x="557301" y="58748"/>
                  <a:pt x="569692" y="71139"/>
                </a:cubicBezTo>
                <a:cubicBezTo>
                  <a:pt x="586214" y="87660"/>
                  <a:pt x="594456" y="106205"/>
                  <a:pt x="588101" y="112559"/>
                </a:cubicBezTo>
                <a:cubicBezTo>
                  <a:pt x="581747" y="118914"/>
                  <a:pt x="563202" y="110672"/>
                  <a:pt x="546681" y="94150"/>
                </a:cubicBezTo>
                <a:cubicBezTo>
                  <a:pt x="530159" y="77629"/>
                  <a:pt x="521917" y="59084"/>
                  <a:pt x="528271" y="52730"/>
                </a:cubicBezTo>
                <a:cubicBezTo>
                  <a:pt x="529860" y="51141"/>
                  <a:pt x="532211" y="50465"/>
                  <a:pt x="535101" y="50602"/>
                </a:cubicBezTo>
                <a:close/>
                <a:moveTo>
                  <a:pt x="59559" y="50602"/>
                </a:moveTo>
                <a:cubicBezTo>
                  <a:pt x="68230" y="51014"/>
                  <a:pt x="81760" y="58748"/>
                  <a:pt x="94151" y="71139"/>
                </a:cubicBezTo>
                <a:cubicBezTo>
                  <a:pt x="110672" y="87660"/>
                  <a:pt x="118914" y="106205"/>
                  <a:pt x="112560" y="112559"/>
                </a:cubicBezTo>
                <a:cubicBezTo>
                  <a:pt x="106206" y="118914"/>
                  <a:pt x="87661" y="110672"/>
                  <a:pt x="71139" y="94150"/>
                </a:cubicBezTo>
                <a:cubicBezTo>
                  <a:pt x="54617" y="77629"/>
                  <a:pt x="46376" y="59084"/>
                  <a:pt x="52730" y="52730"/>
                </a:cubicBezTo>
                <a:cubicBezTo>
                  <a:pt x="54318" y="51141"/>
                  <a:pt x="56669" y="50465"/>
                  <a:pt x="59559" y="50602"/>
                </a:cubicBezTo>
                <a:close/>
                <a:moveTo>
                  <a:pt x="9335791" y="50601"/>
                </a:moveTo>
                <a:cubicBezTo>
                  <a:pt x="9338681" y="50464"/>
                  <a:pt x="9341032" y="51140"/>
                  <a:pt x="9342620" y="52729"/>
                </a:cubicBezTo>
                <a:cubicBezTo>
                  <a:pt x="9348975" y="59084"/>
                  <a:pt x="9340733" y="77628"/>
                  <a:pt x="9324211" y="94150"/>
                </a:cubicBezTo>
                <a:cubicBezTo>
                  <a:pt x="9307689" y="110672"/>
                  <a:pt x="9289145" y="118914"/>
                  <a:pt x="9282790" y="112559"/>
                </a:cubicBezTo>
                <a:cubicBezTo>
                  <a:pt x="9276435" y="106205"/>
                  <a:pt x="9284678" y="87660"/>
                  <a:pt x="9301199" y="71138"/>
                </a:cubicBezTo>
                <a:cubicBezTo>
                  <a:pt x="9313591" y="58747"/>
                  <a:pt x="9327120" y="51013"/>
                  <a:pt x="9335791" y="50601"/>
                </a:cubicBezTo>
                <a:close/>
                <a:moveTo>
                  <a:pt x="8860258" y="50601"/>
                </a:moveTo>
                <a:cubicBezTo>
                  <a:pt x="8863148" y="50464"/>
                  <a:pt x="8865499" y="51140"/>
                  <a:pt x="8867087" y="52729"/>
                </a:cubicBezTo>
                <a:cubicBezTo>
                  <a:pt x="8873442" y="59084"/>
                  <a:pt x="8865200" y="77628"/>
                  <a:pt x="8848678" y="94150"/>
                </a:cubicBezTo>
                <a:cubicBezTo>
                  <a:pt x="8832156" y="110672"/>
                  <a:pt x="8813612" y="118914"/>
                  <a:pt x="8807257" y="112559"/>
                </a:cubicBezTo>
                <a:cubicBezTo>
                  <a:pt x="8800902" y="106205"/>
                  <a:pt x="8809145" y="87660"/>
                  <a:pt x="8825666" y="71138"/>
                </a:cubicBezTo>
                <a:cubicBezTo>
                  <a:pt x="8838058" y="58747"/>
                  <a:pt x="8851587" y="51013"/>
                  <a:pt x="8860258" y="50601"/>
                </a:cubicBezTo>
                <a:close/>
                <a:moveTo>
                  <a:pt x="8384716" y="50601"/>
                </a:moveTo>
                <a:cubicBezTo>
                  <a:pt x="8387606" y="50464"/>
                  <a:pt x="8389957" y="51140"/>
                  <a:pt x="8391545" y="52729"/>
                </a:cubicBezTo>
                <a:cubicBezTo>
                  <a:pt x="8397900" y="59084"/>
                  <a:pt x="8389658" y="77628"/>
                  <a:pt x="8373136" y="94150"/>
                </a:cubicBezTo>
                <a:cubicBezTo>
                  <a:pt x="8356614" y="110672"/>
                  <a:pt x="8338070" y="118914"/>
                  <a:pt x="8331715" y="112559"/>
                </a:cubicBezTo>
                <a:cubicBezTo>
                  <a:pt x="8325360" y="106205"/>
                  <a:pt x="8333603" y="87660"/>
                  <a:pt x="8350124" y="71138"/>
                </a:cubicBezTo>
                <a:cubicBezTo>
                  <a:pt x="8362516" y="58747"/>
                  <a:pt x="8376045" y="51013"/>
                  <a:pt x="8384716" y="50601"/>
                </a:cubicBezTo>
                <a:close/>
                <a:moveTo>
                  <a:pt x="7909174" y="50601"/>
                </a:moveTo>
                <a:cubicBezTo>
                  <a:pt x="7912064" y="50464"/>
                  <a:pt x="7914415" y="51140"/>
                  <a:pt x="7916003" y="52729"/>
                </a:cubicBezTo>
                <a:cubicBezTo>
                  <a:pt x="7922358" y="59084"/>
                  <a:pt x="7914115" y="77628"/>
                  <a:pt x="7897594" y="94150"/>
                </a:cubicBezTo>
                <a:cubicBezTo>
                  <a:pt x="7881072" y="110672"/>
                  <a:pt x="7862527" y="118914"/>
                  <a:pt x="7856173" y="112559"/>
                </a:cubicBezTo>
                <a:cubicBezTo>
                  <a:pt x="7849818" y="106205"/>
                  <a:pt x="7858060" y="87660"/>
                  <a:pt x="7874582" y="71138"/>
                </a:cubicBezTo>
                <a:cubicBezTo>
                  <a:pt x="7886973" y="58747"/>
                  <a:pt x="7900503" y="51013"/>
                  <a:pt x="7909174" y="50601"/>
                </a:cubicBezTo>
                <a:close/>
                <a:moveTo>
                  <a:pt x="7433632" y="50601"/>
                </a:moveTo>
                <a:cubicBezTo>
                  <a:pt x="7436522" y="50464"/>
                  <a:pt x="7438873" y="51140"/>
                  <a:pt x="7440461" y="52729"/>
                </a:cubicBezTo>
                <a:cubicBezTo>
                  <a:pt x="7446816" y="59084"/>
                  <a:pt x="7438573" y="77628"/>
                  <a:pt x="7422052" y="94150"/>
                </a:cubicBezTo>
                <a:cubicBezTo>
                  <a:pt x="7405530" y="110672"/>
                  <a:pt x="7386985" y="118914"/>
                  <a:pt x="7380631" y="112559"/>
                </a:cubicBezTo>
                <a:cubicBezTo>
                  <a:pt x="7374276" y="106205"/>
                  <a:pt x="7382518" y="87660"/>
                  <a:pt x="7399040" y="71138"/>
                </a:cubicBezTo>
                <a:cubicBezTo>
                  <a:pt x="7411431" y="58747"/>
                  <a:pt x="7424961" y="51013"/>
                  <a:pt x="7433632" y="50601"/>
                </a:cubicBezTo>
                <a:close/>
                <a:moveTo>
                  <a:pt x="6958090" y="50601"/>
                </a:moveTo>
                <a:cubicBezTo>
                  <a:pt x="6960980" y="50464"/>
                  <a:pt x="6963331" y="51140"/>
                  <a:pt x="6964919" y="52729"/>
                </a:cubicBezTo>
                <a:cubicBezTo>
                  <a:pt x="6971274" y="59084"/>
                  <a:pt x="6963031" y="77628"/>
                  <a:pt x="6946510" y="94150"/>
                </a:cubicBezTo>
                <a:cubicBezTo>
                  <a:pt x="6929988" y="110672"/>
                  <a:pt x="6911443" y="118914"/>
                  <a:pt x="6905089" y="112559"/>
                </a:cubicBezTo>
                <a:cubicBezTo>
                  <a:pt x="6898734" y="106205"/>
                  <a:pt x="6906976" y="87660"/>
                  <a:pt x="6923498" y="71138"/>
                </a:cubicBezTo>
                <a:cubicBezTo>
                  <a:pt x="6935889" y="58747"/>
                  <a:pt x="6949419" y="51013"/>
                  <a:pt x="6958090" y="50601"/>
                </a:cubicBezTo>
                <a:close/>
                <a:moveTo>
                  <a:pt x="6482548" y="50601"/>
                </a:moveTo>
                <a:cubicBezTo>
                  <a:pt x="6485438" y="50464"/>
                  <a:pt x="6487789" y="51140"/>
                  <a:pt x="6489377" y="52729"/>
                </a:cubicBezTo>
                <a:cubicBezTo>
                  <a:pt x="6495732" y="59084"/>
                  <a:pt x="6487489" y="77628"/>
                  <a:pt x="6470968" y="94150"/>
                </a:cubicBezTo>
                <a:cubicBezTo>
                  <a:pt x="6454446" y="110672"/>
                  <a:pt x="6435901" y="118914"/>
                  <a:pt x="6429547" y="112559"/>
                </a:cubicBezTo>
                <a:cubicBezTo>
                  <a:pt x="6423192" y="106205"/>
                  <a:pt x="6431434" y="87660"/>
                  <a:pt x="6447956" y="71138"/>
                </a:cubicBezTo>
                <a:cubicBezTo>
                  <a:pt x="6460347" y="58747"/>
                  <a:pt x="6473877" y="51013"/>
                  <a:pt x="6482548" y="50601"/>
                </a:cubicBezTo>
                <a:close/>
                <a:moveTo>
                  <a:pt x="6007006" y="50601"/>
                </a:moveTo>
                <a:cubicBezTo>
                  <a:pt x="6009896" y="50464"/>
                  <a:pt x="6012247" y="51140"/>
                  <a:pt x="6013835" y="52729"/>
                </a:cubicBezTo>
                <a:cubicBezTo>
                  <a:pt x="6020190" y="59084"/>
                  <a:pt x="6011947" y="77628"/>
                  <a:pt x="5995426" y="94150"/>
                </a:cubicBezTo>
                <a:cubicBezTo>
                  <a:pt x="5978904" y="110672"/>
                  <a:pt x="5960359" y="118914"/>
                  <a:pt x="5954005" y="112559"/>
                </a:cubicBezTo>
                <a:cubicBezTo>
                  <a:pt x="5947650" y="106205"/>
                  <a:pt x="5955892" y="87660"/>
                  <a:pt x="5972414" y="71138"/>
                </a:cubicBezTo>
                <a:cubicBezTo>
                  <a:pt x="5984805" y="58747"/>
                  <a:pt x="5998335" y="51013"/>
                  <a:pt x="6007006" y="50601"/>
                </a:cubicBezTo>
                <a:close/>
                <a:moveTo>
                  <a:pt x="5531464" y="50601"/>
                </a:moveTo>
                <a:cubicBezTo>
                  <a:pt x="5534354" y="50464"/>
                  <a:pt x="5536705" y="51140"/>
                  <a:pt x="5538293" y="52729"/>
                </a:cubicBezTo>
                <a:cubicBezTo>
                  <a:pt x="5544648" y="59084"/>
                  <a:pt x="5536405" y="77628"/>
                  <a:pt x="5519884" y="94150"/>
                </a:cubicBezTo>
                <a:cubicBezTo>
                  <a:pt x="5503362" y="110672"/>
                  <a:pt x="5484817" y="118914"/>
                  <a:pt x="5478463" y="112559"/>
                </a:cubicBezTo>
                <a:cubicBezTo>
                  <a:pt x="5472108" y="106205"/>
                  <a:pt x="5480350" y="87660"/>
                  <a:pt x="5496872" y="71138"/>
                </a:cubicBezTo>
                <a:cubicBezTo>
                  <a:pt x="5509263" y="58747"/>
                  <a:pt x="5522793" y="51013"/>
                  <a:pt x="5531464" y="50601"/>
                </a:cubicBezTo>
                <a:close/>
                <a:moveTo>
                  <a:pt x="5055922" y="50601"/>
                </a:moveTo>
                <a:cubicBezTo>
                  <a:pt x="5058812" y="50464"/>
                  <a:pt x="5061163" y="51140"/>
                  <a:pt x="5062751" y="52729"/>
                </a:cubicBezTo>
                <a:cubicBezTo>
                  <a:pt x="5069106" y="59084"/>
                  <a:pt x="5060863" y="77628"/>
                  <a:pt x="5044342" y="94150"/>
                </a:cubicBezTo>
                <a:cubicBezTo>
                  <a:pt x="5027820" y="110672"/>
                  <a:pt x="5009275" y="118914"/>
                  <a:pt x="5002921" y="112559"/>
                </a:cubicBezTo>
                <a:cubicBezTo>
                  <a:pt x="4996566" y="106205"/>
                  <a:pt x="5004808" y="87660"/>
                  <a:pt x="5021330" y="71138"/>
                </a:cubicBezTo>
                <a:cubicBezTo>
                  <a:pt x="5033721" y="58747"/>
                  <a:pt x="5047251" y="51013"/>
                  <a:pt x="5055922" y="50601"/>
                </a:cubicBezTo>
                <a:close/>
                <a:moveTo>
                  <a:pt x="4580380" y="50601"/>
                </a:moveTo>
                <a:cubicBezTo>
                  <a:pt x="4583270" y="50464"/>
                  <a:pt x="4585621" y="51140"/>
                  <a:pt x="4587209" y="52729"/>
                </a:cubicBezTo>
                <a:cubicBezTo>
                  <a:pt x="4593564" y="59084"/>
                  <a:pt x="4585321" y="77628"/>
                  <a:pt x="4568800" y="94150"/>
                </a:cubicBezTo>
                <a:cubicBezTo>
                  <a:pt x="4552278" y="110672"/>
                  <a:pt x="4533733" y="118914"/>
                  <a:pt x="4527379" y="112559"/>
                </a:cubicBezTo>
                <a:cubicBezTo>
                  <a:pt x="4521024" y="106205"/>
                  <a:pt x="4529266" y="87660"/>
                  <a:pt x="4545788" y="71138"/>
                </a:cubicBezTo>
                <a:cubicBezTo>
                  <a:pt x="4558179" y="58747"/>
                  <a:pt x="4571709" y="51013"/>
                  <a:pt x="4580380" y="50601"/>
                </a:cubicBezTo>
                <a:close/>
                <a:moveTo>
                  <a:pt x="4104838" y="50601"/>
                </a:moveTo>
                <a:cubicBezTo>
                  <a:pt x="4107728" y="50464"/>
                  <a:pt x="4110079" y="51140"/>
                  <a:pt x="4111667" y="52729"/>
                </a:cubicBezTo>
                <a:cubicBezTo>
                  <a:pt x="4118022" y="59084"/>
                  <a:pt x="4109779" y="77628"/>
                  <a:pt x="4093258" y="94150"/>
                </a:cubicBezTo>
                <a:cubicBezTo>
                  <a:pt x="4076736" y="110672"/>
                  <a:pt x="4058191" y="118914"/>
                  <a:pt x="4051837" y="112559"/>
                </a:cubicBezTo>
                <a:cubicBezTo>
                  <a:pt x="4045482" y="106205"/>
                  <a:pt x="4053724" y="87660"/>
                  <a:pt x="4070246" y="71138"/>
                </a:cubicBezTo>
                <a:cubicBezTo>
                  <a:pt x="4082637" y="58747"/>
                  <a:pt x="4096167" y="51013"/>
                  <a:pt x="4104838" y="50601"/>
                </a:cubicBezTo>
                <a:close/>
                <a:moveTo>
                  <a:pt x="3629298" y="50601"/>
                </a:moveTo>
                <a:cubicBezTo>
                  <a:pt x="3632188" y="50464"/>
                  <a:pt x="3634539" y="51140"/>
                  <a:pt x="3636128" y="52729"/>
                </a:cubicBezTo>
                <a:cubicBezTo>
                  <a:pt x="3642482" y="59084"/>
                  <a:pt x="3634240" y="77628"/>
                  <a:pt x="3617718" y="94150"/>
                </a:cubicBezTo>
                <a:cubicBezTo>
                  <a:pt x="3601196" y="110672"/>
                  <a:pt x="3582651" y="118914"/>
                  <a:pt x="3576297" y="112559"/>
                </a:cubicBezTo>
                <a:cubicBezTo>
                  <a:pt x="3569942" y="106205"/>
                  <a:pt x="3578185" y="87660"/>
                  <a:pt x="3594706" y="71138"/>
                </a:cubicBezTo>
                <a:cubicBezTo>
                  <a:pt x="3607098" y="58747"/>
                  <a:pt x="3620627" y="51013"/>
                  <a:pt x="3629298" y="50601"/>
                </a:cubicBezTo>
                <a:close/>
                <a:moveTo>
                  <a:pt x="3153756" y="50601"/>
                </a:moveTo>
                <a:cubicBezTo>
                  <a:pt x="3156646" y="50464"/>
                  <a:pt x="3158997" y="51140"/>
                  <a:pt x="3160586" y="52729"/>
                </a:cubicBezTo>
                <a:cubicBezTo>
                  <a:pt x="3166940" y="59084"/>
                  <a:pt x="3158698" y="77628"/>
                  <a:pt x="3142177" y="94150"/>
                </a:cubicBezTo>
                <a:cubicBezTo>
                  <a:pt x="3125655" y="110672"/>
                  <a:pt x="3107110" y="118914"/>
                  <a:pt x="3100755" y="112559"/>
                </a:cubicBezTo>
                <a:cubicBezTo>
                  <a:pt x="3094401" y="106205"/>
                  <a:pt x="3102643" y="87660"/>
                  <a:pt x="3119164" y="71138"/>
                </a:cubicBezTo>
                <a:cubicBezTo>
                  <a:pt x="3131556" y="58747"/>
                  <a:pt x="3145085" y="51013"/>
                  <a:pt x="3153756" y="50601"/>
                </a:cubicBezTo>
                <a:close/>
                <a:moveTo>
                  <a:pt x="2678214" y="50601"/>
                </a:moveTo>
                <a:cubicBezTo>
                  <a:pt x="2681104" y="50464"/>
                  <a:pt x="2683455" y="51140"/>
                  <a:pt x="2685044" y="52729"/>
                </a:cubicBezTo>
                <a:cubicBezTo>
                  <a:pt x="2691399" y="59084"/>
                  <a:pt x="2683156" y="77628"/>
                  <a:pt x="2666635" y="94150"/>
                </a:cubicBezTo>
                <a:cubicBezTo>
                  <a:pt x="2650112" y="110672"/>
                  <a:pt x="2631568" y="118914"/>
                  <a:pt x="2625213" y="112559"/>
                </a:cubicBezTo>
                <a:cubicBezTo>
                  <a:pt x="2618859" y="106205"/>
                  <a:pt x="2627101" y="87660"/>
                  <a:pt x="2643623" y="71138"/>
                </a:cubicBezTo>
                <a:cubicBezTo>
                  <a:pt x="2656014" y="58747"/>
                  <a:pt x="2669543" y="51013"/>
                  <a:pt x="2678214" y="50601"/>
                </a:cubicBezTo>
                <a:close/>
                <a:moveTo>
                  <a:pt x="2202672" y="50601"/>
                </a:moveTo>
                <a:cubicBezTo>
                  <a:pt x="2205563" y="50464"/>
                  <a:pt x="2207914" y="51140"/>
                  <a:pt x="2209503" y="52729"/>
                </a:cubicBezTo>
                <a:cubicBezTo>
                  <a:pt x="2215857" y="59084"/>
                  <a:pt x="2207615" y="77628"/>
                  <a:pt x="2191093" y="94150"/>
                </a:cubicBezTo>
                <a:cubicBezTo>
                  <a:pt x="2174572" y="110672"/>
                  <a:pt x="2156027" y="118914"/>
                  <a:pt x="2149672" y="112559"/>
                </a:cubicBezTo>
                <a:cubicBezTo>
                  <a:pt x="2143318" y="106205"/>
                  <a:pt x="2151560" y="87660"/>
                  <a:pt x="2168081" y="71138"/>
                </a:cubicBezTo>
                <a:cubicBezTo>
                  <a:pt x="2180473" y="58747"/>
                  <a:pt x="2194001" y="51013"/>
                  <a:pt x="2202672" y="50601"/>
                </a:cubicBezTo>
                <a:close/>
                <a:moveTo>
                  <a:pt x="1727131" y="50601"/>
                </a:moveTo>
                <a:cubicBezTo>
                  <a:pt x="1730021" y="50464"/>
                  <a:pt x="1732372" y="51140"/>
                  <a:pt x="1733961" y="52729"/>
                </a:cubicBezTo>
                <a:cubicBezTo>
                  <a:pt x="1740315" y="59084"/>
                  <a:pt x="1732073" y="77628"/>
                  <a:pt x="1715551" y="94150"/>
                </a:cubicBezTo>
                <a:cubicBezTo>
                  <a:pt x="1699029" y="110672"/>
                  <a:pt x="1680485" y="118914"/>
                  <a:pt x="1674131" y="112559"/>
                </a:cubicBezTo>
                <a:cubicBezTo>
                  <a:pt x="1667775" y="106205"/>
                  <a:pt x="1676018" y="87660"/>
                  <a:pt x="1692540" y="71138"/>
                </a:cubicBezTo>
                <a:cubicBezTo>
                  <a:pt x="1704931" y="58747"/>
                  <a:pt x="1718460" y="51013"/>
                  <a:pt x="1727131" y="50601"/>
                </a:cubicBezTo>
                <a:close/>
                <a:moveTo>
                  <a:pt x="1251589" y="50601"/>
                </a:moveTo>
                <a:cubicBezTo>
                  <a:pt x="1254478" y="50464"/>
                  <a:pt x="1256830" y="51140"/>
                  <a:pt x="1258418" y="52729"/>
                </a:cubicBezTo>
                <a:cubicBezTo>
                  <a:pt x="1264773" y="59084"/>
                  <a:pt x="1256530" y="77628"/>
                  <a:pt x="1240009" y="94150"/>
                </a:cubicBezTo>
                <a:cubicBezTo>
                  <a:pt x="1223487" y="110672"/>
                  <a:pt x="1204942" y="118914"/>
                  <a:pt x="1198587" y="112559"/>
                </a:cubicBezTo>
                <a:cubicBezTo>
                  <a:pt x="1192233" y="106205"/>
                  <a:pt x="1200475" y="87660"/>
                  <a:pt x="1216997" y="71138"/>
                </a:cubicBezTo>
                <a:cubicBezTo>
                  <a:pt x="1229388" y="58747"/>
                  <a:pt x="1242918" y="51013"/>
                  <a:pt x="1251589" y="50601"/>
                </a:cubicBezTo>
                <a:close/>
                <a:moveTo>
                  <a:pt x="776046" y="50601"/>
                </a:moveTo>
                <a:cubicBezTo>
                  <a:pt x="778936" y="50464"/>
                  <a:pt x="781287" y="51140"/>
                  <a:pt x="782876" y="52729"/>
                </a:cubicBezTo>
                <a:cubicBezTo>
                  <a:pt x="789230" y="59084"/>
                  <a:pt x="780988" y="77628"/>
                  <a:pt x="764466" y="94150"/>
                </a:cubicBezTo>
                <a:cubicBezTo>
                  <a:pt x="747945" y="110672"/>
                  <a:pt x="729400" y="118914"/>
                  <a:pt x="723045" y="112559"/>
                </a:cubicBezTo>
                <a:cubicBezTo>
                  <a:pt x="716691" y="106205"/>
                  <a:pt x="724933" y="87660"/>
                  <a:pt x="741455" y="71138"/>
                </a:cubicBezTo>
                <a:cubicBezTo>
                  <a:pt x="753846" y="58747"/>
                  <a:pt x="767375" y="51013"/>
                  <a:pt x="776046" y="50601"/>
                </a:cubicBezTo>
                <a:close/>
                <a:moveTo>
                  <a:pt x="300504" y="50601"/>
                </a:moveTo>
                <a:cubicBezTo>
                  <a:pt x="303394" y="50464"/>
                  <a:pt x="305745" y="51140"/>
                  <a:pt x="307334" y="52729"/>
                </a:cubicBezTo>
                <a:cubicBezTo>
                  <a:pt x="313688" y="59084"/>
                  <a:pt x="305446" y="77628"/>
                  <a:pt x="288925" y="94150"/>
                </a:cubicBezTo>
                <a:cubicBezTo>
                  <a:pt x="272403" y="110672"/>
                  <a:pt x="253858" y="118914"/>
                  <a:pt x="247504" y="112559"/>
                </a:cubicBezTo>
                <a:cubicBezTo>
                  <a:pt x="241149" y="106205"/>
                  <a:pt x="249391" y="87660"/>
                  <a:pt x="265913" y="71138"/>
                </a:cubicBezTo>
                <a:cubicBezTo>
                  <a:pt x="278304" y="58747"/>
                  <a:pt x="291833" y="51013"/>
                  <a:pt x="300504" y="50601"/>
                </a:cubicBezTo>
                <a:close/>
                <a:moveTo>
                  <a:pt x="9215318" y="0"/>
                </a:moveTo>
                <a:cubicBezTo>
                  <a:pt x="9224305" y="0"/>
                  <a:pt x="9231590" y="18941"/>
                  <a:pt x="9231590" y="42305"/>
                </a:cubicBezTo>
                <a:cubicBezTo>
                  <a:pt x="9231590" y="65670"/>
                  <a:pt x="9224305" y="84611"/>
                  <a:pt x="9215318" y="84611"/>
                </a:cubicBezTo>
                <a:cubicBezTo>
                  <a:pt x="9213072" y="84611"/>
                  <a:pt x="9210932" y="83427"/>
                  <a:pt x="9208985" y="81286"/>
                </a:cubicBezTo>
                <a:cubicBezTo>
                  <a:pt x="9203145" y="74864"/>
                  <a:pt x="9199047" y="59829"/>
                  <a:pt x="9199047" y="42305"/>
                </a:cubicBezTo>
                <a:cubicBezTo>
                  <a:pt x="9199047" y="18941"/>
                  <a:pt x="9206332" y="0"/>
                  <a:pt x="9215318" y="0"/>
                </a:cubicBezTo>
                <a:close/>
                <a:moveTo>
                  <a:pt x="8739785" y="0"/>
                </a:moveTo>
                <a:cubicBezTo>
                  <a:pt x="8748772" y="0"/>
                  <a:pt x="8756057" y="18941"/>
                  <a:pt x="8756057" y="42305"/>
                </a:cubicBezTo>
                <a:cubicBezTo>
                  <a:pt x="8756057" y="65670"/>
                  <a:pt x="8748772" y="84611"/>
                  <a:pt x="8739785" y="84611"/>
                </a:cubicBezTo>
                <a:cubicBezTo>
                  <a:pt x="8737539" y="84611"/>
                  <a:pt x="8735399" y="83427"/>
                  <a:pt x="8733452" y="81286"/>
                </a:cubicBezTo>
                <a:cubicBezTo>
                  <a:pt x="8727612" y="74864"/>
                  <a:pt x="8723514" y="59829"/>
                  <a:pt x="8723514" y="42305"/>
                </a:cubicBezTo>
                <a:cubicBezTo>
                  <a:pt x="8723514" y="18941"/>
                  <a:pt x="8730799" y="0"/>
                  <a:pt x="8739785" y="0"/>
                </a:cubicBezTo>
                <a:close/>
                <a:moveTo>
                  <a:pt x="8264243" y="0"/>
                </a:moveTo>
                <a:cubicBezTo>
                  <a:pt x="8273230" y="0"/>
                  <a:pt x="8280515" y="18941"/>
                  <a:pt x="8280515" y="42305"/>
                </a:cubicBezTo>
                <a:cubicBezTo>
                  <a:pt x="8280515" y="65670"/>
                  <a:pt x="8273230" y="84611"/>
                  <a:pt x="8264243" y="84611"/>
                </a:cubicBezTo>
                <a:cubicBezTo>
                  <a:pt x="8261997" y="84611"/>
                  <a:pt x="8259857" y="83427"/>
                  <a:pt x="8257910" y="81286"/>
                </a:cubicBezTo>
                <a:cubicBezTo>
                  <a:pt x="8252070" y="74864"/>
                  <a:pt x="8247972" y="59829"/>
                  <a:pt x="8247972" y="42305"/>
                </a:cubicBezTo>
                <a:cubicBezTo>
                  <a:pt x="8247972" y="18941"/>
                  <a:pt x="8255257" y="0"/>
                  <a:pt x="8264243" y="0"/>
                </a:cubicBezTo>
                <a:close/>
                <a:moveTo>
                  <a:pt x="7788701" y="0"/>
                </a:moveTo>
                <a:cubicBezTo>
                  <a:pt x="7797688" y="0"/>
                  <a:pt x="7804972" y="18941"/>
                  <a:pt x="7804972" y="42305"/>
                </a:cubicBezTo>
                <a:cubicBezTo>
                  <a:pt x="7804972" y="65670"/>
                  <a:pt x="7797688" y="84611"/>
                  <a:pt x="7788701" y="84611"/>
                </a:cubicBezTo>
                <a:cubicBezTo>
                  <a:pt x="7786454" y="84611"/>
                  <a:pt x="7784314" y="83427"/>
                  <a:pt x="7782367" y="81286"/>
                </a:cubicBezTo>
                <a:cubicBezTo>
                  <a:pt x="7776528" y="74864"/>
                  <a:pt x="7772430" y="59829"/>
                  <a:pt x="7772430" y="42305"/>
                </a:cubicBezTo>
                <a:cubicBezTo>
                  <a:pt x="7772430" y="18941"/>
                  <a:pt x="7779715" y="0"/>
                  <a:pt x="7788701" y="0"/>
                </a:cubicBezTo>
                <a:close/>
                <a:moveTo>
                  <a:pt x="7313159" y="0"/>
                </a:moveTo>
                <a:cubicBezTo>
                  <a:pt x="7322146" y="0"/>
                  <a:pt x="7329430" y="18941"/>
                  <a:pt x="7329430" y="42305"/>
                </a:cubicBezTo>
                <a:cubicBezTo>
                  <a:pt x="7329430" y="65670"/>
                  <a:pt x="7322146" y="84611"/>
                  <a:pt x="7313159" y="84611"/>
                </a:cubicBezTo>
                <a:cubicBezTo>
                  <a:pt x="7310912" y="84611"/>
                  <a:pt x="7308772" y="83427"/>
                  <a:pt x="7306825" y="81286"/>
                </a:cubicBezTo>
                <a:cubicBezTo>
                  <a:pt x="7300986" y="74864"/>
                  <a:pt x="7296888" y="59829"/>
                  <a:pt x="7296888" y="42305"/>
                </a:cubicBezTo>
                <a:cubicBezTo>
                  <a:pt x="7296888" y="18941"/>
                  <a:pt x="7304173" y="0"/>
                  <a:pt x="7313159" y="0"/>
                </a:cubicBezTo>
                <a:close/>
                <a:moveTo>
                  <a:pt x="6837617" y="0"/>
                </a:moveTo>
                <a:cubicBezTo>
                  <a:pt x="6846604" y="0"/>
                  <a:pt x="6853888" y="18941"/>
                  <a:pt x="6853888" y="42305"/>
                </a:cubicBezTo>
                <a:cubicBezTo>
                  <a:pt x="6853888" y="65670"/>
                  <a:pt x="6846604" y="84611"/>
                  <a:pt x="6837617" y="84611"/>
                </a:cubicBezTo>
                <a:cubicBezTo>
                  <a:pt x="6835370" y="84611"/>
                  <a:pt x="6833230" y="83427"/>
                  <a:pt x="6831283" y="81286"/>
                </a:cubicBezTo>
                <a:cubicBezTo>
                  <a:pt x="6825444" y="74864"/>
                  <a:pt x="6821346" y="59829"/>
                  <a:pt x="6821346" y="42305"/>
                </a:cubicBezTo>
                <a:cubicBezTo>
                  <a:pt x="6821346" y="18941"/>
                  <a:pt x="6828631" y="0"/>
                  <a:pt x="6837617" y="0"/>
                </a:cubicBezTo>
                <a:close/>
                <a:moveTo>
                  <a:pt x="6362075" y="0"/>
                </a:moveTo>
                <a:cubicBezTo>
                  <a:pt x="6371062" y="0"/>
                  <a:pt x="6378346" y="18941"/>
                  <a:pt x="6378346" y="42305"/>
                </a:cubicBezTo>
                <a:cubicBezTo>
                  <a:pt x="6378346" y="65670"/>
                  <a:pt x="6371062" y="84611"/>
                  <a:pt x="6362075" y="84611"/>
                </a:cubicBezTo>
                <a:cubicBezTo>
                  <a:pt x="6359828" y="84611"/>
                  <a:pt x="6357688" y="83427"/>
                  <a:pt x="6355741" y="81286"/>
                </a:cubicBezTo>
                <a:cubicBezTo>
                  <a:pt x="6349902" y="74864"/>
                  <a:pt x="6345804" y="59829"/>
                  <a:pt x="6345804" y="42305"/>
                </a:cubicBezTo>
                <a:cubicBezTo>
                  <a:pt x="6345804" y="18941"/>
                  <a:pt x="6353089" y="0"/>
                  <a:pt x="6362075" y="0"/>
                </a:cubicBezTo>
                <a:close/>
                <a:moveTo>
                  <a:pt x="5886533" y="0"/>
                </a:moveTo>
                <a:cubicBezTo>
                  <a:pt x="5895520" y="0"/>
                  <a:pt x="5902804" y="18941"/>
                  <a:pt x="5902804" y="42305"/>
                </a:cubicBezTo>
                <a:cubicBezTo>
                  <a:pt x="5902804" y="65670"/>
                  <a:pt x="5895520" y="84611"/>
                  <a:pt x="5886533" y="84611"/>
                </a:cubicBezTo>
                <a:cubicBezTo>
                  <a:pt x="5884286" y="84611"/>
                  <a:pt x="5882146" y="83427"/>
                  <a:pt x="5880199" y="81286"/>
                </a:cubicBezTo>
                <a:cubicBezTo>
                  <a:pt x="5874360" y="74864"/>
                  <a:pt x="5870262" y="59829"/>
                  <a:pt x="5870262" y="42305"/>
                </a:cubicBezTo>
                <a:cubicBezTo>
                  <a:pt x="5870262" y="18941"/>
                  <a:pt x="5877547" y="0"/>
                  <a:pt x="5886533" y="0"/>
                </a:cubicBezTo>
                <a:close/>
                <a:moveTo>
                  <a:pt x="5410991" y="0"/>
                </a:moveTo>
                <a:cubicBezTo>
                  <a:pt x="5419978" y="0"/>
                  <a:pt x="5427262" y="18941"/>
                  <a:pt x="5427262" y="42305"/>
                </a:cubicBezTo>
                <a:cubicBezTo>
                  <a:pt x="5427262" y="65670"/>
                  <a:pt x="5419978" y="84611"/>
                  <a:pt x="5410991" y="84611"/>
                </a:cubicBezTo>
                <a:cubicBezTo>
                  <a:pt x="5408744" y="84611"/>
                  <a:pt x="5406604" y="83427"/>
                  <a:pt x="5404657" y="81286"/>
                </a:cubicBezTo>
                <a:cubicBezTo>
                  <a:pt x="5398818" y="74864"/>
                  <a:pt x="5394720" y="59829"/>
                  <a:pt x="5394720" y="42305"/>
                </a:cubicBezTo>
                <a:cubicBezTo>
                  <a:pt x="5394720" y="18941"/>
                  <a:pt x="5402005" y="0"/>
                  <a:pt x="5410991" y="0"/>
                </a:cubicBezTo>
                <a:close/>
                <a:moveTo>
                  <a:pt x="4935449" y="0"/>
                </a:moveTo>
                <a:cubicBezTo>
                  <a:pt x="4944436" y="0"/>
                  <a:pt x="4951720" y="18941"/>
                  <a:pt x="4951720" y="42305"/>
                </a:cubicBezTo>
                <a:cubicBezTo>
                  <a:pt x="4951720" y="65670"/>
                  <a:pt x="4944436" y="84611"/>
                  <a:pt x="4935449" y="84611"/>
                </a:cubicBezTo>
                <a:cubicBezTo>
                  <a:pt x="4933202" y="84611"/>
                  <a:pt x="4931062" y="83427"/>
                  <a:pt x="4929115" y="81286"/>
                </a:cubicBezTo>
                <a:cubicBezTo>
                  <a:pt x="4923276" y="74864"/>
                  <a:pt x="4919178" y="59829"/>
                  <a:pt x="4919178" y="42305"/>
                </a:cubicBezTo>
                <a:cubicBezTo>
                  <a:pt x="4919178" y="18941"/>
                  <a:pt x="4926463" y="0"/>
                  <a:pt x="4935449" y="0"/>
                </a:cubicBezTo>
                <a:close/>
                <a:moveTo>
                  <a:pt x="4459907" y="0"/>
                </a:moveTo>
                <a:cubicBezTo>
                  <a:pt x="4468894" y="0"/>
                  <a:pt x="4476178" y="18941"/>
                  <a:pt x="4476178" y="42305"/>
                </a:cubicBezTo>
                <a:cubicBezTo>
                  <a:pt x="4476178" y="65670"/>
                  <a:pt x="4468894" y="84611"/>
                  <a:pt x="4459907" y="84611"/>
                </a:cubicBezTo>
                <a:cubicBezTo>
                  <a:pt x="4457660" y="84611"/>
                  <a:pt x="4455520" y="83427"/>
                  <a:pt x="4453573" y="81286"/>
                </a:cubicBezTo>
                <a:cubicBezTo>
                  <a:pt x="4447734" y="74864"/>
                  <a:pt x="4443636" y="59829"/>
                  <a:pt x="4443636" y="42305"/>
                </a:cubicBezTo>
                <a:cubicBezTo>
                  <a:pt x="4443636" y="18941"/>
                  <a:pt x="4450921" y="0"/>
                  <a:pt x="4459907" y="0"/>
                </a:cubicBezTo>
                <a:close/>
                <a:moveTo>
                  <a:pt x="3984365" y="0"/>
                </a:moveTo>
                <a:cubicBezTo>
                  <a:pt x="3993352" y="0"/>
                  <a:pt x="4000636" y="18941"/>
                  <a:pt x="4000636" y="42305"/>
                </a:cubicBezTo>
                <a:cubicBezTo>
                  <a:pt x="4000636" y="65670"/>
                  <a:pt x="3993352" y="84611"/>
                  <a:pt x="3984365" y="84611"/>
                </a:cubicBezTo>
                <a:cubicBezTo>
                  <a:pt x="3982118" y="84611"/>
                  <a:pt x="3979978" y="83427"/>
                  <a:pt x="3978031" y="81286"/>
                </a:cubicBezTo>
                <a:cubicBezTo>
                  <a:pt x="3972192" y="74864"/>
                  <a:pt x="3968094" y="59829"/>
                  <a:pt x="3968094" y="42305"/>
                </a:cubicBezTo>
                <a:cubicBezTo>
                  <a:pt x="3968094" y="18941"/>
                  <a:pt x="3975379" y="0"/>
                  <a:pt x="3984365" y="0"/>
                </a:cubicBezTo>
                <a:close/>
                <a:moveTo>
                  <a:pt x="3508826" y="0"/>
                </a:moveTo>
                <a:cubicBezTo>
                  <a:pt x="3517812" y="0"/>
                  <a:pt x="3525097" y="18941"/>
                  <a:pt x="3525097" y="42305"/>
                </a:cubicBezTo>
                <a:cubicBezTo>
                  <a:pt x="3525097" y="65670"/>
                  <a:pt x="3517812" y="84611"/>
                  <a:pt x="3508826" y="84611"/>
                </a:cubicBezTo>
                <a:cubicBezTo>
                  <a:pt x="3506579" y="84611"/>
                  <a:pt x="3504439" y="83427"/>
                  <a:pt x="3502492" y="81286"/>
                </a:cubicBezTo>
                <a:cubicBezTo>
                  <a:pt x="3496652" y="74864"/>
                  <a:pt x="3492554" y="59829"/>
                  <a:pt x="3492554" y="42305"/>
                </a:cubicBezTo>
                <a:cubicBezTo>
                  <a:pt x="3492554" y="18941"/>
                  <a:pt x="3499839" y="0"/>
                  <a:pt x="3508826" y="0"/>
                </a:cubicBezTo>
                <a:close/>
                <a:moveTo>
                  <a:pt x="3033284" y="0"/>
                </a:moveTo>
                <a:cubicBezTo>
                  <a:pt x="3042270" y="0"/>
                  <a:pt x="3049555" y="18941"/>
                  <a:pt x="3049555" y="42305"/>
                </a:cubicBezTo>
                <a:cubicBezTo>
                  <a:pt x="3049555" y="65670"/>
                  <a:pt x="3042270" y="84611"/>
                  <a:pt x="3033284" y="84611"/>
                </a:cubicBezTo>
                <a:cubicBezTo>
                  <a:pt x="3031037" y="84611"/>
                  <a:pt x="3028897" y="83427"/>
                  <a:pt x="3026950" y="81286"/>
                </a:cubicBezTo>
                <a:cubicBezTo>
                  <a:pt x="3021110" y="74864"/>
                  <a:pt x="3017012" y="59829"/>
                  <a:pt x="3017012" y="42305"/>
                </a:cubicBezTo>
                <a:cubicBezTo>
                  <a:pt x="3017012" y="18941"/>
                  <a:pt x="3024297" y="0"/>
                  <a:pt x="3033284" y="0"/>
                </a:cubicBezTo>
                <a:close/>
                <a:moveTo>
                  <a:pt x="2557742" y="0"/>
                </a:moveTo>
                <a:cubicBezTo>
                  <a:pt x="2566729" y="0"/>
                  <a:pt x="2574013" y="18941"/>
                  <a:pt x="2574013" y="42305"/>
                </a:cubicBezTo>
                <a:cubicBezTo>
                  <a:pt x="2574013" y="65670"/>
                  <a:pt x="2566729" y="84611"/>
                  <a:pt x="2557742" y="84611"/>
                </a:cubicBezTo>
                <a:cubicBezTo>
                  <a:pt x="2555495" y="84611"/>
                  <a:pt x="2553355" y="83427"/>
                  <a:pt x="2551408" y="81286"/>
                </a:cubicBezTo>
                <a:cubicBezTo>
                  <a:pt x="2545569" y="74864"/>
                  <a:pt x="2541471" y="59829"/>
                  <a:pt x="2541471" y="42305"/>
                </a:cubicBezTo>
                <a:cubicBezTo>
                  <a:pt x="2541471" y="18941"/>
                  <a:pt x="2548756" y="0"/>
                  <a:pt x="2557742" y="0"/>
                </a:cubicBezTo>
                <a:close/>
                <a:moveTo>
                  <a:pt x="2082201" y="0"/>
                </a:moveTo>
                <a:cubicBezTo>
                  <a:pt x="2091187" y="0"/>
                  <a:pt x="2098472" y="18941"/>
                  <a:pt x="2098472" y="42305"/>
                </a:cubicBezTo>
                <a:cubicBezTo>
                  <a:pt x="2098472" y="65670"/>
                  <a:pt x="2091187" y="84611"/>
                  <a:pt x="2082201" y="84611"/>
                </a:cubicBezTo>
                <a:cubicBezTo>
                  <a:pt x="2079954" y="84611"/>
                  <a:pt x="2077814" y="83427"/>
                  <a:pt x="2075867" y="81286"/>
                </a:cubicBezTo>
                <a:cubicBezTo>
                  <a:pt x="2070027" y="74864"/>
                  <a:pt x="2065930" y="59829"/>
                  <a:pt x="2065930" y="42305"/>
                </a:cubicBezTo>
                <a:cubicBezTo>
                  <a:pt x="2065930" y="18941"/>
                  <a:pt x="2073214" y="0"/>
                  <a:pt x="2082201" y="0"/>
                </a:cubicBezTo>
                <a:close/>
                <a:moveTo>
                  <a:pt x="1606658" y="0"/>
                </a:moveTo>
                <a:cubicBezTo>
                  <a:pt x="1615645" y="0"/>
                  <a:pt x="1622929" y="18941"/>
                  <a:pt x="1622929" y="42305"/>
                </a:cubicBezTo>
                <a:cubicBezTo>
                  <a:pt x="1622929" y="65670"/>
                  <a:pt x="1615645" y="84611"/>
                  <a:pt x="1606658" y="84611"/>
                </a:cubicBezTo>
                <a:cubicBezTo>
                  <a:pt x="1604411" y="84611"/>
                  <a:pt x="1602272" y="83427"/>
                  <a:pt x="1600325" y="81286"/>
                </a:cubicBezTo>
                <a:cubicBezTo>
                  <a:pt x="1594485" y="74864"/>
                  <a:pt x="1590387" y="59829"/>
                  <a:pt x="1590387" y="42305"/>
                </a:cubicBezTo>
                <a:cubicBezTo>
                  <a:pt x="1590387" y="18941"/>
                  <a:pt x="1597672" y="0"/>
                  <a:pt x="1606658" y="0"/>
                </a:cubicBezTo>
                <a:close/>
                <a:moveTo>
                  <a:pt x="1131116" y="0"/>
                </a:moveTo>
                <a:cubicBezTo>
                  <a:pt x="1140102" y="0"/>
                  <a:pt x="1147387" y="18941"/>
                  <a:pt x="1147387" y="42305"/>
                </a:cubicBezTo>
                <a:cubicBezTo>
                  <a:pt x="1147387" y="65670"/>
                  <a:pt x="1140102" y="84611"/>
                  <a:pt x="1131116" y="84611"/>
                </a:cubicBezTo>
                <a:cubicBezTo>
                  <a:pt x="1128870" y="84611"/>
                  <a:pt x="1126729" y="83427"/>
                  <a:pt x="1124782" y="81286"/>
                </a:cubicBezTo>
                <a:cubicBezTo>
                  <a:pt x="1118942" y="74864"/>
                  <a:pt x="1114844" y="59829"/>
                  <a:pt x="1114844" y="42305"/>
                </a:cubicBezTo>
                <a:cubicBezTo>
                  <a:pt x="1114844" y="18941"/>
                  <a:pt x="1122129" y="0"/>
                  <a:pt x="1131116" y="0"/>
                </a:cubicBezTo>
                <a:close/>
                <a:moveTo>
                  <a:pt x="655574" y="0"/>
                </a:moveTo>
                <a:cubicBezTo>
                  <a:pt x="664560" y="0"/>
                  <a:pt x="671845" y="18941"/>
                  <a:pt x="671845" y="42305"/>
                </a:cubicBezTo>
                <a:cubicBezTo>
                  <a:pt x="671845" y="65670"/>
                  <a:pt x="664560" y="84611"/>
                  <a:pt x="655574" y="84611"/>
                </a:cubicBezTo>
                <a:cubicBezTo>
                  <a:pt x="653327" y="84611"/>
                  <a:pt x="651187" y="83427"/>
                  <a:pt x="649240" y="81286"/>
                </a:cubicBezTo>
                <a:cubicBezTo>
                  <a:pt x="643400" y="74864"/>
                  <a:pt x="639302" y="59829"/>
                  <a:pt x="639302" y="42305"/>
                </a:cubicBezTo>
                <a:cubicBezTo>
                  <a:pt x="639302" y="18941"/>
                  <a:pt x="646587" y="0"/>
                  <a:pt x="655574" y="0"/>
                </a:cubicBezTo>
                <a:close/>
                <a:moveTo>
                  <a:pt x="180032" y="0"/>
                </a:moveTo>
                <a:cubicBezTo>
                  <a:pt x="189018" y="0"/>
                  <a:pt x="196303" y="18941"/>
                  <a:pt x="196303" y="42305"/>
                </a:cubicBezTo>
                <a:cubicBezTo>
                  <a:pt x="196303" y="65670"/>
                  <a:pt x="189018" y="84611"/>
                  <a:pt x="180032" y="84611"/>
                </a:cubicBezTo>
                <a:cubicBezTo>
                  <a:pt x="177785" y="84611"/>
                  <a:pt x="175645" y="83427"/>
                  <a:pt x="173698" y="81286"/>
                </a:cubicBezTo>
                <a:cubicBezTo>
                  <a:pt x="167858" y="74864"/>
                  <a:pt x="163761" y="59829"/>
                  <a:pt x="163761" y="42305"/>
                </a:cubicBezTo>
                <a:cubicBezTo>
                  <a:pt x="163761" y="18941"/>
                  <a:pt x="171045" y="0"/>
                  <a:pt x="180032" y="0"/>
                </a:cubicBezTo>
                <a:close/>
              </a:path>
            </a:pathLst>
          </a:custGeom>
          <a:solidFill>
            <a:srgbClr val="FF99CC"/>
          </a:solidFill>
          <a:ln w="381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D372AA03-43E4-4016-C208-8DA62D3D5E14}"/>
              </a:ext>
            </a:extLst>
          </p:cNvPr>
          <p:cNvSpPr/>
          <p:nvPr/>
        </p:nvSpPr>
        <p:spPr bwMode="auto">
          <a:xfrm>
            <a:off x="237814" y="1639956"/>
            <a:ext cx="9430375" cy="395090"/>
          </a:xfrm>
          <a:custGeom>
            <a:avLst/>
            <a:gdLst>
              <a:gd name="connsiteX0" fmla="*/ 9232831 w 9430375"/>
              <a:gd name="connsiteY0" fmla="*/ 253869 h 395090"/>
              <a:gd name="connsiteX1" fmla="*/ 9259989 w 9430375"/>
              <a:gd name="connsiteY1" fmla="*/ 324479 h 395090"/>
              <a:gd name="connsiteX2" fmla="*/ 9232831 w 9430375"/>
              <a:gd name="connsiteY2" fmla="*/ 395090 h 395090"/>
              <a:gd name="connsiteX3" fmla="*/ 9205673 w 9430375"/>
              <a:gd name="connsiteY3" fmla="*/ 324479 h 395090"/>
              <a:gd name="connsiteX4" fmla="*/ 9232831 w 9430375"/>
              <a:gd name="connsiteY4" fmla="*/ 253869 h 395090"/>
              <a:gd name="connsiteX5" fmla="*/ 8757298 w 9430375"/>
              <a:gd name="connsiteY5" fmla="*/ 253869 h 395090"/>
              <a:gd name="connsiteX6" fmla="*/ 8784456 w 9430375"/>
              <a:gd name="connsiteY6" fmla="*/ 324479 h 395090"/>
              <a:gd name="connsiteX7" fmla="*/ 8757298 w 9430375"/>
              <a:gd name="connsiteY7" fmla="*/ 395090 h 395090"/>
              <a:gd name="connsiteX8" fmla="*/ 8730140 w 9430375"/>
              <a:gd name="connsiteY8" fmla="*/ 324479 h 395090"/>
              <a:gd name="connsiteX9" fmla="*/ 8757298 w 9430375"/>
              <a:gd name="connsiteY9" fmla="*/ 253869 h 395090"/>
              <a:gd name="connsiteX10" fmla="*/ 8281756 w 9430375"/>
              <a:gd name="connsiteY10" fmla="*/ 253869 h 395090"/>
              <a:gd name="connsiteX11" fmla="*/ 8308914 w 9430375"/>
              <a:gd name="connsiteY11" fmla="*/ 324479 h 395090"/>
              <a:gd name="connsiteX12" fmla="*/ 8281756 w 9430375"/>
              <a:gd name="connsiteY12" fmla="*/ 395090 h 395090"/>
              <a:gd name="connsiteX13" fmla="*/ 8254598 w 9430375"/>
              <a:gd name="connsiteY13" fmla="*/ 324479 h 395090"/>
              <a:gd name="connsiteX14" fmla="*/ 8281756 w 9430375"/>
              <a:gd name="connsiteY14" fmla="*/ 253869 h 395090"/>
              <a:gd name="connsiteX15" fmla="*/ 7806214 w 9430375"/>
              <a:gd name="connsiteY15" fmla="*/ 253869 h 395090"/>
              <a:gd name="connsiteX16" fmla="*/ 7833372 w 9430375"/>
              <a:gd name="connsiteY16" fmla="*/ 324479 h 395090"/>
              <a:gd name="connsiteX17" fmla="*/ 7806214 w 9430375"/>
              <a:gd name="connsiteY17" fmla="*/ 395090 h 395090"/>
              <a:gd name="connsiteX18" fmla="*/ 7779056 w 9430375"/>
              <a:gd name="connsiteY18" fmla="*/ 324479 h 395090"/>
              <a:gd name="connsiteX19" fmla="*/ 7806214 w 9430375"/>
              <a:gd name="connsiteY19" fmla="*/ 253869 h 395090"/>
              <a:gd name="connsiteX20" fmla="*/ 7330672 w 9430375"/>
              <a:gd name="connsiteY20" fmla="*/ 253869 h 395090"/>
              <a:gd name="connsiteX21" fmla="*/ 7357830 w 9430375"/>
              <a:gd name="connsiteY21" fmla="*/ 324479 h 395090"/>
              <a:gd name="connsiteX22" fmla="*/ 7330672 w 9430375"/>
              <a:gd name="connsiteY22" fmla="*/ 395090 h 395090"/>
              <a:gd name="connsiteX23" fmla="*/ 7303514 w 9430375"/>
              <a:gd name="connsiteY23" fmla="*/ 324479 h 395090"/>
              <a:gd name="connsiteX24" fmla="*/ 7330672 w 9430375"/>
              <a:gd name="connsiteY24" fmla="*/ 253869 h 395090"/>
              <a:gd name="connsiteX25" fmla="*/ 6855130 w 9430375"/>
              <a:gd name="connsiteY25" fmla="*/ 253869 h 395090"/>
              <a:gd name="connsiteX26" fmla="*/ 6882288 w 9430375"/>
              <a:gd name="connsiteY26" fmla="*/ 324479 h 395090"/>
              <a:gd name="connsiteX27" fmla="*/ 6855130 w 9430375"/>
              <a:gd name="connsiteY27" fmla="*/ 395090 h 395090"/>
              <a:gd name="connsiteX28" fmla="*/ 6827972 w 9430375"/>
              <a:gd name="connsiteY28" fmla="*/ 324479 h 395090"/>
              <a:gd name="connsiteX29" fmla="*/ 6855130 w 9430375"/>
              <a:gd name="connsiteY29" fmla="*/ 253869 h 395090"/>
              <a:gd name="connsiteX30" fmla="*/ 6379588 w 9430375"/>
              <a:gd name="connsiteY30" fmla="*/ 253869 h 395090"/>
              <a:gd name="connsiteX31" fmla="*/ 6406746 w 9430375"/>
              <a:gd name="connsiteY31" fmla="*/ 324479 h 395090"/>
              <a:gd name="connsiteX32" fmla="*/ 6379588 w 9430375"/>
              <a:gd name="connsiteY32" fmla="*/ 395090 h 395090"/>
              <a:gd name="connsiteX33" fmla="*/ 6352430 w 9430375"/>
              <a:gd name="connsiteY33" fmla="*/ 324479 h 395090"/>
              <a:gd name="connsiteX34" fmla="*/ 6379588 w 9430375"/>
              <a:gd name="connsiteY34" fmla="*/ 253869 h 395090"/>
              <a:gd name="connsiteX35" fmla="*/ 5904046 w 9430375"/>
              <a:gd name="connsiteY35" fmla="*/ 253869 h 395090"/>
              <a:gd name="connsiteX36" fmla="*/ 5931204 w 9430375"/>
              <a:gd name="connsiteY36" fmla="*/ 324479 h 395090"/>
              <a:gd name="connsiteX37" fmla="*/ 5904046 w 9430375"/>
              <a:gd name="connsiteY37" fmla="*/ 395090 h 395090"/>
              <a:gd name="connsiteX38" fmla="*/ 5876888 w 9430375"/>
              <a:gd name="connsiteY38" fmla="*/ 324479 h 395090"/>
              <a:gd name="connsiteX39" fmla="*/ 5904046 w 9430375"/>
              <a:gd name="connsiteY39" fmla="*/ 253869 h 395090"/>
              <a:gd name="connsiteX40" fmla="*/ 5428504 w 9430375"/>
              <a:gd name="connsiteY40" fmla="*/ 253869 h 395090"/>
              <a:gd name="connsiteX41" fmla="*/ 5455662 w 9430375"/>
              <a:gd name="connsiteY41" fmla="*/ 324479 h 395090"/>
              <a:gd name="connsiteX42" fmla="*/ 5428504 w 9430375"/>
              <a:gd name="connsiteY42" fmla="*/ 395090 h 395090"/>
              <a:gd name="connsiteX43" fmla="*/ 5401346 w 9430375"/>
              <a:gd name="connsiteY43" fmla="*/ 324479 h 395090"/>
              <a:gd name="connsiteX44" fmla="*/ 5428504 w 9430375"/>
              <a:gd name="connsiteY44" fmla="*/ 253869 h 395090"/>
              <a:gd name="connsiteX45" fmla="*/ 4952962 w 9430375"/>
              <a:gd name="connsiteY45" fmla="*/ 253869 h 395090"/>
              <a:gd name="connsiteX46" fmla="*/ 4980120 w 9430375"/>
              <a:gd name="connsiteY46" fmla="*/ 324479 h 395090"/>
              <a:gd name="connsiteX47" fmla="*/ 4952962 w 9430375"/>
              <a:gd name="connsiteY47" fmla="*/ 395090 h 395090"/>
              <a:gd name="connsiteX48" fmla="*/ 4925804 w 9430375"/>
              <a:gd name="connsiteY48" fmla="*/ 324479 h 395090"/>
              <a:gd name="connsiteX49" fmla="*/ 4952962 w 9430375"/>
              <a:gd name="connsiteY49" fmla="*/ 253869 h 395090"/>
              <a:gd name="connsiteX50" fmla="*/ 4477420 w 9430375"/>
              <a:gd name="connsiteY50" fmla="*/ 253869 h 395090"/>
              <a:gd name="connsiteX51" fmla="*/ 4504578 w 9430375"/>
              <a:gd name="connsiteY51" fmla="*/ 324479 h 395090"/>
              <a:gd name="connsiteX52" fmla="*/ 4477420 w 9430375"/>
              <a:gd name="connsiteY52" fmla="*/ 395090 h 395090"/>
              <a:gd name="connsiteX53" fmla="*/ 4450262 w 9430375"/>
              <a:gd name="connsiteY53" fmla="*/ 324479 h 395090"/>
              <a:gd name="connsiteX54" fmla="*/ 4477420 w 9430375"/>
              <a:gd name="connsiteY54" fmla="*/ 253869 h 395090"/>
              <a:gd name="connsiteX55" fmla="*/ 4001878 w 9430375"/>
              <a:gd name="connsiteY55" fmla="*/ 253869 h 395090"/>
              <a:gd name="connsiteX56" fmla="*/ 4029036 w 9430375"/>
              <a:gd name="connsiteY56" fmla="*/ 324479 h 395090"/>
              <a:gd name="connsiteX57" fmla="*/ 4001878 w 9430375"/>
              <a:gd name="connsiteY57" fmla="*/ 395090 h 395090"/>
              <a:gd name="connsiteX58" fmla="*/ 3974720 w 9430375"/>
              <a:gd name="connsiteY58" fmla="*/ 324479 h 395090"/>
              <a:gd name="connsiteX59" fmla="*/ 4001878 w 9430375"/>
              <a:gd name="connsiteY59" fmla="*/ 253869 h 395090"/>
              <a:gd name="connsiteX60" fmla="*/ 3526338 w 9430375"/>
              <a:gd name="connsiteY60" fmla="*/ 253869 h 395090"/>
              <a:gd name="connsiteX61" fmla="*/ 3553496 w 9430375"/>
              <a:gd name="connsiteY61" fmla="*/ 324479 h 395090"/>
              <a:gd name="connsiteX62" fmla="*/ 3526338 w 9430375"/>
              <a:gd name="connsiteY62" fmla="*/ 395090 h 395090"/>
              <a:gd name="connsiteX63" fmla="*/ 3499180 w 9430375"/>
              <a:gd name="connsiteY63" fmla="*/ 324479 h 395090"/>
              <a:gd name="connsiteX64" fmla="*/ 3526338 w 9430375"/>
              <a:gd name="connsiteY64" fmla="*/ 253869 h 395090"/>
              <a:gd name="connsiteX65" fmla="*/ 3050796 w 9430375"/>
              <a:gd name="connsiteY65" fmla="*/ 253869 h 395090"/>
              <a:gd name="connsiteX66" fmla="*/ 3077954 w 9430375"/>
              <a:gd name="connsiteY66" fmla="*/ 324479 h 395090"/>
              <a:gd name="connsiteX67" fmla="*/ 3050796 w 9430375"/>
              <a:gd name="connsiteY67" fmla="*/ 395090 h 395090"/>
              <a:gd name="connsiteX68" fmla="*/ 3023638 w 9430375"/>
              <a:gd name="connsiteY68" fmla="*/ 324479 h 395090"/>
              <a:gd name="connsiteX69" fmla="*/ 3050796 w 9430375"/>
              <a:gd name="connsiteY69" fmla="*/ 253869 h 395090"/>
              <a:gd name="connsiteX70" fmla="*/ 2575255 w 9430375"/>
              <a:gd name="connsiteY70" fmla="*/ 253869 h 395090"/>
              <a:gd name="connsiteX71" fmla="*/ 2602413 w 9430375"/>
              <a:gd name="connsiteY71" fmla="*/ 324479 h 395090"/>
              <a:gd name="connsiteX72" fmla="*/ 2575255 w 9430375"/>
              <a:gd name="connsiteY72" fmla="*/ 395090 h 395090"/>
              <a:gd name="connsiteX73" fmla="*/ 2548097 w 9430375"/>
              <a:gd name="connsiteY73" fmla="*/ 324479 h 395090"/>
              <a:gd name="connsiteX74" fmla="*/ 2575255 w 9430375"/>
              <a:gd name="connsiteY74" fmla="*/ 253869 h 395090"/>
              <a:gd name="connsiteX75" fmla="*/ 2099713 w 9430375"/>
              <a:gd name="connsiteY75" fmla="*/ 253869 h 395090"/>
              <a:gd name="connsiteX76" fmla="*/ 2126871 w 9430375"/>
              <a:gd name="connsiteY76" fmla="*/ 324479 h 395090"/>
              <a:gd name="connsiteX77" fmla="*/ 2099713 w 9430375"/>
              <a:gd name="connsiteY77" fmla="*/ 395090 h 395090"/>
              <a:gd name="connsiteX78" fmla="*/ 2072555 w 9430375"/>
              <a:gd name="connsiteY78" fmla="*/ 324479 h 395090"/>
              <a:gd name="connsiteX79" fmla="*/ 2099713 w 9430375"/>
              <a:gd name="connsiteY79" fmla="*/ 253869 h 395090"/>
              <a:gd name="connsiteX80" fmla="*/ 1624171 w 9430375"/>
              <a:gd name="connsiteY80" fmla="*/ 253869 h 395090"/>
              <a:gd name="connsiteX81" fmla="*/ 1651329 w 9430375"/>
              <a:gd name="connsiteY81" fmla="*/ 324479 h 395090"/>
              <a:gd name="connsiteX82" fmla="*/ 1624171 w 9430375"/>
              <a:gd name="connsiteY82" fmla="*/ 395090 h 395090"/>
              <a:gd name="connsiteX83" fmla="*/ 1597013 w 9430375"/>
              <a:gd name="connsiteY83" fmla="*/ 324479 h 395090"/>
              <a:gd name="connsiteX84" fmla="*/ 1624171 w 9430375"/>
              <a:gd name="connsiteY84" fmla="*/ 253869 h 395090"/>
              <a:gd name="connsiteX85" fmla="*/ 1148629 w 9430375"/>
              <a:gd name="connsiteY85" fmla="*/ 253869 h 395090"/>
              <a:gd name="connsiteX86" fmla="*/ 1175786 w 9430375"/>
              <a:gd name="connsiteY86" fmla="*/ 324479 h 395090"/>
              <a:gd name="connsiteX87" fmla="*/ 1148629 w 9430375"/>
              <a:gd name="connsiteY87" fmla="*/ 395090 h 395090"/>
              <a:gd name="connsiteX88" fmla="*/ 1121471 w 9430375"/>
              <a:gd name="connsiteY88" fmla="*/ 324479 h 395090"/>
              <a:gd name="connsiteX89" fmla="*/ 1148629 w 9430375"/>
              <a:gd name="connsiteY89" fmla="*/ 253869 h 395090"/>
              <a:gd name="connsiteX90" fmla="*/ 673086 w 9430375"/>
              <a:gd name="connsiteY90" fmla="*/ 253869 h 395090"/>
              <a:gd name="connsiteX91" fmla="*/ 700244 w 9430375"/>
              <a:gd name="connsiteY91" fmla="*/ 324479 h 395090"/>
              <a:gd name="connsiteX92" fmla="*/ 673086 w 9430375"/>
              <a:gd name="connsiteY92" fmla="*/ 395090 h 395090"/>
              <a:gd name="connsiteX93" fmla="*/ 645928 w 9430375"/>
              <a:gd name="connsiteY93" fmla="*/ 324479 h 395090"/>
              <a:gd name="connsiteX94" fmla="*/ 673086 w 9430375"/>
              <a:gd name="connsiteY94" fmla="*/ 253869 h 395090"/>
              <a:gd name="connsiteX95" fmla="*/ 197545 w 9430375"/>
              <a:gd name="connsiteY95" fmla="*/ 253869 h 395090"/>
              <a:gd name="connsiteX96" fmla="*/ 224703 w 9430375"/>
              <a:gd name="connsiteY96" fmla="*/ 324479 h 395090"/>
              <a:gd name="connsiteX97" fmla="*/ 197545 w 9430375"/>
              <a:gd name="connsiteY97" fmla="*/ 395090 h 395090"/>
              <a:gd name="connsiteX98" fmla="*/ 170387 w 9430375"/>
              <a:gd name="connsiteY98" fmla="*/ 324479 h 395090"/>
              <a:gd name="connsiteX99" fmla="*/ 197545 w 9430375"/>
              <a:gd name="connsiteY99" fmla="*/ 253869 h 395090"/>
              <a:gd name="connsiteX100" fmla="*/ 9284057 w 9430375"/>
              <a:gd name="connsiteY100" fmla="*/ 233822 h 395090"/>
              <a:gd name="connsiteX101" fmla="*/ 9341790 w 9430375"/>
              <a:gd name="connsiteY101" fmla="*/ 268098 h 395090"/>
              <a:gd name="connsiteX102" fmla="*/ 9372515 w 9430375"/>
              <a:gd name="connsiteY102" fmla="*/ 337230 h 395090"/>
              <a:gd name="connsiteX103" fmla="*/ 9303383 w 9430375"/>
              <a:gd name="connsiteY103" fmla="*/ 306504 h 395090"/>
              <a:gd name="connsiteX104" fmla="*/ 9272658 w 9430375"/>
              <a:gd name="connsiteY104" fmla="*/ 237373 h 395090"/>
              <a:gd name="connsiteX105" fmla="*/ 9284057 w 9430375"/>
              <a:gd name="connsiteY105" fmla="*/ 233822 h 395090"/>
              <a:gd name="connsiteX106" fmla="*/ 8808524 w 9430375"/>
              <a:gd name="connsiteY106" fmla="*/ 233822 h 395090"/>
              <a:gd name="connsiteX107" fmla="*/ 8866257 w 9430375"/>
              <a:gd name="connsiteY107" fmla="*/ 268098 h 395090"/>
              <a:gd name="connsiteX108" fmla="*/ 8896982 w 9430375"/>
              <a:gd name="connsiteY108" fmla="*/ 337230 h 395090"/>
              <a:gd name="connsiteX109" fmla="*/ 8827850 w 9430375"/>
              <a:gd name="connsiteY109" fmla="*/ 306504 h 395090"/>
              <a:gd name="connsiteX110" fmla="*/ 8797125 w 9430375"/>
              <a:gd name="connsiteY110" fmla="*/ 237373 h 395090"/>
              <a:gd name="connsiteX111" fmla="*/ 8808524 w 9430375"/>
              <a:gd name="connsiteY111" fmla="*/ 233822 h 395090"/>
              <a:gd name="connsiteX112" fmla="*/ 8332982 w 9430375"/>
              <a:gd name="connsiteY112" fmla="*/ 233822 h 395090"/>
              <a:gd name="connsiteX113" fmla="*/ 8390715 w 9430375"/>
              <a:gd name="connsiteY113" fmla="*/ 268098 h 395090"/>
              <a:gd name="connsiteX114" fmla="*/ 8421440 w 9430375"/>
              <a:gd name="connsiteY114" fmla="*/ 337230 h 395090"/>
              <a:gd name="connsiteX115" fmla="*/ 8352308 w 9430375"/>
              <a:gd name="connsiteY115" fmla="*/ 306504 h 395090"/>
              <a:gd name="connsiteX116" fmla="*/ 8321583 w 9430375"/>
              <a:gd name="connsiteY116" fmla="*/ 237373 h 395090"/>
              <a:gd name="connsiteX117" fmla="*/ 8332982 w 9430375"/>
              <a:gd name="connsiteY117" fmla="*/ 233822 h 395090"/>
              <a:gd name="connsiteX118" fmla="*/ 7857439 w 9430375"/>
              <a:gd name="connsiteY118" fmla="*/ 233822 h 395090"/>
              <a:gd name="connsiteX119" fmla="*/ 7915173 w 9430375"/>
              <a:gd name="connsiteY119" fmla="*/ 268098 h 395090"/>
              <a:gd name="connsiteX120" fmla="*/ 7945898 w 9430375"/>
              <a:gd name="connsiteY120" fmla="*/ 337230 h 395090"/>
              <a:gd name="connsiteX121" fmla="*/ 7876766 w 9430375"/>
              <a:gd name="connsiteY121" fmla="*/ 306504 h 395090"/>
              <a:gd name="connsiteX122" fmla="*/ 7846041 w 9430375"/>
              <a:gd name="connsiteY122" fmla="*/ 237373 h 395090"/>
              <a:gd name="connsiteX123" fmla="*/ 7857439 w 9430375"/>
              <a:gd name="connsiteY123" fmla="*/ 233822 h 395090"/>
              <a:gd name="connsiteX124" fmla="*/ 7381897 w 9430375"/>
              <a:gd name="connsiteY124" fmla="*/ 233822 h 395090"/>
              <a:gd name="connsiteX125" fmla="*/ 7439631 w 9430375"/>
              <a:gd name="connsiteY125" fmla="*/ 268098 h 395090"/>
              <a:gd name="connsiteX126" fmla="*/ 7470356 w 9430375"/>
              <a:gd name="connsiteY126" fmla="*/ 337230 h 395090"/>
              <a:gd name="connsiteX127" fmla="*/ 7401224 w 9430375"/>
              <a:gd name="connsiteY127" fmla="*/ 306504 h 395090"/>
              <a:gd name="connsiteX128" fmla="*/ 7370499 w 9430375"/>
              <a:gd name="connsiteY128" fmla="*/ 237373 h 395090"/>
              <a:gd name="connsiteX129" fmla="*/ 7381897 w 9430375"/>
              <a:gd name="connsiteY129" fmla="*/ 233822 h 395090"/>
              <a:gd name="connsiteX130" fmla="*/ 6906355 w 9430375"/>
              <a:gd name="connsiteY130" fmla="*/ 233822 h 395090"/>
              <a:gd name="connsiteX131" fmla="*/ 6964089 w 9430375"/>
              <a:gd name="connsiteY131" fmla="*/ 268098 h 395090"/>
              <a:gd name="connsiteX132" fmla="*/ 6994814 w 9430375"/>
              <a:gd name="connsiteY132" fmla="*/ 337230 h 395090"/>
              <a:gd name="connsiteX133" fmla="*/ 6925682 w 9430375"/>
              <a:gd name="connsiteY133" fmla="*/ 306504 h 395090"/>
              <a:gd name="connsiteX134" fmla="*/ 6894957 w 9430375"/>
              <a:gd name="connsiteY134" fmla="*/ 237373 h 395090"/>
              <a:gd name="connsiteX135" fmla="*/ 6906355 w 9430375"/>
              <a:gd name="connsiteY135" fmla="*/ 233822 h 395090"/>
              <a:gd name="connsiteX136" fmla="*/ 6430813 w 9430375"/>
              <a:gd name="connsiteY136" fmla="*/ 233822 h 395090"/>
              <a:gd name="connsiteX137" fmla="*/ 6488547 w 9430375"/>
              <a:gd name="connsiteY137" fmla="*/ 268098 h 395090"/>
              <a:gd name="connsiteX138" fmla="*/ 6519272 w 9430375"/>
              <a:gd name="connsiteY138" fmla="*/ 337230 h 395090"/>
              <a:gd name="connsiteX139" fmla="*/ 6450140 w 9430375"/>
              <a:gd name="connsiteY139" fmla="*/ 306504 h 395090"/>
              <a:gd name="connsiteX140" fmla="*/ 6419415 w 9430375"/>
              <a:gd name="connsiteY140" fmla="*/ 237373 h 395090"/>
              <a:gd name="connsiteX141" fmla="*/ 6430813 w 9430375"/>
              <a:gd name="connsiteY141" fmla="*/ 233822 h 395090"/>
              <a:gd name="connsiteX142" fmla="*/ 5955271 w 9430375"/>
              <a:gd name="connsiteY142" fmla="*/ 233822 h 395090"/>
              <a:gd name="connsiteX143" fmla="*/ 6013005 w 9430375"/>
              <a:gd name="connsiteY143" fmla="*/ 268098 h 395090"/>
              <a:gd name="connsiteX144" fmla="*/ 6043730 w 9430375"/>
              <a:gd name="connsiteY144" fmla="*/ 337230 h 395090"/>
              <a:gd name="connsiteX145" fmla="*/ 5974598 w 9430375"/>
              <a:gd name="connsiteY145" fmla="*/ 306504 h 395090"/>
              <a:gd name="connsiteX146" fmla="*/ 5943873 w 9430375"/>
              <a:gd name="connsiteY146" fmla="*/ 237373 h 395090"/>
              <a:gd name="connsiteX147" fmla="*/ 5955271 w 9430375"/>
              <a:gd name="connsiteY147" fmla="*/ 233822 h 395090"/>
              <a:gd name="connsiteX148" fmla="*/ 5479729 w 9430375"/>
              <a:gd name="connsiteY148" fmla="*/ 233822 h 395090"/>
              <a:gd name="connsiteX149" fmla="*/ 5537463 w 9430375"/>
              <a:gd name="connsiteY149" fmla="*/ 268098 h 395090"/>
              <a:gd name="connsiteX150" fmla="*/ 5568188 w 9430375"/>
              <a:gd name="connsiteY150" fmla="*/ 337230 h 395090"/>
              <a:gd name="connsiteX151" fmla="*/ 5499056 w 9430375"/>
              <a:gd name="connsiteY151" fmla="*/ 306504 h 395090"/>
              <a:gd name="connsiteX152" fmla="*/ 5468331 w 9430375"/>
              <a:gd name="connsiteY152" fmla="*/ 237373 h 395090"/>
              <a:gd name="connsiteX153" fmla="*/ 5479729 w 9430375"/>
              <a:gd name="connsiteY153" fmla="*/ 233822 h 395090"/>
              <a:gd name="connsiteX154" fmla="*/ 5004187 w 9430375"/>
              <a:gd name="connsiteY154" fmla="*/ 233822 h 395090"/>
              <a:gd name="connsiteX155" fmla="*/ 5061921 w 9430375"/>
              <a:gd name="connsiteY155" fmla="*/ 268098 h 395090"/>
              <a:gd name="connsiteX156" fmla="*/ 5092646 w 9430375"/>
              <a:gd name="connsiteY156" fmla="*/ 337230 h 395090"/>
              <a:gd name="connsiteX157" fmla="*/ 5023514 w 9430375"/>
              <a:gd name="connsiteY157" fmla="*/ 306504 h 395090"/>
              <a:gd name="connsiteX158" fmla="*/ 4992789 w 9430375"/>
              <a:gd name="connsiteY158" fmla="*/ 237373 h 395090"/>
              <a:gd name="connsiteX159" fmla="*/ 5004187 w 9430375"/>
              <a:gd name="connsiteY159" fmla="*/ 233822 h 395090"/>
              <a:gd name="connsiteX160" fmla="*/ 4528645 w 9430375"/>
              <a:gd name="connsiteY160" fmla="*/ 233822 h 395090"/>
              <a:gd name="connsiteX161" fmla="*/ 4586379 w 9430375"/>
              <a:gd name="connsiteY161" fmla="*/ 268098 h 395090"/>
              <a:gd name="connsiteX162" fmla="*/ 4617104 w 9430375"/>
              <a:gd name="connsiteY162" fmla="*/ 337230 h 395090"/>
              <a:gd name="connsiteX163" fmla="*/ 4547972 w 9430375"/>
              <a:gd name="connsiteY163" fmla="*/ 306504 h 395090"/>
              <a:gd name="connsiteX164" fmla="*/ 4517247 w 9430375"/>
              <a:gd name="connsiteY164" fmla="*/ 237373 h 395090"/>
              <a:gd name="connsiteX165" fmla="*/ 4528645 w 9430375"/>
              <a:gd name="connsiteY165" fmla="*/ 233822 h 395090"/>
              <a:gd name="connsiteX166" fmla="*/ 4053103 w 9430375"/>
              <a:gd name="connsiteY166" fmla="*/ 233822 h 395090"/>
              <a:gd name="connsiteX167" fmla="*/ 4110837 w 9430375"/>
              <a:gd name="connsiteY167" fmla="*/ 268098 h 395090"/>
              <a:gd name="connsiteX168" fmla="*/ 4141562 w 9430375"/>
              <a:gd name="connsiteY168" fmla="*/ 337230 h 395090"/>
              <a:gd name="connsiteX169" fmla="*/ 4072430 w 9430375"/>
              <a:gd name="connsiteY169" fmla="*/ 306504 h 395090"/>
              <a:gd name="connsiteX170" fmla="*/ 4041705 w 9430375"/>
              <a:gd name="connsiteY170" fmla="*/ 237373 h 395090"/>
              <a:gd name="connsiteX171" fmla="*/ 4053103 w 9430375"/>
              <a:gd name="connsiteY171" fmla="*/ 233822 h 395090"/>
              <a:gd name="connsiteX172" fmla="*/ 3577564 w 9430375"/>
              <a:gd name="connsiteY172" fmla="*/ 233822 h 395090"/>
              <a:gd name="connsiteX173" fmla="*/ 3635297 w 9430375"/>
              <a:gd name="connsiteY173" fmla="*/ 268098 h 395090"/>
              <a:gd name="connsiteX174" fmla="*/ 3666022 w 9430375"/>
              <a:gd name="connsiteY174" fmla="*/ 337230 h 395090"/>
              <a:gd name="connsiteX175" fmla="*/ 3596891 w 9430375"/>
              <a:gd name="connsiteY175" fmla="*/ 306504 h 395090"/>
              <a:gd name="connsiteX176" fmla="*/ 3566165 w 9430375"/>
              <a:gd name="connsiteY176" fmla="*/ 237373 h 395090"/>
              <a:gd name="connsiteX177" fmla="*/ 3577564 w 9430375"/>
              <a:gd name="connsiteY177" fmla="*/ 233822 h 395090"/>
              <a:gd name="connsiteX178" fmla="*/ 3102022 w 9430375"/>
              <a:gd name="connsiteY178" fmla="*/ 233822 h 395090"/>
              <a:gd name="connsiteX179" fmla="*/ 3159755 w 9430375"/>
              <a:gd name="connsiteY179" fmla="*/ 268098 h 395090"/>
              <a:gd name="connsiteX180" fmla="*/ 3190481 w 9430375"/>
              <a:gd name="connsiteY180" fmla="*/ 337230 h 395090"/>
              <a:gd name="connsiteX181" fmla="*/ 3121348 w 9430375"/>
              <a:gd name="connsiteY181" fmla="*/ 306504 h 395090"/>
              <a:gd name="connsiteX182" fmla="*/ 3090623 w 9430375"/>
              <a:gd name="connsiteY182" fmla="*/ 237373 h 395090"/>
              <a:gd name="connsiteX183" fmla="*/ 3102022 w 9430375"/>
              <a:gd name="connsiteY183" fmla="*/ 233822 h 395090"/>
              <a:gd name="connsiteX184" fmla="*/ 2626480 w 9430375"/>
              <a:gd name="connsiteY184" fmla="*/ 233822 h 395090"/>
              <a:gd name="connsiteX185" fmla="*/ 2684214 w 9430375"/>
              <a:gd name="connsiteY185" fmla="*/ 268098 h 395090"/>
              <a:gd name="connsiteX186" fmla="*/ 2714938 w 9430375"/>
              <a:gd name="connsiteY186" fmla="*/ 337230 h 395090"/>
              <a:gd name="connsiteX187" fmla="*/ 2645807 w 9430375"/>
              <a:gd name="connsiteY187" fmla="*/ 306504 h 395090"/>
              <a:gd name="connsiteX188" fmla="*/ 2615081 w 9430375"/>
              <a:gd name="connsiteY188" fmla="*/ 237373 h 395090"/>
              <a:gd name="connsiteX189" fmla="*/ 2626480 w 9430375"/>
              <a:gd name="connsiteY189" fmla="*/ 233822 h 395090"/>
              <a:gd name="connsiteX190" fmla="*/ 2150939 w 9430375"/>
              <a:gd name="connsiteY190" fmla="*/ 233822 h 395090"/>
              <a:gd name="connsiteX191" fmla="*/ 2208672 w 9430375"/>
              <a:gd name="connsiteY191" fmla="*/ 268098 h 395090"/>
              <a:gd name="connsiteX192" fmla="*/ 2239397 w 9430375"/>
              <a:gd name="connsiteY192" fmla="*/ 337230 h 395090"/>
              <a:gd name="connsiteX193" fmla="*/ 2170266 w 9430375"/>
              <a:gd name="connsiteY193" fmla="*/ 306504 h 395090"/>
              <a:gd name="connsiteX194" fmla="*/ 2139540 w 9430375"/>
              <a:gd name="connsiteY194" fmla="*/ 237373 h 395090"/>
              <a:gd name="connsiteX195" fmla="*/ 2150939 w 9430375"/>
              <a:gd name="connsiteY195" fmla="*/ 233822 h 395090"/>
              <a:gd name="connsiteX196" fmla="*/ 1675397 w 9430375"/>
              <a:gd name="connsiteY196" fmla="*/ 233822 h 395090"/>
              <a:gd name="connsiteX197" fmla="*/ 1733130 w 9430375"/>
              <a:gd name="connsiteY197" fmla="*/ 268098 h 395090"/>
              <a:gd name="connsiteX198" fmla="*/ 1763855 w 9430375"/>
              <a:gd name="connsiteY198" fmla="*/ 337230 h 395090"/>
              <a:gd name="connsiteX199" fmla="*/ 1694724 w 9430375"/>
              <a:gd name="connsiteY199" fmla="*/ 306504 h 395090"/>
              <a:gd name="connsiteX200" fmla="*/ 1663998 w 9430375"/>
              <a:gd name="connsiteY200" fmla="*/ 237373 h 395090"/>
              <a:gd name="connsiteX201" fmla="*/ 1675397 w 9430375"/>
              <a:gd name="connsiteY201" fmla="*/ 233822 h 395090"/>
              <a:gd name="connsiteX202" fmla="*/ 1199854 w 9430375"/>
              <a:gd name="connsiteY202" fmla="*/ 233822 h 395090"/>
              <a:gd name="connsiteX203" fmla="*/ 1257588 w 9430375"/>
              <a:gd name="connsiteY203" fmla="*/ 268098 h 395090"/>
              <a:gd name="connsiteX204" fmla="*/ 1288312 w 9430375"/>
              <a:gd name="connsiteY204" fmla="*/ 337230 h 395090"/>
              <a:gd name="connsiteX205" fmla="*/ 1219181 w 9430375"/>
              <a:gd name="connsiteY205" fmla="*/ 306504 h 395090"/>
              <a:gd name="connsiteX206" fmla="*/ 1188456 w 9430375"/>
              <a:gd name="connsiteY206" fmla="*/ 237373 h 395090"/>
              <a:gd name="connsiteX207" fmla="*/ 1199854 w 9430375"/>
              <a:gd name="connsiteY207" fmla="*/ 233822 h 395090"/>
              <a:gd name="connsiteX208" fmla="*/ 724312 w 9430375"/>
              <a:gd name="connsiteY208" fmla="*/ 233822 h 395090"/>
              <a:gd name="connsiteX209" fmla="*/ 782045 w 9430375"/>
              <a:gd name="connsiteY209" fmla="*/ 268098 h 395090"/>
              <a:gd name="connsiteX210" fmla="*/ 812770 w 9430375"/>
              <a:gd name="connsiteY210" fmla="*/ 337230 h 395090"/>
              <a:gd name="connsiteX211" fmla="*/ 743639 w 9430375"/>
              <a:gd name="connsiteY211" fmla="*/ 306504 h 395090"/>
              <a:gd name="connsiteX212" fmla="*/ 712913 w 9430375"/>
              <a:gd name="connsiteY212" fmla="*/ 237373 h 395090"/>
              <a:gd name="connsiteX213" fmla="*/ 724312 w 9430375"/>
              <a:gd name="connsiteY213" fmla="*/ 233822 h 395090"/>
              <a:gd name="connsiteX214" fmla="*/ 248770 w 9430375"/>
              <a:gd name="connsiteY214" fmla="*/ 233822 h 395090"/>
              <a:gd name="connsiteX215" fmla="*/ 306503 w 9430375"/>
              <a:gd name="connsiteY215" fmla="*/ 268098 h 395090"/>
              <a:gd name="connsiteX216" fmla="*/ 337229 w 9430375"/>
              <a:gd name="connsiteY216" fmla="*/ 337230 h 395090"/>
              <a:gd name="connsiteX217" fmla="*/ 268097 w 9430375"/>
              <a:gd name="connsiteY217" fmla="*/ 306504 h 395090"/>
              <a:gd name="connsiteX218" fmla="*/ 237372 w 9430375"/>
              <a:gd name="connsiteY218" fmla="*/ 237373 h 395090"/>
              <a:gd name="connsiteX219" fmla="*/ 248770 w 9430375"/>
              <a:gd name="connsiteY219" fmla="*/ 233822 h 395090"/>
              <a:gd name="connsiteX220" fmla="*/ 9181605 w 9430375"/>
              <a:gd name="connsiteY220" fmla="*/ 233821 h 395090"/>
              <a:gd name="connsiteX221" fmla="*/ 9193004 w 9430375"/>
              <a:gd name="connsiteY221" fmla="*/ 237372 h 395090"/>
              <a:gd name="connsiteX222" fmla="*/ 9162278 w 9430375"/>
              <a:gd name="connsiteY222" fmla="*/ 306505 h 395090"/>
              <a:gd name="connsiteX223" fmla="*/ 9093146 w 9430375"/>
              <a:gd name="connsiteY223" fmla="*/ 337230 h 395090"/>
              <a:gd name="connsiteX224" fmla="*/ 9123871 w 9430375"/>
              <a:gd name="connsiteY224" fmla="*/ 268098 h 395090"/>
              <a:gd name="connsiteX225" fmla="*/ 9181605 w 9430375"/>
              <a:gd name="connsiteY225" fmla="*/ 233821 h 395090"/>
              <a:gd name="connsiteX226" fmla="*/ 8706072 w 9430375"/>
              <a:gd name="connsiteY226" fmla="*/ 233821 h 395090"/>
              <a:gd name="connsiteX227" fmla="*/ 8717471 w 9430375"/>
              <a:gd name="connsiteY227" fmla="*/ 237372 h 395090"/>
              <a:gd name="connsiteX228" fmla="*/ 8686745 w 9430375"/>
              <a:gd name="connsiteY228" fmla="*/ 306505 h 395090"/>
              <a:gd name="connsiteX229" fmla="*/ 8617613 w 9430375"/>
              <a:gd name="connsiteY229" fmla="*/ 337230 h 395090"/>
              <a:gd name="connsiteX230" fmla="*/ 8648338 w 9430375"/>
              <a:gd name="connsiteY230" fmla="*/ 268098 h 395090"/>
              <a:gd name="connsiteX231" fmla="*/ 8706072 w 9430375"/>
              <a:gd name="connsiteY231" fmla="*/ 233821 h 395090"/>
              <a:gd name="connsiteX232" fmla="*/ 8230530 w 9430375"/>
              <a:gd name="connsiteY232" fmla="*/ 233821 h 395090"/>
              <a:gd name="connsiteX233" fmla="*/ 8241929 w 9430375"/>
              <a:gd name="connsiteY233" fmla="*/ 237372 h 395090"/>
              <a:gd name="connsiteX234" fmla="*/ 8211203 w 9430375"/>
              <a:gd name="connsiteY234" fmla="*/ 306505 h 395090"/>
              <a:gd name="connsiteX235" fmla="*/ 8142071 w 9430375"/>
              <a:gd name="connsiteY235" fmla="*/ 337230 h 395090"/>
              <a:gd name="connsiteX236" fmla="*/ 8172796 w 9430375"/>
              <a:gd name="connsiteY236" fmla="*/ 268098 h 395090"/>
              <a:gd name="connsiteX237" fmla="*/ 8230530 w 9430375"/>
              <a:gd name="connsiteY237" fmla="*/ 233821 h 395090"/>
              <a:gd name="connsiteX238" fmla="*/ 7754988 w 9430375"/>
              <a:gd name="connsiteY238" fmla="*/ 233821 h 395090"/>
              <a:gd name="connsiteX239" fmla="*/ 7766386 w 9430375"/>
              <a:gd name="connsiteY239" fmla="*/ 237372 h 395090"/>
              <a:gd name="connsiteX240" fmla="*/ 7735661 w 9430375"/>
              <a:gd name="connsiteY240" fmla="*/ 306505 h 395090"/>
              <a:gd name="connsiteX241" fmla="*/ 7666529 w 9430375"/>
              <a:gd name="connsiteY241" fmla="*/ 337230 h 395090"/>
              <a:gd name="connsiteX242" fmla="*/ 7697254 w 9430375"/>
              <a:gd name="connsiteY242" fmla="*/ 268098 h 395090"/>
              <a:gd name="connsiteX243" fmla="*/ 7754988 w 9430375"/>
              <a:gd name="connsiteY243" fmla="*/ 233821 h 395090"/>
              <a:gd name="connsiteX244" fmla="*/ 7279446 w 9430375"/>
              <a:gd name="connsiteY244" fmla="*/ 233821 h 395090"/>
              <a:gd name="connsiteX245" fmla="*/ 7290844 w 9430375"/>
              <a:gd name="connsiteY245" fmla="*/ 237372 h 395090"/>
              <a:gd name="connsiteX246" fmla="*/ 7260119 w 9430375"/>
              <a:gd name="connsiteY246" fmla="*/ 306505 h 395090"/>
              <a:gd name="connsiteX247" fmla="*/ 7190987 w 9430375"/>
              <a:gd name="connsiteY247" fmla="*/ 337230 h 395090"/>
              <a:gd name="connsiteX248" fmla="*/ 7221712 w 9430375"/>
              <a:gd name="connsiteY248" fmla="*/ 268098 h 395090"/>
              <a:gd name="connsiteX249" fmla="*/ 7279446 w 9430375"/>
              <a:gd name="connsiteY249" fmla="*/ 233821 h 395090"/>
              <a:gd name="connsiteX250" fmla="*/ 6803904 w 9430375"/>
              <a:gd name="connsiteY250" fmla="*/ 233821 h 395090"/>
              <a:gd name="connsiteX251" fmla="*/ 6815302 w 9430375"/>
              <a:gd name="connsiteY251" fmla="*/ 237372 h 395090"/>
              <a:gd name="connsiteX252" fmla="*/ 6784577 w 9430375"/>
              <a:gd name="connsiteY252" fmla="*/ 306505 h 395090"/>
              <a:gd name="connsiteX253" fmla="*/ 6715445 w 9430375"/>
              <a:gd name="connsiteY253" fmla="*/ 337230 h 395090"/>
              <a:gd name="connsiteX254" fmla="*/ 6746170 w 9430375"/>
              <a:gd name="connsiteY254" fmla="*/ 268098 h 395090"/>
              <a:gd name="connsiteX255" fmla="*/ 6803904 w 9430375"/>
              <a:gd name="connsiteY255" fmla="*/ 233821 h 395090"/>
              <a:gd name="connsiteX256" fmla="*/ 6328362 w 9430375"/>
              <a:gd name="connsiteY256" fmla="*/ 233821 h 395090"/>
              <a:gd name="connsiteX257" fmla="*/ 6339760 w 9430375"/>
              <a:gd name="connsiteY257" fmla="*/ 237372 h 395090"/>
              <a:gd name="connsiteX258" fmla="*/ 6309035 w 9430375"/>
              <a:gd name="connsiteY258" fmla="*/ 306505 h 395090"/>
              <a:gd name="connsiteX259" fmla="*/ 6239903 w 9430375"/>
              <a:gd name="connsiteY259" fmla="*/ 337230 h 395090"/>
              <a:gd name="connsiteX260" fmla="*/ 6270628 w 9430375"/>
              <a:gd name="connsiteY260" fmla="*/ 268098 h 395090"/>
              <a:gd name="connsiteX261" fmla="*/ 6328362 w 9430375"/>
              <a:gd name="connsiteY261" fmla="*/ 233821 h 395090"/>
              <a:gd name="connsiteX262" fmla="*/ 5852820 w 9430375"/>
              <a:gd name="connsiteY262" fmla="*/ 233821 h 395090"/>
              <a:gd name="connsiteX263" fmla="*/ 5864218 w 9430375"/>
              <a:gd name="connsiteY263" fmla="*/ 237372 h 395090"/>
              <a:gd name="connsiteX264" fmla="*/ 5833493 w 9430375"/>
              <a:gd name="connsiteY264" fmla="*/ 306505 h 395090"/>
              <a:gd name="connsiteX265" fmla="*/ 5764361 w 9430375"/>
              <a:gd name="connsiteY265" fmla="*/ 337230 h 395090"/>
              <a:gd name="connsiteX266" fmla="*/ 5795086 w 9430375"/>
              <a:gd name="connsiteY266" fmla="*/ 268098 h 395090"/>
              <a:gd name="connsiteX267" fmla="*/ 5852820 w 9430375"/>
              <a:gd name="connsiteY267" fmla="*/ 233821 h 395090"/>
              <a:gd name="connsiteX268" fmla="*/ 5377278 w 9430375"/>
              <a:gd name="connsiteY268" fmla="*/ 233821 h 395090"/>
              <a:gd name="connsiteX269" fmla="*/ 5388676 w 9430375"/>
              <a:gd name="connsiteY269" fmla="*/ 237372 h 395090"/>
              <a:gd name="connsiteX270" fmla="*/ 5357951 w 9430375"/>
              <a:gd name="connsiteY270" fmla="*/ 306505 h 395090"/>
              <a:gd name="connsiteX271" fmla="*/ 5288819 w 9430375"/>
              <a:gd name="connsiteY271" fmla="*/ 337230 h 395090"/>
              <a:gd name="connsiteX272" fmla="*/ 5319544 w 9430375"/>
              <a:gd name="connsiteY272" fmla="*/ 268098 h 395090"/>
              <a:gd name="connsiteX273" fmla="*/ 5377278 w 9430375"/>
              <a:gd name="connsiteY273" fmla="*/ 233821 h 395090"/>
              <a:gd name="connsiteX274" fmla="*/ 4901736 w 9430375"/>
              <a:gd name="connsiteY274" fmla="*/ 233821 h 395090"/>
              <a:gd name="connsiteX275" fmla="*/ 4913134 w 9430375"/>
              <a:gd name="connsiteY275" fmla="*/ 237372 h 395090"/>
              <a:gd name="connsiteX276" fmla="*/ 4882409 w 9430375"/>
              <a:gd name="connsiteY276" fmla="*/ 306505 h 395090"/>
              <a:gd name="connsiteX277" fmla="*/ 4813277 w 9430375"/>
              <a:gd name="connsiteY277" fmla="*/ 337230 h 395090"/>
              <a:gd name="connsiteX278" fmla="*/ 4844002 w 9430375"/>
              <a:gd name="connsiteY278" fmla="*/ 268098 h 395090"/>
              <a:gd name="connsiteX279" fmla="*/ 4901736 w 9430375"/>
              <a:gd name="connsiteY279" fmla="*/ 233821 h 395090"/>
              <a:gd name="connsiteX280" fmla="*/ 4426194 w 9430375"/>
              <a:gd name="connsiteY280" fmla="*/ 233821 h 395090"/>
              <a:gd name="connsiteX281" fmla="*/ 4437592 w 9430375"/>
              <a:gd name="connsiteY281" fmla="*/ 237372 h 395090"/>
              <a:gd name="connsiteX282" fmla="*/ 4406867 w 9430375"/>
              <a:gd name="connsiteY282" fmla="*/ 306505 h 395090"/>
              <a:gd name="connsiteX283" fmla="*/ 4337735 w 9430375"/>
              <a:gd name="connsiteY283" fmla="*/ 337230 h 395090"/>
              <a:gd name="connsiteX284" fmla="*/ 4368460 w 9430375"/>
              <a:gd name="connsiteY284" fmla="*/ 268098 h 395090"/>
              <a:gd name="connsiteX285" fmla="*/ 4426194 w 9430375"/>
              <a:gd name="connsiteY285" fmla="*/ 233821 h 395090"/>
              <a:gd name="connsiteX286" fmla="*/ 3950654 w 9430375"/>
              <a:gd name="connsiteY286" fmla="*/ 233821 h 395090"/>
              <a:gd name="connsiteX287" fmla="*/ 3962050 w 9430375"/>
              <a:gd name="connsiteY287" fmla="*/ 237372 h 395090"/>
              <a:gd name="connsiteX288" fmla="*/ 3931327 w 9430375"/>
              <a:gd name="connsiteY288" fmla="*/ 306505 h 395090"/>
              <a:gd name="connsiteX289" fmla="*/ 3862195 w 9430375"/>
              <a:gd name="connsiteY289" fmla="*/ 337230 h 395090"/>
              <a:gd name="connsiteX290" fmla="*/ 3892920 w 9430375"/>
              <a:gd name="connsiteY290" fmla="*/ 268098 h 395090"/>
              <a:gd name="connsiteX291" fmla="*/ 3950654 w 9430375"/>
              <a:gd name="connsiteY291" fmla="*/ 233821 h 395090"/>
              <a:gd name="connsiteX292" fmla="*/ 3475112 w 9430375"/>
              <a:gd name="connsiteY292" fmla="*/ 233821 h 395090"/>
              <a:gd name="connsiteX293" fmla="*/ 3486511 w 9430375"/>
              <a:gd name="connsiteY293" fmla="*/ 237372 h 395090"/>
              <a:gd name="connsiteX294" fmla="*/ 3455785 w 9430375"/>
              <a:gd name="connsiteY294" fmla="*/ 306505 h 395090"/>
              <a:gd name="connsiteX295" fmla="*/ 3386653 w 9430375"/>
              <a:gd name="connsiteY295" fmla="*/ 337230 h 395090"/>
              <a:gd name="connsiteX296" fmla="*/ 3417379 w 9430375"/>
              <a:gd name="connsiteY296" fmla="*/ 268098 h 395090"/>
              <a:gd name="connsiteX297" fmla="*/ 3475112 w 9430375"/>
              <a:gd name="connsiteY297" fmla="*/ 233821 h 395090"/>
              <a:gd name="connsiteX298" fmla="*/ 2999570 w 9430375"/>
              <a:gd name="connsiteY298" fmla="*/ 233821 h 395090"/>
              <a:gd name="connsiteX299" fmla="*/ 3010969 w 9430375"/>
              <a:gd name="connsiteY299" fmla="*/ 237372 h 395090"/>
              <a:gd name="connsiteX300" fmla="*/ 2980244 w 9430375"/>
              <a:gd name="connsiteY300" fmla="*/ 306505 h 395090"/>
              <a:gd name="connsiteX301" fmla="*/ 2911112 w 9430375"/>
              <a:gd name="connsiteY301" fmla="*/ 337230 h 395090"/>
              <a:gd name="connsiteX302" fmla="*/ 2941837 w 9430375"/>
              <a:gd name="connsiteY302" fmla="*/ 268098 h 395090"/>
              <a:gd name="connsiteX303" fmla="*/ 2999570 w 9430375"/>
              <a:gd name="connsiteY303" fmla="*/ 233821 h 395090"/>
              <a:gd name="connsiteX304" fmla="*/ 2524029 w 9430375"/>
              <a:gd name="connsiteY304" fmla="*/ 233821 h 395090"/>
              <a:gd name="connsiteX305" fmla="*/ 2535427 w 9430375"/>
              <a:gd name="connsiteY305" fmla="*/ 237372 h 395090"/>
              <a:gd name="connsiteX306" fmla="*/ 2504702 w 9430375"/>
              <a:gd name="connsiteY306" fmla="*/ 306505 h 395090"/>
              <a:gd name="connsiteX307" fmla="*/ 2435570 w 9430375"/>
              <a:gd name="connsiteY307" fmla="*/ 337230 h 395090"/>
              <a:gd name="connsiteX308" fmla="*/ 2466295 w 9430375"/>
              <a:gd name="connsiteY308" fmla="*/ 268098 h 395090"/>
              <a:gd name="connsiteX309" fmla="*/ 2524029 w 9430375"/>
              <a:gd name="connsiteY309" fmla="*/ 233821 h 395090"/>
              <a:gd name="connsiteX310" fmla="*/ 2048488 w 9430375"/>
              <a:gd name="connsiteY310" fmla="*/ 233821 h 395090"/>
              <a:gd name="connsiteX311" fmla="*/ 2059886 w 9430375"/>
              <a:gd name="connsiteY311" fmla="*/ 237372 h 395090"/>
              <a:gd name="connsiteX312" fmla="*/ 2029161 w 9430375"/>
              <a:gd name="connsiteY312" fmla="*/ 306505 h 395090"/>
              <a:gd name="connsiteX313" fmla="*/ 1960029 w 9430375"/>
              <a:gd name="connsiteY313" fmla="*/ 337230 h 395090"/>
              <a:gd name="connsiteX314" fmla="*/ 1990754 w 9430375"/>
              <a:gd name="connsiteY314" fmla="*/ 268098 h 395090"/>
              <a:gd name="connsiteX315" fmla="*/ 2048488 w 9430375"/>
              <a:gd name="connsiteY315" fmla="*/ 233821 h 395090"/>
              <a:gd name="connsiteX316" fmla="*/ 1572946 w 9430375"/>
              <a:gd name="connsiteY316" fmla="*/ 233821 h 395090"/>
              <a:gd name="connsiteX317" fmla="*/ 1584344 w 9430375"/>
              <a:gd name="connsiteY317" fmla="*/ 237372 h 395090"/>
              <a:gd name="connsiteX318" fmla="*/ 1553618 w 9430375"/>
              <a:gd name="connsiteY318" fmla="*/ 306505 h 395090"/>
              <a:gd name="connsiteX319" fmla="*/ 1484486 w 9430375"/>
              <a:gd name="connsiteY319" fmla="*/ 337230 h 395090"/>
              <a:gd name="connsiteX320" fmla="*/ 1515211 w 9430375"/>
              <a:gd name="connsiteY320" fmla="*/ 268098 h 395090"/>
              <a:gd name="connsiteX321" fmla="*/ 1572946 w 9430375"/>
              <a:gd name="connsiteY321" fmla="*/ 233821 h 395090"/>
              <a:gd name="connsiteX322" fmla="*/ 1097402 w 9430375"/>
              <a:gd name="connsiteY322" fmla="*/ 233821 h 395090"/>
              <a:gd name="connsiteX323" fmla="*/ 1108801 w 9430375"/>
              <a:gd name="connsiteY323" fmla="*/ 237372 h 395090"/>
              <a:gd name="connsiteX324" fmla="*/ 1078075 w 9430375"/>
              <a:gd name="connsiteY324" fmla="*/ 306505 h 395090"/>
              <a:gd name="connsiteX325" fmla="*/ 1008943 w 9430375"/>
              <a:gd name="connsiteY325" fmla="*/ 337230 h 395090"/>
              <a:gd name="connsiteX326" fmla="*/ 1039669 w 9430375"/>
              <a:gd name="connsiteY326" fmla="*/ 268098 h 395090"/>
              <a:gd name="connsiteX327" fmla="*/ 1097402 w 9430375"/>
              <a:gd name="connsiteY327" fmla="*/ 233821 h 395090"/>
              <a:gd name="connsiteX328" fmla="*/ 621861 w 9430375"/>
              <a:gd name="connsiteY328" fmla="*/ 233821 h 395090"/>
              <a:gd name="connsiteX329" fmla="*/ 633259 w 9430375"/>
              <a:gd name="connsiteY329" fmla="*/ 237372 h 395090"/>
              <a:gd name="connsiteX330" fmla="*/ 602534 w 9430375"/>
              <a:gd name="connsiteY330" fmla="*/ 306505 h 395090"/>
              <a:gd name="connsiteX331" fmla="*/ 533402 w 9430375"/>
              <a:gd name="connsiteY331" fmla="*/ 337230 h 395090"/>
              <a:gd name="connsiteX332" fmla="*/ 564127 w 9430375"/>
              <a:gd name="connsiteY332" fmla="*/ 268098 h 395090"/>
              <a:gd name="connsiteX333" fmla="*/ 621861 w 9430375"/>
              <a:gd name="connsiteY333" fmla="*/ 233821 h 395090"/>
              <a:gd name="connsiteX334" fmla="*/ 146319 w 9430375"/>
              <a:gd name="connsiteY334" fmla="*/ 233821 h 395090"/>
              <a:gd name="connsiteX335" fmla="*/ 157717 w 9430375"/>
              <a:gd name="connsiteY335" fmla="*/ 237372 h 395090"/>
              <a:gd name="connsiteX336" fmla="*/ 126992 w 9430375"/>
              <a:gd name="connsiteY336" fmla="*/ 306505 h 395090"/>
              <a:gd name="connsiteX337" fmla="*/ 57860 w 9430375"/>
              <a:gd name="connsiteY337" fmla="*/ 337230 h 395090"/>
              <a:gd name="connsiteX338" fmla="*/ 88585 w 9430375"/>
              <a:gd name="connsiteY338" fmla="*/ 268098 h 395090"/>
              <a:gd name="connsiteX339" fmla="*/ 146319 w 9430375"/>
              <a:gd name="connsiteY339" fmla="*/ 233821 h 395090"/>
              <a:gd name="connsiteX340" fmla="*/ 9359765 w 9430375"/>
              <a:gd name="connsiteY340" fmla="*/ 170387 h 395090"/>
              <a:gd name="connsiteX341" fmla="*/ 9430375 w 9430375"/>
              <a:gd name="connsiteY341" fmla="*/ 197545 h 395090"/>
              <a:gd name="connsiteX342" fmla="*/ 9359765 w 9430375"/>
              <a:gd name="connsiteY342" fmla="*/ 224703 h 395090"/>
              <a:gd name="connsiteX343" fmla="*/ 9289155 w 9430375"/>
              <a:gd name="connsiteY343" fmla="*/ 197545 h 395090"/>
              <a:gd name="connsiteX344" fmla="*/ 9359765 w 9430375"/>
              <a:gd name="connsiteY344" fmla="*/ 170387 h 395090"/>
              <a:gd name="connsiteX345" fmla="*/ 9105896 w 9430375"/>
              <a:gd name="connsiteY345" fmla="*/ 170387 h 395090"/>
              <a:gd name="connsiteX346" fmla="*/ 9176506 w 9430375"/>
              <a:gd name="connsiteY346" fmla="*/ 197545 h 395090"/>
              <a:gd name="connsiteX347" fmla="*/ 9105896 w 9430375"/>
              <a:gd name="connsiteY347" fmla="*/ 224703 h 395090"/>
              <a:gd name="connsiteX348" fmla="*/ 9035286 w 9430375"/>
              <a:gd name="connsiteY348" fmla="*/ 197545 h 395090"/>
              <a:gd name="connsiteX349" fmla="*/ 9105896 w 9430375"/>
              <a:gd name="connsiteY349" fmla="*/ 170387 h 395090"/>
              <a:gd name="connsiteX350" fmla="*/ 8884232 w 9430375"/>
              <a:gd name="connsiteY350" fmla="*/ 170387 h 395090"/>
              <a:gd name="connsiteX351" fmla="*/ 8954842 w 9430375"/>
              <a:gd name="connsiteY351" fmla="*/ 197545 h 395090"/>
              <a:gd name="connsiteX352" fmla="*/ 8884232 w 9430375"/>
              <a:gd name="connsiteY352" fmla="*/ 224703 h 395090"/>
              <a:gd name="connsiteX353" fmla="*/ 8813622 w 9430375"/>
              <a:gd name="connsiteY353" fmla="*/ 197545 h 395090"/>
              <a:gd name="connsiteX354" fmla="*/ 8884232 w 9430375"/>
              <a:gd name="connsiteY354" fmla="*/ 170387 h 395090"/>
              <a:gd name="connsiteX355" fmla="*/ 8630363 w 9430375"/>
              <a:gd name="connsiteY355" fmla="*/ 170387 h 395090"/>
              <a:gd name="connsiteX356" fmla="*/ 8700973 w 9430375"/>
              <a:gd name="connsiteY356" fmla="*/ 197545 h 395090"/>
              <a:gd name="connsiteX357" fmla="*/ 8630363 w 9430375"/>
              <a:gd name="connsiteY357" fmla="*/ 224703 h 395090"/>
              <a:gd name="connsiteX358" fmla="*/ 8559753 w 9430375"/>
              <a:gd name="connsiteY358" fmla="*/ 197545 h 395090"/>
              <a:gd name="connsiteX359" fmla="*/ 8630363 w 9430375"/>
              <a:gd name="connsiteY359" fmla="*/ 170387 h 395090"/>
              <a:gd name="connsiteX360" fmla="*/ 8408690 w 9430375"/>
              <a:gd name="connsiteY360" fmla="*/ 170387 h 395090"/>
              <a:gd name="connsiteX361" fmla="*/ 8479300 w 9430375"/>
              <a:gd name="connsiteY361" fmla="*/ 197545 h 395090"/>
              <a:gd name="connsiteX362" fmla="*/ 8408690 w 9430375"/>
              <a:gd name="connsiteY362" fmla="*/ 224703 h 395090"/>
              <a:gd name="connsiteX363" fmla="*/ 8338080 w 9430375"/>
              <a:gd name="connsiteY363" fmla="*/ 197545 h 395090"/>
              <a:gd name="connsiteX364" fmla="*/ 8408690 w 9430375"/>
              <a:gd name="connsiteY364" fmla="*/ 170387 h 395090"/>
              <a:gd name="connsiteX365" fmla="*/ 8154821 w 9430375"/>
              <a:gd name="connsiteY365" fmla="*/ 170387 h 395090"/>
              <a:gd name="connsiteX366" fmla="*/ 8225431 w 9430375"/>
              <a:gd name="connsiteY366" fmla="*/ 197545 h 395090"/>
              <a:gd name="connsiteX367" fmla="*/ 8154821 w 9430375"/>
              <a:gd name="connsiteY367" fmla="*/ 224703 h 395090"/>
              <a:gd name="connsiteX368" fmla="*/ 8084211 w 9430375"/>
              <a:gd name="connsiteY368" fmla="*/ 197545 h 395090"/>
              <a:gd name="connsiteX369" fmla="*/ 8154821 w 9430375"/>
              <a:gd name="connsiteY369" fmla="*/ 170387 h 395090"/>
              <a:gd name="connsiteX370" fmla="*/ 7933148 w 9430375"/>
              <a:gd name="connsiteY370" fmla="*/ 170387 h 395090"/>
              <a:gd name="connsiteX371" fmla="*/ 8003758 w 9430375"/>
              <a:gd name="connsiteY371" fmla="*/ 197545 h 395090"/>
              <a:gd name="connsiteX372" fmla="*/ 7933148 w 9430375"/>
              <a:gd name="connsiteY372" fmla="*/ 224703 h 395090"/>
              <a:gd name="connsiteX373" fmla="*/ 7862537 w 9430375"/>
              <a:gd name="connsiteY373" fmla="*/ 197545 h 395090"/>
              <a:gd name="connsiteX374" fmla="*/ 7933148 w 9430375"/>
              <a:gd name="connsiteY374" fmla="*/ 170387 h 395090"/>
              <a:gd name="connsiteX375" fmla="*/ 7679279 w 9430375"/>
              <a:gd name="connsiteY375" fmla="*/ 170387 h 395090"/>
              <a:gd name="connsiteX376" fmla="*/ 7749889 w 9430375"/>
              <a:gd name="connsiteY376" fmla="*/ 197545 h 395090"/>
              <a:gd name="connsiteX377" fmla="*/ 7679279 w 9430375"/>
              <a:gd name="connsiteY377" fmla="*/ 224703 h 395090"/>
              <a:gd name="connsiteX378" fmla="*/ 7608669 w 9430375"/>
              <a:gd name="connsiteY378" fmla="*/ 197545 h 395090"/>
              <a:gd name="connsiteX379" fmla="*/ 7679279 w 9430375"/>
              <a:gd name="connsiteY379" fmla="*/ 170387 h 395090"/>
              <a:gd name="connsiteX380" fmla="*/ 7457606 w 9430375"/>
              <a:gd name="connsiteY380" fmla="*/ 170387 h 395090"/>
              <a:gd name="connsiteX381" fmla="*/ 7528216 w 9430375"/>
              <a:gd name="connsiteY381" fmla="*/ 197545 h 395090"/>
              <a:gd name="connsiteX382" fmla="*/ 7457606 w 9430375"/>
              <a:gd name="connsiteY382" fmla="*/ 224703 h 395090"/>
              <a:gd name="connsiteX383" fmla="*/ 7386995 w 9430375"/>
              <a:gd name="connsiteY383" fmla="*/ 197545 h 395090"/>
              <a:gd name="connsiteX384" fmla="*/ 7457606 w 9430375"/>
              <a:gd name="connsiteY384" fmla="*/ 170387 h 395090"/>
              <a:gd name="connsiteX385" fmla="*/ 7203737 w 9430375"/>
              <a:gd name="connsiteY385" fmla="*/ 170387 h 395090"/>
              <a:gd name="connsiteX386" fmla="*/ 7274347 w 9430375"/>
              <a:gd name="connsiteY386" fmla="*/ 197545 h 395090"/>
              <a:gd name="connsiteX387" fmla="*/ 7203737 w 9430375"/>
              <a:gd name="connsiteY387" fmla="*/ 224703 h 395090"/>
              <a:gd name="connsiteX388" fmla="*/ 7133127 w 9430375"/>
              <a:gd name="connsiteY388" fmla="*/ 197545 h 395090"/>
              <a:gd name="connsiteX389" fmla="*/ 7203737 w 9430375"/>
              <a:gd name="connsiteY389" fmla="*/ 170387 h 395090"/>
              <a:gd name="connsiteX390" fmla="*/ 6982064 w 9430375"/>
              <a:gd name="connsiteY390" fmla="*/ 170387 h 395090"/>
              <a:gd name="connsiteX391" fmla="*/ 7052674 w 9430375"/>
              <a:gd name="connsiteY391" fmla="*/ 197545 h 395090"/>
              <a:gd name="connsiteX392" fmla="*/ 6982064 w 9430375"/>
              <a:gd name="connsiteY392" fmla="*/ 224703 h 395090"/>
              <a:gd name="connsiteX393" fmla="*/ 6911453 w 9430375"/>
              <a:gd name="connsiteY393" fmla="*/ 197545 h 395090"/>
              <a:gd name="connsiteX394" fmla="*/ 6982064 w 9430375"/>
              <a:gd name="connsiteY394" fmla="*/ 170387 h 395090"/>
              <a:gd name="connsiteX395" fmla="*/ 6728195 w 9430375"/>
              <a:gd name="connsiteY395" fmla="*/ 170387 h 395090"/>
              <a:gd name="connsiteX396" fmla="*/ 6798805 w 9430375"/>
              <a:gd name="connsiteY396" fmla="*/ 197545 h 395090"/>
              <a:gd name="connsiteX397" fmla="*/ 6728195 w 9430375"/>
              <a:gd name="connsiteY397" fmla="*/ 224703 h 395090"/>
              <a:gd name="connsiteX398" fmla="*/ 6657585 w 9430375"/>
              <a:gd name="connsiteY398" fmla="*/ 197545 h 395090"/>
              <a:gd name="connsiteX399" fmla="*/ 6728195 w 9430375"/>
              <a:gd name="connsiteY399" fmla="*/ 170387 h 395090"/>
              <a:gd name="connsiteX400" fmla="*/ 6506522 w 9430375"/>
              <a:gd name="connsiteY400" fmla="*/ 170387 h 395090"/>
              <a:gd name="connsiteX401" fmla="*/ 6577132 w 9430375"/>
              <a:gd name="connsiteY401" fmla="*/ 197545 h 395090"/>
              <a:gd name="connsiteX402" fmla="*/ 6506522 w 9430375"/>
              <a:gd name="connsiteY402" fmla="*/ 224703 h 395090"/>
              <a:gd name="connsiteX403" fmla="*/ 6435911 w 9430375"/>
              <a:gd name="connsiteY403" fmla="*/ 197545 h 395090"/>
              <a:gd name="connsiteX404" fmla="*/ 6506522 w 9430375"/>
              <a:gd name="connsiteY404" fmla="*/ 170387 h 395090"/>
              <a:gd name="connsiteX405" fmla="*/ 6252653 w 9430375"/>
              <a:gd name="connsiteY405" fmla="*/ 170387 h 395090"/>
              <a:gd name="connsiteX406" fmla="*/ 6323263 w 9430375"/>
              <a:gd name="connsiteY406" fmla="*/ 197545 h 395090"/>
              <a:gd name="connsiteX407" fmla="*/ 6252653 w 9430375"/>
              <a:gd name="connsiteY407" fmla="*/ 224703 h 395090"/>
              <a:gd name="connsiteX408" fmla="*/ 6182043 w 9430375"/>
              <a:gd name="connsiteY408" fmla="*/ 197545 h 395090"/>
              <a:gd name="connsiteX409" fmla="*/ 6252653 w 9430375"/>
              <a:gd name="connsiteY409" fmla="*/ 170387 h 395090"/>
              <a:gd name="connsiteX410" fmla="*/ 6030980 w 9430375"/>
              <a:gd name="connsiteY410" fmla="*/ 170387 h 395090"/>
              <a:gd name="connsiteX411" fmla="*/ 6101590 w 9430375"/>
              <a:gd name="connsiteY411" fmla="*/ 197545 h 395090"/>
              <a:gd name="connsiteX412" fmla="*/ 6030980 w 9430375"/>
              <a:gd name="connsiteY412" fmla="*/ 224703 h 395090"/>
              <a:gd name="connsiteX413" fmla="*/ 5960369 w 9430375"/>
              <a:gd name="connsiteY413" fmla="*/ 197545 h 395090"/>
              <a:gd name="connsiteX414" fmla="*/ 6030980 w 9430375"/>
              <a:gd name="connsiteY414" fmla="*/ 170387 h 395090"/>
              <a:gd name="connsiteX415" fmla="*/ 5777111 w 9430375"/>
              <a:gd name="connsiteY415" fmla="*/ 170387 h 395090"/>
              <a:gd name="connsiteX416" fmla="*/ 5847721 w 9430375"/>
              <a:gd name="connsiteY416" fmla="*/ 197545 h 395090"/>
              <a:gd name="connsiteX417" fmla="*/ 5777111 w 9430375"/>
              <a:gd name="connsiteY417" fmla="*/ 224703 h 395090"/>
              <a:gd name="connsiteX418" fmla="*/ 5706501 w 9430375"/>
              <a:gd name="connsiteY418" fmla="*/ 197545 h 395090"/>
              <a:gd name="connsiteX419" fmla="*/ 5777111 w 9430375"/>
              <a:gd name="connsiteY419" fmla="*/ 170387 h 395090"/>
              <a:gd name="connsiteX420" fmla="*/ 5555438 w 9430375"/>
              <a:gd name="connsiteY420" fmla="*/ 170387 h 395090"/>
              <a:gd name="connsiteX421" fmla="*/ 5626048 w 9430375"/>
              <a:gd name="connsiteY421" fmla="*/ 197545 h 395090"/>
              <a:gd name="connsiteX422" fmla="*/ 5555438 w 9430375"/>
              <a:gd name="connsiteY422" fmla="*/ 224703 h 395090"/>
              <a:gd name="connsiteX423" fmla="*/ 5484827 w 9430375"/>
              <a:gd name="connsiteY423" fmla="*/ 197545 h 395090"/>
              <a:gd name="connsiteX424" fmla="*/ 5555438 w 9430375"/>
              <a:gd name="connsiteY424" fmla="*/ 170387 h 395090"/>
              <a:gd name="connsiteX425" fmla="*/ 5301569 w 9430375"/>
              <a:gd name="connsiteY425" fmla="*/ 170387 h 395090"/>
              <a:gd name="connsiteX426" fmla="*/ 5372179 w 9430375"/>
              <a:gd name="connsiteY426" fmla="*/ 197545 h 395090"/>
              <a:gd name="connsiteX427" fmla="*/ 5301569 w 9430375"/>
              <a:gd name="connsiteY427" fmla="*/ 224703 h 395090"/>
              <a:gd name="connsiteX428" fmla="*/ 5230959 w 9430375"/>
              <a:gd name="connsiteY428" fmla="*/ 197545 h 395090"/>
              <a:gd name="connsiteX429" fmla="*/ 5301569 w 9430375"/>
              <a:gd name="connsiteY429" fmla="*/ 170387 h 395090"/>
              <a:gd name="connsiteX430" fmla="*/ 5079896 w 9430375"/>
              <a:gd name="connsiteY430" fmla="*/ 170387 h 395090"/>
              <a:gd name="connsiteX431" fmla="*/ 5150506 w 9430375"/>
              <a:gd name="connsiteY431" fmla="*/ 197545 h 395090"/>
              <a:gd name="connsiteX432" fmla="*/ 5079896 w 9430375"/>
              <a:gd name="connsiteY432" fmla="*/ 224703 h 395090"/>
              <a:gd name="connsiteX433" fmla="*/ 5009285 w 9430375"/>
              <a:gd name="connsiteY433" fmla="*/ 197545 h 395090"/>
              <a:gd name="connsiteX434" fmla="*/ 5079896 w 9430375"/>
              <a:gd name="connsiteY434" fmla="*/ 170387 h 395090"/>
              <a:gd name="connsiteX435" fmla="*/ 4826027 w 9430375"/>
              <a:gd name="connsiteY435" fmla="*/ 170387 h 395090"/>
              <a:gd name="connsiteX436" fmla="*/ 4896637 w 9430375"/>
              <a:gd name="connsiteY436" fmla="*/ 197545 h 395090"/>
              <a:gd name="connsiteX437" fmla="*/ 4826027 w 9430375"/>
              <a:gd name="connsiteY437" fmla="*/ 224703 h 395090"/>
              <a:gd name="connsiteX438" fmla="*/ 4755417 w 9430375"/>
              <a:gd name="connsiteY438" fmla="*/ 197545 h 395090"/>
              <a:gd name="connsiteX439" fmla="*/ 4826027 w 9430375"/>
              <a:gd name="connsiteY439" fmla="*/ 170387 h 395090"/>
              <a:gd name="connsiteX440" fmla="*/ 4604354 w 9430375"/>
              <a:gd name="connsiteY440" fmla="*/ 170387 h 395090"/>
              <a:gd name="connsiteX441" fmla="*/ 4674964 w 9430375"/>
              <a:gd name="connsiteY441" fmla="*/ 197545 h 395090"/>
              <a:gd name="connsiteX442" fmla="*/ 4604354 w 9430375"/>
              <a:gd name="connsiteY442" fmla="*/ 224703 h 395090"/>
              <a:gd name="connsiteX443" fmla="*/ 4533743 w 9430375"/>
              <a:gd name="connsiteY443" fmla="*/ 197545 h 395090"/>
              <a:gd name="connsiteX444" fmla="*/ 4604354 w 9430375"/>
              <a:gd name="connsiteY444" fmla="*/ 170387 h 395090"/>
              <a:gd name="connsiteX445" fmla="*/ 4350485 w 9430375"/>
              <a:gd name="connsiteY445" fmla="*/ 170387 h 395090"/>
              <a:gd name="connsiteX446" fmla="*/ 4421095 w 9430375"/>
              <a:gd name="connsiteY446" fmla="*/ 197545 h 395090"/>
              <a:gd name="connsiteX447" fmla="*/ 4350485 w 9430375"/>
              <a:gd name="connsiteY447" fmla="*/ 224703 h 395090"/>
              <a:gd name="connsiteX448" fmla="*/ 4279875 w 9430375"/>
              <a:gd name="connsiteY448" fmla="*/ 197545 h 395090"/>
              <a:gd name="connsiteX449" fmla="*/ 4350485 w 9430375"/>
              <a:gd name="connsiteY449" fmla="*/ 170387 h 395090"/>
              <a:gd name="connsiteX450" fmla="*/ 4128812 w 9430375"/>
              <a:gd name="connsiteY450" fmla="*/ 170387 h 395090"/>
              <a:gd name="connsiteX451" fmla="*/ 4199422 w 9430375"/>
              <a:gd name="connsiteY451" fmla="*/ 197545 h 395090"/>
              <a:gd name="connsiteX452" fmla="*/ 4128812 w 9430375"/>
              <a:gd name="connsiteY452" fmla="*/ 224703 h 395090"/>
              <a:gd name="connsiteX453" fmla="*/ 4058201 w 9430375"/>
              <a:gd name="connsiteY453" fmla="*/ 197545 h 395090"/>
              <a:gd name="connsiteX454" fmla="*/ 4128812 w 9430375"/>
              <a:gd name="connsiteY454" fmla="*/ 170387 h 395090"/>
              <a:gd name="connsiteX455" fmla="*/ 3874945 w 9430375"/>
              <a:gd name="connsiteY455" fmla="*/ 170387 h 395090"/>
              <a:gd name="connsiteX456" fmla="*/ 3945555 w 9430375"/>
              <a:gd name="connsiteY456" fmla="*/ 197545 h 395090"/>
              <a:gd name="connsiteX457" fmla="*/ 3874945 w 9430375"/>
              <a:gd name="connsiteY457" fmla="*/ 224703 h 395090"/>
              <a:gd name="connsiteX458" fmla="*/ 3804335 w 9430375"/>
              <a:gd name="connsiteY458" fmla="*/ 197545 h 395090"/>
              <a:gd name="connsiteX459" fmla="*/ 3874945 w 9430375"/>
              <a:gd name="connsiteY459" fmla="*/ 170387 h 395090"/>
              <a:gd name="connsiteX460" fmla="*/ 3653272 w 9430375"/>
              <a:gd name="connsiteY460" fmla="*/ 170387 h 395090"/>
              <a:gd name="connsiteX461" fmla="*/ 3723882 w 9430375"/>
              <a:gd name="connsiteY461" fmla="*/ 197545 h 395090"/>
              <a:gd name="connsiteX462" fmla="*/ 3653272 w 9430375"/>
              <a:gd name="connsiteY462" fmla="*/ 224703 h 395090"/>
              <a:gd name="connsiteX463" fmla="*/ 3582662 w 9430375"/>
              <a:gd name="connsiteY463" fmla="*/ 197545 h 395090"/>
              <a:gd name="connsiteX464" fmla="*/ 3653272 w 9430375"/>
              <a:gd name="connsiteY464" fmla="*/ 170387 h 395090"/>
              <a:gd name="connsiteX465" fmla="*/ 3399403 w 9430375"/>
              <a:gd name="connsiteY465" fmla="*/ 170387 h 395090"/>
              <a:gd name="connsiteX466" fmla="*/ 3470013 w 9430375"/>
              <a:gd name="connsiteY466" fmla="*/ 197545 h 395090"/>
              <a:gd name="connsiteX467" fmla="*/ 3399403 w 9430375"/>
              <a:gd name="connsiteY467" fmla="*/ 224703 h 395090"/>
              <a:gd name="connsiteX468" fmla="*/ 3328793 w 9430375"/>
              <a:gd name="connsiteY468" fmla="*/ 197545 h 395090"/>
              <a:gd name="connsiteX469" fmla="*/ 3399403 w 9430375"/>
              <a:gd name="connsiteY469" fmla="*/ 170387 h 395090"/>
              <a:gd name="connsiteX470" fmla="*/ 3177730 w 9430375"/>
              <a:gd name="connsiteY470" fmla="*/ 170387 h 395090"/>
              <a:gd name="connsiteX471" fmla="*/ 3248340 w 9430375"/>
              <a:gd name="connsiteY471" fmla="*/ 197545 h 395090"/>
              <a:gd name="connsiteX472" fmla="*/ 3177730 w 9430375"/>
              <a:gd name="connsiteY472" fmla="*/ 224703 h 395090"/>
              <a:gd name="connsiteX473" fmla="*/ 3107120 w 9430375"/>
              <a:gd name="connsiteY473" fmla="*/ 197545 h 395090"/>
              <a:gd name="connsiteX474" fmla="*/ 3177730 w 9430375"/>
              <a:gd name="connsiteY474" fmla="*/ 170387 h 395090"/>
              <a:gd name="connsiteX475" fmla="*/ 2923862 w 9430375"/>
              <a:gd name="connsiteY475" fmla="*/ 170387 h 395090"/>
              <a:gd name="connsiteX476" fmla="*/ 2994472 w 9430375"/>
              <a:gd name="connsiteY476" fmla="*/ 197545 h 395090"/>
              <a:gd name="connsiteX477" fmla="*/ 2923862 w 9430375"/>
              <a:gd name="connsiteY477" fmla="*/ 224703 h 395090"/>
              <a:gd name="connsiteX478" fmla="*/ 2853251 w 9430375"/>
              <a:gd name="connsiteY478" fmla="*/ 197545 h 395090"/>
              <a:gd name="connsiteX479" fmla="*/ 2923862 w 9430375"/>
              <a:gd name="connsiteY479" fmla="*/ 170387 h 395090"/>
              <a:gd name="connsiteX480" fmla="*/ 2702188 w 9430375"/>
              <a:gd name="connsiteY480" fmla="*/ 170387 h 395090"/>
              <a:gd name="connsiteX481" fmla="*/ 2772798 w 9430375"/>
              <a:gd name="connsiteY481" fmla="*/ 197545 h 395090"/>
              <a:gd name="connsiteX482" fmla="*/ 2702188 w 9430375"/>
              <a:gd name="connsiteY482" fmla="*/ 224703 h 395090"/>
              <a:gd name="connsiteX483" fmla="*/ 2631578 w 9430375"/>
              <a:gd name="connsiteY483" fmla="*/ 197545 h 395090"/>
              <a:gd name="connsiteX484" fmla="*/ 2702188 w 9430375"/>
              <a:gd name="connsiteY484" fmla="*/ 170387 h 395090"/>
              <a:gd name="connsiteX485" fmla="*/ 2448320 w 9430375"/>
              <a:gd name="connsiteY485" fmla="*/ 170387 h 395090"/>
              <a:gd name="connsiteX486" fmla="*/ 2518930 w 9430375"/>
              <a:gd name="connsiteY486" fmla="*/ 197545 h 395090"/>
              <a:gd name="connsiteX487" fmla="*/ 2448320 w 9430375"/>
              <a:gd name="connsiteY487" fmla="*/ 224703 h 395090"/>
              <a:gd name="connsiteX488" fmla="*/ 2377709 w 9430375"/>
              <a:gd name="connsiteY488" fmla="*/ 197545 h 395090"/>
              <a:gd name="connsiteX489" fmla="*/ 2448320 w 9430375"/>
              <a:gd name="connsiteY489" fmla="*/ 170387 h 395090"/>
              <a:gd name="connsiteX490" fmla="*/ 2226647 w 9430375"/>
              <a:gd name="connsiteY490" fmla="*/ 170387 h 395090"/>
              <a:gd name="connsiteX491" fmla="*/ 2297257 w 9430375"/>
              <a:gd name="connsiteY491" fmla="*/ 197545 h 395090"/>
              <a:gd name="connsiteX492" fmla="*/ 2226647 w 9430375"/>
              <a:gd name="connsiteY492" fmla="*/ 224703 h 395090"/>
              <a:gd name="connsiteX493" fmla="*/ 2156037 w 9430375"/>
              <a:gd name="connsiteY493" fmla="*/ 197545 h 395090"/>
              <a:gd name="connsiteX494" fmla="*/ 2226647 w 9430375"/>
              <a:gd name="connsiteY494" fmla="*/ 170387 h 395090"/>
              <a:gd name="connsiteX495" fmla="*/ 1972779 w 9430375"/>
              <a:gd name="connsiteY495" fmla="*/ 170387 h 395090"/>
              <a:gd name="connsiteX496" fmla="*/ 2043389 w 9430375"/>
              <a:gd name="connsiteY496" fmla="*/ 197545 h 395090"/>
              <a:gd name="connsiteX497" fmla="*/ 1972779 w 9430375"/>
              <a:gd name="connsiteY497" fmla="*/ 224703 h 395090"/>
              <a:gd name="connsiteX498" fmla="*/ 1902169 w 9430375"/>
              <a:gd name="connsiteY498" fmla="*/ 197545 h 395090"/>
              <a:gd name="connsiteX499" fmla="*/ 1972779 w 9430375"/>
              <a:gd name="connsiteY499" fmla="*/ 170387 h 395090"/>
              <a:gd name="connsiteX500" fmla="*/ 1751105 w 9430375"/>
              <a:gd name="connsiteY500" fmla="*/ 170387 h 395090"/>
              <a:gd name="connsiteX501" fmla="*/ 1821715 w 9430375"/>
              <a:gd name="connsiteY501" fmla="*/ 197545 h 395090"/>
              <a:gd name="connsiteX502" fmla="*/ 1751105 w 9430375"/>
              <a:gd name="connsiteY502" fmla="*/ 224703 h 395090"/>
              <a:gd name="connsiteX503" fmla="*/ 1680495 w 9430375"/>
              <a:gd name="connsiteY503" fmla="*/ 197545 h 395090"/>
              <a:gd name="connsiteX504" fmla="*/ 1751105 w 9430375"/>
              <a:gd name="connsiteY504" fmla="*/ 170387 h 395090"/>
              <a:gd name="connsiteX505" fmla="*/ 1497236 w 9430375"/>
              <a:gd name="connsiteY505" fmla="*/ 170387 h 395090"/>
              <a:gd name="connsiteX506" fmla="*/ 1567846 w 9430375"/>
              <a:gd name="connsiteY506" fmla="*/ 197545 h 395090"/>
              <a:gd name="connsiteX507" fmla="*/ 1497236 w 9430375"/>
              <a:gd name="connsiteY507" fmla="*/ 224703 h 395090"/>
              <a:gd name="connsiteX508" fmla="*/ 1426626 w 9430375"/>
              <a:gd name="connsiteY508" fmla="*/ 197545 h 395090"/>
              <a:gd name="connsiteX509" fmla="*/ 1497236 w 9430375"/>
              <a:gd name="connsiteY509" fmla="*/ 170387 h 395090"/>
              <a:gd name="connsiteX510" fmla="*/ 1275562 w 9430375"/>
              <a:gd name="connsiteY510" fmla="*/ 170387 h 395090"/>
              <a:gd name="connsiteX511" fmla="*/ 1346172 w 9430375"/>
              <a:gd name="connsiteY511" fmla="*/ 197545 h 395090"/>
              <a:gd name="connsiteX512" fmla="*/ 1275562 w 9430375"/>
              <a:gd name="connsiteY512" fmla="*/ 224703 h 395090"/>
              <a:gd name="connsiteX513" fmla="*/ 1204952 w 9430375"/>
              <a:gd name="connsiteY513" fmla="*/ 197545 h 395090"/>
              <a:gd name="connsiteX514" fmla="*/ 1275562 w 9430375"/>
              <a:gd name="connsiteY514" fmla="*/ 170387 h 395090"/>
              <a:gd name="connsiteX515" fmla="*/ 1021693 w 9430375"/>
              <a:gd name="connsiteY515" fmla="*/ 170387 h 395090"/>
              <a:gd name="connsiteX516" fmla="*/ 1092303 w 9430375"/>
              <a:gd name="connsiteY516" fmla="*/ 197545 h 395090"/>
              <a:gd name="connsiteX517" fmla="*/ 1021693 w 9430375"/>
              <a:gd name="connsiteY517" fmla="*/ 224703 h 395090"/>
              <a:gd name="connsiteX518" fmla="*/ 951083 w 9430375"/>
              <a:gd name="connsiteY518" fmla="*/ 197545 h 395090"/>
              <a:gd name="connsiteX519" fmla="*/ 1021693 w 9430375"/>
              <a:gd name="connsiteY519" fmla="*/ 170387 h 395090"/>
              <a:gd name="connsiteX520" fmla="*/ 800020 w 9430375"/>
              <a:gd name="connsiteY520" fmla="*/ 170387 h 395090"/>
              <a:gd name="connsiteX521" fmla="*/ 870630 w 9430375"/>
              <a:gd name="connsiteY521" fmla="*/ 197545 h 395090"/>
              <a:gd name="connsiteX522" fmla="*/ 800020 w 9430375"/>
              <a:gd name="connsiteY522" fmla="*/ 224703 h 395090"/>
              <a:gd name="connsiteX523" fmla="*/ 729410 w 9430375"/>
              <a:gd name="connsiteY523" fmla="*/ 197545 h 395090"/>
              <a:gd name="connsiteX524" fmla="*/ 800020 w 9430375"/>
              <a:gd name="connsiteY524" fmla="*/ 170387 h 395090"/>
              <a:gd name="connsiteX525" fmla="*/ 546152 w 9430375"/>
              <a:gd name="connsiteY525" fmla="*/ 170387 h 395090"/>
              <a:gd name="connsiteX526" fmla="*/ 616762 w 9430375"/>
              <a:gd name="connsiteY526" fmla="*/ 197545 h 395090"/>
              <a:gd name="connsiteX527" fmla="*/ 546152 w 9430375"/>
              <a:gd name="connsiteY527" fmla="*/ 224703 h 395090"/>
              <a:gd name="connsiteX528" fmla="*/ 475541 w 9430375"/>
              <a:gd name="connsiteY528" fmla="*/ 197545 h 395090"/>
              <a:gd name="connsiteX529" fmla="*/ 546152 w 9430375"/>
              <a:gd name="connsiteY529" fmla="*/ 170387 h 395090"/>
              <a:gd name="connsiteX530" fmla="*/ 324478 w 9430375"/>
              <a:gd name="connsiteY530" fmla="*/ 170387 h 395090"/>
              <a:gd name="connsiteX531" fmla="*/ 395088 w 9430375"/>
              <a:gd name="connsiteY531" fmla="*/ 197545 h 395090"/>
              <a:gd name="connsiteX532" fmla="*/ 324478 w 9430375"/>
              <a:gd name="connsiteY532" fmla="*/ 224703 h 395090"/>
              <a:gd name="connsiteX533" fmla="*/ 253868 w 9430375"/>
              <a:gd name="connsiteY533" fmla="*/ 197545 h 395090"/>
              <a:gd name="connsiteX534" fmla="*/ 324478 w 9430375"/>
              <a:gd name="connsiteY534" fmla="*/ 170387 h 395090"/>
              <a:gd name="connsiteX535" fmla="*/ 70610 w 9430375"/>
              <a:gd name="connsiteY535" fmla="*/ 170387 h 395090"/>
              <a:gd name="connsiteX536" fmla="*/ 141220 w 9430375"/>
              <a:gd name="connsiteY536" fmla="*/ 197545 h 395090"/>
              <a:gd name="connsiteX537" fmla="*/ 70610 w 9430375"/>
              <a:gd name="connsiteY537" fmla="*/ 224703 h 395090"/>
              <a:gd name="connsiteX538" fmla="*/ 0 w 9430375"/>
              <a:gd name="connsiteY538" fmla="*/ 197545 h 395090"/>
              <a:gd name="connsiteX539" fmla="*/ 70610 w 9430375"/>
              <a:gd name="connsiteY539" fmla="*/ 170387 h 395090"/>
              <a:gd name="connsiteX540" fmla="*/ 9232830 w 9430375"/>
              <a:gd name="connsiteY540" fmla="*/ 157252 h 395090"/>
              <a:gd name="connsiteX541" fmla="*/ 9273124 w 9430375"/>
              <a:gd name="connsiteY541" fmla="*/ 197545 h 395090"/>
              <a:gd name="connsiteX542" fmla="*/ 9232830 w 9430375"/>
              <a:gd name="connsiteY542" fmla="*/ 237838 h 395090"/>
              <a:gd name="connsiteX543" fmla="*/ 9192537 w 9430375"/>
              <a:gd name="connsiteY543" fmla="*/ 197545 h 395090"/>
              <a:gd name="connsiteX544" fmla="*/ 9232830 w 9430375"/>
              <a:gd name="connsiteY544" fmla="*/ 157252 h 395090"/>
              <a:gd name="connsiteX545" fmla="*/ 8757298 w 9430375"/>
              <a:gd name="connsiteY545" fmla="*/ 157252 h 395090"/>
              <a:gd name="connsiteX546" fmla="*/ 8797591 w 9430375"/>
              <a:gd name="connsiteY546" fmla="*/ 197545 h 395090"/>
              <a:gd name="connsiteX547" fmla="*/ 8757298 w 9430375"/>
              <a:gd name="connsiteY547" fmla="*/ 237838 h 395090"/>
              <a:gd name="connsiteX548" fmla="*/ 8717004 w 9430375"/>
              <a:gd name="connsiteY548" fmla="*/ 197545 h 395090"/>
              <a:gd name="connsiteX549" fmla="*/ 8757298 w 9430375"/>
              <a:gd name="connsiteY549" fmla="*/ 157252 h 395090"/>
              <a:gd name="connsiteX550" fmla="*/ 8281756 w 9430375"/>
              <a:gd name="connsiteY550" fmla="*/ 157252 h 395090"/>
              <a:gd name="connsiteX551" fmla="*/ 8322049 w 9430375"/>
              <a:gd name="connsiteY551" fmla="*/ 197545 h 395090"/>
              <a:gd name="connsiteX552" fmla="*/ 8281756 w 9430375"/>
              <a:gd name="connsiteY552" fmla="*/ 237838 h 395090"/>
              <a:gd name="connsiteX553" fmla="*/ 8241462 w 9430375"/>
              <a:gd name="connsiteY553" fmla="*/ 197545 h 395090"/>
              <a:gd name="connsiteX554" fmla="*/ 8281756 w 9430375"/>
              <a:gd name="connsiteY554" fmla="*/ 157252 h 395090"/>
              <a:gd name="connsiteX555" fmla="*/ 7806213 w 9430375"/>
              <a:gd name="connsiteY555" fmla="*/ 157252 h 395090"/>
              <a:gd name="connsiteX556" fmla="*/ 7846507 w 9430375"/>
              <a:gd name="connsiteY556" fmla="*/ 197545 h 395090"/>
              <a:gd name="connsiteX557" fmla="*/ 7806213 w 9430375"/>
              <a:gd name="connsiteY557" fmla="*/ 237838 h 395090"/>
              <a:gd name="connsiteX558" fmla="*/ 7765920 w 9430375"/>
              <a:gd name="connsiteY558" fmla="*/ 197545 h 395090"/>
              <a:gd name="connsiteX559" fmla="*/ 7806213 w 9430375"/>
              <a:gd name="connsiteY559" fmla="*/ 157252 h 395090"/>
              <a:gd name="connsiteX560" fmla="*/ 7330671 w 9430375"/>
              <a:gd name="connsiteY560" fmla="*/ 157252 h 395090"/>
              <a:gd name="connsiteX561" fmla="*/ 7370965 w 9430375"/>
              <a:gd name="connsiteY561" fmla="*/ 197545 h 395090"/>
              <a:gd name="connsiteX562" fmla="*/ 7330671 w 9430375"/>
              <a:gd name="connsiteY562" fmla="*/ 237838 h 395090"/>
              <a:gd name="connsiteX563" fmla="*/ 7290378 w 9430375"/>
              <a:gd name="connsiteY563" fmla="*/ 197545 h 395090"/>
              <a:gd name="connsiteX564" fmla="*/ 7330671 w 9430375"/>
              <a:gd name="connsiteY564" fmla="*/ 157252 h 395090"/>
              <a:gd name="connsiteX565" fmla="*/ 6855129 w 9430375"/>
              <a:gd name="connsiteY565" fmla="*/ 157252 h 395090"/>
              <a:gd name="connsiteX566" fmla="*/ 6895423 w 9430375"/>
              <a:gd name="connsiteY566" fmla="*/ 197545 h 395090"/>
              <a:gd name="connsiteX567" fmla="*/ 6855129 w 9430375"/>
              <a:gd name="connsiteY567" fmla="*/ 237838 h 395090"/>
              <a:gd name="connsiteX568" fmla="*/ 6814836 w 9430375"/>
              <a:gd name="connsiteY568" fmla="*/ 197545 h 395090"/>
              <a:gd name="connsiteX569" fmla="*/ 6855129 w 9430375"/>
              <a:gd name="connsiteY569" fmla="*/ 157252 h 395090"/>
              <a:gd name="connsiteX570" fmla="*/ 6379587 w 9430375"/>
              <a:gd name="connsiteY570" fmla="*/ 157252 h 395090"/>
              <a:gd name="connsiteX571" fmla="*/ 6419881 w 9430375"/>
              <a:gd name="connsiteY571" fmla="*/ 197545 h 395090"/>
              <a:gd name="connsiteX572" fmla="*/ 6379587 w 9430375"/>
              <a:gd name="connsiteY572" fmla="*/ 237838 h 395090"/>
              <a:gd name="connsiteX573" fmla="*/ 6339294 w 9430375"/>
              <a:gd name="connsiteY573" fmla="*/ 197545 h 395090"/>
              <a:gd name="connsiteX574" fmla="*/ 6379587 w 9430375"/>
              <a:gd name="connsiteY574" fmla="*/ 157252 h 395090"/>
              <a:gd name="connsiteX575" fmla="*/ 5904045 w 9430375"/>
              <a:gd name="connsiteY575" fmla="*/ 157252 h 395090"/>
              <a:gd name="connsiteX576" fmla="*/ 5944339 w 9430375"/>
              <a:gd name="connsiteY576" fmla="*/ 197545 h 395090"/>
              <a:gd name="connsiteX577" fmla="*/ 5904045 w 9430375"/>
              <a:gd name="connsiteY577" fmla="*/ 237838 h 395090"/>
              <a:gd name="connsiteX578" fmla="*/ 5863752 w 9430375"/>
              <a:gd name="connsiteY578" fmla="*/ 197545 h 395090"/>
              <a:gd name="connsiteX579" fmla="*/ 5904045 w 9430375"/>
              <a:gd name="connsiteY579" fmla="*/ 157252 h 395090"/>
              <a:gd name="connsiteX580" fmla="*/ 5428503 w 9430375"/>
              <a:gd name="connsiteY580" fmla="*/ 157252 h 395090"/>
              <a:gd name="connsiteX581" fmla="*/ 5468797 w 9430375"/>
              <a:gd name="connsiteY581" fmla="*/ 197545 h 395090"/>
              <a:gd name="connsiteX582" fmla="*/ 5428503 w 9430375"/>
              <a:gd name="connsiteY582" fmla="*/ 237838 h 395090"/>
              <a:gd name="connsiteX583" fmla="*/ 5388210 w 9430375"/>
              <a:gd name="connsiteY583" fmla="*/ 197545 h 395090"/>
              <a:gd name="connsiteX584" fmla="*/ 5428503 w 9430375"/>
              <a:gd name="connsiteY584" fmla="*/ 157252 h 395090"/>
              <a:gd name="connsiteX585" fmla="*/ 4952961 w 9430375"/>
              <a:gd name="connsiteY585" fmla="*/ 157252 h 395090"/>
              <a:gd name="connsiteX586" fmla="*/ 4993255 w 9430375"/>
              <a:gd name="connsiteY586" fmla="*/ 197545 h 395090"/>
              <a:gd name="connsiteX587" fmla="*/ 4952961 w 9430375"/>
              <a:gd name="connsiteY587" fmla="*/ 237838 h 395090"/>
              <a:gd name="connsiteX588" fmla="*/ 4912668 w 9430375"/>
              <a:gd name="connsiteY588" fmla="*/ 197545 h 395090"/>
              <a:gd name="connsiteX589" fmla="*/ 4952961 w 9430375"/>
              <a:gd name="connsiteY589" fmla="*/ 157252 h 395090"/>
              <a:gd name="connsiteX590" fmla="*/ 4477419 w 9430375"/>
              <a:gd name="connsiteY590" fmla="*/ 157252 h 395090"/>
              <a:gd name="connsiteX591" fmla="*/ 4517713 w 9430375"/>
              <a:gd name="connsiteY591" fmla="*/ 197545 h 395090"/>
              <a:gd name="connsiteX592" fmla="*/ 4477419 w 9430375"/>
              <a:gd name="connsiteY592" fmla="*/ 237838 h 395090"/>
              <a:gd name="connsiteX593" fmla="*/ 4437126 w 9430375"/>
              <a:gd name="connsiteY593" fmla="*/ 197545 h 395090"/>
              <a:gd name="connsiteX594" fmla="*/ 4477419 w 9430375"/>
              <a:gd name="connsiteY594" fmla="*/ 157252 h 395090"/>
              <a:gd name="connsiteX595" fmla="*/ 4001877 w 9430375"/>
              <a:gd name="connsiteY595" fmla="*/ 157252 h 395090"/>
              <a:gd name="connsiteX596" fmla="*/ 4042171 w 9430375"/>
              <a:gd name="connsiteY596" fmla="*/ 197545 h 395090"/>
              <a:gd name="connsiteX597" fmla="*/ 4001877 w 9430375"/>
              <a:gd name="connsiteY597" fmla="*/ 237838 h 395090"/>
              <a:gd name="connsiteX598" fmla="*/ 3961584 w 9430375"/>
              <a:gd name="connsiteY598" fmla="*/ 197545 h 395090"/>
              <a:gd name="connsiteX599" fmla="*/ 4001877 w 9430375"/>
              <a:gd name="connsiteY599" fmla="*/ 157252 h 395090"/>
              <a:gd name="connsiteX600" fmla="*/ 3526338 w 9430375"/>
              <a:gd name="connsiteY600" fmla="*/ 157252 h 395090"/>
              <a:gd name="connsiteX601" fmla="*/ 3566631 w 9430375"/>
              <a:gd name="connsiteY601" fmla="*/ 197545 h 395090"/>
              <a:gd name="connsiteX602" fmla="*/ 3526338 w 9430375"/>
              <a:gd name="connsiteY602" fmla="*/ 237838 h 395090"/>
              <a:gd name="connsiteX603" fmla="*/ 3486045 w 9430375"/>
              <a:gd name="connsiteY603" fmla="*/ 197545 h 395090"/>
              <a:gd name="connsiteX604" fmla="*/ 3526338 w 9430375"/>
              <a:gd name="connsiteY604" fmla="*/ 157252 h 395090"/>
              <a:gd name="connsiteX605" fmla="*/ 3050796 w 9430375"/>
              <a:gd name="connsiteY605" fmla="*/ 157252 h 395090"/>
              <a:gd name="connsiteX606" fmla="*/ 3091089 w 9430375"/>
              <a:gd name="connsiteY606" fmla="*/ 197545 h 395090"/>
              <a:gd name="connsiteX607" fmla="*/ 3050796 w 9430375"/>
              <a:gd name="connsiteY607" fmla="*/ 237838 h 395090"/>
              <a:gd name="connsiteX608" fmla="*/ 3010502 w 9430375"/>
              <a:gd name="connsiteY608" fmla="*/ 197545 h 395090"/>
              <a:gd name="connsiteX609" fmla="*/ 3050796 w 9430375"/>
              <a:gd name="connsiteY609" fmla="*/ 157252 h 395090"/>
              <a:gd name="connsiteX610" fmla="*/ 2575254 w 9430375"/>
              <a:gd name="connsiteY610" fmla="*/ 157252 h 395090"/>
              <a:gd name="connsiteX611" fmla="*/ 2615548 w 9430375"/>
              <a:gd name="connsiteY611" fmla="*/ 197545 h 395090"/>
              <a:gd name="connsiteX612" fmla="*/ 2575254 w 9430375"/>
              <a:gd name="connsiteY612" fmla="*/ 237838 h 395090"/>
              <a:gd name="connsiteX613" fmla="*/ 2534961 w 9430375"/>
              <a:gd name="connsiteY613" fmla="*/ 197545 h 395090"/>
              <a:gd name="connsiteX614" fmla="*/ 2575254 w 9430375"/>
              <a:gd name="connsiteY614" fmla="*/ 157252 h 395090"/>
              <a:gd name="connsiteX615" fmla="*/ 2099713 w 9430375"/>
              <a:gd name="connsiteY615" fmla="*/ 157252 h 395090"/>
              <a:gd name="connsiteX616" fmla="*/ 2140006 w 9430375"/>
              <a:gd name="connsiteY616" fmla="*/ 197545 h 395090"/>
              <a:gd name="connsiteX617" fmla="*/ 2099713 w 9430375"/>
              <a:gd name="connsiteY617" fmla="*/ 237838 h 395090"/>
              <a:gd name="connsiteX618" fmla="*/ 2059420 w 9430375"/>
              <a:gd name="connsiteY618" fmla="*/ 197545 h 395090"/>
              <a:gd name="connsiteX619" fmla="*/ 2099713 w 9430375"/>
              <a:gd name="connsiteY619" fmla="*/ 157252 h 395090"/>
              <a:gd name="connsiteX620" fmla="*/ 1624170 w 9430375"/>
              <a:gd name="connsiteY620" fmla="*/ 157252 h 395090"/>
              <a:gd name="connsiteX621" fmla="*/ 1664464 w 9430375"/>
              <a:gd name="connsiteY621" fmla="*/ 197545 h 395090"/>
              <a:gd name="connsiteX622" fmla="*/ 1624170 w 9430375"/>
              <a:gd name="connsiteY622" fmla="*/ 237838 h 395090"/>
              <a:gd name="connsiteX623" fmla="*/ 1583877 w 9430375"/>
              <a:gd name="connsiteY623" fmla="*/ 197545 h 395090"/>
              <a:gd name="connsiteX624" fmla="*/ 1624170 w 9430375"/>
              <a:gd name="connsiteY624" fmla="*/ 157252 h 395090"/>
              <a:gd name="connsiteX625" fmla="*/ 1148628 w 9430375"/>
              <a:gd name="connsiteY625" fmla="*/ 157252 h 395090"/>
              <a:gd name="connsiteX626" fmla="*/ 1188922 w 9430375"/>
              <a:gd name="connsiteY626" fmla="*/ 197545 h 395090"/>
              <a:gd name="connsiteX627" fmla="*/ 1148628 w 9430375"/>
              <a:gd name="connsiteY627" fmla="*/ 237838 h 395090"/>
              <a:gd name="connsiteX628" fmla="*/ 1108335 w 9430375"/>
              <a:gd name="connsiteY628" fmla="*/ 197545 h 395090"/>
              <a:gd name="connsiteX629" fmla="*/ 1148628 w 9430375"/>
              <a:gd name="connsiteY629" fmla="*/ 157252 h 395090"/>
              <a:gd name="connsiteX630" fmla="*/ 673086 w 9430375"/>
              <a:gd name="connsiteY630" fmla="*/ 157252 h 395090"/>
              <a:gd name="connsiteX631" fmla="*/ 713379 w 9430375"/>
              <a:gd name="connsiteY631" fmla="*/ 197545 h 395090"/>
              <a:gd name="connsiteX632" fmla="*/ 673086 w 9430375"/>
              <a:gd name="connsiteY632" fmla="*/ 237838 h 395090"/>
              <a:gd name="connsiteX633" fmla="*/ 632792 w 9430375"/>
              <a:gd name="connsiteY633" fmla="*/ 197545 h 395090"/>
              <a:gd name="connsiteX634" fmla="*/ 673086 w 9430375"/>
              <a:gd name="connsiteY634" fmla="*/ 157252 h 395090"/>
              <a:gd name="connsiteX635" fmla="*/ 197544 w 9430375"/>
              <a:gd name="connsiteY635" fmla="*/ 157252 h 395090"/>
              <a:gd name="connsiteX636" fmla="*/ 237837 w 9430375"/>
              <a:gd name="connsiteY636" fmla="*/ 197545 h 395090"/>
              <a:gd name="connsiteX637" fmla="*/ 197544 w 9430375"/>
              <a:gd name="connsiteY637" fmla="*/ 237838 h 395090"/>
              <a:gd name="connsiteX638" fmla="*/ 157251 w 9430375"/>
              <a:gd name="connsiteY638" fmla="*/ 197545 h 395090"/>
              <a:gd name="connsiteX639" fmla="*/ 197544 w 9430375"/>
              <a:gd name="connsiteY639" fmla="*/ 157252 h 395090"/>
              <a:gd name="connsiteX640" fmla="*/ 9104544 w 9430375"/>
              <a:gd name="connsiteY640" fmla="*/ 54310 h 395090"/>
              <a:gd name="connsiteX641" fmla="*/ 9162278 w 9430375"/>
              <a:gd name="connsiteY641" fmla="*/ 88586 h 395090"/>
              <a:gd name="connsiteX642" fmla="*/ 9193003 w 9430375"/>
              <a:gd name="connsiteY642" fmla="*/ 157717 h 395090"/>
              <a:gd name="connsiteX643" fmla="*/ 9123871 w 9430375"/>
              <a:gd name="connsiteY643" fmla="*/ 126992 h 395090"/>
              <a:gd name="connsiteX644" fmla="*/ 9093146 w 9430375"/>
              <a:gd name="connsiteY644" fmla="*/ 57861 h 395090"/>
              <a:gd name="connsiteX645" fmla="*/ 9104544 w 9430375"/>
              <a:gd name="connsiteY645" fmla="*/ 54310 h 395090"/>
              <a:gd name="connsiteX646" fmla="*/ 8629011 w 9430375"/>
              <a:gd name="connsiteY646" fmla="*/ 54310 h 395090"/>
              <a:gd name="connsiteX647" fmla="*/ 8686745 w 9430375"/>
              <a:gd name="connsiteY647" fmla="*/ 88586 h 395090"/>
              <a:gd name="connsiteX648" fmla="*/ 8717470 w 9430375"/>
              <a:gd name="connsiteY648" fmla="*/ 157717 h 395090"/>
              <a:gd name="connsiteX649" fmla="*/ 8648338 w 9430375"/>
              <a:gd name="connsiteY649" fmla="*/ 126992 h 395090"/>
              <a:gd name="connsiteX650" fmla="*/ 8617613 w 9430375"/>
              <a:gd name="connsiteY650" fmla="*/ 57861 h 395090"/>
              <a:gd name="connsiteX651" fmla="*/ 8629011 w 9430375"/>
              <a:gd name="connsiteY651" fmla="*/ 54310 h 395090"/>
              <a:gd name="connsiteX652" fmla="*/ 8153469 w 9430375"/>
              <a:gd name="connsiteY652" fmla="*/ 54310 h 395090"/>
              <a:gd name="connsiteX653" fmla="*/ 8211203 w 9430375"/>
              <a:gd name="connsiteY653" fmla="*/ 88586 h 395090"/>
              <a:gd name="connsiteX654" fmla="*/ 8241928 w 9430375"/>
              <a:gd name="connsiteY654" fmla="*/ 157717 h 395090"/>
              <a:gd name="connsiteX655" fmla="*/ 8172796 w 9430375"/>
              <a:gd name="connsiteY655" fmla="*/ 126992 h 395090"/>
              <a:gd name="connsiteX656" fmla="*/ 8142071 w 9430375"/>
              <a:gd name="connsiteY656" fmla="*/ 57861 h 395090"/>
              <a:gd name="connsiteX657" fmla="*/ 8153469 w 9430375"/>
              <a:gd name="connsiteY657" fmla="*/ 54310 h 395090"/>
              <a:gd name="connsiteX658" fmla="*/ 7677927 w 9430375"/>
              <a:gd name="connsiteY658" fmla="*/ 54310 h 395090"/>
              <a:gd name="connsiteX659" fmla="*/ 7735660 w 9430375"/>
              <a:gd name="connsiteY659" fmla="*/ 88586 h 395090"/>
              <a:gd name="connsiteX660" fmla="*/ 7766386 w 9430375"/>
              <a:gd name="connsiteY660" fmla="*/ 157717 h 395090"/>
              <a:gd name="connsiteX661" fmla="*/ 7697254 w 9430375"/>
              <a:gd name="connsiteY661" fmla="*/ 126992 h 395090"/>
              <a:gd name="connsiteX662" fmla="*/ 7666529 w 9430375"/>
              <a:gd name="connsiteY662" fmla="*/ 57861 h 395090"/>
              <a:gd name="connsiteX663" fmla="*/ 7677927 w 9430375"/>
              <a:gd name="connsiteY663" fmla="*/ 54310 h 395090"/>
              <a:gd name="connsiteX664" fmla="*/ 7202385 w 9430375"/>
              <a:gd name="connsiteY664" fmla="*/ 54310 h 395090"/>
              <a:gd name="connsiteX665" fmla="*/ 7260118 w 9430375"/>
              <a:gd name="connsiteY665" fmla="*/ 88586 h 395090"/>
              <a:gd name="connsiteX666" fmla="*/ 7290844 w 9430375"/>
              <a:gd name="connsiteY666" fmla="*/ 157717 h 395090"/>
              <a:gd name="connsiteX667" fmla="*/ 7221712 w 9430375"/>
              <a:gd name="connsiteY667" fmla="*/ 126992 h 395090"/>
              <a:gd name="connsiteX668" fmla="*/ 7190987 w 9430375"/>
              <a:gd name="connsiteY668" fmla="*/ 57861 h 395090"/>
              <a:gd name="connsiteX669" fmla="*/ 7202385 w 9430375"/>
              <a:gd name="connsiteY669" fmla="*/ 54310 h 395090"/>
              <a:gd name="connsiteX670" fmla="*/ 6726843 w 9430375"/>
              <a:gd name="connsiteY670" fmla="*/ 54310 h 395090"/>
              <a:gd name="connsiteX671" fmla="*/ 6784576 w 9430375"/>
              <a:gd name="connsiteY671" fmla="*/ 88586 h 395090"/>
              <a:gd name="connsiteX672" fmla="*/ 6815302 w 9430375"/>
              <a:gd name="connsiteY672" fmla="*/ 157717 h 395090"/>
              <a:gd name="connsiteX673" fmla="*/ 6746170 w 9430375"/>
              <a:gd name="connsiteY673" fmla="*/ 126992 h 395090"/>
              <a:gd name="connsiteX674" fmla="*/ 6715445 w 9430375"/>
              <a:gd name="connsiteY674" fmla="*/ 57861 h 395090"/>
              <a:gd name="connsiteX675" fmla="*/ 6726843 w 9430375"/>
              <a:gd name="connsiteY675" fmla="*/ 54310 h 395090"/>
              <a:gd name="connsiteX676" fmla="*/ 6251301 w 9430375"/>
              <a:gd name="connsiteY676" fmla="*/ 54310 h 395090"/>
              <a:gd name="connsiteX677" fmla="*/ 6309034 w 9430375"/>
              <a:gd name="connsiteY677" fmla="*/ 88586 h 395090"/>
              <a:gd name="connsiteX678" fmla="*/ 6339760 w 9430375"/>
              <a:gd name="connsiteY678" fmla="*/ 157717 h 395090"/>
              <a:gd name="connsiteX679" fmla="*/ 6270628 w 9430375"/>
              <a:gd name="connsiteY679" fmla="*/ 126992 h 395090"/>
              <a:gd name="connsiteX680" fmla="*/ 6239903 w 9430375"/>
              <a:gd name="connsiteY680" fmla="*/ 57861 h 395090"/>
              <a:gd name="connsiteX681" fmla="*/ 6251301 w 9430375"/>
              <a:gd name="connsiteY681" fmla="*/ 54310 h 395090"/>
              <a:gd name="connsiteX682" fmla="*/ 5775759 w 9430375"/>
              <a:gd name="connsiteY682" fmla="*/ 54310 h 395090"/>
              <a:gd name="connsiteX683" fmla="*/ 5833492 w 9430375"/>
              <a:gd name="connsiteY683" fmla="*/ 88586 h 395090"/>
              <a:gd name="connsiteX684" fmla="*/ 5864218 w 9430375"/>
              <a:gd name="connsiteY684" fmla="*/ 157717 h 395090"/>
              <a:gd name="connsiteX685" fmla="*/ 5795086 w 9430375"/>
              <a:gd name="connsiteY685" fmla="*/ 126992 h 395090"/>
              <a:gd name="connsiteX686" fmla="*/ 5764361 w 9430375"/>
              <a:gd name="connsiteY686" fmla="*/ 57861 h 395090"/>
              <a:gd name="connsiteX687" fmla="*/ 5775759 w 9430375"/>
              <a:gd name="connsiteY687" fmla="*/ 54310 h 395090"/>
              <a:gd name="connsiteX688" fmla="*/ 5300217 w 9430375"/>
              <a:gd name="connsiteY688" fmla="*/ 54310 h 395090"/>
              <a:gd name="connsiteX689" fmla="*/ 5357950 w 9430375"/>
              <a:gd name="connsiteY689" fmla="*/ 88586 h 395090"/>
              <a:gd name="connsiteX690" fmla="*/ 5388676 w 9430375"/>
              <a:gd name="connsiteY690" fmla="*/ 157717 h 395090"/>
              <a:gd name="connsiteX691" fmla="*/ 5319544 w 9430375"/>
              <a:gd name="connsiteY691" fmla="*/ 126992 h 395090"/>
              <a:gd name="connsiteX692" fmla="*/ 5288819 w 9430375"/>
              <a:gd name="connsiteY692" fmla="*/ 57861 h 395090"/>
              <a:gd name="connsiteX693" fmla="*/ 5300217 w 9430375"/>
              <a:gd name="connsiteY693" fmla="*/ 54310 h 395090"/>
              <a:gd name="connsiteX694" fmla="*/ 4824675 w 9430375"/>
              <a:gd name="connsiteY694" fmla="*/ 54310 h 395090"/>
              <a:gd name="connsiteX695" fmla="*/ 4882408 w 9430375"/>
              <a:gd name="connsiteY695" fmla="*/ 88586 h 395090"/>
              <a:gd name="connsiteX696" fmla="*/ 4913134 w 9430375"/>
              <a:gd name="connsiteY696" fmla="*/ 157717 h 395090"/>
              <a:gd name="connsiteX697" fmla="*/ 4844002 w 9430375"/>
              <a:gd name="connsiteY697" fmla="*/ 126992 h 395090"/>
              <a:gd name="connsiteX698" fmla="*/ 4813277 w 9430375"/>
              <a:gd name="connsiteY698" fmla="*/ 57861 h 395090"/>
              <a:gd name="connsiteX699" fmla="*/ 4824675 w 9430375"/>
              <a:gd name="connsiteY699" fmla="*/ 54310 h 395090"/>
              <a:gd name="connsiteX700" fmla="*/ 4349133 w 9430375"/>
              <a:gd name="connsiteY700" fmla="*/ 54310 h 395090"/>
              <a:gd name="connsiteX701" fmla="*/ 4406866 w 9430375"/>
              <a:gd name="connsiteY701" fmla="*/ 88586 h 395090"/>
              <a:gd name="connsiteX702" fmla="*/ 4437592 w 9430375"/>
              <a:gd name="connsiteY702" fmla="*/ 157717 h 395090"/>
              <a:gd name="connsiteX703" fmla="*/ 4368460 w 9430375"/>
              <a:gd name="connsiteY703" fmla="*/ 126992 h 395090"/>
              <a:gd name="connsiteX704" fmla="*/ 4337735 w 9430375"/>
              <a:gd name="connsiteY704" fmla="*/ 57861 h 395090"/>
              <a:gd name="connsiteX705" fmla="*/ 4349133 w 9430375"/>
              <a:gd name="connsiteY705" fmla="*/ 54310 h 395090"/>
              <a:gd name="connsiteX706" fmla="*/ 3873593 w 9430375"/>
              <a:gd name="connsiteY706" fmla="*/ 54310 h 395090"/>
              <a:gd name="connsiteX707" fmla="*/ 3931326 w 9430375"/>
              <a:gd name="connsiteY707" fmla="*/ 88586 h 395090"/>
              <a:gd name="connsiteX708" fmla="*/ 3962050 w 9430375"/>
              <a:gd name="connsiteY708" fmla="*/ 157717 h 395090"/>
              <a:gd name="connsiteX709" fmla="*/ 3892920 w 9430375"/>
              <a:gd name="connsiteY709" fmla="*/ 126992 h 395090"/>
              <a:gd name="connsiteX710" fmla="*/ 3862195 w 9430375"/>
              <a:gd name="connsiteY710" fmla="*/ 57861 h 395090"/>
              <a:gd name="connsiteX711" fmla="*/ 3873593 w 9430375"/>
              <a:gd name="connsiteY711" fmla="*/ 54310 h 395090"/>
              <a:gd name="connsiteX712" fmla="*/ 3398051 w 9430375"/>
              <a:gd name="connsiteY712" fmla="*/ 54310 h 395090"/>
              <a:gd name="connsiteX713" fmla="*/ 3455785 w 9430375"/>
              <a:gd name="connsiteY713" fmla="*/ 88586 h 395090"/>
              <a:gd name="connsiteX714" fmla="*/ 3486510 w 9430375"/>
              <a:gd name="connsiteY714" fmla="*/ 157717 h 395090"/>
              <a:gd name="connsiteX715" fmla="*/ 3417379 w 9430375"/>
              <a:gd name="connsiteY715" fmla="*/ 126992 h 395090"/>
              <a:gd name="connsiteX716" fmla="*/ 3386653 w 9430375"/>
              <a:gd name="connsiteY716" fmla="*/ 57861 h 395090"/>
              <a:gd name="connsiteX717" fmla="*/ 3398051 w 9430375"/>
              <a:gd name="connsiteY717" fmla="*/ 54310 h 395090"/>
              <a:gd name="connsiteX718" fmla="*/ 2922509 w 9430375"/>
              <a:gd name="connsiteY718" fmla="*/ 54310 h 395090"/>
              <a:gd name="connsiteX719" fmla="*/ 2980243 w 9430375"/>
              <a:gd name="connsiteY719" fmla="*/ 88586 h 395090"/>
              <a:gd name="connsiteX720" fmla="*/ 3010969 w 9430375"/>
              <a:gd name="connsiteY720" fmla="*/ 157717 h 395090"/>
              <a:gd name="connsiteX721" fmla="*/ 2941836 w 9430375"/>
              <a:gd name="connsiteY721" fmla="*/ 126992 h 395090"/>
              <a:gd name="connsiteX722" fmla="*/ 2911111 w 9430375"/>
              <a:gd name="connsiteY722" fmla="*/ 57861 h 395090"/>
              <a:gd name="connsiteX723" fmla="*/ 2922509 w 9430375"/>
              <a:gd name="connsiteY723" fmla="*/ 54310 h 395090"/>
              <a:gd name="connsiteX724" fmla="*/ 2446968 w 9430375"/>
              <a:gd name="connsiteY724" fmla="*/ 54310 h 395090"/>
              <a:gd name="connsiteX725" fmla="*/ 2504701 w 9430375"/>
              <a:gd name="connsiteY725" fmla="*/ 88586 h 395090"/>
              <a:gd name="connsiteX726" fmla="*/ 2535427 w 9430375"/>
              <a:gd name="connsiteY726" fmla="*/ 157717 h 395090"/>
              <a:gd name="connsiteX727" fmla="*/ 2466295 w 9430375"/>
              <a:gd name="connsiteY727" fmla="*/ 126992 h 395090"/>
              <a:gd name="connsiteX728" fmla="*/ 2435570 w 9430375"/>
              <a:gd name="connsiteY728" fmla="*/ 57861 h 395090"/>
              <a:gd name="connsiteX729" fmla="*/ 2446968 w 9430375"/>
              <a:gd name="connsiteY729" fmla="*/ 54310 h 395090"/>
              <a:gd name="connsiteX730" fmla="*/ 1971427 w 9430375"/>
              <a:gd name="connsiteY730" fmla="*/ 54310 h 395090"/>
              <a:gd name="connsiteX731" fmla="*/ 2029160 w 9430375"/>
              <a:gd name="connsiteY731" fmla="*/ 88586 h 395090"/>
              <a:gd name="connsiteX732" fmla="*/ 2059886 w 9430375"/>
              <a:gd name="connsiteY732" fmla="*/ 157717 h 395090"/>
              <a:gd name="connsiteX733" fmla="*/ 1990754 w 9430375"/>
              <a:gd name="connsiteY733" fmla="*/ 126992 h 395090"/>
              <a:gd name="connsiteX734" fmla="*/ 1960029 w 9430375"/>
              <a:gd name="connsiteY734" fmla="*/ 57861 h 395090"/>
              <a:gd name="connsiteX735" fmla="*/ 1971427 w 9430375"/>
              <a:gd name="connsiteY735" fmla="*/ 54310 h 395090"/>
              <a:gd name="connsiteX736" fmla="*/ 1495885 w 9430375"/>
              <a:gd name="connsiteY736" fmla="*/ 54310 h 395090"/>
              <a:gd name="connsiteX737" fmla="*/ 1553618 w 9430375"/>
              <a:gd name="connsiteY737" fmla="*/ 88586 h 395090"/>
              <a:gd name="connsiteX738" fmla="*/ 1584342 w 9430375"/>
              <a:gd name="connsiteY738" fmla="*/ 157717 h 395090"/>
              <a:gd name="connsiteX739" fmla="*/ 1515211 w 9430375"/>
              <a:gd name="connsiteY739" fmla="*/ 126992 h 395090"/>
              <a:gd name="connsiteX740" fmla="*/ 1484486 w 9430375"/>
              <a:gd name="connsiteY740" fmla="*/ 57861 h 395090"/>
              <a:gd name="connsiteX741" fmla="*/ 1495885 w 9430375"/>
              <a:gd name="connsiteY741" fmla="*/ 54310 h 395090"/>
              <a:gd name="connsiteX742" fmla="*/ 1020341 w 9430375"/>
              <a:gd name="connsiteY742" fmla="*/ 54310 h 395090"/>
              <a:gd name="connsiteX743" fmla="*/ 1078075 w 9430375"/>
              <a:gd name="connsiteY743" fmla="*/ 88586 h 395090"/>
              <a:gd name="connsiteX744" fmla="*/ 1108800 w 9430375"/>
              <a:gd name="connsiteY744" fmla="*/ 157717 h 395090"/>
              <a:gd name="connsiteX745" fmla="*/ 1039669 w 9430375"/>
              <a:gd name="connsiteY745" fmla="*/ 126992 h 395090"/>
              <a:gd name="connsiteX746" fmla="*/ 1008943 w 9430375"/>
              <a:gd name="connsiteY746" fmla="*/ 57861 h 395090"/>
              <a:gd name="connsiteX747" fmla="*/ 1020341 w 9430375"/>
              <a:gd name="connsiteY747" fmla="*/ 54310 h 395090"/>
              <a:gd name="connsiteX748" fmla="*/ 544800 w 9430375"/>
              <a:gd name="connsiteY748" fmla="*/ 54310 h 395090"/>
              <a:gd name="connsiteX749" fmla="*/ 602533 w 9430375"/>
              <a:gd name="connsiteY749" fmla="*/ 88586 h 395090"/>
              <a:gd name="connsiteX750" fmla="*/ 633258 w 9430375"/>
              <a:gd name="connsiteY750" fmla="*/ 157717 h 395090"/>
              <a:gd name="connsiteX751" fmla="*/ 564127 w 9430375"/>
              <a:gd name="connsiteY751" fmla="*/ 126992 h 395090"/>
              <a:gd name="connsiteX752" fmla="*/ 533401 w 9430375"/>
              <a:gd name="connsiteY752" fmla="*/ 57861 h 395090"/>
              <a:gd name="connsiteX753" fmla="*/ 544800 w 9430375"/>
              <a:gd name="connsiteY753" fmla="*/ 54310 h 395090"/>
              <a:gd name="connsiteX754" fmla="*/ 69258 w 9430375"/>
              <a:gd name="connsiteY754" fmla="*/ 54310 h 395090"/>
              <a:gd name="connsiteX755" fmla="*/ 126991 w 9430375"/>
              <a:gd name="connsiteY755" fmla="*/ 88586 h 395090"/>
              <a:gd name="connsiteX756" fmla="*/ 157716 w 9430375"/>
              <a:gd name="connsiteY756" fmla="*/ 157717 h 395090"/>
              <a:gd name="connsiteX757" fmla="*/ 88585 w 9430375"/>
              <a:gd name="connsiteY757" fmla="*/ 126992 h 395090"/>
              <a:gd name="connsiteX758" fmla="*/ 57860 w 9430375"/>
              <a:gd name="connsiteY758" fmla="*/ 57861 h 395090"/>
              <a:gd name="connsiteX759" fmla="*/ 69258 w 9430375"/>
              <a:gd name="connsiteY759" fmla="*/ 54310 h 395090"/>
              <a:gd name="connsiteX760" fmla="*/ 9361117 w 9430375"/>
              <a:gd name="connsiteY760" fmla="*/ 54309 h 395090"/>
              <a:gd name="connsiteX761" fmla="*/ 9372516 w 9430375"/>
              <a:gd name="connsiteY761" fmla="*/ 57860 h 395090"/>
              <a:gd name="connsiteX762" fmla="*/ 9341791 w 9430375"/>
              <a:gd name="connsiteY762" fmla="*/ 126992 h 395090"/>
              <a:gd name="connsiteX763" fmla="*/ 9272658 w 9430375"/>
              <a:gd name="connsiteY763" fmla="*/ 157718 h 395090"/>
              <a:gd name="connsiteX764" fmla="*/ 9303384 w 9430375"/>
              <a:gd name="connsiteY764" fmla="*/ 88586 h 395090"/>
              <a:gd name="connsiteX765" fmla="*/ 9361117 w 9430375"/>
              <a:gd name="connsiteY765" fmla="*/ 54309 h 395090"/>
              <a:gd name="connsiteX766" fmla="*/ 8885584 w 9430375"/>
              <a:gd name="connsiteY766" fmla="*/ 54309 h 395090"/>
              <a:gd name="connsiteX767" fmla="*/ 8896983 w 9430375"/>
              <a:gd name="connsiteY767" fmla="*/ 57860 h 395090"/>
              <a:gd name="connsiteX768" fmla="*/ 8866258 w 9430375"/>
              <a:gd name="connsiteY768" fmla="*/ 126992 h 395090"/>
              <a:gd name="connsiteX769" fmla="*/ 8797125 w 9430375"/>
              <a:gd name="connsiteY769" fmla="*/ 157718 h 395090"/>
              <a:gd name="connsiteX770" fmla="*/ 8827851 w 9430375"/>
              <a:gd name="connsiteY770" fmla="*/ 88586 h 395090"/>
              <a:gd name="connsiteX771" fmla="*/ 8885584 w 9430375"/>
              <a:gd name="connsiteY771" fmla="*/ 54309 h 395090"/>
              <a:gd name="connsiteX772" fmla="*/ 8410042 w 9430375"/>
              <a:gd name="connsiteY772" fmla="*/ 54309 h 395090"/>
              <a:gd name="connsiteX773" fmla="*/ 8421441 w 9430375"/>
              <a:gd name="connsiteY773" fmla="*/ 57860 h 395090"/>
              <a:gd name="connsiteX774" fmla="*/ 8390716 w 9430375"/>
              <a:gd name="connsiteY774" fmla="*/ 126992 h 395090"/>
              <a:gd name="connsiteX775" fmla="*/ 8321583 w 9430375"/>
              <a:gd name="connsiteY775" fmla="*/ 157718 h 395090"/>
              <a:gd name="connsiteX776" fmla="*/ 8352309 w 9430375"/>
              <a:gd name="connsiteY776" fmla="*/ 88586 h 395090"/>
              <a:gd name="connsiteX777" fmla="*/ 8410042 w 9430375"/>
              <a:gd name="connsiteY777" fmla="*/ 54309 h 395090"/>
              <a:gd name="connsiteX778" fmla="*/ 7934500 w 9430375"/>
              <a:gd name="connsiteY778" fmla="*/ 54309 h 395090"/>
              <a:gd name="connsiteX779" fmla="*/ 7945899 w 9430375"/>
              <a:gd name="connsiteY779" fmla="*/ 57860 h 395090"/>
              <a:gd name="connsiteX780" fmla="*/ 7915173 w 9430375"/>
              <a:gd name="connsiteY780" fmla="*/ 126992 h 395090"/>
              <a:gd name="connsiteX781" fmla="*/ 7846041 w 9430375"/>
              <a:gd name="connsiteY781" fmla="*/ 157718 h 395090"/>
              <a:gd name="connsiteX782" fmla="*/ 7876767 w 9430375"/>
              <a:gd name="connsiteY782" fmla="*/ 88586 h 395090"/>
              <a:gd name="connsiteX783" fmla="*/ 7934500 w 9430375"/>
              <a:gd name="connsiteY783" fmla="*/ 54309 h 395090"/>
              <a:gd name="connsiteX784" fmla="*/ 7458958 w 9430375"/>
              <a:gd name="connsiteY784" fmla="*/ 54309 h 395090"/>
              <a:gd name="connsiteX785" fmla="*/ 7470357 w 9430375"/>
              <a:gd name="connsiteY785" fmla="*/ 57860 h 395090"/>
              <a:gd name="connsiteX786" fmla="*/ 7439631 w 9430375"/>
              <a:gd name="connsiteY786" fmla="*/ 126992 h 395090"/>
              <a:gd name="connsiteX787" fmla="*/ 7370499 w 9430375"/>
              <a:gd name="connsiteY787" fmla="*/ 157718 h 395090"/>
              <a:gd name="connsiteX788" fmla="*/ 7401225 w 9430375"/>
              <a:gd name="connsiteY788" fmla="*/ 88586 h 395090"/>
              <a:gd name="connsiteX789" fmla="*/ 7458958 w 9430375"/>
              <a:gd name="connsiteY789" fmla="*/ 54309 h 395090"/>
              <a:gd name="connsiteX790" fmla="*/ 6983416 w 9430375"/>
              <a:gd name="connsiteY790" fmla="*/ 54309 h 395090"/>
              <a:gd name="connsiteX791" fmla="*/ 6994815 w 9430375"/>
              <a:gd name="connsiteY791" fmla="*/ 57860 h 395090"/>
              <a:gd name="connsiteX792" fmla="*/ 6964089 w 9430375"/>
              <a:gd name="connsiteY792" fmla="*/ 126992 h 395090"/>
              <a:gd name="connsiteX793" fmla="*/ 6894957 w 9430375"/>
              <a:gd name="connsiteY793" fmla="*/ 157718 h 395090"/>
              <a:gd name="connsiteX794" fmla="*/ 6925683 w 9430375"/>
              <a:gd name="connsiteY794" fmla="*/ 88586 h 395090"/>
              <a:gd name="connsiteX795" fmla="*/ 6983416 w 9430375"/>
              <a:gd name="connsiteY795" fmla="*/ 54309 h 395090"/>
              <a:gd name="connsiteX796" fmla="*/ 6507874 w 9430375"/>
              <a:gd name="connsiteY796" fmla="*/ 54309 h 395090"/>
              <a:gd name="connsiteX797" fmla="*/ 6519273 w 9430375"/>
              <a:gd name="connsiteY797" fmla="*/ 57860 h 395090"/>
              <a:gd name="connsiteX798" fmla="*/ 6488547 w 9430375"/>
              <a:gd name="connsiteY798" fmla="*/ 126992 h 395090"/>
              <a:gd name="connsiteX799" fmla="*/ 6419415 w 9430375"/>
              <a:gd name="connsiteY799" fmla="*/ 157718 h 395090"/>
              <a:gd name="connsiteX800" fmla="*/ 6450141 w 9430375"/>
              <a:gd name="connsiteY800" fmla="*/ 88586 h 395090"/>
              <a:gd name="connsiteX801" fmla="*/ 6507874 w 9430375"/>
              <a:gd name="connsiteY801" fmla="*/ 54309 h 395090"/>
              <a:gd name="connsiteX802" fmla="*/ 6032332 w 9430375"/>
              <a:gd name="connsiteY802" fmla="*/ 54309 h 395090"/>
              <a:gd name="connsiteX803" fmla="*/ 6043731 w 9430375"/>
              <a:gd name="connsiteY803" fmla="*/ 57860 h 395090"/>
              <a:gd name="connsiteX804" fmla="*/ 6013005 w 9430375"/>
              <a:gd name="connsiteY804" fmla="*/ 126992 h 395090"/>
              <a:gd name="connsiteX805" fmla="*/ 5943873 w 9430375"/>
              <a:gd name="connsiteY805" fmla="*/ 157718 h 395090"/>
              <a:gd name="connsiteX806" fmla="*/ 5974599 w 9430375"/>
              <a:gd name="connsiteY806" fmla="*/ 88586 h 395090"/>
              <a:gd name="connsiteX807" fmla="*/ 6032332 w 9430375"/>
              <a:gd name="connsiteY807" fmla="*/ 54309 h 395090"/>
              <a:gd name="connsiteX808" fmla="*/ 5556790 w 9430375"/>
              <a:gd name="connsiteY808" fmla="*/ 54309 h 395090"/>
              <a:gd name="connsiteX809" fmla="*/ 5568189 w 9430375"/>
              <a:gd name="connsiteY809" fmla="*/ 57860 h 395090"/>
              <a:gd name="connsiteX810" fmla="*/ 5537463 w 9430375"/>
              <a:gd name="connsiteY810" fmla="*/ 126992 h 395090"/>
              <a:gd name="connsiteX811" fmla="*/ 5468331 w 9430375"/>
              <a:gd name="connsiteY811" fmla="*/ 157718 h 395090"/>
              <a:gd name="connsiteX812" fmla="*/ 5499057 w 9430375"/>
              <a:gd name="connsiteY812" fmla="*/ 88586 h 395090"/>
              <a:gd name="connsiteX813" fmla="*/ 5556790 w 9430375"/>
              <a:gd name="connsiteY813" fmla="*/ 54309 h 395090"/>
              <a:gd name="connsiteX814" fmla="*/ 5081248 w 9430375"/>
              <a:gd name="connsiteY814" fmla="*/ 54309 h 395090"/>
              <a:gd name="connsiteX815" fmla="*/ 5092647 w 9430375"/>
              <a:gd name="connsiteY815" fmla="*/ 57860 h 395090"/>
              <a:gd name="connsiteX816" fmla="*/ 5061921 w 9430375"/>
              <a:gd name="connsiteY816" fmla="*/ 126992 h 395090"/>
              <a:gd name="connsiteX817" fmla="*/ 4992789 w 9430375"/>
              <a:gd name="connsiteY817" fmla="*/ 157718 h 395090"/>
              <a:gd name="connsiteX818" fmla="*/ 5023515 w 9430375"/>
              <a:gd name="connsiteY818" fmla="*/ 88586 h 395090"/>
              <a:gd name="connsiteX819" fmla="*/ 5081248 w 9430375"/>
              <a:gd name="connsiteY819" fmla="*/ 54309 h 395090"/>
              <a:gd name="connsiteX820" fmla="*/ 4605706 w 9430375"/>
              <a:gd name="connsiteY820" fmla="*/ 54309 h 395090"/>
              <a:gd name="connsiteX821" fmla="*/ 4617105 w 9430375"/>
              <a:gd name="connsiteY821" fmla="*/ 57860 h 395090"/>
              <a:gd name="connsiteX822" fmla="*/ 4586379 w 9430375"/>
              <a:gd name="connsiteY822" fmla="*/ 126992 h 395090"/>
              <a:gd name="connsiteX823" fmla="*/ 4517247 w 9430375"/>
              <a:gd name="connsiteY823" fmla="*/ 157718 h 395090"/>
              <a:gd name="connsiteX824" fmla="*/ 4547973 w 9430375"/>
              <a:gd name="connsiteY824" fmla="*/ 88586 h 395090"/>
              <a:gd name="connsiteX825" fmla="*/ 4605706 w 9430375"/>
              <a:gd name="connsiteY825" fmla="*/ 54309 h 395090"/>
              <a:gd name="connsiteX826" fmla="*/ 4130164 w 9430375"/>
              <a:gd name="connsiteY826" fmla="*/ 54309 h 395090"/>
              <a:gd name="connsiteX827" fmla="*/ 4141563 w 9430375"/>
              <a:gd name="connsiteY827" fmla="*/ 57860 h 395090"/>
              <a:gd name="connsiteX828" fmla="*/ 4110837 w 9430375"/>
              <a:gd name="connsiteY828" fmla="*/ 126992 h 395090"/>
              <a:gd name="connsiteX829" fmla="*/ 4041705 w 9430375"/>
              <a:gd name="connsiteY829" fmla="*/ 157718 h 395090"/>
              <a:gd name="connsiteX830" fmla="*/ 4072431 w 9430375"/>
              <a:gd name="connsiteY830" fmla="*/ 88586 h 395090"/>
              <a:gd name="connsiteX831" fmla="*/ 4130164 w 9430375"/>
              <a:gd name="connsiteY831" fmla="*/ 54309 h 395090"/>
              <a:gd name="connsiteX832" fmla="*/ 3654625 w 9430375"/>
              <a:gd name="connsiteY832" fmla="*/ 54309 h 395090"/>
              <a:gd name="connsiteX833" fmla="*/ 3666023 w 9430375"/>
              <a:gd name="connsiteY833" fmla="*/ 57860 h 395090"/>
              <a:gd name="connsiteX834" fmla="*/ 3635298 w 9430375"/>
              <a:gd name="connsiteY834" fmla="*/ 126992 h 395090"/>
              <a:gd name="connsiteX835" fmla="*/ 3566166 w 9430375"/>
              <a:gd name="connsiteY835" fmla="*/ 157718 h 395090"/>
              <a:gd name="connsiteX836" fmla="*/ 3596891 w 9430375"/>
              <a:gd name="connsiteY836" fmla="*/ 88586 h 395090"/>
              <a:gd name="connsiteX837" fmla="*/ 3654625 w 9430375"/>
              <a:gd name="connsiteY837" fmla="*/ 54309 h 395090"/>
              <a:gd name="connsiteX838" fmla="*/ 3179083 w 9430375"/>
              <a:gd name="connsiteY838" fmla="*/ 54309 h 395090"/>
              <a:gd name="connsiteX839" fmla="*/ 3190481 w 9430375"/>
              <a:gd name="connsiteY839" fmla="*/ 57860 h 395090"/>
              <a:gd name="connsiteX840" fmla="*/ 3159756 w 9430375"/>
              <a:gd name="connsiteY840" fmla="*/ 126992 h 395090"/>
              <a:gd name="connsiteX841" fmla="*/ 3090624 w 9430375"/>
              <a:gd name="connsiteY841" fmla="*/ 157718 h 395090"/>
              <a:gd name="connsiteX842" fmla="*/ 3121350 w 9430375"/>
              <a:gd name="connsiteY842" fmla="*/ 88586 h 395090"/>
              <a:gd name="connsiteX843" fmla="*/ 3179083 w 9430375"/>
              <a:gd name="connsiteY843" fmla="*/ 54309 h 395090"/>
              <a:gd name="connsiteX844" fmla="*/ 2703541 w 9430375"/>
              <a:gd name="connsiteY844" fmla="*/ 54309 h 395090"/>
              <a:gd name="connsiteX845" fmla="*/ 2714939 w 9430375"/>
              <a:gd name="connsiteY845" fmla="*/ 57860 h 395090"/>
              <a:gd name="connsiteX846" fmla="*/ 2684214 w 9430375"/>
              <a:gd name="connsiteY846" fmla="*/ 126992 h 395090"/>
              <a:gd name="connsiteX847" fmla="*/ 2615082 w 9430375"/>
              <a:gd name="connsiteY847" fmla="*/ 157718 h 395090"/>
              <a:gd name="connsiteX848" fmla="*/ 2645807 w 9430375"/>
              <a:gd name="connsiteY848" fmla="*/ 88586 h 395090"/>
              <a:gd name="connsiteX849" fmla="*/ 2703541 w 9430375"/>
              <a:gd name="connsiteY849" fmla="*/ 54309 h 395090"/>
              <a:gd name="connsiteX850" fmla="*/ 2228000 w 9430375"/>
              <a:gd name="connsiteY850" fmla="*/ 54309 h 395090"/>
              <a:gd name="connsiteX851" fmla="*/ 2239398 w 9430375"/>
              <a:gd name="connsiteY851" fmla="*/ 57860 h 395090"/>
              <a:gd name="connsiteX852" fmla="*/ 2208673 w 9430375"/>
              <a:gd name="connsiteY852" fmla="*/ 126992 h 395090"/>
              <a:gd name="connsiteX853" fmla="*/ 2139541 w 9430375"/>
              <a:gd name="connsiteY853" fmla="*/ 157718 h 395090"/>
              <a:gd name="connsiteX854" fmla="*/ 2170266 w 9430375"/>
              <a:gd name="connsiteY854" fmla="*/ 88586 h 395090"/>
              <a:gd name="connsiteX855" fmla="*/ 2228000 w 9430375"/>
              <a:gd name="connsiteY855" fmla="*/ 54309 h 395090"/>
              <a:gd name="connsiteX856" fmla="*/ 1752458 w 9430375"/>
              <a:gd name="connsiteY856" fmla="*/ 54309 h 395090"/>
              <a:gd name="connsiteX857" fmla="*/ 1763856 w 9430375"/>
              <a:gd name="connsiteY857" fmla="*/ 57860 h 395090"/>
              <a:gd name="connsiteX858" fmla="*/ 1733130 w 9430375"/>
              <a:gd name="connsiteY858" fmla="*/ 126992 h 395090"/>
              <a:gd name="connsiteX859" fmla="*/ 1663998 w 9430375"/>
              <a:gd name="connsiteY859" fmla="*/ 157718 h 395090"/>
              <a:gd name="connsiteX860" fmla="*/ 1694724 w 9430375"/>
              <a:gd name="connsiteY860" fmla="*/ 88586 h 395090"/>
              <a:gd name="connsiteX861" fmla="*/ 1752458 w 9430375"/>
              <a:gd name="connsiteY861" fmla="*/ 54309 h 395090"/>
              <a:gd name="connsiteX862" fmla="*/ 1276914 w 9430375"/>
              <a:gd name="connsiteY862" fmla="*/ 54309 h 395090"/>
              <a:gd name="connsiteX863" fmla="*/ 1288314 w 9430375"/>
              <a:gd name="connsiteY863" fmla="*/ 57860 h 395090"/>
              <a:gd name="connsiteX864" fmla="*/ 1257588 w 9430375"/>
              <a:gd name="connsiteY864" fmla="*/ 126992 h 395090"/>
              <a:gd name="connsiteX865" fmla="*/ 1188456 w 9430375"/>
              <a:gd name="connsiteY865" fmla="*/ 157718 h 395090"/>
              <a:gd name="connsiteX866" fmla="*/ 1219181 w 9430375"/>
              <a:gd name="connsiteY866" fmla="*/ 88586 h 395090"/>
              <a:gd name="connsiteX867" fmla="*/ 1276914 w 9430375"/>
              <a:gd name="connsiteY867" fmla="*/ 54309 h 395090"/>
              <a:gd name="connsiteX868" fmla="*/ 801373 w 9430375"/>
              <a:gd name="connsiteY868" fmla="*/ 54309 h 395090"/>
              <a:gd name="connsiteX869" fmla="*/ 812771 w 9430375"/>
              <a:gd name="connsiteY869" fmla="*/ 57860 h 395090"/>
              <a:gd name="connsiteX870" fmla="*/ 782046 w 9430375"/>
              <a:gd name="connsiteY870" fmla="*/ 126992 h 395090"/>
              <a:gd name="connsiteX871" fmla="*/ 712914 w 9430375"/>
              <a:gd name="connsiteY871" fmla="*/ 157718 h 395090"/>
              <a:gd name="connsiteX872" fmla="*/ 743639 w 9430375"/>
              <a:gd name="connsiteY872" fmla="*/ 88586 h 395090"/>
              <a:gd name="connsiteX873" fmla="*/ 801373 w 9430375"/>
              <a:gd name="connsiteY873" fmla="*/ 54309 h 395090"/>
              <a:gd name="connsiteX874" fmla="*/ 325831 w 9430375"/>
              <a:gd name="connsiteY874" fmla="*/ 54309 h 395090"/>
              <a:gd name="connsiteX875" fmla="*/ 337229 w 9430375"/>
              <a:gd name="connsiteY875" fmla="*/ 57860 h 395090"/>
              <a:gd name="connsiteX876" fmla="*/ 306504 w 9430375"/>
              <a:gd name="connsiteY876" fmla="*/ 126992 h 395090"/>
              <a:gd name="connsiteX877" fmla="*/ 237372 w 9430375"/>
              <a:gd name="connsiteY877" fmla="*/ 157718 h 395090"/>
              <a:gd name="connsiteX878" fmla="*/ 268097 w 9430375"/>
              <a:gd name="connsiteY878" fmla="*/ 88586 h 395090"/>
              <a:gd name="connsiteX879" fmla="*/ 325831 w 9430375"/>
              <a:gd name="connsiteY879" fmla="*/ 54309 h 395090"/>
              <a:gd name="connsiteX880" fmla="*/ 9232831 w 9430375"/>
              <a:gd name="connsiteY880" fmla="*/ 0 h 395090"/>
              <a:gd name="connsiteX881" fmla="*/ 9259989 w 9430375"/>
              <a:gd name="connsiteY881" fmla="*/ 70611 h 395090"/>
              <a:gd name="connsiteX882" fmla="*/ 9232831 w 9430375"/>
              <a:gd name="connsiteY882" fmla="*/ 141221 h 395090"/>
              <a:gd name="connsiteX883" fmla="*/ 9205673 w 9430375"/>
              <a:gd name="connsiteY883" fmla="*/ 70611 h 395090"/>
              <a:gd name="connsiteX884" fmla="*/ 9232831 w 9430375"/>
              <a:gd name="connsiteY884" fmla="*/ 0 h 395090"/>
              <a:gd name="connsiteX885" fmla="*/ 8757298 w 9430375"/>
              <a:gd name="connsiteY885" fmla="*/ 0 h 395090"/>
              <a:gd name="connsiteX886" fmla="*/ 8784456 w 9430375"/>
              <a:gd name="connsiteY886" fmla="*/ 70611 h 395090"/>
              <a:gd name="connsiteX887" fmla="*/ 8757298 w 9430375"/>
              <a:gd name="connsiteY887" fmla="*/ 141221 h 395090"/>
              <a:gd name="connsiteX888" fmla="*/ 8730140 w 9430375"/>
              <a:gd name="connsiteY888" fmla="*/ 70611 h 395090"/>
              <a:gd name="connsiteX889" fmla="*/ 8757298 w 9430375"/>
              <a:gd name="connsiteY889" fmla="*/ 0 h 395090"/>
              <a:gd name="connsiteX890" fmla="*/ 8281756 w 9430375"/>
              <a:gd name="connsiteY890" fmla="*/ 0 h 395090"/>
              <a:gd name="connsiteX891" fmla="*/ 8308914 w 9430375"/>
              <a:gd name="connsiteY891" fmla="*/ 70611 h 395090"/>
              <a:gd name="connsiteX892" fmla="*/ 8281756 w 9430375"/>
              <a:gd name="connsiteY892" fmla="*/ 141221 h 395090"/>
              <a:gd name="connsiteX893" fmla="*/ 8254598 w 9430375"/>
              <a:gd name="connsiteY893" fmla="*/ 70611 h 395090"/>
              <a:gd name="connsiteX894" fmla="*/ 8281756 w 9430375"/>
              <a:gd name="connsiteY894" fmla="*/ 0 h 395090"/>
              <a:gd name="connsiteX895" fmla="*/ 7806214 w 9430375"/>
              <a:gd name="connsiteY895" fmla="*/ 0 h 395090"/>
              <a:gd name="connsiteX896" fmla="*/ 7833372 w 9430375"/>
              <a:gd name="connsiteY896" fmla="*/ 70611 h 395090"/>
              <a:gd name="connsiteX897" fmla="*/ 7806214 w 9430375"/>
              <a:gd name="connsiteY897" fmla="*/ 141221 h 395090"/>
              <a:gd name="connsiteX898" fmla="*/ 7779056 w 9430375"/>
              <a:gd name="connsiteY898" fmla="*/ 70611 h 395090"/>
              <a:gd name="connsiteX899" fmla="*/ 7806214 w 9430375"/>
              <a:gd name="connsiteY899" fmla="*/ 0 h 395090"/>
              <a:gd name="connsiteX900" fmla="*/ 7330672 w 9430375"/>
              <a:gd name="connsiteY900" fmla="*/ 0 h 395090"/>
              <a:gd name="connsiteX901" fmla="*/ 7357830 w 9430375"/>
              <a:gd name="connsiteY901" fmla="*/ 70611 h 395090"/>
              <a:gd name="connsiteX902" fmla="*/ 7330672 w 9430375"/>
              <a:gd name="connsiteY902" fmla="*/ 141221 h 395090"/>
              <a:gd name="connsiteX903" fmla="*/ 7303514 w 9430375"/>
              <a:gd name="connsiteY903" fmla="*/ 70611 h 395090"/>
              <a:gd name="connsiteX904" fmla="*/ 7330672 w 9430375"/>
              <a:gd name="connsiteY904" fmla="*/ 0 h 395090"/>
              <a:gd name="connsiteX905" fmla="*/ 6855130 w 9430375"/>
              <a:gd name="connsiteY905" fmla="*/ 0 h 395090"/>
              <a:gd name="connsiteX906" fmla="*/ 6882288 w 9430375"/>
              <a:gd name="connsiteY906" fmla="*/ 70611 h 395090"/>
              <a:gd name="connsiteX907" fmla="*/ 6855130 w 9430375"/>
              <a:gd name="connsiteY907" fmla="*/ 141221 h 395090"/>
              <a:gd name="connsiteX908" fmla="*/ 6827972 w 9430375"/>
              <a:gd name="connsiteY908" fmla="*/ 70611 h 395090"/>
              <a:gd name="connsiteX909" fmla="*/ 6855130 w 9430375"/>
              <a:gd name="connsiteY909" fmla="*/ 0 h 395090"/>
              <a:gd name="connsiteX910" fmla="*/ 6379588 w 9430375"/>
              <a:gd name="connsiteY910" fmla="*/ 0 h 395090"/>
              <a:gd name="connsiteX911" fmla="*/ 6406746 w 9430375"/>
              <a:gd name="connsiteY911" fmla="*/ 70611 h 395090"/>
              <a:gd name="connsiteX912" fmla="*/ 6379588 w 9430375"/>
              <a:gd name="connsiteY912" fmla="*/ 141221 h 395090"/>
              <a:gd name="connsiteX913" fmla="*/ 6352430 w 9430375"/>
              <a:gd name="connsiteY913" fmla="*/ 70611 h 395090"/>
              <a:gd name="connsiteX914" fmla="*/ 6379588 w 9430375"/>
              <a:gd name="connsiteY914" fmla="*/ 0 h 395090"/>
              <a:gd name="connsiteX915" fmla="*/ 5904046 w 9430375"/>
              <a:gd name="connsiteY915" fmla="*/ 0 h 395090"/>
              <a:gd name="connsiteX916" fmla="*/ 5931204 w 9430375"/>
              <a:gd name="connsiteY916" fmla="*/ 70611 h 395090"/>
              <a:gd name="connsiteX917" fmla="*/ 5904046 w 9430375"/>
              <a:gd name="connsiteY917" fmla="*/ 141221 h 395090"/>
              <a:gd name="connsiteX918" fmla="*/ 5876888 w 9430375"/>
              <a:gd name="connsiteY918" fmla="*/ 70611 h 395090"/>
              <a:gd name="connsiteX919" fmla="*/ 5904046 w 9430375"/>
              <a:gd name="connsiteY919" fmla="*/ 0 h 395090"/>
              <a:gd name="connsiteX920" fmla="*/ 5428504 w 9430375"/>
              <a:gd name="connsiteY920" fmla="*/ 0 h 395090"/>
              <a:gd name="connsiteX921" fmla="*/ 5455662 w 9430375"/>
              <a:gd name="connsiteY921" fmla="*/ 70611 h 395090"/>
              <a:gd name="connsiteX922" fmla="*/ 5428504 w 9430375"/>
              <a:gd name="connsiteY922" fmla="*/ 141221 h 395090"/>
              <a:gd name="connsiteX923" fmla="*/ 5401346 w 9430375"/>
              <a:gd name="connsiteY923" fmla="*/ 70611 h 395090"/>
              <a:gd name="connsiteX924" fmla="*/ 5428504 w 9430375"/>
              <a:gd name="connsiteY924" fmla="*/ 0 h 395090"/>
              <a:gd name="connsiteX925" fmla="*/ 4952962 w 9430375"/>
              <a:gd name="connsiteY925" fmla="*/ 0 h 395090"/>
              <a:gd name="connsiteX926" fmla="*/ 4980120 w 9430375"/>
              <a:gd name="connsiteY926" fmla="*/ 70611 h 395090"/>
              <a:gd name="connsiteX927" fmla="*/ 4952962 w 9430375"/>
              <a:gd name="connsiteY927" fmla="*/ 141221 h 395090"/>
              <a:gd name="connsiteX928" fmla="*/ 4925804 w 9430375"/>
              <a:gd name="connsiteY928" fmla="*/ 70611 h 395090"/>
              <a:gd name="connsiteX929" fmla="*/ 4952962 w 9430375"/>
              <a:gd name="connsiteY929" fmla="*/ 0 h 395090"/>
              <a:gd name="connsiteX930" fmla="*/ 4477420 w 9430375"/>
              <a:gd name="connsiteY930" fmla="*/ 0 h 395090"/>
              <a:gd name="connsiteX931" fmla="*/ 4504578 w 9430375"/>
              <a:gd name="connsiteY931" fmla="*/ 70611 h 395090"/>
              <a:gd name="connsiteX932" fmla="*/ 4477420 w 9430375"/>
              <a:gd name="connsiteY932" fmla="*/ 141221 h 395090"/>
              <a:gd name="connsiteX933" fmla="*/ 4450262 w 9430375"/>
              <a:gd name="connsiteY933" fmla="*/ 70611 h 395090"/>
              <a:gd name="connsiteX934" fmla="*/ 4477420 w 9430375"/>
              <a:gd name="connsiteY934" fmla="*/ 0 h 395090"/>
              <a:gd name="connsiteX935" fmla="*/ 4001878 w 9430375"/>
              <a:gd name="connsiteY935" fmla="*/ 0 h 395090"/>
              <a:gd name="connsiteX936" fmla="*/ 4029036 w 9430375"/>
              <a:gd name="connsiteY936" fmla="*/ 70611 h 395090"/>
              <a:gd name="connsiteX937" fmla="*/ 4001878 w 9430375"/>
              <a:gd name="connsiteY937" fmla="*/ 141221 h 395090"/>
              <a:gd name="connsiteX938" fmla="*/ 3974720 w 9430375"/>
              <a:gd name="connsiteY938" fmla="*/ 70611 h 395090"/>
              <a:gd name="connsiteX939" fmla="*/ 4001878 w 9430375"/>
              <a:gd name="connsiteY939" fmla="*/ 0 h 395090"/>
              <a:gd name="connsiteX940" fmla="*/ 3526338 w 9430375"/>
              <a:gd name="connsiteY940" fmla="*/ 0 h 395090"/>
              <a:gd name="connsiteX941" fmla="*/ 3553496 w 9430375"/>
              <a:gd name="connsiteY941" fmla="*/ 70611 h 395090"/>
              <a:gd name="connsiteX942" fmla="*/ 3526338 w 9430375"/>
              <a:gd name="connsiteY942" fmla="*/ 141221 h 395090"/>
              <a:gd name="connsiteX943" fmla="*/ 3499180 w 9430375"/>
              <a:gd name="connsiteY943" fmla="*/ 70611 h 395090"/>
              <a:gd name="connsiteX944" fmla="*/ 3526338 w 9430375"/>
              <a:gd name="connsiteY944" fmla="*/ 0 h 395090"/>
              <a:gd name="connsiteX945" fmla="*/ 3050796 w 9430375"/>
              <a:gd name="connsiteY945" fmla="*/ 0 h 395090"/>
              <a:gd name="connsiteX946" fmla="*/ 3077954 w 9430375"/>
              <a:gd name="connsiteY946" fmla="*/ 70611 h 395090"/>
              <a:gd name="connsiteX947" fmla="*/ 3050796 w 9430375"/>
              <a:gd name="connsiteY947" fmla="*/ 141221 h 395090"/>
              <a:gd name="connsiteX948" fmla="*/ 3023638 w 9430375"/>
              <a:gd name="connsiteY948" fmla="*/ 70611 h 395090"/>
              <a:gd name="connsiteX949" fmla="*/ 3050796 w 9430375"/>
              <a:gd name="connsiteY949" fmla="*/ 0 h 395090"/>
              <a:gd name="connsiteX950" fmla="*/ 2575255 w 9430375"/>
              <a:gd name="connsiteY950" fmla="*/ 0 h 395090"/>
              <a:gd name="connsiteX951" fmla="*/ 2602413 w 9430375"/>
              <a:gd name="connsiteY951" fmla="*/ 70611 h 395090"/>
              <a:gd name="connsiteX952" fmla="*/ 2575255 w 9430375"/>
              <a:gd name="connsiteY952" fmla="*/ 141221 h 395090"/>
              <a:gd name="connsiteX953" fmla="*/ 2548097 w 9430375"/>
              <a:gd name="connsiteY953" fmla="*/ 70611 h 395090"/>
              <a:gd name="connsiteX954" fmla="*/ 2575255 w 9430375"/>
              <a:gd name="connsiteY954" fmla="*/ 0 h 395090"/>
              <a:gd name="connsiteX955" fmla="*/ 2099713 w 9430375"/>
              <a:gd name="connsiteY955" fmla="*/ 0 h 395090"/>
              <a:gd name="connsiteX956" fmla="*/ 2126871 w 9430375"/>
              <a:gd name="connsiteY956" fmla="*/ 70611 h 395090"/>
              <a:gd name="connsiteX957" fmla="*/ 2099713 w 9430375"/>
              <a:gd name="connsiteY957" fmla="*/ 141221 h 395090"/>
              <a:gd name="connsiteX958" fmla="*/ 2072555 w 9430375"/>
              <a:gd name="connsiteY958" fmla="*/ 70611 h 395090"/>
              <a:gd name="connsiteX959" fmla="*/ 2099713 w 9430375"/>
              <a:gd name="connsiteY959" fmla="*/ 0 h 395090"/>
              <a:gd name="connsiteX960" fmla="*/ 1624171 w 9430375"/>
              <a:gd name="connsiteY960" fmla="*/ 0 h 395090"/>
              <a:gd name="connsiteX961" fmla="*/ 1651329 w 9430375"/>
              <a:gd name="connsiteY961" fmla="*/ 70611 h 395090"/>
              <a:gd name="connsiteX962" fmla="*/ 1624171 w 9430375"/>
              <a:gd name="connsiteY962" fmla="*/ 141221 h 395090"/>
              <a:gd name="connsiteX963" fmla="*/ 1597013 w 9430375"/>
              <a:gd name="connsiteY963" fmla="*/ 70611 h 395090"/>
              <a:gd name="connsiteX964" fmla="*/ 1624171 w 9430375"/>
              <a:gd name="connsiteY964" fmla="*/ 0 h 395090"/>
              <a:gd name="connsiteX965" fmla="*/ 1148629 w 9430375"/>
              <a:gd name="connsiteY965" fmla="*/ 0 h 395090"/>
              <a:gd name="connsiteX966" fmla="*/ 1175786 w 9430375"/>
              <a:gd name="connsiteY966" fmla="*/ 70611 h 395090"/>
              <a:gd name="connsiteX967" fmla="*/ 1148629 w 9430375"/>
              <a:gd name="connsiteY967" fmla="*/ 141221 h 395090"/>
              <a:gd name="connsiteX968" fmla="*/ 1121471 w 9430375"/>
              <a:gd name="connsiteY968" fmla="*/ 70611 h 395090"/>
              <a:gd name="connsiteX969" fmla="*/ 1148629 w 9430375"/>
              <a:gd name="connsiteY969" fmla="*/ 0 h 395090"/>
              <a:gd name="connsiteX970" fmla="*/ 673086 w 9430375"/>
              <a:gd name="connsiteY970" fmla="*/ 0 h 395090"/>
              <a:gd name="connsiteX971" fmla="*/ 700244 w 9430375"/>
              <a:gd name="connsiteY971" fmla="*/ 70611 h 395090"/>
              <a:gd name="connsiteX972" fmla="*/ 673086 w 9430375"/>
              <a:gd name="connsiteY972" fmla="*/ 141221 h 395090"/>
              <a:gd name="connsiteX973" fmla="*/ 645928 w 9430375"/>
              <a:gd name="connsiteY973" fmla="*/ 70611 h 395090"/>
              <a:gd name="connsiteX974" fmla="*/ 673086 w 9430375"/>
              <a:gd name="connsiteY974" fmla="*/ 0 h 395090"/>
              <a:gd name="connsiteX975" fmla="*/ 197545 w 9430375"/>
              <a:gd name="connsiteY975" fmla="*/ 0 h 395090"/>
              <a:gd name="connsiteX976" fmla="*/ 224703 w 9430375"/>
              <a:gd name="connsiteY976" fmla="*/ 70611 h 395090"/>
              <a:gd name="connsiteX977" fmla="*/ 197545 w 9430375"/>
              <a:gd name="connsiteY977" fmla="*/ 141221 h 395090"/>
              <a:gd name="connsiteX978" fmla="*/ 170387 w 9430375"/>
              <a:gd name="connsiteY978" fmla="*/ 70611 h 395090"/>
              <a:gd name="connsiteX979" fmla="*/ 197545 w 9430375"/>
              <a:gd name="connsiteY979" fmla="*/ 0 h 395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</a:cxnLst>
            <a:rect l="l" t="t" r="r" b="b"/>
            <a:pathLst>
              <a:path w="9430375" h="395090">
                <a:moveTo>
                  <a:pt x="9232831" y="253869"/>
                </a:moveTo>
                <a:cubicBezTo>
                  <a:pt x="9247830" y="253869"/>
                  <a:pt x="9259989" y="285482"/>
                  <a:pt x="9259989" y="324479"/>
                </a:cubicBezTo>
                <a:cubicBezTo>
                  <a:pt x="9259989" y="363477"/>
                  <a:pt x="9247830" y="395090"/>
                  <a:pt x="9232831" y="395090"/>
                </a:cubicBezTo>
                <a:cubicBezTo>
                  <a:pt x="9217832" y="395090"/>
                  <a:pt x="9205673" y="363477"/>
                  <a:pt x="9205673" y="324479"/>
                </a:cubicBezTo>
                <a:cubicBezTo>
                  <a:pt x="9205673" y="285482"/>
                  <a:pt x="9217832" y="253869"/>
                  <a:pt x="9232831" y="253869"/>
                </a:cubicBezTo>
                <a:close/>
                <a:moveTo>
                  <a:pt x="8757298" y="253869"/>
                </a:moveTo>
                <a:cubicBezTo>
                  <a:pt x="8772297" y="253869"/>
                  <a:pt x="8784456" y="285482"/>
                  <a:pt x="8784456" y="324479"/>
                </a:cubicBezTo>
                <a:cubicBezTo>
                  <a:pt x="8784456" y="363477"/>
                  <a:pt x="8772297" y="395090"/>
                  <a:pt x="8757298" y="395090"/>
                </a:cubicBezTo>
                <a:cubicBezTo>
                  <a:pt x="8742299" y="395090"/>
                  <a:pt x="8730140" y="363477"/>
                  <a:pt x="8730140" y="324479"/>
                </a:cubicBezTo>
                <a:cubicBezTo>
                  <a:pt x="8730140" y="285482"/>
                  <a:pt x="8742299" y="253869"/>
                  <a:pt x="8757298" y="253869"/>
                </a:cubicBezTo>
                <a:close/>
                <a:moveTo>
                  <a:pt x="8281756" y="253869"/>
                </a:moveTo>
                <a:cubicBezTo>
                  <a:pt x="8296755" y="253869"/>
                  <a:pt x="8308914" y="285482"/>
                  <a:pt x="8308914" y="324479"/>
                </a:cubicBezTo>
                <a:cubicBezTo>
                  <a:pt x="8308914" y="363477"/>
                  <a:pt x="8296755" y="395090"/>
                  <a:pt x="8281756" y="395090"/>
                </a:cubicBezTo>
                <a:cubicBezTo>
                  <a:pt x="8266757" y="395090"/>
                  <a:pt x="8254598" y="363477"/>
                  <a:pt x="8254598" y="324479"/>
                </a:cubicBezTo>
                <a:cubicBezTo>
                  <a:pt x="8254598" y="285482"/>
                  <a:pt x="8266757" y="253869"/>
                  <a:pt x="8281756" y="253869"/>
                </a:cubicBezTo>
                <a:close/>
                <a:moveTo>
                  <a:pt x="7806214" y="253869"/>
                </a:moveTo>
                <a:cubicBezTo>
                  <a:pt x="7821213" y="253869"/>
                  <a:pt x="7833372" y="285482"/>
                  <a:pt x="7833372" y="324479"/>
                </a:cubicBezTo>
                <a:cubicBezTo>
                  <a:pt x="7833372" y="363477"/>
                  <a:pt x="7821213" y="395090"/>
                  <a:pt x="7806214" y="395090"/>
                </a:cubicBezTo>
                <a:cubicBezTo>
                  <a:pt x="7791215" y="395090"/>
                  <a:pt x="7779056" y="363477"/>
                  <a:pt x="7779056" y="324479"/>
                </a:cubicBezTo>
                <a:cubicBezTo>
                  <a:pt x="7779056" y="285482"/>
                  <a:pt x="7791215" y="253869"/>
                  <a:pt x="7806214" y="253869"/>
                </a:cubicBezTo>
                <a:close/>
                <a:moveTo>
                  <a:pt x="7330672" y="253869"/>
                </a:moveTo>
                <a:cubicBezTo>
                  <a:pt x="7345671" y="253869"/>
                  <a:pt x="7357830" y="285482"/>
                  <a:pt x="7357830" y="324479"/>
                </a:cubicBezTo>
                <a:cubicBezTo>
                  <a:pt x="7357830" y="363477"/>
                  <a:pt x="7345671" y="395090"/>
                  <a:pt x="7330672" y="395090"/>
                </a:cubicBezTo>
                <a:cubicBezTo>
                  <a:pt x="7315673" y="395090"/>
                  <a:pt x="7303514" y="363477"/>
                  <a:pt x="7303514" y="324479"/>
                </a:cubicBezTo>
                <a:cubicBezTo>
                  <a:pt x="7303514" y="285482"/>
                  <a:pt x="7315673" y="253869"/>
                  <a:pt x="7330672" y="253869"/>
                </a:cubicBezTo>
                <a:close/>
                <a:moveTo>
                  <a:pt x="6855130" y="253869"/>
                </a:moveTo>
                <a:cubicBezTo>
                  <a:pt x="6870129" y="253869"/>
                  <a:pt x="6882288" y="285482"/>
                  <a:pt x="6882288" y="324479"/>
                </a:cubicBezTo>
                <a:cubicBezTo>
                  <a:pt x="6882288" y="363477"/>
                  <a:pt x="6870129" y="395090"/>
                  <a:pt x="6855130" y="395090"/>
                </a:cubicBezTo>
                <a:cubicBezTo>
                  <a:pt x="6840131" y="395090"/>
                  <a:pt x="6827972" y="363477"/>
                  <a:pt x="6827972" y="324479"/>
                </a:cubicBezTo>
                <a:cubicBezTo>
                  <a:pt x="6827972" y="285482"/>
                  <a:pt x="6840131" y="253869"/>
                  <a:pt x="6855130" y="253869"/>
                </a:cubicBezTo>
                <a:close/>
                <a:moveTo>
                  <a:pt x="6379588" y="253869"/>
                </a:moveTo>
                <a:cubicBezTo>
                  <a:pt x="6394587" y="253869"/>
                  <a:pt x="6406746" y="285482"/>
                  <a:pt x="6406746" y="324479"/>
                </a:cubicBezTo>
                <a:cubicBezTo>
                  <a:pt x="6406746" y="363477"/>
                  <a:pt x="6394587" y="395090"/>
                  <a:pt x="6379588" y="395090"/>
                </a:cubicBezTo>
                <a:cubicBezTo>
                  <a:pt x="6364589" y="395090"/>
                  <a:pt x="6352430" y="363477"/>
                  <a:pt x="6352430" y="324479"/>
                </a:cubicBezTo>
                <a:cubicBezTo>
                  <a:pt x="6352430" y="285482"/>
                  <a:pt x="6364589" y="253869"/>
                  <a:pt x="6379588" y="253869"/>
                </a:cubicBezTo>
                <a:close/>
                <a:moveTo>
                  <a:pt x="5904046" y="253869"/>
                </a:moveTo>
                <a:cubicBezTo>
                  <a:pt x="5919045" y="253869"/>
                  <a:pt x="5931204" y="285482"/>
                  <a:pt x="5931204" y="324479"/>
                </a:cubicBezTo>
                <a:cubicBezTo>
                  <a:pt x="5931204" y="363477"/>
                  <a:pt x="5919045" y="395090"/>
                  <a:pt x="5904046" y="395090"/>
                </a:cubicBezTo>
                <a:cubicBezTo>
                  <a:pt x="5889047" y="395090"/>
                  <a:pt x="5876888" y="363477"/>
                  <a:pt x="5876888" y="324479"/>
                </a:cubicBezTo>
                <a:cubicBezTo>
                  <a:pt x="5876888" y="285482"/>
                  <a:pt x="5889047" y="253869"/>
                  <a:pt x="5904046" y="253869"/>
                </a:cubicBezTo>
                <a:close/>
                <a:moveTo>
                  <a:pt x="5428504" y="253869"/>
                </a:moveTo>
                <a:cubicBezTo>
                  <a:pt x="5443503" y="253869"/>
                  <a:pt x="5455662" y="285482"/>
                  <a:pt x="5455662" y="324479"/>
                </a:cubicBezTo>
                <a:cubicBezTo>
                  <a:pt x="5455662" y="363477"/>
                  <a:pt x="5443503" y="395090"/>
                  <a:pt x="5428504" y="395090"/>
                </a:cubicBezTo>
                <a:cubicBezTo>
                  <a:pt x="5413505" y="395090"/>
                  <a:pt x="5401346" y="363477"/>
                  <a:pt x="5401346" y="324479"/>
                </a:cubicBezTo>
                <a:cubicBezTo>
                  <a:pt x="5401346" y="285482"/>
                  <a:pt x="5413505" y="253869"/>
                  <a:pt x="5428504" y="253869"/>
                </a:cubicBezTo>
                <a:close/>
                <a:moveTo>
                  <a:pt x="4952962" y="253869"/>
                </a:moveTo>
                <a:cubicBezTo>
                  <a:pt x="4967961" y="253869"/>
                  <a:pt x="4980120" y="285482"/>
                  <a:pt x="4980120" y="324479"/>
                </a:cubicBezTo>
                <a:cubicBezTo>
                  <a:pt x="4980120" y="363477"/>
                  <a:pt x="4967961" y="395090"/>
                  <a:pt x="4952962" y="395090"/>
                </a:cubicBezTo>
                <a:cubicBezTo>
                  <a:pt x="4937963" y="395090"/>
                  <a:pt x="4925804" y="363477"/>
                  <a:pt x="4925804" y="324479"/>
                </a:cubicBezTo>
                <a:cubicBezTo>
                  <a:pt x="4925804" y="285482"/>
                  <a:pt x="4937963" y="253869"/>
                  <a:pt x="4952962" y="253869"/>
                </a:cubicBezTo>
                <a:close/>
                <a:moveTo>
                  <a:pt x="4477420" y="253869"/>
                </a:moveTo>
                <a:cubicBezTo>
                  <a:pt x="4492419" y="253869"/>
                  <a:pt x="4504578" y="285482"/>
                  <a:pt x="4504578" y="324479"/>
                </a:cubicBezTo>
                <a:cubicBezTo>
                  <a:pt x="4504578" y="363477"/>
                  <a:pt x="4492419" y="395090"/>
                  <a:pt x="4477420" y="395090"/>
                </a:cubicBezTo>
                <a:cubicBezTo>
                  <a:pt x="4462421" y="395090"/>
                  <a:pt x="4450262" y="363477"/>
                  <a:pt x="4450262" y="324479"/>
                </a:cubicBezTo>
                <a:cubicBezTo>
                  <a:pt x="4450262" y="285482"/>
                  <a:pt x="4462421" y="253869"/>
                  <a:pt x="4477420" y="253869"/>
                </a:cubicBezTo>
                <a:close/>
                <a:moveTo>
                  <a:pt x="4001878" y="253869"/>
                </a:moveTo>
                <a:cubicBezTo>
                  <a:pt x="4016877" y="253869"/>
                  <a:pt x="4029036" y="285482"/>
                  <a:pt x="4029036" y="324479"/>
                </a:cubicBezTo>
                <a:cubicBezTo>
                  <a:pt x="4029036" y="363477"/>
                  <a:pt x="4016877" y="395090"/>
                  <a:pt x="4001878" y="395090"/>
                </a:cubicBezTo>
                <a:cubicBezTo>
                  <a:pt x="3986879" y="395090"/>
                  <a:pt x="3974720" y="363477"/>
                  <a:pt x="3974720" y="324479"/>
                </a:cubicBezTo>
                <a:cubicBezTo>
                  <a:pt x="3974720" y="285482"/>
                  <a:pt x="3986879" y="253869"/>
                  <a:pt x="4001878" y="253869"/>
                </a:cubicBezTo>
                <a:close/>
                <a:moveTo>
                  <a:pt x="3526338" y="253869"/>
                </a:moveTo>
                <a:cubicBezTo>
                  <a:pt x="3541337" y="253869"/>
                  <a:pt x="3553496" y="285482"/>
                  <a:pt x="3553496" y="324479"/>
                </a:cubicBezTo>
                <a:cubicBezTo>
                  <a:pt x="3553496" y="363477"/>
                  <a:pt x="3541337" y="395090"/>
                  <a:pt x="3526338" y="395090"/>
                </a:cubicBezTo>
                <a:cubicBezTo>
                  <a:pt x="3511339" y="395090"/>
                  <a:pt x="3499180" y="363477"/>
                  <a:pt x="3499180" y="324479"/>
                </a:cubicBezTo>
                <a:cubicBezTo>
                  <a:pt x="3499180" y="285482"/>
                  <a:pt x="3511339" y="253869"/>
                  <a:pt x="3526338" y="253869"/>
                </a:cubicBezTo>
                <a:close/>
                <a:moveTo>
                  <a:pt x="3050796" y="253869"/>
                </a:moveTo>
                <a:cubicBezTo>
                  <a:pt x="3065795" y="253869"/>
                  <a:pt x="3077954" y="285482"/>
                  <a:pt x="3077954" y="324479"/>
                </a:cubicBezTo>
                <a:cubicBezTo>
                  <a:pt x="3077954" y="363477"/>
                  <a:pt x="3065795" y="395090"/>
                  <a:pt x="3050796" y="395090"/>
                </a:cubicBezTo>
                <a:cubicBezTo>
                  <a:pt x="3035798" y="395090"/>
                  <a:pt x="3023638" y="363477"/>
                  <a:pt x="3023638" y="324479"/>
                </a:cubicBezTo>
                <a:cubicBezTo>
                  <a:pt x="3023638" y="285482"/>
                  <a:pt x="3035798" y="253869"/>
                  <a:pt x="3050796" y="253869"/>
                </a:cubicBezTo>
                <a:close/>
                <a:moveTo>
                  <a:pt x="2575255" y="253869"/>
                </a:moveTo>
                <a:cubicBezTo>
                  <a:pt x="2590253" y="253869"/>
                  <a:pt x="2602413" y="285482"/>
                  <a:pt x="2602413" y="324479"/>
                </a:cubicBezTo>
                <a:cubicBezTo>
                  <a:pt x="2602413" y="363477"/>
                  <a:pt x="2590253" y="395090"/>
                  <a:pt x="2575255" y="395090"/>
                </a:cubicBezTo>
                <a:cubicBezTo>
                  <a:pt x="2560256" y="395090"/>
                  <a:pt x="2548097" y="363477"/>
                  <a:pt x="2548097" y="324479"/>
                </a:cubicBezTo>
                <a:cubicBezTo>
                  <a:pt x="2548097" y="285482"/>
                  <a:pt x="2560256" y="253869"/>
                  <a:pt x="2575255" y="253869"/>
                </a:cubicBezTo>
                <a:close/>
                <a:moveTo>
                  <a:pt x="2099713" y="253869"/>
                </a:moveTo>
                <a:cubicBezTo>
                  <a:pt x="2114712" y="253869"/>
                  <a:pt x="2126871" y="285482"/>
                  <a:pt x="2126871" y="324479"/>
                </a:cubicBezTo>
                <a:cubicBezTo>
                  <a:pt x="2126871" y="363477"/>
                  <a:pt x="2114712" y="395090"/>
                  <a:pt x="2099713" y="395090"/>
                </a:cubicBezTo>
                <a:cubicBezTo>
                  <a:pt x="2084715" y="395090"/>
                  <a:pt x="2072555" y="363477"/>
                  <a:pt x="2072555" y="324479"/>
                </a:cubicBezTo>
                <a:cubicBezTo>
                  <a:pt x="2072555" y="285482"/>
                  <a:pt x="2084715" y="253869"/>
                  <a:pt x="2099713" y="253869"/>
                </a:cubicBezTo>
                <a:close/>
                <a:moveTo>
                  <a:pt x="1624171" y="253869"/>
                </a:moveTo>
                <a:cubicBezTo>
                  <a:pt x="1639170" y="253869"/>
                  <a:pt x="1651329" y="285482"/>
                  <a:pt x="1651329" y="324479"/>
                </a:cubicBezTo>
                <a:cubicBezTo>
                  <a:pt x="1651329" y="363477"/>
                  <a:pt x="1639170" y="395090"/>
                  <a:pt x="1624171" y="395090"/>
                </a:cubicBezTo>
                <a:cubicBezTo>
                  <a:pt x="1609172" y="395090"/>
                  <a:pt x="1597013" y="363477"/>
                  <a:pt x="1597013" y="324479"/>
                </a:cubicBezTo>
                <a:cubicBezTo>
                  <a:pt x="1597013" y="285482"/>
                  <a:pt x="1609172" y="253869"/>
                  <a:pt x="1624171" y="253869"/>
                </a:cubicBezTo>
                <a:close/>
                <a:moveTo>
                  <a:pt x="1148629" y="253869"/>
                </a:moveTo>
                <a:cubicBezTo>
                  <a:pt x="1163627" y="253869"/>
                  <a:pt x="1175786" y="285482"/>
                  <a:pt x="1175786" y="324479"/>
                </a:cubicBezTo>
                <a:cubicBezTo>
                  <a:pt x="1175786" y="363477"/>
                  <a:pt x="1163627" y="395090"/>
                  <a:pt x="1148629" y="395090"/>
                </a:cubicBezTo>
                <a:cubicBezTo>
                  <a:pt x="1133629" y="395090"/>
                  <a:pt x="1121471" y="363477"/>
                  <a:pt x="1121471" y="324479"/>
                </a:cubicBezTo>
                <a:cubicBezTo>
                  <a:pt x="1121471" y="285482"/>
                  <a:pt x="1133629" y="253869"/>
                  <a:pt x="1148629" y="253869"/>
                </a:cubicBezTo>
                <a:close/>
                <a:moveTo>
                  <a:pt x="673086" y="253869"/>
                </a:moveTo>
                <a:cubicBezTo>
                  <a:pt x="688085" y="253869"/>
                  <a:pt x="700244" y="285482"/>
                  <a:pt x="700244" y="324479"/>
                </a:cubicBezTo>
                <a:cubicBezTo>
                  <a:pt x="700244" y="363477"/>
                  <a:pt x="688085" y="395090"/>
                  <a:pt x="673086" y="395090"/>
                </a:cubicBezTo>
                <a:cubicBezTo>
                  <a:pt x="658088" y="395090"/>
                  <a:pt x="645928" y="363477"/>
                  <a:pt x="645928" y="324479"/>
                </a:cubicBezTo>
                <a:cubicBezTo>
                  <a:pt x="645928" y="285482"/>
                  <a:pt x="658088" y="253869"/>
                  <a:pt x="673086" y="253869"/>
                </a:cubicBezTo>
                <a:close/>
                <a:moveTo>
                  <a:pt x="197545" y="253869"/>
                </a:moveTo>
                <a:cubicBezTo>
                  <a:pt x="212543" y="253869"/>
                  <a:pt x="224703" y="285482"/>
                  <a:pt x="224703" y="324479"/>
                </a:cubicBezTo>
                <a:cubicBezTo>
                  <a:pt x="224703" y="363477"/>
                  <a:pt x="212543" y="395090"/>
                  <a:pt x="197545" y="395090"/>
                </a:cubicBezTo>
                <a:cubicBezTo>
                  <a:pt x="182546" y="395090"/>
                  <a:pt x="170387" y="363477"/>
                  <a:pt x="170387" y="324479"/>
                </a:cubicBezTo>
                <a:cubicBezTo>
                  <a:pt x="170387" y="285482"/>
                  <a:pt x="182546" y="253869"/>
                  <a:pt x="197545" y="253869"/>
                </a:cubicBezTo>
                <a:close/>
                <a:moveTo>
                  <a:pt x="9284057" y="233822"/>
                </a:moveTo>
                <a:cubicBezTo>
                  <a:pt x="9298528" y="234509"/>
                  <a:pt x="9321109" y="247417"/>
                  <a:pt x="9341790" y="268098"/>
                </a:cubicBezTo>
                <a:cubicBezTo>
                  <a:pt x="9369364" y="295673"/>
                  <a:pt x="9383121" y="326624"/>
                  <a:pt x="9372515" y="337230"/>
                </a:cubicBezTo>
                <a:cubicBezTo>
                  <a:pt x="9361909" y="347835"/>
                  <a:pt x="9330958" y="334079"/>
                  <a:pt x="9303383" y="306504"/>
                </a:cubicBezTo>
                <a:cubicBezTo>
                  <a:pt x="9275809" y="278930"/>
                  <a:pt x="9262053" y="247978"/>
                  <a:pt x="9272658" y="237373"/>
                </a:cubicBezTo>
                <a:cubicBezTo>
                  <a:pt x="9275310" y="234721"/>
                  <a:pt x="9279232" y="233593"/>
                  <a:pt x="9284057" y="233822"/>
                </a:cubicBezTo>
                <a:close/>
                <a:moveTo>
                  <a:pt x="8808524" y="233822"/>
                </a:moveTo>
                <a:cubicBezTo>
                  <a:pt x="8822995" y="234509"/>
                  <a:pt x="8845576" y="247417"/>
                  <a:pt x="8866257" y="268098"/>
                </a:cubicBezTo>
                <a:cubicBezTo>
                  <a:pt x="8893831" y="295673"/>
                  <a:pt x="8907588" y="326624"/>
                  <a:pt x="8896982" y="337230"/>
                </a:cubicBezTo>
                <a:cubicBezTo>
                  <a:pt x="8886376" y="347835"/>
                  <a:pt x="8855425" y="334079"/>
                  <a:pt x="8827850" y="306504"/>
                </a:cubicBezTo>
                <a:cubicBezTo>
                  <a:pt x="8800276" y="278930"/>
                  <a:pt x="8786520" y="247978"/>
                  <a:pt x="8797125" y="237373"/>
                </a:cubicBezTo>
                <a:cubicBezTo>
                  <a:pt x="8799777" y="234721"/>
                  <a:pt x="8803700" y="233593"/>
                  <a:pt x="8808524" y="233822"/>
                </a:cubicBezTo>
                <a:close/>
                <a:moveTo>
                  <a:pt x="8332982" y="233822"/>
                </a:moveTo>
                <a:cubicBezTo>
                  <a:pt x="8347453" y="234509"/>
                  <a:pt x="8370034" y="247417"/>
                  <a:pt x="8390715" y="268098"/>
                </a:cubicBezTo>
                <a:cubicBezTo>
                  <a:pt x="8418289" y="295673"/>
                  <a:pt x="8432046" y="326624"/>
                  <a:pt x="8421440" y="337230"/>
                </a:cubicBezTo>
                <a:cubicBezTo>
                  <a:pt x="8410834" y="347835"/>
                  <a:pt x="8379883" y="334079"/>
                  <a:pt x="8352308" y="306504"/>
                </a:cubicBezTo>
                <a:cubicBezTo>
                  <a:pt x="8324734" y="278930"/>
                  <a:pt x="8310978" y="247978"/>
                  <a:pt x="8321583" y="237373"/>
                </a:cubicBezTo>
                <a:cubicBezTo>
                  <a:pt x="8324235" y="234721"/>
                  <a:pt x="8328158" y="233593"/>
                  <a:pt x="8332982" y="233822"/>
                </a:cubicBezTo>
                <a:close/>
                <a:moveTo>
                  <a:pt x="7857439" y="233822"/>
                </a:moveTo>
                <a:cubicBezTo>
                  <a:pt x="7871911" y="234509"/>
                  <a:pt x="7894492" y="247417"/>
                  <a:pt x="7915173" y="268098"/>
                </a:cubicBezTo>
                <a:cubicBezTo>
                  <a:pt x="7942747" y="295673"/>
                  <a:pt x="7956503" y="326624"/>
                  <a:pt x="7945898" y="337230"/>
                </a:cubicBezTo>
                <a:cubicBezTo>
                  <a:pt x="7935292" y="347835"/>
                  <a:pt x="7904341" y="334079"/>
                  <a:pt x="7876766" y="306504"/>
                </a:cubicBezTo>
                <a:cubicBezTo>
                  <a:pt x="7849192" y="278930"/>
                  <a:pt x="7835436" y="247978"/>
                  <a:pt x="7846041" y="237373"/>
                </a:cubicBezTo>
                <a:cubicBezTo>
                  <a:pt x="7848692" y="234721"/>
                  <a:pt x="7852615" y="233593"/>
                  <a:pt x="7857439" y="233822"/>
                </a:cubicBezTo>
                <a:close/>
                <a:moveTo>
                  <a:pt x="7381897" y="233822"/>
                </a:moveTo>
                <a:cubicBezTo>
                  <a:pt x="7396369" y="234509"/>
                  <a:pt x="7418950" y="247417"/>
                  <a:pt x="7439631" y="268098"/>
                </a:cubicBezTo>
                <a:cubicBezTo>
                  <a:pt x="7467205" y="295673"/>
                  <a:pt x="7480961" y="326624"/>
                  <a:pt x="7470356" y="337230"/>
                </a:cubicBezTo>
                <a:cubicBezTo>
                  <a:pt x="7459750" y="347835"/>
                  <a:pt x="7428799" y="334079"/>
                  <a:pt x="7401224" y="306504"/>
                </a:cubicBezTo>
                <a:cubicBezTo>
                  <a:pt x="7373650" y="278930"/>
                  <a:pt x="7359894" y="247978"/>
                  <a:pt x="7370499" y="237373"/>
                </a:cubicBezTo>
                <a:cubicBezTo>
                  <a:pt x="7373150" y="234721"/>
                  <a:pt x="7377073" y="233593"/>
                  <a:pt x="7381897" y="233822"/>
                </a:cubicBezTo>
                <a:close/>
                <a:moveTo>
                  <a:pt x="6906355" y="233822"/>
                </a:moveTo>
                <a:cubicBezTo>
                  <a:pt x="6920827" y="234509"/>
                  <a:pt x="6943408" y="247417"/>
                  <a:pt x="6964089" y="268098"/>
                </a:cubicBezTo>
                <a:cubicBezTo>
                  <a:pt x="6991663" y="295673"/>
                  <a:pt x="7005419" y="326624"/>
                  <a:pt x="6994814" y="337230"/>
                </a:cubicBezTo>
                <a:cubicBezTo>
                  <a:pt x="6984208" y="347835"/>
                  <a:pt x="6953257" y="334079"/>
                  <a:pt x="6925682" y="306504"/>
                </a:cubicBezTo>
                <a:cubicBezTo>
                  <a:pt x="6898108" y="278930"/>
                  <a:pt x="6884352" y="247978"/>
                  <a:pt x="6894957" y="237373"/>
                </a:cubicBezTo>
                <a:cubicBezTo>
                  <a:pt x="6897608" y="234721"/>
                  <a:pt x="6901531" y="233593"/>
                  <a:pt x="6906355" y="233822"/>
                </a:cubicBezTo>
                <a:close/>
                <a:moveTo>
                  <a:pt x="6430813" y="233822"/>
                </a:moveTo>
                <a:cubicBezTo>
                  <a:pt x="6445285" y="234509"/>
                  <a:pt x="6467866" y="247417"/>
                  <a:pt x="6488547" y="268098"/>
                </a:cubicBezTo>
                <a:cubicBezTo>
                  <a:pt x="6516121" y="295673"/>
                  <a:pt x="6529877" y="326624"/>
                  <a:pt x="6519272" y="337230"/>
                </a:cubicBezTo>
                <a:cubicBezTo>
                  <a:pt x="6508666" y="347835"/>
                  <a:pt x="6477715" y="334079"/>
                  <a:pt x="6450140" y="306504"/>
                </a:cubicBezTo>
                <a:cubicBezTo>
                  <a:pt x="6422566" y="278930"/>
                  <a:pt x="6408810" y="247978"/>
                  <a:pt x="6419415" y="237373"/>
                </a:cubicBezTo>
                <a:cubicBezTo>
                  <a:pt x="6422066" y="234721"/>
                  <a:pt x="6425989" y="233593"/>
                  <a:pt x="6430813" y="233822"/>
                </a:cubicBezTo>
                <a:close/>
                <a:moveTo>
                  <a:pt x="5955271" y="233822"/>
                </a:moveTo>
                <a:cubicBezTo>
                  <a:pt x="5969743" y="234509"/>
                  <a:pt x="5992324" y="247417"/>
                  <a:pt x="6013005" y="268098"/>
                </a:cubicBezTo>
                <a:cubicBezTo>
                  <a:pt x="6040579" y="295673"/>
                  <a:pt x="6054335" y="326624"/>
                  <a:pt x="6043730" y="337230"/>
                </a:cubicBezTo>
                <a:cubicBezTo>
                  <a:pt x="6033124" y="347835"/>
                  <a:pt x="6002173" y="334079"/>
                  <a:pt x="5974598" y="306504"/>
                </a:cubicBezTo>
                <a:cubicBezTo>
                  <a:pt x="5947024" y="278930"/>
                  <a:pt x="5933268" y="247978"/>
                  <a:pt x="5943873" y="237373"/>
                </a:cubicBezTo>
                <a:cubicBezTo>
                  <a:pt x="5946524" y="234721"/>
                  <a:pt x="5950447" y="233593"/>
                  <a:pt x="5955271" y="233822"/>
                </a:cubicBezTo>
                <a:close/>
                <a:moveTo>
                  <a:pt x="5479729" y="233822"/>
                </a:moveTo>
                <a:cubicBezTo>
                  <a:pt x="5494201" y="234509"/>
                  <a:pt x="5516782" y="247417"/>
                  <a:pt x="5537463" y="268098"/>
                </a:cubicBezTo>
                <a:cubicBezTo>
                  <a:pt x="5565037" y="295673"/>
                  <a:pt x="5578793" y="326624"/>
                  <a:pt x="5568188" y="337230"/>
                </a:cubicBezTo>
                <a:cubicBezTo>
                  <a:pt x="5557582" y="347835"/>
                  <a:pt x="5526631" y="334079"/>
                  <a:pt x="5499056" y="306504"/>
                </a:cubicBezTo>
                <a:cubicBezTo>
                  <a:pt x="5471482" y="278930"/>
                  <a:pt x="5457726" y="247978"/>
                  <a:pt x="5468331" y="237373"/>
                </a:cubicBezTo>
                <a:cubicBezTo>
                  <a:pt x="5470982" y="234721"/>
                  <a:pt x="5474905" y="233593"/>
                  <a:pt x="5479729" y="233822"/>
                </a:cubicBezTo>
                <a:close/>
                <a:moveTo>
                  <a:pt x="5004187" y="233822"/>
                </a:moveTo>
                <a:cubicBezTo>
                  <a:pt x="5018659" y="234509"/>
                  <a:pt x="5041240" y="247417"/>
                  <a:pt x="5061921" y="268098"/>
                </a:cubicBezTo>
                <a:cubicBezTo>
                  <a:pt x="5089495" y="295673"/>
                  <a:pt x="5103251" y="326624"/>
                  <a:pt x="5092646" y="337230"/>
                </a:cubicBezTo>
                <a:cubicBezTo>
                  <a:pt x="5082040" y="347835"/>
                  <a:pt x="5051089" y="334079"/>
                  <a:pt x="5023514" y="306504"/>
                </a:cubicBezTo>
                <a:cubicBezTo>
                  <a:pt x="4995940" y="278930"/>
                  <a:pt x="4982184" y="247978"/>
                  <a:pt x="4992789" y="237373"/>
                </a:cubicBezTo>
                <a:cubicBezTo>
                  <a:pt x="4995440" y="234721"/>
                  <a:pt x="4999363" y="233593"/>
                  <a:pt x="5004187" y="233822"/>
                </a:cubicBezTo>
                <a:close/>
                <a:moveTo>
                  <a:pt x="4528645" y="233822"/>
                </a:moveTo>
                <a:cubicBezTo>
                  <a:pt x="4543117" y="234509"/>
                  <a:pt x="4565698" y="247417"/>
                  <a:pt x="4586379" y="268098"/>
                </a:cubicBezTo>
                <a:cubicBezTo>
                  <a:pt x="4613953" y="295673"/>
                  <a:pt x="4627709" y="326624"/>
                  <a:pt x="4617104" y="337230"/>
                </a:cubicBezTo>
                <a:cubicBezTo>
                  <a:pt x="4606498" y="347835"/>
                  <a:pt x="4575547" y="334079"/>
                  <a:pt x="4547972" y="306504"/>
                </a:cubicBezTo>
                <a:cubicBezTo>
                  <a:pt x="4520398" y="278930"/>
                  <a:pt x="4506642" y="247978"/>
                  <a:pt x="4517247" y="237373"/>
                </a:cubicBezTo>
                <a:cubicBezTo>
                  <a:pt x="4519898" y="234721"/>
                  <a:pt x="4523821" y="233593"/>
                  <a:pt x="4528645" y="233822"/>
                </a:cubicBezTo>
                <a:close/>
                <a:moveTo>
                  <a:pt x="4053103" y="233822"/>
                </a:moveTo>
                <a:cubicBezTo>
                  <a:pt x="4067575" y="234509"/>
                  <a:pt x="4090156" y="247417"/>
                  <a:pt x="4110837" y="268098"/>
                </a:cubicBezTo>
                <a:cubicBezTo>
                  <a:pt x="4138411" y="295673"/>
                  <a:pt x="4152167" y="326624"/>
                  <a:pt x="4141562" y="337230"/>
                </a:cubicBezTo>
                <a:cubicBezTo>
                  <a:pt x="4130956" y="347835"/>
                  <a:pt x="4100005" y="334079"/>
                  <a:pt x="4072430" y="306504"/>
                </a:cubicBezTo>
                <a:cubicBezTo>
                  <a:pt x="4044856" y="278930"/>
                  <a:pt x="4031100" y="247978"/>
                  <a:pt x="4041705" y="237373"/>
                </a:cubicBezTo>
                <a:cubicBezTo>
                  <a:pt x="4044356" y="234721"/>
                  <a:pt x="4048279" y="233593"/>
                  <a:pt x="4053103" y="233822"/>
                </a:cubicBezTo>
                <a:close/>
                <a:moveTo>
                  <a:pt x="3577564" y="233822"/>
                </a:moveTo>
                <a:cubicBezTo>
                  <a:pt x="3592036" y="234509"/>
                  <a:pt x="3614616" y="247417"/>
                  <a:pt x="3635297" y="268098"/>
                </a:cubicBezTo>
                <a:cubicBezTo>
                  <a:pt x="3662872" y="295673"/>
                  <a:pt x="3676628" y="326624"/>
                  <a:pt x="3666022" y="337230"/>
                </a:cubicBezTo>
                <a:cubicBezTo>
                  <a:pt x="3655417" y="347835"/>
                  <a:pt x="3624465" y="334079"/>
                  <a:pt x="3596891" y="306504"/>
                </a:cubicBezTo>
                <a:cubicBezTo>
                  <a:pt x="3569316" y="278930"/>
                  <a:pt x="3555560" y="247978"/>
                  <a:pt x="3566165" y="237373"/>
                </a:cubicBezTo>
                <a:cubicBezTo>
                  <a:pt x="3568817" y="234721"/>
                  <a:pt x="3572740" y="233593"/>
                  <a:pt x="3577564" y="233822"/>
                </a:cubicBezTo>
                <a:close/>
                <a:moveTo>
                  <a:pt x="3102022" y="233822"/>
                </a:moveTo>
                <a:cubicBezTo>
                  <a:pt x="3116493" y="234509"/>
                  <a:pt x="3139074" y="247417"/>
                  <a:pt x="3159755" y="268098"/>
                </a:cubicBezTo>
                <a:cubicBezTo>
                  <a:pt x="3187330" y="295673"/>
                  <a:pt x="3201085" y="326624"/>
                  <a:pt x="3190481" y="337230"/>
                </a:cubicBezTo>
                <a:cubicBezTo>
                  <a:pt x="3179875" y="347835"/>
                  <a:pt x="3148924" y="334079"/>
                  <a:pt x="3121348" y="306504"/>
                </a:cubicBezTo>
                <a:cubicBezTo>
                  <a:pt x="3093774" y="278930"/>
                  <a:pt x="3080018" y="247978"/>
                  <a:pt x="3090623" y="237373"/>
                </a:cubicBezTo>
                <a:cubicBezTo>
                  <a:pt x="3093275" y="234721"/>
                  <a:pt x="3097198" y="233593"/>
                  <a:pt x="3102022" y="233822"/>
                </a:cubicBezTo>
                <a:close/>
                <a:moveTo>
                  <a:pt x="2626480" y="233822"/>
                </a:moveTo>
                <a:cubicBezTo>
                  <a:pt x="2640952" y="234509"/>
                  <a:pt x="2663532" y="247417"/>
                  <a:pt x="2684214" y="268098"/>
                </a:cubicBezTo>
                <a:cubicBezTo>
                  <a:pt x="2711788" y="295673"/>
                  <a:pt x="2725544" y="326624"/>
                  <a:pt x="2714938" y="337230"/>
                </a:cubicBezTo>
                <a:cubicBezTo>
                  <a:pt x="2704333" y="347835"/>
                  <a:pt x="2673382" y="334079"/>
                  <a:pt x="2645807" y="306504"/>
                </a:cubicBezTo>
                <a:cubicBezTo>
                  <a:pt x="2618233" y="278930"/>
                  <a:pt x="2604477" y="247978"/>
                  <a:pt x="2615081" y="237373"/>
                </a:cubicBezTo>
                <a:cubicBezTo>
                  <a:pt x="2617733" y="234721"/>
                  <a:pt x="2621656" y="233593"/>
                  <a:pt x="2626480" y="233822"/>
                </a:cubicBezTo>
                <a:close/>
                <a:moveTo>
                  <a:pt x="2150939" y="233822"/>
                </a:moveTo>
                <a:cubicBezTo>
                  <a:pt x="2165410" y="234509"/>
                  <a:pt x="2187991" y="247417"/>
                  <a:pt x="2208672" y="268098"/>
                </a:cubicBezTo>
                <a:cubicBezTo>
                  <a:pt x="2236247" y="295673"/>
                  <a:pt x="2250003" y="326624"/>
                  <a:pt x="2239397" y="337230"/>
                </a:cubicBezTo>
                <a:cubicBezTo>
                  <a:pt x="2228791" y="347835"/>
                  <a:pt x="2197840" y="334079"/>
                  <a:pt x="2170266" y="306504"/>
                </a:cubicBezTo>
                <a:cubicBezTo>
                  <a:pt x="2142691" y="278930"/>
                  <a:pt x="2128935" y="247978"/>
                  <a:pt x="2139540" y="237373"/>
                </a:cubicBezTo>
                <a:cubicBezTo>
                  <a:pt x="2142192" y="234721"/>
                  <a:pt x="2146115" y="233593"/>
                  <a:pt x="2150939" y="233822"/>
                </a:cubicBezTo>
                <a:close/>
                <a:moveTo>
                  <a:pt x="1675397" y="233822"/>
                </a:moveTo>
                <a:cubicBezTo>
                  <a:pt x="1689868" y="234509"/>
                  <a:pt x="1712449" y="247417"/>
                  <a:pt x="1733130" y="268098"/>
                </a:cubicBezTo>
                <a:cubicBezTo>
                  <a:pt x="1760705" y="295673"/>
                  <a:pt x="1774461" y="326624"/>
                  <a:pt x="1763855" y="337230"/>
                </a:cubicBezTo>
                <a:cubicBezTo>
                  <a:pt x="1753250" y="347835"/>
                  <a:pt x="1722298" y="334079"/>
                  <a:pt x="1694724" y="306504"/>
                </a:cubicBezTo>
                <a:cubicBezTo>
                  <a:pt x="1667149" y="278930"/>
                  <a:pt x="1653393" y="247978"/>
                  <a:pt x="1663998" y="237373"/>
                </a:cubicBezTo>
                <a:cubicBezTo>
                  <a:pt x="1666649" y="234721"/>
                  <a:pt x="1670572" y="233593"/>
                  <a:pt x="1675397" y="233822"/>
                </a:cubicBezTo>
                <a:close/>
                <a:moveTo>
                  <a:pt x="1199854" y="233822"/>
                </a:moveTo>
                <a:cubicBezTo>
                  <a:pt x="1214326" y="234509"/>
                  <a:pt x="1236907" y="247417"/>
                  <a:pt x="1257588" y="268098"/>
                </a:cubicBezTo>
                <a:cubicBezTo>
                  <a:pt x="1285162" y="295673"/>
                  <a:pt x="1298918" y="326624"/>
                  <a:pt x="1288312" y="337230"/>
                </a:cubicBezTo>
                <a:cubicBezTo>
                  <a:pt x="1277707" y="347835"/>
                  <a:pt x="1246756" y="334079"/>
                  <a:pt x="1219181" y="306504"/>
                </a:cubicBezTo>
                <a:cubicBezTo>
                  <a:pt x="1191606" y="278930"/>
                  <a:pt x="1177850" y="247978"/>
                  <a:pt x="1188456" y="237373"/>
                </a:cubicBezTo>
                <a:cubicBezTo>
                  <a:pt x="1191107" y="234721"/>
                  <a:pt x="1195030" y="233593"/>
                  <a:pt x="1199854" y="233822"/>
                </a:cubicBezTo>
                <a:close/>
                <a:moveTo>
                  <a:pt x="724312" y="233822"/>
                </a:moveTo>
                <a:cubicBezTo>
                  <a:pt x="738784" y="234509"/>
                  <a:pt x="761364" y="247417"/>
                  <a:pt x="782045" y="268098"/>
                </a:cubicBezTo>
                <a:cubicBezTo>
                  <a:pt x="809620" y="295673"/>
                  <a:pt x="823376" y="326624"/>
                  <a:pt x="812770" y="337230"/>
                </a:cubicBezTo>
                <a:cubicBezTo>
                  <a:pt x="802165" y="347835"/>
                  <a:pt x="771213" y="334079"/>
                  <a:pt x="743639" y="306504"/>
                </a:cubicBezTo>
                <a:cubicBezTo>
                  <a:pt x="716064" y="278930"/>
                  <a:pt x="702308" y="247978"/>
                  <a:pt x="712913" y="237373"/>
                </a:cubicBezTo>
                <a:cubicBezTo>
                  <a:pt x="715565" y="234721"/>
                  <a:pt x="719488" y="233593"/>
                  <a:pt x="724312" y="233822"/>
                </a:cubicBezTo>
                <a:close/>
                <a:moveTo>
                  <a:pt x="248770" y="233822"/>
                </a:moveTo>
                <a:cubicBezTo>
                  <a:pt x="263242" y="234509"/>
                  <a:pt x="285822" y="247417"/>
                  <a:pt x="306503" y="268098"/>
                </a:cubicBezTo>
                <a:cubicBezTo>
                  <a:pt x="334078" y="295673"/>
                  <a:pt x="347834" y="326624"/>
                  <a:pt x="337229" y="337230"/>
                </a:cubicBezTo>
                <a:cubicBezTo>
                  <a:pt x="326623" y="347835"/>
                  <a:pt x="295672" y="334079"/>
                  <a:pt x="268097" y="306504"/>
                </a:cubicBezTo>
                <a:cubicBezTo>
                  <a:pt x="240522" y="278930"/>
                  <a:pt x="226766" y="247978"/>
                  <a:pt x="237372" y="237373"/>
                </a:cubicBezTo>
                <a:cubicBezTo>
                  <a:pt x="240023" y="234721"/>
                  <a:pt x="243946" y="233593"/>
                  <a:pt x="248770" y="233822"/>
                </a:cubicBezTo>
                <a:close/>
                <a:moveTo>
                  <a:pt x="9181605" y="233821"/>
                </a:moveTo>
                <a:cubicBezTo>
                  <a:pt x="9186429" y="233592"/>
                  <a:pt x="9190352" y="234721"/>
                  <a:pt x="9193004" y="237372"/>
                </a:cubicBezTo>
                <a:cubicBezTo>
                  <a:pt x="9203610" y="247978"/>
                  <a:pt x="9189853" y="278930"/>
                  <a:pt x="9162278" y="306505"/>
                </a:cubicBezTo>
                <a:cubicBezTo>
                  <a:pt x="9134704" y="334079"/>
                  <a:pt x="9103752" y="347836"/>
                  <a:pt x="9093146" y="337230"/>
                </a:cubicBezTo>
                <a:cubicBezTo>
                  <a:pt x="9082540" y="326624"/>
                  <a:pt x="9096297" y="295673"/>
                  <a:pt x="9123871" y="268098"/>
                </a:cubicBezTo>
                <a:cubicBezTo>
                  <a:pt x="9144553" y="247417"/>
                  <a:pt x="9167133" y="234509"/>
                  <a:pt x="9181605" y="233821"/>
                </a:cubicBezTo>
                <a:close/>
                <a:moveTo>
                  <a:pt x="8706072" y="233821"/>
                </a:moveTo>
                <a:cubicBezTo>
                  <a:pt x="8710896" y="233592"/>
                  <a:pt x="8714819" y="234721"/>
                  <a:pt x="8717471" y="237372"/>
                </a:cubicBezTo>
                <a:cubicBezTo>
                  <a:pt x="8728077" y="247978"/>
                  <a:pt x="8714320" y="278930"/>
                  <a:pt x="8686745" y="306505"/>
                </a:cubicBezTo>
                <a:cubicBezTo>
                  <a:pt x="8659170" y="334079"/>
                  <a:pt x="8628219" y="347836"/>
                  <a:pt x="8617613" y="337230"/>
                </a:cubicBezTo>
                <a:cubicBezTo>
                  <a:pt x="8607007" y="326624"/>
                  <a:pt x="8620764" y="295673"/>
                  <a:pt x="8648338" y="268098"/>
                </a:cubicBezTo>
                <a:cubicBezTo>
                  <a:pt x="8669020" y="247417"/>
                  <a:pt x="8691600" y="234509"/>
                  <a:pt x="8706072" y="233821"/>
                </a:cubicBezTo>
                <a:close/>
                <a:moveTo>
                  <a:pt x="8230530" y="233821"/>
                </a:moveTo>
                <a:cubicBezTo>
                  <a:pt x="8235354" y="233592"/>
                  <a:pt x="8239277" y="234721"/>
                  <a:pt x="8241929" y="237372"/>
                </a:cubicBezTo>
                <a:cubicBezTo>
                  <a:pt x="8252535" y="247978"/>
                  <a:pt x="8238778" y="278930"/>
                  <a:pt x="8211203" y="306505"/>
                </a:cubicBezTo>
                <a:cubicBezTo>
                  <a:pt x="8183628" y="334079"/>
                  <a:pt x="8152677" y="347836"/>
                  <a:pt x="8142071" y="337230"/>
                </a:cubicBezTo>
                <a:cubicBezTo>
                  <a:pt x="8131465" y="326624"/>
                  <a:pt x="8145221" y="295673"/>
                  <a:pt x="8172796" y="268098"/>
                </a:cubicBezTo>
                <a:cubicBezTo>
                  <a:pt x="8193478" y="247417"/>
                  <a:pt x="8216058" y="234509"/>
                  <a:pt x="8230530" y="233821"/>
                </a:cubicBezTo>
                <a:close/>
                <a:moveTo>
                  <a:pt x="7754988" y="233821"/>
                </a:moveTo>
                <a:cubicBezTo>
                  <a:pt x="7759812" y="233592"/>
                  <a:pt x="7763735" y="234721"/>
                  <a:pt x="7766386" y="237372"/>
                </a:cubicBezTo>
                <a:cubicBezTo>
                  <a:pt x="7776992" y="247978"/>
                  <a:pt x="7763236" y="278930"/>
                  <a:pt x="7735661" y="306505"/>
                </a:cubicBezTo>
                <a:cubicBezTo>
                  <a:pt x="7708086" y="334079"/>
                  <a:pt x="7677135" y="347836"/>
                  <a:pt x="7666529" y="337230"/>
                </a:cubicBezTo>
                <a:cubicBezTo>
                  <a:pt x="7655923" y="326624"/>
                  <a:pt x="7669679" y="295673"/>
                  <a:pt x="7697254" y="268098"/>
                </a:cubicBezTo>
                <a:cubicBezTo>
                  <a:pt x="7717935" y="247417"/>
                  <a:pt x="7740516" y="234509"/>
                  <a:pt x="7754988" y="233821"/>
                </a:cubicBezTo>
                <a:close/>
                <a:moveTo>
                  <a:pt x="7279446" y="233821"/>
                </a:moveTo>
                <a:cubicBezTo>
                  <a:pt x="7284270" y="233592"/>
                  <a:pt x="7288193" y="234721"/>
                  <a:pt x="7290844" y="237372"/>
                </a:cubicBezTo>
                <a:cubicBezTo>
                  <a:pt x="7301450" y="247978"/>
                  <a:pt x="7287694" y="278930"/>
                  <a:pt x="7260119" y="306505"/>
                </a:cubicBezTo>
                <a:cubicBezTo>
                  <a:pt x="7232544" y="334079"/>
                  <a:pt x="7201593" y="347836"/>
                  <a:pt x="7190987" y="337230"/>
                </a:cubicBezTo>
                <a:cubicBezTo>
                  <a:pt x="7180381" y="326624"/>
                  <a:pt x="7194137" y="295673"/>
                  <a:pt x="7221712" y="268098"/>
                </a:cubicBezTo>
                <a:cubicBezTo>
                  <a:pt x="7242393" y="247417"/>
                  <a:pt x="7264974" y="234509"/>
                  <a:pt x="7279446" y="233821"/>
                </a:cubicBezTo>
                <a:close/>
                <a:moveTo>
                  <a:pt x="6803904" y="233821"/>
                </a:moveTo>
                <a:cubicBezTo>
                  <a:pt x="6808728" y="233592"/>
                  <a:pt x="6812651" y="234721"/>
                  <a:pt x="6815302" y="237372"/>
                </a:cubicBezTo>
                <a:cubicBezTo>
                  <a:pt x="6825908" y="247978"/>
                  <a:pt x="6812152" y="278930"/>
                  <a:pt x="6784577" y="306505"/>
                </a:cubicBezTo>
                <a:cubicBezTo>
                  <a:pt x="6757002" y="334079"/>
                  <a:pt x="6726051" y="347836"/>
                  <a:pt x="6715445" y="337230"/>
                </a:cubicBezTo>
                <a:cubicBezTo>
                  <a:pt x="6704839" y="326624"/>
                  <a:pt x="6718595" y="295673"/>
                  <a:pt x="6746170" y="268098"/>
                </a:cubicBezTo>
                <a:cubicBezTo>
                  <a:pt x="6766851" y="247417"/>
                  <a:pt x="6789432" y="234509"/>
                  <a:pt x="6803904" y="233821"/>
                </a:cubicBezTo>
                <a:close/>
                <a:moveTo>
                  <a:pt x="6328362" y="233821"/>
                </a:moveTo>
                <a:cubicBezTo>
                  <a:pt x="6333186" y="233592"/>
                  <a:pt x="6337109" y="234721"/>
                  <a:pt x="6339760" y="237372"/>
                </a:cubicBezTo>
                <a:cubicBezTo>
                  <a:pt x="6350366" y="247978"/>
                  <a:pt x="6336610" y="278930"/>
                  <a:pt x="6309035" y="306505"/>
                </a:cubicBezTo>
                <a:cubicBezTo>
                  <a:pt x="6281460" y="334079"/>
                  <a:pt x="6250509" y="347836"/>
                  <a:pt x="6239903" y="337230"/>
                </a:cubicBezTo>
                <a:cubicBezTo>
                  <a:pt x="6229297" y="326624"/>
                  <a:pt x="6243053" y="295673"/>
                  <a:pt x="6270628" y="268098"/>
                </a:cubicBezTo>
                <a:cubicBezTo>
                  <a:pt x="6291309" y="247417"/>
                  <a:pt x="6313890" y="234509"/>
                  <a:pt x="6328362" y="233821"/>
                </a:cubicBezTo>
                <a:close/>
                <a:moveTo>
                  <a:pt x="5852820" y="233821"/>
                </a:moveTo>
                <a:cubicBezTo>
                  <a:pt x="5857644" y="233592"/>
                  <a:pt x="5861567" y="234721"/>
                  <a:pt x="5864218" y="237372"/>
                </a:cubicBezTo>
                <a:cubicBezTo>
                  <a:pt x="5874824" y="247978"/>
                  <a:pt x="5861068" y="278930"/>
                  <a:pt x="5833493" y="306505"/>
                </a:cubicBezTo>
                <a:cubicBezTo>
                  <a:pt x="5805918" y="334079"/>
                  <a:pt x="5774967" y="347836"/>
                  <a:pt x="5764361" y="337230"/>
                </a:cubicBezTo>
                <a:cubicBezTo>
                  <a:pt x="5753755" y="326624"/>
                  <a:pt x="5767511" y="295673"/>
                  <a:pt x="5795086" y="268098"/>
                </a:cubicBezTo>
                <a:cubicBezTo>
                  <a:pt x="5815767" y="247417"/>
                  <a:pt x="5838348" y="234509"/>
                  <a:pt x="5852820" y="233821"/>
                </a:cubicBezTo>
                <a:close/>
                <a:moveTo>
                  <a:pt x="5377278" y="233821"/>
                </a:moveTo>
                <a:cubicBezTo>
                  <a:pt x="5382102" y="233592"/>
                  <a:pt x="5386025" y="234721"/>
                  <a:pt x="5388676" y="237372"/>
                </a:cubicBezTo>
                <a:cubicBezTo>
                  <a:pt x="5399282" y="247978"/>
                  <a:pt x="5385526" y="278930"/>
                  <a:pt x="5357951" y="306505"/>
                </a:cubicBezTo>
                <a:cubicBezTo>
                  <a:pt x="5330376" y="334079"/>
                  <a:pt x="5299425" y="347836"/>
                  <a:pt x="5288819" y="337230"/>
                </a:cubicBezTo>
                <a:cubicBezTo>
                  <a:pt x="5278213" y="326624"/>
                  <a:pt x="5291969" y="295673"/>
                  <a:pt x="5319544" y="268098"/>
                </a:cubicBezTo>
                <a:cubicBezTo>
                  <a:pt x="5340225" y="247417"/>
                  <a:pt x="5362806" y="234509"/>
                  <a:pt x="5377278" y="233821"/>
                </a:cubicBezTo>
                <a:close/>
                <a:moveTo>
                  <a:pt x="4901736" y="233821"/>
                </a:moveTo>
                <a:cubicBezTo>
                  <a:pt x="4906560" y="233592"/>
                  <a:pt x="4910483" y="234721"/>
                  <a:pt x="4913134" y="237372"/>
                </a:cubicBezTo>
                <a:cubicBezTo>
                  <a:pt x="4923740" y="247978"/>
                  <a:pt x="4909984" y="278930"/>
                  <a:pt x="4882409" y="306505"/>
                </a:cubicBezTo>
                <a:cubicBezTo>
                  <a:pt x="4854834" y="334079"/>
                  <a:pt x="4823883" y="347836"/>
                  <a:pt x="4813277" y="337230"/>
                </a:cubicBezTo>
                <a:cubicBezTo>
                  <a:pt x="4802671" y="326624"/>
                  <a:pt x="4816427" y="295673"/>
                  <a:pt x="4844002" y="268098"/>
                </a:cubicBezTo>
                <a:cubicBezTo>
                  <a:pt x="4864683" y="247417"/>
                  <a:pt x="4887264" y="234509"/>
                  <a:pt x="4901736" y="233821"/>
                </a:cubicBezTo>
                <a:close/>
                <a:moveTo>
                  <a:pt x="4426194" y="233821"/>
                </a:moveTo>
                <a:cubicBezTo>
                  <a:pt x="4431018" y="233592"/>
                  <a:pt x="4434941" y="234721"/>
                  <a:pt x="4437592" y="237372"/>
                </a:cubicBezTo>
                <a:cubicBezTo>
                  <a:pt x="4448198" y="247978"/>
                  <a:pt x="4434442" y="278930"/>
                  <a:pt x="4406867" y="306505"/>
                </a:cubicBezTo>
                <a:cubicBezTo>
                  <a:pt x="4379292" y="334079"/>
                  <a:pt x="4348341" y="347836"/>
                  <a:pt x="4337735" y="337230"/>
                </a:cubicBezTo>
                <a:cubicBezTo>
                  <a:pt x="4327129" y="326624"/>
                  <a:pt x="4340885" y="295673"/>
                  <a:pt x="4368460" y="268098"/>
                </a:cubicBezTo>
                <a:cubicBezTo>
                  <a:pt x="4389141" y="247417"/>
                  <a:pt x="4411722" y="234509"/>
                  <a:pt x="4426194" y="233821"/>
                </a:cubicBezTo>
                <a:close/>
                <a:moveTo>
                  <a:pt x="3950654" y="233821"/>
                </a:moveTo>
                <a:cubicBezTo>
                  <a:pt x="3955478" y="233592"/>
                  <a:pt x="3959399" y="234721"/>
                  <a:pt x="3962050" y="237372"/>
                </a:cubicBezTo>
                <a:cubicBezTo>
                  <a:pt x="3972656" y="247978"/>
                  <a:pt x="3958900" y="278930"/>
                  <a:pt x="3931327" y="306505"/>
                </a:cubicBezTo>
                <a:cubicBezTo>
                  <a:pt x="3903752" y="334079"/>
                  <a:pt x="3872801" y="347836"/>
                  <a:pt x="3862195" y="337230"/>
                </a:cubicBezTo>
                <a:cubicBezTo>
                  <a:pt x="3851589" y="326624"/>
                  <a:pt x="3865345" y="295673"/>
                  <a:pt x="3892920" y="268098"/>
                </a:cubicBezTo>
                <a:cubicBezTo>
                  <a:pt x="3913602" y="247417"/>
                  <a:pt x="3936182" y="234509"/>
                  <a:pt x="3950654" y="233821"/>
                </a:cubicBezTo>
                <a:close/>
                <a:moveTo>
                  <a:pt x="3475112" y="233821"/>
                </a:moveTo>
                <a:cubicBezTo>
                  <a:pt x="3479937" y="233592"/>
                  <a:pt x="3483859" y="234721"/>
                  <a:pt x="3486511" y="237372"/>
                </a:cubicBezTo>
                <a:cubicBezTo>
                  <a:pt x="3497117" y="247978"/>
                  <a:pt x="3483361" y="278930"/>
                  <a:pt x="3455785" y="306505"/>
                </a:cubicBezTo>
                <a:cubicBezTo>
                  <a:pt x="3428211" y="334079"/>
                  <a:pt x="3397259" y="347836"/>
                  <a:pt x="3386653" y="337230"/>
                </a:cubicBezTo>
                <a:cubicBezTo>
                  <a:pt x="3376047" y="326624"/>
                  <a:pt x="3389804" y="295673"/>
                  <a:pt x="3417379" y="268098"/>
                </a:cubicBezTo>
                <a:cubicBezTo>
                  <a:pt x="3438060" y="247417"/>
                  <a:pt x="3460641" y="234509"/>
                  <a:pt x="3475112" y="233821"/>
                </a:cubicBezTo>
                <a:close/>
                <a:moveTo>
                  <a:pt x="2999570" y="233821"/>
                </a:moveTo>
                <a:cubicBezTo>
                  <a:pt x="3004394" y="233592"/>
                  <a:pt x="3008317" y="234721"/>
                  <a:pt x="3010969" y="237372"/>
                </a:cubicBezTo>
                <a:cubicBezTo>
                  <a:pt x="3021575" y="247978"/>
                  <a:pt x="3007818" y="278930"/>
                  <a:pt x="2980244" y="306505"/>
                </a:cubicBezTo>
                <a:cubicBezTo>
                  <a:pt x="2952668" y="334079"/>
                  <a:pt x="2921717" y="347836"/>
                  <a:pt x="2911112" y="337230"/>
                </a:cubicBezTo>
                <a:cubicBezTo>
                  <a:pt x="2900506" y="326624"/>
                  <a:pt x="2914262" y="295673"/>
                  <a:pt x="2941837" y="268098"/>
                </a:cubicBezTo>
                <a:cubicBezTo>
                  <a:pt x="2962518" y="247417"/>
                  <a:pt x="2985099" y="234509"/>
                  <a:pt x="2999570" y="233821"/>
                </a:cubicBezTo>
                <a:close/>
                <a:moveTo>
                  <a:pt x="2524029" y="233821"/>
                </a:moveTo>
                <a:cubicBezTo>
                  <a:pt x="2528853" y="233592"/>
                  <a:pt x="2532776" y="234721"/>
                  <a:pt x="2535427" y="237372"/>
                </a:cubicBezTo>
                <a:cubicBezTo>
                  <a:pt x="2546033" y="247978"/>
                  <a:pt x="2532277" y="278930"/>
                  <a:pt x="2504702" y="306505"/>
                </a:cubicBezTo>
                <a:cubicBezTo>
                  <a:pt x="2477127" y="334079"/>
                  <a:pt x="2446175" y="347836"/>
                  <a:pt x="2435570" y="337230"/>
                </a:cubicBezTo>
                <a:cubicBezTo>
                  <a:pt x="2424964" y="326624"/>
                  <a:pt x="2438720" y="295673"/>
                  <a:pt x="2466295" y="268098"/>
                </a:cubicBezTo>
                <a:cubicBezTo>
                  <a:pt x="2486976" y="247417"/>
                  <a:pt x="2509557" y="234509"/>
                  <a:pt x="2524029" y="233821"/>
                </a:cubicBezTo>
                <a:close/>
                <a:moveTo>
                  <a:pt x="2048488" y="233821"/>
                </a:moveTo>
                <a:cubicBezTo>
                  <a:pt x="2053312" y="233592"/>
                  <a:pt x="2057235" y="234721"/>
                  <a:pt x="2059886" y="237372"/>
                </a:cubicBezTo>
                <a:cubicBezTo>
                  <a:pt x="2070492" y="247978"/>
                  <a:pt x="2056736" y="278930"/>
                  <a:pt x="2029161" y="306505"/>
                </a:cubicBezTo>
                <a:cubicBezTo>
                  <a:pt x="2001586" y="334079"/>
                  <a:pt x="1970634" y="347836"/>
                  <a:pt x="1960029" y="337230"/>
                </a:cubicBezTo>
                <a:cubicBezTo>
                  <a:pt x="1949423" y="326624"/>
                  <a:pt x="1963179" y="295673"/>
                  <a:pt x="1990754" y="268098"/>
                </a:cubicBezTo>
                <a:cubicBezTo>
                  <a:pt x="2011435" y="247417"/>
                  <a:pt x="2034015" y="234509"/>
                  <a:pt x="2048488" y="233821"/>
                </a:cubicBezTo>
                <a:close/>
                <a:moveTo>
                  <a:pt x="1572946" y="233821"/>
                </a:moveTo>
                <a:cubicBezTo>
                  <a:pt x="1577769" y="233592"/>
                  <a:pt x="1581692" y="234721"/>
                  <a:pt x="1584344" y="237372"/>
                </a:cubicBezTo>
                <a:cubicBezTo>
                  <a:pt x="1594949" y="247978"/>
                  <a:pt x="1581193" y="278930"/>
                  <a:pt x="1553618" y="306505"/>
                </a:cubicBezTo>
                <a:cubicBezTo>
                  <a:pt x="1526043" y="334079"/>
                  <a:pt x="1495091" y="347836"/>
                  <a:pt x="1484486" y="337230"/>
                </a:cubicBezTo>
                <a:cubicBezTo>
                  <a:pt x="1473880" y="326624"/>
                  <a:pt x="1487637" y="295673"/>
                  <a:pt x="1515211" y="268098"/>
                </a:cubicBezTo>
                <a:cubicBezTo>
                  <a:pt x="1535892" y="247417"/>
                  <a:pt x="1558473" y="234509"/>
                  <a:pt x="1572946" y="233821"/>
                </a:cubicBezTo>
                <a:close/>
                <a:moveTo>
                  <a:pt x="1097402" y="233821"/>
                </a:moveTo>
                <a:cubicBezTo>
                  <a:pt x="1102227" y="233592"/>
                  <a:pt x="1106150" y="234721"/>
                  <a:pt x="1108801" y="237372"/>
                </a:cubicBezTo>
                <a:cubicBezTo>
                  <a:pt x="1119407" y="247978"/>
                  <a:pt x="1105651" y="278930"/>
                  <a:pt x="1078075" y="306505"/>
                </a:cubicBezTo>
                <a:cubicBezTo>
                  <a:pt x="1050501" y="334079"/>
                  <a:pt x="1019549" y="347836"/>
                  <a:pt x="1008943" y="337230"/>
                </a:cubicBezTo>
                <a:cubicBezTo>
                  <a:pt x="998337" y="326624"/>
                  <a:pt x="1012094" y="295673"/>
                  <a:pt x="1039669" y="268098"/>
                </a:cubicBezTo>
                <a:cubicBezTo>
                  <a:pt x="1060350" y="247417"/>
                  <a:pt x="1082931" y="234509"/>
                  <a:pt x="1097402" y="233821"/>
                </a:cubicBezTo>
                <a:close/>
                <a:moveTo>
                  <a:pt x="621861" y="233821"/>
                </a:moveTo>
                <a:cubicBezTo>
                  <a:pt x="626685" y="233592"/>
                  <a:pt x="630608" y="234721"/>
                  <a:pt x="633259" y="237372"/>
                </a:cubicBezTo>
                <a:cubicBezTo>
                  <a:pt x="643865" y="247978"/>
                  <a:pt x="630109" y="278930"/>
                  <a:pt x="602534" y="306505"/>
                </a:cubicBezTo>
                <a:cubicBezTo>
                  <a:pt x="574959" y="334079"/>
                  <a:pt x="544007" y="347836"/>
                  <a:pt x="533402" y="337230"/>
                </a:cubicBezTo>
                <a:cubicBezTo>
                  <a:pt x="522796" y="326624"/>
                  <a:pt x="536552" y="295673"/>
                  <a:pt x="564127" y="268098"/>
                </a:cubicBezTo>
                <a:cubicBezTo>
                  <a:pt x="584808" y="247417"/>
                  <a:pt x="607388" y="234509"/>
                  <a:pt x="621861" y="233821"/>
                </a:cubicBezTo>
                <a:close/>
                <a:moveTo>
                  <a:pt x="146319" y="233821"/>
                </a:moveTo>
                <a:cubicBezTo>
                  <a:pt x="151143" y="233592"/>
                  <a:pt x="155066" y="234721"/>
                  <a:pt x="157717" y="237372"/>
                </a:cubicBezTo>
                <a:cubicBezTo>
                  <a:pt x="168323" y="247978"/>
                  <a:pt x="154567" y="278930"/>
                  <a:pt x="126992" y="306505"/>
                </a:cubicBezTo>
                <a:cubicBezTo>
                  <a:pt x="99417" y="334079"/>
                  <a:pt x="68465" y="347836"/>
                  <a:pt x="57860" y="337230"/>
                </a:cubicBezTo>
                <a:cubicBezTo>
                  <a:pt x="47254" y="326624"/>
                  <a:pt x="61010" y="295673"/>
                  <a:pt x="88585" y="268098"/>
                </a:cubicBezTo>
                <a:cubicBezTo>
                  <a:pt x="109266" y="247417"/>
                  <a:pt x="131847" y="234509"/>
                  <a:pt x="146319" y="233821"/>
                </a:cubicBezTo>
                <a:close/>
                <a:moveTo>
                  <a:pt x="9359765" y="170387"/>
                </a:moveTo>
                <a:cubicBezTo>
                  <a:pt x="9398762" y="170387"/>
                  <a:pt x="9430375" y="182546"/>
                  <a:pt x="9430375" y="197545"/>
                </a:cubicBezTo>
                <a:cubicBezTo>
                  <a:pt x="9430375" y="212544"/>
                  <a:pt x="9398762" y="224703"/>
                  <a:pt x="9359765" y="224703"/>
                </a:cubicBezTo>
                <a:cubicBezTo>
                  <a:pt x="9320768" y="224703"/>
                  <a:pt x="9289155" y="212544"/>
                  <a:pt x="9289155" y="197545"/>
                </a:cubicBezTo>
                <a:cubicBezTo>
                  <a:pt x="9289155" y="182546"/>
                  <a:pt x="9320768" y="170387"/>
                  <a:pt x="9359765" y="170387"/>
                </a:cubicBezTo>
                <a:close/>
                <a:moveTo>
                  <a:pt x="9105896" y="170387"/>
                </a:moveTo>
                <a:cubicBezTo>
                  <a:pt x="9144893" y="170387"/>
                  <a:pt x="9176506" y="182546"/>
                  <a:pt x="9176506" y="197545"/>
                </a:cubicBezTo>
                <a:cubicBezTo>
                  <a:pt x="9176506" y="212544"/>
                  <a:pt x="9144893" y="224703"/>
                  <a:pt x="9105896" y="224703"/>
                </a:cubicBezTo>
                <a:cubicBezTo>
                  <a:pt x="9066899" y="224703"/>
                  <a:pt x="9035286" y="212544"/>
                  <a:pt x="9035286" y="197545"/>
                </a:cubicBezTo>
                <a:cubicBezTo>
                  <a:pt x="9035286" y="182546"/>
                  <a:pt x="9066899" y="170387"/>
                  <a:pt x="9105896" y="170387"/>
                </a:cubicBezTo>
                <a:close/>
                <a:moveTo>
                  <a:pt x="8884232" y="170387"/>
                </a:moveTo>
                <a:cubicBezTo>
                  <a:pt x="8923229" y="170387"/>
                  <a:pt x="8954842" y="182546"/>
                  <a:pt x="8954842" y="197545"/>
                </a:cubicBezTo>
                <a:cubicBezTo>
                  <a:pt x="8954842" y="212544"/>
                  <a:pt x="8923229" y="224703"/>
                  <a:pt x="8884232" y="224703"/>
                </a:cubicBezTo>
                <a:cubicBezTo>
                  <a:pt x="8845235" y="224703"/>
                  <a:pt x="8813622" y="212544"/>
                  <a:pt x="8813622" y="197545"/>
                </a:cubicBezTo>
                <a:cubicBezTo>
                  <a:pt x="8813622" y="182546"/>
                  <a:pt x="8845235" y="170387"/>
                  <a:pt x="8884232" y="170387"/>
                </a:cubicBezTo>
                <a:close/>
                <a:moveTo>
                  <a:pt x="8630363" y="170387"/>
                </a:moveTo>
                <a:cubicBezTo>
                  <a:pt x="8669360" y="170387"/>
                  <a:pt x="8700973" y="182546"/>
                  <a:pt x="8700973" y="197545"/>
                </a:cubicBezTo>
                <a:cubicBezTo>
                  <a:pt x="8700973" y="212544"/>
                  <a:pt x="8669360" y="224703"/>
                  <a:pt x="8630363" y="224703"/>
                </a:cubicBezTo>
                <a:cubicBezTo>
                  <a:pt x="8591366" y="224703"/>
                  <a:pt x="8559753" y="212544"/>
                  <a:pt x="8559753" y="197545"/>
                </a:cubicBezTo>
                <a:cubicBezTo>
                  <a:pt x="8559753" y="182546"/>
                  <a:pt x="8591366" y="170387"/>
                  <a:pt x="8630363" y="170387"/>
                </a:cubicBezTo>
                <a:close/>
                <a:moveTo>
                  <a:pt x="8408690" y="170387"/>
                </a:moveTo>
                <a:cubicBezTo>
                  <a:pt x="8447687" y="170387"/>
                  <a:pt x="8479300" y="182546"/>
                  <a:pt x="8479300" y="197545"/>
                </a:cubicBezTo>
                <a:cubicBezTo>
                  <a:pt x="8479300" y="212544"/>
                  <a:pt x="8447687" y="224703"/>
                  <a:pt x="8408690" y="224703"/>
                </a:cubicBezTo>
                <a:cubicBezTo>
                  <a:pt x="8369693" y="224703"/>
                  <a:pt x="8338080" y="212544"/>
                  <a:pt x="8338080" y="197545"/>
                </a:cubicBezTo>
                <a:cubicBezTo>
                  <a:pt x="8338080" y="182546"/>
                  <a:pt x="8369693" y="170387"/>
                  <a:pt x="8408690" y="170387"/>
                </a:cubicBezTo>
                <a:close/>
                <a:moveTo>
                  <a:pt x="8154821" y="170387"/>
                </a:moveTo>
                <a:cubicBezTo>
                  <a:pt x="8193818" y="170387"/>
                  <a:pt x="8225431" y="182546"/>
                  <a:pt x="8225431" y="197545"/>
                </a:cubicBezTo>
                <a:cubicBezTo>
                  <a:pt x="8225431" y="212544"/>
                  <a:pt x="8193818" y="224703"/>
                  <a:pt x="8154821" y="224703"/>
                </a:cubicBezTo>
                <a:cubicBezTo>
                  <a:pt x="8115824" y="224703"/>
                  <a:pt x="8084211" y="212544"/>
                  <a:pt x="8084211" y="197545"/>
                </a:cubicBezTo>
                <a:cubicBezTo>
                  <a:pt x="8084211" y="182546"/>
                  <a:pt x="8115824" y="170387"/>
                  <a:pt x="8154821" y="170387"/>
                </a:cubicBezTo>
                <a:close/>
                <a:moveTo>
                  <a:pt x="7933148" y="170387"/>
                </a:moveTo>
                <a:cubicBezTo>
                  <a:pt x="7972145" y="170387"/>
                  <a:pt x="8003758" y="182546"/>
                  <a:pt x="8003758" y="197545"/>
                </a:cubicBezTo>
                <a:cubicBezTo>
                  <a:pt x="8003758" y="212544"/>
                  <a:pt x="7972145" y="224703"/>
                  <a:pt x="7933148" y="224703"/>
                </a:cubicBezTo>
                <a:cubicBezTo>
                  <a:pt x="7894151" y="224703"/>
                  <a:pt x="7862537" y="212544"/>
                  <a:pt x="7862537" y="197545"/>
                </a:cubicBezTo>
                <a:cubicBezTo>
                  <a:pt x="7862537" y="182546"/>
                  <a:pt x="7894151" y="170387"/>
                  <a:pt x="7933148" y="170387"/>
                </a:cubicBezTo>
                <a:close/>
                <a:moveTo>
                  <a:pt x="7679279" y="170387"/>
                </a:moveTo>
                <a:cubicBezTo>
                  <a:pt x="7718276" y="170387"/>
                  <a:pt x="7749889" y="182546"/>
                  <a:pt x="7749889" y="197545"/>
                </a:cubicBezTo>
                <a:cubicBezTo>
                  <a:pt x="7749889" y="212544"/>
                  <a:pt x="7718276" y="224703"/>
                  <a:pt x="7679279" y="224703"/>
                </a:cubicBezTo>
                <a:cubicBezTo>
                  <a:pt x="7640282" y="224703"/>
                  <a:pt x="7608669" y="212544"/>
                  <a:pt x="7608669" y="197545"/>
                </a:cubicBezTo>
                <a:cubicBezTo>
                  <a:pt x="7608669" y="182546"/>
                  <a:pt x="7640282" y="170387"/>
                  <a:pt x="7679279" y="170387"/>
                </a:cubicBezTo>
                <a:close/>
                <a:moveTo>
                  <a:pt x="7457606" y="170387"/>
                </a:moveTo>
                <a:cubicBezTo>
                  <a:pt x="7496603" y="170387"/>
                  <a:pt x="7528216" y="182546"/>
                  <a:pt x="7528216" y="197545"/>
                </a:cubicBezTo>
                <a:cubicBezTo>
                  <a:pt x="7528216" y="212544"/>
                  <a:pt x="7496603" y="224703"/>
                  <a:pt x="7457606" y="224703"/>
                </a:cubicBezTo>
                <a:cubicBezTo>
                  <a:pt x="7418609" y="224703"/>
                  <a:pt x="7386995" y="212544"/>
                  <a:pt x="7386995" y="197545"/>
                </a:cubicBezTo>
                <a:cubicBezTo>
                  <a:pt x="7386995" y="182546"/>
                  <a:pt x="7418609" y="170387"/>
                  <a:pt x="7457606" y="170387"/>
                </a:cubicBezTo>
                <a:close/>
                <a:moveTo>
                  <a:pt x="7203737" y="170387"/>
                </a:moveTo>
                <a:cubicBezTo>
                  <a:pt x="7242734" y="170387"/>
                  <a:pt x="7274347" y="182546"/>
                  <a:pt x="7274347" y="197545"/>
                </a:cubicBezTo>
                <a:cubicBezTo>
                  <a:pt x="7274347" y="212544"/>
                  <a:pt x="7242734" y="224703"/>
                  <a:pt x="7203737" y="224703"/>
                </a:cubicBezTo>
                <a:cubicBezTo>
                  <a:pt x="7164740" y="224703"/>
                  <a:pt x="7133127" y="212544"/>
                  <a:pt x="7133127" y="197545"/>
                </a:cubicBezTo>
                <a:cubicBezTo>
                  <a:pt x="7133127" y="182546"/>
                  <a:pt x="7164740" y="170387"/>
                  <a:pt x="7203737" y="170387"/>
                </a:cubicBezTo>
                <a:close/>
                <a:moveTo>
                  <a:pt x="6982064" y="170387"/>
                </a:moveTo>
                <a:cubicBezTo>
                  <a:pt x="7021061" y="170387"/>
                  <a:pt x="7052674" y="182546"/>
                  <a:pt x="7052674" y="197545"/>
                </a:cubicBezTo>
                <a:cubicBezTo>
                  <a:pt x="7052674" y="212544"/>
                  <a:pt x="7021061" y="224703"/>
                  <a:pt x="6982064" y="224703"/>
                </a:cubicBezTo>
                <a:cubicBezTo>
                  <a:pt x="6943067" y="224703"/>
                  <a:pt x="6911453" y="212544"/>
                  <a:pt x="6911453" y="197545"/>
                </a:cubicBezTo>
                <a:cubicBezTo>
                  <a:pt x="6911453" y="182546"/>
                  <a:pt x="6943067" y="170387"/>
                  <a:pt x="6982064" y="170387"/>
                </a:cubicBezTo>
                <a:close/>
                <a:moveTo>
                  <a:pt x="6728195" y="170387"/>
                </a:moveTo>
                <a:cubicBezTo>
                  <a:pt x="6767192" y="170387"/>
                  <a:pt x="6798805" y="182546"/>
                  <a:pt x="6798805" y="197545"/>
                </a:cubicBezTo>
                <a:cubicBezTo>
                  <a:pt x="6798805" y="212544"/>
                  <a:pt x="6767192" y="224703"/>
                  <a:pt x="6728195" y="224703"/>
                </a:cubicBezTo>
                <a:cubicBezTo>
                  <a:pt x="6689198" y="224703"/>
                  <a:pt x="6657585" y="212544"/>
                  <a:pt x="6657585" y="197545"/>
                </a:cubicBezTo>
                <a:cubicBezTo>
                  <a:pt x="6657585" y="182546"/>
                  <a:pt x="6689198" y="170387"/>
                  <a:pt x="6728195" y="170387"/>
                </a:cubicBezTo>
                <a:close/>
                <a:moveTo>
                  <a:pt x="6506522" y="170387"/>
                </a:moveTo>
                <a:cubicBezTo>
                  <a:pt x="6545519" y="170387"/>
                  <a:pt x="6577132" y="182546"/>
                  <a:pt x="6577132" y="197545"/>
                </a:cubicBezTo>
                <a:cubicBezTo>
                  <a:pt x="6577132" y="212544"/>
                  <a:pt x="6545519" y="224703"/>
                  <a:pt x="6506522" y="224703"/>
                </a:cubicBezTo>
                <a:cubicBezTo>
                  <a:pt x="6467525" y="224703"/>
                  <a:pt x="6435911" y="212544"/>
                  <a:pt x="6435911" y="197545"/>
                </a:cubicBezTo>
                <a:cubicBezTo>
                  <a:pt x="6435911" y="182546"/>
                  <a:pt x="6467525" y="170387"/>
                  <a:pt x="6506522" y="170387"/>
                </a:cubicBezTo>
                <a:close/>
                <a:moveTo>
                  <a:pt x="6252653" y="170387"/>
                </a:moveTo>
                <a:cubicBezTo>
                  <a:pt x="6291650" y="170387"/>
                  <a:pt x="6323263" y="182546"/>
                  <a:pt x="6323263" y="197545"/>
                </a:cubicBezTo>
                <a:cubicBezTo>
                  <a:pt x="6323263" y="212544"/>
                  <a:pt x="6291650" y="224703"/>
                  <a:pt x="6252653" y="224703"/>
                </a:cubicBezTo>
                <a:cubicBezTo>
                  <a:pt x="6213656" y="224703"/>
                  <a:pt x="6182043" y="212544"/>
                  <a:pt x="6182043" y="197545"/>
                </a:cubicBezTo>
                <a:cubicBezTo>
                  <a:pt x="6182043" y="182546"/>
                  <a:pt x="6213656" y="170387"/>
                  <a:pt x="6252653" y="170387"/>
                </a:cubicBezTo>
                <a:close/>
                <a:moveTo>
                  <a:pt x="6030980" y="170387"/>
                </a:moveTo>
                <a:cubicBezTo>
                  <a:pt x="6069977" y="170387"/>
                  <a:pt x="6101590" y="182546"/>
                  <a:pt x="6101590" y="197545"/>
                </a:cubicBezTo>
                <a:cubicBezTo>
                  <a:pt x="6101590" y="212544"/>
                  <a:pt x="6069977" y="224703"/>
                  <a:pt x="6030980" y="224703"/>
                </a:cubicBezTo>
                <a:cubicBezTo>
                  <a:pt x="5991983" y="224703"/>
                  <a:pt x="5960369" y="212544"/>
                  <a:pt x="5960369" y="197545"/>
                </a:cubicBezTo>
                <a:cubicBezTo>
                  <a:pt x="5960369" y="182546"/>
                  <a:pt x="5991983" y="170387"/>
                  <a:pt x="6030980" y="170387"/>
                </a:cubicBezTo>
                <a:close/>
                <a:moveTo>
                  <a:pt x="5777111" y="170387"/>
                </a:moveTo>
                <a:cubicBezTo>
                  <a:pt x="5816108" y="170387"/>
                  <a:pt x="5847721" y="182546"/>
                  <a:pt x="5847721" y="197545"/>
                </a:cubicBezTo>
                <a:cubicBezTo>
                  <a:pt x="5847721" y="212544"/>
                  <a:pt x="5816108" y="224703"/>
                  <a:pt x="5777111" y="224703"/>
                </a:cubicBezTo>
                <a:cubicBezTo>
                  <a:pt x="5738114" y="224703"/>
                  <a:pt x="5706501" y="212544"/>
                  <a:pt x="5706501" y="197545"/>
                </a:cubicBezTo>
                <a:cubicBezTo>
                  <a:pt x="5706501" y="182546"/>
                  <a:pt x="5738114" y="170387"/>
                  <a:pt x="5777111" y="170387"/>
                </a:cubicBezTo>
                <a:close/>
                <a:moveTo>
                  <a:pt x="5555438" y="170387"/>
                </a:moveTo>
                <a:cubicBezTo>
                  <a:pt x="5594435" y="170387"/>
                  <a:pt x="5626048" y="182546"/>
                  <a:pt x="5626048" y="197545"/>
                </a:cubicBezTo>
                <a:cubicBezTo>
                  <a:pt x="5626048" y="212544"/>
                  <a:pt x="5594435" y="224703"/>
                  <a:pt x="5555438" y="224703"/>
                </a:cubicBezTo>
                <a:cubicBezTo>
                  <a:pt x="5516441" y="224703"/>
                  <a:pt x="5484827" y="212544"/>
                  <a:pt x="5484827" y="197545"/>
                </a:cubicBezTo>
                <a:cubicBezTo>
                  <a:pt x="5484827" y="182546"/>
                  <a:pt x="5516441" y="170387"/>
                  <a:pt x="5555438" y="170387"/>
                </a:cubicBezTo>
                <a:close/>
                <a:moveTo>
                  <a:pt x="5301569" y="170387"/>
                </a:moveTo>
                <a:cubicBezTo>
                  <a:pt x="5340566" y="170387"/>
                  <a:pt x="5372179" y="182546"/>
                  <a:pt x="5372179" y="197545"/>
                </a:cubicBezTo>
                <a:cubicBezTo>
                  <a:pt x="5372179" y="212544"/>
                  <a:pt x="5340566" y="224703"/>
                  <a:pt x="5301569" y="224703"/>
                </a:cubicBezTo>
                <a:cubicBezTo>
                  <a:pt x="5262572" y="224703"/>
                  <a:pt x="5230959" y="212544"/>
                  <a:pt x="5230959" y="197545"/>
                </a:cubicBezTo>
                <a:cubicBezTo>
                  <a:pt x="5230959" y="182546"/>
                  <a:pt x="5262572" y="170387"/>
                  <a:pt x="5301569" y="170387"/>
                </a:cubicBezTo>
                <a:close/>
                <a:moveTo>
                  <a:pt x="5079896" y="170387"/>
                </a:moveTo>
                <a:cubicBezTo>
                  <a:pt x="5118893" y="170387"/>
                  <a:pt x="5150506" y="182546"/>
                  <a:pt x="5150506" y="197545"/>
                </a:cubicBezTo>
                <a:cubicBezTo>
                  <a:pt x="5150506" y="212544"/>
                  <a:pt x="5118893" y="224703"/>
                  <a:pt x="5079896" y="224703"/>
                </a:cubicBezTo>
                <a:cubicBezTo>
                  <a:pt x="5040899" y="224703"/>
                  <a:pt x="5009285" y="212544"/>
                  <a:pt x="5009285" y="197545"/>
                </a:cubicBezTo>
                <a:cubicBezTo>
                  <a:pt x="5009285" y="182546"/>
                  <a:pt x="5040899" y="170387"/>
                  <a:pt x="5079896" y="170387"/>
                </a:cubicBezTo>
                <a:close/>
                <a:moveTo>
                  <a:pt x="4826027" y="170387"/>
                </a:moveTo>
                <a:cubicBezTo>
                  <a:pt x="4865024" y="170387"/>
                  <a:pt x="4896637" y="182546"/>
                  <a:pt x="4896637" y="197545"/>
                </a:cubicBezTo>
                <a:cubicBezTo>
                  <a:pt x="4896637" y="212544"/>
                  <a:pt x="4865024" y="224703"/>
                  <a:pt x="4826027" y="224703"/>
                </a:cubicBezTo>
                <a:cubicBezTo>
                  <a:pt x="4787030" y="224703"/>
                  <a:pt x="4755417" y="212544"/>
                  <a:pt x="4755417" y="197545"/>
                </a:cubicBezTo>
                <a:cubicBezTo>
                  <a:pt x="4755417" y="182546"/>
                  <a:pt x="4787030" y="170387"/>
                  <a:pt x="4826027" y="170387"/>
                </a:cubicBezTo>
                <a:close/>
                <a:moveTo>
                  <a:pt x="4604354" y="170387"/>
                </a:moveTo>
                <a:cubicBezTo>
                  <a:pt x="4643351" y="170387"/>
                  <a:pt x="4674964" y="182546"/>
                  <a:pt x="4674964" y="197545"/>
                </a:cubicBezTo>
                <a:cubicBezTo>
                  <a:pt x="4674964" y="212544"/>
                  <a:pt x="4643351" y="224703"/>
                  <a:pt x="4604354" y="224703"/>
                </a:cubicBezTo>
                <a:cubicBezTo>
                  <a:pt x="4565357" y="224703"/>
                  <a:pt x="4533743" y="212544"/>
                  <a:pt x="4533743" y="197545"/>
                </a:cubicBezTo>
                <a:cubicBezTo>
                  <a:pt x="4533743" y="182546"/>
                  <a:pt x="4565357" y="170387"/>
                  <a:pt x="4604354" y="170387"/>
                </a:cubicBezTo>
                <a:close/>
                <a:moveTo>
                  <a:pt x="4350485" y="170387"/>
                </a:moveTo>
                <a:cubicBezTo>
                  <a:pt x="4389482" y="170387"/>
                  <a:pt x="4421095" y="182546"/>
                  <a:pt x="4421095" y="197545"/>
                </a:cubicBezTo>
                <a:cubicBezTo>
                  <a:pt x="4421095" y="212544"/>
                  <a:pt x="4389482" y="224703"/>
                  <a:pt x="4350485" y="224703"/>
                </a:cubicBezTo>
                <a:cubicBezTo>
                  <a:pt x="4311488" y="224703"/>
                  <a:pt x="4279875" y="212544"/>
                  <a:pt x="4279875" y="197545"/>
                </a:cubicBezTo>
                <a:cubicBezTo>
                  <a:pt x="4279875" y="182546"/>
                  <a:pt x="4311488" y="170387"/>
                  <a:pt x="4350485" y="170387"/>
                </a:cubicBezTo>
                <a:close/>
                <a:moveTo>
                  <a:pt x="4128812" y="170387"/>
                </a:moveTo>
                <a:cubicBezTo>
                  <a:pt x="4167809" y="170387"/>
                  <a:pt x="4199422" y="182546"/>
                  <a:pt x="4199422" y="197545"/>
                </a:cubicBezTo>
                <a:cubicBezTo>
                  <a:pt x="4199422" y="212544"/>
                  <a:pt x="4167809" y="224703"/>
                  <a:pt x="4128812" y="224703"/>
                </a:cubicBezTo>
                <a:cubicBezTo>
                  <a:pt x="4089815" y="224703"/>
                  <a:pt x="4058201" y="212544"/>
                  <a:pt x="4058201" y="197545"/>
                </a:cubicBezTo>
                <a:cubicBezTo>
                  <a:pt x="4058201" y="182546"/>
                  <a:pt x="4089815" y="170387"/>
                  <a:pt x="4128812" y="170387"/>
                </a:cubicBezTo>
                <a:close/>
                <a:moveTo>
                  <a:pt x="3874945" y="170387"/>
                </a:moveTo>
                <a:cubicBezTo>
                  <a:pt x="3913942" y="170387"/>
                  <a:pt x="3945555" y="182546"/>
                  <a:pt x="3945555" y="197545"/>
                </a:cubicBezTo>
                <a:cubicBezTo>
                  <a:pt x="3945555" y="212544"/>
                  <a:pt x="3913942" y="224703"/>
                  <a:pt x="3874945" y="224703"/>
                </a:cubicBezTo>
                <a:cubicBezTo>
                  <a:pt x="3835948" y="224703"/>
                  <a:pt x="3804335" y="212544"/>
                  <a:pt x="3804335" y="197545"/>
                </a:cubicBezTo>
                <a:cubicBezTo>
                  <a:pt x="3804335" y="182546"/>
                  <a:pt x="3835948" y="170387"/>
                  <a:pt x="3874945" y="170387"/>
                </a:cubicBezTo>
                <a:close/>
                <a:moveTo>
                  <a:pt x="3653272" y="170387"/>
                </a:moveTo>
                <a:cubicBezTo>
                  <a:pt x="3692269" y="170387"/>
                  <a:pt x="3723882" y="182546"/>
                  <a:pt x="3723882" y="197545"/>
                </a:cubicBezTo>
                <a:cubicBezTo>
                  <a:pt x="3723882" y="212544"/>
                  <a:pt x="3692269" y="224703"/>
                  <a:pt x="3653272" y="224703"/>
                </a:cubicBezTo>
                <a:cubicBezTo>
                  <a:pt x="3614275" y="224703"/>
                  <a:pt x="3582662" y="212544"/>
                  <a:pt x="3582662" y="197545"/>
                </a:cubicBezTo>
                <a:cubicBezTo>
                  <a:pt x="3582662" y="182546"/>
                  <a:pt x="3614275" y="170387"/>
                  <a:pt x="3653272" y="170387"/>
                </a:cubicBezTo>
                <a:close/>
                <a:moveTo>
                  <a:pt x="3399403" y="170387"/>
                </a:moveTo>
                <a:cubicBezTo>
                  <a:pt x="3438400" y="170387"/>
                  <a:pt x="3470013" y="182546"/>
                  <a:pt x="3470013" y="197545"/>
                </a:cubicBezTo>
                <a:cubicBezTo>
                  <a:pt x="3470013" y="212544"/>
                  <a:pt x="3438400" y="224703"/>
                  <a:pt x="3399403" y="224703"/>
                </a:cubicBezTo>
                <a:cubicBezTo>
                  <a:pt x="3360406" y="224703"/>
                  <a:pt x="3328793" y="212544"/>
                  <a:pt x="3328793" y="197545"/>
                </a:cubicBezTo>
                <a:cubicBezTo>
                  <a:pt x="3328793" y="182546"/>
                  <a:pt x="3360406" y="170387"/>
                  <a:pt x="3399403" y="170387"/>
                </a:cubicBezTo>
                <a:close/>
                <a:moveTo>
                  <a:pt x="3177730" y="170387"/>
                </a:moveTo>
                <a:cubicBezTo>
                  <a:pt x="3216727" y="170387"/>
                  <a:pt x="3248340" y="182546"/>
                  <a:pt x="3248340" y="197545"/>
                </a:cubicBezTo>
                <a:cubicBezTo>
                  <a:pt x="3248340" y="212544"/>
                  <a:pt x="3216727" y="224703"/>
                  <a:pt x="3177730" y="224703"/>
                </a:cubicBezTo>
                <a:cubicBezTo>
                  <a:pt x="3138733" y="224703"/>
                  <a:pt x="3107120" y="212544"/>
                  <a:pt x="3107120" y="197545"/>
                </a:cubicBezTo>
                <a:cubicBezTo>
                  <a:pt x="3107120" y="182546"/>
                  <a:pt x="3138733" y="170387"/>
                  <a:pt x="3177730" y="170387"/>
                </a:cubicBezTo>
                <a:close/>
                <a:moveTo>
                  <a:pt x="2923862" y="170387"/>
                </a:moveTo>
                <a:cubicBezTo>
                  <a:pt x="2962858" y="170387"/>
                  <a:pt x="2994472" y="182546"/>
                  <a:pt x="2994472" y="197545"/>
                </a:cubicBezTo>
                <a:cubicBezTo>
                  <a:pt x="2994472" y="212544"/>
                  <a:pt x="2962858" y="224703"/>
                  <a:pt x="2923862" y="224703"/>
                </a:cubicBezTo>
                <a:cubicBezTo>
                  <a:pt x="2884865" y="224703"/>
                  <a:pt x="2853251" y="212544"/>
                  <a:pt x="2853251" y="197545"/>
                </a:cubicBezTo>
                <a:cubicBezTo>
                  <a:pt x="2853251" y="182546"/>
                  <a:pt x="2884865" y="170387"/>
                  <a:pt x="2923862" y="170387"/>
                </a:cubicBezTo>
                <a:close/>
                <a:moveTo>
                  <a:pt x="2702188" y="170387"/>
                </a:moveTo>
                <a:cubicBezTo>
                  <a:pt x="2741185" y="170387"/>
                  <a:pt x="2772798" y="182546"/>
                  <a:pt x="2772798" y="197545"/>
                </a:cubicBezTo>
                <a:cubicBezTo>
                  <a:pt x="2772798" y="212544"/>
                  <a:pt x="2741185" y="224703"/>
                  <a:pt x="2702188" y="224703"/>
                </a:cubicBezTo>
                <a:cubicBezTo>
                  <a:pt x="2663191" y="224703"/>
                  <a:pt x="2631578" y="212544"/>
                  <a:pt x="2631578" y="197545"/>
                </a:cubicBezTo>
                <a:cubicBezTo>
                  <a:pt x="2631578" y="182546"/>
                  <a:pt x="2663191" y="170387"/>
                  <a:pt x="2702188" y="170387"/>
                </a:cubicBezTo>
                <a:close/>
                <a:moveTo>
                  <a:pt x="2448320" y="170387"/>
                </a:moveTo>
                <a:cubicBezTo>
                  <a:pt x="2487317" y="170387"/>
                  <a:pt x="2518930" y="182546"/>
                  <a:pt x="2518930" y="197545"/>
                </a:cubicBezTo>
                <a:cubicBezTo>
                  <a:pt x="2518930" y="212544"/>
                  <a:pt x="2487317" y="224703"/>
                  <a:pt x="2448320" y="224703"/>
                </a:cubicBezTo>
                <a:cubicBezTo>
                  <a:pt x="2409323" y="224703"/>
                  <a:pt x="2377709" y="212544"/>
                  <a:pt x="2377709" y="197545"/>
                </a:cubicBezTo>
                <a:cubicBezTo>
                  <a:pt x="2377709" y="182546"/>
                  <a:pt x="2409323" y="170387"/>
                  <a:pt x="2448320" y="170387"/>
                </a:cubicBezTo>
                <a:close/>
                <a:moveTo>
                  <a:pt x="2226647" y="170387"/>
                </a:moveTo>
                <a:cubicBezTo>
                  <a:pt x="2265644" y="170387"/>
                  <a:pt x="2297257" y="182546"/>
                  <a:pt x="2297257" y="197545"/>
                </a:cubicBezTo>
                <a:cubicBezTo>
                  <a:pt x="2297257" y="212544"/>
                  <a:pt x="2265644" y="224703"/>
                  <a:pt x="2226647" y="224703"/>
                </a:cubicBezTo>
                <a:cubicBezTo>
                  <a:pt x="2187650" y="224703"/>
                  <a:pt x="2156037" y="212544"/>
                  <a:pt x="2156037" y="197545"/>
                </a:cubicBezTo>
                <a:cubicBezTo>
                  <a:pt x="2156037" y="182546"/>
                  <a:pt x="2187650" y="170387"/>
                  <a:pt x="2226647" y="170387"/>
                </a:cubicBezTo>
                <a:close/>
                <a:moveTo>
                  <a:pt x="1972779" y="170387"/>
                </a:moveTo>
                <a:cubicBezTo>
                  <a:pt x="2011775" y="170387"/>
                  <a:pt x="2043389" y="182546"/>
                  <a:pt x="2043389" y="197545"/>
                </a:cubicBezTo>
                <a:cubicBezTo>
                  <a:pt x="2043389" y="212544"/>
                  <a:pt x="2011775" y="224703"/>
                  <a:pt x="1972779" y="224703"/>
                </a:cubicBezTo>
                <a:cubicBezTo>
                  <a:pt x="1933782" y="224703"/>
                  <a:pt x="1902169" y="212544"/>
                  <a:pt x="1902169" y="197545"/>
                </a:cubicBezTo>
                <a:cubicBezTo>
                  <a:pt x="1902169" y="182546"/>
                  <a:pt x="1933782" y="170387"/>
                  <a:pt x="1972779" y="170387"/>
                </a:cubicBezTo>
                <a:close/>
                <a:moveTo>
                  <a:pt x="1751105" y="170387"/>
                </a:moveTo>
                <a:cubicBezTo>
                  <a:pt x="1790102" y="170387"/>
                  <a:pt x="1821715" y="182546"/>
                  <a:pt x="1821715" y="197545"/>
                </a:cubicBezTo>
                <a:cubicBezTo>
                  <a:pt x="1821715" y="212544"/>
                  <a:pt x="1790102" y="224703"/>
                  <a:pt x="1751105" y="224703"/>
                </a:cubicBezTo>
                <a:cubicBezTo>
                  <a:pt x="1712108" y="224703"/>
                  <a:pt x="1680495" y="212544"/>
                  <a:pt x="1680495" y="197545"/>
                </a:cubicBezTo>
                <a:cubicBezTo>
                  <a:pt x="1680495" y="182546"/>
                  <a:pt x="1712108" y="170387"/>
                  <a:pt x="1751105" y="170387"/>
                </a:cubicBezTo>
                <a:close/>
                <a:moveTo>
                  <a:pt x="1497236" y="170387"/>
                </a:moveTo>
                <a:cubicBezTo>
                  <a:pt x="1536233" y="170387"/>
                  <a:pt x="1567846" y="182546"/>
                  <a:pt x="1567846" y="197545"/>
                </a:cubicBezTo>
                <a:cubicBezTo>
                  <a:pt x="1567846" y="212544"/>
                  <a:pt x="1536233" y="224703"/>
                  <a:pt x="1497236" y="224703"/>
                </a:cubicBezTo>
                <a:cubicBezTo>
                  <a:pt x="1458238" y="224703"/>
                  <a:pt x="1426626" y="212544"/>
                  <a:pt x="1426626" y="197545"/>
                </a:cubicBezTo>
                <a:cubicBezTo>
                  <a:pt x="1426626" y="182546"/>
                  <a:pt x="1458238" y="170387"/>
                  <a:pt x="1497236" y="170387"/>
                </a:cubicBezTo>
                <a:close/>
                <a:moveTo>
                  <a:pt x="1275562" y="170387"/>
                </a:moveTo>
                <a:cubicBezTo>
                  <a:pt x="1314559" y="170387"/>
                  <a:pt x="1346172" y="182546"/>
                  <a:pt x="1346172" y="197545"/>
                </a:cubicBezTo>
                <a:cubicBezTo>
                  <a:pt x="1346172" y="212544"/>
                  <a:pt x="1314559" y="224703"/>
                  <a:pt x="1275562" y="224703"/>
                </a:cubicBezTo>
                <a:cubicBezTo>
                  <a:pt x="1236565" y="224703"/>
                  <a:pt x="1204952" y="212544"/>
                  <a:pt x="1204952" y="197545"/>
                </a:cubicBezTo>
                <a:cubicBezTo>
                  <a:pt x="1204952" y="182546"/>
                  <a:pt x="1236565" y="170387"/>
                  <a:pt x="1275562" y="170387"/>
                </a:cubicBezTo>
                <a:close/>
                <a:moveTo>
                  <a:pt x="1021693" y="170387"/>
                </a:moveTo>
                <a:cubicBezTo>
                  <a:pt x="1060690" y="170387"/>
                  <a:pt x="1092303" y="182546"/>
                  <a:pt x="1092303" y="197545"/>
                </a:cubicBezTo>
                <a:cubicBezTo>
                  <a:pt x="1092303" y="212544"/>
                  <a:pt x="1060690" y="224703"/>
                  <a:pt x="1021693" y="224703"/>
                </a:cubicBezTo>
                <a:cubicBezTo>
                  <a:pt x="982696" y="224703"/>
                  <a:pt x="951083" y="212544"/>
                  <a:pt x="951083" y="197545"/>
                </a:cubicBezTo>
                <a:cubicBezTo>
                  <a:pt x="951083" y="182546"/>
                  <a:pt x="982696" y="170387"/>
                  <a:pt x="1021693" y="170387"/>
                </a:cubicBezTo>
                <a:close/>
                <a:moveTo>
                  <a:pt x="800020" y="170387"/>
                </a:moveTo>
                <a:cubicBezTo>
                  <a:pt x="839017" y="170387"/>
                  <a:pt x="870630" y="182546"/>
                  <a:pt x="870630" y="197545"/>
                </a:cubicBezTo>
                <a:cubicBezTo>
                  <a:pt x="870630" y="212544"/>
                  <a:pt x="839017" y="224703"/>
                  <a:pt x="800020" y="224703"/>
                </a:cubicBezTo>
                <a:cubicBezTo>
                  <a:pt x="761023" y="224703"/>
                  <a:pt x="729410" y="212544"/>
                  <a:pt x="729410" y="197545"/>
                </a:cubicBezTo>
                <a:cubicBezTo>
                  <a:pt x="729410" y="182546"/>
                  <a:pt x="761023" y="170387"/>
                  <a:pt x="800020" y="170387"/>
                </a:cubicBezTo>
                <a:close/>
                <a:moveTo>
                  <a:pt x="546152" y="170387"/>
                </a:moveTo>
                <a:cubicBezTo>
                  <a:pt x="585148" y="170387"/>
                  <a:pt x="616762" y="182546"/>
                  <a:pt x="616762" y="197545"/>
                </a:cubicBezTo>
                <a:cubicBezTo>
                  <a:pt x="616762" y="212544"/>
                  <a:pt x="585148" y="224703"/>
                  <a:pt x="546152" y="224703"/>
                </a:cubicBezTo>
                <a:cubicBezTo>
                  <a:pt x="507155" y="224703"/>
                  <a:pt x="475541" y="212544"/>
                  <a:pt x="475541" y="197545"/>
                </a:cubicBezTo>
                <a:cubicBezTo>
                  <a:pt x="475541" y="182546"/>
                  <a:pt x="507155" y="170387"/>
                  <a:pt x="546152" y="170387"/>
                </a:cubicBezTo>
                <a:close/>
                <a:moveTo>
                  <a:pt x="324478" y="170387"/>
                </a:moveTo>
                <a:cubicBezTo>
                  <a:pt x="363475" y="170387"/>
                  <a:pt x="395088" y="182546"/>
                  <a:pt x="395088" y="197545"/>
                </a:cubicBezTo>
                <a:cubicBezTo>
                  <a:pt x="395088" y="212544"/>
                  <a:pt x="363475" y="224703"/>
                  <a:pt x="324478" y="224703"/>
                </a:cubicBezTo>
                <a:cubicBezTo>
                  <a:pt x="285481" y="224703"/>
                  <a:pt x="253868" y="212544"/>
                  <a:pt x="253868" y="197545"/>
                </a:cubicBezTo>
                <a:cubicBezTo>
                  <a:pt x="253868" y="182546"/>
                  <a:pt x="285481" y="170387"/>
                  <a:pt x="324478" y="170387"/>
                </a:cubicBezTo>
                <a:close/>
                <a:moveTo>
                  <a:pt x="70610" y="170387"/>
                </a:moveTo>
                <a:cubicBezTo>
                  <a:pt x="109607" y="170387"/>
                  <a:pt x="141220" y="182546"/>
                  <a:pt x="141220" y="197545"/>
                </a:cubicBezTo>
                <a:cubicBezTo>
                  <a:pt x="141220" y="212544"/>
                  <a:pt x="109607" y="224703"/>
                  <a:pt x="70610" y="224703"/>
                </a:cubicBezTo>
                <a:cubicBezTo>
                  <a:pt x="31613" y="224703"/>
                  <a:pt x="0" y="212544"/>
                  <a:pt x="0" y="197545"/>
                </a:cubicBezTo>
                <a:cubicBezTo>
                  <a:pt x="0" y="182546"/>
                  <a:pt x="31613" y="170387"/>
                  <a:pt x="70610" y="170387"/>
                </a:cubicBezTo>
                <a:close/>
                <a:moveTo>
                  <a:pt x="9232830" y="157252"/>
                </a:moveTo>
                <a:cubicBezTo>
                  <a:pt x="9255084" y="157252"/>
                  <a:pt x="9273124" y="175291"/>
                  <a:pt x="9273124" y="197545"/>
                </a:cubicBezTo>
                <a:cubicBezTo>
                  <a:pt x="9273124" y="219798"/>
                  <a:pt x="9255084" y="237838"/>
                  <a:pt x="9232830" y="237838"/>
                </a:cubicBezTo>
                <a:cubicBezTo>
                  <a:pt x="9210577" y="237838"/>
                  <a:pt x="9192537" y="219798"/>
                  <a:pt x="9192537" y="197545"/>
                </a:cubicBezTo>
                <a:cubicBezTo>
                  <a:pt x="9192537" y="175291"/>
                  <a:pt x="9210577" y="157252"/>
                  <a:pt x="9232830" y="157252"/>
                </a:cubicBezTo>
                <a:close/>
                <a:moveTo>
                  <a:pt x="8757298" y="157252"/>
                </a:moveTo>
                <a:cubicBezTo>
                  <a:pt x="8779551" y="157252"/>
                  <a:pt x="8797591" y="175291"/>
                  <a:pt x="8797591" y="197545"/>
                </a:cubicBezTo>
                <a:cubicBezTo>
                  <a:pt x="8797591" y="219798"/>
                  <a:pt x="8779551" y="237838"/>
                  <a:pt x="8757298" y="237838"/>
                </a:cubicBezTo>
                <a:cubicBezTo>
                  <a:pt x="8735044" y="237838"/>
                  <a:pt x="8717004" y="219798"/>
                  <a:pt x="8717004" y="197545"/>
                </a:cubicBezTo>
                <a:cubicBezTo>
                  <a:pt x="8717004" y="175291"/>
                  <a:pt x="8735044" y="157252"/>
                  <a:pt x="8757298" y="157252"/>
                </a:cubicBezTo>
                <a:close/>
                <a:moveTo>
                  <a:pt x="8281756" y="157252"/>
                </a:moveTo>
                <a:cubicBezTo>
                  <a:pt x="8304009" y="157252"/>
                  <a:pt x="8322049" y="175291"/>
                  <a:pt x="8322049" y="197545"/>
                </a:cubicBezTo>
                <a:cubicBezTo>
                  <a:pt x="8322049" y="219798"/>
                  <a:pt x="8304009" y="237838"/>
                  <a:pt x="8281756" y="237838"/>
                </a:cubicBezTo>
                <a:cubicBezTo>
                  <a:pt x="8259502" y="237838"/>
                  <a:pt x="8241462" y="219798"/>
                  <a:pt x="8241462" y="197545"/>
                </a:cubicBezTo>
                <a:cubicBezTo>
                  <a:pt x="8241462" y="175291"/>
                  <a:pt x="8259502" y="157252"/>
                  <a:pt x="8281756" y="157252"/>
                </a:cubicBezTo>
                <a:close/>
                <a:moveTo>
                  <a:pt x="7806213" y="157252"/>
                </a:moveTo>
                <a:cubicBezTo>
                  <a:pt x="7828467" y="157252"/>
                  <a:pt x="7846507" y="175291"/>
                  <a:pt x="7846507" y="197545"/>
                </a:cubicBezTo>
                <a:cubicBezTo>
                  <a:pt x="7846507" y="219798"/>
                  <a:pt x="7828467" y="237838"/>
                  <a:pt x="7806213" y="237838"/>
                </a:cubicBezTo>
                <a:cubicBezTo>
                  <a:pt x="7783960" y="237838"/>
                  <a:pt x="7765920" y="219798"/>
                  <a:pt x="7765920" y="197545"/>
                </a:cubicBezTo>
                <a:cubicBezTo>
                  <a:pt x="7765920" y="175291"/>
                  <a:pt x="7783960" y="157252"/>
                  <a:pt x="7806213" y="157252"/>
                </a:cubicBezTo>
                <a:close/>
                <a:moveTo>
                  <a:pt x="7330671" y="157252"/>
                </a:moveTo>
                <a:cubicBezTo>
                  <a:pt x="7352925" y="157252"/>
                  <a:pt x="7370965" y="175291"/>
                  <a:pt x="7370965" y="197545"/>
                </a:cubicBezTo>
                <a:cubicBezTo>
                  <a:pt x="7370965" y="219798"/>
                  <a:pt x="7352925" y="237838"/>
                  <a:pt x="7330671" y="237838"/>
                </a:cubicBezTo>
                <a:cubicBezTo>
                  <a:pt x="7308418" y="237838"/>
                  <a:pt x="7290378" y="219798"/>
                  <a:pt x="7290378" y="197545"/>
                </a:cubicBezTo>
                <a:cubicBezTo>
                  <a:pt x="7290378" y="175291"/>
                  <a:pt x="7308418" y="157252"/>
                  <a:pt x="7330671" y="157252"/>
                </a:cubicBezTo>
                <a:close/>
                <a:moveTo>
                  <a:pt x="6855129" y="157252"/>
                </a:moveTo>
                <a:cubicBezTo>
                  <a:pt x="6877383" y="157252"/>
                  <a:pt x="6895423" y="175291"/>
                  <a:pt x="6895423" y="197545"/>
                </a:cubicBezTo>
                <a:cubicBezTo>
                  <a:pt x="6895423" y="219798"/>
                  <a:pt x="6877383" y="237838"/>
                  <a:pt x="6855129" y="237838"/>
                </a:cubicBezTo>
                <a:cubicBezTo>
                  <a:pt x="6832876" y="237838"/>
                  <a:pt x="6814836" y="219798"/>
                  <a:pt x="6814836" y="197545"/>
                </a:cubicBezTo>
                <a:cubicBezTo>
                  <a:pt x="6814836" y="175291"/>
                  <a:pt x="6832876" y="157252"/>
                  <a:pt x="6855129" y="157252"/>
                </a:cubicBezTo>
                <a:close/>
                <a:moveTo>
                  <a:pt x="6379587" y="157252"/>
                </a:moveTo>
                <a:cubicBezTo>
                  <a:pt x="6401841" y="157252"/>
                  <a:pt x="6419881" y="175291"/>
                  <a:pt x="6419881" y="197545"/>
                </a:cubicBezTo>
                <a:cubicBezTo>
                  <a:pt x="6419881" y="219798"/>
                  <a:pt x="6401841" y="237838"/>
                  <a:pt x="6379587" y="237838"/>
                </a:cubicBezTo>
                <a:cubicBezTo>
                  <a:pt x="6357334" y="237838"/>
                  <a:pt x="6339294" y="219798"/>
                  <a:pt x="6339294" y="197545"/>
                </a:cubicBezTo>
                <a:cubicBezTo>
                  <a:pt x="6339294" y="175291"/>
                  <a:pt x="6357334" y="157252"/>
                  <a:pt x="6379587" y="157252"/>
                </a:cubicBezTo>
                <a:close/>
                <a:moveTo>
                  <a:pt x="5904045" y="157252"/>
                </a:moveTo>
                <a:cubicBezTo>
                  <a:pt x="5926299" y="157252"/>
                  <a:pt x="5944339" y="175291"/>
                  <a:pt x="5944339" y="197545"/>
                </a:cubicBezTo>
                <a:cubicBezTo>
                  <a:pt x="5944339" y="219798"/>
                  <a:pt x="5926299" y="237838"/>
                  <a:pt x="5904045" y="237838"/>
                </a:cubicBezTo>
                <a:cubicBezTo>
                  <a:pt x="5881792" y="237838"/>
                  <a:pt x="5863752" y="219798"/>
                  <a:pt x="5863752" y="197545"/>
                </a:cubicBezTo>
                <a:cubicBezTo>
                  <a:pt x="5863752" y="175291"/>
                  <a:pt x="5881792" y="157252"/>
                  <a:pt x="5904045" y="157252"/>
                </a:cubicBezTo>
                <a:close/>
                <a:moveTo>
                  <a:pt x="5428503" y="157252"/>
                </a:moveTo>
                <a:cubicBezTo>
                  <a:pt x="5450757" y="157252"/>
                  <a:pt x="5468797" y="175291"/>
                  <a:pt x="5468797" y="197545"/>
                </a:cubicBezTo>
                <a:cubicBezTo>
                  <a:pt x="5468797" y="219798"/>
                  <a:pt x="5450757" y="237838"/>
                  <a:pt x="5428503" y="237838"/>
                </a:cubicBezTo>
                <a:cubicBezTo>
                  <a:pt x="5406250" y="237838"/>
                  <a:pt x="5388210" y="219798"/>
                  <a:pt x="5388210" y="197545"/>
                </a:cubicBezTo>
                <a:cubicBezTo>
                  <a:pt x="5388210" y="175291"/>
                  <a:pt x="5406250" y="157252"/>
                  <a:pt x="5428503" y="157252"/>
                </a:cubicBezTo>
                <a:close/>
                <a:moveTo>
                  <a:pt x="4952961" y="157252"/>
                </a:moveTo>
                <a:cubicBezTo>
                  <a:pt x="4975215" y="157252"/>
                  <a:pt x="4993255" y="175291"/>
                  <a:pt x="4993255" y="197545"/>
                </a:cubicBezTo>
                <a:cubicBezTo>
                  <a:pt x="4993255" y="219798"/>
                  <a:pt x="4975215" y="237838"/>
                  <a:pt x="4952961" y="237838"/>
                </a:cubicBezTo>
                <a:cubicBezTo>
                  <a:pt x="4930708" y="237838"/>
                  <a:pt x="4912668" y="219798"/>
                  <a:pt x="4912668" y="197545"/>
                </a:cubicBezTo>
                <a:cubicBezTo>
                  <a:pt x="4912668" y="175291"/>
                  <a:pt x="4930708" y="157252"/>
                  <a:pt x="4952961" y="157252"/>
                </a:cubicBezTo>
                <a:close/>
                <a:moveTo>
                  <a:pt x="4477419" y="157252"/>
                </a:moveTo>
                <a:cubicBezTo>
                  <a:pt x="4499673" y="157252"/>
                  <a:pt x="4517713" y="175291"/>
                  <a:pt x="4517713" y="197545"/>
                </a:cubicBezTo>
                <a:cubicBezTo>
                  <a:pt x="4517713" y="219798"/>
                  <a:pt x="4499673" y="237838"/>
                  <a:pt x="4477419" y="237838"/>
                </a:cubicBezTo>
                <a:cubicBezTo>
                  <a:pt x="4455166" y="237838"/>
                  <a:pt x="4437126" y="219798"/>
                  <a:pt x="4437126" y="197545"/>
                </a:cubicBezTo>
                <a:cubicBezTo>
                  <a:pt x="4437126" y="175291"/>
                  <a:pt x="4455166" y="157252"/>
                  <a:pt x="4477419" y="157252"/>
                </a:cubicBezTo>
                <a:close/>
                <a:moveTo>
                  <a:pt x="4001877" y="157252"/>
                </a:moveTo>
                <a:cubicBezTo>
                  <a:pt x="4024131" y="157252"/>
                  <a:pt x="4042171" y="175291"/>
                  <a:pt x="4042171" y="197545"/>
                </a:cubicBezTo>
                <a:cubicBezTo>
                  <a:pt x="4042171" y="219798"/>
                  <a:pt x="4024131" y="237838"/>
                  <a:pt x="4001877" y="237838"/>
                </a:cubicBezTo>
                <a:cubicBezTo>
                  <a:pt x="3979624" y="237838"/>
                  <a:pt x="3961584" y="219798"/>
                  <a:pt x="3961584" y="197545"/>
                </a:cubicBezTo>
                <a:cubicBezTo>
                  <a:pt x="3961584" y="175291"/>
                  <a:pt x="3979624" y="157252"/>
                  <a:pt x="4001877" y="157252"/>
                </a:cubicBezTo>
                <a:close/>
                <a:moveTo>
                  <a:pt x="3526338" y="157252"/>
                </a:moveTo>
                <a:cubicBezTo>
                  <a:pt x="3548591" y="157252"/>
                  <a:pt x="3566631" y="175291"/>
                  <a:pt x="3566631" y="197545"/>
                </a:cubicBezTo>
                <a:cubicBezTo>
                  <a:pt x="3566631" y="219798"/>
                  <a:pt x="3548591" y="237838"/>
                  <a:pt x="3526338" y="237838"/>
                </a:cubicBezTo>
                <a:cubicBezTo>
                  <a:pt x="3504084" y="237838"/>
                  <a:pt x="3486045" y="219798"/>
                  <a:pt x="3486045" y="197545"/>
                </a:cubicBezTo>
                <a:cubicBezTo>
                  <a:pt x="3486045" y="175291"/>
                  <a:pt x="3504084" y="157252"/>
                  <a:pt x="3526338" y="157252"/>
                </a:cubicBezTo>
                <a:close/>
                <a:moveTo>
                  <a:pt x="3050796" y="157252"/>
                </a:moveTo>
                <a:cubicBezTo>
                  <a:pt x="3073049" y="157252"/>
                  <a:pt x="3091089" y="175291"/>
                  <a:pt x="3091089" y="197545"/>
                </a:cubicBezTo>
                <a:cubicBezTo>
                  <a:pt x="3091089" y="219798"/>
                  <a:pt x="3073049" y="237838"/>
                  <a:pt x="3050796" y="237838"/>
                </a:cubicBezTo>
                <a:cubicBezTo>
                  <a:pt x="3028542" y="237838"/>
                  <a:pt x="3010502" y="219798"/>
                  <a:pt x="3010502" y="197545"/>
                </a:cubicBezTo>
                <a:cubicBezTo>
                  <a:pt x="3010502" y="175291"/>
                  <a:pt x="3028542" y="157252"/>
                  <a:pt x="3050796" y="157252"/>
                </a:cubicBezTo>
                <a:close/>
                <a:moveTo>
                  <a:pt x="2575254" y="157252"/>
                </a:moveTo>
                <a:cubicBezTo>
                  <a:pt x="2597508" y="157252"/>
                  <a:pt x="2615548" y="175291"/>
                  <a:pt x="2615548" y="197545"/>
                </a:cubicBezTo>
                <a:cubicBezTo>
                  <a:pt x="2615548" y="219798"/>
                  <a:pt x="2597508" y="237838"/>
                  <a:pt x="2575254" y="237838"/>
                </a:cubicBezTo>
                <a:cubicBezTo>
                  <a:pt x="2553001" y="237838"/>
                  <a:pt x="2534961" y="219798"/>
                  <a:pt x="2534961" y="197545"/>
                </a:cubicBezTo>
                <a:cubicBezTo>
                  <a:pt x="2534961" y="175291"/>
                  <a:pt x="2553001" y="157252"/>
                  <a:pt x="2575254" y="157252"/>
                </a:cubicBezTo>
                <a:close/>
                <a:moveTo>
                  <a:pt x="2099713" y="157252"/>
                </a:moveTo>
                <a:cubicBezTo>
                  <a:pt x="2121966" y="157252"/>
                  <a:pt x="2140006" y="175291"/>
                  <a:pt x="2140006" y="197545"/>
                </a:cubicBezTo>
                <a:cubicBezTo>
                  <a:pt x="2140006" y="219798"/>
                  <a:pt x="2121966" y="237838"/>
                  <a:pt x="2099713" y="237838"/>
                </a:cubicBezTo>
                <a:cubicBezTo>
                  <a:pt x="2077460" y="237838"/>
                  <a:pt x="2059420" y="219798"/>
                  <a:pt x="2059420" y="197545"/>
                </a:cubicBezTo>
                <a:cubicBezTo>
                  <a:pt x="2059420" y="175291"/>
                  <a:pt x="2077460" y="157252"/>
                  <a:pt x="2099713" y="157252"/>
                </a:cubicBezTo>
                <a:close/>
                <a:moveTo>
                  <a:pt x="1624170" y="157252"/>
                </a:moveTo>
                <a:cubicBezTo>
                  <a:pt x="1646424" y="157252"/>
                  <a:pt x="1664464" y="175291"/>
                  <a:pt x="1664464" y="197545"/>
                </a:cubicBezTo>
                <a:cubicBezTo>
                  <a:pt x="1664464" y="219798"/>
                  <a:pt x="1646424" y="237838"/>
                  <a:pt x="1624170" y="237838"/>
                </a:cubicBezTo>
                <a:cubicBezTo>
                  <a:pt x="1601917" y="237838"/>
                  <a:pt x="1583877" y="219798"/>
                  <a:pt x="1583877" y="197545"/>
                </a:cubicBezTo>
                <a:cubicBezTo>
                  <a:pt x="1583877" y="175291"/>
                  <a:pt x="1601917" y="157252"/>
                  <a:pt x="1624170" y="157252"/>
                </a:cubicBezTo>
                <a:close/>
                <a:moveTo>
                  <a:pt x="1148628" y="157252"/>
                </a:moveTo>
                <a:cubicBezTo>
                  <a:pt x="1170882" y="157252"/>
                  <a:pt x="1188922" y="175291"/>
                  <a:pt x="1188922" y="197545"/>
                </a:cubicBezTo>
                <a:cubicBezTo>
                  <a:pt x="1188922" y="219798"/>
                  <a:pt x="1170882" y="237838"/>
                  <a:pt x="1148628" y="237838"/>
                </a:cubicBezTo>
                <a:cubicBezTo>
                  <a:pt x="1126375" y="237838"/>
                  <a:pt x="1108335" y="219798"/>
                  <a:pt x="1108335" y="197545"/>
                </a:cubicBezTo>
                <a:cubicBezTo>
                  <a:pt x="1108335" y="175291"/>
                  <a:pt x="1126375" y="157252"/>
                  <a:pt x="1148628" y="157252"/>
                </a:cubicBezTo>
                <a:close/>
                <a:moveTo>
                  <a:pt x="673086" y="157252"/>
                </a:moveTo>
                <a:cubicBezTo>
                  <a:pt x="695339" y="157252"/>
                  <a:pt x="713379" y="175291"/>
                  <a:pt x="713379" y="197545"/>
                </a:cubicBezTo>
                <a:cubicBezTo>
                  <a:pt x="713379" y="219798"/>
                  <a:pt x="695339" y="237838"/>
                  <a:pt x="673086" y="237838"/>
                </a:cubicBezTo>
                <a:cubicBezTo>
                  <a:pt x="650832" y="237838"/>
                  <a:pt x="632792" y="219798"/>
                  <a:pt x="632792" y="197545"/>
                </a:cubicBezTo>
                <a:cubicBezTo>
                  <a:pt x="632792" y="175291"/>
                  <a:pt x="650832" y="157252"/>
                  <a:pt x="673086" y="157252"/>
                </a:cubicBezTo>
                <a:close/>
                <a:moveTo>
                  <a:pt x="197544" y="157252"/>
                </a:moveTo>
                <a:cubicBezTo>
                  <a:pt x="219797" y="157252"/>
                  <a:pt x="237837" y="175291"/>
                  <a:pt x="237837" y="197545"/>
                </a:cubicBezTo>
                <a:cubicBezTo>
                  <a:pt x="237837" y="219798"/>
                  <a:pt x="219797" y="237838"/>
                  <a:pt x="197544" y="237838"/>
                </a:cubicBezTo>
                <a:cubicBezTo>
                  <a:pt x="175291" y="237838"/>
                  <a:pt x="157251" y="219798"/>
                  <a:pt x="157251" y="197545"/>
                </a:cubicBezTo>
                <a:cubicBezTo>
                  <a:pt x="157251" y="175291"/>
                  <a:pt x="175291" y="157252"/>
                  <a:pt x="197544" y="157252"/>
                </a:cubicBezTo>
                <a:close/>
                <a:moveTo>
                  <a:pt x="9104544" y="54310"/>
                </a:moveTo>
                <a:cubicBezTo>
                  <a:pt x="9119016" y="54997"/>
                  <a:pt x="9141597" y="67905"/>
                  <a:pt x="9162278" y="88586"/>
                </a:cubicBezTo>
                <a:cubicBezTo>
                  <a:pt x="9189852" y="116160"/>
                  <a:pt x="9203608" y="147112"/>
                  <a:pt x="9193003" y="157717"/>
                </a:cubicBezTo>
                <a:cubicBezTo>
                  <a:pt x="9182397" y="168323"/>
                  <a:pt x="9151446" y="154567"/>
                  <a:pt x="9123871" y="126992"/>
                </a:cubicBezTo>
                <a:cubicBezTo>
                  <a:pt x="9096297" y="99418"/>
                  <a:pt x="9082540" y="68466"/>
                  <a:pt x="9093146" y="57861"/>
                </a:cubicBezTo>
                <a:cubicBezTo>
                  <a:pt x="9095797" y="55209"/>
                  <a:pt x="9099720" y="54080"/>
                  <a:pt x="9104544" y="54310"/>
                </a:cubicBezTo>
                <a:close/>
                <a:moveTo>
                  <a:pt x="8629011" y="54310"/>
                </a:moveTo>
                <a:cubicBezTo>
                  <a:pt x="8643483" y="54997"/>
                  <a:pt x="8666064" y="67905"/>
                  <a:pt x="8686745" y="88586"/>
                </a:cubicBezTo>
                <a:cubicBezTo>
                  <a:pt x="8714319" y="116160"/>
                  <a:pt x="8728075" y="147112"/>
                  <a:pt x="8717470" y="157717"/>
                </a:cubicBezTo>
                <a:cubicBezTo>
                  <a:pt x="8706864" y="168323"/>
                  <a:pt x="8675913" y="154567"/>
                  <a:pt x="8648338" y="126992"/>
                </a:cubicBezTo>
                <a:cubicBezTo>
                  <a:pt x="8620764" y="99418"/>
                  <a:pt x="8607007" y="68466"/>
                  <a:pt x="8617613" y="57861"/>
                </a:cubicBezTo>
                <a:cubicBezTo>
                  <a:pt x="8620264" y="55209"/>
                  <a:pt x="8624187" y="54080"/>
                  <a:pt x="8629011" y="54310"/>
                </a:cubicBezTo>
                <a:close/>
                <a:moveTo>
                  <a:pt x="8153469" y="54310"/>
                </a:moveTo>
                <a:cubicBezTo>
                  <a:pt x="8167941" y="54997"/>
                  <a:pt x="8190522" y="67905"/>
                  <a:pt x="8211203" y="88586"/>
                </a:cubicBezTo>
                <a:cubicBezTo>
                  <a:pt x="8238777" y="116160"/>
                  <a:pt x="8252533" y="147112"/>
                  <a:pt x="8241928" y="157717"/>
                </a:cubicBezTo>
                <a:cubicBezTo>
                  <a:pt x="8231322" y="168323"/>
                  <a:pt x="8200371" y="154567"/>
                  <a:pt x="8172796" y="126992"/>
                </a:cubicBezTo>
                <a:cubicBezTo>
                  <a:pt x="8145221" y="99418"/>
                  <a:pt x="8131465" y="68466"/>
                  <a:pt x="8142071" y="57861"/>
                </a:cubicBezTo>
                <a:cubicBezTo>
                  <a:pt x="8144722" y="55209"/>
                  <a:pt x="8148645" y="54080"/>
                  <a:pt x="8153469" y="54310"/>
                </a:cubicBezTo>
                <a:close/>
                <a:moveTo>
                  <a:pt x="7677927" y="54310"/>
                </a:moveTo>
                <a:cubicBezTo>
                  <a:pt x="7692399" y="54997"/>
                  <a:pt x="7714979" y="67905"/>
                  <a:pt x="7735660" y="88586"/>
                </a:cubicBezTo>
                <a:cubicBezTo>
                  <a:pt x="7763235" y="116160"/>
                  <a:pt x="7776991" y="147112"/>
                  <a:pt x="7766386" y="157717"/>
                </a:cubicBezTo>
                <a:cubicBezTo>
                  <a:pt x="7755780" y="168323"/>
                  <a:pt x="7724829" y="154567"/>
                  <a:pt x="7697254" y="126992"/>
                </a:cubicBezTo>
                <a:cubicBezTo>
                  <a:pt x="7669679" y="99418"/>
                  <a:pt x="7655923" y="68466"/>
                  <a:pt x="7666529" y="57861"/>
                </a:cubicBezTo>
                <a:cubicBezTo>
                  <a:pt x="7669180" y="55209"/>
                  <a:pt x="7673103" y="54080"/>
                  <a:pt x="7677927" y="54310"/>
                </a:cubicBezTo>
                <a:close/>
                <a:moveTo>
                  <a:pt x="7202385" y="54310"/>
                </a:moveTo>
                <a:cubicBezTo>
                  <a:pt x="7216857" y="54997"/>
                  <a:pt x="7239437" y="67905"/>
                  <a:pt x="7260118" y="88586"/>
                </a:cubicBezTo>
                <a:cubicBezTo>
                  <a:pt x="7287693" y="116160"/>
                  <a:pt x="7301449" y="147112"/>
                  <a:pt x="7290844" y="157717"/>
                </a:cubicBezTo>
                <a:cubicBezTo>
                  <a:pt x="7280238" y="168323"/>
                  <a:pt x="7249287" y="154567"/>
                  <a:pt x="7221712" y="126992"/>
                </a:cubicBezTo>
                <a:cubicBezTo>
                  <a:pt x="7194137" y="99418"/>
                  <a:pt x="7180381" y="68466"/>
                  <a:pt x="7190987" y="57861"/>
                </a:cubicBezTo>
                <a:cubicBezTo>
                  <a:pt x="7193638" y="55209"/>
                  <a:pt x="7197561" y="54080"/>
                  <a:pt x="7202385" y="54310"/>
                </a:cubicBezTo>
                <a:close/>
                <a:moveTo>
                  <a:pt x="6726843" y="54310"/>
                </a:moveTo>
                <a:cubicBezTo>
                  <a:pt x="6741315" y="54997"/>
                  <a:pt x="6763895" y="67905"/>
                  <a:pt x="6784576" y="88586"/>
                </a:cubicBezTo>
                <a:cubicBezTo>
                  <a:pt x="6812151" y="116160"/>
                  <a:pt x="6825907" y="147112"/>
                  <a:pt x="6815302" y="157717"/>
                </a:cubicBezTo>
                <a:cubicBezTo>
                  <a:pt x="6804696" y="168323"/>
                  <a:pt x="6773745" y="154567"/>
                  <a:pt x="6746170" y="126992"/>
                </a:cubicBezTo>
                <a:cubicBezTo>
                  <a:pt x="6718595" y="99418"/>
                  <a:pt x="6704839" y="68466"/>
                  <a:pt x="6715445" y="57861"/>
                </a:cubicBezTo>
                <a:cubicBezTo>
                  <a:pt x="6718096" y="55209"/>
                  <a:pt x="6722019" y="54080"/>
                  <a:pt x="6726843" y="54310"/>
                </a:cubicBezTo>
                <a:close/>
                <a:moveTo>
                  <a:pt x="6251301" y="54310"/>
                </a:moveTo>
                <a:cubicBezTo>
                  <a:pt x="6265773" y="54997"/>
                  <a:pt x="6288353" y="67905"/>
                  <a:pt x="6309034" y="88586"/>
                </a:cubicBezTo>
                <a:cubicBezTo>
                  <a:pt x="6336609" y="116160"/>
                  <a:pt x="6350365" y="147112"/>
                  <a:pt x="6339760" y="157717"/>
                </a:cubicBezTo>
                <a:cubicBezTo>
                  <a:pt x="6329154" y="168323"/>
                  <a:pt x="6298203" y="154567"/>
                  <a:pt x="6270628" y="126992"/>
                </a:cubicBezTo>
                <a:cubicBezTo>
                  <a:pt x="6243053" y="99418"/>
                  <a:pt x="6229297" y="68466"/>
                  <a:pt x="6239903" y="57861"/>
                </a:cubicBezTo>
                <a:cubicBezTo>
                  <a:pt x="6242554" y="55209"/>
                  <a:pt x="6246477" y="54080"/>
                  <a:pt x="6251301" y="54310"/>
                </a:cubicBezTo>
                <a:close/>
                <a:moveTo>
                  <a:pt x="5775759" y="54310"/>
                </a:moveTo>
                <a:cubicBezTo>
                  <a:pt x="5790231" y="54997"/>
                  <a:pt x="5812811" y="67905"/>
                  <a:pt x="5833492" y="88586"/>
                </a:cubicBezTo>
                <a:cubicBezTo>
                  <a:pt x="5861067" y="116160"/>
                  <a:pt x="5874823" y="147112"/>
                  <a:pt x="5864218" y="157717"/>
                </a:cubicBezTo>
                <a:cubicBezTo>
                  <a:pt x="5853612" y="168323"/>
                  <a:pt x="5822661" y="154567"/>
                  <a:pt x="5795086" y="126992"/>
                </a:cubicBezTo>
                <a:cubicBezTo>
                  <a:pt x="5767511" y="99418"/>
                  <a:pt x="5753755" y="68466"/>
                  <a:pt x="5764361" y="57861"/>
                </a:cubicBezTo>
                <a:cubicBezTo>
                  <a:pt x="5767012" y="55209"/>
                  <a:pt x="5770935" y="54080"/>
                  <a:pt x="5775759" y="54310"/>
                </a:cubicBezTo>
                <a:close/>
                <a:moveTo>
                  <a:pt x="5300217" y="54310"/>
                </a:moveTo>
                <a:cubicBezTo>
                  <a:pt x="5314689" y="54997"/>
                  <a:pt x="5337269" y="67905"/>
                  <a:pt x="5357950" y="88586"/>
                </a:cubicBezTo>
                <a:cubicBezTo>
                  <a:pt x="5385525" y="116160"/>
                  <a:pt x="5399281" y="147112"/>
                  <a:pt x="5388676" y="157717"/>
                </a:cubicBezTo>
                <a:cubicBezTo>
                  <a:pt x="5378070" y="168323"/>
                  <a:pt x="5347119" y="154567"/>
                  <a:pt x="5319544" y="126992"/>
                </a:cubicBezTo>
                <a:cubicBezTo>
                  <a:pt x="5291969" y="99418"/>
                  <a:pt x="5278213" y="68466"/>
                  <a:pt x="5288819" y="57861"/>
                </a:cubicBezTo>
                <a:cubicBezTo>
                  <a:pt x="5291470" y="55209"/>
                  <a:pt x="5295393" y="54080"/>
                  <a:pt x="5300217" y="54310"/>
                </a:cubicBezTo>
                <a:close/>
                <a:moveTo>
                  <a:pt x="4824675" y="54310"/>
                </a:moveTo>
                <a:cubicBezTo>
                  <a:pt x="4839147" y="54997"/>
                  <a:pt x="4861727" y="67905"/>
                  <a:pt x="4882408" y="88586"/>
                </a:cubicBezTo>
                <a:cubicBezTo>
                  <a:pt x="4909983" y="116160"/>
                  <a:pt x="4923739" y="147112"/>
                  <a:pt x="4913134" y="157717"/>
                </a:cubicBezTo>
                <a:cubicBezTo>
                  <a:pt x="4902528" y="168323"/>
                  <a:pt x="4871577" y="154567"/>
                  <a:pt x="4844002" y="126992"/>
                </a:cubicBezTo>
                <a:cubicBezTo>
                  <a:pt x="4816427" y="99418"/>
                  <a:pt x="4802671" y="68466"/>
                  <a:pt x="4813277" y="57861"/>
                </a:cubicBezTo>
                <a:cubicBezTo>
                  <a:pt x="4815928" y="55209"/>
                  <a:pt x="4819851" y="54080"/>
                  <a:pt x="4824675" y="54310"/>
                </a:cubicBezTo>
                <a:close/>
                <a:moveTo>
                  <a:pt x="4349133" y="54310"/>
                </a:moveTo>
                <a:cubicBezTo>
                  <a:pt x="4363605" y="54997"/>
                  <a:pt x="4386185" y="67905"/>
                  <a:pt x="4406866" y="88586"/>
                </a:cubicBezTo>
                <a:cubicBezTo>
                  <a:pt x="4434441" y="116160"/>
                  <a:pt x="4448197" y="147112"/>
                  <a:pt x="4437592" y="157717"/>
                </a:cubicBezTo>
                <a:cubicBezTo>
                  <a:pt x="4426986" y="168323"/>
                  <a:pt x="4396035" y="154567"/>
                  <a:pt x="4368460" y="126992"/>
                </a:cubicBezTo>
                <a:cubicBezTo>
                  <a:pt x="4340885" y="99418"/>
                  <a:pt x="4327129" y="68466"/>
                  <a:pt x="4337735" y="57861"/>
                </a:cubicBezTo>
                <a:cubicBezTo>
                  <a:pt x="4340386" y="55209"/>
                  <a:pt x="4344309" y="54080"/>
                  <a:pt x="4349133" y="54310"/>
                </a:cubicBezTo>
                <a:close/>
                <a:moveTo>
                  <a:pt x="3873593" y="54310"/>
                </a:moveTo>
                <a:cubicBezTo>
                  <a:pt x="3888065" y="54997"/>
                  <a:pt x="3910646" y="67905"/>
                  <a:pt x="3931326" y="88586"/>
                </a:cubicBezTo>
                <a:cubicBezTo>
                  <a:pt x="3958899" y="116160"/>
                  <a:pt x="3972655" y="147112"/>
                  <a:pt x="3962050" y="157717"/>
                </a:cubicBezTo>
                <a:cubicBezTo>
                  <a:pt x="3951446" y="168323"/>
                  <a:pt x="3920495" y="154567"/>
                  <a:pt x="3892920" y="126992"/>
                </a:cubicBezTo>
                <a:cubicBezTo>
                  <a:pt x="3865345" y="99418"/>
                  <a:pt x="3851589" y="68466"/>
                  <a:pt x="3862195" y="57861"/>
                </a:cubicBezTo>
                <a:cubicBezTo>
                  <a:pt x="3864846" y="55209"/>
                  <a:pt x="3868769" y="54080"/>
                  <a:pt x="3873593" y="54310"/>
                </a:cubicBezTo>
                <a:close/>
                <a:moveTo>
                  <a:pt x="3398051" y="54310"/>
                </a:moveTo>
                <a:cubicBezTo>
                  <a:pt x="3412523" y="54997"/>
                  <a:pt x="3435104" y="67905"/>
                  <a:pt x="3455785" y="88586"/>
                </a:cubicBezTo>
                <a:cubicBezTo>
                  <a:pt x="3483359" y="116160"/>
                  <a:pt x="3497116" y="147112"/>
                  <a:pt x="3486510" y="157717"/>
                </a:cubicBezTo>
                <a:cubicBezTo>
                  <a:pt x="3475904" y="168323"/>
                  <a:pt x="3444953" y="154567"/>
                  <a:pt x="3417379" y="126992"/>
                </a:cubicBezTo>
                <a:cubicBezTo>
                  <a:pt x="3389804" y="99418"/>
                  <a:pt x="3376047" y="68466"/>
                  <a:pt x="3386653" y="57861"/>
                </a:cubicBezTo>
                <a:cubicBezTo>
                  <a:pt x="3389304" y="55209"/>
                  <a:pt x="3393227" y="54080"/>
                  <a:pt x="3398051" y="54310"/>
                </a:cubicBezTo>
                <a:close/>
                <a:moveTo>
                  <a:pt x="2922509" y="54310"/>
                </a:moveTo>
                <a:cubicBezTo>
                  <a:pt x="2936982" y="54997"/>
                  <a:pt x="2959562" y="67905"/>
                  <a:pt x="2980243" y="88586"/>
                </a:cubicBezTo>
                <a:cubicBezTo>
                  <a:pt x="3007817" y="116160"/>
                  <a:pt x="3021573" y="147112"/>
                  <a:pt x="3010969" y="157717"/>
                </a:cubicBezTo>
                <a:cubicBezTo>
                  <a:pt x="3000362" y="168323"/>
                  <a:pt x="2969411" y="154567"/>
                  <a:pt x="2941836" y="126992"/>
                </a:cubicBezTo>
                <a:cubicBezTo>
                  <a:pt x="2914262" y="99418"/>
                  <a:pt x="2900506" y="68466"/>
                  <a:pt x="2911111" y="57861"/>
                </a:cubicBezTo>
                <a:cubicBezTo>
                  <a:pt x="2913763" y="55209"/>
                  <a:pt x="2917685" y="54080"/>
                  <a:pt x="2922509" y="54310"/>
                </a:cubicBezTo>
                <a:close/>
                <a:moveTo>
                  <a:pt x="2446968" y="54310"/>
                </a:moveTo>
                <a:cubicBezTo>
                  <a:pt x="2461440" y="54997"/>
                  <a:pt x="2484020" y="67905"/>
                  <a:pt x="2504701" y="88586"/>
                </a:cubicBezTo>
                <a:cubicBezTo>
                  <a:pt x="2532276" y="116160"/>
                  <a:pt x="2546032" y="147112"/>
                  <a:pt x="2535427" y="157717"/>
                </a:cubicBezTo>
                <a:cubicBezTo>
                  <a:pt x="2524821" y="168323"/>
                  <a:pt x="2493869" y="154567"/>
                  <a:pt x="2466295" y="126992"/>
                </a:cubicBezTo>
                <a:cubicBezTo>
                  <a:pt x="2438720" y="99418"/>
                  <a:pt x="2424964" y="68466"/>
                  <a:pt x="2435570" y="57861"/>
                </a:cubicBezTo>
                <a:cubicBezTo>
                  <a:pt x="2438221" y="55209"/>
                  <a:pt x="2442144" y="54080"/>
                  <a:pt x="2446968" y="54310"/>
                </a:cubicBezTo>
                <a:close/>
                <a:moveTo>
                  <a:pt x="1971427" y="54310"/>
                </a:moveTo>
                <a:cubicBezTo>
                  <a:pt x="1985899" y="54997"/>
                  <a:pt x="2008479" y="67905"/>
                  <a:pt x="2029160" y="88586"/>
                </a:cubicBezTo>
                <a:cubicBezTo>
                  <a:pt x="2056734" y="116160"/>
                  <a:pt x="2070490" y="147112"/>
                  <a:pt x="2059886" y="157717"/>
                </a:cubicBezTo>
                <a:cubicBezTo>
                  <a:pt x="2049280" y="168323"/>
                  <a:pt x="2018328" y="154567"/>
                  <a:pt x="1990754" y="126992"/>
                </a:cubicBezTo>
                <a:cubicBezTo>
                  <a:pt x="1963179" y="99418"/>
                  <a:pt x="1949423" y="68466"/>
                  <a:pt x="1960029" y="57861"/>
                </a:cubicBezTo>
                <a:cubicBezTo>
                  <a:pt x="1962680" y="55209"/>
                  <a:pt x="1966603" y="54080"/>
                  <a:pt x="1971427" y="54310"/>
                </a:cubicBezTo>
                <a:close/>
                <a:moveTo>
                  <a:pt x="1495885" y="54310"/>
                </a:moveTo>
                <a:cubicBezTo>
                  <a:pt x="1510356" y="54997"/>
                  <a:pt x="1532937" y="67905"/>
                  <a:pt x="1553618" y="88586"/>
                </a:cubicBezTo>
                <a:cubicBezTo>
                  <a:pt x="1581192" y="116160"/>
                  <a:pt x="1594948" y="147112"/>
                  <a:pt x="1584342" y="157717"/>
                </a:cubicBezTo>
                <a:cubicBezTo>
                  <a:pt x="1573738" y="168323"/>
                  <a:pt x="1542786" y="154567"/>
                  <a:pt x="1515211" y="126992"/>
                </a:cubicBezTo>
                <a:cubicBezTo>
                  <a:pt x="1487637" y="99418"/>
                  <a:pt x="1473880" y="68466"/>
                  <a:pt x="1484486" y="57861"/>
                </a:cubicBezTo>
                <a:cubicBezTo>
                  <a:pt x="1487137" y="55209"/>
                  <a:pt x="1491060" y="54080"/>
                  <a:pt x="1495885" y="54310"/>
                </a:cubicBezTo>
                <a:close/>
                <a:moveTo>
                  <a:pt x="1020341" y="54310"/>
                </a:moveTo>
                <a:cubicBezTo>
                  <a:pt x="1034813" y="54997"/>
                  <a:pt x="1057394" y="67905"/>
                  <a:pt x="1078075" y="88586"/>
                </a:cubicBezTo>
                <a:cubicBezTo>
                  <a:pt x="1105650" y="116160"/>
                  <a:pt x="1119406" y="147112"/>
                  <a:pt x="1108800" y="157717"/>
                </a:cubicBezTo>
                <a:cubicBezTo>
                  <a:pt x="1098194" y="168323"/>
                  <a:pt x="1067243" y="154567"/>
                  <a:pt x="1039669" y="126992"/>
                </a:cubicBezTo>
                <a:cubicBezTo>
                  <a:pt x="1012094" y="99418"/>
                  <a:pt x="998337" y="68466"/>
                  <a:pt x="1008943" y="57861"/>
                </a:cubicBezTo>
                <a:cubicBezTo>
                  <a:pt x="1011594" y="55209"/>
                  <a:pt x="1015517" y="54080"/>
                  <a:pt x="1020341" y="54310"/>
                </a:cubicBezTo>
                <a:close/>
                <a:moveTo>
                  <a:pt x="544800" y="54310"/>
                </a:moveTo>
                <a:cubicBezTo>
                  <a:pt x="559271" y="54997"/>
                  <a:pt x="581852" y="67905"/>
                  <a:pt x="602533" y="88586"/>
                </a:cubicBezTo>
                <a:cubicBezTo>
                  <a:pt x="630108" y="116160"/>
                  <a:pt x="643864" y="147112"/>
                  <a:pt x="633258" y="157717"/>
                </a:cubicBezTo>
                <a:cubicBezTo>
                  <a:pt x="622653" y="168323"/>
                  <a:pt x="591701" y="154567"/>
                  <a:pt x="564127" y="126992"/>
                </a:cubicBezTo>
                <a:cubicBezTo>
                  <a:pt x="536552" y="99418"/>
                  <a:pt x="522796" y="68466"/>
                  <a:pt x="533401" y="57861"/>
                </a:cubicBezTo>
                <a:cubicBezTo>
                  <a:pt x="536053" y="55209"/>
                  <a:pt x="539976" y="54080"/>
                  <a:pt x="544800" y="54310"/>
                </a:cubicBezTo>
                <a:close/>
                <a:moveTo>
                  <a:pt x="69258" y="54310"/>
                </a:moveTo>
                <a:cubicBezTo>
                  <a:pt x="83730" y="54997"/>
                  <a:pt x="106310" y="67905"/>
                  <a:pt x="126991" y="88586"/>
                </a:cubicBezTo>
                <a:cubicBezTo>
                  <a:pt x="154566" y="116160"/>
                  <a:pt x="168322" y="147112"/>
                  <a:pt x="157716" y="157717"/>
                </a:cubicBezTo>
                <a:cubicBezTo>
                  <a:pt x="147111" y="168323"/>
                  <a:pt x="116159" y="154567"/>
                  <a:pt x="88585" y="126992"/>
                </a:cubicBezTo>
                <a:cubicBezTo>
                  <a:pt x="61010" y="99418"/>
                  <a:pt x="47254" y="68466"/>
                  <a:pt x="57860" y="57861"/>
                </a:cubicBezTo>
                <a:cubicBezTo>
                  <a:pt x="60511" y="55209"/>
                  <a:pt x="64434" y="54080"/>
                  <a:pt x="69258" y="54310"/>
                </a:cubicBezTo>
                <a:close/>
                <a:moveTo>
                  <a:pt x="9361117" y="54309"/>
                </a:moveTo>
                <a:cubicBezTo>
                  <a:pt x="9365941" y="54080"/>
                  <a:pt x="9369864" y="55209"/>
                  <a:pt x="9372516" y="57860"/>
                </a:cubicBezTo>
                <a:cubicBezTo>
                  <a:pt x="9383122" y="68466"/>
                  <a:pt x="9369365" y="99418"/>
                  <a:pt x="9341791" y="126992"/>
                </a:cubicBezTo>
                <a:cubicBezTo>
                  <a:pt x="9314216" y="154567"/>
                  <a:pt x="9283264" y="168324"/>
                  <a:pt x="9272658" y="157718"/>
                </a:cubicBezTo>
                <a:cubicBezTo>
                  <a:pt x="9262053" y="147112"/>
                  <a:pt x="9275809" y="116160"/>
                  <a:pt x="9303384" y="88586"/>
                </a:cubicBezTo>
                <a:cubicBezTo>
                  <a:pt x="9324065" y="67905"/>
                  <a:pt x="9346645" y="54996"/>
                  <a:pt x="9361117" y="54309"/>
                </a:cubicBezTo>
                <a:close/>
                <a:moveTo>
                  <a:pt x="8885584" y="54309"/>
                </a:moveTo>
                <a:cubicBezTo>
                  <a:pt x="8890408" y="54080"/>
                  <a:pt x="8894331" y="55209"/>
                  <a:pt x="8896983" y="57860"/>
                </a:cubicBezTo>
                <a:cubicBezTo>
                  <a:pt x="8907589" y="68466"/>
                  <a:pt x="8893832" y="99418"/>
                  <a:pt x="8866258" y="126992"/>
                </a:cubicBezTo>
                <a:cubicBezTo>
                  <a:pt x="8838683" y="154567"/>
                  <a:pt x="8807731" y="168324"/>
                  <a:pt x="8797125" y="157718"/>
                </a:cubicBezTo>
                <a:cubicBezTo>
                  <a:pt x="8786520" y="147112"/>
                  <a:pt x="8800276" y="116160"/>
                  <a:pt x="8827851" y="88586"/>
                </a:cubicBezTo>
                <a:cubicBezTo>
                  <a:pt x="8848532" y="67905"/>
                  <a:pt x="8871112" y="54996"/>
                  <a:pt x="8885584" y="54309"/>
                </a:cubicBezTo>
                <a:close/>
                <a:moveTo>
                  <a:pt x="8410042" y="54309"/>
                </a:moveTo>
                <a:cubicBezTo>
                  <a:pt x="8414866" y="54080"/>
                  <a:pt x="8418789" y="55209"/>
                  <a:pt x="8421441" y="57860"/>
                </a:cubicBezTo>
                <a:cubicBezTo>
                  <a:pt x="8432047" y="68466"/>
                  <a:pt x="8418290" y="99418"/>
                  <a:pt x="8390716" y="126992"/>
                </a:cubicBezTo>
                <a:cubicBezTo>
                  <a:pt x="8363141" y="154567"/>
                  <a:pt x="8332189" y="168324"/>
                  <a:pt x="8321583" y="157718"/>
                </a:cubicBezTo>
                <a:cubicBezTo>
                  <a:pt x="8310978" y="147112"/>
                  <a:pt x="8324734" y="116160"/>
                  <a:pt x="8352309" y="88586"/>
                </a:cubicBezTo>
                <a:cubicBezTo>
                  <a:pt x="8372990" y="67905"/>
                  <a:pt x="8395570" y="54996"/>
                  <a:pt x="8410042" y="54309"/>
                </a:cubicBezTo>
                <a:close/>
                <a:moveTo>
                  <a:pt x="7934500" y="54309"/>
                </a:moveTo>
                <a:cubicBezTo>
                  <a:pt x="7939324" y="54080"/>
                  <a:pt x="7943247" y="55209"/>
                  <a:pt x="7945899" y="57860"/>
                </a:cubicBezTo>
                <a:cubicBezTo>
                  <a:pt x="7956504" y="68466"/>
                  <a:pt x="7942748" y="99418"/>
                  <a:pt x="7915173" y="126992"/>
                </a:cubicBezTo>
                <a:cubicBezTo>
                  <a:pt x="7887598" y="154567"/>
                  <a:pt x="7856647" y="168324"/>
                  <a:pt x="7846041" y="157718"/>
                </a:cubicBezTo>
                <a:cubicBezTo>
                  <a:pt x="7835436" y="147112"/>
                  <a:pt x="7849192" y="116160"/>
                  <a:pt x="7876767" y="88586"/>
                </a:cubicBezTo>
                <a:cubicBezTo>
                  <a:pt x="7897448" y="67905"/>
                  <a:pt x="7920028" y="54996"/>
                  <a:pt x="7934500" y="54309"/>
                </a:cubicBezTo>
                <a:close/>
                <a:moveTo>
                  <a:pt x="7458958" y="54309"/>
                </a:moveTo>
                <a:cubicBezTo>
                  <a:pt x="7463782" y="54080"/>
                  <a:pt x="7467705" y="55209"/>
                  <a:pt x="7470357" y="57860"/>
                </a:cubicBezTo>
                <a:cubicBezTo>
                  <a:pt x="7480962" y="68466"/>
                  <a:pt x="7467206" y="99418"/>
                  <a:pt x="7439631" y="126992"/>
                </a:cubicBezTo>
                <a:cubicBezTo>
                  <a:pt x="7412056" y="154567"/>
                  <a:pt x="7381105" y="168324"/>
                  <a:pt x="7370499" y="157718"/>
                </a:cubicBezTo>
                <a:cubicBezTo>
                  <a:pt x="7359894" y="147112"/>
                  <a:pt x="7373650" y="116160"/>
                  <a:pt x="7401225" y="88586"/>
                </a:cubicBezTo>
                <a:cubicBezTo>
                  <a:pt x="7421906" y="67905"/>
                  <a:pt x="7444486" y="54996"/>
                  <a:pt x="7458958" y="54309"/>
                </a:cubicBezTo>
                <a:close/>
                <a:moveTo>
                  <a:pt x="6983416" y="54309"/>
                </a:moveTo>
                <a:cubicBezTo>
                  <a:pt x="6988240" y="54080"/>
                  <a:pt x="6992163" y="55209"/>
                  <a:pt x="6994815" y="57860"/>
                </a:cubicBezTo>
                <a:cubicBezTo>
                  <a:pt x="7005420" y="68466"/>
                  <a:pt x="6991664" y="99418"/>
                  <a:pt x="6964089" y="126992"/>
                </a:cubicBezTo>
                <a:cubicBezTo>
                  <a:pt x="6936514" y="154567"/>
                  <a:pt x="6905563" y="168324"/>
                  <a:pt x="6894957" y="157718"/>
                </a:cubicBezTo>
                <a:cubicBezTo>
                  <a:pt x="6884352" y="147112"/>
                  <a:pt x="6898108" y="116160"/>
                  <a:pt x="6925683" y="88586"/>
                </a:cubicBezTo>
                <a:cubicBezTo>
                  <a:pt x="6946364" y="67905"/>
                  <a:pt x="6968944" y="54996"/>
                  <a:pt x="6983416" y="54309"/>
                </a:cubicBezTo>
                <a:close/>
                <a:moveTo>
                  <a:pt x="6507874" y="54309"/>
                </a:moveTo>
                <a:cubicBezTo>
                  <a:pt x="6512698" y="54080"/>
                  <a:pt x="6516621" y="55209"/>
                  <a:pt x="6519273" y="57860"/>
                </a:cubicBezTo>
                <a:cubicBezTo>
                  <a:pt x="6529878" y="68466"/>
                  <a:pt x="6516122" y="99418"/>
                  <a:pt x="6488547" y="126992"/>
                </a:cubicBezTo>
                <a:cubicBezTo>
                  <a:pt x="6460972" y="154567"/>
                  <a:pt x="6430021" y="168324"/>
                  <a:pt x="6419415" y="157718"/>
                </a:cubicBezTo>
                <a:cubicBezTo>
                  <a:pt x="6408810" y="147112"/>
                  <a:pt x="6422566" y="116160"/>
                  <a:pt x="6450141" y="88586"/>
                </a:cubicBezTo>
                <a:cubicBezTo>
                  <a:pt x="6470822" y="67905"/>
                  <a:pt x="6493402" y="54996"/>
                  <a:pt x="6507874" y="54309"/>
                </a:cubicBezTo>
                <a:close/>
                <a:moveTo>
                  <a:pt x="6032332" y="54309"/>
                </a:moveTo>
                <a:cubicBezTo>
                  <a:pt x="6037156" y="54080"/>
                  <a:pt x="6041079" y="55209"/>
                  <a:pt x="6043731" y="57860"/>
                </a:cubicBezTo>
                <a:cubicBezTo>
                  <a:pt x="6054336" y="68466"/>
                  <a:pt x="6040580" y="99418"/>
                  <a:pt x="6013005" y="126992"/>
                </a:cubicBezTo>
                <a:cubicBezTo>
                  <a:pt x="5985430" y="154567"/>
                  <a:pt x="5954479" y="168324"/>
                  <a:pt x="5943873" y="157718"/>
                </a:cubicBezTo>
                <a:cubicBezTo>
                  <a:pt x="5933268" y="147112"/>
                  <a:pt x="5947024" y="116160"/>
                  <a:pt x="5974599" y="88586"/>
                </a:cubicBezTo>
                <a:cubicBezTo>
                  <a:pt x="5995280" y="67905"/>
                  <a:pt x="6017860" y="54996"/>
                  <a:pt x="6032332" y="54309"/>
                </a:cubicBezTo>
                <a:close/>
                <a:moveTo>
                  <a:pt x="5556790" y="54309"/>
                </a:moveTo>
                <a:cubicBezTo>
                  <a:pt x="5561614" y="54080"/>
                  <a:pt x="5565537" y="55209"/>
                  <a:pt x="5568189" y="57860"/>
                </a:cubicBezTo>
                <a:cubicBezTo>
                  <a:pt x="5578794" y="68466"/>
                  <a:pt x="5565038" y="99418"/>
                  <a:pt x="5537463" y="126992"/>
                </a:cubicBezTo>
                <a:cubicBezTo>
                  <a:pt x="5509888" y="154567"/>
                  <a:pt x="5478937" y="168324"/>
                  <a:pt x="5468331" y="157718"/>
                </a:cubicBezTo>
                <a:cubicBezTo>
                  <a:pt x="5457726" y="147112"/>
                  <a:pt x="5471482" y="116160"/>
                  <a:pt x="5499057" y="88586"/>
                </a:cubicBezTo>
                <a:cubicBezTo>
                  <a:pt x="5519738" y="67905"/>
                  <a:pt x="5542318" y="54996"/>
                  <a:pt x="5556790" y="54309"/>
                </a:cubicBezTo>
                <a:close/>
                <a:moveTo>
                  <a:pt x="5081248" y="54309"/>
                </a:moveTo>
                <a:cubicBezTo>
                  <a:pt x="5086072" y="54080"/>
                  <a:pt x="5089995" y="55209"/>
                  <a:pt x="5092647" y="57860"/>
                </a:cubicBezTo>
                <a:cubicBezTo>
                  <a:pt x="5103252" y="68466"/>
                  <a:pt x="5089496" y="99418"/>
                  <a:pt x="5061921" y="126992"/>
                </a:cubicBezTo>
                <a:cubicBezTo>
                  <a:pt x="5034346" y="154567"/>
                  <a:pt x="5003395" y="168324"/>
                  <a:pt x="4992789" y="157718"/>
                </a:cubicBezTo>
                <a:cubicBezTo>
                  <a:pt x="4982184" y="147112"/>
                  <a:pt x="4995940" y="116160"/>
                  <a:pt x="5023515" y="88586"/>
                </a:cubicBezTo>
                <a:cubicBezTo>
                  <a:pt x="5044196" y="67905"/>
                  <a:pt x="5066776" y="54996"/>
                  <a:pt x="5081248" y="54309"/>
                </a:cubicBezTo>
                <a:close/>
                <a:moveTo>
                  <a:pt x="4605706" y="54309"/>
                </a:moveTo>
                <a:cubicBezTo>
                  <a:pt x="4610530" y="54080"/>
                  <a:pt x="4614453" y="55209"/>
                  <a:pt x="4617105" y="57860"/>
                </a:cubicBezTo>
                <a:cubicBezTo>
                  <a:pt x="4627710" y="68466"/>
                  <a:pt x="4613954" y="99418"/>
                  <a:pt x="4586379" y="126992"/>
                </a:cubicBezTo>
                <a:cubicBezTo>
                  <a:pt x="4558804" y="154567"/>
                  <a:pt x="4527853" y="168324"/>
                  <a:pt x="4517247" y="157718"/>
                </a:cubicBezTo>
                <a:cubicBezTo>
                  <a:pt x="4506642" y="147112"/>
                  <a:pt x="4520398" y="116160"/>
                  <a:pt x="4547973" y="88586"/>
                </a:cubicBezTo>
                <a:cubicBezTo>
                  <a:pt x="4568654" y="67905"/>
                  <a:pt x="4591234" y="54996"/>
                  <a:pt x="4605706" y="54309"/>
                </a:cubicBezTo>
                <a:close/>
                <a:moveTo>
                  <a:pt x="4130164" y="54309"/>
                </a:moveTo>
                <a:cubicBezTo>
                  <a:pt x="4134988" y="54080"/>
                  <a:pt x="4138911" y="55209"/>
                  <a:pt x="4141563" y="57860"/>
                </a:cubicBezTo>
                <a:cubicBezTo>
                  <a:pt x="4152168" y="68466"/>
                  <a:pt x="4138412" y="99418"/>
                  <a:pt x="4110837" y="126992"/>
                </a:cubicBezTo>
                <a:cubicBezTo>
                  <a:pt x="4083262" y="154567"/>
                  <a:pt x="4052311" y="168324"/>
                  <a:pt x="4041705" y="157718"/>
                </a:cubicBezTo>
                <a:cubicBezTo>
                  <a:pt x="4031100" y="147112"/>
                  <a:pt x="4044856" y="116160"/>
                  <a:pt x="4072431" y="88586"/>
                </a:cubicBezTo>
                <a:cubicBezTo>
                  <a:pt x="4093112" y="67905"/>
                  <a:pt x="4115692" y="54996"/>
                  <a:pt x="4130164" y="54309"/>
                </a:cubicBezTo>
                <a:close/>
                <a:moveTo>
                  <a:pt x="3654625" y="54309"/>
                </a:moveTo>
                <a:cubicBezTo>
                  <a:pt x="3659449" y="54080"/>
                  <a:pt x="3663372" y="55209"/>
                  <a:pt x="3666023" y="57860"/>
                </a:cubicBezTo>
                <a:cubicBezTo>
                  <a:pt x="3676629" y="68466"/>
                  <a:pt x="3662873" y="99418"/>
                  <a:pt x="3635298" y="126992"/>
                </a:cubicBezTo>
                <a:cubicBezTo>
                  <a:pt x="3607723" y="154567"/>
                  <a:pt x="3576771" y="168324"/>
                  <a:pt x="3566166" y="157718"/>
                </a:cubicBezTo>
                <a:cubicBezTo>
                  <a:pt x="3555560" y="147112"/>
                  <a:pt x="3569316" y="116160"/>
                  <a:pt x="3596891" y="88586"/>
                </a:cubicBezTo>
                <a:cubicBezTo>
                  <a:pt x="3617572" y="67905"/>
                  <a:pt x="3640152" y="54996"/>
                  <a:pt x="3654625" y="54309"/>
                </a:cubicBezTo>
                <a:close/>
                <a:moveTo>
                  <a:pt x="3179083" y="54309"/>
                </a:moveTo>
                <a:cubicBezTo>
                  <a:pt x="3183907" y="54080"/>
                  <a:pt x="3187830" y="55209"/>
                  <a:pt x="3190481" y="57860"/>
                </a:cubicBezTo>
                <a:cubicBezTo>
                  <a:pt x="3201087" y="68466"/>
                  <a:pt x="3187331" y="99418"/>
                  <a:pt x="3159756" y="126992"/>
                </a:cubicBezTo>
                <a:cubicBezTo>
                  <a:pt x="3132181" y="154567"/>
                  <a:pt x="3101230" y="168324"/>
                  <a:pt x="3090624" y="157718"/>
                </a:cubicBezTo>
                <a:cubicBezTo>
                  <a:pt x="3080018" y="147112"/>
                  <a:pt x="3093774" y="116160"/>
                  <a:pt x="3121350" y="88586"/>
                </a:cubicBezTo>
                <a:cubicBezTo>
                  <a:pt x="3142030" y="67905"/>
                  <a:pt x="3164611" y="54996"/>
                  <a:pt x="3179083" y="54309"/>
                </a:cubicBezTo>
                <a:close/>
                <a:moveTo>
                  <a:pt x="2703541" y="54309"/>
                </a:moveTo>
                <a:cubicBezTo>
                  <a:pt x="2708365" y="54080"/>
                  <a:pt x="2712288" y="55209"/>
                  <a:pt x="2714939" y="57860"/>
                </a:cubicBezTo>
                <a:cubicBezTo>
                  <a:pt x="2725545" y="68466"/>
                  <a:pt x="2711789" y="99418"/>
                  <a:pt x="2684214" y="126992"/>
                </a:cubicBezTo>
                <a:cubicBezTo>
                  <a:pt x="2656639" y="154567"/>
                  <a:pt x="2625688" y="168324"/>
                  <a:pt x="2615082" y="157718"/>
                </a:cubicBezTo>
                <a:cubicBezTo>
                  <a:pt x="2604477" y="147112"/>
                  <a:pt x="2618233" y="116160"/>
                  <a:pt x="2645807" y="88586"/>
                </a:cubicBezTo>
                <a:cubicBezTo>
                  <a:pt x="2666488" y="67905"/>
                  <a:pt x="2689069" y="54996"/>
                  <a:pt x="2703541" y="54309"/>
                </a:cubicBezTo>
                <a:close/>
                <a:moveTo>
                  <a:pt x="2228000" y="54309"/>
                </a:moveTo>
                <a:cubicBezTo>
                  <a:pt x="2232823" y="54080"/>
                  <a:pt x="2236746" y="55209"/>
                  <a:pt x="2239398" y="57860"/>
                </a:cubicBezTo>
                <a:cubicBezTo>
                  <a:pt x="2250004" y="68466"/>
                  <a:pt x="2236247" y="99418"/>
                  <a:pt x="2208673" y="126992"/>
                </a:cubicBezTo>
                <a:cubicBezTo>
                  <a:pt x="2181098" y="154567"/>
                  <a:pt x="2150147" y="168324"/>
                  <a:pt x="2139541" y="157718"/>
                </a:cubicBezTo>
                <a:cubicBezTo>
                  <a:pt x="2128935" y="147112"/>
                  <a:pt x="2142691" y="116160"/>
                  <a:pt x="2170266" y="88586"/>
                </a:cubicBezTo>
                <a:cubicBezTo>
                  <a:pt x="2190947" y="67905"/>
                  <a:pt x="2213528" y="54996"/>
                  <a:pt x="2228000" y="54309"/>
                </a:cubicBezTo>
                <a:close/>
                <a:moveTo>
                  <a:pt x="1752458" y="54309"/>
                </a:moveTo>
                <a:cubicBezTo>
                  <a:pt x="1757282" y="54080"/>
                  <a:pt x="1761205" y="55209"/>
                  <a:pt x="1763856" y="57860"/>
                </a:cubicBezTo>
                <a:cubicBezTo>
                  <a:pt x="1774462" y="68466"/>
                  <a:pt x="1760706" y="99418"/>
                  <a:pt x="1733130" y="126992"/>
                </a:cubicBezTo>
                <a:cubicBezTo>
                  <a:pt x="1705556" y="154567"/>
                  <a:pt x="1674604" y="168324"/>
                  <a:pt x="1663998" y="157718"/>
                </a:cubicBezTo>
                <a:cubicBezTo>
                  <a:pt x="1653393" y="147112"/>
                  <a:pt x="1667149" y="116160"/>
                  <a:pt x="1694724" y="88586"/>
                </a:cubicBezTo>
                <a:cubicBezTo>
                  <a:pt x="1715405" y="67905"/>
                  <a:pt x="1737986" y="54996"/>
                  <a:pt x="1752458" y="54309"/>
                </a:cubicBezTo>
                <a:close/>
                <a:moveTo>
                  <a:pt x="1276914" y="54309"/>
                </a:moveTo>
                <a:cubicBezTo>
                  <a:pt x="1281739" y="54080"/>
                  <a:pt x="1285662" y="55209"/>
                  <a:pt x="1288314" y="57860"/>
                </a:cubicBezTo>
                <a:cubicBezTo>
                  <a:pt x="1298919" y="68466"/>
                  <a:pt x="1285163" y="99418"/>
                  <a:pt x="1257588" y="126992"/>
                </a:cubicBezTo>
                <a:cubicBezTo>
                  <a:pt x="1230013" y="154567"/>
                  <a:pt x="1199061" y="168324"/>
                  <a:pt x="1188456" y="157718"/>
                </a:cubicBezTo>
                <a:cubicBezTo>
                  <a:pt x="1177850" y="147112"/>
                  <a:pt x="1191607" y="116160"/>
                  <a:pt x="1219181" y="88586"/>
                </a:cubicBezTo>
                <a:cubicBezTo>
                  <a:pt x="1239862" y="67905"/>
                  <a:pt x="1262443" y="54996"/>
                  <a:pt x="1276914" y="54309"/>
                </a:cubicBezTo>
                <a:close/>
                <a:moveTo>
                  <a:pt x="801373" y="54309"/>
                </a:moveTo>
                <a:cubicBezTo>
                  <a:pt x="806197" y="54080"/>
                  <a:pt x="810120" y="55209"/>
                  <a:pt x="812771" y="57860"/>
                </a:cubicBezTo>
                <a:cubicBezTo>
                  <a:pt x="823377" y="68466"/>
                  <a:pt x="809621" y="99418"/>
                  <a:pt x="782046" y="126992"/>
                </a:cubicBezTo>
                <a:cubicBezTo>
                  <a:pt x="754471" y="154567"/>
                  <a:pt x="723519" y="168324"/>
                  <a:pt x="712914" y="157718"/>
                </a:cubicBezTo>
                <a:cubicBezTo>
                  <a:pt x="702308" y="147112"/>
                  <a:pt x="716064" y="116160"/>
                  <a:pt x="743639" y="88586"/>
                </a:cubicBezTo>
                <a:cubicBezTo>
                  <a:pt x="764320" y="67905"/>
                  <a:pt x="786901" y="54996"/>
                  <a:pt x="801373" y="54309"/>
                </a:cubicBezTo>
                <a:close/>
                <a:moveTo>
                  <a:pt x="325831" y="54309"/>
                </a:moveTo>
                <a:cubicBezTo>
                  <a:pt x="330655" y="54080"/>
                  <a:pt x="334578" y="55209"/>
                  <a:pt x="337229" y="57860"/>
                </a:cubicBezTo>
                <a:cubicBezTo>
                  <a:pt x="347835" y="68466"/>
                  <a:pt x="334079" y="99418"/>
                  <a:pt x="306504" y="126992"/>
                </a:cubicBezTo>
                <a:cubicBezTo>
                  <a:pt x="278929" y="154567"/>
                  <a:pt x="247978" y="168324"/>
                  <a:pt x="237372" y="157718"/>
                </a:cubicBezTo>
                <a:cubicBezTo>
                  <a:pt x="226766" y="147112"/>
                  <a:pt x="240523" y="116160"/>
                  <a:pt x="268097" y="88586"/>
                </a:cubicBezTo>
                <a:cubicBezTo>
                  <a:pt x="288778" y="67905"/>
                  <a:pt x="311359" y="54996"/>
                  <a:pt x="325831" y="54309"/>
                </a:cubicBezTo>
                <a:close/>
                <a:moveTo>
                  <a:pt x="9232831" y="0"/>
                </a:moveTo>
                <a:cubicBezTo>
                  <a:pt x="9247830" y="0"/>
                  <a:pt x="9259989" y="31614"/>
                  <a:pt x="9259989" y="70611"/>
                </a:cubicBezTo>
                <a:cubicBezTo>
                  <a:pt x="9259989" y="109608"/>
                  <a:pt x="9247830" y="141221"/>
                  <a:pt x="9232831" y="141221"/>
                </a:cubicBezTo>
                <a:cubicBezTo>
                  <a:pt x="9217832" y="141221"/>
                  <a:pt x="9205673" y="109608"/>
                  <a:pt x="9205673" y="70611"/>
                </a:cubicBezTo>
                <a:cubicBezTo>
                  <a:pt x="9205673" y="31614"/>
                  <a:pt x="9217832" y="0"/>
                  <a:pt x="9232831" y="0"/>
                </a:cubicBezTo>
                <a:close/>
                <a:moveTo>
                  <a:pt x="8757298" y="0"/>
                </a:moveTo>
                <a:cubicBezTo>
                  <a:pt x="8772297" y="0"/>
                  <a:pt x="8784456" y="31614"/>
                  <a:pt x="8784456" y="70611"/>
                </a:cubicBezTo>
                <a:cubicBezTo>
                  <a:pt x="8784456" y="109608"/>
                  <a:pt x="8772297" y="141221"/>
                  <a:pt x="8757298" y="141221"/>
                </a:cubicBezTo>
                <a:cubicBezTo>
                  <a:pt x="8742299" y="141221"/>
                  <a:pt x="8730140" y="109608"/>
                  <a:pt x="8730140" y="70611"/>
                </a:cubicBezTo>
                <a:cubicBezTo>
                  <a:pt x="8730140" y="31614"/>
                  <a:pt x="8742299" y="0"/>
                  <a:pt x="8757298" y="0"/>
                </a:cubicBezTo>
                <a:close/>
                <a:moveTo>
                  <a:pt x="8281756" y="0"/>
                </a:moveTo>
                <a:cubicBezTo>
                  <a:pt x="8296755" y="0"/>
                  <a:pt x="8308914" y="31614"/>
                  <a:pt x="8308914" y="70611"/>
                </a:cubicBezTo>
                <a:cubicBezTo>
                  <a:pt x="8308914" y="109608"/>
                  <a:pt x="8296755" y="141221"/>
                  <a:pt x="8281756" y="141221"/>
                </a:cubicBezTo>
                <a:cubicBezTo>
                  <a:pt x="8266757" y="141221"/>
                  <a:pt x="8254598" y="109608"/>
                  <a:pt x="8254598" y="70611"/>
                </a:cubicBezTo>
                <a:cubicBezTo>
                  <a:pt x="8254598" y="31614"/>
                  <a:pt x="8266757" y="0"/>
                  <a:pt x="8281756" y="0"/>
                </a:cubicBezTo>
                <a:close/>
                <a:moveTo>
                  <a:pt x="7806214" y="0"/>
                </a:moveTo>
                <a:cubicBezTo>
                  <a:pt x="7821213" y="0"/>
                  <a:pt x="7833372" y="31614"/>
                  <a:pt x="7833372" y="70611"/>
                </a:cubicBezTo>
                <a:cubicBezTo>
                  <a:pt x="7833372" y="109608"/>
                  <a:pt x="7821213" y="141221"/>
                  <a:pt x="7806214" y="141221"/>
                </a:cubicBezTo>
                <a:cubicBezTo>
                  <a:pt x="7791215" y="141221"/>
                  <a:pt x="7779056" y="109608"/>
                  <a:pt x="7779056" y="70611"/>
                </a:cubicBezTo>
                <a:cubicBezTo>
                  <a:pt x="7779056" y="31614"/>
                  <a:pt x="7791215" y="0"/>
                  <a:pt x="7806214" y="0"/>
                </a:cubicBezTo>
                <a:close/>
                <a:moveTo>
                  <a:pt x="7330672" y="0"/>
                </a:moveTo>
                <a:cubicBezTo>
                  <a:pt x="7345671" y="0"/>
                  <a:pt x="7357830" y="31614"/>
                  <a:pt x="7357830" y="70611"/>
                </a:cubicBezTo>
                <a:cubicBezTo>
                  <a:pt x="7357830" y="109608"/>
                  <a:pt x="7345671" y="141221"/>
                  <a:pt x="7330672" y="141221"/>
                </a:cubicBezTo>
                <a:cubicBezTo>
                  <a:pt x="7315673" y="141221"/>
                  <a:pt x="7303514" y="109608"/>
                  <a:pt x="7303514" y="70611"/>
                </a:cubicBezTo>
                <a:cubicBezTo>
                  <a:pt x="7303514" y="31614"/>
                  <a:pt x="7315673" y="0"/>
                  <a:pt x="7330672" y="0"/>
                </a:cubicBezTo>
                <a:close/>
                <a:moveTo>
                  <a:pt x="6855130" y="0"/>
                </a:moveTo>
                <a:cubicBezTo>
                  <a:pt x="6870129" y="0"/>
                  <a:pt x="6882288" y="31614"/>
                  <a:pt x="6882288" y="70611"/>
                </a:cubicBezTo>
                <a:cubicBezTo>
                  <a:pt x="6882288" y="109608"/>
                  <a:pt x="6870129" y="141221"/>
                  <a:pt x="6855130" y="141221"/>
                </a:cubicBezTo>
                <a:cubicBezTo>
                  <a:pt x="6840131" y="141221"/>
                  <a:pt x="6827972" y="109608"/>
                  <a:pt x="6827972" y="70611"/>
                </a:cubicBezTo>
                <a:cubicBezTo>
                  <a:pt x="6827972" y="31614"/>
                  <a:pt x="6840131" y="0"/>
                  <a:pt x="6855130" y="0"/>
                </a:cubicBezTo>
                <a:close/>
                <a:moveTo>
                  <a:pt x="6379588" y="0"/>
                </a:moveTo>
                <a:cubicBezTo>
                  <a:pt x="6394587" y="0"/>
                  <a:pt x="6406746" y="31614"/>
                  <a:pt x="6406746" y="70611"/>
                </a:cubicBezTo>
                <a:cubicBezTo>
                  <a:pt x="6406746" y="109608"/>
                  <a:pt x="6394587" y="141221"/>
                  <a:pt x="6379588" y="141221"/>
                </a:cubicBezTo>
                <a:cubicBezTo>
                  <a:pt x="6364589" y="141221"/>
                  <a:pt x="6352430" y="109608"/>
                  <a:pt x="6352430" y="70611"/>
                </a:cubicBezTo>
                <a:cubicBezTo>
                  <a:pt x="6352430" y="31614"/>
                  <a:pt x="6364589" y="0"/>
                  <a:pt x="6379588" y="0"/>
                </a:cubicBezTo>
                <a:close/>
                <a:moveTo>
                  <a:pt x="5904046" y="0"/>
                </a:moveTo>
                <a:cubicBezTo>
                  <a:pt x="5919045" y="0"/>
                  <a:pt x="5931204" y="31614"/>
                  <a:pt x="5931204" y="70611"/>
                </a:cubicBezTo>
                <a:cubicBezTo>
                  <a:pt x="5931204" y="109608"/>
                  <a:pt x="5919045" y="141221"/>
                  <a:pt x="5904046" y="141221"/>
                </a:cubicBezTo>
                <a:cubicBezTo>
                  <a:pt x="5889047" y="141221"/>
                  <a:pt x="5876888" y="109608"/>
                  <a:pt x="5876888" y="70611"/>
                </a:cubicBezTo>
                <a:cubicBezTo>
                  <a:pt x="5876888" y="31614"/>
                  <a:pt x="5889047" y="0"/>
                  <a:pt x="5904046" y="0"/>
                </a:cubicBezTo>
                <a:close/>
                <a:moveTo>
                  <a:pt x="5428504" y="0"/>
                </a:moveTo>
                <a:cubicBezTo>
                  <a:pt x="5443503" y="0"/>
                  <a:pt x="5455662" y="31614"/>
                  <a:pt x="5455662" y="70611"/>
                </a:cubicBezTo>
                <a:cubicBezTo>
                  <a:pt x="5455662" y="109608"/>
                  <a:pt x="5443503" y="141221"/>
                  <a:pt x="5428504" y="141221"/>
                </a:cubicBezTo>
                <a:cubicBezTo>
                  <a:pt x="5413505" y="141221"/>
                  <a:pt x="5401346" y="109608"/>
                  <a:pt x="5401346" y="70611"/>
                </a:cubicBezTo>
                <a:cubicBezTo>
                  <a:pt x="5401346" y="31614"/>
                  <a:pt x="5413505" y="0"/>
                  <a:pt x="5428504" y="0"/>
                </a:cubicBezTo>
                <a:close/>
                <a:moveTo>
                  <a:pt x="4952962" y="0"/>
                </a:moveTo>
                <a:cubicBezTo>
                  <a:pt x="4967961" y="0"/>
                  <a:pt x="4980120" y="31614"/>
                  <a:pt x="4980120" y="70611"/>
                </a:cubicBezTo>
                <a:cubicBezTo>
                  <a:pt x="4980120" y="109608"/>
                  <a:pt x="4967961" y="141221"/>
                  <a:pt x="4952962" y="141221"/>
                </a:cubicBezTo>
                <a:cubicBezTo>
                  <a:pt x="4937963" y="141221"/>
                  <a:pt x="4925804" y="109608"/>
                  <a:pt x="4925804" y="70611"/>
                </a:cubicBezTo>
                <a:cubicBezTo>
                  <a:pt x="4925804" y="31614"/>
                  <a:pt x="4937963" y="0"/>
                  <a:pt x="4952962" y="0"/>
                </a:cubicBezTo>
                <a:close/>
                <a:moveTo>
                  <a:pt x="4477420" y="0"/>
                </a:moveTo>
                <a:cubicBezTo>
                  <a:pt x="4492419" y="0"/>
                  <a:pt x="4504578" y="31614"/>
                  <a:pt x="4504578" y="70611"/>
                </a:cubicBezTo>
                <a:cubicBezTo>
                  <a:pt x="4504578" y="109608"/>
                  <a:pt x="4492419" y="141221"/>
                  <a:pt x="4477420" y="141221"/>
                </a:cubicBezTo>
                <a:cubicBezTo>
                  <a:pt x="4462421" y="141221"/>
                  <a:pt x="4450262" y="109608"/>
                  <a:pt x="4450262" y="70611"/>
                </a:cubicBezTo>
                <a:cubicBezTo>
                  <a:pt x="4450262" y="31614"/>
                  <a:pt x="4462421" y="0"/>
                  <a:pt x="4477420" y="0"/>
                </a:cubicBezTo>
                <a:close/>
                <a:moveTo>
                  <a:pt x="4001878" y="0"/>
                </a:moveTo>
                <a:cubicBezTo>
                  <a:pt x="4016877" y="0"/>
                  <a:pt x="4029036" y="31614"/>
                  <a:pt x="4029036" y="70611"/>
                </a:cubicBezTo>
                <a:cubicBezTo>
                  <a:pt x="4029036" y="109608"/>
                  <a:pt x="4016877" y="141221"/>
                  <a:pt x="4001878" y="141221"/>
                </a:cubicBezTo>
                <a:cubicBezTo>
                  <a:pt x="3986879" y="141221"/>
                  <a:pt x="3974720" y="109608"/>
                  <a:pt x="3974720" y="70611"/>
                </a:cubicBezTo>
                <a:cubicBezTo>
                  <a:pt x="3974720" y="31614"/>
                  <a:pt x="3986879" y="0"/>
                  <a:pt x="4001878" y="0"/>
                </a:cubicBezTo>
                <a:close/>
                <a:moveTo>
                  <a:pt x="3526338" y="0"/>
                </a:moveTo>
                <a:cubicBezTo>
                  <a:pt x="3541337" y="0"/>
                  <a:pt x="3553496" y="31614"/>
                  <a:pt x="3553496" y="70611"/>
                </a:cubicBezTo>
                <a:cubicBezTo>
                  <a:pt x="3553496" y="109608"/>
                  <a:pt x="3541337" y="141221"/>
                  <a:pt x="3526338" y="141221"/>
                </a:cubicBezTo>
                <a:cubicBezTo>
                  <a:pt x="3511339" y="141221"/>
                  <a:pt x="3499180" y="109608"/>
                  <a:pt x="3499180" y="70611"/>
                </a:cubicBezTo>
                <a:cubicBezTo>
                  <a:pt x="3499180" y="31614"/>
                  <a:pt x="3511339" y="0"/>
                  <a:pt x="3526338" y="0"/>
                </a:cubicBezTo>
                <a:close/>
                <a:moveTo>
                  <a:pt x="3050796" y="0"/>
                </a:moveTo>
                <a:cubicBezTo>
                  <a:pt x="3065795" y="0"/>
                  <a:pt x="3077954" y="31614"/>
                  <a:pt x="3077954" y="70611"/>
                </a:cubicBezTo>
                <a:cubicBezTo>
                  <a:pt x="3077954" y="109608"/>
                  <a:pt x="3065795" y="141221"/>
                  <a:pt x="3050796" y="141221"/>
                </a:cubicBezTo>
                <a:cubicBezTo>
                  <a:pt x="3035798" y="141221"/>
                  <a:pt x="3023638" y="109608"/>
                  <a:pt x="3023638" y="70611"/>
                </a:cubicBezTo>
                <a:cubicBezTo>
                  <a:pt x="3023638" y="31614"/>
                  <a:pt x="3035798" y="0"/>
                  <a:pt x="3050796" y="0"/>
                </a:cubicBezTo>
                <a:close/>
                <a:moveTo>
                  <a:pt x="2575255" y="0"/>
                </a:moveTo>
                <a:cubicBezTo>
                  <a:pt x="2590253" y="0"/>
                  <a:pt x="2602413" y="31614"/>
                  <a:pt x="2602413" y="70611"/>
                </a:cubicBezTo>
                <a:cubicBezTo>
                  <a:pt x="2602413" y="109608"/>
                  <a:pt x="2590253" y="141221"/>
                  <a:pt x="2575255" y="141221"/>
                </a:cubicBezTo>
                <a:cubicBezTo>
                  <a:pt x="2560256" y="141221"/>
                  <a:pt x="2548097" y="109608"/>
                  <a:pt x="2548097" y="70611"/>
                </a:cubicBezTo>
                <a:cubicBezTo>
                  <a:pt x="2548097" y="31614"/>
                  <a:pt x="2560256" y="0"/>
                  <a:pt x="2575255" y="0"/>
                </a:cubicBezTo>
                <a:close/>
                <a:moveTo>
                  <a:pt x="2099713" y="0"/>
                </a:moveTo>
                <a:cubicBezTo>
                  <a:pt x="2114712" y="0"/>
                  <a:pt x="2126871" y="31614"/>
                  <a:pt x="2126871" y="70611"/>
                </a:cubicBezTo>
                <a:cubicBezTo>
                  <a:pt x="2126871" y="109608"/>
                  <a:pt x="2114712" y="141221"/>
                  <a:pt x="2099713" y="141221"/>
                </a:cubicBezTo>
                <a:cubicBezTo>
                  <a:pt x="2084715" y="141221"/>
                  <a:pt x="2072555" y="109608"/>
                  <a:pt x="2072555" y="70611"/>
                </a:cubicBezTo>
                <a:cubicBezTo>
                  <a:pt x="2072555" y="31614"/>
                  <a:pt x="2084715" y="0"/>
                  <a:pt x="2099713" y="0"/>
                </a:cubicBezTo>
                <a:close/>
                <a:moveTo>
                  <a:pt x="1624171" y="0"/>
                </a:moveTo>
                <a:cubicBezTo>
                  <a:pt x="1639170" y="0"/>
                  <a:pt x="1651329" y="31614"/>
                  <a:pt x="1651329" y="70611"/>
                </a:cubicBezTo>
                <a:cubicBezTo>
                  <a:pt x="1651329" y="109608"/>
                  <a:pt x="1639170" y="141221"/>
                  <a:pt x="1624171" y="141221"/>
                </a:cubicBezTo>
                <a:cubicBezTo>
                  <a:pt x="1609172" y="141221"/>
                  <a:pt x="1597013" y="109608"/>
                  <a:pt x="1597013" y="70611"/>
                </a:cubicBezTo>
                <a:cubicBezTo>
                  <a:pt x="1597013" y="31614"/>
                  <a:pt x="1609172" y="0"/>
                  <a:pt x="1624171" y="0"/>
                </a:cubicBezTo>
                <a:close/>
                <a:moveTo>
                  <a:pt x="1148629" y="0"/>
                </a:moveTo>
                <a:cubicBezTo>
                  <a:pt x="1163627" y="0"/>
                  <a:pt x="1175786" y="31614"/>
                  <a:pt x="1175786" y="70611"/>
                </a:cubicBezTo>
                <a:cubicBezTo>
                  <a:pt x="1175786" y="109608"/>
                  <a:pt x="1163627" y="141221"/>
                  <a:pt x="1148629" y="141221"/>
                </a:cubicBezTo>
                <a:cubicBezTo>
                  <a:pt x="1133629" y="141221"/>
                  <a:pt x="1121471" y="109608"/>
                  <a:pt x="1121471" y="70611"/>
                </a:cubicBezTo>
                <a:cubicBezTo>
                  <a:pt x="1121471" y="31614"/>
                  <a:pt x="1133629" y="0"/>
                  <a:pt x="1148629" y="0"/>
                </a:cubicBezTo>
                <a:close/>
                <a:moveTo>
                  <a:pt x="673086" y="0"/>
                </a:moveTo>
                <a:cubicBezTo>
                  <a:pt x="688085" y="0"/>
                  <a:pt x="700244" y="31614"/>
                  <a:pt x="700244" y="70611"/>
                </a:cubicBezTo>
                <a:cubicBezTo>
                  <a:pt x="700244" y="109608"/>
                  <a:pt x="688085" y="141221"/>
                  <a:pt x="673086" y="141221"/>
                </a:cubicBezTo>
                <a:cubicBezTo>
                  <a:pt x="658088" y="141221"/>
                  <a:pt x="645928" y="109608"/>
                  <a:pt x="645928" y="70611"/>
                </a:cubicBezTo>
                <a:cubicBezTo>
                  <a:pt x="645928" y="31614"/>
                  <a:pt x="658088" y="0"/>
                  <a:pt x="673086" y="0"/>
                </a:cubicBezTo>
                <a:close/>
                <a:moveTo>
                  <a:pt x="197545" y="0"/>
                </a:moveTo>
                <a:cubicBezTo>
                  <a:pt x="212543" y="0"/>
                  <a:pt x="224703" y="31614"/>
                  <a:pt x="224703" y="70611"/>
                </a:cubicBezTo>
                <a:cubicBezTo>
                  <a:pt x="224703" y="109608"/>
                  <a:pt x="212543" y="141221"/>
                  <a:pt x="197545" y="141221"/>
                </a:cubicBezTo>
                <a:cubicBezTo>
                  <a:pt x="182546" y="141221"/>
                  <a:pt x="170387" y="109608"/>
                  <a:pt x="170387" y="70611"/>
                </a:cubicBezTo>
                <a:cubicBezTo>
                  <a:pt x="170387" y="31614"/>
                  <a:pt x="182546" y="0"/>
                  <a:pt x="197545" y="0"/>
                </a:cubicBezTo>
                <a:close/>
              </a:path>
            </a:pathLst>
          </a:custGeom>
          <a:solidFill>
            <a:srgbClr val="FF99CC"/>
          </a:solidFill>
          <a:ln w="381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EEDB13F9-6EE7-199D-2450-8F9454866F66}"/>
              </a:ext>
            </a:extLst>
          </p:cNvPr>
          <p:cNvSpPr/>
          <p:nvPr/>
        </p:nvSpPr>
        <p:spPr bwMode="auto">
          <a:xfrm>
            <a:off x="242680" y="3082221"/>
            <a:ext cx="9420642" cy="385354"/>
          </a:xfrm>
          <a:custGeom>
            <a:avLst/>
            <a:gdLst>
              <a:gd name="connsiteX0" fmla="*/ 9227964 w 9420642"/>
              <a:gd name="connsiteY0" fmla="*/ 0 h 385354"/>
              <a:gd name="connsiteX1" fmla="*/ 9266337 w 9420642"/>
              <a:gd name="connsiteY1" fmla="*/ 99769 h 385354"/>
              <a:gd name="connsiteX2" fmla="*/ 9266326 w 9420642"/>
              <a:gd name="connsiteY2" fmla="*/ 100063 h 385354"/>
              <a:gd name="connsiteX3" fmla="*/ 9266526 w 9420642"/>
              <a:gd name="connsiteY3" fmla="*/ 99847 h 385354"/>
              <a:gd name="connsiteX4" fmla="*/ 9364209 w 9420642"/>
              <a:gd name="connsiteY4" fmla="*/ 56432 h 385354"/>
              <a:gd name="connsiteX5" fmla="*/ 9320794 w 9420642"/>
              <a:gd name="connsiteY5" fmla="*/ 154115 h 385354"/>
              <a:gd name="connsiteX6" fmla="*/ 9320578 w 9420642"/>
              <a:gd name="connsiteY6" fmla="*/ 154315 h 385354"/>
              <a:gd name="connsiteX7" fmla="*/ 9320872 w 9420642"/>
              <a:gd name="connsiteY7" fmla="*/ 154304 h 385354"/>
              <a:gd name="connsiteX8" fmla="*/ 9420642 w 9420642"/>
              <a:gd name="connsiteY8" fmla="*/ 192677 h 385354"/>
              <a:gd name="connsiteX9" fmla="*/ 9320872 w 9420642"/>
              <a:gd name="connsiteY9" fmla="*/ 231050 h 385354"/>
              <a:gd name="connsiteX10" fmla="*/ 9320571 w 9420642"/>
              <a:gd name="connsiteY10" fmla="*/ 231033 h 385354"/>
              <a:gd name="connsiteX11" fmla="*/ 9320794 w 9420642"/>
              <a:gd name="connsiteY11" fmla="*/ 231239 h 385354"/>
              <a:gd name="connsiteX12" fmla="*/ 9364209 w 9420642"/>
              <a:gd name="connsiteY12" fmla="*/ 328921 h 385354"/>
              <a:gd name="connsiteX13" fmla="*/ 9266526 w 9420642"/>
              <a:gd name="connsiteY13" fmla="*/ 285507 h 385354"/>
              <a:gd name="connsiteX14" fmla="*/ 9266319 w 9420642"/>
              <a:gd name="connsiteY14" fmla="*/ 285283 h 385354"/>
              <a:gd name="connsiteX15" fmla="*/ 9266337 w 9420642"/>
              <a:gd name="connsiteY15" fmla="*/ 285585 h 385354"/>
              <a:gd name="connsiteX16" fmla="*/ 9227964 w 9420642"/>
              <a:gd name="connsiteY16" fmla="*/ 385354 h 385354"/>
              <a:gd name="connsiteX17" fmla="*/ 9213028 w 9420642"/>
              <a:gd name="connsiteY17" fmla="*/ 377514 h 385354"/>
              <a:gd name="connsiteX18" fmla="*/ 9189592 w 9420642"/>
              <a:gd name="connsiteY18" fmla="*/ 285585 h 385354"/>
              <a:gd name="connsiteX19" fmla="*/ 9189609 w 9420642"/>
              <a:gd name="connsiteY19" fmla="*/ 285283 h 385354"/>
              <a:gd name="connsiteX20" fmla="*/ 9189403 w 9420642"/>
              <a:gd name="connsiteY20" fmla="*/ 285507 h 385354"/>
              <a:gd name="connsiteX21" fmla="*/ 9091719 w 9420642"/>
              <a:gd name="connsiteY21" fmla="*/ 328922 h 385354"/>
              <a:gd name="connsiteX22" fmla="*/ 9135134 w 9420642"/>
              <a:gd name="connsiteY22" fmla="*/ 231238 h 385354"/>
              <a:gd name="connsiteX23" fmla="*/ 9135354 w 9420642"/>
              <a:gd name="connsiteY23" fmla="*/ 231038 h 385354"/>
              <a:gd name="connsiteX24" fmla="*/ 9135056 w 9420642"/>
              <a:gd name="connsiteY24" fmla="*/ 231050 h 385354"/>
              <a:gd name="connsiteX25" fmla="*/ 9035286 w 9420642"/>
              <a:gd name="connsiteY25" fmla="*/ 192677 h 385354"/>
              <a:gd name="connsiteX26" fmla="*/ 9135056 w 9420642"/>
              <a:gd name="connsiteY26" fmla="*/ 154304 h 385354"/>
              <a:gd name="connsiteX27" fmla="*/ 9135357 w 9420642"/>
              <a:gd name="connsiteY27" fmla="*/ 154321 h 385354"/>
              <a:gd name="connsiteX28" fmla="*/ 9135135 w 9420642"/>
              <a:gd name="connsiteY28" fmla="*/ 154115 h 385354"/>
              <a:gd name="connsiteX29" fmla="*/ 9091720 w 9420642"/>
              <a:gd name="connsiteY29" fmla="*/ 56433 h 385354"/>
              <a:gd name="connsiteX30" fmla="*/ 9189402 w 9420642"/>
              <a:gd name="connsiteY30" fmla="*/ 99847 h 385354"/>
              <a:gd name="connsiteX31" fmla="*/ 9189601 w 9420642"/>
              <a:gd name="connsiteY31" fmla="*/ 100062 h 385354"/>
              <a:gd name="connsiteX32" fmla="*/ 9189592 w 9420642"/>
              <a:gd name="connsiteY32" fmla="*/ 99769 h 385354"/>
              <a:gd name="connsiteX33" fmla="*/ 9227964 w 9420642"/>
              <a:gd name="connsiteY33" fmla="*/ 0 h 385354"/>
              <a:gd name="connsiteX34" fmla="*/ 8752431 w 9420642"/>
              <a:gd name="connsiteY34" fmla="*/ 0 h 385354"/>
              <a:gd name="connsiteX35" fmla="*/ 8790804 w 9420642"/>
              <a:gd name="connsiteY35" fmla="*/ 99769 h 385354"/>
              <a:gd name="connsiteX36" fmla="*/ 8790793 w 9420642"/>
              <a:gd name="connsiteY36" fmla="*/ 100063 h 385354"/>
              <a:gd name="connsiteX37" fmla="*/ 8790992 w 9420642"/>
              <a:gd name="connsiteY37" fmla="*/ 99847 h 385354"/>
              <a:gd name="connsiteX38" fmla="*/ 8888676 w 9420642"/>
              <a:gd name="connsiteY38" fmla="*/ 56432 h 385354"/>
              <a:gd name="connsiteX39" fmla="*/ 8845261 w 9420642"/>
              <a:gd name="connsiteY39" fmla="*/ 154115 h 385354"/>
              <a:gd name="connsiteX40" fmla="*/ 8845045 w 9420642"/>
              <a:gd name="connsiteY40" fmla="*/ 154315 h 385354"/>
              <a:gd name="connsiteX41" fmla="*/ 8845339 w 9420642"/>
              <a:gd name="connsiteY41" fmla="*/ 154304 h 385354"/>
              <a:gd name="connsiteX42" fmla="*/ 8945109 w 9420642"/>
              <a:gd name="connsiteY42" fmla="*/ 192677 h 385354"/>
              <a:gd name="connsiteX43" fmla="*/ 8845339 w 9420642"/>
              <a:gd name="connsiteY43" fmla="*/ 231050 h 385354"/>
              <a:gd name="connsiteX44" fmla="*/ 8845038 w 9420642"/>
              <a:gd name="connsiteY44" fmla="*/ 231033 h 385354"/>
              <a:gd name="connsiteX45" fmla="*/ 8845261 w 9420642"/>
              <a:gd name="connsiteY45" fmla="*/ 231239 h 385354"/>
              <a:gd name="connsiteX46" fmla="*/ 8888676 w 9420642"/>
              <a:gd name="connsiteY46" fmla="*/ 328921 h 385354"/>
              <a:gd name="connsiteX47" fmla="*/ 8790993 w 9420642"/>
              <a:gd name="connsiteY47" fmla="*/ 285507 h 385354"/>
              <a:gd name="connsiteX48" fmla="*/ 8790786 w 9420642"/>
              <a:gd name="connsiteY48" fmla="*/ 285283 h 385354"/>
              <a:gd name="connsiteX49" fmla="*/ 8790804 w 9420642"/>
              <a:gd name="connsiteY49" fmla="*/ 285585 h 385354"/>
              <a:gd name="connsiteX50" fmla="*/ 8752431 w 9420642"/>
              <a:gd name="connsiteY50" fmla="*/ 385354 h 385354"/>
              <a:gd name="connsiteX51" fmla="*/ 8737495 w 9420642"/>
              <a:gd name="connsiteY51" fmla="*/ 377514 h 385354"/>
              <a:gd name="connsiteX52" fmla="*/ 8714059 w 9420642"/>
              <a:gd name="connsiteY52" fmla="*/ 285585 h 385354"/>
              <a:gd name="connsiteX53" fmla="*/ 8714076 w 9420642"/>
              <a:gd name="connsiteY53" fmla="*/ 285283 h 385354"/>
              <a:gd name="connsiteX54" fmla="*/ 8713870 w 9420642"/>
              <a:gd name="connsiteY54" fmla="*/ 285507 h 385354"/>
              <a:gd name="connsiteX55" fmla="*/ 8616186 w 9420642"/>
              <a:gd name="connsiteY55" fmla="*/ 328922 h 385354"/>
              <a:gd name="connsiteX56" fmla="*/ 8659601 w 9420642"/>
              <a:gd name="connsiteY56" fmla="*/ 231238 h 385354"/>
              <a:gd name="connsiteX57" fmla="*/ 8659821 w 9420642"/>
              <a:gd name="connsiteY57" fmla="*/ 231038 h 385354"/>
              <a:gd name="connsiteX58" fmla="*/ 8659523 w 9420642"/>
              <a:gd name="connsiteY58" fmla="*/ 231050 h 385354"/>
              <a:gd name="connsiteX59" fmla="*/ 8559753 w 9420642"/>
              <a:gd name="connsiteY59" fmla="*/ 192677 h 385354"/>
              <a:gd name="connsiteX60" fmla="*/ 8659523 w 9420642"/>
              <a:gd name="connsiteY60" fmla="*/ 154304 h 385354"/>
              <a:gd name="connsiteX61" fmla="*/ 8659824 w 9420642"/>
              <a:gd name="connsiteY61" fmla="*/ 154321 h 385354"/>
              <a:gd name="connsiteX62" fmla="*/ 8659602 w 9420642"/>
              <a:gd name="connsiteY62" fmla="*/ 154115 h 385354"/>
              <a:gd name="connsiteX63" fmla="*/ 8616187 w 9420642"/>
              <a:gd name="connsiteY63" fmla="*/ 56433 h 385354"/>
              <a:gd name="connsiteX64" fmla="*/ 8713870 w 9420642"/>
              <a:gd name="connsiteY64" fmla="*/ 99847 h 385354"/>
              <a:gd name="connsiteX65" fmla="*/ 8714068 w 9420642"/>
              <a:gd name="connsiteY65" fmla="*/ 100062 h 385354"/>
              <a:gd name="connsiteX66" fmla="*/ 8714059 w 9420642"/>
              <a:gd name="connsiteY66" fmla="*/ 99769 h 385354"/>
              <a:gd name="connsiteX67" fmla="*/ 8752431 w 9420642"/>
              <a:gd name="connsiteY67" fmla="*/ 0 h 385354"/>
              <a:gd name="connsiteX68" fmla="*/ 8276889 w 9420642"/>
              <a:gd name="connsiteY68" fmla="*/ 0 h 385354"/>
              <a:gd name="connsiteX69" fmla="*/ 8315262 w 9420642"/>
              <a:gd name="connsiteY69" fmla="*/ 99769 h 385354"/>
              <a:gd name="connsiteX70" fmla="*/ 8315251 w 9420642"/>
              <a:gd name="connsiteY70" fmla="*/ 100063 h 385354"/>
              <a:gd name="connsiteX71" fmla="*/ 8315450 w 9420642"/>
              <a:gd name="connsiteY71" fmla="*/ 99847 h 385354"/>
              <a:gd name="connsiteX72" fmla="*/ 8413134 w 9420642"/>
              <a:gd name="connsiteY72" fmla="*/ 56432 h 385354"/>
              <a:gd name="connsiteX73" fmla="*/ 8369719 w 9420642"/>
              <a:gd name="connsiteY73" fmla="*/ 154115 h 385354"/>
              <a:gd name="connsiteX74" fmla="*/ 8369503 w 9420642"/>
              <a:gd name="connsiteY74" fmla="*/ 154315 h 385354"/>
              <a:gd name="connsiteX75" fmla="*/ 8369797 w 9420642"/>
              <a:gd name="connsiteY75" fmla="*/ 154304 h 385354"/>
              <a:gd name="connsiteX76" fmla="*/ 8469567 w 9420642"/>
              <a:gd name="connsiteY76" fmla="*/ 192677 h 385354"/>
              <a:gd name="connsiteX77" fmla="*/ 8369797 w 9420642"/>
              <a:gd name="connsiteY77" fmla="*/ 231050 h 385354"/>
              <a:gd name="connsiteX78" fmla="*/ 8369496 w 9420642"/>
              <a:gd name="connsiteY78" fmla="*/ 231033 h 385354"/>
              <a:gd name="connsiteX79" fmla="*/ 8369719 w 9420642"/>
              <a:gd name="connsiteY79" fmla="*/ 231239 h 385354"/>
              <a:gd name="connsiteX80" fmla="*/ 8413134 w 9420642"/>
              <a:gd name="connsiteY80" fmla="*/ 328921 h 385354"/>
              <a:gd name="connsiteX81" fmla="*/ 8315451 w 9420642"/>
              <a:gd name="connsiteY81" fmla="*/ 285507 h 385354"/>
              <a:gd name="connsiteX82" fmla="*/ 8315244 w 9420642"/>
              <a:gd name="connsiteY82" fmla="*/ 285283 h 385354"/>
              <a:gd name="connsiteX83" fmla="*/ 8315262 w 9420642"/>
              <a:gd name="connsiteY83" fmla="*/ 285585 h 385354"/>
              <a:gd name="connsiteX84" fmla="*/ 8276889 w 9420642"/>
              <a:gd name="connsiteY84" fmla="*/ 385354 h 385354"/>
              <a:gd name="connsiteX85" fmla="*/ 8261953 w 9420642"/>
              <a:gd name="connsiteY85" fmla="*/ 377514 h 385354"/>
              <a:gd name="connsiteX86" fmla="*/ 8238517 w 9420642"/>
              <a:gd name="connsiteY86" fmla="*/ 285585 h 385354"/>
              <a:gd name="connsiteX87" fmla="*/ 8238534 w 9420642"/>
              <a:gd name="connsiteY87" fmla="*/ 285283 h 385354"/>
              <a:gd name="connsiteX88" fmla="*/ 8238328 w 9420642"/>
              <a:gd name="connsiteY88" fmla="*/ 285507 h 385354"/>
              <a:gd name="connsiteX89" fmla="*/ 8140644 w 9420642"/>
              <a:gd name="connsiteY89" fmla="*/ 328922 h 385354"/>
              <a:gd name="connsiteX90" fmla="*/ 8184059 w 9420642"/>
              <a:gd name="connsiteY90" fmla="*/ 231238 h 385354"/>
              <a:gd name="connsiteX91" fmla="*/ 8184279 w 9420642"/>
              <a:gd name="connsiteY91" fmla="*/ 231038 h 385354"/>
              <a:gd name="connsiteX92" fmla="*/ 8183981 w 9420642"/>
              <a:gd name="connsiteY92" fmla="*/ 231050 h 385354"/>
              <a:gd name="connsiteX93" fmla="*/ 8084211 w 9420642"/>
              <a:gd name="connsiteY93" fmla="*/ 192677 h 385354"/>
              <a:gd name="connsiteX94" fmla="*/ 8183981 w 9420642"/>
              <a:gd name="connsiteY94" fmla="*/ 154304 h 385354"/>
              <a:gd name="connsiteX95" fmla="*/ 8184282 w 9420642"/>
              <a:gd name="connsiteY95" fmla="*/ 154321 h 385354"/>
              <a:gd name="connsiteX96" fmla="*/ 8184060 w 9420642"/>
              <a:gd name="connsiteY96" fmla="*/ 154115 h 385354"/>
              <a:gd name="connsiteX97" fmla="*/ 8140645 w 9420642"/>
              <a:gd name="connsiteY97" fmla="*/ 56433 h 385354"/>
              <a:gd name="connsiteX98" fmla="*/ 8238328 w 9420642"/>
              <a:gd name="connsiteY98" fmla="*/ 99847 h 385354"/>
              <a:gd name="connsiteX99" fmla="*/ 8238526 w 9420642"/>
              <a:gd name="connsiteY99" fmla="*/ 100062 h 385354"/>
              <a:gd name="connsiteX100" fmla="*/ 8238517 w 9420642"/>
              <a:gd name="connsiteY100" fmla="*/ 99769 h 385354"/>
              <a:gd name="connsiteX101" fmla="*/ 8276889 w 9420642"/>
              <a:gd name="connsiteY101" fmla="*/ 0 h 385354"/>
              <a:gd name="connsiteX102" fmla="*/ 7801347 w 9420642"/>
              <a:gd name="connsiteY102" fmla="*/ 0 h 385354"/>
              <a:gd name="connsiteX103" fmla="*/ 7839720 w 9420642"/>
              <a:gd name="connsiteY103" fmla="*/ 99769 h 385354"/>
              <a:gd name="connsiteX104" fmla="*/ 7839708 w 9420642"/>
              <a:gd name="connsiteY104" fmla="*/ 100063 h 385354"/>
              <a:gd name="connsiteX105" fmla="*/ 7839908 w 9420642"/>
              <a:gd name="connsiteY105" fmla="*/ 99847 h 385354"/>
              <a:gd name="connsiteX106" fmla="*/ 7937592 w 9420642"/>
              <a:gd name="connsiteY106" fmla="*/ 56432 h 385354"/>
              <a:gd name="connsiteX107" fmla="*/ 7894177 w 9420642"/>
              <a:gd name="connsiteY107" fmla="*/ 154115 h 385354"/>
              <a:gd name="connsiteX108" fmla="*/ 7893961 w 9420642"/>
              <a:gd name="connsiteY108" fmla="*/ 154315 h 385354"/>
              <a:gd name="connsiteX109" fmla="*/ 7894255 w 9420642"/>
              <a:gd name="connsiteY109" fmla="*/ 154304 h 385354"/>
              <a:gd name="connsiteX110" fmla="*/ 7994025 w 9420642"/>
              <a:gd name="connsiteY110" fmla="*/ 192677 h 385354"/>
              <a:gd name="connsiteX111" fmla="*/ 7894255 w 9420642"/>
              <a:gd name="connsiteY111" fmla="*/ 231050 h 385354"/>
              <a:gd name="connsiteX112" fmla="*/ 7893954 w 9420642"/>
              <a:gd name="connsiteY112" fmla="*/ 231033 h 385354"/>
              <a:gd name="connsiteX113" fmla="*/ 7894177 w 9420642"/>
              <a:gd name="connsiteY113" fmla="*/ 231239 h 385354"/>
              <a:gd name="connsiteX114" fmla="*/ 7937591 w 9420642"/>
              <a:gd name="connsiteY114" fmla="*/ 328921 h 385354"/>
              <a:gd name="connsiteX115" fmla="*/ 7839909 w 9420642"/>
              <a:gd name="connsiteY115" fmla="*/ 285507 h 385354"/>
              <a:gd name="connsiteX116" fmla="*/ 7839702 w 9420642"/>
              <a:gd name="connsiteY116" fmla="*/ 285283 h 385354"/>
              <a:gd name="connsiteX117" fmla="*/ 7839720 w 9420642"/>
              <a:gd name="connsiteY117" fmla="*/ 285585 h 385354"/>
              <a:gd name="connsiteX118" fmla="*/ 7801347 w 9420642"/>
              <a:gd name="connsiteY118" fmla="*/ 385354 h 385354"/>
              <a:gd name="connsiteX119" fmla="*/ 7786411 w 9420642"/>
              <a:gd name="connsiteY119" fmla="*/ 377514 h 385354"/>
              <a:gd name="connsiteX120" fmla="*/ 7762974 w 9420642"/>
              <a:gd name="connsiteY120" fmla="*/ 285585 h 385354"/>
              <a:gd name="connsiteX121" fmla="*/ 7762992 w 9420642"/>
              <a:gd name="connsiteY121" fmla="*/ 285283 h 385354"/>
              <a:gd name="connsiteX122" fmla="*/ 7762785 w 9420642"/>
              <a:gd name="connsiteY122" fmla="*/ 285507 h 385354"/>
              <a:gd name="connsiteX123" fmla="*/ 7665102 w 9420642"/>
              <a:gd name="connsiteY123" fmla="*/ 328922 h 385354"/>
              <a:gd name="connsiteX124" fmla="*/ 7708517 w 9420642"/>
              <a:gd name="connsiteY124" fmla="*/ 231238 h 385354"/>
              <a:gd name="connsiteX125" fmla="*/ 7708737 w 9420642"/>
              <a:gd name="connsiteY125" fmla="*/ 231038 h 385354"/>
              <a:gd name="connsiteX126" fmla="*/ 7708439 w 9420642"/>
              <a:gd name="connsiteY126" fmla="*/ 231050 h 385354"/>
              <a:gd name="connsiteX127" fmla="*/ 7608669 w 9420642"/>
              <a:gd name="connsiteY127" fmla="*/ 192677 h 385354"/>
              <a:gd name="connsiteX128" fmla="*/ 7708439 w 9420642"/>
              <a:gd name="connsiteY128" fmla="*/ 154304 h 385354"/>
              <a:gd name="connsiteX129" fmla="*/ 7708740 w 9420642"/>
              <a:gd name="connsiteY129" fmla="*/ 154321 h 385354"/>
              <a:gd name="connsiteX130" fmla="*/ 7708517 w 9420642"/>
              <a:gd name="connsiteY130" fmla="*/ 154115 h 385354"/>
              <a:gd name="connsiteX131" fmla="*/ 7665103 w 9420642"/>
              <a:gd name="connsiteY131" fmla="*/ 56433 h 385354"/>
              <a:gd name="connsiteX132" fmla="*/ 7762785 w 9420642"/>
              <a:gd name="connsiteY132" fmla="*/ 99847 h 385354"/>
              <a:gd name="connsiteX133" fmla="*/ 7762984 w 9420642"/>
              <a:gd name="connsiteY133" fmla="*/ 100062 h 385354"/>
              <a:gd name="connsiteX134" fmla="*/ 7762974 w 9420642"/>
              <a:gd name="connsiteY134" fmla="*/ 99769 h 385354"/>
              <a:gd name="connsiteX135" fmla="*/ 7801347 w 9420642"/>
              <a:gd name="connsiteY135" fmla="*/ 0 h 385354"/>
              <a:gd name="connsiteX136" fmla="*/ 7325805 w 9420642"/>
              <a:gd name="connsiteY136" fmla="*/ 0 h 385354"/>
              <a:gd name="connsiteX137" fmla="*/ 7364178 w 9420642"/>
              <a:gd name="connsiteY137" fmla="*/ 99769 h 385354"/>
              <a:gd name="connsiteX138" fmla="*/ 7364166 w 9420642"/>
              <a:gd name="connsiteY138" fmla="*/ 100063 h 385354"/>
              <a:gd name="connsiteX139" fmla="*/ 7364366 w 9420642"/>
              <a:gd name="connsiteY139" fmla="*/ 99847 h 385354"/>
              <a:gd name="connsiteX140" fmla="*/ 7462050 w 9420642"/>
              <a:gd name="connsiteY140" fmla="*/ 56432 h 385354"/>
              <a:gd name="connsiteX141" fmla="*/ 7418635 w 9420642"/>
              <a:gd name="connsiteY141" fmla="*/ 154115 h 385354"/>
              <a:gd name="connsiteX142" fmla="*/ 7418419 w 9420642"/>
              <a:gd name="connsiteY142" fmla="*/ 154315 h 385354"/>
              <a:gd name="connsiteX143" fmla="*/ 7418713 w 9420642"/>
              <a:gd name="connsiteY143" fmla="*/ 154304 h 385354"/>
              <a:gd name="connsiteX144" fmla="*/ 7518483 w 9420642"/>
              <a:gd name="connsiteY144" fmla="*/ 192677 h 385354"/>
              <a:gd name="connsiteX145" fmla="*/ 7418713 w 9420642"/>
              <a:gd name="connsiteY145" fmla="*/ 231050 h 385354"/>
              <a:gd name="connsiteX146" fmla="*/ 7418412 w 9420642"/>
              <a:gd name="connsiteY146" fmla="*/ 231033 h 385354"/>
              <a:gd name="connsiteX147" fmla="*/ 7418635 w 9420642"/>
              <a:gd name="connsiteY147" fmla="*/ 231239 h 385354"/>
              <a:gd name="connsiteX148" fmla="*/ 7462049 w 9420642"/>
              <a:gd name="connsiteY148" fmla="*/ 328921 h 385354"/>
              <a:gd name="connsiteX149" fmla="*/ 7364367 w 9420642"/>
              <a:gd name="connsiteY149" fmla="*/ 285507 h 385354"/>
              <a:gd name="connsiteX150" fmla="*/ 7364160 w 9420642"/>
              <a:gd name="connsiteY150" fmla="*/ 285283 h 385354"/>
              <a:gd name="connsiteX151" fmla="*/ 7364178 w 9420642"/>
              <a:gd name="connsiteY151" fmla="*/ 285585 h 385354"/>
              <a:gd name="connsiteX152" fmla="*/ 7325805 w 9420642"/>
              <a:gd name="connsiteY152" fmla="*/ 385354 h 385354"/>
              <a:gd name="connsiteX153" fmla="*/ 7310869 w 9420642"/>
              <a:gd name="connsiteY153" fmla="*/ 377514 h 385354"/>
              <a:gd name="connsiteX154" fmla="*/ 7287432 w 9420642"/>
              <a:gd name="connsiteY154" fmla="*/ 285585 h 385354"/>
              <a:gd name="connsiteX155" fmla="*/ 7287450 w 9420642"/>
              <a:gd name="connsiteY155" fmla="*/ 285283 h 385354"/>
              <a:gd name="connsiteX156" fmla="*/ 7287243 w 9420642"/>
              <a:gd name="connsiteY156" fmla="*/ 285507 h 385354"/>
              <a:gd name="connsiteX157" fmla="*/ 7189560 w 9420642"/>
              <a:gd name="connsiteY157" fmla="*/ 328922 h 385354"/>
              <a:gd name="connsiteX158" fmla="*/ 7232975 w 9420642"/>
              <a:gd name="connsiteY158" fmla="*/ 231238 h 385354"/>
              <a:gd name="connsiteX159" fmla="*/ 7233195 w 9420642"/>
              <a:gd name="connsiteY159" fmla="*/ 231038 h 385354"/>
              <a:gd name="connsiteX160" fmla="*/ 7232897 w 9420642"/>
              <a:gd name="connsiteY160" fmla="*/ 231050 h 385354"/>
              <a:gd name="connsiteX161" fmla="*/ 7133127 w 9420642"/>
              <a:gd name="connsiteY161" fmla="*/ 192677 h 385354"/>
              <a:gd name="connsiteX162" fmla="*/ 7232897 w 9420642"/>
              <a:gd name="connsiteY162" fmla="*/ 154304 h 385354"/>
              <a:gd name="connsiteX163" fmla="*/ 7233198 w 9420642"/>
              <a:gd name="connsiteY163" fmla="*/ 154321 h 385354"/>
              <a:gd name="connsiteX164" fmla="*/ 7232975 w 9420642"/>
              <a:gd name="connsiteY164" fmla="*/ 154115 h 385354"/>
              <a:gd name="connsiteX165" fmla="*/ 7189561 w 9420642"/>
              <a:gd name="connsiteY165" fmla="*/ 56433 h 385354"/>
              <a:gd name="connsiteX166" fmla="*/ 7287243 w 9420642"/>
              <a:gd name="connsiteY166" fmla="*/ 99847 h 385354"/>
              <a:gd name="connsiteX167" fmla="*/ 7287442 w 9420642"/>
              <a:gd name="connsiteY167" fmla="*/ 100062 h 385354"/>
              <a:gd name="connsiteX168" fmla="*/ 7287432 w 9420642"/>
              <a:gd name="connsiteY168" fmla="*/ 99769 h 385354"/>
              <a:gd name="connsiteX169" fmla="*/ 7325805 w 9420642"/>
              <a:gd name="connsiteY169" fmla="*/ 0 h 385354"/>
              <a:gd name="connsiteX170" fmla="*/ 6850263 w 9420642"/>
              <a:gd name="connsiteY170" fmla="*/ 0 h 385354"/>
              <a:gd name="connsiteX171" fmla="*/ 6888636 w 9420642"/>
              <a:gd name="connsiteY171" fmla="*/ 99769 h 385354"/>
              <a:gd name="connsiteX172" fmla="*/ 6888624 w 9420642"/>
              <a:gd name="connsiteY172" fmla="*/ 100063 h 385354"/>
              <a:gd name="connsiteX173" fmla="*/ 6888824 w 9420642"/>
              <a:gd name="connsiteY173" fmla="*/ 99847 h 385354"/>
              <a:gd name="connsiteX174" fmla="*/ 6986508 w 9420642"/>
              <a:gd name="connsiteY174" fmla="*/ 56432 h 385354"/>
              <a:gd name="connsiteX175" fmla="*/ 6943093 w 9420642"/>
              <a:gd name="connsiteY175" fmla="*/ 154115 h 385354"/>
              <a:gd name="connsiteX176" fmla="*/ 6942877 w 9420642"/>
              <a:gd name="connsiteY176" fmla="*/ 154315 h 385354"/>
              <a:gd name="connsiteX177" fmla="*/ 6943171 w 9420642"/>
              <a:gd name="connsiteY177" fmla="*/ 154304 h 385354"/>
              <a:gd name="connsiteX178" fmla="*/ 7042941 w 9420642"/>
              <a:gd name="connsiteY178" fmla="*/ 192677 h 385354"/>
              <a:gd name="connsiteX179" fmla="*/ 6943171 w 9420642"/>
              <a:gd name="connsiteY179" fmla="*/ 231050 h 385354"/>
              <a:gd name="connsiteX180" fmla="*/ 6942870 w 9420642"/>
              <a:gd name="connsiteY180" fmla="*/ 231033 h 385354"/>
              <a:gd name="connsiteX181" fmla="*/ 6943093 w 9420642"/>
              <a:gd name="connsiteY181" fmla="*/ 231239 h 385354"/>
              <a:gd name="connsiteX182" fmla="*/ 6986507 w 9420642"/>
              <a:gd name="connsiteY182" fmla="*/ 328921 h 385354"/>
              <a:gd name="connsiteX183" fmla="*/ 6888825 w 9420642"/>
              <a:gd name="connsiteY183" fmla="*/ 285507 h 385354"/>
              <a:gd name="connsiteX184" fmla="*/ 6888618 w 9420642"/>
              <a:gd name="connsiteY184" fmla="*/ 285283 h 385354"/>
              <a:gd name="connsiteX185" fmla="*/ 6888636 w 9420642"/>
              <a:gd name="connsiteY185" fmla="*/ 285585 h 385354"/>
              <a:gd name="connsiteX186" fmla="*/ 6850263 w 9420642"/>
              <a:gd name="connsiteY186" fmla="*/ 385354 h 385354"/>
              <a:gd name="connsiteX187" fmla="*/ 6835327 w 9420642"/>
              <a:gd name="connsiteY187" fmla="*/ 377514 h 385354"/>
              <a:gd name="connsiteX188" fmla="*/ 6811890 w 9420642"/>
              <a:gd name="connsiteY188" fmla="*/ 285585 h 385354"/>
              <a:gd name="connsiteX189" fmla="*/ 6811908 w 9420642"/>
              <a:gd name="connsiteY189" fmla="*/ 285283 h 385354"/>
              <a:gd name="connsiteX190" fmla="*/ 6811701 w 9420642"/>
              <a:gd name="connsiteY190" fmla="*/ 285507 h 385354"/>
              <a:gd name="connsiteX191" fmla="*/ 6714018 w 9420642"/>
              <a:gd name="connsiteY191" fmla="*/ 328922 h 385354"/>
              <a:gd name="connsiteX192" fmla="*/ 6757433 w 9420642"/>
              <a:gd name="connsiteY192" fmla="*/ 231238 h 385354"/>
              <a:gd name="connsiteX193" fmla="*/ 6757653 w 9420642"/>
              <a:gd name="connsiteY193" fmla="*/ 231038 h 385354"/>
              <a:gd name="connsiteX194" fmla="*/ 6757355 w 9420642"/>
              <a:gd name="connsiteY194" fmla="*/ 231050 h 385354"/>
              <a:gd name="connsiteX195" fmla="*/ 6657585 w 9420642"/>
              <a:gd name="connsiteY195" fmla="*/ 192677 h 385354"/>
              <a:gd name="connsiteX196" fmla="*/ 6757355 w 9420642"/>
              <a:gd name="connsiteY196" fmla="*/ 154304 h 385354"/>
              <a:gd name="connsiteX197" fmla="*/ 6757656 w 9420642"/>
              <a:gd name="connsiteY197" fmla="*/ 154321 h 385354"/>
              <a:gd name="connsiteX198" fmla="*/ 6757433 w 9420642"/>
              <a:gd name="connsiteY198" fmla="*/ 154115 h 385354"/>
              <a:gd name="connsiteX199" fmla="*/ 6714019 w 9420642"/>
              <a:gd name="connsiteY199" fmla="*/ 56433 h 385354"/>
              <a:gd name="connsiteX200" fmla="*/ 6811701 w 9420642"/>
              <a:gd name="connsiteY200" fmla="*/ 99847 h 385354"/>
              <a:gd name="connsiteX201" fmla="*/ 6811900 w 9420642"/>
              <a:gd name="connsiteY201" fmla="*/ 100062 h 385354"/>
              <a:gd name="connsiteX202" fmla="*/ 6811890 w 9420642"/>
              <a:gd name="connsiteY202" fmla="*/ 99769 h 385354"/>
              <a:gd name="connsiteX203" fmla="*/ 6850263 w 9420642"/>
              <a:gd name="connsiteY203" fmla="*/ 0 h 385354"/>
              <a:gd name="connsiteX204" fmla="*/ 6374721 w 9420642"/>
              <a:gd name="connsiteY204" fmla="*/ 0 h 385354"/>
              <a:gd name="connsiteX205" fmla="*/ 6413094 w 9420642"/>
              <a:gd name="connsiteY205" fmla="*/ 99769 h 385354"/>
              <a:gd name="connsiteX206" fmla="*/ 6413082 w 9420642"/>
              <a:gd name="connsiteY206" fmla="*/ 100063 h 385354"/>
              <a:gd name="connsiteX207" fmla="*/ 6413282 w 9420642"/>
              <a:gd name="connsiteY207" fmla="*/ 99847 h 385354"/>
              <a:gd name="connsiteX208" fmla="*/ 6510966 w 9420642"/>
              <a:gd name="connsiteY208" fmla="*/ 56432 h 385354"/>
              <a:gd name="connsiteX209" fmla="*/ 6467551 w 9420642"/>
              <a:gd name="connsiteY209" fmla="*/ 154115 h 385354"/>
              <a:gd name="connsiteX210" fmla="*/ 6467335 w 9420642"/>
              <a:gd name="connsiteY210" fmla="*/ 154315 h 385354"/>
              <a:gd name="connsiteX211" fmla="*/ 6467629 w 9420642"/>
              <a:gd name="connsiteY211" fmla="*/ 154304 h 385354"/>
              <a:gd name="connsiteX212" fmla="*/ 6567399 w 9420642"/>
              <a:gd name="connsiteY212" fmla="*/ 192677 h 385354"/>
              <a:gd name="connsiteX213" fmla="*/ 6467629 w 9420642"/>
              <a:gd name="connsiteY213" fmla="*/ 231050 h 385354"/>
              <a:gd name="connsiteX214" fmla="*/ 6467328 w 9420642"/>
              <a:gd name="connsiteY214" fmla="*/ 231033 h 385354"/>
              <a:gd name="connsiteX215" fmla="*/ 6467551 w 9420642"/>
              <a:gd name="connsiteY215" fmla="*/ 231239 h 385354"/>
              <a:gd name="connsiteX216" fmla="*/ 6510965 w 9420642"/>
              <a:gd name="connsiteY216" fmla="*/ 328921 h 385354"/>
              <a:gd name="connsiteX217" fmla="*/ 6413283 w 9420642"/>
              <a:gd name="connsiteY217" fmla="*/ 285507 h 385354"/>
              <a:gd name="connsiteX218" fmla="*/ 6413076 w 9420642"/>
              <a:gd name="connsiteY218" fmla="*/ 285283 h 385354"/>
              <a:gd name="connsiteX219" fmla="*/ 6413094 w 9420642"/>
              <a:gd name="connsiteY219" fmla="*/ 285585 h 385354"/>
              <a:gd name="connsiteX220" fmla="*/ 6374721 w 9420642"/>
              <a:gd name="connsiteY220" fmla="*/ 385354 h 385354"/>
              <a:gd name="connsiteX221" fmla="*/ 6359785 w 9420642"/>
              <a:gd name="connsiteY221" fmla="*/ 377514 h 385354"/>
              <a:gd name="connsiteX222" fmla="*/ 6336348 w 9420642"/>
              <a:gd name="connsiteY222" fmla="*/ 285585 h 385354"/>
              <a:gd name="connsiteX223" fmla="*/ 6336366 w 9420642"/>
              <a:gd name="connsiteY223" fmla="*/ 285283 h 385354"/>
              <a:gd name="connsiteX224" fmla="*/ 6336159 w 9420642"/>
              <a:gd name="connsiteY224" fmla="*/ 285507 h 385354"/>
              <a:gd name="connsiteX225" fmla="*/ 6238476 w 9420642"/>
              <a:gd name="connsiteY225" fmla="*/ 328922 h 385354"/>
              <a:gd name="connsiteX226" fmla="*/ 6281891 w 9420642"/>
              <a:gd name="connsiteY226" fmla="*/ 231238 h 385354"/>
              <a:gd name="connsiteX227" fmla="*/ 6282111 w 9420642"/>
              <a:gd name="connsiteY227" fmla="*/ 231038 h 385354"/>
              <a:gd name="connsiteX228" fmla="*/ 6281813 w 9420642"/>
              <a:gd name="connsiteY228" fmla="*/ 231050 h 385354"/>
              <a:gd name="connsiteX229" fmla="*/ 6182043 w 9420642"/>
              <a:gd name="connsiteY229" fmla="*/ 192677 h 385354"/>
              <a:gd name="connsiteX230" fmla="*/ 6281813 w 9420642"/>
              <a:gd name="connsiteY230" fmla="*/ 154304 h 385354"/>
              <a:gd name="connsiteX231" fmla="*/ 6282114 w 9420642"/>
              <a:gd name="connsiteY231" fmla="*/ 154321 h 385354"/>
              <a:gd name="connsiteX232" fmla="*/ 6281891 w 9420642"/>
              <a:gd name="connsiteY232" fmla="*/ 154115 h 385354"/>
              <a:gd name="connsiteX233" fmla="*/ 6238477 w 9420642"/>
              <a:gd name="connsiteY233" fmla="*/ 56433 h 385354"/>
              <a:gd name="connsiteX234" fmla="*/ 6336159 w 9420642"/>
              <a:gd name="connsiteY234" fmla="*/ 99847 h 385354"/>
              <a:gd name="connsiteX235" fmla="*/ 6336358 w 9420642"/>
              <a:gd name="connsiteY235" fmla="*/ 100062 h 385354"/>
              <a:gd name="connsiteX236" fmla="*/ 6336348 w 9420642"/>
              <a:gd name="connsiteY236" fmla="*/ 99769 h 385354"/>
              <a:gd name="connsiteX237" fmla="*/ 6374721 w 9420642"/>
              <a:gd name="connsiteY237" fmla="*/ 0 h 385354"/>
              <a:gd name="connsiteX238" fmla="*/ 5899179 w 9420642"/>
              <a:gd name="connsiteY238" fmla="*/ 0 h 385354"/>
              <a:gd name="connsiteX239" fmla="*/ 5937552 w 9420642"/>
              <a:gd name="connsiteY239" fmla="*/ 99769 h 385354"/>
              <a:gd name="connsiteX240" fmla="*/ 5937540 w 9420642"/>
              <a:gd name="connsiteY240" fmla="*/ 100063 h 385354"/>
              <a:gd name="connsiteX241" fmla="*/ 5937740 w 9420642"/>
              <a:gd name="connsiteY241" fmla="*/ 99847 h 385354"/>
              <a:gd name="connsiteX242" fmla="*/ 6035424 w 9420642"/>
              <a:gd name="connsiteY242" fmla="*/ 56432 h 385354"/>
              <a:gd name="connsiteX243" fmla="*/ 5992009 w 9420642"/>
              <a:gd name="connsiteY243" fmla="*/ 154115 h 385354"/>
              <a:gd name="connsiteX244" fmla="*/ 5991793 w 9420642"/>
              <a:gd name="connsiteY244" fmla="*/ 154315 h 385354"/>
              <a:gd name="connsiteX245" fmla="*/ 5992087 w 9420642"/>
              <a:gd name="connsiteY245" fmla="*/ 154304 h 385354"/>
              <a:gd name="connsiteX246" fmla="*/ 6091857 w 9420642"/>
              <a:gd name="connsiteY246" fmla="*/ 192677 h 385354"/>
              <a:gd name="connsiteX247" fmla="*/ 5992087 w 9420642"/>
              <a:gd name="connsiteY247" fmla="*/ 231050 h 385354"/>
              <a:gd name="connsiteX248" fmla="*/ 5991786 w 9420642"/>
              <a:gd name="connsiteY248" fmla="*/ 231033 h 385354"/>
              <a:gd name="connsiteX249" fmla="*/ 5992009 w 9420642"/>
              <a:gd name="connsiteY249" fmla="*/ 231239 h 385354"/>
              <a:gd name="connsiteX250" fmla="*/ 6035423 w 9420642"/>
              <a:gd name="connsiteY250" fmla="*/ 328921 h 385354"/>
              <a:gd name="connsiteX251" fmla="*/ 5937741 w 9420642"/>
              <a:gd name="connsiteY251" fmla="*/ 285507 h 385354"/>
              <a:gd name="connsiteX252" fmla="*/ 5937534 w 9420642"/>
              <a:gd name="connsiteY252" fmla="*/ 285283 h 385354"/>
              <a:gd name="connsiteX253" fmla="*/ 5937552 w 9420642"/>
              <a:gd name="connsiteY253" fmla="*/ 285585 h 385354"/>
              <a:gd name="connsiteX254" fmla="*/ 5899179 w 9420642"/>
              <a:gd name="connsiteY254" fmla="*/ 385354 h 385354"/>
              <a:gd name="connsiteX255" fmla="*/ 5884243 w 9420642"/>
              <a:gd name="connsiteY255" fmla="*/ 377514 h 385354"/>
              <a:gd name="connsiteX256" fmla="*/ 5860806 w 9420642"/>
              <a:gd name="connsiteY256" fmla="*/ 285585 h 385354"/>
              <a:gd name="connsiteX257" fmla="*/ 5860824 w 9420642"/>
              <a:gd name="connsiteY257" fmla="*/ 285283 h 385354"/>
              <a:gd name="connsiteX258" fmla="*/ 5860617 w 9420642"/>
              <a:gd name="connsiteY258" fmla="*/ 285507 h 385354"/>
              <a:gd name="connsiteX259" fmla="*/ 5762934 w 9420642"/>
              <a:gd name="connsiteY259" fmla="*/ 328922 h 385354"/>
              <a:gd name="connsiteX260" fmla="*/ 5806349 w 9420642"/>
              <a:gd name="connsiteY260" fmla="*/ 231238 h 385354"/>
              <a:gd name="connsiteX261" fmla="*/ 5806569 w 9420642"/>
              <a:gd name="connsiteY261" fmla="*/ 231038 h 385354"/>
              <a:gd name="connsiteX262" fmla="*/ 5806271 w 9420642"/>
              <a:gd name="connsiteY262" fmla="*/ 231050 h 385354"/>
              <a:gd name="connsiteX263" fmla="*/ 5706501 w 9420642"/>
              <a:gd name="connsiteY263" fmla="*/ 192677 h 385354"/>
              <a:gd name="connsiteX264" fmla="*/ 5806271 w 9420642"/>
              <a:gd name="connsiteY264" fmla="*/ 154304 h 385354"/>
              <a:gd name="connsiteX265" fmla="*/ 5806572 w 9420642"/>
              <a:gd name="connsiteY265" fmla="*/ 154321 h 385354"/>
              <a:gd name="connsiteX266" fmla="*/ 5806349 w 9420642"/>
              <a:gd name="connsiteY266" fmla="*/ 154115 h 385354"/>
              <a:gd name="connsiteX267" fmla="*/ 5762935 w 9420642"/>
              <a:gd name="connsiteY267" fmla="*/ 56433 h 385354"/>
              <a:gd name="connsiteX268" fmla="*/ 5860617 w 9420642"/>
              <a:gd name="connsiteY268" fmla="*/ 99847 h 385354"/>
              <a:gd name="connsiteX269" fmla="*/ 5860816 w 9420642"/>
              <a:gd name="connsiteY269" fmla="*/ 100062 h 385354"/>
              <a:gd name="connsiteX270" fmla="*/ 5860806 w 9420642"/>
              <a:gd name="connsiteY270" fmla="*/ 99769 h 385354"/>
              <a:gd name="connsiteX271" fmla="*/ 5899179 w 9420642"/>
              <a:gd name="connsiteY271" fmla="*/ 0 h 385354"/>
              <a:gd name="connsiteX272" fmla="*/ 5423637 w 9420642"/>
              <a:gd name="connsiteY272" fmla="*/ 0 h 385354"/>
              <a:gd name="connsiteX273" fmla="*/ 5462010 w 9420642"/>
              <a:gd name="connsiteY273" fmla="*/ 99769 h 385354"/>
              <a:gd name="connsiteX274" fmla="*/ 5461998 w 9420642"/>
              <a:gd name="connsiteY274" fmla="*/ 100063 h 385354"/>
              <a:gd name="connsiteX275" fmla="*/ 5462198 w 9420642"/>
              <a:gd name="connsiteY275" fmla="*/ 99847 h 385354"/>
              <a:gd name="connsiteX276" fmla="*/ 5559882 w 9420642"/>
              <a:gd name="connsiteY276" fmla="*/ 56432 h 385354"/>
              <a:gd name="connsiteX277" fmla="*/ 5516467 w 9420642"/>
              <a:gd name="connsiteY277" fmla="*/ 154115 h 385354"/>
              <a:gd name="connsiteX278" fmla="*/ 5516251 w 9420642"/>
              <a:gd name="connsiteY278" fmla="*/ 154315 h 385354"/>
              <a:gd name="connsiteX279" fmla="*/ 5516545 w 9420642"/>
              <a:gd name="connsiteY279" fmla="*/ 154304 h 385354"/>
              <a:gd name="connsiteX280" fmla="*/ 5616315 w 9420642"/>
              <a:gd name="connsiteY280" fmla="*/ 192677 h 385354"/>
              <a:gd name="connsiteX281" fmla="*/ 5516545 w 9420642"/>
              <a:gd name="connsiteY281" fmla="*/ 231050 h 385354"/>
              <a:gd name="connsiteX282" fmla="*/ 5516244 w 9420642"/>
              <a:gd name="connsiteY282" fmla="*/ 231033 h 385354"/>
              <a:gd name="connsiteX283" fmla="*/ 5516467 w 9420642"/>
              <a:gd name="connsiteY283" fmla="*/ 231239 h 385354"/>
              <a:gd name="connsiteX284" fmla="*/ 5559881 w 9420642"/>
              <a:gd name="connsiteY284" fmla="*/ 328921 h 385354"/>
              <a:gd name="connsiteX285" fmla="*/ 5462199 w 9420642"/>
              <a:gd name="connsiteY285" fmla="*/ 285507 h 385354"/>
              <a:gd name="connsiteX286" fmla="*/ 5461992 w 9420642"/>
              <a:gd name="connsiteY286" fmla="*/ 285283 h 385354"/>
              <a:gd name="connsiteX287" fmla="*/ 5462010 w 9420642"/>
              <a:gd name="connsiteY287" fmla="*/ 285585 h 385354"/>
              <a:gd name="connsiteX288" fmla="*/ 5423637 w 9420642"/>
              <a:gd name="connsiteY288" fmla="*/ 385354 h 385354"/>
              <a:gd name="connsiteX289" fmla="*/ 5408701 w 9420642"/>
              <a:gd name="connsiteY289" fmla="*/ 377514 h 385354"/>
              <a:gd name="connsiteX290" fmla="*/ 5385264 w 9420642"/>
              <a:gd name="connsiteY290" fmla="*/ 285585 h 385354"/>
              <a:gd name="connsiteX291" fmla="*/ 5385282 w 9420642"/>
              <a:gd name="connsiteY291" fmla="*/ 285283 h 385354"/>
              <a:gd name="connsiteX292" fmla="*/ 5385075 w 9420642"/>
              <a:gd name="connsiteY292" fmla="*/ 285507 h 385354"/>
              <a:gd name="connsiteX293" fmla="*/ 5287392 w 9420642"/>
              <a:gd name="connsiteY293" fmla="*/ 328922 h 385354"/>
              <a:gd name="connsiteX294" fmla="*/ 5330807 w 9420642"/>
              <a:gd name="connsiteY294" fmla="*/ 231238 h 385354"/>
              <a:gd name="connsiteX295" fmla="*/ 5331027 w 9420642"/>
              <a:gd name="connsiteY295" fmla="*/ 231038 h 385354"/>
              <a:gd name="connsiteX296" fmla="*/ 5330729 w 9420642"/>
              <a:gd name="connsiteY296" fmla="*/ 231050 h 385354"/>
              <a:gd name="connsiteX297" fmla="*/ 5230959 w 9420642"/>
              <a:gd name="connsiteY297" fmla="*/ 192677 h 385354"/>
              <a:gd name="connsiteX298" fmla="*/ 5330729 w 9420642"/>
              <a:gd name="connsiteY298" fmla="*/ 154304 h 385354"/>
              <a:gd name="connsiteX299" fmla="*/ 5331030 w 9420642"/>
              <a:gd name="connsiteY299" fmla="*/ 154321 h 385354"/>
              <a:gd name="connsiteX300" fmla="*/ 5330807 w 9420642"/>
              <a:gd name="connsiteY300" fmla="*/ 154115 h 385354"/>
              <a:gd name="connsiteX301" fmla="*/ 5287393 w 9420642"/>
              <a:gd name="connsiteY301" fmla="*/ 56433 h 385354"/>
              <a:gd name="connsiteX302" fmla="*/ 5385075 w 9420642"/>
              <a:gd name="connsiteY302" fmla="*/ 99847 h 385354"/>
              <a:gd name="connsiteX303" fmla="*/ 5385274 w 9420642"/>
              <a:gd name="connsiteY303" fmla="*/ 100062 h 385354"/>
              <a:gd name="connsiteX304" fmla="*/ 5385264 w 9420642"/>
              <a:gd name="connsiteY304" fmla="*/ 99769 h 385354"/>
              <a:gd name="connsiteX305" fmla="*/ 5423637 w 9420642"/>
              <a:gd name="connsiteY305" fmla="*/ 0 h 385354"/>
              <a:gd name="connsiteX306" fmla="*/ 4948095 w 9420642"/>
              <a:gd name="connsiteY306" fmla="*/ 0 h 385354"/>
              <a:gd name="connsiteX307" fmla="*/ 4986468 w 9420642"/>
              <a:gd name="connsiteY307" fmla="*/ 99769 h 385354"/>
              <a:gd name="connsiteX308" fmla="*/ 4986456 w 9420642"/>
              <a:gd name="connsiteY308" fmla="*/ 100063 h 385354"/>
              <a:gd name="connsiteX309" fmla="*/ 4986656 w 9420642"/>
              <a:gd name="connsiteY309" fmla="*/ 99847 h 385354"/>
              <a:gd name="connsiteX310" fmla="*/ 5084340 w 9420642"/>
              <a:gd name="connsiteY310" fmla="*/ 56432 h 385354"/>
              <a:gd name="connsiteX311" fmla="*/ 5040925 w 9420642"/>
              <a:gd name="connsiteY311" fmla="*/ 154115 h 385354"/>
              <a:gd name="connsiteX312" fmla="*/ 5040709 w 9420642"/>
              <a:gd name="connsiteY312" fmla="*/ 154315 h 385354"/>
              <a:gd name="connsiteX313" fmla="*/ 5041003 w 9420642"/>
              <a:gd name="connsiteY313" fmla="*/ 154304 h 385354"/>
              <a:gd name="connsiteX314" fmla="*/ 5140773 w 9420642"/>
              <a:gd name="connsiteY314" fmla="*/ 192677 h 385354"/>
              <a:gd name="connsiteX315" fmla="*/ 5041003 w 9420642"/>
              <a:gd name="connsiteY315" fmla="*/ 231050 h 385354"/>
              <a:gd name="connsiteX316" fmla="*/ 5040702 w 9420642"/>
              <a:gd name="connsiteY316" fmla="*/ 231033 h 385354"/>
              <a:gd name="connsiteX317" fmla="*/ 5040925 w 9420642"/>
              <a:gd name="connsiteY317" fmla="*/ 231239 h 385354"/>
              <a:gd name="connsiteX318" fmla="*/ 5084339 w 9420642"/>
              <a:gd name="connsiteY318" fmla="*/ 328921 h 385354"/>
              <a:gd name="connsiteX319" fmla="*/ 4986657 w 9420642"/>
              <a:gd name="connsiteY319" fmla="*/ 285507 h 385354"/>
              <a:gd name="connsiteX320" fmla="*/ 4986450 w 9420642"/>
              <a:gd name="connsiteY320" fmla="*/ 285283 h 385354"/>
              <a:gd name="connsiteX321" fmla="*/ 4986468 w 9420642"/>
              <a:gd name="connsiteY321" fmla="*/ 285585 h 385354"/>
              <a:gd name="connsiteX322" fmla="*/ 4948095 w 9420642"/>
              <a:gd name="connsiteY322" fmla="*/ 385354 h 385354"/>
              <a:gd name="connsiteX323" fmla="*/ 4933159 w 9420642"/>
              <a:gd name="connsiteY323" fmla="*/ 377514 h 385354"/>
              <a:gd name="connsiteX324" fmla="*/ 4909722 w 9420642"/>
              <a:gd name="connsiteY324" fmla="*/ 285585 h 385354"/>
              <a:gd name="connsiteX325" fmla="*/ 4909740 w 9420642"/>
              <a:gd name="connsiteY325" fmla="*/ 285283 h 385354"/>
              <a:gd name="connsiteX326" fmla="*/ 4909533 w 9420642"/>
              <a:gd name="connsiteY326" fmla="*/ 285507 h 385354"/>
              <a:gd name="connsiteX327" fmla="*/ 4811850 w 9420642"/>
              <a:gd name="connsiteY327" fmla="*/ 328922 h 385354"/>
              <a:gd name="connsiteX328" fmla="*/ 4855265 w 9420642"/>
              <a:gd name="connsiteY328" fmla="*/ 231238 h 385354"/>
              <a:gd name="connsiteX329" fmla="*/ 4855485 w 9420642"/>
              <a:gd name="connsiteY329" fmla="*/ 231038 h 385354"/>
              <a:gd name="connsiteX330" fmla="*/ 4855187 w 9420642"/>
              <a:gd name="connsiteY330" fmla="*/ 231050 h 385354"/>
              <a:gd name="connsiteX331" fmla="*/ 4755417 w 9420642"/>
              <a:gd name="connsiteY331" fmla="*/ 192677 h 385354"/>
              <a:gd name="connsiteX332" fmla="*/ 4855187 w 9420642"/>
              <a:gd name="connsiteY332" fmla="*/ 154304 h 385354"/>
              <a:gd name="connsiteX333" fmla="*/ 4855488 w 9420642"/>
              <a:gd name="connsiteY333" fmla="*/ 154321 h 385354"/>
              <a:gd name="connsiteX334" fmla="*/ 4855265 w 9420642"/>
              <a:gd name="connsiteY334" fmla="*/ 154115 h 385354"/>
              <a:gd name="connsiteX335" fmla="*/ 4811851 w 9420642"/>
              <a:gd name="connsiteY335" fmla="*/ 56433 h 385354"/>
              <a:gd name="connsiteX336" fmla="*/ 4909533 w 9420642"/>
              <a:gd name="connsiteY336" fmla="*/ 99847 h 385354"/>
              <a:gd name="connsiteX337" fmla="*/ 4909732 w 9420642"/>
              <a:gd name="connsiteY337" fmla="*/ 100062 h 385354"/>
              <a:gd name="connsiteX338" fmla="*/ 4909722 w 9420642"/>
              <a:gd name="connsiteY338" fmla="*/ 99769 h 385354"/>
              <a:gd name="connsiteX339" fmla="*/ 4948095 w 9420642"/>
              <a:gd name="connsiteY339" fmla="*/ 0 h 385354"/>
              <a:gd name="connsiteX340" fmla="*/ 4472553 w 9420642"/>
              <a:gd name="connsiteY340" fmla="*/ 0 h 385354"/>
              <a:gd name="connsiteX341" fmla="*/ 4510926 w 9420642"/>
              <a:gd name="connsiteY341" fmla="*/ 99769 h 385354"/>
              <a:gd name="connsiteX342" fmla="*/ 4510914 w 9420642"/>
              <a:gd name="connsiteY342" fmla="*/ 100063 h 385354"/>
              <a:gd name="connsiteX343" fmla="*/ 4511114 w 9420642"/>
              <a:gd name="connsiteY343" fmla="*/ 99847 h 385354"/>
              <a:gd name="connsiteX344" fmla="*/ 4608798 w 9420642"/>
              <a:gd name="connsiteY344" fmla="*/ 56432 h 385354"/>
              <a:gd name="connsiteX345" fmla="*/ 4565383 w 9420642"/>
              <a:gd name="connsiteY345" fmla="*/ 154115 h 385354"/>
              <a:gd name="connsiteX346" fmla="*/ 4565167 w 9420642"/>
              <a:gd name="connsiteY346" fmla="*/ 154315 h 385354"/>
              <a:gd name="connsiteX347" fmla="*/ 4565461 w 9420642"/>
              <a:gd name="connsiteY347" fmla="*/ 154304 h 385354"/>
              <a:gd name="connsiteX348" fmla="*/ 4665231 w 9420642"/>
              <a:gd name="connsiteY348" fmla="*/ 192677 h 385354"/>
              <a:gd name="connsiteX349" fmla="*/ 4565461 w 9420642"/>
              <a:gd name="connsiteY349" fmla="*/ 231050 h 385354"/>
              <a:gd name="connsiteX350" fmla="*/ 4565160 w 9420642"/>
              <a:gd name="connsiteY350" fmla="*/ 231033 h 385354"/>
              <a:gd name="connsiteX351" fmla="*/ 4565383 w 9420642"/>
              <a:gd name="connsiteY351" fmla="*/ 231239 h 385354"/>
              <a:gd name="connsiteX352" fmla="*/ 4608797 w 9420642"/>
              <a:gd name="connsiteY352" fmla="*/ 328921 h 385354"/>
              <a:gd name="connsiteX353" fmla="*/ 4511115 w 9420642"/>
              <a:gd name="connsiteY353" fmla="*/ 285507 h 385354"/>
              <a:gd name="connsiteX354" fmla="*/ 4510908 w 9420642"/>
              <a:gd name="connsiteY354" fmla="*/ 285283 h 385354"/>
              <a:gd name="connsiteX355" fmla="*/ 4510926 w 9420642"/>
              <a:gd name="connsiteY355" fmla="*/ 285585 h 385354"/>
              <a:gd name="connsiteX356" fmla="*/ 4472553 w 9420642"/>
              <a:gd name="connsiteY356" fmla="*/ 385354 h 385354"/>
              <a:gd name="connsiteX357" fmla="*/ 4457617 w 9420642"/>
              <a:gd name="connsiteY357" fmla="*/ 377514 h 385354"/>
              <a:gd name="connsiteX358" fmla="*/ 4434180 w 9420642"/>
              <a:gd name="connsiteY358" fmla="*/ 285585 h 385354"/>
              <a:gd name="connsiteX359" fmla="*/ 4434198 w 9420642"/>
              <a:gd name="connsiteY359" fmla="*/ 285283 h 385354"/>
              <a:gd name="connsiteX360" fmla="*/ 4433991 w 9420642"/>
              <a:gd name="connsiteY360" fmla="*/ 285507 h 385354"/>
              <a:gd name="connsiteX361" fmla="*/ 4336308 w 9420642"/>
              <a:gd name="connsiteY361" fmla="*/ 328922 h 385354"/>
              <a:gd name="connsiteX362" fmla="*/ 4379723 w 9420642"/>
              <a:gd name="connsiteY362" fmla="*/ 231238 h 385354"/>
              <a:gd name="connsiteX363" fmla="*/ 4379943 w 9420642"/>
              <a:gd name="connsiteY363" fmla="*/ 231038 h 385354"/>
              <a:gd name="connsiteX364" fmla="*/ 4379645 w 9420642"/>
              <a:gd name="connsiteY364" fmla="*/ 231050 h 385354"/>
              <a:gd name="connsiteX365" fmla="*/ 4279875 w 9420642"/>
              <a:gd name="connsiteY365" fmla="*/ 192677 h 385354"/>
              <a:gd name="connsiteX366" fmla="*/ 4379645 w 9420642"/>
              <a:gd name="connsiteY366" fmla="*/ 154304 h 385354"/>
              <a:gd name="connsiteX367" fmla="*/ 4379946 w 9420642"/>
              <a:gd name="connsiteY367" fmla="*/ 154321 h 385354"/>
              <a:gd name="connsiteX368" fmla="*/ 4379723 w 9420642"/>
              <a:gd name="connsiteY368" fmla="*/ 154115 h 385354"/>
              <a:gd name="connsiteX369" fmla="*/ 4336309 w 9420642"/>
              <a:gd name="connsiteY369" fmla="*/ 56433 h 385354"/>
              <a:gd name="connsiteX370" fmla="*/ 4433991 w 9420642"/>
              <a:gd name="connsiteY370" fmla="*/ 99847 h 385354"/>
              <a:gd name="connsiteX371" fmla="*/ 4434190 w 9420642"/>
              <a:gd name="connsiteY371" fmla="*/ 100062 h 385354"/>
              <a:gd name="connsiteX372" fmla="*/ 4434180 w 9420642"/>
              <a:gd name="connsiteY372" fmla="*/ 99769 h 385354"/>
              <a:gd name="connsiteX373" fmla="*/ 4472553 w 9420642"/>
              <a:gd name="connsiteY373" fmla="*/ 0 h 385354"/>
              <a:gd name="connsiteX374" fmla="*/ 3997011 w 9420642"/>
              <a:gd name="connsiteY374" fmla="*/ 0 h 385354"/>
              <a:gd name="connsiteX375" fmla="*/ 4035384 w 9420642"/>
              <a:gd name="connsiteY375" fmla="*/ 99769 h 385354"/>
              <a:gd name="connsiteX376" fmla="*/ 4035372 w 9420642"/>
              <a:gd name="connsiteY376" fmla="*/ 100063 h 385354"/>
              <a:gd name="connsiteX377" fmla="*/ 4035572 w 9420642"/>
              <a:gd name="connsiteY377" fmla="*/ 99847 h 385354"/>
              <a:gd name="connsiteX378" fmla="*/ 4133256 w 9420642"/>
              <a:gd name="connsiteY378" fmla="*/ 56432 h 385354"/>
              <a:gd name="connsiteX379" fmla="*/ 4089841 w 9420642"/>
              <a:gd name="connsiteY379" fmla="*/ 154115 h 385354"/>
              <a:gd name="connsiteX380" fmla="*/ 4089625 w 9420642"/>
              <a:gd name="connsiteY380" fmla="*/ 154315 h 385354"/>
              <a:gd name="connsiteX381" fmla="*/ 4089919 w 9420642"/>
              <a:gd name="connsiteY381" fmla="*/ 154304 h 385354"/>
              <a:gd name="connsiteX382" fmla="*/ 4189689 w 9420642"/>
              <a:gd name="connsiteY382" fmla="*/ 192677 h 385354"/>
              <a:gd name="connsiteX383" fmla="*/ 4089919 w 9420642"/>
              <a:gd name="connsiteY383" fmla="*/ 231050 h 385354"/>
              <a:gd name="connsiteX384" fmla="*/ 4089618 w 9420642"/>
              <a:gd name="connsiteY384" fmla="*/ 231033 h 385354"/>
              <a:gd name="connsiteX385" fmla="*/ 4089841 w 9420642"/>
              <a:gd name="connsiteY385" fmla="*/ 231239 h 385354"/>
              <a:gd name="connsiteX386" fmla="*/ 4133255 w 9420642"/>
              <a:gd name="connsiteY386" fmla="*/ 328921 h 385354"/>
              <a:gd name="connsiteX387" fmla="*/ 4035573 w 9420642"/>
              <a:gd name="connsiteY387" fmla="*/ 285507 h 385354"/>
              <a:gd name="connsiteX388" fmla="*/ 4035366 w 9420642"/>
              <a:gd name="connsiteY388" fmla="*/ 285283 h 385354"/>
              <a:gd name="connsiteX389" fmla="*/ 4035384 w 9420642"/>
              <a:gd name="connsiteY389" fmla="*/ 285585 h 385354"/>
              <a:gd name="connsiteX390" fmla="*/ 3997011 w 9420642"/>
              <a:gd name="connsiteY390" fmla="*/ 385354 h 385354"/>
              <a:gd name="connsiteX391" fmla="*/ 3982075 w 9420642"/>
              <a:gd name="connsiteY391" fmla="*/ 377514 h 385354"/>
              <a:gd name="connsiteX392" fmla="*/ 3958638 w 9420642"/>
              <a:gd name="connsiteY392" fmla="*/ 285585 h 385354"/>
              <a:gd name="connsiteX393" fmla="*/ 3958656 w 9420642"/>
              <a:gd name="connsiteY393" fmla="*/ 285283 h 385354"/>
              <a:gd name="connsiteX394" fmla="*/ 3958449 w 9420642"/>
              <a:gd name="connsiteY394" fmla="*/ 285507 h 385354"/>
              <a:gd name="connsiteX395" fmla="*/ 3860768 w 9420642"/>
              <a:gd name="connsiteY395" fmla="*/ 328922 h 385354"/>
              <a:gd name="connsiteX396" fmla="*/ 3904183 w 9420642"/>
              <a:gd name="connsiteY396" fmla="*/ 231238 h 385354"/>
              <a:gd name="connsiteX397" fmla="*/ 3904403 w 9420642"/>
              <a:gd name="connsiteY397" fmla="*/ 231038 h 385354"/>
              <a:gd name="connsiteX398" fmla="*/ 3904105 w 9420642"/>
              <a:gd name="connsiteY398" fmla="*/ 231050 h 385354"/>
              <a:gd name="connsiteX399" fmla="*/ 3804335 w 9420642"/>
              <a:gd name="connsiteY399" fmla="*/ 192677 h 385354"/>
              <a:gd name="connsiteX400" fmla="*/ 3904105 w 9420642"/>
              <a:gd name="connsiteY400" fmla="*/ 154304 h 385354"/>
              <a:gd name="connsiteX401" fmla="*/ 3904406 w 9420642"/>
              <a:gd name="connsiteY401" fmla="*/ 154321 h 385354"/>
              <a:gd name="connsiteX402" fmla="*/ 3904183 w 9420642"/>
              <a:gd name="connsiteY402" fmla="*/ 154115 h 385354"/>
              <a:gd name="connsiteX403" fmla="*/ 3860769 w 9420642"/>
              <a:gd name="connsiteY403" fmla="*/ 56433 h 385354"/>
              <a:gd name="connsiteX404" fmla="*/ 3958449 w 9420642"/>
              <a:gd name="connsiteY404" fmla="*/ 99847 h 385354"/>
              <a:gd name="connsiteX405" fmla="*/ 3958648 w 9420642"/>
              <a:gd name="connsiteY405" fmla="*/ 100062 h 385354"/>
              <a:gd name="connsiteX406" fmla="*/ 3958638 w 9420642"/>
              <a:gd name="connsiteY406" fmla="*/ 99769 h 385354"/>
              <a:gd name="connsiteX407" fmla="*/ 3997011 w 9420642"/>
              <a:gd name="connsiteY407" fmla="*/ 0 h 385354"/>
              <a:gd name="connsiteX408" fmla="*/ 3521471 w 9420642"/>
              <a:gd name="connsiteY408" fmla="*/ 0 h 385354"/>
              <a:gd name="connsiteX409" fmla="*/ 3559844 w 9420642"/>
              <a:gd name="connsiteY409" fmla="*/ 99769 h 385354"/>
              <a:gd name="connsiteX410" fmla="*/ 3559833 w 9420642"/>
              <a:gd name="connsiteY410" fmla="*/ 100063 h 385354"/>
              <a:gd name="connsiteX411" fmla="*/ 3560033 w 9420642"/>
              <a:gd name="connsiteY411" fmla="*/ 99847 h 385354"/>
              <a:gd name="connsiteX412" fmla="*/ 3657716 w 9420642"/>
              <a:gd name="connsiteY412" fmla="*/ 56432 h 385354"/>
              <a:gd name="connsiteX413" fmla="*/ 3614301 w 9420642"/>
              <a:gd name="connsiteY413" fmla="*/ 154115 h 385354"/>
              <a:gd name="connsiteX414" fmla="*/ 3614086 w 9420642"/>
              <a:gd name="connsiteY414" fmla="*/ 154315 h 385354"/>
              <a:gd name="connsiteX415" fmla="*/ 3614379 w 9420642"/>
              <a:gd name="connsiteY415" fmla="*/ 154304 h 385354"/>
              <a:gd name="connsiteX416" fmla="*/ 3714149 w 9420642"/>
              <a:gd name="connsiteY416" fmla="*/ 192677 h 385354"/>
              <a:gd name="connsiteX417" fmla="*/ 3614379 w 9420642"/>
              <a:gd name="connsiteY417" fmla="*/ 231050 h 385354"/>
              <a:gd name="connsiteX418" fmla="*/ 3614078 w 9420642"/>
              <a:gd name="connsiteY418" fmla="*/ 231033 h 385354"/>
              <a:gd name="connsiteX419" fmla="*/ 3614301 w 9420642"/>
              <a:gd name="connsiteY419" fmla="*/ 231239 h 385354"/>
              <a:gd name="connsiteX420" fmla="*/ 3657716 w 9420642"/>
              <a:gd name="connsiteY420" fmla="*/ 328921 h 385354"/>
              <a:gd name="connsiteX421" fmla="*/ 3560033 w 9420642"/>
              <a:gd name="connsiteY421" fmla="*/ 285507 h 385354"/>
              <a:gd name="connsiteX422" fmla="*/ 3559826 w 9420642"/>
              <a:gd name="connsiteY422" fmla="*/ 285283 h 385354"/>
              <a:gd name="connsiteX423" fmla="*/ 3559844 w 9420642"/>
              <a:gd name="connsiteY423" fmla="*/ 285585 h 385354"/>
              <a:gd name="connsiteX424" fmla="*/ 3521471 w 9420642"/>
              <a:gd name="connsiteY424" fmla="*/ 385354 h 385354"/>
              <a:gd name="connsiteX425" fmla="*/ 3506535 w 9420642"/>
              <a:gd name="connsiteY425" fmla="*/ 377514 h 385354"/>
              <a:gd name="connsiteX426" fmla="*/ 3483099 w 9420642"/>
              <a:gd name="connsiteY426" fmla="*/ 285585 h 385354"/>
              <a:gd name="connsiteX427" fmla="*/ 3483117 w 9420642"/>
              <a:gd name="connsiteY427" fmla="*/ 285283 h 385354"/>
              <a:gd name="connsiteX428" fmla="*/ 3482910 w 9420642"/>
              <a:gd name="connsiteY428" fmla="*/ 285507 h 385354"/>
              <a:gd name="connsiteX429" fmla="*/ 3385226 w 9420642"/>
              <a:gd name="connsiteY429" fmla="*/ 328922 h 385354"/>
              <a:gd name="connsiteX430" fmla="*/ 3428641 w 9420642"/>
              <a:gd name="connsiteY430" fmla="*/ 231238 h 385354"/>
              <a:gd name="connsiteX431" fmla="*/ 3428861 w 9420642"/>
              <a:gd name="connsiteY431" fmla="*/ 231038 h 385354"/>
              <a:gd name="connsiteX432" fmla="*/ 3428563 w 9420642"/>
              <a:gd name="connsiteY432" fmla="*/ 231050 h 385354"/>
              <a:gd name="connsiteX433" fmla="*/ 3328793 w 9420642"/>
              <a:gd name="connsiteY433" fmla="*/ 192677 h 385354"/>
              <a:gd name="connsiteX434" fmla="*/ 3428563 w 9420642"/>
              <a:gd name="connsiteY434" fmla="*/ 154304 h 385354"/>
              <a:gd name="connsiteX435" fmla="*/ 3428864 w 9420642"/>
              <a:gd name="connsiteY435" fmla="*/ 154321 h 385354"/>
              <a:gd name="connsiteX436" fmla="*/ 3428642 w 9420642"/>
              <a:gd name="connsiteY436" fmla="*/ 154115 h 385354"/>
              <a:gd name="connsiteX437" fmla="*/ 3385227 w 9420642"/>
              <a:gd name="connsiteY437" fmla="*/ 56433 h 385354"/>
              <a:gd name="connsiteX438" fmla="*/ 3482910 w 9420642"/>
              <a:gd name="connsiteY438" fmla="*/ 99847 h 385354"/>
              <a:gd name="connsiteX439" fmla="*/ 3483109 w 9420642"/>
              <a:gd name="connsiteY439" fmla="*/ 100062 h 385354"/>
              <a:gd name="connsiteX440" fmla="*/ 3483099 w 9420642"/>
              <a:gd name="connsiteY440" fmla="*/ 99769 h 385354"/>
              <a:gd name="connsiteX441" fmla="*/ 3521471 w 9420642"/>
              <a:gd name="connsiteY441" fmla="*/ 0 h 385354"/>
              <a:gd name="connsiteX442" fmla="*/ 3045930 w 9420642"/>
              <a:gd name="connsiteY442" fmla="*/ 0 h 385354"/>
              <a:gd name="connsiteX443" fmla="*/ 3084302 w 9420642"/>
              <a:gd name="connsiteY443" fmla="*/ 99769 h 385354"/>
              <a:gd name="connsiteX444" fmla="*/ 3084291 w 9420642"/>
              <a:gd name="connsiteY444" fmla="*/ 100063 h 385354"/>
              <a:gd name="connsiteX445" fmla="*/ 3084491 w 9420642"/>
              <a:gd name="connsiteY445" fmla="*/ 99847 h 385354"/>
              <a:gd name="connsiteX446" fmla="*/ 3182174 w 9420642"/>
              <a:gd name="connsiteY446" fmla="*/ 56432 h 385354"/>
              <a:gd name="connsiteX447" fmla="*/ 3138759 w 9420642"/>
              <a:gd name="connsiteY447" fmla="*/ 154115 h 385354"/>
              <a:gd name="connsiteX448" fmla="*/ 3138544 w 9420642"/>
              <a:gd name="connsiteY448" fmla="*/ 154315 h 385354"/>
              <a:gd name="connsiteX449" fmla="*/ 3138837 w 9420642"/>
              <a:gd name="connsiteY449" fmla="*/ 154304 h 385354"/>
              <a:gd name="connsiteX450" fmla="*/ 3238607 w 9420642"/>
              <a:gd name="connsiteY450" fmla="*/ 192677 h 385354"/>
              <a:gd name="connsiteX451" fmla="*/ 3138837 w 9420642"/>
              <a:gd name="connsiteY451" fmla="*/ 231050 h 385354"/>
              <a:gd name="connsiteX452" fmla="*/ 3138536 w 9420642"/>
              <a:gd name="connsiteY452" fmla="*/ 231033 h 385354"/>
              <a:gd name="connsiteX453" fmla="*/ 3138759 w 9420642"/>
              <a:gd name="connsiteY453" fmla="*/ 231239 h 385354"/>
              <a:gd name="connsiteX454" fmla="*/ 3182174 w 9420642"/>
              <a:gd name="connsiteY454" fmla="*/ 328921 h 385354"/>
              <a:gd name="connsiteX455" fmla="*/ 3084491 w 9420642"/>
              <a:gd name="connsiteY455" fmla="*/ 285507 h 385354"/>
              <a:gd name="connsiteX456" fmla="*/ 3084285 w 9420642"/>
              <a:gd name="connsiteY456" fmla="*/ 285283 h 385354"/>
              <a:gd name="connsiteX457" fmla="*/ 3084302 w 9420642"/>
              <a:gd name="connsiteY457" fmla="*/ 285585 h 385354"/>
              <a:gd name="connsiteX458" fmla="*/ 3045930 w 9420642"/>
              <a:gd name="connsiteY458" fmla="*/ 385354 h 385354"/>
              <a:gd name="connsiteX459" fmla="*/ 3030994 w 9420642"/>
              <a:gd name="connsiteY459" fmla="*/ 377514 h 385354"/>
              <a:gd name="connsiteX460" fmla="*/ 3007557 w 9420642"/>
              <a:gd name="connsiteY460" fmla="*/ 285585 h 385354"/>
              <a:gd name="connsiteX461" fmla="*/ 3007574 w 9420642"/>
              <a:gd name="connsiteY461" fmla="*/ 285283 h 385354"/>
              <a:gd name="connsiteX462" fmla="*/ 3007368 w 9420642"/>
              <a:gd name="connsiteY462" fmla="*/ 285507 h 385354"/>
              <a:gd name="connsiteX463" fmla="*/ 2909684 w 9420642"/>
              <a:gd name="connsiteY463" fmla="*/ 328922 h 385354"/>
              <a:gd name="connsiteX464" fmla="*/ 2953099 w 9420642"/>
              <a:gd name="connsiteY464" fmla="*/ 231238 h 385354"/>
              <a:gd name="connsiteX465" fmla="*/ 2953319 w 9420642"/>
              <a:gd name="connsiteY465" fmla="*/ 231038 h 385354"/>
              <a:gd name="connsiteX466" fmla="*/ 2953022 w 9420642"/>
              <a:gd name="connsiteY466" fmla="*/ 231050 h 385354"/>
              <a:gd name="connsiteX467" fmla="*/ 2853251 w 9420642"/>
              <a:gd name="connsiteY467" fmla="*/ 192677 h 385354"/>
              <a:gd name="connsiteX468" fmla="*/ 2953022 w 9420642"/>
              <a:gd name="connsiteY468" fmla="*/ 154304 h 385354"/>
              <a:gd name="connsiteX469" fmla="*/ 2953323 w 9420642"/>
              <a:gd name="connsiteY469" fmla="*/ 154321 h 385354"/>
              <a:gd name="connsiteX470" fmla="*/ 2953099 w 9420642"/>
              <a:gd name="connsiteY470" fmla="*/ 154115 h 385354"/>
              <a:gd name="connsiteX471" fmla="*/ 2909685 w 9420642"/>
              <a:gd name="connsiteY471" fmla="*/ 56433 h 385354"/>
              <a:gd name="connsiteX472" fmla="*/ 3007368 w 9420642"/>
              <a:gd name="connsiteY472" fmla="*/ 99847 h 385354"/>
              <a:gd name="connsiteX473" fmla="*/ 3007567 w 9420642"/>
              <a:gd name="connsiteY473" fmla="*/ 100062 h 385354"/>
              <a:gd name="connsiteX474" fmla="*/ 3007557 w 9420642"/>
              <a:gd name="connsiteY474" fmla="*/ 99769 h 385354"/>
              <a:gd name="connsiteX475" fmla="*/ 3045930 w 9420642"/>
              <a:gd name="connsiteY475" fmla="*/ 0 h 385354"/>
              <a:gd name="connsiteX476" fmla="*/ 2570388 w 9420642"/>
              <a:gd name="connsiteY476" fmla="*/ 0 h 385354"/>
              <a:gd name="connsiteX477" fmla="*/ 2608761 w 9420642"/>
              <a:gd name="connsiteY477" fmla="*/ 99769 h 385354"/>
              <a:gd name="connsiteX478" fmla="*/ 2608749 w 9420642"/>
              <a:gd name="connsiteY478" fmla="*/ 100063 h 385354"/>
              <a:gd name="connsiteX479" fmla="*/ 2608949 w 9420642"/>
              <a:gd name="connsiteY479" fmla="*/ 99847 h 385354"/>
              <a:gd name="connsiteX480" fmla="*/ 2706632 w 9420642"/>
              <a:gd name="connsiteY480" fmla="*/ 56432 h 385354"/>
              <a:gd name="connsiteX481" fmla="*/ 2663218 w 9420642"/>
              <a:gd name="connsiteY481" fmla="*/ 154115 h 385354"/>
              <a:gd name="connsiteX482" fmla="*/ 2663002 w 9420642"/>
              <a:gd name="connsiteY482" fmla="*/ 154315 h 385354"/>
              <a:gd name="connsiteX483" fmla="*/ 2663295 w 9420642"/>
              <a:gd name="connsiteY483" fmla="*/ 154304 h 385354"/>
              <a:gd name="connsiteX484" fmla="*/ 2763066 w 9420642"/>
              <a:gd name="connsiteY484" fmla="*/ 192677 h 385354"/>
              <a:gd name="connsiteX485" fmla="*/ 2663296 w 9420642"/>
              <a:gd name="connsiteY485" fmla="*/ 231050 h 385354"/>
              <a:gd name="connsiteX486" fmla="*/ 2662994 w 9420642"/>
              <a:gd name="connsiteY486" fmla="*/ 231033 h 385354"/>
              <a:gd name="connsiteX487" fmla="*/ 2663217 w 9420642"/>
              <a:gd name="connsiteY487" fmla="*/ 231239 h 385354"/>
              <a:gd name="connsiteX488" fmla="*/ 2706632 w 9420642"/>
              <a:gd name="connsiteY488" fmla="*/ 328921 h 385354"/>
              <a:gd name="connsiteX489" fmla="*/ 2608950 w 9420642"/>
              <a:gd name="connsiteY489" fmla="*/ 285507 h 385354"/>
              <a:gd name="connsiteX490" fmla="*/ 2608743 w 9420642"/>
              <a:gd name="connsiteY490" fmla="*/ 285283 h 385354"/>
              <a:gd name="connsiteX491" fmla="*/ 2608761 w 9420642"/>
              <a:gd name="connsiteY491" fmla="*/ 285585 h 385354"/>
              <a:gd name="connsiteX492" fmla="*/ 2570388 w 9420642"/>
              <a:gd name="connsiteY492" fmla="*/ 385354 h 385354"/>
              <a:gd name="connsiteX493" fmla="*/ 2555452 w 9420642"/>
              <a:gd name="connsiteY493" fmla="*/ 377514 h 385354"/>
              <a:gd name="connsiteX494" fmla="*/ 2532015 w 9420642"/>
              <a:gd name="connsiteY494" fmla="*/ 285585 h 385354"/>
              <a:gd name="connsiteX495" fmla="*/ 2532033 w 9420642"/>
              <a:gd name="connsiteY495" fmla="*/ 285283 h 385354"/>
              <a:gd name="connsiteX496" fmla="*/ 2531826 w 9420642"/>
              <a:gd name="connsiteY496" fmla="*/ 285507 h 385354"/>
              <a:gd name="connsiteX497" fmla="*/ 2434143 w 9420642"/>
              <a:gd name="connsiteY497" fmla="*/ 328922 h 385354"/>
              <a:gd name="connsiteX498" fmla="*/ 2477557 w 9420642"/>
              <a:gd name="connsiteY498" fmla="*/ 231238 h 385354"/>
              <a:gd name="connsiteX499" fmla="*/ 2477778 w 9420642"/>
              <a:gd name="connsiteY499" fmla="*/ 231038 h 385354"/>
              <a:gd name="connsiteX500" fmla="*/ 2477480 w 9420642"/>
              <a:gd name="connsiteY500" fmla="*/ 231050 h 385354"/>
              <a:gd name="connsiteX501" fmla="*/ 2377710 w 9420642"/>
              <a:gd name="connsiteY501" fmla="*/ 192677 h 385354"/>
              <a:gd name="connsiteX502" fmla="*/ 2477480 w 9420642"/>
              <a:gd name="connsiteY502" fmla="*/ 154304 h 385354"/>
              <a:gd name="connsiteX503" fmla="*/ 2477781 w 9420642"/>
              <a:gd name="connsiteY503" fmla="*/ 154321 h 385354"/>
              <a:gd name="connsiteX504" fmla="*/ 2477558 w 9420642"/>
              <a:gd name="connsiteY504" fmla="*/ 154115 h 385354"/>
              <a:gd name="connsiteX505" fmla="*/ 2434144 w 9420642"/>
              <a:gd name="connsiteY505" fmla="*/ 56433 h 385354"/>
              <a:gd name="connsiteX506" fmla="*/ 2531826 w 9420642"/>
              <a:gd name="connsiteY506" fmla="*/ 99847 h 385354"/>
              <a:gd name="connsiteX507" fmla="*/ 2532025 w 9420642"/>
              <a:gd name="connsiteY507" fmla="*/ 100062 h 385354"/>
              <a:gd name="connsiteX508" fmla="*/ 2532015 w 9420642"/>
              <a:gd name="connsiteY508" fmla="*/ 99769 h 385354"/>
              <a:gd name="connsiteX509" fmla="*/ 2570388 w 9420642"/>
              <a:gd name="connsiteY509" fmla="*/ 0 h 385354"/>
              <a:gd name="connsiteX510" fmla="*/ 2094846 w 9420642"/>
              <a:gd name="connsiteY510" fmla="*/ 0 h 385354"/>
              <a:gd name="connsiteX511" fmla="*/ 2133219 w 9420642"/>
              <a:gd name="connsiteY511" fmla="*/ 99769 h 385354"/>
              <a:gd name="connsiteX512" fmla="*/ 2133208 w 9420642"/>
              <a:gd name="connsiteY512" fmla="*/ 100063 h 385354"/>
              <a:gd name="connsiteX513" fmla="*/ 2133408 w 9420642"/>
              <a:gd name="connsiteY513" fmla="*/ 99847 h 385354"/>
              <a:gd name="connsiteX514" fmla="*/ 2231091 w 9420642"/>
              <a:gd name="connsiteY514" fmla="*/ 56432 h 385354"/>
              <a:gd name="connsiteX515" fmla="*/ 2187676 w 9420642"/>
              <a:gd name="connsiteY515" fmla="*/ 154115 h 385354"/>
              <a:gd name="connsiteX516" fmla="*/ 2187461 w 9420642"/>
              <a:gd name="connsiteY516" fmla="*/ 154315 h 385354"/>
              <a:gd name="connsiteX517" fmla="*/ 2187754 w 9420642"/>
              <a:gd name="connsiteY517" fmla="*/ 154304 h 385354"/>
              <a:gd name="connsiteX518" fmla="*/ 2287524 w 9420642"/>
              <a:gd name="connsiteY518" fmla="*/ 192677 h 385354"/>
              <a:gd name="connsiteX519" fmla="*/ 2187754 w 9420642"/>
              <a:gd name="connsiteY519" fmla="*/ 231050 h 385354"/>
              <a:gd name="connsiteX520" fmla="*/ 2187453 w 9420642"/>
              <a:gd name="connsiteY520" fmla="*/ 231033 h 385354"/>
              <a:gd name="connsiteX521" fmla="*/ 2187676 w 9420642"/>
              <a:gd name="connsiteY521" fmla="*/ 231239 h 385354"/>
              <a:gd name="connsiteX522" fmla="*/ 2231091 w 9420642"/>
              <a:gd name="connsiteY522" fmla="*/ 328921 h 385354"/>
              <a:gd name="connsiteX523" fmla="*/ 2133408 w 9420642"/>
              <a:gd name="connsiteY523" fmla="*/ 285507 h 385354"/>
              <a:gd name="connsiteX524" fmla="*/ 2133202 w 9420642"/>
              <a:gd name="connsiteY524" fmla="*/ 285283 h 385354"/>
              <a:gd name="connsiteX525" fmla="*/ 2133219 w 9420642"/>
              <a:gd name="connsiteY525" fmla="*/ 285585 h 385354"/>
              <a:gd name="connsiteX526" fmla="*/ 2094846 w 9420642"/>
              <a:gd name="connsiteY526" fmla="*/ 385354 h 385354"/>
              <a:gd name="connsiteX527" fmla="*/ 2079910 w 9420642"/>
              <a:gd name="connsiteY527" fmla="*/ 377514 h 385354"/>
              <a:gd name="connsiteX528" fmla="*/ 2056474 w 9420642"/>
              <a:gd name="connsiteY528" fmla="*/ 285585 h 385354"/>
              <a:gd name="connsiteX529" fmla="*/ 2056492 w 9420642"/>
              <a:gd name="connsiteY529" fmla="*/ 285283 h 385354"/>
              <a:gd name="connsiteX530" fmla="*/ 2056285 w 9420642"/>
              <a:gd name="connsiteY530" fmla="*/ 285507 h 385354"/>
              <a:gd name="connsiteX531" fmla="*/ 1958602 w 9420642"/>
              <a:gd name="connsiteY531" fmla="*/ 328922 h 385354"/>
              <a:gd name="connsiteX532" fmla="*/ 2002017 w 9420642"/>
              <a:gd name="connsiteY532" fmla="*/ 231238 h 385354"/>
              <a:gd name="connsiteX533" fmla="*/ 2002236 w 9420642"/>
              <a:gd name="connsiteY533" fmla="*/ 231038 h 385354"/>
              <a:gd name="connsiteX534" fmla="*/ 2001938 w 9420642"/>
              <a:gd name="connsiteY534" fmla="*/ 231050 h 385354"/>
              <a:gd name="connsiteX535" fmla="*/ 1902169 w 9420642"/>
              <a:gd name="connsiteY535" fmla="*/ 192677 h 385354"/>
              <a:gd name="connsiteX536" fmla="*/ 2001938 w 9420642"/>
              <a:gd name="connsiteY536" fmla="*/ 154304 h 385354"/>
              <a:gd name="connsiteX537" fmla="*/ 2002239 w 9420642"/>
              <a:gd name="connsiteY537" fmla="*/ 154321 h 385354"/>
              <a:gd name="connsiteX538" fmla="*/ 2002017 w 9420642"/>
              <a:gd name="connsiteY538" fmla="*/ 154115 h 385354"/>
              <a:gd name="connsiteX539" fmla="*/ 1958602 w 9420642"/>
              <a:gd name="connsiteY539" fmla="*/ 56433 h 385354"/>
              <a:gd name="connsiteX540" fmla="*/ 2056285 w 9420642"/>
              <a:gd name="connsiteY540" fmla="*/ 99847 h 385354"/>
              <a:gd name="connsiteX541" fmla="*/ 2056484 w 9420642"/>
              <a:gd name="connsiteY541" fmla="*/ 100062 h 385354"/>
              <a:gd name="connsiteX542" fmla="*/ 2056474 w 9420642"/>
              <a:gd name="connsiteY542" fmla="*/ 99769 h 385354"/>
              <a:gd name="connsiteX543" fmla="*/ 2094846 w 9420642"/>
              <a:gd name="connsiteY543" fmla="*/ 0 h 385354"/>
              <a:gd name="connsiteX544" fmla="*/ 1619304 w 9420642"/>
              <a:gd name="connsiteY544" fmla="*/ 0 h 385354"/>
              <a:gd name="connsiteX545" fmla="*/ 1657677 w 9420642"/>
              <a:gd name="connsiteY545" fmla="*/ 99769 h 385354"/>
              <a:gd name="connsiteX546" fmla="*/ 1657665 w 9420642"/>
              <a:gd name="connsiteY546" fmla="*/ 100063 h 385354"/>
              <a:gd name="connsiteX547" fmla="*/ 1657866 w 9420642"/>
              <a:gd name="connsiteY547" fmla="*/ 99847 h 385354"/>
              <a:gd name="connsiteX548" fmla="*/ 1755549 w 9420642"/>
              <a:gd name="connsiteY548" fmla="*/ 56432 h 385354"/>
              <a:gd name="connsiteX549" fmla="*/ 1712135 w 9420642"/>
              <a:gd name="connsiteY549" fmla="*/ 154115 h 385354"/>
              <a:gd name="connsiteX550" fmla="*/ 1711919 w 9420642"/>
              <a:gd name="connsiteY550" fmla="*/ 154315 h 385354"/>
              <a:gd name="connsiteX551" fmla="*/ 1712212 w 9420642"/>
              <a:gd name="connsiteY551" fmla="*/ 154304 h 385354"/>
              <a:gd name="connsiteX552" fmla="*/ 1811982 w 9420642"/>
              <a:gd name="connsiteY552" fmla="*/ 192677 h 385354"/>
              <a:gd name="connsiteX553" fmla="*/ 1712212 w 9420642"/>
              <a:gd name="connsiteY553" fmla="*/ 231050 h 385354"/>
              <a:gd name="connsiteX554" fmla="*/ 1711911 w 9420642"/>
              <a:gd name="connsiteY554" fmla="*/ 231033 h 385354"/>
              <a:gd name="connsiteX555" fmla="*/ 1712135 w 9420642"/>
              <a:gd name="connsiteY555" fmla="*/ 231239 h 385354"/>
              <a:gd name="connsiteX556" fmla="*/ 1755549 w 9420642"/>
              <a:gd name="connsiteY556" fmla="*/ 328921 h 385354"/>
              <a:gd name="connsiteX557" fmla="*/ 1657866 w 9420642"/>
              <a:gd name="connsiteY557" fmla="*/ 285507 h 385354"/>
              <a:gd name="connsiteX558" fmla="*/ 1657660 w 9420642"/>
              <a:gd name="connsiteY558" fmla="*/ 285283 h 385354"/>
              <a:gd name="connsiteX559" fmla="*/ 1657677 w 9420642"/>
              <a:gd name="connsiteY559" fmla="*/ 285585 h 385354"/>
              <a:gd name="connsiteX560" fmla="*/ 1619304 w 9420642"/>
              <a:gd name="connsiteY560" fmla="*/ 385354 h 385354"/>
              <a:gd name="connsiteX561" fmla="*/ 1604368 w 9420642"/>
              <a:gd name="connsiteY561" fmla="*/ 377514 h 385354"/>
              <a:gd name="connsiteX562" fmla="*/ 1580931 w 9420642"/>
              <a:gd name="connsiteY562" fmla="*/ 285585 h 385354"/>
              <a:gd name="connsiteX563" fmla="*/ 1580949 w 9420642"/>
              <a:gd name="connsiteY563" fmla="*/ 285283 h 385354"/>
              <a:gd name="connsiteX564" fmla="*/ 1580743 w 9420642"/>
              <a:gd name="connsiteY564" fmla="*/ 285507 h 385354"/>
              <a:gd name="connsiteX565" fmla="*/ 1483059 w 9420642"/>
              <a:gd name="connsiteY565" fmla="*/ 328922 h 385354"/>
              <a:gd name="connsiteX566" fmla="*/ 1526474 w 9420642"/>
              <a:gd name="connsiteY566" fmla="*/ 231238 h 385354"/>
              <a:gd name="connsiteX567" fmla="*/ 1526693 w 9420642"/>
              <a:gd name="connsiteY567" fmla="*/ 231038 h 385354"/>
              <a:gd name="connsiteX568" fmla="*/ 1526396 w 9420642"/>
              <a:gd name="connsiteY568" fmla="*/ 231050 h 385354"/>
              <a:gd name="connsiteX569" fmla="*/ 1426625 w 9420642"/>
              <a:gd name="connsiteY569" fmla="*/ 192677 h 385354"/>
              <a:gd name="connsiteX570" fmla="*/ 1526396 w 9420642"/>
              <a:gd name="connsiteY570" fmla="*/ 154304 h 385354"/>
              <a:gd name="connsiteX571" fmla="*/ 1526697 w 9420642"/>
              <a:gd name="connsiteY571" fmla="*/ 154321 h 385354"/>
              <a:gd name="connsiteX572" fmla="*/ 1526474 w 9420642"/>
              <a:gd name="connsiteY572" fmla="*/ 154115 h 385354"/>
              <a:gd name="connsiteX573" fmla="*/ 1483059 w 9420642"/>
              <a:gd name="connsiteY573" fmla="*/ 56433 h 385354"/>
              <a:gd name="connsiteX574" fmla="*/ 1580743 w 9420642"/>
              <a:gd name="connsiteY574" fmla="*/ 99847 h 385354"/>
              <a:gd name="connsiteX575" fmla="*/ 1580941 w 9420642"/>
              <a:gd name="connsiteY575" fmla="*/ 100062 h 385354"/>
              <a:gd name="connsiteX576" fmla="*/ 1580931 w 9420642"/>
              <a:gd name="connsiteY576" fmla="*/ 99769 h 385354"/>
              <a:gd name="connsiteX577" fmla="*/ 1619304 w 9420642"/>
              <a:gd name="connsiteY577" fmla="*/ 0 h 385354"/>
              <a:gd name="connsiteX578" fmla="*/ 1143761 w 9420642"/>
              <a:gd name="connsiteY578" fmla="*/ 0 h 385354"/>
              <a:gd name="connsiteX579" fmla="*/ 1182134 w 9420642"/>
              <a:gd name="connsiteY579" fmla="*/ 99769 h 385354"/>
              <a:gd name="connsiteX580" fmla="*/ 1182124 w 9420642"/>
              <a:gd name="connsiteY580" fmla="*/ 100063 h 385354"/>
              <a:gd name="connsiteX581" fmla="*/ 1182323 w 9420642"/>
              <a:gd name="connsiteY581" fmla="*/ 99847 h 385354"/>
              <a:gd name="connsiteX582" fmla="*/ 1280007 w 9420642"/>
              <a:gd name="connsiteY582" fmla="*/ 56432 h 385354"/>
              <a:gd name="connsiteX583" fmla="*/ 1236592 w 9420642"/>
              <a:gd name="connsiteY583" fmla="*/ 154115 h 385354"/>
              <a:gd name="connsiteX584" fmla="*/ 1236376 w 9420642"/>
              <a:gd name="connsiteY584" fmla="*/ 154315 h 385354"/>
              <a:gd name="connsiteX585" fmla="*/ 1236669 w 9420642"/>
              <a:gd name="connsiteY585" fmla="*/ 154304 h 385354"/>
              <a:gd name="connsiteX586" fmla="*/ 1336440 w 9420642"/>
              <a:gd name="connsiteY586" fmla="*/ 192677 h 385354"/>
              <a:gd name="connsiteX587" fmla="*/ 1236669 w 9420642"/>
              <a:gd name="connsiteY587" fmla="*/ 231050 h 385354"/>
              <a:gd name="connsiteX588" fmla="*/ 1236368 w 9420642"/>
              <a:gd name="connsiteY588" fmla="*/ 231033 h 385354"/>
              <a:gd name="connsiteX589" fmla="*/ 1236592 w 9420642"/>
              <a:gd name="connsiteY589" fmla="*/ 231239 h 385354"/>
              <a:gd name="connsiteX590" fmla="*/ 1280007 w 9420642"/>
              <a:gd name="connsiteY590" fmla="*/ 328921 h 385354"/>
              <a:gd name="connsiteX591" fmla="*/ 1182323 w 9420642"/>
              <a:gd name="connsiteY591" fmla="*/ 285507 h 385354"/>
              <a:gd name="connsiteX592" fmla="*/ 1182117 w 9420642"/>
              <a:gd name="connsiteY592" fmla="*/ 285283 h 385354"/>
              <a:gd name="connsiteX593" fmla="*/ 1182134 w 9420642"/>
              <a:gd name="connsiteY593" fmla="*/ 285585 h 385354"/>
              <a:gd name="connsiteX594" fmla="*/ 1143761 w 9420642"/>
              <a:gd name="connsiteY594" fmla="*/ 385354 h 385354"/>
              <a:gd name="connsiteX595" fmla="*/ 1128825 w 9420642"/>
              <a:gd name="connsiteY595" fmla="*/ 377514 h 385354"/>
              <a:gd name="connsiteX596" fmla="*/ 1105389 w 9420642"/>
              <a:gd name="connsiteY596" fmla="*/ 285585 h 385354"/>
              <a:gd name="connsiteX597" fmla="*/ 1105407 w 9420642"/>
              <a:gd name="connsiteY597" fmla="*/ 285283 h 385354"/>
              <a:gd name="connsiteX598" fmla="*/ 1105200 w 9420642"/>
              <a:gd name="connsiteY598" fmla="*/ 285507 h 385354"/>
              <a:gd name="connsiteX599" fmla="*/ 1007517 w 9420642"/>
              <a:gd name="connsiteY599" fmla="*/ 328922 h 385354"/>
              <a:gd name="connsiteX600" fmla="*/ 1050932 w 9420642"/>
              <a:gd name="connsiteY600" fmla="*/ 231238 h 385354"/>
              <a:gd name="connsiteX601" fmla="*/ 1051151 w 9420642"/>
              <a:gd name="connsiteY601" fmla="*/ 231038 h 385354"/>
              <a:gd name="connsiteX602" fmla="*/ 1050854 w 9420642"/>
              <a:gd name="connsiteY602" fmla="*/ 231050 h 385354"/>
              <a:gd name="connsiteX603" fmla="*/ 951083 w 9420642"/>
              <a:gd name="connsiteY603" fmla="*/ 192677 h 385354"/>
              <a:gd name="connsiteX604" fmla="*/ 1050854 w 9420642"/>
              <a:gd name="connsiteY604" fmla="*/ 154304 h 385354"/>
              <a:gd name="connsiteX605" fmla="*/ 1051154 w 9420642"/>
              <a:gd name="connsiteY605" fmla="*/ 154321 h 385354"/>
              <a:gd name="connsiteX606" fmla="*/ 1050932 w 9420642"/>
              <a:gd name="connsiteY606" fmla="*/ 154115 h 385354"/>
              <a:gd name="connsiteX607" fmla="*/ 1007517 w 9420642"/>
              <a:gd name="connsiteY607" fmla="*/ 56433 h 385354"/>
              <a:gd name="connsiteX608" fmla="*/ 1105200 w 9420642"/>
              <a:gd name="connsiteY608" fmla="*/ 99847 h 385354"/>
              <a:gd name="connsiteX609" fmla="*/ 1105399 w 9420642"/>
              <a:gd name="connsiteY609" fmla="*/ 100062 h 385354"/>
              <a:gd name="connsiteX610" fmla="*/ 1105389 w 9420642"/>
              <a:gd name="connsiteY610" fmla="*/ 99769 h 385354"/>
              <a:gd name="connsiteX611" fmla="*/ 1143761 w 9420642"/>
              <a:gd name="connsiteY611" fmla="*/ 0 h 385354"/>
              <a:gd name="connsiteX612" fmla="*/ 668220 w 9420642"/>
              <a:gd name="connsiteY612" fmla="*/ 0 h 385354"/>
              <a:gd name="connsiteX613" fmla="*/ 706592 w 9420642"/>
              <a:gd name="connsiteY613" fmla="*/ 99769 h 385354"/>
              <a:gd name="connsiteX614" fmla="*/ 706581 w 9420642"/>
              <a:gd name="connsiteY614" fmla="*/ 100063 h 385354"/>
              <a:gd name="connsiteX615" fmla="*/ 706781 w 9420642"/>
              <a:gd name="connsiteY615" fmla="*/ 99847 h 385354"/>
              <a:gd name="connsiteX616" fmla="*/ 804464 w 9420642"/>
              <a:gd name="connsiteY616" fmla="*/ 56432 h 385354"/>
              <a:gd name="connsiteX617" fmla="*/ 761049 w 9420642"/>
              <a:gd name="connsiteY617" fmla="*/ 154115 h 385354"/>
              <a:gd name="connsiteX618" fmla="*/ 760834 w 9420642"/>
              <a:gd name="connsiteY618" fmla="*/ 154315 h 385354"/>
              <a:gd name="connsiteX619" fmla="*/ 761127 w 9420642"/>
              <a:gd name="connsiteY619" fmla="*/ 154304 h 385354"/>
              <a:gd name="connsiteX620" fmla="*/ 860897 w 9420642"/>
              <a:gd name="connsiteY620" fmla="*/ 192677 h 385354"/>
              <a:gd name="connsiteX621" fmla="*/ 761127 w 9420642"/>
              <a:gd name="connsiteY621" fmla="*/ 231050 h 385354"/>
              <a:gd name="connsiteX622" fmla="*/ 760826 w 9420642"/>
              <a:gd name="connsiteY622" fmla="*/ 231033 h 385354"/>
              <a:gd name="connsiteX623" fmla="*/ 761049 w 9420642"/>
              <a:gd name="connsiteY623" fmla="*/ 231239 h 385354"/>
              <a:gd name="connsiteX624" fmla="*/ 804464 w 9420642"/>
              <a:gd name="connsiteY624" fmla="*/ 328921 h 385354"/>
              <a:gd name="connsiteX625" fmla="*/ 706781 w 9420642"/>
              <a:gd name="connsiteY625" fmla="*/ 285507 h 385354"/>
              <a:gd name="connsiteX626" fmla="*/ 706575 w 9420642"/>
              <a:gd name="connsiteY626" fmla="*/ 285283 h 385354"/>
              <a:gd name="connsiteX627" fmla="*/ 706592 w 9420642"/>
              <a:gd name="connsiteY627" fmla="*/ 285585 h 385354"/>
              <a:gd name="connsiteX628" fmla="*/ 668220 w 9420642"/>
              <a:gd name="connsiteY628" fmla="*/ 385354 h 385354"/>
              <a:gd name="connsiteX629" fmla="*/ 653283 w 9420642"/>
              <a:gd name="connsiteY629" fmla="*/ 377514 h 385354"/>
              <a:gd name="connsiteX630" fmla="*/ 629847 w 9420642"/>
              <a:gd name="connsiteY630" fmla="*/ 285585 h 385354"/>
              <a:gd name="connsiteX631" fmla="*/ 629865 w 9420642"/>
              <a:gd name="connsiteY631" fmla="*/ 285283 h 385354"/>
              <a:gd name="connsiteX632" fmla="*/ 629658 w 9420642"/>
              <a:gd name="connsiteY632" fmla="*/ 285507 h 385354"/>
              <a:gd name="connsiteX633" fmla="*/ 531975 w 9420642"/>
              <a:gd name="connsiteY633" fmla="*/ 328922 h 385354"/>
              <a:gd name="connsiteX634" fmla="*/ 575389 w 9420642"/>
              <a:gd name="connsiteY634" fmla="*/ 231238 h 385354"/>
              <a:gd name="connsiteX635" fmla="*/ 575609 w 9420642"/>
              <a:gd name="connsiteY635" fmla="*/ 231038 h 385354"/>
              <a:gd name="connsiteX636" fmla="*/ 575312 w 9420642"/>
              <a:gd name="connsiteY636" fmla="*/ 231050 h 385354"/>
              <a:gd name="connsiteX637" fmla="*/ 475541 w 9420642"/>
              <a:gd name="connsiteY637" fmla="*/ 192677 h 385354"/>
              <a:gd name="connsiteX638" fmla="*/ 575312 w 9420642"/>
              <a:gd name="connsiteY638" fmla="*/ 154304 h 385354"/>
              <a:gd name="connsiteX639" fmla="*/ 575612 w 9420642"/>
              <a:gd name="connsiteY639" fmla="*/ 154321 h 385354"/>
              <a:gd name="connsiteX640" fmla="*/ 575390 w 9420642"/>
              <a:gd name="connsiteY640" fmla="*/ 154115 h 385354"/>
              <a:gd name="connsiteX641" fmla="*/ 531975 w 9420642"/>
              <a:gd name="connsiteY641" fmla="*/ 56433 h 385354"/>
              <a:gd name="connsiteX642" fmla="*/ 629658 w 9420642"/>
              <a:gd name="connsiteY642" fmla="*/ 99847 h 385354"/>
              <a:gd name="connsiteX643" fmla="*/ 629857 w 9420642"/>
              <a:gd name="connsiteY643" fmla="*/ 100062 h 385354"/>
              <a:gd name="connsiteX644" fmla="*/ 629847 w 9420642"/>
              <a:gd name="connsiteY644" fmla="*/ 99769 h 385354"/>
              <a:gd name="connsiteX645" fmla="*/ 668220 w 9420642"/>
              <a:gd name="connsiteY645" fmla="*/ 0 h 385354"/>
              <a:gd name="connsiteX646" fmla="*/ 192678 w 9420642"/>
              <a:gd name="connsiteY646" fmla="*/ 0 h 385354"/>
              <a:gd name="connsiteX647" fmla="*/ 231050 w 9420642"/>
              <a:gd name="connsiteY647" fmla="*/ 99769 h 385354"/>
              <a:gd name="connsiteX648" fmla="*/ 231039 w 9420642"/>
              <a:gd name="connsiteY648" fmla="*/ 100063 h 385354"/>
              <a:gd name="connsiteX649" fmla="*/ 231239 w 9420642"/>
              <a:gd name="connsiteY649" fmla="*/ 99847 h 385354"/>
              <a:gd name="connsiteX650" fmla="*/ 328922 w 9420642"/>
              <a:gd name="connsiteY650" fmla="*/ 56432 h 385354"/>
              <a:gd name="connsiteX651" fmla="*/ 285508 w 9420642"/>
              <a:gd name="connsiteY651" fmla="*/ 154115 h 385354"/>
              <a:gd name="connsiteX652" fmla="*/ 285292 w 9420642"/>
              <a:gd name="connsiteY652" fmla="*/ 154315 h 385354"/>
              <a:gd name="connsiteX653" fmla="*/ 285585 w 9420642"/>
              <a:gd name="connsiteY653" fmla="*/ 154304 h 385354"/>
              <a:gd name="connsiteX654" fmla="*/ 385355 w 9420642"/>
              <a:gd name="connsiteY654" fmla="*/ 192677 h 385354"/>
              <a:gd name="connsiteX655" fmla="*/ 285585 w 9420642"/>
              <a:gd name="connsiteY655" fmla="*/ 231050 h 385354"/>
              <a:gd name="connsiteX656" fmla="*/ 285284 w 9420642"/>
              <a:gd name="connsiteY656" fmla="*/ 231033 h 385354"/>
              <a:gd name="connsiteX657" fmla="*/ 285507 w 9420642"/>
              <a:gd name="connsiteY657" fmla="*/ 231239 h 385354"/>
              <a:gd name="connsiteX658" fmla="*/ 328922 w 9420642"/>
              <a:gd name="connsiteY658" fmla="*/ 328921 h 385354"/>
              <a:gd name="connsiteX659" fmla="*/ 231240 w 9420642"/>
              <a:gd name="connsiteY659" fmla="*/ 285507 h 385354"/>
              <a:gd name="connsiteX660" fmla="*/ 231033 w 9420642"/>
              <a:gd name="connsiteY660" fmla="*/ 285283 h 385354"/>
              <a:gd name="connsiteX661" fmla="*/ 231050 w 9420642"/>
              <a:gd name="connsiteY661" fmla="*/ 285585 h 385354"/>
              <a:gd name="connsiteX662" fmla="*/ 192678 w 9420642"/>
              <a:gd name="connsiteY662" fmla="*/ 385354 h 385354"/>
              <a:gd name="connsiteX663" fmla="*/ 177741 w 9420642"/>
              <a:gd name="connsiteY663" fmla="*/ 377514 h 385354"/>
              <a:gd name="connsiteX664" fmla="*/ 154305 w 9420642"/>
              <a:gd name="connsiteY664" fmla="*/ 285585 h 385354"/>
              <a:gd name="connsiteX665" fmla="*/ 154323 w 9420642"/>
              <a:gd name="connsiteY665" fmla="*/ 285283 h 385354"/>
              <a:gd name="connsiteX666" fmla="*/ 154116 w 9420642"/>
              <a:gd name="connsiteY666" fmla="*/ 285507 h 385354"/>
              <a:gd name="connsiteX667" fmla="*/ 56433 w 9420642"/>
              <a:gd name="connsiteY667" fmla="*/ 328922 h 385354"/>
              <a:gd name="connsiteX668" fmla="*/ 99848 w 9420642"/>
              <a:gd name="connsiteY668" fmla="*/ 231238 h 385354"/>
              <a:gd name="connsiteX669" fmla="*/ 100068 w 9420642"/>
              <a:gd name="connsiteY669" fmla="*/ 231038 h 385354"/>
              <a:gd name="connsiteX670" fmla="*/ 99770 w 9420642"/>
              <a:gd name="connsiteY670" fmla="*/ 231050 h 385354"/>
              <a:gd name="connsiteX671" fmla="*/ 0 w 9420642"/>
              <a:gd name="connsiteY671" fmla="*/ 192677 h 385354"/>
              <a:gd name="connsiteX672" fmla="*/ 99770 w 9420642"/>
              <a:gd name="connsiteY672" fmla="*/ 154304 h 385354"/>
              <a:gd name="connsiteX673" fmla="*/ 100071 w 9420642"/>
              <a:gd name="connsiteY673" fmla="*/ 154321 h 385354"/>
              <a:gd name="connsiteX674" fmla="*/ 99848 w 9420642"/>
              <a:gd name="connsiteY674" fmla="*/ 154115 h 385354"/>
              <a:gd name="connsiteX675" fmla="*/ 56434 w 9420642"/>
              <a:gd name="connsiteY675" fmla="*/ 56433 h 385354"/>
              <a:gd name="connsiteX676" fmla="*/ 154116 w 9420642"/>
              <a:gd name="connsiteY676" fmla="*/ 99847 h 385354"/>
              <a:gd name="connsiteX677" fmla="*/ 154315 w 9420642"/>
              <a:gd name="connsiteY677" fmla="*/ 100062 h 385354"/>
              <a:gd name="connsiteX678" fmla="*/ 154305 w 9420642"/>
              <a:gd name="connsiteY678" fmla="*/ 99769 h 385354"/>
              <a:gd name="connsiteX679" fmla="*/ 192678 w 9420642"/>
              <a:gd name="connsiteY679" fmla="*/ 0 h 385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</a:cxnLst>
            <a:rect l="l" t="t" r="r" b="b"/>
            <a:pathLst>
              <a:path w="9420642" h="385354">
                <a:moveTo>
                  <a:pt x="9227964" y="0"/>
                </a:moveTo>
                <a:cubicBezTo>
                  <a:pt x="9249157" y="0"/>
                  <a:pt x="9266337" y="44668"/>
                  <a:pt x="9266337" y="99769"/>
                </a:cubicBezTo>
                <a:lnTo>
                  <a:pt x="9266326" y="100063"/>
                </a:lnTo>
                <a:lnTo>
                  <a:pt x="9266526" y="99847"/>
                </a:lnTo>
                <a:cubicBezTo>
                  <a:pt x="9305489" y="60884"/>
                  <a:pt x="9349223" y="41446"/>
                  <a:pt x="9364209" y="56432"/>
                </a:cubicBezTo>
                <a:cubicBezTo>
                  <a:pt x="9379195" y="71418"/>
                  <a:pt x="9359757" y="115152"/>
                  <a:pt x="9320794" y="154115"/>
                </a:cubicBezTo>
                <a:lnTo>
                  <a:pt x="9320578" y="154315"/>
                </a:lnTo>
                <a:lnTo>
                  <a:pt x="9320872" y="154304"/>
                </a:lnTo>
                <a:cubicBezTo>
                  <a:pt x="9375973" y="154304"/>
                  <a:pt x="9420642" y="171484"/>
                  <a:pt x="9420642" y="192677"/>
                </a:cubicBezTo>
                <a:cubicBezTo>
                  <a:pt x="9420642" y="213870"/>
                  <a:pt x="9375974" y="231050"/>
                  <a:pt x="9320872" y="231050"/>
                </a:cubicBezTo>
                <a:lnTo>
                  <a:pt x="9320571" y="231033"/>
                </a:lnTo>
                <a:lnTo>
                  <a:pt x="9320794" y="231239"/>
                </a:lnTo>
                <a:cubicBezTo>
                  <a:pt x="9359757" y="270202"/>
                  <a:pt x="9379194" y="313936"/>
                  <a:pt x="9364209" y="328921"/>
                </a:cubicBezTo>
                <a:cubicBezTo>
                  <a:pt x="9349223" y="343907"/>
                  <a:pt x="9305489" y="324470"/>
                  <a:pt x="9266526" y="285507"/>
                </a:cubicBezTo>
                <a:lnTo>
                  <a:pt x="9266319" y="285283"/>
                </a:lnTo>
                <a:lnTo>
                  <a:pt x="9266337" y="285585"/>
                </a:lnTo>
                <a:cubicBezTo>
                  <a:pt x="9266337" y="340686"/>
                  <a:pt x="9249157" y="385354"/>
                  <a:pt x="9227964" y="385354"/>
                </a:cubicBezTo>
                <a:cubicBezTo>
                  <a:pt x="9222666" y="385354"/>
                  <a:pt x="9217619" y="382562"/>
                  <a:pt x="9213028" y="377514"/>
                </a:cubicBezTo>
                <a:cubicBezTo>
                  <a:pt x="9199255" y="362368"/>
                  <a:pt x="9189592" y="326911"/>
                  <a:pt x="9189592" y="285585"/>
                </a:cubicBezTo>
                <a:lnTo>
                  <a:pt x="9189609" y="285283"/>
                </a:lnTo>
                <a:lnTo>
                  <a:pt x="9189403" y="285507"/>
                </a:lnTo>
                <a:cubicBezTo>
                  <a:pt x="9150439" y="324470"/>
                  <a:pt x="9106705" y="343908"/>
                  <a:pt x="9091719" y="328922"/>
                </a:cubicBezTo>
                <a:cubicBezTo>
                  <a:pt x="9076733" y="313936"/>
                  <a:pt x="9096171" y="270201"/>
                  <a:pt x="9135134" y="231238"/>
                </a:cubicBezTo>
                <a:lnTo>
                  <a:pt x="9135354" y="231038"/>
                </a:lnTo>
                <a:lnTo>
                  <a:pt x="9135056" y="231050"/>
                </a:lnTo>
                <a:cubicBezTo>
                  <a:pt x="9079955" y="231050"/>
                  <a:pt x="9035286" y="213870"/>
                  <a:pt x="9035286" y="192677"/>
                </a:cubicBezTo>
                <a:cubicBezTo>
                  <a:pt x="9035286" y="171484"/>
                  <a:pt x="9079955" y="154304"/>
                  <a:pt x="9135056" y="154304"/>
                </a:cubicBezTo>
                <a:lnTo>
                  <a:pt x="9135357" y="154321"/>
                </a:lnTo>
                <a:lnTo>
                  <a:pt x="9135135" y="154115"/>
                </a:lnTo>
                <a:cubicBezTo>
                  <a:pt x="9096172" y="115152"/>
                  <a:pt x="9076734" y="71418"/>
                  <a:pt x="9091720" y="56433"/>
                </a:cubicBezTo>
                <a:cubicBezTo>
                  <a:pt x="9106706" y="41447"/>
                  <a:pt x="9150440" y="60885"/>
                  <a:pt x="9189402" y="99847"/>
                </a:cubicBezTo>
                <a:lnTo>
                  <a:pt x="9189601" y="100062"/>
                </a:lnTo>
                <a:lnTo>
                  <a:pt x="9189592" y="99769"/>
                </a:lnTo>
                <a:cubicBezTo>
                  <a:pt x="9189592" y="44668"/>
                  <a:pt x="9206772" y="0"/>
                  <a:pt x="9227964" y="0"/>
                </a:cubicBezTo>
                <a:close/>
                <a:moveTo>
                  <a:pt x="8752431" y="0"/>
                </a:moveTo>
                <a:cubicBezTo>
                  <a:pt x="8773624" y="0"/>
                  <a:pt x="8790804" y="44668"/>
                  <a:pt x="8790804" y="99769"/>
                </a:cubicBezTo>
                <a:lnTo>
                  <a:pt x="8790793" y="100063"/>
                </a:lnTo>
                <a:lnTo>
                  <a:pt x="8790992" y="99847"/>
                </a:lnTo>
                <a:cubicBezTo>
                  <a:pt x="8829956" y="60884"/>
                  <a:pt x="8873690" y="41446"/>
                  <a:pt x="8888676" y="56432"/>
                </a:cubicBezTo>
                <a:cubicBezTo>
                  <a:pt x="8903662" y="71418"/>
                  <a:pt x="8884224" y="115152"/>
                  <a:pt x="8845261" y="154115"/>
                </a:cubicBezTo>
                <a:lnTo>
                  <a:pt x="8845045" y="154315"/>
                </a:lnTo>
                <a:lnTo>
                  <a:pt x="8845339" y="154304"/>
                </a:lnTo>
                <a:cubicBezTo>
                  <a:pt x="8900440" y="154304"/>
                  <a:pt x="8945109" y="171484"/>
                  <a:pt x="8945109" y="192677"/>
                </a:cubicBezTo>
                <a:cubicBezTo>
                  <a:pt x="8945109" y="213870"/>
                  <a:pt x="8900441" y="231050"/>
                  <a:pt x="8845339" y="231050"/>
                </a:cubicBezTo>
                <a:lnTo>
                  <a:pt x="8845038" y="231033"/>
                </a:lnTo>
                <a:lnTo>
                  <a:pt x="8845261" y="231239"/>
                </a:lnTo>
                <a:cubicBezTo>
                  <a:pt x="8884224" y="270202"/>
                  <a:pt x="8903661" y="313936"/>
                  <a:pt x="8888676" y="328921"/>
                </a:cubicBezTo>
                <a:cubicBezTo>
                  <a:pt x="8873690" y="343907"/>
                  <a:pt x="8829956" y="324470"/>
                  <a:pt x="8790993" y="285507"/>
                </a:cubicBezTo>
                <a:lnTo>
                  <a:pt x="8790786" y="285283"/>
                </a:lnTo>
                <a:lnTo>
                  <a:pt x="8790804" y="285585"/>
                </a:lnTo>
                <a:cubicBezTo>
                  <a:pt x="8790804" y="340686"/>
                  <a:pt x="8773624" y="385354"/>
                  <a:pt x="8752431" y="385354"/>
                </a:cubicBezTo>
                <a:cubicBezTo>
                  <a:pt x="8747133" y="385354"/>
                  <a:pt x="8742086" y="382562"/>
                  <a:pt x="8737495" y="377514"/>
                </a:cubicBezTo>
                <a:cubicBezTo>
                  <a:pt x="8723722" y="362368"/>
                  <a:pt x="8714059" y="326911"/>
                  <a:pt x="8714059" y="285585"/>
                </a:cubicBezTo>
                <a:lnTo>
                  <a:pt x="8714076" y="285283"/>
                </a:lnTo>
                <a:lnTo>
                  <a:pt x="8713870" y="285507"/>
                </a:lnTo>
                <a:cubicBezTo>
                  <a:pt x="8674906" y="324470"/>
                  <a:pt x="8631172" y="343908"/>
                  <a:pt x="8616186" y="328922"/>
                </a:cubicBezTo>
                <a:cubicBezTo>
                  <a:pt x="8601200" y="313936"/>
                  <a:pt x="8620638" y="270201"/>
                  <a:pt x="8659601" y="231238"/>
                </a:cubicBezTo>
                <a:lnTo>
                  <a:pt x="8659821" y="231038"/>
                </a:lnTo>
                <a:lnTo>
                  <a:pt x="8659523" y="231050"/>
                </a:lnTo>
                <a:cubicBezTo>
                  <a:pt x="8604422" y="231050"/>
                  <a:pt x="8559753" y="213870"/>
                  <a:pt x="8559753" y="192677"/>
                </a:cubicBezTo>
                <a:cubicBezTo>
                  <a:pt x="8559753" y="171484"/>
                  <a:pt x="8604422" y="154304"/>
                  <a:pt x="8659523" y="154304"/>
                </a:cubicBezTo>
                <a:lnTo>
                  <a:pt x="8659824" y="154321"/>
                </a:lnTo>
                <a:lnTo>
                  <a:pt x="8659602" y="154115"/>
                </a:lnTo>
                <a:cubicBezTo>
                  <a:pt x="8620639" y="115152"/>
                  <a:pt x="8601201" y="71418"/>
                  <a:pt x="8616187" y="56433"/>
                </a:cubicBezTo>
                <a:cubicBezTo>
                  <a:pt x="8631173" y="41447"/>
                  <a:pt x="8674907" y="60885"/>
                  <a:pt x="8713870" y="99847"/>
                </a:cubicBezTo>
                <a:lnTo>
                  <a:pt x="8714068" y="100062"/>
                </a:lnTo>
                <a:lnTo>
                  <a:pt x="8714059" y="99769"/>
                </a:lnTo>
                <a:cubicBezTo>
                  <a:pt x="8714059" y="44668"/>
                  <a:pt x="8731239" y="0"/>
                  <a:pt x="8752431" y="0"/>
                </a:cubicBezTo>
                <a:close/>
                <a:moveTo>
                  <a:pt x="8276889" y="0"/>
                </a:moveTo>
                <a:cubicBezTo>
                  <a:pt x="8298082" y="0"/>
                  <a:pt x="8315262" y="44668"/>
                  <a:pt x="8315262" y="99769"/>
                </a:cubicBezTo>
                <a:lnTo>
                  <a:pt x="8315251" y="100063"/>
                </a:lnTo>
                <a:lnTo>
                  <a:pt x="8315450" y="99847"/>
                </a:lnTo>
                <a:cubicBezTo>
                  <a:pt x="8354414" y="60884"/>
                  <a:pt x="8398148" y="41446"/>
                  <a:pt x="8413134" y="56432"/>
                </a:cubicBezTo>
                <a:cubicBezTo>
                  <a:pt x="8428120" y="71418"/>
                  <a:pt x="8408682" y="115152"/>
                  <a:pt x="8369719" y="154115"/>
                </a:cubicBezTo>
                <a:lnTo>
                  <a:pt x="8369503" y="154315"/>
                </a:lnTo>
                <a:lnTo>
                  <a:pt x="8369797" y="154304"/>
                </a:lnTo>
                <a:cubicBezTo>
                  <a:pt x="8424898" y="154304"/>
                  <a:pt x="8469567" y="171484"/>
                  <a:pt x="8469567" y="192677"/>
                </a:cubicBezTo>
                <a:cubicBezTo>
                  <a:pt x="8469567" y="213870"/>
                  <a:pt x="8424899" y="231050"/>
                  <a:pt x="8369797" y="231050"/>
                </a:cubicBezTo>
                <a:lnTo>
                  <a:pt x="8369496" y="231033"/>
                </a:lnTo>
                <a:lnTo>
                  <a:pt x="8369719" y="231239"/>
                </a:lnTo>
                <a:cubicBezTo>
                  <a:pt x="8408682" y="270202"/>
                  <a:pt x="8428119" y="313936"/>
                  <a:pt x="8413134" y="328921"/>
                </a:cubicBezTo>
                <a:cubicBezTo>
                  <a:pt x="8398148" y="343907"/>
                  <a:pt x="8354414" y="324470"/>
                  <a:pt x="8315451" y="285507"/>
                </a:cubicBezTo>
                <a:lnTo>
                  <a:pt x="8315244" y="285283"/>
                </a:lnTo>
                <a:lnTo>
                  <a:pt x="8315262" y="285585"/>
                </a:lnTo>
                <a:cubicBezTo>
                  <a:pt x="8315262" y="340686"/>
                  <a:pt x="8298082" y="385354"/>
                  <a:pt x="8276889" y="385354"/>
                </a:cubicBezTo>
                <a:cubicBezTo>
                  <a:pt x="8271591" y="385354"/>
                  <a:pt x="8266544" y="382562"/>
                  <a:pt x="8261953" y="377514"/>
                </a:cubicBezTo>
                <a:cubicBezTo>
                  <a:pt x="8248180" y="362368"/>
                  <a:pt x="8238517" y="326911"/>
                  <a:pt x="8238517" y="285585"/>
                </a:cubicBezTo>
                <a:lnTo>
                  <a:pt x="8238534" y="285283"/>
                </a:lnTo>
                <a:lnTo>
                  <a:pt x="8238328" y="285507"/>
                </a:lnTo>
                <a:cubicBezTo>
                  <a:pt x="8199364" y="324470"/>
                  <a:pt x="8155630" y="343908"/>
                  <a:pt x="8140644" y="328922"/>
                </a:cubicBezTo>
                <a:cubicBezTo>
                  <a:pt x="8125658" y="313936"/>
                  <a:pt x="8145096" y="270201"/>
                  <a:pt x="8184059" y="231238"/>
                </a:cubicBezTo>
                <a:lnTo>
                  <a:pt x="8184279" y="231038"/>
                </a:lnTo>
                <a:lnTo>
                  <a:pt x="8183981" y="231050"/>
                </a:lnTo>
                <a:cubicBezTo>
                  <a:pt x="8128879" y="231050"/>
                  <a:pt x="8084211" y="213870"/>
                  <a:pt x="8084211" y="192677"/>
                </a:cubicBezTo>
                <a:cubicBezTo>
                  <a:pt x="8084211" y="171484"/>
                  <a:pt x="8128879" y="154304"/>
                  <a:pt x="8183981" y="154304"/>
                </a:cubicBezTo>
                <a:lnTo>
                  <a:pt x="8184282" y="154321"/>
                </a:lnTo>
                <a:lnTo>
                  <a:pt x="8184060" y="154115"/>
                </a:lnTo>
                <a:cubicBezTo>
                  <a:pt x="8145096" y="115152"/>
                  <a:pt x="8125659" y="71418"/>
                  <a:pt x="8140645" y="56433"/>
                </a:cubicBezTo>
                <a:cubicBezTo>
                  <a:pt x="8155631" y="41447"/>
                  <a:pt x="8199365" y="60885"/>
                  <a:pt x="8238328" y="99847"/>
                </a:cubicBezTo>
                <a:lnTo>
                  <a:pt x="8238526" y="100062"/>
                </a:lnTo>
                <a:lnTo>
                  <a:pt x="8238517" y="99769"/>
                </a:lnTo>
                <a:cubicBezTo>
                  <a:pt x="8238517" y="44668"/>
                  <a:pt x="8255697" y="0"/>
                  <a:pt x="8276889" y="0"/>
                </a:cubicBezTo>
                <a:close/>
                <a:moveTo>
                  <a:pt x="7801347" y="0"/>
                </a:moveTo>
                <a:cubicBezTo>
                  <a:pt x="7822540" y="0"/>
                  <a:pt x="7839720" y="44668"/>
                  <a:pt x="7839720" y="99769"/>
                </a:cubicBezTo>
                <a:lnTo>
                  <a:pt x="7839708" y="100063"/>
                </a:lnTo>
                <a:lnTo>
                  <a:pt x="7839908" y="99847"/>
                </a:lnTo>
                <a:cubicBezTo>
                  <a:pt x="7878871" y="60884"/>
                  <a:pt x="7922606" y="41446"/>
                  <a:pt x="7937592" y="56432"/>
                </a:cubicBezTo>
                <a:cubicBezTo>
                  <a:pt x="7952577" y="71418"/>
                  <a:pt x="7933140" y="115152"/>
                  <a:pt x="7894177" y="154115"/>
                </a:cubicBezTo>
                <a:lnTo>
                  <a:pt x="7893961" y="154315"/>
                </a:lnTo>
                <a:lnTo>
                  <a:pt x="7894255" y="154304"/>
                </a:lnTo>
                <a:cubicBezTo>
                  <a:pt x="7949356" y="154304"/>
                  <a:pt x="7994025" y="171484"/>
                  <a:pt x="7994025" y="192677"/>
                </a:cubicBezTo>
                <a:cubicBezTo>
                  <a:pt x="7994025" y="213870"/>
                  <a:pt x="7949356" y="231050"/>
                  <a:pt x="7894255" y="231050"/>
                </a:cubicBezTo>
                <a:lnTo>
                  <a:pt x="7893954" y="231033"/>
                </a:lnTo>
                <a:lnTo>
                  <a:pt x="7894177" y="231239"/>
                </a:lnTo>
                <a:cubicBezTo>
                  <a:pt x="7933140" y="270202"/>
                  <a:pt x="7952577" y="313936"/>
                  <a:pt x="7937591" y="328921"/>
                </a:cubicBezTo>
                <a:cubicBezTo>
                  <a:pt x="7922606" y="343907"/>
                  <a:pt x="7878872" y="324470"/>
                  <a:pt x="7839909" y="285507"/>
                </a:cubicBezTo>
                <a:lnTo>
                  <a:pt x="7839702" y="285283"/>
                </a:lnTo>
                <a:lnTo>
                  <a:pt x="7839720" y="285585"/>
                </a:lnTo>
                <a:cubicBezTo>
                  <a:pt x="7839720" y="340686"/>
                  <a:pt x="7822540" y="385354"/>
                  <a:pt x="7801347" y="385354"/>
                </a:cubicBezTo>
                <a:cubicBezTo>
                  <a:pt x="7796049" y="385354"/>
                  <a:pt x="7791002" y="382562"/>
                  <a:pt x="7786411" y="377514"/>
                </a:cubicBezTo>
                <a:cubicBezTo>
                  <a:pt x="7772638" y="362368"/>
                  <a:pt x="7762974" y="326911"/>
                  <a:pt x="7762974" y="285585"/>
                </a:cubicBezTo>
                <a:lnTo>
                  <a:pt x="7762992" y="285283"/>
                </a:lnTo>
                <a:lnTo>
                  <a:pt x="7762785" y="285507"/>
                </a:lnTo>
                <a:cubicBezTo>
                  <a:pt x="7723822" y="324470"/>
                  <a:pt x="7680088" y="343908"/>
                  <a:pt x="7665102" y="328922"/>
                </a:cubicBezTo>
                <a:cubicBezTo>
                  <a:pt x="7650116" y="313936"/>
                  <a:pt x="7669554" y="270201"/>
                  <a:pt x="7708517" y="231238"/>
                </a:cubicBezTo>
                <a:lnTo>
                  <a:pt x="7708737" y="231038"/>
                </a:lnTo>
                <a:lnTo>
                  <a:pt x="7708439" y="231050"/>
                </a:lnTo>
                <a:cubicBezTo>
                  <a:pt x="7653337" y="231050"/>
                  <a:pt x="7608669" y="213870"/>
                  <a:pt x="7608669" y="192677"/>
                </a:cubicBezTo>
                <a:cubicBezTo>
                  <a:pt x="7608669" y="171484"/>
                  <a:pt x="7653337" y="154304"/>
                  <a:pt x="7708439" y="154304"/>
                </a:cubicBezTo>
                <a:lnTo>
                  <a:pt x="7708740" y="154321"/>
                </a:lnTo>
                <a:lnTo>
                  <a:pt x="7708517" y="154115"/>
                </a:lnTo>
                <a:cubicBezTo>
                  <a:pt x="7669554" y="115152"/>
                  <a:pt x="7650117" y="71418"/>
                  <a:pt x="7665103" y="56433"/>
                </a:cubicBezTo>
                <a:cubicBezTo>
                  <a:pt x="7680088" y="41447"/>
                  <a:pt x="7723822" y="60885"/>
                  <a:pt x="7762785" y="99847"/>
                </a:cubicBezTo>
                <a:lnTo>
                  <a:pt x="7762984" y="100062"/>
                </a:lnTo>
                <a:lnTo>
                  <a:pt x="7762974" y="99769"/>
                </a:lnTo>
                <a:cubicBezTo>
                  <a:pt x="7762974" y="44668"/>
                  <a:pt x="7780154" y="0"/>
                  <a:pt x="7801347" y="0"/>
                </a:cubicBezTo>
                <a:close/>
                <a:moveTo>
                  <a:pt x="7325805" y="0"/>
                </a:moveTo>
                <a:cubicBezTo>
                  <a:pt x="7346998" y="0"/>
                  <a:pt x="7364178" y="44668"/>
                  <a:pt x="7364178" y="99769"/>
                </a:cubicBezTo>
                <a:lnTo>
                  <a:pt x="7364166" y="100063"/>
                </a:lnTo>
                <a:lnTo>
                  <a:pt x="7364366" y="99847"/>
                </a:lnTo>
                <a:cubicBezTo>
                  <a:pt x="7403329" y="60884"/>
                  <a:pt x="7447064" y="41446"/>
                  <a:pt x="7462050" y="56432"/>
                </a:cubicBezTo>
                <a:cubicBezTo>
                  <a:pt x="7477035" y="71418"/>
                  <a:pt x="7457598" y="115152"/>
                  <a:pt x="7418635" y="154115"/>
                </a:cubicBezTo>
                <a:lnTo>
                  <a:pt x="7418419" y="154315"/>
                </a:lnTo>
                <a:lnTo>
                  <a:pt x="7418713" y="154304"/>
                </a:lnTo>
                <a:cubicBezTo>
                  <a:pt x="7473814" y="154304"/>
                  <a:pt x="7518483" y="171484"/>
                  <a:pt x="7518483" y="192677"/>
                </a:cubicBezTo>
                <a:cubicBezTo>
                  <a:pt x="7518483" y="213870"/>
                  <a:pt x="7473814" y="231050"/>
                  <a:pt x="7418713" y="231050"/>
                </a:cubicBezTo>
                <a:lnTo>
                  <a:pt x="7418412" y="231033"/>
                </a:lnTo>
                <a:lnTo>
                  <a:pt x="7418635" y="231239"/>
                </a:lnTo>
                <a:cubicBezTo>
                  <a:pt x="7457598" y="270202"/>
                  <a:pt x="7477035" y="313936"/>
                  <a:pt x="7462049" y="328921"/>
                </a:cubicBezTo>
                <a:cubicBezTo>
                  <a:pt x="7447064" y="343907"/>
                  <a:pt x="7403330" y="324470"/>
                  <a:pt x="7364367" y="285507"/>
                </a:cubicBezTo>
                <a:lnTo>
                  <a:pt x="7364160" y="285283"/>
                </a:lnTo>
                <a:lnTo>
                  <a:pt x="7364178" y="285585"/>
                </a:lnTo>
                <a:cubicBezTo>
                  <a:pt x="7364178" y="340686"/>
                  <a:pt x="7346998" y="385354"/>
                  <a:pt x="7325805" y="385354"/>
                </a:cubicBezTo>
                <a:cubicBezTo>
                  <a:pt x="7320507" y="385354"/>
                  <a:pt x="7315460" y="382562"/>
                  <a:pt x="7310869" y="377514"/>
                </a:cubicBezTo>
                <a:cubicBezTo>
                  <a:pt x="7297096" y="362368"/>
                  <a:pt x="7287432" y="326911"/>
                  <a:pt x="7287432" y="285585"/>
                </a:cubicBezTo>
                <a:lnTo>
                  <a:pt x="7287450" y="285283"/>
                </a:lnTo>
                <a:lnTo>
                  <a:pt x="7287243" y="285507"/>
                </a:lnTo>
                <a:cubicBezTo>
                  <a:pt x="7248280" y="324470"/>
                  <a:pt x="7204546" y="343908"/>
                  <a:pt x="7189560" y="328922"/>
                </a:cubicBezTo>
                <a:cubicBezTo>
                  <a:pt x="7174574" y="313936"/>
                  <a:pt x="7194012" y="270201"/>
                  <a:pt x="7232975" y="231238"/>
                </a:cubicBezTo>
                <a:lnTo>
                  <a:pt x="7233195" y="231038"/>
                </a:lnTo>
                <a:lnTo>
                  <a:pt x="7232897" y="231050"/>
                </a:lnTo>
                <a:cubicBezTo>
                  <a:pt x="7177795" y="231050"/>
                  <a:pt x="7133127" y="213870"/>
                  <a:pt x="7133127" y="192677"/>
                </a:cubicBezTo>
                <a:cubicBezTo>
                  <a:pt x="7133127" y="171484"/>
                  <a:pt x="7177795" y="154304"/>
                  <a:pt x="7232897" y="154304"/>
                </a:cubicBezTo>
                <a:lnTo>
                  <a:pt x="7233198" y="154321"/>
                </a:lnTo>
                <a:lnTo>
                  <a:pt x="7232975" y="154115"/>
                </a:lnTo>
                <a:cubicBezTo>
                  <a:pt x="7194012" y="115152"/>
                  <a:pt x="7174575" y="71418"/>
                  <a:pt x="7189561" y="56433"/>
                </a:cubicBezTo>
                <a:cubicBezTo>
                  <a:pt x="7204546" y="41447"/>
                  <a:pt x="7248280" y="60885"/>
                  <a:pt x="7287243" y="99847"/>
                </a:cubicBezTo>
                <a:lnTo>
                  <a:pt x="7287442" y="100062"/>
                </a:lnTo>
                <a:lnTo>
                  <a:pt x="7287432" y="99769"/>
                </a:lnTo>
                <a:cubicBezTo>
                  <a:pt x="7287432" y="44668"/>
                  <a:pt x="7304612" y="0"/>
                  <a:pt x="7325805" y="0"/>
                </a:cubicBezTo>
                <a:close/>
                <a:moveTo>
                  <a:pt x="6850263" y="0"/>
                </a:moveTo>
                <a:cubicBezTo>
                  <a:pt x="6871456" y="0"/>
                  <a:pt x="6888636" y="44668"/>
                  <a:pt x="6888636" y="99769"/>
                </a:cubicBezTo>
                <a:lnTo>
                  <a:pt x="6888624" y="100063"/>
                </a:lnTo>
                <a:lnTo>
                  <a:pt x="6888824" y="99847"/>
                </a:lnTo>
                <a:cubicBezTo>
                  <a:pt x="6927787" y="60884"/>
                  <a:pt x="6971522" y="41446"/>
                  <a:pt x="6986508" y="56432"/>
                </a:cubicBezTo>
                <a:cubicBezTo>
                  <a:pt x="7001493" y="71418"/>
                  <a:pt x="6982056" y="115152"/>
                  <a:pt x="6943093" y="154115"/>
                </a:cubicBezTo>
                <a:lnTo>
                  <a:pt x="6942877" y="154315"/>
                </a:lnTo>
                <a:lnTo>
                  <a:pt x="6943171" y="154304"/>
                </a:lnTo>
                <a:cubicBezTo>
                  <a:pt x="6998272" y="154304"/>
                  <a:pt x="7042941" y="171484"/>
                  <a:pt x="7042941" y="192677"/>
                </a:cubicBezTo>
                <a:cubicBezTo>
                  <a:pt x="7042941" y="213870"/>
                  <a:pt x="6998272" y="231050"/>
                  <a:pt x="6943171" y="231050"/>
                </a:cubicBezTo>
                <a:lnTo>
                  <a:pt x="6942870" y="231033"/>
                </a:lnTo>
                <a:lnTo>
                  <a:pt x="6943093" y="231239"/>
                </a:lnTo>
                <a:cubicBezTo>
                  <a:pt x="6982056" y="270202"/>
                  <a:pt x="7001493" y="313936"/>
                  <a:pt x="6986507" y="328921"/>
                </a:cubicBezTo>
                <a:cubicBezTo>
                  <a:pt x="6971522" y="343907"/>
                  <a:pt x="6927788" y="324470"/>
                  <a:pt x="6888825" y="285507"/>
                </a:cubicBezTo>
                <a:lnTo>
                  <a:pt x="6888618" y="285283"/>
                </a:lnTo>
                <a:lnTo>
                  <a:pt x="6888636" y="285585"/>
                </a:lnTo>
                <a:cubicBezTo>
                  <a:pt x="6888636" y="340686"/>
                  <a:pt x="6871456" y="385354"/>
                  <a:pt x="6850263" y="385354"/>
                </a:cubicBezTo>
                <a:cubicBezTo>
                  <a:pt x="6844965" y="385354"/>
                  <a:pt x="6839918" y="382562"/>
                  <a:pt x="6835327" y="377514"/>
                </a:cubicBezTo>
                <a:cubicBezTo>
                  <a:pt x="6821554" y="362368"/>
                  <a:pt x="6811890" y="326911"/>
                  <a:pt x="6811890" y="285585"/>
                </a:cubicBezTo>
                <a:lnTo>
                  <a:pt x="6811908" y="285283"/>
                </a:lnTo>
                <a:lnTo>
                  <a:pt x="6811701" y="285507"/>
                </a:lnTo>
                <a:cubicBezTo>
                  <a:pt x="6772738" y="324470"/>
                  <a:pt x="6729004" y="343908"/>
                  <a:pt x="6714018" y="328922"/>
                </a:cubicBezTo>
                <a:cubicBezTo>
                  <a:pt x="6699032" y="313936"/>
                  <a:pt x="6718470" y="270201"/>
                  <a:pt x="6757433" y="231238"/>
                </a:cubicBezTo>
                <a:lnTo>
                  <a:pt x="6757653" y="231038"/>
                </a:lnTo>
                <a:lnTo>
                  <a:pt x="6757355" y="231050"/>
                </a:lnTo>
                <a:cubicBezTo>
                  <a:pt x="6702253" y="231050"/>
                  <a:pt x="6657585" y="213870"/>
                  <a:pt x="6657585" y="192677"/>
                </a:cubicBezTo>
                <a:cubicBezTo>
                  <a:pt x="6657585" y="171484"/>
                  <a:pt x="6702253" y="154304"/>
                  <a:pt x="6757355" y="154304"/>
                </a:cubicBezTo>
                <a:lnTo>
                  <a:pt x="6757656" y="154321"/>
                </a:lnTo>
                <a:lnTo>
                  <a:pt x="6757433" y="154115"/>
                </a:lnTo>
                <a:cubicBezTo>
                  <a:pt x="6718470" y="115152"/>
                  <a:pt x="6699033" y="71418"/>
                  <a:pt x="6714019" y="56433"/>
                </a:cubicBezTo>
                <a:cubicBezTo>
                  <a:pt x="6729004" y="41447"/>
                  <a:pt x="6772738" y="60885"/>
                  <a:pt x="6811701" y="99847"/>
                </a:cubicBezTo>
                <a:lnTo>
                  <a:pt x="6811900" y="100062"/>
                </a:lnTo>
                <a:lnTo>
                  <a:pt x="6811890" y="99769"/>
                </a:lnTo>
                <a:cubicBezTo>
                  <a:pt x="6811890" y="44668"/>
                  <a:pt x="6829070" y="0"/>
                  <a:pt x="6850263" y="0"/>
                </a:cubicBezTo>
                <a:close/>
                <a:moveTo>
                  <a:pt x="6374721" y="0"/>
                </a:moveTo>
                <a:cubicBezTo>
                  <a:pt x="6395914" y="0"/>
                  <a:pt x="6413094" y="44668"/>
                  <a:pt x="6413094" y="99769"/>
                </a:cubicBezTo>
                <a:lnTo>
                  <a:pt x="6413082" y="100063"/>
                </a:lnTo>
                <a:lnTo>
                  <a:pt x="6413282" y="99847"/>
                </a:lnTo>
                <a:cubicBezTo>
                  <a:pt x="6452245" y="60884"/>
                  <a:pt x="6495980" y="41446"/>
                  <a:pt x="6510966" y="56432"/>
                </a:cubicBezTo>
                <a:cubicBezTo>
                  <a:pt x="6525951" y="71418"/>
                  <a:pt x="6506514" y="115152"/>
                  <a:pt x="6467551" y="154115"/>
                </a:cubicBezTo>
                <a:lnTo>
                  <a:pt x="6467335" y="154315"/>
                </a:lnTo>
                <a:lnTo>
                  <a:pt x="6467629" y="154304"/>
                </a:lnTo>
                <a:cubicBezTo>
                  <a:pt x="6522730" y="154304"/>
                  <a:pt x="6567399" y="171484"/>
                  <a:pt x="6567399" y="192677"/>
                </a:cubicBezTo>
                <a:cubicBezTo>
                  <a:pt x="6567399" y="213870"/>
                  <a:pt x="6522730" y="231050"/>
                  <a:pt x="6467629" y="231050"/>
                </a:cubicBezTo>
                <a:lnTo>
                  <a:pt x="6467328" y="231033"/>
                </a:lnTo>
                <a:lnTo>
                  <a:pt x="6467551" y="231239"/>
                </a:lnTo>
                <a:cubicBezTo>
                  <a:pt x="6506514" y="270202"/>
                  <a:pt x="6525951" y="313936"/>
                  <a:pt x="6510965" y="328921"/>
                </a:cubicBezTo>
                <a:cubicBezTo>
                  <a:pt x="6495980" y="343907"/>
                  <a:pt x="6452246" y="324470"/>
                  <a:pt x="6413283" y="285507"/>
                </a:cubicBezTo>
                <a:lnTo>
                  <a:pt x="6413076" y="285283"/>
                </a:lnTo>
                <a:lnTo>
                  <a:pt x="6413094" y="285585"/>
                </a:lnTo>
                <a:cubicBezTo>
                  <a:pt x="6413094" y="340686"/>
                  <a:pt x="6395914" y="385354"/>
                  <a:pt x="6374721" y="385354"/>
                </a:cubicBezTo>
                <a:cubicBezTo>
                  <a:pt x="6369423" y="385354"/>
                  <a:pt x="6364376" y="382562"/>
                  <a:pt x="6359785" y="377514"/>
                </a:cubicBezTo>
                <a:cubicBezTo>
                  <a:pt x="6346012" y="362368"/>
                  <a:pt x="6336348" y="326911"/>
                  <a:pt x="6336348" y="285585"/>
                </a:cubicBezTo>
                <a:lnTo>
                  <a:pt x="6336366" y="285283"/>
                </a:lnTo>
                <a:lnTo>
                  <a:pt x="6336159" y="285507"/>
                </a:lnTo>
                <a:cubicBezTo>
                  <a:pt x="6297196" y="324470"/>
                  <a:pt x="6253462" y="343908"/>
                  <a:pt x="6238476" y="328922"/>
                </a:cubicBezTo>
                <a:cubicBezTo>
                  <a:pt x="6223490" y="313936"/>
                  <a:pt x="6242928" y="270201"/>
                  <a:pt x="6281891" y="231238"/>
                </a:cubicBezTo>
                <a:lnTo>
                  <a:pt x="6282111" y="231038"/>
                </a:lnTo>
                <a:lnTo>
                  <a:pt x="6281813" y="231050"/>
                </a:lnTo>
                <a:cubicBezTo>
                  <a:pt x="6226711" y="231050"/>
                  <a:pt x="6182043" y="213870"/>
                  <a:pt x="6182043" y="192677"/>
                </a:cubicBezTo>
                <a:cubicBezTo>
                  <a:pt x="6182043" y="171484"/>
                  <a:pt x="6226711" y="154304"/>
                  <a:pt x="6281813" y="154304"/>
                </a:cubicBezTo>
                <a:lnTo>
                  <a:pt x="6282114" y="154321"/>
                </a:lnTo>
                <a:lnTo>
                  <a:pt x="6281891" y="154115"/>
                </a:lnTo>
                <a:cubicBezTo>
                  <a:pt x="6242928" y="115152"/>
                  <a:pt x="6223491" y="71418"/>
                  <a:pt x="6238477" y="56433"/>
                </a:cubicBezTo>
                <a:cubicBezTo>
                  <a:pt x="6253462" y="41447"/>
                  <a:pt x="6297196" y="60885"/>
                  <a:pt x="6336159" y="99847"/>
                </a:cubicBezTo>
                <a:lnTo>
                  <a:pt x="6336358" y="100062"/>
                </a:lnTo>
                <a:lnTo>
                  <a:pt x="6336348" y="99769"/>
                </a:lnTo>
                <a:cubicBezTo>
                  <a:pt x="6336348" y="44668"/>
                  <a:pt x="6353528" y="0"/>
                  <a:pt x="6374721" y="0"/>
                </a:cubicBezTo>
                <a:close/>
                <a:moveTo>
                  <a:pt x="5899179" y="0"/>
                </a:moveTo>
                <a:cubicBezTo>
                  <a:pt x="5920372" y="0"/>
                  <a:pt x="5937552" y="44668"/>
                  <a:pt x="5937552" y="99769"/>
                </a:cubicBezTo>
                <a:lnTo>
                  <a:pt x="5937540" y="100063"/>
                </a:lnTo>
                <a:lnTo>
                  <a:pt x="5937740" y="99847"/>
                </a:lnTo>
                <a:cubicBezTo>
                  <a:pt x="5976703" y="60884"/>
                  <a:pt x="6020438" y="41446"/>
                  <a:pt x="6035424" y="56432"/>
                </a:cubicBezTo>
                <a:cubicBezTo>
                  <a:pt x="6050409" y="71418"/>
                  <a:pt x="6030972" y="115152"/>
                  <a:pt x="5992009" y="154115"/>
                </a:cubicBezTo>
                <a:lnTo>
                  <a:pt x="5991793" y="154315"/>
                </a:lnTo>
                <a:lnTo>
                  <a:pt x="5992087" y="154304"/>
                </a:lnTo>
                <a:cubicBezTo>
                  <a:pt x="6047188" y="154304"/>
                  <a:pt x="6091857" y="171484"/>
                  <a:pt x="6091857" y="192677"/>
                </a:cubicBezTo>
                <a:cubicBezTo>
                  <a:pt x="6091857" y="213870"/>
                  <a:pt x="6047188" y="231050"/>
                  <a:pt x="5992087" y="231050"/>
                </a:cubicBezTo>
                <a:lnTo>
                  <a:pt x="5991786" y="231033"/>
                </a:lnTo>
                <a:lnTo>
                  <a:pt x="5992009" y="231239"/>
                </a:lnTo>
                <a:cubicBezTo>
                  <a:pt x="6030972" y="270202"/>
                  <a:pt x="6050409" y="313936"/>
                  <a:pt x="6035423" y="328921"/>
                </a:cubicBezTo>
                <a:cubicBezTo>
                  <a:pt x="6020438" y="343907"/>
                  <a:pt x="5976704" y="324470"/>
                  <a:pt x="5937741" y="285507"/>
                </a:cubicBezTo>
                <a:lnTo>
                  <a:pt x="5937534" y="285283"/>
                </a:lnTo>
                <a:lnTo>
                  <a:pt x="5937552" y="285585"/>
                </a:lnTo>
                <a:cubicBezTo>
                  <a:pt x="5937552" y="340686"/>
                  <a:pt x="5920372" y="385354"/>
                  <a:pt x="5899179" y="385354"/>
                </a:cubicBezTo>
                <a:cubicBezTo>
                  <a:pt x="5893881" y="385354"/>
                  <a:pt x="5888834" y="382562"/>
                  <a:pt x="5884243" y="377514"/>
                </a:cubicBezTo>
                <a:cubicBezTo>
                  <a:pt x="5870470" y="362368"/>
                  <a:pt x="5860806" y="326911"/>
                  <a:pt x="5860806" y="285585"/>
                </a:cubicBezTo>
                <a:lnTo>
                  <a:pt x="5860824" y="285283"/>
                </a:lnTo>
                <a:lnTo>
                  <a:pt x="5860617" y="285507"/>
                </a:lnTo>
                <a:cubicBezTo>
                  <a:pt x="5821654" y="324470"/>
                  <a:pt x="5777920" y="343908"/>
                  <a:pt x="5762934" y="328922"/>
                </a:cubicBezTo>
                <a:cubicBezTo>
                  <a:pt x="5747948" y="313936"/>
                  <a:pt x="5767386" y="270201"/>
                  <a:pt x="5806349" y="231238"/>
                </a:cubicBezTo>
                <a:lnTo>
                  <a:pt x="5806569" y="231038"/>
                </a:lnTo>
                <a:lnTo>
                  <a:pt x="5806271" y="231050"/>
                </a:lnTo>
                <a:cubicBezTo>
                  <a:pt x="5751169" y="231050"/>
                  <a:pt x="5706501" y="213870"/>
                  <a:pt x="5706501" y="192677"/>
                </a:cubicBezTo>
                <a:cubicBezTo>
                  <a:pt x="5706501" y="171484"/>
                  <a:pt x="5751169" y="154304"/>
                  <a:pt x="5806271" y="154304"/>
                </a:cubicBezTo>
                <a:lnTo>
                  <a:pt x="5806572" y="154321"/>
                </a:lnTo>
                <a:lnTo>
                  <a:pt x="5806349" y="154115"/>
                </a:lnTo>
                <a:cubicBezTo>
                  <a:pt x="5767386" y="115152"/>
                  <a:pt x="5747949" y="71418"/>
                  <a:pt x="5762935" y="56433"/>
                </a:cubicBezTo>
                <a:cubicBezTo>
                  <a:pt x="5777920" y="41447"/>
                  <a:pt x="5821654" y="60885"/>
                  <a:pt x="5860617" y="99847"/>
                </a:cubicBezTo>
                <a:lnTo>
                  <a:pt x="5860816" y="100062"/>
                </a:lnTo>
                <a:lnTo>
                  <a:pt x="5860806" y="99769"/>
                </a:lnTo>
                <a:cubicBezTo>
                  <a:pt x="5860806" y="44668"/>
                  <a:pt x="5877986" y="0"/>
                  <a:pt x="5899179" y="0"/>
                </a:cubicBezTo>
                <a:close/>
                <a:moveTo>
                  <a:pt x="5423637" y="0"/>
                </a:moveTo>
                <a:cubicBezTo>
                  <a:pt x="5444830" y="0"/>
                  <a:pt x="5462010" y="44668"/>
                  <a:pt x="5462010" y="99769"/>
                </a:cubicBezTo>
                <a:lnTo>
                  <a:pt x="5461998" y="100063"/>
                </a:lnTo>
                <a:lnTo>
                  <a:pt x="5462198" y="99847"/>
                </a:lnTo>
                <a:cubicBezTo>
                  <a:pt x="5501161" y="60884"/>
                  <a:pt x="5544896" y="41446"/>
                  <a:pt x="5559882" y="56432"/>
                </a:cubicBezTo>
                <a:cubicBezTo>
                  <a:pt x="5574867" y="71418"/>
                  <a:pt x="5555430" y="115152"/>
                  <a:pt x="5516467" y="154115"/>
                </a:cubicBezTo>
                <a:lnTo>
                  <a:pt x="5516251" y="154315"/>
                </a:lnTo>
                <a:lnTo>
                  <a:pt x="5516545" y="154304"/>
                </a:lnTo>
                <a:cubicBezTo>
                  <a:pt x="5571646" y="154304"/>
                  <a:pt x="5616315" y="171484"/>
                  <a:pt x="5616315" y="192677"/>
                </a:cubicBezTo>
                <a:cubicBezTo>
                  <a:pt x="5616315" y="213870"/>
                  <a:pt x="5571646" y="231050"/>
                  <a:pt x="5516545" y="231050"/>
                </a:cubicBezTo>
                <a:lnTo>
                  <a:pt x="5516244" y="231033"/>
                </a:lnTo>
                <a:lnTo>
                  <a:pt x="5516467" y="231239"/>
                </a:lnTo>
                <a:cubicBezTo>
                  <a:pt x="5555430" y="270202"/>
                  <a:pt x="5574867" y="313936"/>
                  <a:pt x="5559881" y="328921"/>
                </a:cubicBezTo>
                <a:cubicBezTo>
                  <a:pt x="5544896" y="343907"/>
                  <a:pt x="5501162" y="324470"/>
                  <a:pt x="5462199" y="285507"/>
                </a:cubicBezTo>
                <a:lnTo>
                  <a:pt x="5461992" y="285283"/>
                </a:lnTo>
                <a:lnTo>
                  <a:pt x="5462010" y="285585"/>
                </a:lnTo>
                <a:cubicBezTo>
                  <a:pt x="5462010" y="340686"/>
                  <a:pt x="5444830" y="385354"/>
                  <a:pt x="5423637" y="385354"/>
                </a:cubicBezTo>
                <a:cubicBezTo>
                  <a:pt x="5418339" y="385354"/>
                  <a:pt x="5413292" y="382562"/>
                  <a:pt x="5408701" y="377514"/>
                </a:cubicBezTo>
                <a:cubicBezTo>
                  <a:pt x="5394928" y="362368"/>
                  <a:pt x="5385264" y="326911"/>
                  <a:pt x="5385264" y="285585"/>
                </a:cubicBezTo>
                <a:lnTo>
                  <a:pt x="5385282" y="285283"/>
                </a:lnTo>
                <a:lnTo>
                  <a:pt x="5385075" y="285507"/>
                </a:lnTo>
                <a:cubicBezTo>
                  <a:pt x="5346112" y="324470"/>
                  <a:pt x="5302378" y="343908"/>
                  <a:pt x="5287392" y="328922"/>
                </a:cubicBezTo>
                <a:cubicBezTo>
                  <a:pt x="5272406" y="313936"/>
                  <a:pt x="5291844" y="270201"/>
                  <a:pt x="5330807" y="231238"/>
                </a:cubicBezTo>
                <a:lnTo>
                  <a:pt x="5331027" y="231038"/>
                </a:lnTo>
                <a:lnTo>
                  <a:pt x="5330729" y="231050"/>
                </a:lnTo>
                <a:cubicBezTo>
                  <a:pt x="5275627" y="231050"/>
                  <a:pt x="5230959" y="213870"/>
                  <a:pt x="5230959" y="192677"/>
                </a:cubicBezTo>
                <a:cubicBezTo>
                  <a:pt x="5230959" y="171484"/>
                  <a:pt x="5275627" y="154304"/>
                  <a:pt x="5330729" y="154304"/>
                </a:cubicBezTo>
                <a:lnTo>
                  <a:pt x="5331030" y="154321"/>
                </a:lnTo>
                <a:lnTo>
                  <a:pt x="5330807" y="154115"/>
                </a:lnTo>
                <a:cubicBezTo>
                  <a:pt x="5291844" y="115152"/>
                  <a:pt x="5272407" y="71418"/>
                  <a:pt x="5287393" y="56433"/>
                </a:cubicBezTo>
                <a:cubicBezTo>
                  <a:pt x="5302378" y="41447"/>
                  <a:pt x="5346112" y="60885"/>
                  <a:pt x="5385075" y="99847"/>
                </a:cubicBezTo>
                <a:lnTo>
                  <a:pt x="5385274" y="100062"/>
                </a:lnTo>
                <a:lnTo>
                  <a:pt x="5385264" y="99769"/>
                </a:lnTo>
                <a:cubicBezTo>
                  <a:pt x="5385264" y="44668"/>
                  <a:pt x="5402444" y="0"/>
                  <a:pt x="5423637" y="0"/>
                </a:cubicBezTo>
                <a:close/>
                <a:moveTo>
                  <a:pt x="4948095" y="0"/>
                </a:moveTo>
                <a:cubicBezTo>
                  <a:pt x="4969288" y="0"/>
                  <a:pt x="4986468" y="44668"/>
                  <a:pt x="4986468" y="99769"/>
                </a:cubicBezTo>
                <a:lnTo>
                  <a:pt x="4986456" y="100063"/>
                </a:lnTo>
                <a:lnTo>
                  <a:pt x="4986656" y="99847"/>
                </a:lnTo>
                <a:cubicBezTo>
                  <a:pt x="5025619" y="60884"/>
                  <a:pt x="5069354" y="41446"/>
                  <a:pt x="5084340" y="56432"/>
                </a:cubicBezTo>
                <a:cubicBezTo>
                  <a:pt x="5099325" y="71418"/>
                  <a:pt x="5079888" y="115152"/>
                  <a:pt x="5040925" y="154115"/>
                </a:cubicBezTo>
                <a:lnTo>
                  <a:pt x="5040709" y="154315"/>
                </a:lnTo>
                <a:lnTo>
                  <a:pt x="5041003" y="154304"/>
                </a:lnTo>
                <a:cubicBezTo>
                  <a:pt x="5096104" y="154304"/>
                  <a:pt x="5140773" y="171484"/>
                  <a:pt x="5140773" y="192677"/>
                </a:cubicBezTo>
                <a:cubicBezTo>
                  <a:pt x="5140773" y="213870"/>
                  <a:pt x="5096104" y="231050"/>
                  <a:pt x="5041003" y="231050"/>
                </a:cubicBezTo>
                <a:lnTo>
                  <a:pt x="5040702" y="231033"/>
                </a:lnTo>
                <a:lnTo>
                  <a:pt x="5040925" y="231239"/>
                </a:lnTo>
                <a:cubicBezTo>
                  <a:pt x="5079888" y="270202"/>
                  <a:pt x="5099325" y="313936"/>
                  <a:pt x="5084339" y="328921"/>
                </a:cubicBezTo>
                <a:cubicBezTo>
                  <a:pt x="5069354" y="343907"/>
                  <a:pt x="5025620" y="324470"/>
                  <a:pt x="4986657" y="285507"/>
                </a:cubicBezTo>
                <a:lnTo>
                  <a:pt x="4986450" y="285283"/>
                </a:lnTo>
                <a:lnTo>
                  <a:pt x="4986468" y="285585"/>
                </a:lnTo>
                <a:cubicBezTo>
                  <a:pt x="4986468" y="340686"/>
                  <a:pt x="4969288" y="385354"/>
                  <a:pt x="4948095" y="385354"/>
                </a:cubicBezTo>
                <a:cubicBezTo>
                  <a:pt x="4942797" y="385354"/>
                  <a:pt x="4937750" y="382562"/>
                  <a:pt x="4933159" y="377514"/>
                </a:cubicBezTo>
                <a:cubicBezTo>
                  <a:pt x="4919386" y="362368"/>
                  <a:pt x="4909722" y="326911"/>
                  <a:pt x="4909722" y="285585"/>
                </a:cubicBezTo>
                <a:lnTo>
                  <a:pt x="4909740" y="285283"/>
                </a:lnTo>
                <a:lnTo>
                  <a:pt x="4909533" y="285507"/>
                </a:lnTo>
                <a:cubicBezTo>
                  <a:pt x="4870570" y="324470"/>
                  <a:pt x="4826836" y="343908"/>
                  <a:pt x="4811850" y="328922"/>
                </a:cubicBezTo>
                <a:cubicBezTo>
                  <a:pt x="4796864" y="313936"/>
                  <a:pt x="4816302" y="270201"/>
                  <a:pt x="4855265" y="231238"/>
                </a:cubicBezTo>
                <a:lnTo>
                  <a:pt x="4855485" y="231038"/>
                </a:lnTo>
                <a:lnTo>
                  <a:pt x="4855187" y="231050"/>
                </a:lnTo>
                <a:cubicBezTo>
                  <a:pt x="4800085" y="231050"/>
                  <a:pt x="4755417" y="213870"/>
                  <a:pt x="4755417" y="192677"/>
                </a:cubicBezTo>
                <a:cubicBezTo>
                  <a:pt x="4755417" y="171484"/>
                  <a:pt x="4800085" y="154304"/>
                  <a:pt x="4855187" y="154304"/>
                </a:cubicBezTo>
                <a:lnTo>
                  <a:pt x="4855488" y="154321"/>
                </a:lnTo>
                <a:lnTo>
                  <a:pt x="4855265" y="154115"/>
                </a:lnTo>
                <a:cubicBezTo>
                  <a:pt x="4816302" y="115152"/>
                  <a:pt x="4796865" y="71418"/>
                  <a:pt x="4811851" y="56433"/>
                </a:cubicBezTo>
                <a:cubicBezTo>
                  <a:pt x="4826836" y="41447"/>
                  <a:pt x="4870570" y="60885"/>
                  <a:pt x="4909533" y="99847"/>
                </a:cubicBezTo>
                <a:lnTo>
                  <a:pt x="4909732" y="100062"/>
                </a:lnTo>
                <a:lnTo>
                  <a:pt x="4909722" y="99769"/>
                </a:lnTo>
                <a:cubicBezTo>
                  <a:pt x="4909722" y="44668"/>
                  <a:pt x="4926902" y="0"/>
                  <a:pt x="4948095" y="0"/>
                </a:cubicBezTo>
                <a:close/>
                <a:moveTo>
                  <a:pt x="4472553" y="0"/>
                </a:moveTo>
                <a:cubicBezTo>
                  <a:pt x="4493746" y="0"/>
                  <a:pt x="4510926" y="44668"/>
                  <a:pt x="4510926" y="99769"/>
                </a:cubicBezTo>
                <a:lnTo>
                  <a:pt x="4510914" y="100063"/>
                </a:lnTo>
                <a:lnTo>
                  <a:pt x="4511114" y="99847"/>
                </a:lnTo>
                <a:cubicBezTo>
                  <a:pt x="4550077" y="60884"/>
                  <a:pt x="4593812" y="41446"/>
                  <a:pt x="4608798" y="56432"/>
                </a:cubicBezTo>
                <a:cubicBezTo>
                  <a:pt x="4623783" y="71418"/>
                  <a:pt x="4604346" y="115152"/>
                  <a:pt x="4565383" y="154115"/>
                </a:cubicBezTo>
                <a:lnTo>
                  <a:pt x="4565167" y="154315"/>
                </a:lnTo>
                <a:lnTo>
                  <a:pt x="4565461" y="154304"/>
                </a:lnTo>
                <a:cubicBezTo>
                  <a:pt x="4620562" y="154304"/>
                  <a:pt x="4665231" y="171484"/>
                  <a:pt x="4665231" y="192677"/>
                </a:cubicBezTo>
                <a:cubicBezTo>
                  <a:pt x="4665231" y="213870"/>
                  <a:pt x="4620562" y="231050"/>
                  <a:pt x="4565461" y="231050"/>
                </a:cubicBezTo>
                <a:lnTo>
                  <a:pt x="4565160" y="231033"/>
                </a:lnTo>
                <a:lnTo>
                  <a:pt x="4565383" y="231239"/>
                </a:lnTo>
                <a:cubicBezTo>
                  <a:pt x="4604346" y="270202"/>
                  <a:pt x="4623783" y="313936"/>
                  <a:pt x="4608797" y="328921"/>
                </a:cubicBezTo>
                <a:cubicBezTo>
                  <a:pt x="4593812" y="343907"/>
                  <a:pt x="4550078" y="324470"/>
                  <a:pt x="4511115" y="285507"/>
                </a:cubicBezTo>
                <a:lnTo>
                  <a:pt x="4510908" y="285283"/>
                </a:lnTo>
                <a:lnTo>
                  <a:pt x="4510926" y="285585"/>
                </a:lnTo>
                <a:cubicBezTo>
                  <a:pt x="4510926" y="340686"/>
                  <a:pt x="4493746" y="385354"/>
                  <a:pt x="4472553" y="385354"/>
                </a:cubicBezTo>
                <a:cubicBezTo>
                  <a:pt x="4467255" y="385354"/>
                  <a:pt x="4462208" y="382562"/>
                  <a:pt x="4457617" y="377514"/>
                </a:cubicBezTo>
                <a:cubicBezTo>
                  <a:pt x="4443844" y="362368"/>
                  <a:pt x="4434180" y="326911"/>
                  <a:pt x="4434180" y="285585"/>
                </a:cubicBezTo>
                <a:lnTo>
                  <a:pt x="4434198" y="285283"/>
                </a:lnTo>
                <a:lnTo>
                  <a:pt x="4433991" y="285507"/>
                </a:lnTo>
                <a:cubicBezTo>
                  <a:pt x="4395028" y="324470"/>
                  <a:pt x="4351294" y="343908"/>
                  <a:pt x="4336308" y="328922"/>
                </a:cubicBezTo>
                <a:cubicBezTo>
                  <a:pt x="4321322" y="313936"/>
                  <a:pt x="4340760" y="270201"/>
                  <a:pt x="4379723" y="231238"/>
                </a:cubicBezTo>
                <a:lnTo>
                  <a:pt x="4379943" y="231038"/>
                </a:lnTo>
                <a:lnTo>
                  <a:pt x="4379645" y="231050"/>
                </a:lnTo>
                <a:cubicBezTo>
                  <a:pt x="4324543" y="231050"/>
                  <a:pt x="4279875" y="213870"/>
                  <a:pt x="4279875" y="192677"/>
                </a:cubicBezTo>
                <a:cubicBezTo>
                  <a:pt x="4279875" y="171484"/>
                  <a:pt x="4324543" y="154304"/>
                  <a:pt x="4379645" y="154304"/>
                </a:cubicBezTo>
                <a:lnTo>
                  <a:pt x="4379946" y="154321"/>
                </a:lnTo>
                <a:lnTo>
                  <a:pt x="4379723" y="154115"/>
                </a:lnTo>
                <a:cubicBezTo>
                  <a:pt x="4340760" y="115152"/>
                  <a:pt x="4321323" y="71418"/>
                  <a:pt x="4336309" y="56433"/>
                </a:cubicBezTo>
                <a:cubicBezTo>
                  <a:pt x="4351294" y="41447"/>
                  <a:pt x="4395028" y="60885"/>
                  <a:pt x="4433991" y="99847"/>
                </a:cubicBezTo>
                <a:lnTo>
                  <a:pt x="4434190" y="100062"/>
                </a:lnTo>
                <a:lnTo>
                  <a:pt x="4434180" y="99769"/>
                </a:lnTo>
                <a:cubicBezTo>
                  <a:pt x="4434180" y="44668"/>
                  <a:pt x="4451360" y="0"/>
                  <a:pt x="4472553" y="0"/>
                </a:cubicBezTo>
                <a:close/>
                <a:moveTo>
                  <a:pt x="3997011" y="0"/>
                </a:moveTo>
                <a:cubicBezTo>
                  <a:pt x="4018204" y="0"/>
                  <a:pt x="4035384" y="44668"/>
                  <a:pt x="4035384" y="99769"/>
                </a:cubicBezTo>
                <a:lnTo>
                  <a:pt x="4035372" y="100063"/>
                </a:lnTo>
                <a:lnTo>
                  <a:pt x="4035572" y="99847"/>
                </a:lnTo>
                <a:cubicBezTo>
                  <a:pt x="4074535" y="60884"/>
                  <a:pt x="4118270" y="41446"/>
                  <a:pt x="4133256" y="56432"/>
                </a:cubicBezTo>
                <a:cubicBezTo>
                  <a:pt x="4148241" y="71418"/>
                  <a:pt x="4128804" y="115152"/>
                  <a:pt x="4089841" y="154115"/>
                </a:cubicBezTo>
                <a:lnTo>
                  <a:pt x="4089625" y="154315"/>
                </a:lnTo>
                <a:lnTo>
                  <a:pt x="4089919" y="154304"/>
                </a:lnTo>
                <a:cubicBezTo>
                  <a:pt x="4145020" y="154304"/>
                  <a:pt x="4189689" y="171484"/>
                  <a:pt x="4189689" y="192677"/>
                </a:cubicBezTo>
                <a:cubicBezTo>
                  <a:pt x="4189689" y="213870"/>
                  <a:pt x="4145020" y="231050"/>
                  <a:pt x="4089919" y="231050"/>
                </a:cubicBezTo>
                <a:lnTo>
                  <a:pt x="4089618" y="231033"/>
                </a:lnTo>
                <a:lnTo>
                  <a:pt x="4089841" y="231239"/>
                </a:lnTo>
                <a:cubicBezTo>
                  <a:pt x="4128804" y="270202"/>
                  <a:pt x="4148241" y="313936"/>
                  <a:pt x="4133255" y="328921"/>
                </a:cubicBezTo>
                <a:cubicBezTo>
                  <a:pt x="4118270" y="343907"/>
                  <a:pt x="4074536" y="324470"/>
                  <a:pt x="4035573" y="285507"/>
                </a:cubicBezTo>
                <a:lnTo>
                  <a:pt x="4035366" y="285283"/>
                </a:lnTo>
                <a:lnTo>
                  <a:pt x="4035384" y="285585"/>
                </a:lnTo>
                <a:cubicBezTo>
                  <a:pt x="4035384" y="340686"/>
                  <a:pt x="4018204" y="385354"/>
                  <a:pt x="3997011" y="385354"/>
                </a:cubicBezTo>
                <a:cubicBezTo>
                  <a:pt x="3991713" y="385354"/>
                  <a:pt x="3986666" y="382562"/>
                  <a:pt x="3982075" y="377514"/>
                </a:cubicBezTo>
                <a:cubicBezTo>
                  <a:pt x="3968302" y="362368"/>
                  <a:pt x="3958638" y="326911"/>
                  <a:pt x="3958638" y="285585"/>
                </a:cubicBezTo>
                <a:lnTo>
                  <a:pt x="3958656" y="285283"/>
                </a:lnTo>
                <a:lnTo>
                  <a:pt x="3958449" y="285507"/>
                </a:lnTo>
                <a:cubicBezTo>
                  <a:pt x="3919488" y="324470"/>
                  <a:pt x="3875754" y="343908"/>
                  <a:pt x="3860768" y="328922"/>
                </a:cubicBezTo>
                <a:cubicBezTo>
                  <a:pt x="3845782" y="313936"/>
                  <a:pt x="3865220" y="270201"/>
                  <a:pt x="3904183" y="231238"/>
                </a:cubicBezTo>
                <a:lnTo>
                  <a:pt x="3904403" y="231038"/>
                </a:lnTo>
                <a:lnTo>
                  <a:pt x="3904105" y="231050"/>
                </a:lnTo>
                <a:cubicBezTo>
                  <a:pt x="3849003" y="231050"/>
                  <a:pt x="3804335" y="213870"/>
                  <a:pt x="3804335" y="192677"/>
                </a:cubicBezTo>
                <a:cubicBezTo>
                  <a:pt x="3804335" y="171484"/>
                  <a:pt x="3849003" y="154304"/>
                  <a:pt x="3904105" y="154304"/>
                </a:cubicBezTo>
                <a:lnTo>
                  <a:pt x="3904406" y="154321"/>
                </a:lnTo>
                <a:lnTo>
                  <a:pt x="3904183" y="154115"/>
                </a:lnTo>
                <a:cubicBezTo>
                  <a:pt x="3865220" y="115152"/>
                  <a:pt x="3845783" y="71418"/>
                  <a:pt x="3860769" y="56433"/>
                </a:cubicBezTo>
                <a:cubicBezTo>
                  <a:pt x="3875754" y="41447"/>
                  <a:pt x="3919489" y="60885"/>
                  <a:pt x="3958449" y="99847"/>
                </a:cubicBezTo>
                <a:lnTo>
                  <a:pt x="3958648" y="100062"/>
                </a:lnTo>
                <a:lnTo>
                  <a:pt x="3958638" y="99769"/>
                </a:lnTo>
                <a:cubicBezTo>
                  <a:pt x="3958638" y="44668"/>
                  <a:pt x="3975818" y="0"/>
                  <a:pt x="3997011" y="0"/>
                </a:cubicBezTo>
                <a:close/>
                <a:moveTo>
                  <a:pt x="3521471" y="0"/>
                </a:moveTo>
                <a:cubicBezTo>
                  <a:pt x="3542664" y="0"/>
                  <a:pt x="3559844" y="44668"/>
                  <a:pt x="3559844" y="99769"/>
                </a:cubicBezTo>
                <a:lnTo>
                  <a:pt x="3559833" y="100063"/>
                </a:lnTo>
                <a:lnTo>
                  <a:pt x="3560033" y="99847"/>
                </a:lnTo>
                <a:cubicBezTo>
                  <a:pt x="3598996" y="60884"/>
                  <a:pt x="3642730" y="41446"/>
                  <a:pt x="3657716" y="56432"/>
                </a:cubicBezTo>
                <a:cubicBezTo>
                  <a:pt x="3672702" y="71418"/>
                  <a:pt x="3653264" y="115152"/>
                  <a:pt x="3614301" y="154115"/>
                </a:cubicBezTo>
                <a:lnTo>
                  <a:pt x="3614086" y="154315"/>
                </a:lnTo>
                <a:lnTo>
                  <a:pt x="3614379" y="154304"/>
                </a:lnTo>
                <a:cubicBezTo>
                  <a:pt x="3669480" y="154304"/>
                  <a:pt x="3714149" y="171484"/>
                  <a:pt x="3714149" y="192677"/>
                </a:cubicBezTo>
                <a:cubicBezTo>
                  <a:pt x="3714149" y="213870"/>
                  <a:pt x="3669480" y="231050"/>
                  <a:pt x="3614379" y="231050"/>
                </a:cubicBezTo>
                <a:lnTo>
                  <a:pt x="3614078" y="231033"/>
                </a:lnTo>
                <a:lnTo>
                  <a:pt x="3614301" y="231239"/>
                </a:lnTo>
                <a:cubicBezTo>
                  <a:pt x="3653264" y="270202"/>
                  <a:pt x="3672701" y="313936"/>
                  <a:pt x="3657716" y="328921"/>
                </a:cubicBezTo>
                <a:cubicBezTo>
                  <a:pt x="3642730" y="343907"/>
                  <a:pt x="3598996" y="324470"/>
                  <a:pt x="3560033" y="285507"/>
                </a:cubicBezTo>
                <a:lnTo>
                  <a:pt x="3559826" y="285283"/>
                </a:lnTo>
                <a:lnTo>
                  <a:pt x="3559844" y="285585"/>
                </a:lnTo>
                <a:cubicBezTo>
                  <a:pt x="3559844" y="340686"/>
                  <a:pt x="3542664" y="385354"/>
                  <a:pt x="3521471" y="385354"/>
                </a:cubicBezTo>
                <a:cubicBezTo>
                  <a:pt x="3516173" y="385354"/>
                  <a:pt x="3511126" y="382562"/>
                  <a:pt x="3506535" y="377514"/>
                </a:cubicBezTo>
                <a:cubicBezTo>
                  <a:pt x="3492763" y="362368"/>
                  <a:pt x="3483099" y="326911"/>
                  <a:pt x="3483099" y="285585"/>
                </a:cubicBezTo>
                <a:lnTo>
                  <a:pt x="3483117" y="285283"/>
                </a:lnTo>
                <a:lnTo>
                  <a:pt x="3482910" y="285507"/>
                </a:lnTo>
                <a:cubicBezTo>
                  <a:pt x="3443947" y="324470"/>
                  <a:pt x="3400212" y="343908"/>
                  <a:pt x="3385226" y="328922"/>
                </a:cubicBezTo>
                <a:cubicBezTo>
                  <a:pt x="3370241" y="313936"/>
                  <a:pt x="3389678" y="270201"/>
                  <a:pt x="3428641" y="231238"/>
                </a:cubicBezTo>
                <a:lnTo>
                  <a:pt x="3428861" y="231038"/>
                </a:lnTo>
                <a:lnTo>
                  <a:pt x="3428563" y="231050"/>
                </a:lnTo>
                <a:cubicBezTo>
                  <a:pt x="3373462" y="231050"/>
                  <a:pt x="3328793" y="213870"/>
                  <a:pt x="3328793" y="192677"/>
                </a:cubicBezTo>
                <a:cubicBezTo>
                  <a:pt x="3328793" y="171484"/>
                  <a:pt x="3373462" y="154304"/>
                  <a:pt x="3428563" y="154304"/>
                </a:cubicBezTo>
                <a:lnTo>
                  <a:pt x="3428864" y="154321"/>
                </a:lnTo>
                <a:lnTo>
                  <a:pt x="3428642" y="154115"/>
                </a:lnTo>
                <a:cubicBezTo>
                  <a:pt x="3389679" y="115152"/>
                  <a:pt x="3370242" y="71418"/>
                  <a:pt x="3385227" y="56433"/>
                </a:cubicBezTo>
                <a:cubicBezTo>
                  <a:pt x="3400213" y="41447"/>
                  <a:pt x="3443947" y="60885"/>
                  <a:pt x="3482910" y="99847"/>
                </a:cubicBezTo>
                <a:lnTo>
                  <a:pt x="3483109" y="100062"/>
                </a:lnTo>
                <a:lnTo>
                  <a:pt x="3483099" y="99769"/>
                </a:lnTo>
                <a:cubicBezTo>
                  <a:pt x="3483099" y="44668"/>
                  <a:pt x="3500279" y="0"/>
                  <a:pt x="3521471" y="0"/>
                </a:cubicBezTo>
                <a:close/>
                <a:moveTo>
                  <a:pt x="3045930" y="0"/>
                </a:moveTo>
                <a:cubicBezTo>
                  <a:pt x="3067122" y="0"/>
                  <a:pt x="3084302" y="44668"/>
                  <a:pt x="3084302" y="99769"/>
                </a:cubicBezTo>
                <a:lnTo>
                  <a:pt x="3084291" y="100063"/>
                </a:lnTo>
                <a:lnTo>
                  <a:pt x="3084491" y="99847"/>
                </a:lnTo>
                <a:cubicBezTo>
                  <a:pt x="3123454" y="60884"/>
                  <a:pt x="3167188" y="41446"/>
                  <a:pt x="3182174" y="56432"/>
                </a:cubicBezTo>
                <a:cubicBezTo>
                  <a:pt x="3197160" y="71418"/>
                  <a:pt x="3177723" y="115152"/>
                  <a:pt x="3138759" y="154115"/>
                </a:cubicBezTo>
                <a:lnTo>
                  <a:pt x="3138544" y="154315"/>
                </a:lnTo>
                <a:lnTo>
                  <a:pt x="3138837" y="154304"/>
                </a:lnTo>
                <a:cubicBezTo>
                  <a:pt x="3193939" y="154304"/>
                  <a:pt x="3238607" y="171484"/>
                  <a:pt x="3238607" y="192677"/>
                </a:cubicBezTo>
                <a:cubicBezTo>
                  <a:pt x="3238607" y="213870"/>
                  <a:pt x="3193939" y="231050"/>
                  <a:pt x="3138837" y="231050"/>
                </a:cubicBezTo>
                <a:lnTo>
                  <a:pt x="3138536" y="231033"/>
                </a:lnTo>
                <a:lnTo>
                  <a:pt x="3138759" y="231239"/>
                </a:lnTo>
                <a:cubicBezTo>
                  <a:pt x="3177722" y="270202"/>
                  <a:pt x="3197159" y="313936"/>
                  <a:pt x="3182174" y="328921"/>
                </a:cubicBezTo>
                <a:cubicBezTo>
                  <a:pt x="3167188" y="343907"/>
                  <a:pt x="3123455" y="324470"/>
                  <a:pt x="3084491" y="285507"/>
                </a:cubicBezTo>
                <a:lnTo>
                  <a:pt x="3084285" y="285283"/>
                </a:lnTo>
                <a:lnTo>
                  <a:pt x="3084302" y="285585"/>
                </a:lnTo>
                <a:cubicBezTo>
                  <a:pt x="3084302" y="340686"/>
                  <a:pt x="3067122" y="385354"/>
                  <a:pt x="3045930" y="385354"/>
                </a:cubicBezTo>
                <a:cubicBezTo>
                  <a:pt x="3040632" y="385354"/>
                  <a:pt x="3035584" y="382562"/>
                  <a:pt x="3030994" y="377514"/>
                </a:cubicBezTo>
                <a:cubicBezTo>
                  <a:pt x="3017221" y="362368"/>
                  <a:pt x="3007557" y="326911"/>
                  <a:pt x="3007557" y="285585"/>
                </a:cubicBezTo>
                <a:lnTo>
                  <a:pt x="3007574" y="285283"/>
                </a:lnTo>
                <a:lnTo>
                  <a:pt x="3007368" y="285507"/>
                </a:lnTo>
                <a:cubicBezTo>
                  <a:pt x="2968405" y="324470"/>
                  <a:pt x="2924670" y="343908"/>
                  <a:pt x="2909684" y="328922"/>
                </a:cubicBezTo>
                <a:cubicBezTo>
                  <a:pt x="2894699" y="313936"/>
                  <a:pt x="2914136" y="270201"/>
                  <a:pt x="2953099" y="231238"/>
                </a:cubicBezTo>
                <a:lnTo>
                  <a:pt x="2953319" y="231038"/>
                </a:lnTo>
                <a:lnTo>
                  <a:pt x="2953022" y="231050"/>
                </a:lnTo>
                <a:cubicBezTo>
                  <a:pt x="2897919" y="231050"/>
                  <a:pt x="2853251" y="213870"/>
                  <a:pt x="2853251" y="192677"/>
                </a:cubicBezTo>
                <a:cubicBezTo>
                  <a:pt x="2853251" y="171484"/>
                  <a:pt x="2897919" y="154304"/>
                  <a:pt x="2953022" y="154304"/>
                </a:cubicBezTo>
                <a:lnTo>
                  <a:pt x="2953323" y="154321"/>
                </a:lnTo>
                <a:lnTo>
                  <a:pt x="2953099" y="154115"/>
                </a:lnTo>
                <a:cubicBezTo>
                  <a:pt x="2914137" y="115152"/>
                  <a:pt x="2894699" y="71418"/>
                  <a:pt x="2909685" y="56433"/>
                </a:cubicBezTo>
                <a:cubicBezTo>
                  <a:pt x="2924670" y="41447"/>
                  <a:pt x="2968405" y="60885"/>
                  <a:pt x="3007368" y="99847"/>
                </a:cubicBezTo>
                <a:lnTo>
                  <a:pt x="3007567" y="100062"/>
                </a:lnTo>
                <a:lnTo>
                  <a:pt x="3007557" y="99769"/>
                </a:lnTo>
                <a:cubicBezTo>
                  <a:pt x="3007557" y="44668"/>
                  <a:pt x="3024737" y="0"/>
                  <a:pt x="3045930" y="0"/>
                </a:cubicBezTo>
                <a:close/>
                <a:moveTo>
                  <a:pt x="2570388" y="0"/>
                </a:moveTo>
                <a:cubicBezTo>
                  <a:pt x="2591580" y="0"/>
                  <a:pt x="2608761" y="44668"/>
                  <a:pt x="2608761" y="99769"/>
                </a:cubicBezTo>
                <a:lnTo>
                  <a:pt x="2608749" y="100063"/>
                </a:lnTo>
                <a:lnTo>
                  <a:pt x="2608949" y="99847"/>
                </a:lnTo>
                <a:cubicBezTo>
                  <a:pt x="2647912" y="60884"/>
                  <a:pt x="2691646" y="41446"/>
                  <a:pt x="2706632" y="56432"/>
                </a:cubicBezTo>
                <a:cubicBezTo>
                  <a:pt x="2721618" y="71418"/>
                  <a:pt x="2702180" y="115152"/>
                  <a:pt x="2663218" y="154115"/>
                </a:cubicBezTo>
                <a:lnTo>
                  <a:pt x="2663002" y="154315"/>
                </a:lnTo>
                <a:lnTo>
                  <a:pt x="2663295" y="154304"/>
                </a:lnTo>
                <a:cubicBezTo>
                  <a:pt x="2718397" y="154304"/>
                  <a:pt x="2763066" y="171484"/>
                  <a:pt x="2763066" y="192677"/>
                </a:cubicBezTo>
                <a:cubicBezTo>
                  <a:pt x="2763066" y="213870"/>
                  <a:pt x="2718397" y="231050"/>
                  <a:pt x="2663296" y="231050"/>
                </a:cubicBezTo>
                <a:lnTo>
                  <a:pt x="2662994" y="231033"/>
                </a:lnTo>
                <a:lnTo>
                  <a:pt x="2663217" y="231239"/>
                </a:lnTo>
                <a:cubicBezTo>
                  <a:pt x="2702180" y="270202"/>
                  <a:pt x="2721617" y="313936"/>
                  <a:pt x="2706632" y="328921"/>
                </a:cubicBezTo>
                <a:cubicBezTo>
                  <a:pt x="2691646" y="343907"/>
                  <a:pt x="2647913" y="324470"/>
                  <a:pt x="2608950" y="285507"/>
                </a:cubicBezTo>
                <a:lnTo>
                  <a:pt x="2608743" y="285283"/>
                </a:lnTo>
                <a:lnTo>
                  <a:pt x="2608761" y="285585"/>
                </a:lnTo>
                <a:cubicBezTo>
                  <a:pt x="2608761" y="340686"/>
                  <a:pt x="2591580" y="385354"/>
                  <a:pt x="2570388" y="385354"/>
                </a:cubicBezTo>
                <a:cubicBezTo>
                  <a:pt x="2565090" y="385354"/>
                  <a:pt x="2560042" y="382562"/>
                  <a:pt x="2555452" y="377514"/>
                </a:cubicBezTo>
                <a:cubicBezTo>
                  <a:pt x="2541679" y="362368"/>
                  <a:pt x="2532015" y="326911"/>
                  <a:pt x="2532015" y="285585"/>
                </a:cubicBezTo>
                <a:lnTo>
                  <a:pt x="2532033" y="285283"/>
                </a:lnTo>
                <a:lnTo>
                  <a:pt x="2531826" y="285507"/>
                </a:lnTo>
                <a:cubicBezTo>
                  <a:pt x="2492863" y="324470"/>
                  <a:pt x="2449129" y="343908"/>
                  <a:pt x="2434143" y="328922"/>
                </a:cubicBezTo>
                <a:cubicBezTo>
                  <a:pt x="2419157" y="313936"/>
                  <a:pt x="2438595" y="270201"/>
                  <a:pt x="2477557" y="231238"/>
                </a:cubicBezTo>
                <a:lnTo>
                  <a:pt x="2477778" y="231038"/>
                </a:lnTo>
                <a:lnTo>
                  <a:pt x="2477480" y="231050"/>
                </a:lnTo>
                <a:cubicBezTo>
                  <a:pt x="2422378" y="231050"/>
                  <a:pt x="2377710" y="213870"/>
                  <a:pt x="2377710" y="192677"/>
                </a:cubicBezTo>
                <a:cubicBezTo>
                  <a:pt x="2377710" y="171484"/>
                  <a:pt x="2422378" y="154304"/>
                  <a:pt x="2477480" y="154304"/>
                </a:cubicBezTo>
                <a:lnTo>
                  <a:pt x="2477781" y="154321"/>
                </a:lnTo>
                <a:lnTo>
                  <a:pt x="2477558" y="154115"/>
                </a:lnTo>
                <a:cubicBezTo>
                  <a:pt x="2438596" y="115152"/>
                  <a:pt x="2419158" y="71418"/>
                  <a:pt x="2434144" y="56433"/>
                </a:cubicBezTo>
                <a:cubicBezTo>
                  <a:pt x="2449129" y="41447"/>
                  <a:pt x="2492863" y="60885"/>
                  <a:pt x="2531826" y="99847"/>
                </a:cubicBezTo>
                <a:lnTo>
                  <a:pt x="2532025" y="100062"/>
                </a:lnTo>
                <a:lnTo>
                  <a:pt x="2532015" y="99769"/>
                </a:lnTo>
                <a:cubicBezTo>
                  <a:pt x="2532015" y="44668"/>
                  <a:pt x="2549196" y="0"/>
                  <a:pt x="2570388" y="0"/>
                </a:cubicBezTo>
                <a:close/>
                <a:moveTo>
                  <a:pt x="2094846" y="0"/>
                </a:moveTo>
                <a:cubicBezTo>
                  <a:pt x="2116040" y="0"/>
                  <a:pt x="2133219" y="44668"/>
                  <a:pt x="2133219" y="99769"/>
                </a:cubicBezTo>
                <a:lnTo>
                  <a:pt x="2133208" y="100063"/>
                </a:lnTo>
                <a:lnTo>
                  <a:pt x="2133408" y="99847"/>
                </a:lnTo>
                <a:cubicBezTo>
                  <a:pt x="2172371" y="60884"/>
                  <a:pt x="2216105" y="41446"/>
                  <a:pt x="2231091" y="56432"/>
                </a:cubicBezTo>
                <a:cubicBezTo>
                  <a:pt x="2246076" y="71418"/>
                  <a:pt x="2226639" y="115152"/>
                  <a:pt x="2187676" y="154115"/>
                </a:cubicBezTo>
                <a:lnTo>
                  <a:pt x="2187461" y="154315"/>
                </a:lnTo>
                <a:lnTo>
                  <a:pt x="2187754" y="154304"/>
                </a:lnTo>
                <a:cubicBezTo>
                  <a:pt x="2242855" y="154304"/>
                  <a:pt x="2287524" y="171484"/>
                  <a:pt x="2287524" y="192677"/>
                </a:cubicBezTo>
                <a:cubicBezTo>
                  <a:pt x="2287524" y="213870"/>
                  <a:pt x="2242855" y="231050"/>
                  <a:pt x="2187754" y="231050"/>
                </a:cubicBezTo>
                <a:lnTo>
                  <a:pt x="2187453" y="231033"/>
                </a:lnTo>
                <a:lnTo>
                  <a:pt x="2187676" y="231239"/>
                </a:lnTo>
                <a:cubicBezTo>
                  <a:pt x="2226639" y="270202"/>
                  <a:pt x="2246076" y="313936"/>
                  <a:pt x="2231091" y="328921"/>
                </a:cubicBezTo>
                <a:cubicBezTo>
                  <a:pt x="2216105" y="343907"/>
                  <a:pt x="2172371" y="324470"/>
                  <a:pt x="2133408" y="285507"/>
                </a:cubicBezTo>
                <a:lnTo>
                  <a:pt x="2133202" y="285283"/>
                </a:lnTo>
                <a:lnTo>
                  <a:pt x="2133219" y="285585"/>
                </a:lnTo>
                <a:cubicBezTo>
                  <a:pt x="2133219" y="340686"/>
                  <a:pt x="2116040" y="385354"/>
                  <a:pt x="2094846" y="385354"/>
                </a:cubicBezTo>
                <a:cubicBezTo>
                  <a:pt x="2089548" y="385354"/>
                  <a:pt x="2084501" y="382562"/>
                  <a:pt x="2079910" y="377514"/>
                </a:cubicBezTo>
                <a:cubicBezTo>
                  <a:pt x="2066138" y="362368"/>
                  <a:pt x="2056474" y="326911"/>
                  <a:pt x="2056474" y="285585"/>
                </a:cubicBezTo>
                <a:lnTo>
                  <a:pt x="2056492" y="285283"/>
                </a:lnTo>
                <a:lnTo>
                  <a:pt x="2056285" y="285507"/>
                </a:lnTo>
                <a:cubicBezTo>
                  <a:pt x="2017322" y="324470"/>
                  <a:pt x="1973587" y="343908"/>
                  <a:pt x="1958602" y="328922"/>
                </a:cubicBezTo>
                <a:cubicBezTo>
                  <a:pt x="1943616" y="313936"/>
                  <a:pt x="1963053" y="270201"/>
                  <a:pt x="2002017" y="231238"/>
                </a:cubicBezTo>
                <a:lnTo>
                  <a:pt x="2002236" y="231038"/>
                </a:lnTo>
                <a:lnTo>
                  <a:pt x="2001938" y="231050"/>
                </a:lnTo>
                <a:cubicBezTo>
                  <a:pt x="1946837" y="231050"/>
                  <a:pt x="1902169" y="213870"/>
                  <a:pt x="1902169" y="192677"/>
                </a:cubicBezTo>
                <a:cubicBezTo>
                  <a:pt x="1902169" y="171484"/>
                  <a:pt x="1946837" y="154304"/>
                  <a:pt x="2001938" y="154304"/>
                </a:cubicBezTo>
                <a:lnTo>
                  <a:pt x="2002239" y="154321"/>
                </a:lnTo>
                <a:lnTo>
                  <a:pt x="2002017" y="154115"/>
                </a:lnTo>
                <a:cubicBezTo>
                  <a:pt x="1963054" y="115152"/>
                  <a:pt x="1943617" y="71418"/>
                  <a:pt x="1958602" y="56433"/>
                </a:cubicBezTo>
                <a:cubicBezTo>
                  <a:pt x="1973588" y="41447"/>
                  <a:pt x="2017322" y="60885"/>
                  <a:pt x="2056285" y="99847"/>
                </a:cubicBezTo>
                <a:lnTo>
                  <a:pt x="2056484" y="100062"/>
                </a:lnTo>
                <a:lnTo>
                  <a:pt x="2056474" y="99769"/>
                </a:lnTo>
                <a:cubicBezTo>
                  <a:pt x="2056474" y="44668"/>
                  <a:pt x="2073654" y="0"/>
                  <a:pt x="2094846" y="0"/>
                </a:cubicBezTo>
                <a:close/>
                <a:moveTo>
                  <a:pt x="1619304" y="0"/>
                </a:moveTo>
                <a:cubicBezTo>
                  <a:pt x="1640497" y="0"/>
                  <a:pt x="1657677" y="44668"/>
                  <a:pt x="1657677" y="99769"/>
                </a:cubicBezTo>
                <a:lnTo>
                  <a:pt x="1657665" y="100063"/>
                </a:lnTo>
                <a:lnTo>
                  <a:pt x="1657866" y="99847"/>
                </a:lnTo>
                <a:cubicBezTo>
                  <a:pt x="1696829" y="60884"/>
                  <a:pt x="1740563" y="41446"/>
                  <a:pt x="1755549" y="56432"/>
                </a:cubicBezTo>
                <a:cubicBezTo>
                  <a:pt x="1770535" y="71418"/>
                  <a:pt x="1751097" y="115152"/>
                  <a:pt x="1712135" y="154115"/>
                </a:cubicBezTo>
                <a:lnTo>
                  <a:pt x="1711919" y="154315"/>
                </a:lnTo>
                <a:lnTo>
                  <a:pt x="1712212" y="154304"/>
                </a:lnTo>
                <a:cubicBezTo>
                  <a:pt x="1767313" y="154304"/>
                  <a:pt x="1811982" y="171484"/>
                  <a:pt x="1811982" y="192677"/>
                </a:cubicBezTo>
                <a:cubicBezTo>
                  <a:pt x="1811982" y="213870"/>
                  <a:pt x="1767313" y="231050"/>
                  <a:pt x="1712212" y="231050"/>
                </a:cubicBezTo>
                <a:lnTo>
                  <a:pt x="1711911" y="231033"/>
                </a:lnTo>
                <a:lnTo>
                  <a:pt x="1712135" y="231239"/>
                </a:lnTo>
                <a:cubicBezTo>
                  <a:pt x="1751097" y="270202"/>
                  <a:pt x="1770535" y="313936"/>
                  <a:pt x="1755549" y="328921"/>
                </a:cubicBezTo>
                <a:cubicBezTo>
                  <a:pt x="1740563" y="343907"/>
                  <a:pt x="1696829" y="324470"/>
                  <a:pt x="1657866" y="285507"/>
                </a:cubicBezTo>
                <a:lnTo>
                  <a:pt x="1657660" y="285283"/>
                </a:lnTo>
                <a:lnTo>
                  <a:pt x="1657677" y="285585"/>
                </a:lnTo>
                <a:cubicBezTo>
                  <a:pt x="1657677" y="340686"/>
                  <a:pt x="1640497" y="385354"/>
                  <a:pt x="1619304" y="385354"/>
                </a:cubicBezTo>
                <a:cubicBezTo>
                  <a:pt x="1614006" y="385354"/>
                  <a:pt x="1608959" y="382562"/>
                  <a:pt x="1604368" y="377514"/>
                </a:cubicBezTo>
                <a:cubicBezTo>
                  <a:pt x="1590596" y="362368"/>
                  <a:pt x="1580931" y="326911"/>
                  <a:pt x="1580931" y="285585"/>
                </a:cubicBezTo>
                <a:lnTo>
                  <a:pt x="1580949" y="285283"/>
                </a:lnTo>
                <a:lnTo>
                  <a:pt x="1580743" y="285507"/>
                </a:lnTo>
                <a:cubicBezTo>
                  <a:pt x="1541779" y="324470"/>
                  <a:pt x="1498045" y="343908"/>
                  <a:pt x="1483059" y="328922"/>
                </a:cubicBezTo>
                <a:cubicBezTo>
                  <a:pt x="1468073" y="313936"/>
                  <a:pt x="1487511" y="270201"/>
                  <a:pt x="1526474" y="231238"/>
                </a:cubicBezTo>
                <a:lnTo>
                  <a:pt x="1526693" y="231038"/>
                </a:lnTo>
                <a:lnTo>
                  <a:pt x="1526396" y="231050"/>
                </a:lnTo>
                <a:cubicBezTo>
                  <a:pt x="1471294" y="231050"/>
                  <a:pt x="1426625" y="213870"/>
                  <a:pt x="1426625" y="192677"/>
                </a:cubicBezTo>
                <a:cubicBezTo>
                  <a:pt x="1426625" y="171484"/>
                  <a:pt x="1471294" y="154304"/>
                  <a:pt x="1526396" y="154304"/>
                </a:cubicBezTo>
                <a:lnTo>
                  <a:pt x="1526697" y="154321"/>
                </a:lnTo>
                <a:lnTo>
                  <a:pt x="1526474" y="154115"/>
                </a:lnTo>
                <a:cubicBezTo>
                  <a:pt x="1487512" y="115152"/>
                  <a:pt x="1468074" y="71418"/>
                  <a:pt x="1483059" y="56433"/>
                </a:cubicBezTo>
                <a:cubicBezTo>
                  <a:pt x="1498046" y="41447"/>
                  <a:pt x="1541779" y="60885"/>
                  <a:pt x="1580743" y="99847"/>
                </a:cubicBezTo>
                <a:lnTo>
                  <a:pt x="1580941" y="100062"/>
                </a:lnTo>
                <a:lnTo>
                  <a:pt x="1580931" y="99769"/>
                </a:lnTo>
                <a:cubicBezTo>
                  <a:pt x="1580931" y="44668"/>
                  <a:pt x="1598112" y="0"/>
                  <a:pt x="1619304" y="0"/>
                </a:cubicBezTo>
                <a:close/>
                <a:moveTo>
                  <a:pt x="1143761" y="0"/>
                </a:moveTo>
                <a:cubicBezTo>
                  <a:pt x="1164955" y="0"/>
                  <a:pt x="1182134" y="44668"/>
                  <a:pt x="1182134" y="99769"/>
                </a:cubicBezTo>
                <a:lnTo>
                  <a:pt x="1182124" y="100063"/>
                </a:lnTo>
                <a:lnTo>
                  <a:pt x="1182323" y="99847"/>
                </a:lnTo>
                <a:cubicBezTo>
                  <a:pt x="1221286" y="60884"/>
                  <a:pt x="1265020" y="41446"/>
                  <a:pt x="1280007" y="56432"/>
                </a:cubicBezTo>
                <a:cubicBezTo>
                  <a:pt x="1294992" y="71418"/>
                  <a:pt x="1275554" y="115152"/>
                  <a:pt x="1236592" y="154115"/>
                </a:cubicBezTo>
                <a:lnTo>
                  <a:pt x="1236376" y="154315"/>
                </a:lnTo>
                <a:lnTo>
                  <a:pt x="1236669" y="154304"/>
                </a:lnTo>
                <a:cubicBezTo>
                  <a:pt x="1291771" y="154304"/>
                  <a:pt x="1336440" y="171484"/>
                  <a:pt x="1336440" y="192677"/>
                </a:cubicBezTo>
                <a:cubicBezTo>
                  <a:pt x="1336440" y="213870"/>
                  <a:pt x="1291771" y="231050"/>
                  <a:pt x="1236669" y="231050"/>
                </a:cubicBezTo>
                <a:lnTo>
                  <a:pt x="1236368" y="231033"/>
                </a:lnTo>
                <a:lnTo>
                  <a:pt x="1236592" y="231239"/>
                </a:lnTo>
                <a:cubicBezTo>
                  <a:pt x="1275554" y="270202"/>
                  <a:pt x="1294992" y="313936"/>
                  <a:pt x="1280007" y="328921"/>
                </a:cubicBezTo>
                <a:cubicBezTo>
                  <a:pt x="1265020" y="343907"/>
                  <a:pt x="1221286" y="324470"/>
                  <a:pt x="1182323" y="285507"/>
                </a:cubicBezTo>
                <a:lnTo>
                  <a:pt x="1182117" y="285283"/>
                </a:lnTo>
                <a:lnTo>
                  <a:pt x="1182134" y="285585"/>
                </a:lnTo>
                <a:cubicBezTo>
                  <a:pt x="1182134" y="340686"/>
                  <a:pt x="1164955" y="385354"/>
                  <a:pt x="1143761" y="385354"/>
                </a:cubicBezTo>
                <a:cubicBezTo>
                  <a:pt x="1138463" y="385354"/>
                  <a:pt x="1133416" y="382562"/>
                  <a:pt x="1128825" y="377514"/>
                </a:cubicBezTo>
                <a:cubicBezTo>
                  <a:pt x="1115053" y="362368"/>
                  <a:pt x="1105389" y="326911"/>
                  <a:pt x="1105389" y="285585"/>
                </a:cubicBezTo>
                <a:lnTo>
                  <a:pt x="1105407" y="285283"/>
                </a:lnTo>
                <a:lnTo>
                  <a:pt x="1105200" y="285507"/>
                </a:lnTo>
                <a:cubicBezTo>
                  <a:pt x="1066237" y="324470"/>
                  <a:pt x="1022502" y="343908"/>
                  <a:pt x="1007517" y="328922"/>
                </a:cubicBezTo>
                <a:cubicBezTo>
                  <a:pt x="992530" y="313936"/>
                  <a:pt x="1011968" y="270201"/>
                  <a:pt x="1050932" y="231238"/>
                </a:cubicBezTo>
                <a:lnTo>
                  <a:pt x="1051151" y="231038"/>
                </a:lnTo>
                <a:lnTo>
                  <a:pt x="1050854" y="231050"/>
                </a:lnTo>
                <a:cubicBezTo>
                  <a:pt x="995752" y="231050"/>
                  <a:pt x="951083" y="213870"/>
                  <a:pt x="951083" y="192677"/>
                </a:cubicBezTo>
                <a:cubicBezTo>
                  <a:pt x="951083" y="171484"/>
                  <a:pt x="995752" y="154304"/>
                  <a:pt x="1050854" y="154304"/>
                </a:cubicBezTo>
                <a:lnTo>
                  <a:pt x="1051154" y="154321"/>
                </a:lnTo>
                <a:lnTo>
                  <a:pt x="1050932" y="154115"/>
                </a:lnTo>
                <a:cubicBezTo>
                  <a:pt x="1011969" y="115152"/>
                  <a:pt x="992532" y="71418"/>
                  <a:pt x="1007517" y="56433"/>
                </a:cubicBezTo>
                <a:cubicBezTo>
                  <a:pt x="1022503" y="41447"/>
                  <a:pt x="1066237" y="60885"/>
                  <a:pt x="1105200" y="99847"/>
                </a:cubicBezTo>
                <a:lnTo>
                  <a:pt x="1105399" y="100062"/>
                </a:lnTo>
                <a:lnTo>
                  <a:pt x="1105389" y="99769"/>
                </a:lnTo>
                <a:cubicBezTo>
                  <a:pt x="1105389" y="44668"/>
                  <a:pt x="1122569" y="0"/>
                  <a:pt x="1143761" y="0"/>
                </a:cubicBezTo>
                <a:close/>
                <a:moveTo>
                  <a:pt x="668220" y="0"/>
                </a:moveTo>
                <a:cubicBezTo>
                  <a:pt x="689412" y="0"/>
                  <a:pt x="706592" y="44668"/>
                  <a:pt x="706592" y="99769"/>
                </a:cubicBezTo>
                <a:lnTo>
                  <a:pt x="706581" y="100063"/>
                </a:lnTo>
                <a:lnTo>
                  <a:pt x="706781" y="99847"/>
                </a:lnTo>
                <a:cubicBezTo>
                  <a:pt x="745744" y="60884"/>
                  <a:pt x="789478" y="41446"/>
                  <a:pt x="804464" y="56432"/>
                </a:cubicBezTo>
                <a:cubicBezTo>
                  <a:pt x="819450" y="71418"/>
                  <a:pt x="800012" y="115152"/>
                  <a:pt x="761049" y="154115"/>
                </a:cubicBezTo>
                <a:lnTo>
                  <a:pt x="760834" y="154315"/>
                </a:lnTo>
                <a:lnTo>
                  <a:pt x="761127" y="154304"/>
                </a:lnTo>
                <a:cubicBezTo>
                  <a:pt x="816229" y="154304"/>
                  <a:pt x="860897" y="171484"/>
                  <a:pt x="860897" y="192677"/>
                </a:cubicBezTo>
                <a:cubicBezTo>
                  <a:pt x="860897" y="213870"/>
                  <a:pt x="816229" y="231050"/>
                  <a:pt x="761127" y="231050"/>
                </a:cubicBezTo>
                <a:lnTo>
                  <a:pt x="760826" y="231033"/>
                </a:lnTo>
                <a:lnTo>
                  <a:pt x="761049" y="231239"/>
                </a:lnTo>
                <a:cubicBezTo>
                  <a:pt x="800012" y="270202"/>
                  <a:pt x="819449" y="313936"/>
                  <a:pt x="804464" y="328921"/>
                </a:cubicBezTo>
                <a:cubicBezTo>
                  <a:pt x="789478" y="343907"/>
                  <a:pt x="745744" y="324470"/>
                  <a:pt x="706781" y="285507"/>
                </a:cubicBezTo>
                <a:lnTo>
                  <a:pt x="706575" y="285283"/>
                </a:lnTo>
                <a:lnTo>
                  <a:pt x="706592" y="285585"/>
                </a:lnTo>
                <a:cubicBezTo>
                  <a:pt x="706592" y="340686"/>
                  <a:pt x="689412" y="385354"/>
                  <a:pt x="668220" y="385354"/>
                </a:cubicBezTo>
                <a:cubicBezTo>
                  <a:pt x="662921" y="385354"/>
                  <a:pt x="657874" y="382562"/>
                  <a:pt x="653283" y="377514"/>
                </a:cubicBezTo>
                <a:cubicBezTo>
                  <a:pt x="639511" y="362368"/>
                  <a:pt x="629847" y="326911"/>
                  <a:pt x="629847" y="285585"/>
                </a:cubicBezTo>
                <a:lnTo>
                  <a:pt x="629865" y="285283"/>
                </a:lnTo>
                <a:lnTo>
                  <a:pt x="629658" y="285507"/>
                </a:lnTo>
                <a:cubicBezTo>
                  <a:pt x="590695" y="324470"/>
                  <a:pt x="546960" y="343908"/>
                  <a:pt x="531975" y="328922"/>
                </a:cubicBezTo>
                <a:cubicBezTo>
                  <a:pt x="516989" y="313936"/>
                  <a:pt x="536426" y="270201"/>
                  <a:pt x="575389" y="231238"/>
                </a:cubicBezTo>
                <a:lnTo>
                  <a:pt x="575609" y="231038"/>
                </a:lnTo>
                <a:lnTo>
                  <a:pt x="575312" y="231050"/>
                </a:lnTo>
                <a:cubicBezTo>
                  <a:pt x="520210" y="231050"/>
                  <a:pt x="475541" y="213870"/>
                  <a:pt x="475541" y="192677"/>
                </a:cubicBezTo>
                <a:cubicBezTo>
                  <a:pt x="475541" y="171484"/>
                  <a:pt x="520210" y="154304"/>
                  <a:pt x="575312" y="154304"/>
                </a:cubicBezTo>
                <a:lnTo>
                  <a:pt x="575612" y="154321"/>
                </a:lnTo>
                <a:lnTo>
                  <a:pt x="575390" y="154115"/>
                </a:lnTo>
                <a:cubicBezTo>
                  <a:pt x="536427" y="115152"/>
                  <a:pt x="516990" y="71418"/>
                  <a:pt x="531975" y="56433"/>
                </a:cubicBezTo>
                <a:cubicBezTo>
                  <a:pt x="546961" y="41447"/>
                  <a:pt x="590695" y="60885"/>
                  <a:pt x="629658" y="99847"/>
                </a:cubicBezTo>
                <a:lnTo>
                  <a:pt x="629857" y="100062"/>
                </a:lnTo>
                <a:lnTo>
                  <a:pt x="629847" y="99769"/>
                </a:lnTo>
                <a:cubicBezTo>
                  <a:pt x="629847" y="44668"/>
                  <a:pt x="647027" y="0"/>
                  <a:pt x="668220" y="0"/>
                </a:cubicBezTo>
                <a:close/>
                <a:moveTo>
                  <a:pt x="192678" y="0"/>
                </a:moveTo>
                <a:cubicBezTo>
                  <a:pt x="213870" y="0"/>
                  <a:pt x="231050" y="44668"/>
                  <a:pt x="231050" y="99769"/>
                </a:cubicBezTo>
                <a:lnTo>
                  <a:pt x="231039" y="100063"/>
                </a:lnTo>
                <a:lnTo>
                  <a:pt x="231239" y="99847"/>
                </a:lnTo>
                <a:cubicBezTo>
                  <a:pt x="270202" y="60884"/>
                  <a:pt x="313936" y="41446"/>
                  <a:pt x="328922" y="56432"/>
                </a:cubicBezTo>
                <a:cubicBezTo>
                  <a:pt x="343908" y="71418"/>
                  <a:pt x="324471" y="115152"/>
                  <a:pt x="285508" y="154115"/>
                </a:cubicBezTo>
                <a:lnTo>
                  <a:pt x="285292" y="154315"/>
                </a:lnTo>
                <a:lnTo>
                  <a:pt x="285585" y="154304"/>
                </a:lnTo>
                <a:cubicBezTo>
                  <a:pt x="340687" y="154304"/>
                  <a:pt x="385355" y="171484"/>
                  <a:pt x="385355" y="192677"/>
                </a:cubicBezTo>
                <a:cubicBezTo>
                  <a:pt x="385355" y="213870"/>
                  <a:pt x="340687" y="231050"/>
                  <a:pt x="285585" y="231050"/>
                </a:cubicBezTo>
                <a:lnTo>
                  <a:pt x="285284" y="231033"/>
                </a:lnTo>
                <a:lnTo>
                  <a:pt x="285507" y="231239"/>
                </a:lnTo>
                <a:cubicBezTo>
                  <a:pt x="324470" y="270202"/>
                  <a:pt x="343908" y="313936"/>
                  <a:pt x="328922" y="328921"/>
                </a:cubicBezTo>
                <a:cubicBezTo>
                  <a:pt x="313936" y="343907"/>
                  <a:pt x="270202" y="324470"/>
                  <a:pt x="231240" y="285507"/>
                </a:cubicBezTo>
                <a:lnTo>
                  <a:pt x="231033" y="285283"/>
                </a:lnTo>
                <a:lnTo>
                  <a:pt x="231050" y="285585"/>
                </a:lnTo>
                <a:cubicBezTo>
                  <a:pt x="231050" y="340686"/>
                  <a:pt x="213870" y="385354"/>
                  <a:pt x="192678" y="385354"/>
                </a:cubicBezTo>
                <a:cubicBezTo>
                  <a:pt x="187380" y="385354"/>
                  <a:pt x="182332" y="382562"/>
                  <a:pt x="177741" y="377514"/>
                </a:cubicBezTo>
                <a:cubicBezTo>
                  <a:pt x="163969" y="362368"/>
                  <a:pt x="154305" y="326911"/>
                  <a:pt x="154305" y="285585"/>
                </a:cubicBezTo>
                <a:lnTo>
                  <a:pt x="154323" y="285283"/>
                </a:lnTo>
                <a:lnTo>
                  <a:pt x="154116" y="285507"/>
                </a:lnTo>
                <a:cubicBezTo>
                  <a:pt x="115153" y="324470"/>
                  <a:pt x="71419" y="343908"/>
                  <a:pt x="56433" y="328922"/>
                </a:cubicBezTo>
                <a:cubicBezTo>
                  <a:pt x="41447" y="313936"/>
                  <a:pt x="60884" y="270201"/>
                  <a:pt x="99848" y="231238"/>
                </a:cubicBezTo>
                <a:lnTo>
                  <a:pt x="100068" y="231038"/>
                </a:lnTo>
                <a:lnTo>
                  <a:pt x="99770" y="231050"/>
                </a:lnTo>
                <a:cubicBezTo>
                  <a:pt x="44668" y="231050"/>
                  <a:pt x="0" y="213870"/>
                  <a:pt x="0" y="192677"/>
                </a:cubicBezTo>
                <a:cubicBezTo>
                  <a:pt x="0" y="171484"/>
                  <a:pt x="44668" y="154304"/>
                  <a:pt x="99770" y="154304"/>
                </a:cubicBezTo>
                <a:lnTo>
                  <a:pt x="100071" y="154321"/>
                </a:lnTo>
                <a:lnTo>
                  <a:pt x="99848" y="154115"/>
                </a:lnTo>
                <a:cubicBezTo>
                  <a:pt x="60885" y="115152"/>
                  <a:pt x="41448" y="71418"/>
                  <a:pt x="56434" y="56433"/>
                </a:cubicBezTo>
                <a:cubicBezTo>
                  <a:pt x="71419" y="41447"/>
                  <a:pt x="115153" y="60885"/>
                  <a:pt x="154116" y="99847"/>
                </a:cubicBezTo>
                <a:lnTo>
                  <a:pt x="154315" y="100062"/>
                </a:lnTo>
                <a:lnTo>
                  <a:pt x="154305" y="99769"/>
                </a:lnTo>
                <a:cubicBezTo>
                  <a:pt x="154305" y="44668"/>
                  <a:pt x="171485" y="0"/>
                  <a:pt x="192678" y="0"/>
                </a:cubicBezTo>
                <a:close/>
              </a:path>
            </a:pathLst>
          </a:custGeom>
          <a:solidFill>
            <a:srgbClr val="FF99CC"/>
          </a:solidFill>
          <a:ln w="381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357B59A0-D3D7-1B0D-6C63-F8B3F05189AC}"/>
              </a:ext>
            </a:extLst>
          </p:cNvPr>
          <p:cNvSpPr/>
          <p:nvPr/>
        </p:nvSpPr>
        <p:spPr bwMode="auto">
          <a:xfrm>
            <a:off x="259765" y="705545"/>
            <a:ext cx="9386473" cy="351188"/>
          </a:xfrm>
          <a:custGeom>
            <a:avLst/>
            <a:gdLst>
              <a:gd name="connsiteX0" fmla="*/ 9197519 w 9386473"/>
              <a:gd name="connsiteY0" fmla="*/ 283008 h 351188"/>
              <a:gd name="connsiteX1" fmla="*/ 9204783 w 9386473"/>
              <a:gd name="connsiteY1" fmla="*/ 285271 h 351188"/>
              <a:gd name="connsiteX2" fmla="*/ 9185203 w 9386473"/>
              <a:gd name="connsiteY2" fmla="*/ 329326 h 351188"/>
              <a:gd name="connsiteX3" fmla="*/ 9148412 w 9386473"/>
              <a:gd name="connsiteY3" fmla="*/ 351170 h 351188"/>
              <a:gd name="connsiteX4" fmla="*/ 9141148 w 9386473"/>
              <a:gd name="connsiteY4" fmla="*/ 348907 h 351188"/>
              <a:gd name="connsiteX5" fmla="*/ 9160728 w 9386473"/>
              <a:gd name="connsiteY5" fmla="*/ 304851 h 351188"/>
              <a:gd name="connsiteX6" fmla="*/ 9197519 w 9386473"/>
              <a:gd name="connsiteY6" fmla="*/ 283008 h 351188"/>
              <a:gd name="connsiteX7" fmla="*/ 8721986 w 9386473"/>
              <a:gd name="connsiteY7" fmla="*/ 283008 h 351188"/>
              <a:gd name="connsiteX8" fmla="*/ 8729251 w 9386473"/>
              <a:gd name="connsiteY8" fmla="*/ 285271 h 351188"/>
              <a:gd name="connsiteX9" fmla="*/ 8709670 w 9386473"/>
              <a:gd name="connsiteY9" fmla="*/ 329326 h 351188"/>
              <a:gd name="connsiteX10" fmla="*/ 8672879 w 9386473"/>
              <a:gd name="connsiteY10" fmla="*/ 351170 h 351188"/>
              <a:gd name="connsiteX11" fmla="*/ 8665615 w 9386473"/>
              <a:gd name="connsiteY11" fmla="*/ 348907 h 351188"/>
              <a:gd name="connsiteX12" fmla="*/ 8685195 w 9386473"/>
              <a:gd name="connsiteY12" fmla="*/ 304851 h 351188"/>
              <a:gd name="connsiteX13" fmla="*/ 8721986 w 9386473"/>
              <a:gd name="connsiteY13" fmla="*/ 283008 h 351188"/>
              <a:gd name="connsiteX14" fmla="*/ 8246444 w 9386473"/>
              <a:gd name="connsiteY14" fmla="*/ 283008 h 351188"/>
              <a:gd name="connsiteX15" fmla="*/ 8253709 w 9386473"/>
              <a:gd name="connsiteY15" fmla="*/ 285271 h 351188"/>
              <a:gd name="connsiteX16" fmla="*/ 8234128 w 9386473"/>
              <a:gd name="connsiteY16" fmla="*/ 329326 h 351188"/>
              <a:gd name="connsiteX17" fmla="*/ 8197337 w 9386473"/>
              <a:gd name="connsiteY17" fmla="*/ 351170 h 351188"/>
              <a:gd name="connsiteX18" fmla="*/ 8190073 w 9386473"/>
              <a:gd name="connsiteY18" fmla="*/ 348907 h 351188"/>
              <a:gd name="connsiteX19" fmla="*/ 8209653 w 9386473"/>
              <a:gd name="connsiteY19" fmla="*/ 304851 h 351188"/>
              <a:gd name="connsiteX20" fmla="*/ 8246444 w 9386473"/>
              <a:gd name="connsiteY20" fmla="*/ 283008 h 351188"/>
              <a:gd name="connsiteX21" fmla="*/ 7770902 w 9386473"/>
              <a:gd name="connsiteY21" fmla="*/ 283008 h 351188"/>
              <a:gd name="connsiteX22" fmla="*/ 7778166 w 9386473"/>
              <a:gd name="connsiteY22" fmla="*/ 285271 h 351188"/>
              <a:gd name="connsiteX23" fmla="*/ 7758586 w 9386473"/>
              <a:gd name="connsiteY23" fmla="*/ 329326 h 351188"/>
              <a:gd name="connsiteX24" fmla="*/ 7721795 w 9386473"/>
              <a:gd name="connsiteY24" fmla="*/ 351170 h 351188"/>
              <a:gd name="connsiteX25" fmla="*/ 7714531 w 9386473"/>
              <a:gd name="connsiteY25" fmla="*/ 348907 h 351188"/>
              <a:gd name="connsiteX26" fmla="*/ 7734111 w 9386473"/>
              <a:gd name="connsiteY26" fmla="*/ 304851 h 351188"/>
              <a:gd name="connsiteX27" fmla="*/ 7770902 w 9386473"/>
              <a:gd name="connsiteY27" fmla="*/ 283008 h 351188"/>
              <a:gd name="connsiteX28" fmla="*/ 7295360 w 9386473"/>
              <a:gd name="connsiteY28" fmla="*/ 283008 h 351188"/>
              <a:gd name="connsiteX29" fmla="*/ 7302624 w 9386473"/>
              <a:gd name="connsiteY29" fmla="*/ 285271 h 351188"/>
              <a:gd name="connsiteX30" fmla="*/ 7283044 w 9386473"/>
              <a:gd name="connsiteY30" fmla="*/ 329326 h 351188"/>
              <a:gd name="connsiteX31" fmla="*/ 7246253 w 9386473"/>
              <a:gd name="connsiteY31" fmla="*/ 351170 h 351188"/>
              <a:gd name="connsiteX32" fmla="*/ 7238989 w 9386473"/>
              <a:gd name="connsiteY32" fmla="*/ 348907 h 351188"/>
              <a:gd name="connsiteX33" fmla="*/ 7258569 w 9386473"/>
              <a:gd name="connsiteY33" fmla="*/ 304851 h 351188"/>
              <a:gd name="connsiteX34" fmla="*/ 7295360 w 9386473"/>
              <a:gd name="connsiteY34" fmla="*/ 283008 h 351188"/>
              <a:gd name="connsiteX35" fmla="*/ 6819818 w 9386473"/>
              <a:gd name="connsiteY35" fmla="*/ 283008 h 351188"/>
              <a:gd name="connsiteX36" fmla="*/ 6827082 w 9386473"/>
              <a:gd name="connsiteY36" fmla="*/ 285271 h 351188"/>
              <a:gd name="connsiteX37" fmla="*/ 6807502 w 9386473"/>
              <a:gd name="connsiteY37" fmla="*/ 329326 h 351188"/>
              <a:gd name="connsiteX38" fmla="*/ 6770711 w 9386473"/>
              <a:gd name="connsiteY38" fmla="*/ 351170 h 351188"/>
              <a:gd name="connsiteX39" fmla="*/ 6763447 w 9386473"/>
              <a:gd name="connsiteY39" fmla="*/ 348907 h 351188"/>
              <a:gd name="connsiteX40" fmla="*/ 6783027 w 9386473"/>
              <a:gd name="connsiteY40" fmla="*/ 304851 h 351188"/>
              <a:gd name="connsiteX41" fmla="*/ 6819818 w 9386473"/>
              <a:gd name="connsiteY41" fmla="*/ 283008 h 351188"/>
              <a:gd name="connsiteX42" fmla="*/ 6344276 w 9386473"/>
              <a:gd name="connsiteY42" fmla="*/ 283008 h 351188"/>
              <a:gd name="connsiteX43" fmla="*/ 6351540 w 9386473"/>
              <a:gd name="connsiteY43" fmla="*/ 285271 h 351188"/>
              <a:gd name="connsiteX44" fmla="*/ 6331960 w 9386473"/>
              <a:gd name="connsiteY44" fmla="*/ 329326 h 351188"/>
              <a:gd name="connsiteX45" fmla="*/ 6295169 w 9386473"/>
              <a:gd name="connsiteY45" fmla="*/ 351170 h 351188"/>
              <a:gd name="connsiteX46" fmla="*/ 6287905 w 9386473"/>
              <a:gd name="connsiteY46" fmla="*/ 348907 h 351188"/>
              <a:gd name="connsiteX47" fmla="*/ 6307485 w 9386473"/>
              <a:gd name="connsiteY47" fmla="*/ 304851 h 351188"/>
              <a:gd name="connsiteX48" fmla="*/ 6344276 w 9386473"/>
              <a:gd name="connsiteY48" fmla="*/ 283008 h 351188"/>
              <a:gd name="connsiteX49" fmla="*/ 5868734 w 9386473"/>
              <a:gd name="connsiteY49" fmla="*/ 283008 h 351188"/>
              <a:gd name="connsiteX50" fmla="*/ 5875998 w 9386473"/>
              <a:gd name="connsiteY50" fmla="*/ 285271 h 351188"/>
              <a:gd name="connsiteX51" fmla="*/ 5856418 w 9386473"/>
              <a:gd name="connsiteY51" fmla="*/ 329326 h 351188"/>
              <a:gd name="connsiteX52" fmla="*/ 5819627 w 9386473"/>
              <a:gd name="connsiteY52" fmla="*/ 351170 h 351188"/>
              <a:gd name="connsiteX53" fmla="*/ 5812363 w 9386473"/>
              <a:gd name="connsiteY53" fmla="*/ 348907 h 351188"/>
              <a:gd name="connsiteX54" fmla="*/ 5831943 w 9386473"/>
              <a:gd name="connsiteY54" fmla="*/ 304851 h 351188"/>
              <a:gd name="connsiteX55" fmla="*/ 5868734 w 9386473"/>
              <a:gd name="connsiteY55" fmla="*/ 283008 h 351188"/>
              <a:gd name="connsiteX56" fmla="*/ 5393192 w 9386473"/>
              <a:gd name="connsiteY56" fmla="*/ 283008 h 351188"/>
              <a:gd name="connsiteX57" fmla="*/ 5400456 w 9386473"/>
              <a:gd name="connsiteY57" fmla="*/ 285271 h 351188"/>
              <a:gd name="connsiteX58" fmla="*/ 5380876 w 9386473"/>
              <a:gd name="connsiteY58" fmla="*/ 329326 h 351188"/>
              <a:gd name="connsiteX59" fmla="*/ 5344085 w 9386473"/>
              <a:gd name="connsiteY59" fmla="*/ 351170 h 351188"/>
              <a:gd name="connsiteX60" fmla="*/ 5336821 w 9386473"/>
              <a:gd name="connsiteY60" fmla="*/ 348907 h 351188"/>
              <a:gd name="connsiteX61" fmla="*/ 5356401 w 9386473"/>
              <a:gd name="connsiteY61" fmla="*/ 304851 h 351188"/>
              <a:gd name="connsiteX62" fmla="*/ 5393192 w 9386473"/>
              <a:gd name="connsiteY62" fmla="*/ 283008 h 351188"/>
              <a:gd name="connsiteX63" fmla="*/ 4917650 w 9386473"/>
              <a:gd name="connsiteY63" fmla="*/ 283008 h 351188"/>
              <a:gd name="connsiteX64" fmla="*/ 4924914 w 9386473"/>
              <a:gd name="connsiteY64" fmla="*/ 285271 h 351188"/>
              <a:gd name="connsiteX65" fmla="*/ 4905334 w 9386473"/>
              <a:gd name="connsiteY65" fmla="*/ 329326 h 351188"/>
              <a:gd name="connsiteX66" fmla="*/ 4868543 w 9386473"/>
              <a:gd name="connsiteY66" fmla="*/ 351170 h 351188"/>
              <a:gd name="connsiteX67" fmla="*/ 4861279 w 9386473"/>
              <a:gd name="connsiteY67" fmla="*/ 348907 h 351188"/>
              <a:gd name="connsiteX68" fmla="*/ 4880859 w 9386473"/>
              <a:gd name="connsiteY68" fmla="*/ 304851 h 351188"/>
              <a:gd name="connsiteX69" fmla="*/ 4917650 w 9386473"/>
              <a:gd name="connsiteY69" fmla="*/ 283008 h 351188"/>
              <a:gd name="connsiteX70" fmla="*/ 4442108 w 9386473"/>
              <a:gd name="connsiteY70" fmla="*/ 283008 h 351188"/>
              <a:gd name="connsiteX71" fmla="*/ 4449372 w 9386473"/>
              <a:gd name="connsiteY71" fmla="*/ 285271 h 351188"/>
              <a:gd name="connsiteX72" fmla="*/ 4429792 w 9386473"/>
              <a:gd name="connsiteY72" fmla="*/ 329326 h 351188"/>
              <a:gd name="connsiteX73" fmla="*/ 4393001 w 9386473"/>
              <a:gd name="connsiteY73" fmla="*/ 351170 h 351188"/>
              <a:gd name="connsiteX74" fmla="*/ 4385737 w 9386473"/>
              <a:gd name="connsiteY74" fmla="*/ 348907 h 351188"/>
              <a:gd name="connsiteX75" fmla="*/ 4405317 w 9386473"/>
              <a:gd name="connsiteY75" fmla="*/ 304851 h 351188"/>
              <a:gd name="connsiteX76" fmla="*/ 4442108 w 9386473"/>
              <a:gd name="connsiteY76" fmla="*/ 283008 h 351188"/>
              <a:gd name="connsiteX77" fmla="*/ 3966566 w 9386473"/>
              <a:gd name="connsiteY77" fmla="*/ 283008 h 351188"/>
              <a:gd name="connsiteX78" fmla="*/ 3973830 w 9386473"/>
              <a:gd name="connsiteY78" fmla="*/ 285271 h 351188"/>
              <a:gd name="connsiteX79" fmla="*/ 3954250 w 9386473"/>
              <a:gd name="connsiteY79" fmla="*/ 329326 h 351188"/>
              <a:gd name="connsiteX80" fmla="*/ 3917461 w 9386473"/>
              <a:gd name="connsiteY80" fmla="*/ 351170 h 351188"/>
              <a:gd name="connsiteX81" fmla="*/ 3910197 w 9386473"/>
              <a:gd name="connsiteY81" fmla="*/ 348907 h 351188"/>
              <a:gd name="connsiteX82" fmla="*/ 3929777 w 9386473"/>
              <a:gd name="connsiteY82" fmla="*/ 304851 h 351188"/>
              <a:gd name="connsiteX83" fmla="*/ 3966566 w 9386473"/>
              <a:gd name="connsiteY83" fmla="*/ 283008 h 351188"/>
              <a:gd name="connsiteX84" fmla="*/ 3491027 w 9386473"/>
              <a:gd name="connsiteY84" fmla="*/ 283008 h 351188"/>
              <a:gd name="connsiteX85" fmla="*/ 3498291 w 9386473"/>
              <a:gd name="connsiteY85" fmla="*/ 285271 h 351188"/>
              <a:gd name="connsiteX86" fmla="*/ 3478711 w 9386473"/>
              <a:gd name="connsiteY86" fmla="*/ 329326 h 351188"/>
              <a:gd name="connsiteX87" fmla="*/ 3441919 w 9386473"/>
              <a:gd name="connsiteY87" fmla="*/ 351170 h 351188"/>
              <a:gd name="connsiteX88" fmla="*/ 3434655 w 9386473"/>
              <a:gd name="connsiteY88" fmla="*/ 348907 h 351188"/>
              <a:gd name="connsiteX89" fmla="*/ 3454235 w 9386473"/>
              <a:gd name="connsiteY89" fmla="*/ 304851 h 351188"/>
              <a:gd name="connsiteX90" fmla="*/ 3491027 w 9386473"/>
              <a:gd name="connsiteY90" fmla="*/ 283008 h 351188"/>
              <a:gd name="connsiteX91" fmla="*/ 3015485 w 9386473"/>
              <a:gd name="connsiteY91" fmla="*/ 283008 h 351188"/>
              <a:gd name="connsiteX92" fmla="*/ 3022749 w 9386473"/>
              <a:gd name="connsiteY92" fmla="*/ 285271 h 351188"/>
              <a:gd name="connsiteX93" fmla="*/ 3003169 w 9386473"/>
              <a:gd name="connsiteY93" fmla="*/ 329326 h 351188"/>
              <a:gd name="connsiteX94" fmla="*/ 2966377 w 9386473"/>
              <a:gd name="connsiteY94" fmla="*/ 351170 h 351188"/>
              <a:gd name="connsiteX95" fmla="*/ 2959113 w 9386473"/>
              <a:gd name="connsiteY95" fmla="*/ 348907 h 351188"/>
              <a:gd name="connsiteX96" fmla="*/ 2978693 w 9386473"/>
              <a:gd name="connsiteY96" fmla="*/ 304851 h 351188"/>
              <a:gd name="connsiteX97" fmla="*/ 3015485 w 9386473"/>
              <a:gd name="connsiteY97" fmla="*/ 283008 h 351188"/>
              <a:gd name="connsiteX98" fmla="*/ 2539943 w 9386473"/>
              <a:gd name="connsiteY98" fmla="*/ 283008 h 351188"/>
              <a:gd name="connsiteX99" fmla="*/ 2547207 w 9386473"/>
              <a:gd name="connsiteY99" fmla="*/ 285271 h 351188"/>
              <a:gd name="connsiteX100" fmla="*/ 2527627 w 9386473"/>
              <a:gd name="connsiteY100" fmla="*/ 329326 h 351188"/>
              <a:gd name="connsiteX101" fmla="*/ 2490835 w 9386473"/>
              <a:gd name="connsiteY101" fmla="*/ 351170 h 351188"/>
              <a:gd name="connsiteX102" fmla="*/ 2483571 w 9386473"/>
              <a:gd name="connsiteY102" fmla="*/ 348907 h 351188"/>
              <a:gd name="connsiteX103" fmla="*/ 2503152 w 9386473"/>
              <a:gd name="connsiteY103" fmla="*/ 304851 h 351188"/>
              <a:gd name="connsiteX104" fmla="*/ 2539943 w 9386473"/>
              <a:gd name="connsiteY104" fmla="*/ 283008 h 351188"/>
              <a:gd name="connsiteX105" fmla="*/ 2064402 w 9386473"/>
              <a:gd name="connsiteY105" fmla="*/ 283008 h 351188"/>
              <a:gd name="connsiteX106" fmla="*/ 2071666 w 9386473"/>
              <a:gd name="connsiteY106" fmla="*/ 285271 h 351188"/>
              <a:gd name="connsiteX107" fmla="*/ 2052086 w 9386473"/>
              <a:gd name="connsiteY107" fmla="*/ 329326 h 351188"/>
              <a:gd name="connsiteX108" fmla="*/ 2015294 w 9386473"/>
              <a:gd name="connsiteY108" fmla="*/ 351170 h 351188"/>
              <a:gd name="connsiteX109" fmla="*/ 2008030 w 9386473"/>
              <a:gd name="connsiteY109" fmla="*/ 348907 h 351188"/>
              <a:gd name="connsiteX110" fmla="*/ 2027610 w 9386473"/>
              <a:gd name="connsiteY110" fmla="*/ 304851 h 351188"/>
              <a:gd name="connsiteX111" fmla="*/ 2064402 w 9386473"/>
              <a:gd name="connsiteY111" fmla="*/ 283008 h 351188"/>
              <a:gd name="connsiteX112" fmla="*/ 1588860 w 9386473"/>
              <a:gd name="connsiteY112" fmla="*/ 283008 h 351188"/>
              <a:gd name="connsiteX113" fmla="*/ 1596123 w 9386473"/>
              <a:gd name="connsiteY113" fmla="*/ 285271 h 351188"/>
              <a:gd name="connsiteX114" fmla="*/ 1576543 w 9386473"/>
              <a:gd name="connsiteY114" fmla="*/ 329326 h 351188"/>
              <a:gd name="connsiteX115" fmla="*/ 1539752 w 9386473"/>
              <a:gd name="connsiteY115" fmla="*/ 351170 h 351188"/>
              <a:gd name="connsiteX116" fmla="*/ 1532488 w 9386473"/>
              <a:gd name="connsiteY116" fmla="*/ 348907 h 351188"/>
              <a:gd name="connsiteX117" fmla="*/ 1552068 w 9386473"/>
              <a:gd name="connsiteY117" fmla="*/ 304851 h 351188"/>
              <a:gd name="connsiteX118" fmla="*/ 1588860 w 9386473"/>
              <a:gd name="connsiteY118" fmla="*/ 283008 h 351188"/>
              <a:gd name="connsiteX119" fmla="*/ 1113317 w 9386473"/>
              <a:gd name="connsiteY119" fmla="*/ 283008 h 351188"/>
              <a:gd name="connsiteX120" fmla="*/ 1120581 w 9386473"/>
              <a:gd name="connsiteY120" fmla="*/ 285271 h 351188"/>
              <a:gd name="connsiteX121" fmla="*/ 1101001 w 9386473"/>
              <a:gd name="connsiteY121" fmla="*/ 329326 h 351188"/>
              <a:gd name="connsiteX122" fmla="*/ 1064209 w 9386473"/>
              <a:gd name="connsiteY122" fmla="*/ 351170 h 351188"/>
              <a:gd name="connsiteX123" fmla="*/ 1056945 w 9386473"/>
              <a:gd name="connsiteY123" fmla="*/ 348907 h 351188"/>
              <a:gd name="connsiteX124" fmla="*/ 1076525 w 9386473"/>
              <a:gd name="connsiteY124" fmla="*/ 304851 h 351188"/>
              <a:gd name="connsiteX125" fmla="*/ 1113317 w 9386473"/>
              <a:gd name="connsiteY125" fmla="*/ 283008 h 351188"/>
              <a:gd name="connsiteX126" fmla="*/ 637775 w 9386473"/>
              <a:gd name="connsiteY126" fmla="*/ 283008 h 351188"/>
              <a:gd name="connsiteX127" fmla="*/ 645039 w 9386473"/>
              <a:gd name="connsiteY127" fmla="*/ 285271 h 351188"/>
              <a:gd name="connsiteX128" fmla="*/ 625459 w 9386473"/>
              <a:gd name="connsiteY128" fmla="*/ 329326 h 351188"/>
              <a:gd name="connsiteX129" fmla="*/ 588667 w 9386473"/>
              <a:gd name="connsiteY129" fmla="*/ 351170 h 351188"/>
              <a:gd name="connsiteX130" fmla="*/ 581403 w 9386473"/>
              <a:gd name="connsiteY130" fmla="*/ 348907 h 351188"/>
              <a:gd name="connsiteX131" fmla="*/ 600983 w 9386473"/>
              <a:gd name="connsiteY131" fmla="*/ 304851 h 351188"/>
              <a:gd name="connsiteX132" fmla="*/ 637775 w 9386473"/>
              <a:gd name="connsiteY132" fmla="*/ 283008 h 351188"/>
              <a:gd name="connsiteX133" fmla="*/ 162233 w 9386473"/>
              <a:gd name="connsiteY133" fmla="*/ 283008 h 351188"/>
              <a:gd name="connsiteX134" fmla="*/ 169497 w 9386473"/>
              <a:gd name="connsiteY134" fmla="*/ 285271 h 351188"/>
              <a:gd name="connsiteX135" fmla="*/ 149917 w 9386473"/>
              <a:gd name="connsiteY135" fmla="*/ 329326 h 351188"/>
              <a:gd name="connsiteX136" fmla="*/ 113125 w 9386473"/>
              <a:gd name="connsiteY136" fmla="*/ 351170 h 351188"/>
              <a:gd name="connsiteX137" fmla="*/ 105861 w 9386473"/>
              <a:gd name="connsiteY137" fmla="*/ 348907 h 351188"/>
              <a:gd name="connsiteX138" fmla="*/ 125441 w 9386473"/>
              <a:gd name="connsiteY138" fmla="*/ 304851 h 351188"/>
              <a:gd name="connsiteX139" fmla="*/ 162233 w 9386473"/>
              <a:gd name="connsiteY139" fmla="*/ 283008 h 351188"/>
              <a:gd name="connsiteX140" fmla="*/ 9284122 w 9386473"/>
              <a:gd name="connsiteY140" fmla="*/ 257459 h 351188"/>
              <a:gd name="connsiteX141" fmla="*/ 9301429 w 9386473"/>
              <a:gd name="connsiteY141" fmla="*/ 302455 h 351188"/>
              <a:gd name="connsiteX142" fmla="*/ 9284122 w 9386473"/>
              <a:gd name="connsiteY142" fmla="*/ 347451 h 351188"/>
              <a:gd name="connsiteX143" fmla="*/ 9266816 w 9386473"/>
              <a:gd name="connsiteY143" fmla="*/ 302455 h 351188"/>
              <a:gd name="connsiteX144" fmla="*/ 9284122 w 9386473"/>
              <a:gd name="connsiteY144" fmla="*/ 257459 h 351188"/>
              <a:gd name="connsiteX145" fmla="*/ 8808589 w 9386473"/>
              <a:gd name="connsiteY145" fmla="*/ 257459 h 351188"/>
              <a:gd name="connsiteX146" fmla="*/ 8825896 w 9386473"/>
              <a:gd name="connsiteY146" fmla="*/ 302455 h 351188"/>
              <a:gd name="connsiteX147" fmla="*/ 8808589 w 9386473"/>
              <a:gd name="connsiteY147" fmla="*/ 347451 h 351188"/>
              <a:gd name="connsiteX148" fmla="*/ 8791283 w 9386473"/>
              <a:gd name="connsiteY148" fmla="*/ 302455 h 351188"/>
              <a:gd name="connsiteX149" fmla="*/ 8808589 w 9386473"/>
              <a:gd name="connsiteY149" fmla="*/ 257459 h 351188"/>
              <a:gd name="connsiteX150" fmla="*/ 8333047 w 9386473"/>
              <a:gd name="connsiteY150" fmla="*/ 257459 h 351188"/>
              <a:gd name="connsiteX151" fmla="*/ 8350354 w 9386473"/>
              <a:gd name="connsiteY151" fmla="*/ 302455 h 351188"/>
              <a:gd name="connsiteX152" fmla="*/ 8333047 w 9386473"/>
              <a:gd name="connsiteY152" fmla="*/ 347451 h 351188"/>
              <a:gd name="connsiteX153" fmla="*/ 8315741 w 9386473"/>
              <a:gd name="connsiteY153" fmla="*/ 302455 h 351188"/>
              <a:gd name="connsiteX154" fmla="*/ 8333047 w 9386473"/>
              <a:gd name="connsiteY154" fmla="*/ 257459 h 351188"/>
              <a:gd name="connsiteX155" fmla="*/ 7857505 w 9386473"/>
              <a:gd name="connsiteY155" fmla="*/ 257459 h 351188"/>
              <a:gd name="connsiteX156" fmla="*/ 7874811 w 9386473"/>
              <a:gd name="connsiteY156" fmla="*/ 302455 h 351188"/>
              <a:gd name="connsiteX157" fmla="*/ 7857505 w 9386473"/>
              <a:gd name="connsiteY157" fmla="*/ 347451 h 351188"/>
              <a:gd name="connsiteX158" fmla="*/ 7840199 w 9386473"/>
              <a:gd name="connsiteY158" fmla="*/ 302455 h 351188"/>
              <a:gd name="connsiteX159" fmla="*/ 7857505 w 9386473"/>
              <a:gd name="connsiteY159" fmla="*/ 257459 h 351188"/>
              <a:gd name="connsiteX160" fmla="*/ 7381963 w 9386473"/>
              <a:gd name="connsiteY160" fmla="*/ 257459 h 351188"/>
              <a:gd name="connsiteX161" fmla="*/ 7399269 w 9386473"/>
              <a:gd name="connsiteY161" fmla="*/ 302455 h 351188"/>
              <a:gd name="connsiteX162" fmla="*/ 7381963 w 9386473"/>
              <a:gd name="connsiteY162" fmla="*/ 347451 h 351188"/>
              <a:gd name="connsiteX163" fmla="*/ 7364657 w 9386473"/>
              <a:gd name="connsiteY163" fmla="*/ 302455 h 351188"/>
              <a:gd name="connsiteX164" fmla="*/ 7381963 w 9386473"/>
              <a:gd name="connsiteY164" fmla="*/ 257459 h 351188"/>
              <a:gd name="connsiteX165" fmla="*/ 6906421 w 9386473"/>
              <a:gd name="connsiteY165" fmla="*/ 257459 h 351188"/>
              <a:gd name="connsiteX166" fmla="*/ 6923727 w 9386473"/>
              <a:gd name="connsiteY166" fmla="*/ 302455 h 351188"/>
              <a:gd name="connsiteX167" fmla="*/ 6906421 w 9386473"/>
              <a:gd name="connsiteY167" fmla="*/ 347451 h 351188"/>
              <a:gd name="connsiteX168" fmla="*/ 6889115 w 9386473"/>
              <a:gd name="connsiteY168" fmla="*/ 302455 h 351188"/>
              <a:gd name="connsiteX169" fmla="*/ 6906421 w 9386473"/>
              <a:gd name="connsiteY169" fmla="*/ 257459 h 351188"/>
              <a:gd name="connsiteX170" fmla="*/ 6430879 w 9386473"/>
              <a:gd name="connsiteY170" fmla="*/ 257459 h 351188"/>
              <a:gd name="connsiteX171" fmla="*/ 6448185 w 9386473"/>
              <a:gd name="connsiteY171" fmla="*/ 302455 h 351188"/>
              <a:gd name="connsiteX172" fmla="*/ 6430879 w 9386473"/>
              <a:gd name="connsiteY172" fmla="*/ 347451 h 351188"/>
              <a:gd name="connsiteX173" fmla="*/ 6413573 w 9386473"/>
              <a:gd name="connsiteY173" fmla="*/ 302455 h 351188"/>
              <a:gd name="connsiteX174" fmla="*/ 6430879 w 9386473"/>
              <a:gd name="connsiteY174" fmla="*/ 257459 h 351188"/>
              <a:gd name="connsiteX175" fmla="*/ 5955337 w 9386473"/>
              <a:gd name="connsiteY175" fmla="*/ 257459 h 351188"/>
              <a:gd name="connsiteX176" fmla="*/ 5972643 w 9386473"/>
              <a:gd name="connsiteY176" fmla="*/ 302455 h 351188"/>
              <a:gd name="connsiteX177" fmla="*/ 5955337 w 9386473"/>
              <a:gd name="connsiteY177" fmla="*/ 347451 h 351188"/>
              <a:gd name="connsiteX178" fmla="*/ 5938031 w 9386473"/>
              <a:gd name="connsiteY178" fmla="*/ 302455 h 351188"/>
              <a:gd name="connsiteX179" fmla="*/ 5955337 w 9386473"/>
              <a:gd name="connsiteY179" fmla="*/ 257459 h 351188"/>
              <a:gd name="connsiteX180" fmla="*/ 5479795 w 9386473"/>
              <a:gd name="connsiteY180" fmla="*/ 257459 h 351188"/>
              <a:gd name="connsiteX181" fmla="*/ 5497101 w 9386473"/>
              <a:gd name="connsiteY181" fmla="*/ 302455 h 351188"/>
              <a:gd name="connsiteX182" fmla="*/ 5479795 w 9386473"/>
              <a:gd name="connsiteY182" fmla="*/ 347451 h 351188"/>
              <a:gd name="connsiteX183" fmla="*/ 5462489 w 9386473"/>
              <a:gd name="connsiteY183" fmla="*/ 302455 h 351188"/>
              <a:gd name="connsiteX184" fmla="*/ 5479795 w 9386473"/>
              <a:gd name="connsiteY184" fmla="*/ 257459 h 351188"/>
              <a:gd name="connsiteX185" fmla="*/ 5004253 w 9386473"/>
              <a:gd name="connsiteY185" fmla="*/ 257459 h 351188"/>
              <a:gd name="connsiteX186" fmla="*/ 5021559 w 9386473"/>
              <a:gd name="connsiteY186" fmla="*/ 302455 h 351188"/>
              <a:gd name="connsiteX187" fmla="*/ 5004253 w 9386473"/>
              <a:gd name="connsiteY187" fmla="*/ 347451 h 351188"/>
              <a:gd name="connsiteX188" fmla="*/ 4986947 w 9386473"/>
              <a:gd name="connsiteY188" fmla="*/ 302455 h 351188"/>
              <a:gd name="connsiteX189" fmla="*/ 5004253 w 9386473"/>
              <a:gd name="connsiteY189" fmla="*/ 257459 h 351188"/>
              <a:gd name="connsiteX190" fmla="*/ 4528711 w 9386473"/>
              <a:gd name="connsiteY190" fmla="*/ 257459 h 351188"/>
              <a:gd name="connsiteX191" fmla="*/ 4546017 w 9386473"/>
              <a:gd name="connsiteY191" fmla="*/ 302455 h 351188"/>
              <a:gd name="connsiteX192" fmla="*/ 4528711 w 9386473"/>
              <a:gd name="connsiteY192" fmla="*/ 347451 h 351188"/>
              <a:gd name="connsiteX193" fmla="*/ 4511405 w 9386473"/>
              <a:gd name="connsiteY193" fmla="*/ 302455 h 351188"/>
              <a:gd name="connsiteX194" fmla="*/ 4528711 w 9386473"/>
              <a:gd name="connsiteY194" fmla="*/ 257459 h 351188"/>
              <a:gd name="connsiteX195" fmla="*/ 4053169 w 9386473"/>
              <a:gd name="connsiteY195" fmla="*/ 257459 h 351188"/>
              <a:gd name="connsiteX196" fmla="*/ 4070475 w 9386473"/>
              <a:gd name="connsiteY196" fmla="*/ 302455 h 351188"/>
              <a:gd name="connsiteX197" fmla="*/ 4053169 w 9386473"/>
              <a:gd name="connsiteY197" fmla="*/ 347451 h 351188"/>
              <a:gd name="connsiteX198" fmla="*/ 4035863 w 9386473"/>
              <a:gd name="connsiteY198" fmla="*/ 302455 h 351188"/>
              <a:gd name="connsiteX199" fmla="*/ 4053169 w 9386473"/>
              <a:gd name="connsiteY199" fmla="*/ 257459 h 351188"/>
              <a:gd name="connsiteX200" fmla="*/ 3577630 w 9386473"/>
              <a:gd name="connsiteY200" fmla="*/ 257459 h 351188"/>
              <a:gd name="connsiteX201" fmla="*/ 3594936 w 9386473"/>
              <a:gd name="connsiteY201" fmla="*/ 302455 h 351188"/>
              <a:gd name="connsiteX202" fmla="*/ 3577630 w 9386473"/>
              <a:gd name="connsiteY202" fmla="*/ 347451 h 351188"/>
              <a:gd name="connsiteX203" fmla="*/ 3560323 w 9386473"/>
              <a:gd name="connsiteY203" fmla="*/ 302455 h 351188"/>
              <a:gd name="connsiteX204" fmla="*/ 3577630 w 9386473"/>
              <a:gd name="connsiteY204" fmla="*/ 257459 h 351188"/>
              <a:gd name="connsiteX205" fmla="*/ 3102088 w 9386473"/>
              <a:gd name="connsiteY205" fmla="*/ 257459 h 351188"/>
              <a:gd name="connsiteX206" fmla="*/ 3119393 w 9386473"/>
              <a:gd name="connsiteY206" fmla="*/ 302455 h 351188"/>
              <a:gd name="connsiteX207" fmla="*/ 3102088 w 9386473"/>
              <a:gd name="connsiteY207" fmla="*/ 347451 h 351188"/>
              <a:gd name="connsiteX208" fmla="*/ 3084782 w 9386473"/>
              <a:gd name="connsiteY208" fmla="*/ 302455 h 351188"/>
              <a:gd name="connsiteX209" fmla="*/ 3102088 w 9386473"/>
              <a:gd name="connsiteY209" fmla="*/ 257459 h 351188"/>
              <a:gd name="connsiteX210" fmla="*/ 2626546 w 9386473"/>
              <a:gd name="connsiteY210" fmla="*/ 257459 h 351188"/>
              <a:gd name="connsiteX211" fmla="*/ 2643852 w 9386473"/>
              <a:gd name="connsiteY211" fmla="*/ 302455 h 351188"/>
              <a:gd name="connsiteX212" fmla="*/ 2626546 w 9386473"/>
              <a:gd name="connsiteY212" fmla="*/ 347451 h 351188"/>
              <a:gd name="connsiteX213" fmla="*/ 2609240 w 9386473"/>
              <a:gd name="connsiteY213" fmla="*/ 302455 h 351188"/>
              <a:gd name="connsiteX214" fmla="*/ 2626546 w 9386473"/>
              <a:gd name="connsiteY214" fmla="*/ 257459 h 351188"/>
              <a:gd name="connsiteX215" fmla="*/ 2151005 w 9386473"/>
              <a:gd name="connsiteY215" fmla="*/ 257459 h 351188"/>
              <a:gd name="connsiteX216" fmla="*/ 2168311 w 9386473"/>
              <a:gd name="connsiteY216" fmla="*/ 302455 h 351188"/>
              <a:gd name="connsiteX217" fmla="*/ 2151005 w 9386473"/>
              <a:gd name="connsiteY217" fmla="*/ 347451 h 351188"/>
              <a:gd name="connsiteX218" fmla="*/ 2133699 w 9386473"/>
              <a:gd name="connsiteY218" fmla="*/ 302455 h 351188"/>
              <a:gd name="connsiteX219" fmla="*/ 2151005 w 9386473"/>
              <a:gd name="connsiteY219" fmla="*/ 257459 h 351188"/>
              <a:gd name="connsiteX220" fmla="*/ 1675463 w 9386473"/>
              <a:gd name="connsiteY220" fmla="*/ 257459 h 351188"/>
              <a:gd name="connsiteX221" fmla="*/ 1692768 w 9386473"/>
              <a:gd name="connsiteY221" fmla="*/ 302455 h 351188"/>
              <a:gd name="connsiteX222" fmla="*/ 1675463 w 9386473"/>
              <a:gd name="connsiteY222" fmla="*/ 347451 h 351188"/>
              <a:gd name="connsiteX223" fmla="*/ 1658157 w 9386473"/>
              <a:gd name="connsiteY223" fmla="*/ 302455 h 351188"/>
              <a:gd name="connsiteX224" fmla="*/ 1675463 w 9386473"/>
              <a:gd name="connsiteY224" fmla="*/ 257459 h 351188"/>
              <a:gd name="connsiteX225" fmla="*/ 1199921 w 9386473"/>
              <a:gd name="connsiteY225" fmla="*/ 257459 h 351188"/>
              <a:gd name="connsiteX226" fmla="*/ 1217226 w 9386473"/>
              <a:gd name="connsiteY226" fmla="*/ 302455 h 351188"/>
              <a:gd name="connsiteX227" fmla="*/ 1199921 w 9386473"/>
              <a:gd name="connsiteY227" fmla="*/ 347451 h 351188"/>
              <a:gd name="connsiteX228" fmla="*/ 1182614 w 9386473"/>
              <a:gd name="connsiteY228" fmla="*/ 302455 h 351188"/>
              <a:gd name="connsiteX229" fmla="*/ 1199921 w 9386473"/>
              <a:gd name="connsiteY229" fmla="*/ 257459 h 351188"/>
              <a:gd name="connsiteX230" fmla="*/ 724378 w 9386473"/>
              <a:gd name="connsiteY230" fmla="*/ 257459 h 351188"/>
              <a:gd name="connsiteX231" fmla="*/ 741684 w 9386473"/>
              <a:gd name="connsiteY231" fmla="*/ 302455 h 351188"/>
              <a:gd name="connsiteX232" fmla="*/ 724378 w 9386473"/>
              <a:gd name="connsiteY232" fmla="*/ 347451 h 351188"/>
              <a:gd name="connsiteX233" fmla="*/ 707072 w 9386473"/>
              <a:gd name="connsiteY233" fmla="*/ 302455 h 351188"/>
              <a:gd name="connsiteX234" fmla="*/ 724378 w 9386473"/>
              <a:gd name="connsiteY234" fmla="*/ 257459 h 351188"/>
              <a:gd name="connsiteX235" fmla="*/ 248836 w 9386473"/>
              <a:gd name="connsiteY235" fmla="*/ 257459 h 351188"/>
              <a:gd name="connsiteX236" fmla="*/ 266142 w 9386473"/>
              <a:gd name="connsiteY236" fmla="*/ 302455 h 351188"/>
              <a:gd name="connsiteX237" fmla="*/ 248836 w 9386473"/>
              <a:gd name="connsiteY237" fmla="*/ 347451 h 351188"/>
              <a:gd name="connsiteX238" fmla="*/ 231530 w 9386473"/>
              <a:gd name="connsiteY238" fmla="*/ 302455 h 351188"/>
              <a:gd name="connsiteX239" fmla="*/ 248836 w 9386473"/>
              <a:gd name="connsiteY239" fmla="*/ 257459 h 351188"/>
              <a:gd name="connsiteX240" fmla="*/ 9084019 w 9386473"/>
              <a:gd name="connsiteY240" fmla="*/ 231531 h 351188"/>
              <a:gd name="connsiteX241" fmla="*/ 9129015 w 9386473"/>
              <a:gd name="connsiteY241" fmla="*/ 248837 h 351188"/>
              <a:gd name="connsiteX242" fmla="*/ 9084019 w 9386473"/>
              <a:gd name="connsiteY242" fmla="*/ 266144 h 351188"/>
              <a:gd name="connsiteX243" fmla="*/ 9052201 w 9386473"/>
              <a:gd name="connsiteY243" fmla="*/ 261075 h 351188"/>
              <a:gd name="connsiteX244" fmla="*/ 9039022 w 9386473"/>
              <a:gd name="connsiteY244" fmla="*/ 248837 h 351188"/>
              <a:gd name="connsiteX245" fmla="*/ 9084019 w 9386473"/>
              <a:gd name="connsiteY245" fmla="*/ 231531 h 351188"/>
              <a:gd name="connsiteX246" fmla="*/ 8608486 w 9386473"/>
              <a:gd name="connsiteY246" fmla="*/ 231531 h 351188"/>
              <a:gd name="connsiteX247" fmla="*/ 8653482 w 9386473"/>
              <a:gd name="connsiteY247" fmla="*/ 248837 h 351188"/>
              <a:gd name="connsiteX248" fmla="*/ 8608486 w 9386473"/>
              <a:gd name="connsiteY248" fmla="*/ 266144 h 351188"/>
              <a:gd name="connsiteX249" fmla="*/ 8576668 w 9386473"/>
              <a:gd name="connsiteY249" fmla="*/ 261075 h 351188"/>
              <a:gd name="connsiteX250" fmla="*/ 8563489 w 9386473"/>
              <a:gd name="connsiteY250" fmla="*/ 248837 h 351188"/>
              <a:gd name="connsiteX251" fmla="*/ 8608486 w 9386473"/>
              <a:gd name="connsiteY251" fmla="*/ 231531 h 351188"/>
              <a:gd name="connsiteX252" fmla="*/ 8132944 w 9386473"/>
              <a:gd name="connsiteY252" fmla="*/ 231531 h 351188"/>
              <a:gd name="connsiteX253" fmla="*/ 8177940 w 9386473"/>
              <a:gd name="connsiteY253" fmla="*/ 248837 h 351188"/>
              <a:gd name="connsiteX254" fmla="*/ 8132944 w 9386473"/>
              <a:gd name="connsiteY254" fmla="*/ 266144 h 351188"/>
              <a:gd name="connsiteX255" fmla="*/ 8101126 w 9386473"/>
              <a:gd name="connsiteY255" fmla="*/ 261075 h 351188"/>
              <a:gd name="connsiteX256" fmla="*/ 8087947 w 9386473"/>
              <a:gd name="connsiteY256" fmla="*/ 248837 h 351188"/>
              <a:gd name="connsiteX257" fmla="*/ 8132944 w 9386473"/>
              <a:gd name="connsiteY257" fmla="*/ 231531 h 351188"/>
              <a:gd name="connsiteX258" fmla="*/ 7657401 w 9386473"/>
              <a:gd name="connsiteY258" fmla="*/ 231531 h 351188"/>
              <a:gd name="connsiteX259" fmla="*/ 7702398 w 9386473"/>
              <a:gd name="connsiteY259" fmla="*/ 248837 h 351188"/>
              <a:gd name="connsiteX260" fmla="*/ 7657401 w 9386473"/>
              <a:gd name="connsiteY260" fmla="*/ 266144 h 351188"/>
              <a:gd name="connsiteX261" fmla="*/ 7625584 w 9386473"/>
              <a:gd name="connsiteY261" fmla="*/ 261075 h 351188"/>
              <a:gd name="connsiteX262" fmla="*/ 7612405 w 9386473"/>
              <a:gd name="connsiteY262" fmla="*/ 248837 h 351188"/>
              <a:gd name="connsiteX263" fmla="*/ 7657401 w 9386473"/>
              <a:gd name="connsiteY263" fmla="*/ 231531 h 351188"/>
              <a:gd name="connsiteX264" fmla="*/ 7181859 w 9386473"/>
              <a:gd name="connsiteY264" fmla="*/ 231531 h 351188"/>
              <a:gd name="connsiteX265" fmla="*/ 7226856 w 9386473"/>
              <a:gd name="connsiteY265" fmla="*/ 248837 h 351188"/>
              <a:gd name="connsiteX266" fmla="*/ 7181859 w 9386473"/>
              <a:gd name="connsiteY266" fmla="*/ 266144 h 351188"/>
              <a:gd name="connsiteX267" fmla="*/ 7150042 w 9386473"/>
              <a:gd name="connsiteY267" fmla="*/ 261075 h 351188"/>
              <a:gd name="connsiteX268" fmla="*/ 7136863 w 9386473"/>
              <a:gd name="connsiteY268" fmla="*/ 248837 h 351188"/>
              <a:gd name="connsiteX269" fmla="*/ 7181859 w 9386473"/>
              <a:gd name="connsiteY269" fmla="*/ 231531 h 351188"/>
              <a:gd name="connsiteX270" fmla="*/ 6706317 w 9386473"/>
              <a:gd name="connsiteY270" fmla="*/ 231531 h 351188"/>
              <a:gd name="connsiteX271" fmla="*/ 6751314 w 9386473"/>
              <a:gd name="connsiteY271" fmla="*/ 248837 h 351188"/>
              <a:gd name="connsiteX272" fmla="*/ 6706317 w 9386473"/>
              <a:gd name="connsiteY272" fmla="*/ 266144 h 351188"/>
              <a:gd name="connsiteX273" fmla="*/ 6674500 w 9386473"/>
              <a:gd name="connsiteY273" fmla="*/ 261075 h 351188"/>
              <a:gd name="connsiteX274" fmla="*/ 6661321 w 9386473"/>
              <a:gd name="connsiteY274" fmla="*/ 248837 h 351188"/>
              <a:gd name="connsiteX275" fmla="*/ 6706317 w 9386473"/>
              <a:gd name="connsiteY275" fmla="*/ 231531 h 351188"/>
              <a:gd name="connsiteX276" fmla="*/ 6230775 w 9386473"/>
              <a:gd name="connsiteY276" fmla="*/ 231531 h 351188"/>
              <a:gd name="connsiteX277" fmla="*/ 6275772 w 9386473"/>
              <a:gd name="connsiteY277" fmla="*/ 248837 h 351188"/>
              <a:gd name="connsiteX278" fmla="*/ 6230775 w 9386473"/>
              <a:gd name="connsiteY278" fmla="*/ 266144 h 351188"/>
              <a:gd name="connsiteX279" fmla="*/ 6198958 w 9386473"/>
              <a:gd name="connsiteY279" fmla="*/ 261075 h 351188"/>
              <a:gd name="connsiteX280" fmla="*/ 6185779 w 9386473"/>
              <a:gd name="connsiteY280" fmla="*/ 248837 h 351188"/>
              <a:gd name="connsiteX281" fmla="*/ 6230775 w 9386473"/>
              <a:gd name="connsiteY281" fmla="*/ 231531 h 351188"/>
              <a:gd name="connsiteX282" fmla="*/ 5755233 w 9386473"/>
              <a:gd name="connsiteY282" fmla="*/ 231531 h 351188"/>
              <a:gd name="connsiteX283" fmla="*/ 5800230 w 9386473"/>
              <a:gd name="connsiteY283" fmla="*/ 248837 h 351188"/>
              <a:gd name="connsiteX284" fmla="*/ 5755233 w 9386473"/>
              <a:gd name="connsiteY284" fmla="*/ 266144 h 351188"/>
              <a:gd name="connsiteX285" fmla="*/ 5723416 w 9386473"/>
              <a:gd name="connsiteY285" fmla="*/ 261075 h 351188"/>
              <a:gd name="connsiteX286" fmla="*/ 5710237 w 9386473"/>
              <a:gd name="connsiteY286" fmla="*/ 248837 h 351188"/>
              <a:gd name="connsiteX287" fmla="*/ 5755233 w 9386473"/>
              <a:gd name="connsiteY287" fmla="*/ 231531 h 351188"/>
              <a:gd name="connsiteX288" fmla="*/ 5279691 w 9386473"/>
              <a:gd name="connsiteY288" fmla="*/ 231531 h 351188"/>
              <a:gd name="connsiteX289" fmla="*/ 5324688 w 9386473"/>
              <a:gd name="connsiteY289" fmla="*/ 248837 h 351188"/>
              <a:gd name="connsiteX290" fmla="*/ 5279691 w 9386473"/>
              <a:gd name="connsiteY290" fmla="*/ 266144 h 351188"/>
              <a:gd name="connsiteX291" fmla="*/ 5247874 w 9386473"/>
              <a:gd name="connsiteY291" fmla="*/ 261075 h 351188"/>
              <a:gd name="connsiteX292" fmla="*/ 5234695 w 9386473"/>
              <a:gd name="connsiteY292" fmla="*/ 248837 h 351188"/>
              <a:gd name="connsiteX293" fmla="*/ 5279691 w 9386473"/>
              <a:gd name="connsiteY293" fmla="*/ 231531 h 351188"/>
              <a:gd name="connsiteX294" fmla="*/ 4804149 w 9386473"/>
              <a:gd name="connsiteY294" fmla="*/ 231531 h 351188"/>
              <a:gd name="connsiteX295" fmla="*/ 4849146 w 9386473"/>
              <a:gd name="connsiteY295" fmla="*/ 248837 h 351188"/>
              <a:gd name="connsiteX296" fmla="*/ 4804149 w 9386473"/>
              <a:gd name="connsiteY296" fmla="*/ 266144 h 351188"/>
              <a:gd name="connsiteX297" fmla="*/ 4772332 w 9386473"/>
              <a:gd name="connsiteY297" fmla="*/ 261075 h 351188"/>
              <a:gd name="connsiteX298" fmla="*/ 4759153 w 9386473"/>
              <a:gd name="connsiteY298" fmla="*/ 248837 h 351188"/>
              <a:gd name="connsiteX299" fmla="*/ 4804149 w 9386473"/>
              <a:gd name="connsiteY299" fmla="*/ 231531 h 351188"/>
              <a:gd name="connsiteX300" fmla="*/ 4328607 w 9386473"/>
              <a:gd name="connsiteY300" fmla="*/ 231531 h 351188"/>
              <a:gd name="connsiteX301" fmla="*/ 4373604 w 9386473"/>
              <a:gd name="connsiteY301" fmla="*/ 248837 h 351188"/>
              <a:gd name="connsiteX302" fmla="*/ 4328607 w 9386473"/>
              <a:gd name="connsiteY302" fmla="*/ 266144 h 351188"/>
              <a:gd name="connsiteX303" fmla="*/ 4296790 w 9386473"/>
              <a:gd name="connsiteY303" fmla="*/ 261075 h 351188"/>
              <a:gd name="connsiteX304" fmla="*/ 4283611 w 9386473"/>
              <a:gd name="connsiteY304" fmla="*/ 248837 h 351188"/>
              <a:gd name="connsiteX305" fmla="*/ 4328607 w 9386473"/>
              <a:gd name="connsiteY305" fmla="*/ 231531 h 351188"/>
              <a:gd name="connsiteX306" fmla="*/ 3853068 w 9386473"/>
              <a:gd name="connsiteY306" fmla="*/ 231531 h 351188"/>
              <a:gd name="connsiteX307" fmla="*/ 3898064 w 9386473"/>
              <a:gd name="connsiteY307" fmla="*/ 248837 h 351188"/>
              <a:gd name="connsiteX308" fmla="*/ 3853068 w 9386473"/>
              <a:gd name="connsiteY308" fmla="*/ 266144 h 351188"/>
              <a:gd name="connsiteX309" fmla="*/ 3821250 w 9386473"/>
              <a:gd name="connsiteY309" fmla="*/ 261075 h 351188"/>
              <a:gd name="connsiteX310" fmla="*/ 3808071 w 9386473"/>
              <a:gd name="connsiteY310" fmla="*/ 248837 h 351188"/>
              <a:gd name="connsiteX311" fmla="*/ 3853068 w 9386473"/>
              <a:gd name="connsiteY311" fmla="*/ 231531 h 351188"/>
              <a:gd name="connsiteX312" fmla="*/ 3377526 w 9386473"/>
              <a:gd name="connsiteY312" fmla="*/ 231531 h 351188"/>
              <a:gd name="connsiteX313" fmla="*/ 3422522 w 9386473"/>
              <a:gd name="connsiteY313" fmla="*/ 248837 h 351188"/>
              <a:gd name="connsiteX314" fmla="*/ 3377526 w 9386473"/>
              <a:gd name="connsiteY314" fmla="*/ 266144 h 351188"/>
              <a:gd name="connsiteX315" fmla="*/ 3345708 w 9386473"/>
              <a:gd name="connsiteY315" fmla="*/ 261075 h 351188"/>
              <a:gd name="connsiteX316" fmla="*/ 3332529 w 9386473"/>
              <a:gd name="connsiteY316" fmla="*/ 248837 h 351188"/>
              <a:gd name="connsiteX317" fmla="*/ 3377526 w 9386473"/>
              <a:gd name="connsiteY317" fmla="*/ 231531 h 351188"/>
              <a:gd name="connsiteX318" fmla="*/ 2901983 w 9386473"/>
              <a:gd name="connsiteY318" fmla="*/ 231531 h 351188"/>
              <a:gd name="connsiteX319" fmla="*/ 2946980 w 9386473"/>
              <a:gd name="connsiteY319" fmla="*/ 248837 h 351188"/>
              <a:gd name="connsiteX320" fmla="*/ 2901983 w 9386473"/>
              <a:gd name="connsiteY320" fmla="*/ 266144 h 351188"/>
              <a:gd name="connsiteX321" fmla="*/ 2870166 w 9386473"/>
              <a:gd name="connsiteY321" fmla="*/ 261075 h 351188"/>
              <a:gd name="connsiteX322" fmla="*/ 2856987 w 9386473"/>
              <a:gd name="connsiteY322" fmla="*/ 248837 h 351188"/>
              <a:gd name="connsiteX323" fmla="*/ 2901983 w 9386473"/>
              <a:gd name="connsiteY323" fmla="*/ 231531 h 351188"/>
              <a:gd name="connsiteX324" fmla="*/ 2426442 w 9386473"/>
              <a:gd name="connsiteY324" fmla="*/ 231531 h 351188"/>
              <a:gd name="connsiteX325" fmla="*/ 2471439 w 9386473"/>
              <a:gd name="connsiteY325" fmla="*/ 248837 h 351188"/>
              <a:gd name="connsiteX326" fmla="*/ 2426442 w 9386473"/>
              <a:gd name="connsiteY326" fmla="*/ 266144 h 351188"/>
              <a:gd name="connsiteX327" fmla="*/ 2394625 w 9386473"/>
              <a:gd name="connsiteY327" fmla="*/ 261075 h 351188"/>
              <a:gd name="connsiteX328" fmla="*/ 2381445 w 9386473"/>
              <a:gd name="connsiteY328" fmla="*/ 248837 h 351188"/>
              <a:gd name="connsiteX329" fmla="*/ 2426442 w 9386473"/>
              <a:gd name="connsiteY329" fmla="*/ 231531 h 351188"/>
              <a:gd name="connsiteX330" fmla="*/ 1950901 w 9386473"/>
              <a:gd name="connsiteY330" fmla="*/ 231531 h 351188"/>
              <a:gd name="connsiteX331" fmla="*/ 1995898 w 9386473"/>
              <a:gd name="connsiteY331" fmla="*/ 248837 h 351188"/>
              <a:gd name="connsiteX332" fmla="*/ 1950901 w 9386473"/>
              <a:gd name="connsiteY332" fmla="*/ 266144 h 351188"/>
              <a:gd name="connsiteX333" fmla="*/ 1919084 w 9386473"/>
              <a:gd name="connsiteY333" fmla="*/ 261075 h 351188"/>
              <a:gd name="connsiteX334" fmla="*/ 1905904 w 9386473"/>
              <a:gd name="connsiteY334" fmla="*/ 248837 h 351188"/>
              <a:gd name="connsiteX335" fmla="*/ 1950901 w 9386473"/>
              <a:gd name="connsiteY335" fmla="*/ 231531 h 351188"/>
              <a:gd name="connsiteX336" fmla="*/ 1475358 w 9386473"/>
              <a:gd name="connsiteY336" fmla="*/ 231531 h 351188"/>
              <a:gd name="connsiteX337" fmla="*/ 1520356 w 9386473"/>
              <a:gd name="connsiteY337" fmla="*/ 248837 h 351188"/>
              <a:gd name="connsiteX338" fmla="*/ 1475358 w 9386473"/>
              <a:gd name="connsiteY338" fmla="*/ 266144 h 351188"/>
              <a:gd name="connsiteX339" fmla="*/ 1443541 w 9386473"/>
              <a:gd name="connsiteY339" fmla="*/ 261075 h 351188"/>
              <a:gd name="connsiteX340" fmla="*/ 1430362 w 9386473"/>
              <a:gd name="connsiteY340" fmla="*/ 248837 h 351188"/>
              <a:gd name="connsiteX341" fmla="*/ 1475358 w 9386473"/>
              <a:gd name="connsiteY341" fmla="*/ 231531 h 351188"/>
              <a:gd name="connsiteX342" fmla="*/ 999816 w 9386473"/>
              <a:gd name="connsiteY342" fmla="*/ 231531 h 351188"/>
              <a:gd name="connsiteX343" fmla="*/ 1044812 w 9386473"/>
              <a:gd name="connsiteY343" fmla="*/ 248837 h 351188"/>
              <a:gd name="connsiteX344" fmla="*/ 999816 w 9386473"/>
              <a:gd name="connsiteY344" fmla="*/ 266144 h 351188"/>
              <a:gd name="connsiteX345" fmla="*/ 967999 w 9386473"/>
              <a:gd name="connsiteY345" fmla="*/ 261075 h 351188"/>
              <a:gd name="connsiteX346" fmla="*/ 954819 w 9386473"/>
              <a:gd name="connsiteY346" fmla="*/ 248837 h 351188"/>
              <a:gd name="connsiteX347" fmla="*/ 999816 w 9386473"/>
              <a:gd name="connsiteY347" fmla="*/ 231531 h 351188"/>
              <a:gd name="connsiteX348" fmla="*/ 524274 w 9386473"/>
              <a:gd name="connsiteY348" fmla="*/ 231531 h 351188"/>
              <a:gd name="connsiteX349" fmla="*/ 569270 w 9386473"/>
              <a:gd name="connsiteY349" fmla="*/ 248837 h 351188"/>
              <a:gd name="connsiteX350" fmla="*/ 524274 w 9386473"/>
              <a:gd name="connsiteY350" fmla="*/ 266144 h 351188"/>
              <a:gd name="connsiteX351" fmla="*/ 492456 w 9386473"/>
              <a:gd name="connsiteY351" fmla="*/ 261075 h 351188"/>
              <a:gd name="connsiteX352" fmla="*/ 479277 w 9386473"/>
              <a:gd name="connsiteY352" fmla="*/ 248837 h 351188"/>
              <a:gd name="connsiteX353" fmla="*/ 524274 w 9386473"/>
              <a:gd name="connsiteY353" fmla="*/ 231531 h 351188"/>
              <a:gd name="connsiteX354" fmla="*/ 48732 w 9386473"/>
              <a:gd name="connsiteY354" fmla="*/ 231531 h 351188"/>
              <a:gd name="connsiteX355" fmla="*/ 93729 w 9386473"/>
              <a:gd name="connsiteY355" fmla="*/ 248837 h 351188"/>
              <a:gd name="connsiteX356" fmla="*/ 48732 w 9386473"/>
              <a:gd name="connsiteY356" fmla="*/ 266144 h 351188"/>
              <a:gd name="connsiteX357" fmla="*/ 16914 w 9386473"/>
              <a:gd name="connsiteY357" fmla="*/ 261075 h 351188"/>
              <a:gd name="connsiteX358" fmla="*/ 3735 w 9386473"/>
              <a:gd name="connsiteY358" fmla="*/ 248837 h 351188"/>
              <a:gd name="connsiteX359" fmla="*/ 48732 w 9386473"/>
              <a:gd name="connsiteY359" fmla="*/ 231531 h 351188"/>
              <a:gd name="connsiteX360" fmla="*/ 9327820 w 9386473"/>
              <a:gd name="connsiteY360" fmla="*/ 179427 h 351188"/>
              <a:gd name="connsiteX361" fmla="*/ 9364612 w 9386473"/>
              <a:gd name="connsiteY361" fmla="*/ 201270 h 351188"/>
              <a:gd name="connsiteX362" fmla="*/ 9384192 w 9386473"/>
              <a:gd name="connsiteY362" fmla="*/ 245325 h 351188"/>
              <a:gd name="connsiteX363" fmla="*/ 9376928 w 9386473"/>
              <a:gd name="connsiteY363" fmla="*/ 247588 h 351188"/>
              <a:gd name="connsiteX364" fmla="*/ 9369142 w 9386473"/>
              <a:gd name="connsiteY364" fmla="*/ 245844 h 351188"/>
              <a:gd name="connsiteX365" fmla="*/ 9340136 w 9386473"/>
              <a:gd name="connsiteY365" fmla="*/ 225745 h 351188"/>
              <a:gd name="connsiteX366" fmla="*/ 9320556 w 9386473"/>
              <a:gd name="connsiteY366" fmla="*/ 181690 h 351188"/>
              <a:gd name="connsiteX367" fmla="*/ 9327820 w 9386473"/>
              <a:gd name="connsiteY367" fmla="*/ 179427 h 351188"/>
              <a:gd name="connsiteX368" fmla="*/ 8852287 w 9386473"/>
              <a:gd name="connsiteY368" fmla="*/ 179427 h 351188"/>
              <a:gd name="connsiteX369" fmla="*/ 8889079 w 9386473"/>
              <a:gd name="connsiteY369" fmla="*/ 201270 h 351188"/>
              <a:gd name="connsiteX370" fmla="*/ 8908659 w 9386473"/>
              <a:gd name="connsiteY370" fmla="*/ 245325 h 351188"/>
              <a:gd name="connsiteX371" fmla="*/ 8901395 w 9386473"/>
              <a:gd name="connsiteY371" fmla="*/ 247588 h 351188"/>
              <a:gd name="connsiteX372" fmla="*/ 8893609 w 9386473"/>
              <a:gd name="connsiteY372" fmla="*/ 245844 h 351188"/>
              <a:gd name="connsiteX373" fmla="*/ 8864603 w 9386473"/>
              <a:gd name="connsiteY373" fmla="*/ 225745 h 351188"/>
              <a:gd name="connsiteX374" fmla="*/ 8845023 w 9386473"/>
              <a:gd name="connsiteY374" fmla="*/ 181690 h 351188"/>
              <a:gd name="connsiteX375" fmla="*/ 8852287 w 9386473"/>
              <a:gd name="connsiteY375" fmla="*/ 179427 h 351188"/>
              <a:gd name="connsiteX376" fmla="*/ 8376745 w 9386473"/>
              <a:gd name="connsiteY376" fmla="*/ 179427 h 351188"/>
              <a:gd name="connsiteX377" fmla="*/ 8413537 w 9386473"/>
              <a:gd name="connsiteY377" fmla="*/ 201270 h 351188"/>
              <a:gd name="connsiteX378" fmla="*/ 8433117 w 9386473"/>
              <a:gd name="connsiteY378" fmla="*/ 245325 h 351188"/>
              <a:gd name="connsiteX379" fmla="*/ 8425853 w 9386473"/>
              <a:gd name="connsiteY379" fmla="*/ 247588 h 351188"/>
              <a:gd name="connsiteX380" fmla="*/ 8418067 w 9386473"/>
              <a:gd name="connsiteY380" fmla="*/ 245844 h 351188"/>
              <a:gd name="connsiteX381" fmla="*/ 8389061 w 9386473"/>
              <a:gd name="connsiteY381" fmla="*/ 225745 h 351188"/>
              <a:gd name="connsiteX382" fmla="*/ 8369481 w 9386473"/>
              <a:gd name="connsiteY382" fmla="*/ 181690 h 351188"/>
              <a:gd name="connsiteX383" fmla="*/ 8376745 w 9386473"/>
              <a:gd name="connsiteY383" fmla="*/ 179427 h 351188"/>
              <a:gd name="connsiteX384" fmla="*/ 7901203 w 9386473"/>
              <a:gd name="connsiteY384" fmla="*/ 179427 h 351188"/>
              <a:gd name="connsiteX385" fmla="*/ 7937994 w 9386473"/>
              <a:gd name="connsiteY385" fmla="*/ 201270 h 351188"/>
              <a:gd name="connsiteX386" fmla="*/ 7957575 w 9386473"/>
              <a:gd name="connsiteY386" fmla="*/ 245325 h 351188"/>
              <a:gd name="connsiteX387" fmla="*/ 7950311 w 9386473"/>
              <a:gd name="connsiteY387" fmla="*/ 247588 h 351188"/>
              <a:gd name="connsiteX388" fmla="*/ 7942525 w 9386473"/>
              <a:gd name="connsiteY388" fmla="*/ 245844 h 351188"/>
              <a:gd name="connsiteX389" fmla="*/ 7913519 w 9386473"/>
              <a:gd name="connsiteY389" fmla="*/ 225745 h 351188"/>
              <a:gd name="connsiteX390" fmla="*/ 7893939 w 9386473"/>
              <a:gd name="connsiteY390" fmla="*/ 181690 h 351188"/>
              <a:gd name="connsiteX391" fmla="*/ 7901203 w 9386473"/>
              <a:gd name="connsiteY391" fmla="*/ 179427 h 351188"/>
              <a:gd name="connsiteX392" fmla="*/ 7425661 w 9386473"/>
              <a:gd name="connsiteY392" fmla="*/ 179427 h 351188"/>
              <a:gd name="connsiteX393" fmla="*/ 7462452 w 9386473"/>
              <a:gd name="connsiteY393" fmla="*/ 201270 h 351188"/>
              <a:gd name="connsiteX394" fmla="*/ 7482033 w 9386473"/>
              <a:gd name="connsiteY394" fmla="*/ 245325 h 351188"/>
              <a:gd name="connsiteX395" fmla="*/ 7474769 w 9386473"/>
              <a:gd name="connsiteY395" fmla="*/ 247588 h 351188"/>
              <a:gd name="connsiteX396" fmla="*/ 7466983 w 9386473"/>
              <a:gd name="connsiteY396" fmla="*/ 245844 h 351188"/>
              <a:gd name="connsiteX397" fmla="*/ 7437977 w 9386473"/>
              <a:gd name="connsiteY397" fmla="*/ 225745 h 351188"/>
              <a:gd name="connsiteX398" fmla="*/ 7418397 w 9386473"/>
              <a:gd name="connsiteY398" fmla="*/ 181690 h 351188"/>
              <a:gd name="connsiteX399" fmla="*/ 7425661 w 9386473"/>
              <a:gd name="connsiteY399" fmla="*/ 179427 h 351188"/>
              <a:gd name="connsiteX400" fmla="*/ 6950119 w 9386473"/>
              <a:gd name="connsiteY400" fmla="*/ 179427 h 351188"/>
              <a:gd name="connsiteX401" fmla="*/ 6986910 w 9386473"/>
              <a:gd name="connsiteY401" fmla="*/ 201270 h 351188"/>
              <a:gd name="connsiteX402" fmla="*/ 7006491 w 9386473"/>
              <a:gd name="connsiteY402" fmla="*/ 245325 h 351188"/>
              <a:gd name="connsiteX403" fmla="*/ 6999227 w 9386473"/>
              <a:gd name="connsiteY403" fmla="*/ 247588 h 351188"/>
              <a:gd name="connsiteX404" fmla="*/ 6991441 w 9386473"/>
              <a:gd name="connsiteY404" fmla="*/ 245844 h 351188"/>
              <a:gd name="connsiteX405" fmla="*/ 6962435 w 9386473"/>
              <a:gd name="connsiteY405" fmla="*/ 225745 h 351188"/>
              <a:gd name="connsiteX406" fmla="*/ 6942855 w 9386473"/>
              <a:gd name="connsiteY406" fmla="*/ 181690 h 351188"/>
              <a:gd name="connsiteX407" fmla="*/ 6950119 w 9386473"/>
              <a:gd name="connsiteY407" fmla="*/ 179427 h 351188"/>
              <a:gd name="connsiteX408" fmla="*/ 6474577 w 9386473"/>
              <a:gd name="connsiteY408" fmla="*/ 179427 h 351188"/>
              <a:gd name="connsiteX409" fmla="*/ 6511368 w 9386473"/>
              <a:gd name="connsiteY409" fmla="*/ 201270 h 351188"/>
              <a:gd name="connsiteX410" fmla="*/ 6530949 w 9386473"/>
              <a:gd name="connsiteY410" fmla="*/ 245325 h 351188"/>
              <a:gd name="connsiteX411" fmla="*/ 6523685 w 9386473"/>
              <a:gd name="connsiteY411" fmla="*/ 247588 h 351188"/>
              <a:gd name="connsiteX412" fmla="*/ 6515899 w 9386473"/>
              <a:gd name="connsiteY412" fmla="*/ 245844 h 351188"/>
              <a:gd name="connsiteX413" fmla="*/ 6486893 w 9386473"/>
              <a:gd name="connsiteY413" fmla="*/ 225745 h 351188"/>
              <a:gd name="connsiteX414" fmla="*/ 6467313 w 9386473"/>
              <a:gd name="connsiteY414" fmla="*/ 181690 h 351188"/>
              <a:gd name="connsiteX415" fmla="*/ 6474577 w 9386473"/>
              <a:gd name="connsiteY415" fmla="*/ 179427 h 351188"/>
              <a:gd name="connsiteX416" fmla="*/ 5999035 w 9386473"/>
              <a:gd name="connsiteY416" fmla="*/ 179427 h 351188"/>
              <a:gd name="connsiteX417" fmla="*/ 6035826 w 9386473"/>
              <a:gd name="connsiteY417" fmla="*/ 201270 h 351188"/>
              <a:gd name="connsiteX418" fmla="*/ 6055407 w 9386473"/>
              <a:gd name="connsiteY418" fmla="*/ 245325 h 351188"/>
              <a:gd name="connsiteX419" fmla="*/ 6048143 w 9386473"/>
              <a:gd name="connsiteY419" fmla="*/ 247588 h 351188"/>
              <a:gd name="connsiteX420" fmla="*/ 6040357 w 9386473"/>
              <a:gd name="connsiteY420" fmla="*/ 245844 h 351188"/>
              <a:gd name="connsiteX421" fmla="*/ 6011351 w 9386473"/>
              <a:gd name="connsiteY421" fmla="*/ 225745 h 351188"/>
              <a:gd name="connsiteX422" fmla="*/ 5991771 w 9386473"/>
              <a:gd name="connsiteY422" fmla="*/ 181690 h 351188"/>
              <a:gd name="connsiteX423" fmla="*/ 5999035 w 9386473"/>
              <a:gd name="connsiteY423" fmla="*/ 179427 h 351188"/>
              <a:gd name="connsiteX424" fmla="*/ 5523493 w 9386473"/>
              <a:gd name="connsiteY424" fmla="*/ 179427 h 351188"/>
              <a:gd name="connsiteX425" fmla="*/ 5560284 w 9386473"/>
              <a:gd name="connsiteY425" fmla="*/ 201270 h 351188"/>
              <a:gd name="connsiteX426" fmla="*/ 5579865 w 9386473"/>
              <a:gd name="connsiteY426" fmla="*/ 245325 h 351188"/>
              <a:gd name="connsiteX427" fmla="*/ 5572601 w 9386473"/>
              <a:gd name="connsiteY427" fmla="*/ 247588 h 351188"/>
              <a:gd name="connsiteX428" fmla="*/ 5564815 w 9386473"/>
              <a:gd name="connsiteY428" fmla="*/ 245844 h 351188"/>
              <a:gd name="connsiteX429" fmla="*/ 5535809 w 9386473"/>
              <a:gd name="connsiteY429" fmla="*/ 225745 h 351188"/>
              <a:gd name="connsiteX430" fmla="*/ 5516229 w 9386473"/>
              <a:gd name="connsiteY430" fmla="*/ 181690 h 351188"/>
              <a:gd name="connsiteX431" fmla="*/ 5523493 w 9386473"/>
              <a:gd name="connsiteY431" fmla="*/ 179427 h 351188"/>
              <a:gd name="connsiteX432" fmla="*/ 5047951 w 9386473"/>
              <a:gd name="connsiteY432" fmla="*/ 179427 h 351188"/>
              <a:gd name="connsiteX433" fmla="*/ 5084742 w 9386473"/>
              <a:gd name="connsiteY433" fmla="*/ 201270 h 351188"/>
              <a:gd name="connsiteX434" fmla="*/ 5104323 w 9386473"/>
              <a:gd name="connsiteY434" fmla="*/ 245325 h 351188"/>
              <a:gd name="connsiteX435" fmla="*/ 5097059 w 9386473"/>
              <a:gd name="connsiteY435" fmla="*/ 247588 h 351188"/>
              <a:gd name="connsiteX436" fmla="*/ 5089273 w 9386473"/>
              <a:gd name="connsiteY436" fmla="*/ 245844 h 351188"/>
              <a:gd name="connsiteX437" fmla="*/ 5060267 w 9386473"/>
              <a:gd name="connsiteY437" fmla="*/ 225745 h 351188"/>
              <a:gd name="connsiteX438" fmla="*/ 5040687 w 9386473"/>
              <a:gd name="connsiteY438" fmla="*/ 181690 h 351188"/>
              <a:gd name="connsiteX439" fmla="*/ 5047951 w 9386473"/>
              <a:gd name="connsiteY439" fmla="*/ 179427 h 351188"/>
              <a:gd name="connsiteX440" fmla="*/ 4572409 w 9386473"/>
              <a:gd name="connsiteY440" fmla="*/ 179427 h 351188"/>
              <a:gd name="connsiteX441" fmla="*/ 4609200 w 9386473"/>
              <a:gd name="connsiteY441" fmla="*/ 201270 h 351188"/>
              <a:gd name="connsiteX442" fmla="*/ 4628781 w 9386473"/>
              <a:gd name="connsiteY442" fmla="*/ 245325 h 351188"/>
              <a:gd name="connsiteX443" fmla="*/ 4621517 w 9386473"/>
              <a:gd name="connsiteY443" fmla="*/ 247588 h 351188"/>
              <a:gd name="connsiteX444" fmla="*/ 4613731 w 9386473"/>
              <a:gd name="connsiteY444" fmla="*/ 245844 h 351188"/>
              <a:gd name="connsiteX445" fmla="*/ 4584725 w 9386473"/>
              <a:gd name="connsiteY445" fmla="*/ 225745 h 351188"/>
              <a:gd name="connsiteX446" fmla="*/ 4565145 w 9386473"/>
              <a:gd name="connsiteY446" fmla="*/ 181690 h 351188"/>
              <a:gd name="connsiteX447" fmla="*/ 4572409 w 9386473"/>
              <a:gd name="connsiteY447" fmla="*/ 179427 h 351188"/>
              <a:gd name="connsiteX448" fmla="*/ 4096867 w 9386473"/>
              <a:gd name="connsiteY448" fmla="*/ 179427 h 351188"/>
              <a:gd name="connsiteX449" fmla="*/ 4133658 w 9386473"/>
              <a:gd name="connsiteY449" fmla="*/ 201270 h 351188"/>
              <a:gd name="connsiteX450" fmla="*/ 4153239 w 9386473"/>
              <a:gd name="connsiteY450" fmla="*/ 245325 h 351188"/>
              <a:gd name="connsiteX451" fmla="*/ 4145975 w 9386473"/>
              <a:gd name="connsiteY451" fmla="*/ 247588 h 351188"/>
              <a:gd name="connsiteX452" fmla="*/ 4138189 w 9386473"/>
              <a:gd name="connsiteY452" fmla="*/ 245844 h 351188"/>
              <a:gd name="connsiteX453" fmla="*/ 4109183 w 9386473"/>
              <a:gd name="connsiteY453" fmla="*/ 225745 h 351188"/>
              <a:gd name="connsiteX454" fmla="*/ 4089603 w 9386473"/>
              <a:gd name="connsiteY454" fmla="*/ 181690 h 351188"/>
              <a:gd name="connsiteX455" fmla="*/ 4096867 w 9386473"/>
              <a:gd name="connsiteY455" fmla="*/ 179427 h 351188"/>
              <a:gd name="connsiteX456" fmla="*/ 3621327 w 9386473"/>
              <a:gd name="connsiteY456" fmla="*/ 179427 h 351188"/>
              <a:gd name="connsiteX457" fmla="*/ 3658119 w 9386473"/>
              <a:gd name="connsiteY457" fmla="*/ 201270 h 351188"/>
              <a:gd name="connsiteX458" fmla="*/ 3677699 w 9386473"/>
              <a:gd name="connsiteY458" fmla="*/ 245325 h 351188"/>
              <a:gd name="connsiteX459" fmla="*/ 3670435 w 9386473"/>
              <a:gd name="connsiteY459" fmla="*/ 247588 h 351188"/>
              <a:gd name="connsiteX460" fmla="*/ 3662649 w 9386473"/>
              <a:gd name="connsiteY460" fmla="*/ 245844 h 351188"/>
              <a:gd name="connsiteX461" fmla="*/ 3633644 w 9386473"/>
              <a:gd name="connsiteY461" fmla="*/ 225745 h 351188"/>
              <a:gd name="connsiteX462" fmla="*/ 3614063 w 9386473"/>
              <a:gd name="connsiteY462" fmla="*/ 181690 h 351188"/>
              <a:gd name="connsiteX463" fmla="*/ 3621327 w 9386473"/>
              <a:gd name="connsiteY463" fmla="*/ 179427 h 351188"/>
              <a:gd name="connsiteX464" fmla="*/ 3145785 w 9386473"/>
              <a:gd name="connsiteY464" fmla="*/ 179427 h 351188"/>
              <a:gd name="connsiteX465" fmla="*/ 3182577 w 9386473"/>
              <a:gd name="connsiteY465" fmla="*/ 201270 h 351188"/>
              <a:gd name="connsiteX466" fmla="*/ 3202157 w 9386473"/>
              <a:gd name="connsiteY466" fmla="*/ 245325 h 351188"/>
              <a:gd name="connsiteX467" fmla="*/ 3194893 w 9386473"/>
              <a:gd name="connsiteY467" fmla="*/ 247588 h 351188"/>
              <a:gd name="connsiteX468" fmla="*/ 3187107 w 9386473"/>
              <a:gd name="connsiteY468" fmla="*/ 245844 h 351188"/>
              <a:gd name="connsiteX469" fmla="*/ 3158102 w 9386473"/>
              <a:gd name="connsiteY469" fmla="*/ 225745 h 351188"/>
              <a:gd name="connsiteX470" fmla="*/ 3138522 w 9386473"/>
              <a:gd name="connsiteY470" fmla="*/ 181690 h 351188"/>
              <a:gd name="connsiteX471" fmla="*/ 3145785 w 9386473"/>
              <a:gd name="connsiteY471" fmla="*/ 179427 h 351188"/>
              <a:gd name="connsiteX472" fmla="*/ 2670243 w 9386473"/>
              <a:gd name="connsiteY472" fmla="*/ 179427 h 351188"/>
              <a:gd name="connsiteX473" fmla="*/ 2707035 w 9386473"/>
              <a:gd name="connsiteY473" fmla="*/ 201270 h 351188"/>
              <a:gd name="connsiteX474" fmla="*/ 2726615 w 9386473"/>
              <a:gd name="connsiteY474" fmla="*/ 245325 h 351188"/>
              <a:gd name="connsiteX475" fmla="*/ 2719352 w 9386473"/>
              <a:gd name="connsiteY475" fmla="*/ 247588 h 351188"/>
              <a:gd name="connsiteX476" fmla="*/ 2711565 w 9386473"/>
              <a:gd name="connsiteY476" fmla="*/ 245844 h 351188"/>
              <a:gd name="connsiteX477" fmla="*/ 2682560 w 9386473"/>
              <a:gd name="connsiteY477" fmla="*/ 225745 h 351188"/>
              <a:gd name="connsiteX478" fmla="*/ 2662980 w 9386473"/>
              <a:gd name="connsiteY478" fmla="*/ 181690 h 351188"/>
              <a:gd name="connsiteX479" fmla="*/ 2670243 w 9386473"/>
              <a:gd name="connsiteY479" fmla="*/ 179427 h 351188"/>
              <a:gd name="connsiteX480" fmla="*/ 2194702 w 9386473"/>
              <a:gd name="connsiteY480" fmla="*/ 179427 h 351188"/>
              <a:gd name="connsiteX481" fmla="*/ 2231494 w 9386473"/>
              <a:gd name="connsiteY481" fmla="*/ 201270 h 351188"/>
              <a:gd name="connsiteX482" fmla="*/ 2251074 w 9386473"/>
              <a:gd name="connsiteY482" fmla="*/ 245325 h 351188"/>
              <a:gd name="connsiteX483" fmla="*/ 2243810 w 9386473"/>
              <a:gd name="connsiteY483" fmla="*/ 247588 h 351188"/>
              <a:gd name="connsiteX484" fmla="*/ 2236024 w 9386473"/>
              <a:gd name="connsiteY484" fmla="*/ 245844 h 351188"/>
              <a:gd name="connsiteX485" fmla="*/ 2207018 w 9386473"/>
              <a:gd name="connsiteY485" fmla="*/ 225745 h 351188"/>
              <a:gd name="connsiteX486" fmla="*/ 2187439 w 9386473"/>
              <a:gd name="connsiteY486" fmla="*/ 181690 h 351188"/>
              <a:gd name="connsiteX487" fmla="*/ 2194702 w 9386473"/>
              <a:gd name="connsiteY487" fmla="*/ 179427 h 351188"/>
              <a:gd name="connsiteX488" fmla="*/ 1719161 w 9386473"/>
              <a:gd name="connsiteY488" fmla="*/ 179427 h 351188"/>
              <a:gd name="connsiteX489" fmla="*/ 1755952 w 9386473"/>
              <a:gd name="connsiteY489" fmla="*/ 201270 h 351188"/>
              <a:gd name="connsiteX490" fmla="*/ 1775532 w 9386473"/>
              <a:gd name="connsiteY490" fmla="*/ 245325 h 351188"/>
              <a:gd name="connsiteX491" fmla="*/ 1768269 w 9386473"/>
              <a:gd name="connsiteY491" fmla="*/ 247588 h 351188"/>
              <a:gd name="connsiteX492" fmla="*/ 1760483 w 9386473"/>
              <a:gd name="connsiteY492" fmla="*/ 245844 h 351188"/>
              <a:gd name="connsiteX493" fmla="*/ 1731476 w 9386473"/>
              <a:gd name="connsiteY493" fmla="*/ 225745 h 351188"/>
              <a:gd name="connsiteX494" fmla="*/ 1711897 w 9386473"/>
              <a:gd name="connsiteY494" fmla="*/ 181690 h 351188"/>
              <a:gd name="connsiteX495" fmla="*/ 1719161 w 9386473"/>
              <a:gd name="connsiteY495" fmla="*/ 179427 h 351188"/>
              <a:gd name="connsiteX496" fmla="*/ 1243617 w 9386473"/>
              <a:gd name="connsiteY496" fmla="*/ 179427 h 351188"/>
              <a:gd name="connsiteX497" fmla="*/ 1280409 w 9386473"/>
              <a:gd name="connsiteY497" fmla="*/ 201270 h 351188"/>
              <a:gd name="connsiteX498" fmla="*/ 1299990 w 9386473"/>
              <a:gd name="connsiteY498" fmla="*/ 245325 h 351188"/>
              <a:gd name="connsiteX499" fmla="*/ 1292726 w 9386473"/>
              <a:gd name="connsiteY499" fmla="*/ 247588 h 351188"/>
              <a:gd name="connsiteX500" fmla="*/ 1284939 w 9386473"/>
              <a:gd name="connsiteY500" fmla="*/ 245844 h 351188"/>
              <a:gd name="connsiteX501" fmla="*/ 1255934 w 9386473"/>
              <a:gd name="connsiteY501" fmla="*/ 225745 h 351188"/>
              <a:gd name="connsiteX502" fmla="*/ 1236354 w 9386473"/>
              <a:gd name="connsiteY502" fmla="*/ 181690 h 351188"/>
              <a:gd name="connsiteX503" fmla="*/ 1243617 w 9386473"/>
              <a:gd name="connsiteY503" fmla="*/ 179427 h 351188"/>
              <a:gd name="connsiteX504" fmla="*/ 768075 w 9386473"/>
              <a:gd name="connsiteY504" fmla="*/ 179427 h 351188"/>
              <a:gd name="connsiteX505" fmla="*/ 804867 w 9386473"/>
              <a:gd name="connsiteY505" fmla="*/ 201270 h 351188"/>
              <a:gd name="connsiteX506" fmla="*/ 824447 w 9386473"/>
              <a:gd name="connsiteY506" fmla="*/ 245325 h 351188"/>
              <a:gd name="connsiteX507" fmla="*/ 817183 w 9386473"/>
              <a:gd name="connsiteY507" fmla="*/ 247588 h 351188"/>
              <a:gd name="connsiteX508" fmla="*/ 809397 w 9386473"/>
              <a:gd name="connsiteY508" fmla="*/ 245844 h 351188"/>
              <a:gd name="connsiteX509" fmla="*/ 780392 w 9386473"/>
              <a:gd name="connsiteY509" fmla="*/ 225745 h 351188"/>
              <a:gd name="connsiteX510" fmla="*/ 760812 w 9386473"/>
              <a:gd name="connsiteY510" fmla="*/ 181690 h 351188"/>
              <a:gd name="connsiteX511" fmla="*/ 768075 w 9386473"/>
              <a:gd name="connsiteY511" fmla="*/ 179427 h 351188"/>
              <a:gd name="connsiteX512" fmla="*/ 292534 w 9386473"/>
              <a:gd name="connsiteY512" fmla="*/ 179427 h 351188"/>
              <a:gd name="connsiteX513" fmla="*/ 329325 w 9386473"/>
              <a:gd name="connsiteY513" fmla="*/ 201270 h 351188"/>
              <a:gd name="connsiteX514" fmla="*/ 348905 w 9386473"/>
              <a:gd name="connsiteY514" fmla="*/ 245325 h 351188"/>
              <a:gd name="connsiteX515" fmla="*/ 341642 w 9386473"/>
              <a:gd name="connsiteY515" fmla="*/ 247588 h 351188"/>
              <a:gd name="connsiteX516" fmla="*/ 333855 w 9386473"/>
              <a:gd name="connsiteY516" fmla="*/ 245844 h 351188"/>
              <a:gd name="connsiteX517" fmla="*/ 304850 w 9386473"/>
              <a:gd name="connsiteY517" fmla="*/ 225745 h 351188"/>
              <a:gd name="connsiteX518" fmla="*/ 285270 w 9386473"/>
              <a:gd name="connsiteY518" fmla="*/ 181690 h 351188"/>
              <a:gd name="connsiteX519" fmla="*/ 292534 w 9386473"/>
              <a:gd name="connsiteY519" fmla="*/ 179427 h 351188"/>
              <a:gd name="connsiteX520" fmla="*/ 9210879 w 9386473"/>
              <a:gd name="connsiteY520" fmla="*/ 129094 h 351188"/>
              <a:gd name="connsiteX521" fmla="*/ 9257379 w 9386473"/>
              <a:gd name="connsiteY521" fmla="*/ 175593 h 351188"/>
              <a:gd name="connsiteX522" fmla="*/ 9210879 w 9386473"/>
              <a:gd name="connsiteY522" fmla="*/ 222093 h 351188"/>
              <a:gd name="connsiteX523" fmla="*/ 9164380 w 9386473"/>
              <a:gd name="connsiteY523" fmla="*/ 175593 h 351188"/>
              <a:gd name="connsiteX524" fmla="*/ 9210879 w 9386473"/>
              <a:gd name="connsiteY524" fmla="*/ 129094 h 351188"/>
              <a:gd name="connsiteX525" fmla="*/ 8735347 w 9386473"/>
              <a:gd name="connsiteY525" fmla="*/ 129094 h 351188"/>
              <a:gd name="connsiteX526" fmla="*/ 8781846 w 9386473"/>
              <a:gd name="connsiteY526" fmla="*/ 175593 h 351188"/>
              <a:gd name="connsiteX527" fmla="*/ 8735347 w 9386473"/>
              <a:gd name="connsiteY527" fmla="*/ 222093 h 351188"/>
              <a:gd name="connsiteX528" fmla="*/ 8688847 w 9386473"/>
              <a:gd name="connsiteY528" fmla="*/ 175593 h 351188"/>
              <a:gd name="connsiteX529" fmla="*/ 8735347 w 9386473"/>
              <a:gd name="connsiteY529" fmla="*/ 129094 h 351188"/>
              <a:gd name="connsiteX530" fmla="*/ 8259805 w 9386473"/>
              <a:gd name="connsiteY530" fmla="*/ 129094 h 351188"/>
              <a:gd name="connsiteX531" fmla="*/ 8306304 w 9386473"/>
              <a:gd name="connsiteY531" fmla="*/ 175593 h 351188"/>
              <a:gd name="connsiteX532" fmla="*/ 8259805 w 9386473"/>
              <a:gd name="connsiteY532" fmla="*/ 222093 h 351188"/>
              <a:gd name="connsiteX533" fmla="*/ 8213305 w 9386473"/>
              <a:gd name="connsiteY533" fmla="*/ 175593 h 351188"/>
              <a:gd name="connsiteX534" fmla="*/ 8259805 w 9386473"/>
              <a:gd name="connsiteY534" fmla="*/ 129094 h 351188"/>
              <a:gd name="connsiteX535" fmla="*/ 7784262 w 9386473"/>
              <a:gd name="connsiteY535" fmla="*/ 129094 h 351188"/>
              <a:gd name="connsiteX536" fmla="*/ 7830762 w 9386473"/>
              <a:gd name="connsiteY536" fmla="*/ 175593 h 351188"/>
              <a:gd name="connsiteX537" fmla="*/ 7784262 w 9386473"/>
              <a:gd name="connsiteY537" fmla="*/ 222093 h 351188"/>
              <a:gd name="connsiteX538" fmla="*/ 7737763 w 9386473"/>
              <a:gd name="connsiteY538" fmla="*/ 175593 h 351188"/>
              <a:gd name="connsiteX539" fmla="*/ 7784262 w 9386473"/>
              <a:gd name="connsiteY539" fmla="*/ 129094 h 351188"/>
              <a:gd name="connsiteX540" fmla="*/ 7308720 w 9386473"/>
              <a:gd name="connsiteY540" fmla="*/ 129094 h 351188"/>
              <a:gd name="connsiteX541" fmla="*/ 7355220 w 9386473"/>
              <a:gd name="connsiteY541" fmla="*/ 175593 h 351188"/>
              <a:gd name="connsiteX542" fmla="*/ 7308720 w 9386473"/>
              <a:gd name="connsiteY542" fmla="*/ 222093 h 351188"/>
              <a:gd name="connsiteX543" fmla="*/ 7262221 w 9386473"/>
              <a:gd name="connsiteY543" fmla="*/ 175593 h 351188"/>
              <a:gd name="connsiteX544" fmla="*/ 7308720 w 9386473"/>
              <a:gd name="connsiteY544" fmla="*/ 129094 h 351188"/>
              <a:gd name="connsiteX545" fmla="*/ 6833178 w 9386473"/>
              <a:gd name="connsiteY545" fmla="*/ 129094 h 351188"/>
              <a:gd name="connsiteX546" fmla="*/ 6879678 w 9386473"/>
              <a:gd name="connsiteY546" fmla="*/ 175593 h 351188"/>
              <a:gd name="connsiteX547" fmla="*/ 6833178 w 9386473"/>
              <a:gd name="connsiteY547" fmla="*/ 222093 h 351188"/>
              <a:gd name="connsiteX548" fmla="*/ 6786679 w 9386473"/>
              <a:gd name="connsiteY548" fmla="*/ 175593 h 351188"/>
              <a:gd name="connsiteX549" fmla="*/ 6833178 w 9386473"/>
              <a:gd name="connsiteY549" fmla="*/ 129094 h 351188"/>
              <a:gd name="connsiteX550" fmla="*/ 6357636 w 9386473"/>
              <a:gd name="connsiteY550" fmla="*/ 129094 h 351188"/>
              <a:gd name="connsiteX551" fmla="*/ 6404136 w 9386473"/>
              <a:gd name="connsiteY551" fmla="*/ 175593 h 351188"/>
              <a:gd name="connsiteX552" fmla="*/ 6357636 w 9386473"/>
              <a:gd name="connsiteY552" fmla="*/ 222093 h 351188"/>
              <a:gd name="connsiteX553" fmla="*/ 6311137 w 9386473"/>
              <a:gd name="connsiteY553" fmla="*/ 175593 h 351188"/>
              <a:gd name="connsiteX554" fmla="*/ 6357636 w 9386473"/>
              <a:gd name="connsiteY554" fmla="*/ 129094 h 351188"/>
              <a:gd name="connsiteX555" fmla="*/ 5882094 w 9386473"/>
              <a:gd name="connsiteY555" fmla="*/ 129094 h 351188"/>
              <a:gd name="connsiteX556" fmla="*/ 5928594 w 9386473"/>
              <a:gd name="connsiteY556" fmla="*/ 175593 h 351188"/>
              <a:gd name="connsiteX557" fmla="*/ 5882094 w 9386473"/>
              <a:gd name="connsiteY557" fmla="*/ 222093 h 351188"/>
              <a:gd name="connsiteX558" fmla="*/ 5835595 w 9386473"/>
              <a:gd name="connsiteY558" fmla="*/ 175593 h 351188"/>
              <a:gd name="connsiteX559" fmla="*/ 5882094 w 9386473"/>
              <a:gd name="connsiteY559" fmla="*/ 129094 h 351188"/>
              <a:gd name="connsiteX560" fmla="*/ 5406552 w 9386473"/>
              <a:gd name="connsiteY560" fmla="*/ 129094 h 351188"/>
              <a:gd name="connsiteX561" fmla="*/ 5453052 w 9386473"/>
              <a:gd name="connsiteY561" fmla="*/ 175593 h 351188"/>
              <a:gd name="connsiteX562" fmla="*/ 5406552 w 9386473"/>
              <a:gd name="connsiteY562" fmla="*/ 222093 h 351188"/>
              <a:gd name="connsiteX563" fmla="*/ 5360053 w 9386473"/>
              <a:gd name="connsiteY563" fmla="*/ 175593 h 351188"/>
              <a:gd name="connsiteX564" fmla="*/ 5406552 w 9386473"/>
              <a:gd name="connsiteY564" fmla="*/ 129094 h 351188"/>
              <a:gd name="connsiteX565" fmla="*/ 4931010 w 9386473"/>
              <a:gd name="connsiteY565" fmla="*/ 129094 h 351188"/>
              <a:gd name="connsiteX566" fmla="*/ 4977510 w 9386473"/>
              <a:gd name="connsiteY566" fmla="*/ 175593 h 351188"/>
              <a:gd name="connsiteX567" fmla="*/ 4931010 w 9386473"/>
              <a:gd name="connsiteY567" fmla="*/ 222093 h 351188"/>
              <a:gd name="connsiteX568" fmla="*/ 4884511 w 9386473"/>
              <a:gd name="connsiteY568" fmla="*/ 175593 h 351188"/>
              <a:gd name="connsiteX569" fmla="*/ 4931010 w 9386473"/>
              <a:gd name="connsiteY569" fmla="*/ 129094 h 351188"/>
              <a:gd name="connsiteX570" fmla="*/ 4455468 w 9386473"/>
              <a:gd name="connsiteY570" fmla="*/ 129094 h 351188"/>
              <a:gd name="connsiteX571" fmla="*/ 4501968 w 9386473"/>
              <a:gd name="connsiteY571" fmla="*/ 175593 h 351188"/>
              <a:gd name="connsiteX572" fmla="*/ 4455468 w 9386473"/>
              <a:gd name="connsiteY572" fmla="*/ 222093 h 351188"/>
              <a:gd name="connsiteX573" fmla="*/ 4408969 w 9386473"/>
              <a:gd name="connsiteY573" fmla="*/ 175593 h 351188"/>
              <a:gd name="connsiteX574" fmla="*/ 4455468 w 9386473"/>
              <a:gd name="connsiteY574" fmla="*/ 129094 h 351188"/>
              <a:gd name="connsiteX575" fmla="*/ 3979926 w 9386473"/>
              <a:gd name="connsiteY575" fmla="*/ 129094 h 351188"/>
              <a:gd name="connsiteX576" fmla="*/ 4026426 w 9386473"/>
              <a:gd name="connsiteY576" fmla="*/ 175593 h 351188"/>
              <a:gd name="connsiteX577" fmla="*/ 3979926 w 9386473"/>
              <a:gd name="connsiteY577" fmla="*/ 222093 h 351188"/>
              <a:gd name="connsiteX578" fmla="*/ 3933429 w 9386473"/>
              <a:gd name="connsiteY578" fmla="*/ 175593 h 351188"/>
              <a:gd name="connsiteX579" fmla="*/ 3979926 w 9386473"/>
              <a:gd name="connsiteY579" fmla="*/ 129094 h 351188"/>
              <a:gd name="connsiteX580" fmla="*/ 3504387 w 9386473"/>
              <a:gd name="connsiteY580" fmla="*/ 129094 h 351188"/>
              <a:gd name="connsiteX581" fmla="*/ 3550886 w 9386473"/>
              <a:gd name="connsiteY581" fmla="*/ 175593 h 351188"/>
              <a:gd name="connsiteX582" fmla="*/ 3504387 w 9386473"/>
              <a:gd name="connsiteY582" fmla="*/ 222093 h 351188"/>
              <a:gd name="connsiteX583" fmla="*/ 3457887 w 9386473"/>
              <a:gd name="connsiteY583" fmla="*/ 175593 h 351188"/>
              <a:gd name="connsiteX584" fmla="*/ 3504387 w 9386473"/>
              <a:gd name="connsiteY584" fmla="*/ 129094 h 351188"/>
              <a:gd name="connsiteX585" fmla="*/ 3028845 w 9386473"/>
              <a:gd name="connsiteY585" fmla="*/ 129094 h 351188"/>
              <a:gd name="connsiteX586" fmla="*/ 3075345 w 9386473"/>
              <a:gd name="connsiteY586" fmla="*/ 175593 h 351188"/>
              <a:gd name="connsiteX587" fmla="*/ 3028845 w 9386473"/>
              <a:gd name="connsiteY587" fmla="*/ 222093 h 351188"/>
              <a:gd name="connsiteX588" fmla="*/ 2982345 w 9386473"/>
              <a:gd name="connsiteY588" fmla="*/ 175593 h 351188"/>
              <a:gd name="connsiteX589" fmla="*/ 3028845 w 9386473"/>
              <a:gd name="connsiteY589" fmla="*/ 129094 h 351188"/>
              <a:gd name="connsiteX590" fmla="*/ 2553303 w 9386473"/>
              <a:gd name="connsiteY590" fmla="*/ 129094 h 351188"/>
              <a:gd name="connsiteX591" fmla="*/ 2599803 w 9386473"/>
              <a:gd name="connsiteY591" fmla="*/ 175593 h 351188"/>
              <a:gd name="connsiteX592" fmla="*/ 2553303 w 9386473"/>
              <a:gd name="connsiteY592" fmla="*/ 222093 h 351188"/>
              <a:gd name="connsiteX593" fmla="*/ 2506804 w 9386473"/>
              <a:gd name="connsiteY593" fmla="*/ 175593 h 351188"/>
              <a:gd name="connsiteX594" fmla="*/ 2553303 w 9386473"/>
              <a:gd name="connsiteY594" fmla="*/ 129094 h 351188"/>
              <a:gd name="connsiteX595" fmla="*/ 2077762 w 9386473"/>
              <a:gd name="connsiteY595" fmla="*/ 129094 h 351188"/>
              <a:gd name="connsiteX596" fmla="*/ 2124262 w 9386473"/>
              <a:gd name="connsiteY596" fmla="*/ 175593 h 351188"/>
              <a:gd name="connsiteX597" fmla="*/ 2077762 w 9386473"/>
              <a:gd name="connsiteY597" fmla="*/ 222093 h 351188"/>
              <a:gd name="connsiteX598" fmla="*/ 2031262 w 9386473"/>
              <a:gd name="connsiteY598" fmla="*/ 175593 h 351188"/>
              <a:gd name="connsiteX599" fmla="*/ 2077762 w 9386473"/>
              <a:gd name="connsiteY599" fmla="*/ 129094 h 351188"/>
              <a:gd name="connsiteX600" fmla="*/ 1602220 w 9386473"/>
              <a:gd name="connsiteY600" fmla="*/ 129094 h 351188"/>
              <a:gd name="connsiteX601" fmla="*/ 1648720 w 9386473"/>
              <a:gd name="connsiteY601" fmla="*/ 175593 h 351188"/>
              <a:gd name="connsiteX602" fmla="*/ 1602220 w 9386473"/>
              <a:gd name="connsiteY602" fmla="*/ 222093 h 351188"/>
              <a:gd name="connsiteX603" fmla="*/ 1555720 w 9386473"/>
              <a:gd name="connsiteY603" fmla="*/ 175593 h 351188"/>
              <a:gd name="connsiteX604" fmla="*/ 1602220 w 9386473"/>
              <a:gd name="connsiteY604" fmla="*/ 129094 h 351188"/>
              <a:gd name="connsiteX605" fmla="*/ 1126677 w 9386473"/>
              <a:gd name="connsiteY605" fmla="*/ 129094 h 351188"/>
              <a:gd name="connsiteX606" fmla="*/ 1173177 w 9386473"/>
              <a:gd name="connsiteY606" fmla="*/ 175593 h 351188"/>
              <a:gd name="connsiteX607" fmla="*/ 1126677 w 9386473"/>
              <a:gd name="connsiteY607" fmla="*/ 222093 h 351188"/>
              <a:gd name="connsiteX608" fmla="*/ 1080177 w 9386473"/>
              <a:gd name="connsiteY608" fmla="*/ 175593 h 351188"/>
              <a:gd name="connsiteX609" fmla="*/ 1126677 w 9386473"/>
              <a:gd name="connsiteY609" fmla="*/ 129094 h 351188"/>
              <a:gd name="connsiteX610" fmla="*/ 651135 w 9386473"/>
              <a:gd name="connsiteY610" fmla="*/ 129094 h 351188"/>
              <a:gd name="connsiteX611" fmla="*/ 697634 w 9386473"/>
              <a:gd name="connsiteY611" fmla="*/ 175593 h 351188"/>
              <a:gd name="connsiteX612" fmla="*/ 651135 w 9386473"/>
              <a:gd name="connsiteY612" fmla="*/ 222093 h 351188"/>
              <a:gd name="connsiteX613" fmla="*/ 604635 w 9386473"/>
              <a:gd name="connsiteY613" fmla="*/ 175593 h 351188"/>
              <a:gd name="connsiteX614" fmla="*/ 651135 w 9386473"/>
              <a:gd name="connsiteY614" fmla="*/ 129094 h 351188"/>
              <a:gd name="connsiteX615" fmla="*/ 175593 w 9386473"/>
              <a:gd name="connsiteY615" fmla="*/ 129094 h 351188"/>
              <a:gd name="connsiteX616" fmla="*/ 222093 w 9386473"/>
              <a:gd name="connsiteY616" fmla="*/ 175593 h 351188"/>
              <a:gd name="connsiteX617" fmla="*/ 175593 w 9386473"/>
              <a:gd name="connsiteY617" fmla="*/ 222093 h 351188"/>
              <a:gd name="connsiteX618" fmla="*/ 129093 w 9386473"/>
              <a:gd name="connsiteY618" fmla="*/ 175593 h 351188"/>
              <a:gd name="connsiteX619" fmla="*/ 175593 w 9386473"/>
              <a:gd name="connsiteY619" fmla="*/ 129094 h 351188"/>
              <a:gd name="connsiteX620" fmla="*/ 9044831 w 9386473"/>
              <a:gd name="connsiteY620" fmla="*/ 103600 h 351188"/>
              <a:gd name="connsiteX621" fmla="*/ 9081623 w 9386473"/>
              <a:gd name="connsiteY621" fmla="*/ 125443 h 351188"/>
              <a:gd name="connsiteX622" fmla="*/ 9101203 w 9386473"/>
              <a:gd name="connsiteY622" fmla="*/ 169499 h 351188"/>
              <a:gd name="connsiteX623" fmla="*/ 9093939 w 9386473"/>
              <a:gd name="connsiteY623" fmla="*/ 171761 h 351188"/>
              <a:gd name="connsiteX624" fmla="*/ 9086153 w 9386473"/>
              <a:gd name="connsiteY624" fmla="*/ 170017 h 351188"/>
              <a:gd name="connsiteX625" fmla="*/ 9057147 w 9386473"/>
              <a:gd name="connsiteY625" fmla="*/ 149918 h 351188"/>
              <a:gd name="connsiteX626" fmla="*/ 9037567 w 9386473"/>
              <a:gd name="connsiteY626" fmla="*/ 105863 h 351188"/>
              <a:gd name="connsiteX627" fmla="*/ 9044831 w 9386473"/>
              <a:gd name="connsiteY627" fmla="*/ 103600 h 351188"/>
              <a:gd name="connsiteX628" fmla="*/ 8569298 w 9386473"/>
              <a:gd name="connsiteY628" fmla="*/ 103600 h 351188"/>
              <a:gd name="connsiteX629" fmla="*/ 8606090 w 9386473"/>
              <a:gd name="connsiteY629" fmla="*/ 125443 h 351188"/>
              <a:gd name="connsiteX630" fmla="*/ 8625670 w 9386473"/>
              <a:gd name="connsiteY630" fmla="*/ 169499 h 351188"/>
              <a:gd name="connsiteX631" fmla="*/ 8618406 w 9386473"/>
              <a:gd name="connsiteY631" fmla="*/ 171761 h 351188"/>
              <a:gd name="connsiteX632" fmla="*/ 8610620 w 9386473"/>
              <a:gd name="connsiteY632" fmla="*/ 170017 h 351188"/>
              <a:gd name="connsiteX633" fmla="*/ 8581614 w 9386473"/>
              <a:gd name="connsiteY633" fmla="*/ 149918 h 351188"/>
              <a:gd name="connsiteX634" fmla="*/ 8562034 w 9386473"/>
              <a:gd name="connsiteY634" fmla="*/ 105863 h 351188"/>
              <a:gd name="connsiteX635" fmla="*/ 8569298 w 9386473"/>
              <a:gd name="connsiteY635" fmla="*/ 103600 h 351188"/>
              <a:gd name="connsiteX636" fmla="*/ 8093756 w 9386473"/>
              <a:gd name="connsiteY636" fmla="*/ 103600 h 351188"/>
              <a:gd name="connsiteX637" fmla="*/ 8130548 w 9386473"/>
              <a:gd name="connsiteY637" fmla="*/ 125443 h 351188"/>
              <a:gd name="connsiteX638" fmla="*/ 8150128 w 9386473"/>
              <a:gd name="connsiteY638" fmla="*/ 169499 h 351188"/>
              <a:gd name="connsiteX639" fmla="*/ 8142864 w 9386473"/>
              <a:gd name="connsiteY639" fmla="*/ 171761 h 351188"/>
              <a:gd name="connsiteX640" fmla="*/ 8135078 w 9386473"/>
              <a:gd name="connsiteY640" fmla="*/ 170017 h 351188"/>
              <a:gd name="connsiteX641" fmla="*/ 8106072 w 9386473"/>
              <a:gd name="connsiteY641" fmla="*/ 149918 h 351188"/>
              <a:gd name="connsiteX642" fmla="*/ 8086492 w 9386473"/>
              <a:gd name="connsiteY642" fmla="*/ 105863 h 351188"/>
              <a:gd name="connsiteX643" fmla="*/ 8093756 w 9386473"/>
              <a:gd name="connsiteY643" fmla="*/ 103600 h 351188"/>
              <a:gd name="connsiteX644" fmla="*/ 7618214 w 9386473"/>
              <a:gd name="connsiteY644" fmla="*/ 103600 h 351188"/>
              <a:gd name="connsiteX645" fmla="*/ 7655005 w 9386473"/>
              <a:gd name="connsiteY645" fmla="*/ 125443 h 351188"/>
              <a:gd name="connsiteX646" fmla="*/ 7674585 w 9386473"/>
              <a:gd name="connsiteY646" fmla="*/ 169499 h 351188"/>
              <a:gd name="connsiteX647" fmla="*/ 7667322 w 9386473"/>
              <a:gd name="connsiteY647" fmla="*/ 171761 h 351188"/>
              <a:gd name="connsiteX648" fmla="*/ 7659536 w 9386473"/>
              <a:gd name="connsiteY648" fmla="*/ 170017 h 351188"/>
              <a:gd name="connsiteX649" fmla="*/ 7630530 w 9386473"/>
              <a:gd name="connsiteY649" fmla="*/ 149918 h 351188"/>
              <a:gd name="connsiteX650" fmla="*/ 7610950 w 9386473"/>
              <a:gd name="connsiteY650" fmla="*/ 105863 h 351188"/>
              <a:gd name="connsiteX651" fmla="*/ 7618214 w 9386473"/>
              <a:gd name="connsiteY651" fmla="*/ 103600 h 351188"/>
              <a:gd name="connsiteX652" fmla="*/ 7142672 w 9386473"/>
              <a:gd name="connsiteY652" fmla="*/ 103600 h 351188"/>
              <a:gd name="connsiteX653" fmla="*/ 7179463 w 9386473"/>
              <a:gd name="connsiteY653" fmla="*/ 125443 h 351188"/>
              <a:gd name="connsiteX654" fmla="*/ 7199043 w 9386473"/>
              <a:gd name="connsiteY654" fmla="*/ 169499 h 351188"/>
              <a:gd name="connsiteX655" fmla="*/ 7191780 w 9386473"/>
              <a:gd name="connsiteY655" fmla="*/ 171761 h 351188"/>
              <a:gd name="connsiteX656" fmla="*/ 7183994 w 9386473"/>
              <a:gd name="connsiteY656" fmla="*/ 170017 h 351188"/>
              <a:gd name="connsiteX657" fmla="*/ 7154988 w 9386473"/>
              <a:gd name="connsiteY657" fmla="*/ 149918 h 351188"/>
              <a:gd name="connsiteX658" fmla="*/ 7135408 w 9386473"/>
              <a:gd name="connsiteY658" fmla="*/ 105863 h 351188"/>
              <a:gd name="connsiteX659" fmla="*/ 7142672 w 9386473"/>
              <a:gd name="connsiteY659" fmla="*/ 103600 h 351188"/>
              <a:gd name="connsiteX660" fmla="*/ 6667130 w 9386473"/>
              <a:gd name="connsiteY660" fmla="*/ 103600 h 351188"/>
              <a:gd name="connsiteX661" fmla="*/ 6703921 w 9386473"/>
              <a:gd name="connsiteY661" fmla="*/ 125443 h 351188"/>
              <a:gd name="connsiteX662" fmla="*/ 6723501 w 9386473"/>
              <a:gd name="connsiteY662" fmla="*/ 169499 h 351188"/>
              <a:gd name="connsiteX663" fmla="*/ 6716238 w 9386473"/>
              <a:gd name="connsiteY663" fmla="*/ 171761 h 351188"/>
              <a:gd name="connsiteX664" fmla="*/ 6708452 w 9386473"/>
              <a:gd name="connsiteY664" fmla="*/ 170017 h 351188"/>
              <a:gd name="connsiteX665" fmla="*/ 6679446 w 9386473"/>
              <a:gd name="connsiteY665" fmla="*/ 149918 h 351188"/>
              <a:gd name="connsiteX666" fmla="*/ 6659866 w 9386473"/>
              <a:gd name="connsiteY666" fmla="*/ 105863 h 351188"/>
              <a:gd name="connsiteX667" fmla="*/ 6667130 w 9386473"/>
              <a:gd name="connsiteY667" fmla="*/ 103600 h 351188"/>
              <a:gd name="connsiteX668" fmla="*/ 6191588 w 9386473"/>
              <a:gd name="connsiteY668" fmla="*/ 103600 h 351188"/>
              <a:gd name="connsiteX669" fmla="*/ 6228379 w 9386473"/>
              <a:gd name="connsiteY669" fmla="*/ 125443 h 351188"/>
              <a:gd name="connsiteX670" fmla="*/ 6247959 w 9386473"/>
              <a:gd name="connsiteY670" fmla="*/ 169499 h 351188"/>
              <a:gd name="connsiteX671" fmla="*/ 6240696 w 9386473"/>
              <a:gd name="connsiteY671" fmla="*/ 171761 h 351188"/>
              <a:gd name="connsiteX672" fmla="*/ 6232910 w 9386473"/>
              <a:gd name="connsiteY672" fmla="*/ 170017 h 351188"/>
              <a:gd name="connsiteX673" fmla="*/ 6203904 w 9386473"/>
              <a:gd name="connsiteY673" fmla="*/ 149918 h 351188"/>
              <a:gd name="connsiteX674" fmla="*/ 6184324 w 9386473"/>
              <a:gd name="connsiteY674" fmla="*/ 105863 h 351188"/>
              <a:gd name="connsiteX675" fmla="*/ 6191588 w 9386473"/>
              <a:gd name="connsiteY675" fmla="*/ 103600 h 351188"/>
              <a:gd name="connsiteX676" fmla="*/ 5716046 w 9386473"/>
              <a:gd name="connsiteY676" fmla="*/ 103600 h 351188"/>
              <a:gd name="connsiteX677" fmla="*/ 5752837 w 9386473"/>
              <a:gd name="connsiteY677" fmla="*/ 125443 h 351188"/>
              <a:gd name="connsiteX678" fmla="*/ 5772417 w 9386473"/>
              <a:gd name="connsiteY678" fmla="*/ 169499 h 351188"/>
              <a:gd name="connsiteX679" fmla="*/ 5765154 w 9386473"/>
              <a:gd name="connsiteY679" fmla="*/ 171761 h 351188"/>
              <a:gd name="connsiteX680" fmla="*/ 5757368 w 9386473"/>
              <a:gd name="connsiteY680" fmla="*/ 170017 h 351188"/>
              <a:gd name="connsiteX681" fmla="*/ 5728362 w 9386473"/>
              <a:gd name="connsiteY681" fmla="*/ 149918 h 351188"/>
              <a:gd name="connsiteX682" fmla="*/ 5708782 w 9386473"/>
              <a:gd name="connsiteY682" fmla="*/ 105863 h 351188"/>
              <a:gd name="connsiteX683" fmla="*/ 5716046 w 9386473"/>
              <a:gd name="connsiteY683" fmla="*/ 103600 h 351188"/>
              <a:gd name="connsiteX684" fmla="*/ 5240504 w 9386473"/>
              <a:gd name="connsiteY684" fmla="*/ 103600 h 351188"/>
              <a:gd name="connsiteX685" fmla="*/ 5277295 w 9386473"/>
              <a:gd name="connsiteY685" fmla="*/ 125443 h 351188"/>
              <a:gd name="connsiteX686" fmla="*/ 5296875 w 9386473"/>
              <a:gd name="connsiteY686" fmla="*/ 169499 h 351188"/>
              <a:gd name="connsiteX687" fmla="*/ 5289612 w 9386473"/>
              <a:gd name="connsiteY687" fmla="*/ 171761 h 351188"/>
              <a:gd name="connsiteX688" fmla="*/ 5281826 w 9386473"/>
              <a:gd name="connsiteY688" fmla="*/ 170017 h 351188"/>
              <a:gd name="connsiteX689" fmla="*/ 5252820 w 9386473"/>
              <a:gd name="connsiteY689" fmla="*/ 149918 h 351188"/>
              <a:gd name="connsiteX690" fmla="*/ 5233240 w 9386473"/>
              <a:gd name="connsiteY690" fmla="*/ 105863 h 351188"/>
              <a:gd name="connsiteX691" fmla="*/ 5240504 w 9386473"/>
              <a:gd name="connsiteY691" fmla="*/ 103600 h 351188"/>
              <a:gd name="connsiteX692" fmla="*/ 4764962 w 9386473"/>
              <a:gd name="connsiteY692" fmla="*/ 103600 h 351188"/>
              <a:gd name="connsiteX693" fmla="*/ 4801753 w 9386473"/>
              <a:gd name="connsiteY693" fmla="*/ 125443 h 351188"/>
              <a:gd name="connsiteX694" fmla="*/ 4821333 w 9386473"/>
              <a:gd name="connsiteY694" fmla="*/ 169499 h 351188"/>
              <a:gd name="connsiteX695" fmla="*/ 4814070 w 9386473"/>
              <a:gd name="connsiteY695" fmla="*/ 171761 h 351188"/>
              <a:gd name="connsiteX696" fmla="*/ 4806284 w 9386473"/>
              <a:gd name="connsiteY696" fmla="*/ 170017 h 351188"/>
              <a:gd name="connsiteX697" fmla="*/ 4777278 w 9386473"/>
              <a:gd name="connsiteY697" fmla="*/ 149918 h 351188"/>
              <a:gd name="connsiteX698" fmla="*/ 4757698 w 9386473"/>
              <a:gd name="connsiteY698" fmla="*/ 105863 h 351188"/>
              <a:gd name="connsiteX699" fmla="*/ 4764962 w 9386473"/>
              <a:gd name="connsiteY699" fmla="*/ 103600 h 351188"/>
              <a:gd name="connsiteX700" fmla="*/ 4289420 w 9386473"/>
              <a:gd name="connsiteY700" fmla="*/ 103600 h 351188"/>
              <a:gd name="connsiteX701" fmla="*/ 4326211 w 9386473"/>
              <a:gd name="connsiteY701" fmla="*/ 125443 h 351188"/>
              <a:gd name="connsiteX702" fmla="*/ 4345791 w 9386473"/>
              <a:gd name="connsiteY702" fmla="*/ 169499 h 351188"/>
              <a:gd name="connsiteX703" fmla="*/ 4338528 w 9386473"/>
              <a:gd name="connsiteY703" fmla="*/ 171761 h 351188"/>
              <a:gd name="connsiteX704" fmla="*/ 4330742 w 9386473"/>
              <a:gd name="connsiteY704" fmla="*/ 170017 h 351188"/>
              <a:gd name="connsiteX705" fmla="*/ 4301736 w 9386473"/>
              <a:gd name="connsiteY705" fmla="*/ 149918 h 351188"/>
              <a:gd name="connsiteX706" fmla="*/ 4282156 w 9386473"/>
              <a:gd name="connsiteY706" fmla="*/ 105863 h 351188"/>
              <a:gd name="connsiteX707" fmla="*/ 4289420 w 9386473"/>
              <a:gd name="connsiteY707" fmla="*/ 103600 h 351188"/>
              <a:gd name="connsiteX708" fmla="*/ 3813880 w 9386473"/>
              <a:gd name="connsiteY708" fmla="*/ 103600 h 351188"/>
              <a:gd name="connsiteX709" fmla="*/ 3850671 w 9386473"/>
              <a:gd name="connsiteY709" fmla="*/ 125443 h 351188"/>
              <a:gd name="connsiteX710" fmla="*/ 3870252 w 9386473"/>
              <a:gd name="connsiteY710" fmla="*/ 169499 h 351188"/>
              <a:gd name="connsiteX711" fmla="*/ 3862988 w 9386473"/>
              <a:gd name="connsiteY711" fmla="*/ 171761 h 351188"/>
              <a:gd name="connsiteX712" fmla="*/ 3855202 w 9386473"/>
              <a:gd name="connsiteY712" fmla="*/ 170017 h 351188"/>
              <a:gd name="connsiteX713" fmla="*/ 3826196 w 9386473"/>
              <a:gd name="connsiteY713" fmla="*/ 149918 h 351188"/>
              <a:gd name="connsiteX714" fmla="*/ 3806616 w 9386473"/>
              <a:gd name="connsiteY714" fmla="*/ 105863 h 351188"/>
              <a:gd name="connsiteX715" fmla="*/ 3813880 w 9386473"/>
              <a:gd name="connsiteY715" fmla="*/ 103600 h 351188"/>
              <a:gd name="connsiteX716" fmla="*/ 3338338 w 9386473"/>
              <a:gd name="connsiteY716" fmla="*/ 103600 h 351188"/>
              <a:gd name="connsiteX717" fmla="*/ 3375130 w 9386473"/>
              <a:gd name="connsiteY717" fmla="*/ 125443 h 351188"/>
              <a:gd name="connsiteX718" fmla="*/ 3394710 w 9386473"/>
              <a:gd name="connsiteY718" fmla="*/ 169499 h 351188"/>
              <a:gd name="connsiteX719" fmla="*/ 3387446 w 9386473"/>
              <a:gd name="connsiteY719" fmla="*/ 171761 h 351188"/>
              <a:gd name="connsiteX720" fmla="*/ 3379660 w 9386473"/>
              <a:gd name="connsiteY720" fmla="*/ 170017 h 351188"/>
              <a:gd name="connsiteX721" fmla="*/ 3350655 w 9386473"/>
              <a:gd name="connsiteY721" fmla="*/ 149918 h 351188"/>
              <a:gd name="connsiteX722" fmla="*/ 3331074 w 9386473"/>
              <a:gd name="connsiteY722" fmla="*/ 105863 h 351188"/>
              <a:gd name="connsiteX723" fmla="*/ 3338338 w 9386473"/>
              <a:gd name="connsiteY723" fmla="*/ 103600 h 351188"/>
              <a:gd name="connsiteX724" fmla="*/ 2862796 w 9386473"/>
              <a:gd name="connsiteY724" fmla="*/ 103600 h 351188"/>
              <a:gd name="connsiteX725" fmla="*/ 2899587 w 9386473"/>
              <a:gd name="connsiteY725" fmla="*/ 125443 h 351188"/>
              <a:gd name="connsiteX726" fmla="*/ 2919168 w 9386473"/>
              <a:gd name="connsiteY726" fmla="*/ 169499 h 351188"/>
              <a:gd name="connsiteX727" fmla="*/ 2911904 w 9386473"/>
              <a:gd name="connsiteY727" fmla="*/ 171761 h 351188"/>
              <a:gd name="connsiteX728" fmla="*/ 2904118 w 9386473"/>
              <a:gd name="connsiteY728" fmla="*/ 170017 h 351188"/>
              <a:gd name="connsiteX729" fmla="*/ 2875113 w 9386473"/>
              <a:gd name="connsiteY729" fmla="*/ 149918 h 351188"/>
              <a:gd name="connsiteX730" fmla="*/ 2855533 w 9386473"/>
              <a:gd name="connsiteY730" fmla="*/ 105863 h 351188"/>
              <a:gd name="connsiteX731" fmla="*/ 2862796 w 9386473"/>
              <a:gd name="connsiteY731" fmla="*/ 103600 h 351188"/>
              <a:gd name="connsiteX732" fmla="*/ 2387255 w 9386473"/>
              <a:gd name="connsiteY732" fmla="*/ 103600 h 351188"/>
              <a:gd name="connsiteX733" fmla="*/ 2424046 w 9386473"/>
              <a:gd name="connsiteY733" fmla="*/ 125443 h 351188"/>
              <a:gd name="connsiteX734" fmla="*/ 2443626 w 9386473"/>
              <a:gd name="connsiteY734" fmla="*/ 169499 h 351188"/>
              <a:gd name="connsiteX735" fmla="*/ 2436363 w 9386473"/>
              <a:gd name="connsiteY735" fmla="*/ 171761 h 351188"/>
              <a:gd name="connsiteX736" fmla="*/ 2428577 w 9386473"/>
              <a:gd name="connsiteY736" fmla="*/ 170017 h 351188"/>
              <a:gd name="connsiteX737" fmla="*/ 2399571 w 9386473"/>
              <a:gd name="connsiteY737" fmla="*/ 149918 h 351188"/>
              <a:gd name="connsiteX738" fmla="*/ 2379991 w 9386473"/>
              <a:gd name="connsiteY738" fmla="*/ 105863 h 351188"/>
              <a:gd name="connsiteX739" fmla="*/ 2387255 w 9386473"/>
              <a:gd name="connsiteY739" fmla="*/ 103600 h 351188"/>
              <a:gd name="connsiteX740" fmla="*/ 1911714 w 9386473"/>
              <a:gd name="connsiteY740" fmla="*/ 103600 h 351188"/>
              <a:gd name="connsiteX741" fmla="*/ 1948505 w 9386473"/>
              <a:gd name="connsiteY741" fmla="*/ 125443 h 351188"/>
              <a:gd name="connsiteX742" fmla="*/ 1968085 w 9386473"/>
              <a:gd name="connsiteY742" fmla="*/ 169499 h 351188"/>
              <a:gd name="connsiteX743" fmla="*/ 1960822 w 9386473"/>
              <a:gd name="connsiteY743" fmla="*/ 171761 h 351188"/>
              <a:gd name="connsiteX744" fmla="*/ 1953035 w 9386473"/>
              <a:gd name="connsiteY744" fmla="*/ 170017 h 351188"/>
              <a:gd name="connsiteX745" fmla="*/ 1924029 w 9386473"/>
              <a:gd name="connsiteY745" fmla="*/ 149918 h 351188"/>
              <a:gd name="connsiteX746" fmla="*/ 1904450 w 9386473"/>
              <a:gd name="connsiteY746" fmla="*/ 105863 h 351188"/>
              <a:gd name="connsiteX747" fmla="*/ 1911714 w 9386473"/>
              <a:gd name="connsiteY747" fmla="*/ 103600 h 351188"/>
              <a:gd name="connsiteX748" fmla="*/ 1436171 w 9386473"/>
              <a:gd name="connsiteY748" fmla="*/ 103600 h 351188"/>
              <a:gd name="connsiteX749" fmla="*/ 1472962 w 9386473"/>
              <a:gd name="connsiteY749" fmla="*/ 125443 h 351188"/>
              <a:gd name="connsiteX750" fmla="*/ 1492543 w 9386473"/>
              <a:gd name="connsiteY750" fmla="*/ 169499 h 351188"/>
              <a:gd name="connsiteX751" fmla="*/ 1485279 w 9386473"/>
              <a:gd name="connsiteY751" fmla="*/ 171761 h 351188"/>
              <a:gd name="connsiteX752" fmla="*/ 1477493 w 9386473"/>
              <a:gd name="connsiteY752" fmla="*/ 170017 h 351188"/>
              <a:gd name="connsiteX753" fmla="*/ 1448487 w 9386473"/>
              <a:gd name="connsiteY753" fmla="*/ 149918 h 351188"/>
              <a:gd name="connsiteX754" fmla="*/ 1428907 w 9386473"/>
              <a:gd name="connsiteY754" fmla="*/ 105863 h 351188"/>
              <a:gd name="connsiteX755" fmla="*/ 1436171 w 9386473"/>
              <a:gd name="connsiteY755" fmla="*/ 103600 h 351188"/>
              <a:gd name="connsiteX756" fmla="*/ 960628 w 9386473"/>
              <a:gd name="connsiteY756" fmla="*/ 103600 h 351188"/>
              <a:gd name="connsiteX757" fmla="*/ 997420 w 9386473"/>
              <a:gd name="connsiteY757" fmla="*/ 125443 h 351188"/>
              <a:gd name="connsiteX758" fmla="*/ 1017000 w 9386473"/>
              <a:gd name="connsiteY758" fmla="*/ 169499 h 351188"/>
              <a:gd name="connsiteX759" fmla="*/ 1009737 w 9386473"/>
              <a:gd name="connsiteY759" fmla="*/ 171761 h 351188"/>
              <a:gd name="connsiteX760" fmla="*/ 1001950 w 9386473"/>
              <a:gd name="connsiteY760" fmla="*/ 170017 h 351188"/>
              <a:gd name="connsiteX761" fmla="*/ 972944 w 9386473"/>
              <a:gd name="connsiteY761" fmla="*/ 149918 h 351188"/>
              <a:gd name="connsiteX762" fmla="*/ 953364 w 9386473"/>
              <a:gd name="connsiteY762" fmla="*/ 105863 h 351188"/>
              <a:gd name="connsiteX763" fmla="*/ 960628 w 9386473"/>
              <a:gd name="connsiteY763" fmla="*/ 103600 h 351188"/>
              <a:gd name="connsiteX764" fmla="*/ 485086 w 9386473"/>
              <a:gd name="connsiteY764" fmla="*/ 103600 h 351188"/>
              <a:gd name="connsiteX765" fmla="*/ 521878 w 9386473"/>
              <a:gd name="connsiteY765" fmla="*/ 125443 h 351188"/>
              <a:gd name="connsiteX766" fmla="*/ 541458 w 9386473"/>
              <a:gd name="connsiteY766" fmla="*/ 169499 h 351188"/>
              <a:gd name="connsiteX767" fmla="*/ 534194 w 9386473"/>
              <a:gd name="connsiteY767" fmla="*/ 171761 h 351188"/>
              <a:gd name="connsiteX768" fmla="*/ 526408 w 9386473"/>
              <a:gd name="connsiteY768" fmla="*/ 170017 h 351188"/>
              <a:gd name="connsiteX769" fmla="*/ 497403 w 9386473"/>
              <a:gd name="connsiteY769" fmla="*/ 149918 h 351188"/>
              <a:gd name="connsiteX770" fmla="*/ 477823 w 9386473"/>
              <a:gd name="connsiteY770" fmla="*/ 105863 h 351188"/>
              <a:gd name="connsiteX771" fmla="*/ 485086 w 9386473"/>
              <a:gd name="connsiteY771" fmla="*/ 103600 h 351188"/>
              <a:gd name="connsiteX772" fmla="*/ 9544 w 9386473"/>
              <a:gd name="connsiteY772" fmla="*/ 103600 h 351188"/>
              <a:gd name="connsiteX773" fmla="*/ 46336 w 9386473"/>
              <a:gd name="connsiteY773" fmla="*/ 125443 h 351188"/>
              <a:gd name="connsiteX774" fmla="*/ 65916 w 9386473"/>
              <a:gd name="connsiteY774" fmla="*/ 169499 h 351188"/>
              <a:gd name="connsiteX775" fmla="*/ 58652 w 9386473"/>
              <a:gd name="connsiteY775" fmla="*/ 171761 h 351188"/>
              <a:gd name="connsiteX776" fmla="*/ 50867 w 9386473"/>
              <a:gd name="connsiteY776" fmla="*/ 170017 h 351188"/>
              <a:gd name="connsiteX777" fmla="*/ 21861 w 9386473"/>
              <a:gd name="connsiteY777" fmla="*/ 149918 h 351188"/>
              <a:gd name="connsiteX778" fmla="*/ 2281 w 9386473"/>
              <a:gd name="connsiteY778" fmla="*/ 105863 h 351188"/>
              <a:gd name="connsiteX779" fmla="*/ 9544 w 9386473"/>
              <a:gd name="connsiteY779" fmla="*/ 103600 h 351188"/>
              <a:gd name="connsiteX780" fmla="*/ 9337740 w 9386473"/>
              <a:gd name="connsiteY780" fmla="*/ 85045 h 351188"/>
              <a:gd name="connsiteX781" fmla="*/ 9382736 w 9386473"/>
              <a:gd name="connsiteY781" fmla="*/ 102351 h 351188"/>
              <a:gd name="connsiteX782" fmla="*/ 9337739 w 9386473"/>
              <a:gd name="connsiteY782" fmla="*/ 119657 h 351188"/>
              <a:gd name="connsiteX783" fmla="*/ 9305922 w 9386473"/>
              <a:gd name="connsiteY783" fmla="*/ 114588 h 351188"/>
              <a:gd name="connsiteX784" fmla="*/ 9292743 w 9386473"/>
              <a:gd name="connsiteY784" fmla="*/ 102351 h 351188"/>
              <a:gd name="connsiteX785" fmla="*/ 9337740 w 9386473"/>
              <a:gd name="connsiteY785" fmla="*/ 85045 h 351188"/>
              <a:gd name="connsiteX786" fmla="*/ 8862207 w 9386473"/>
              <a:gd name="connsiteY786" fmla="*/ 85045 h 351188"/>
              <a:gd name="connsiteX787" fmla="*/ 8907203 w 9386473"/>
              <a:gd name="connsiteY787" fmla="*/ 102351 h 351188"/>
              <a:gd name="connsiteX788" fmla="*/ 8862206 w 9386473"/>
              <a:gd name="connsiteY788" fmla="*/ 119657 h 351188"/>
              <a:gd name="connsiteX789" fmla="*/ 8830389 w 9386473"/>
              <a:gd name="connsiteY789" fmla="*/ 114588 h 351188"/>
              <a:gd name="connsiteX790" fmla="*/ 8817210 w 9386473"/>
              <a:gd name="connsiteY790" fmla="*/ 102351 h 351188"/>
              <a:gd name="connsiteX791" fmla="*/ 8862207 w 9386473"/>
              <a:gd name="connsiteY791" fmla="*/ 85045 h 351188"/>
              <a:gd name="connsiteX792" fmla="*/ 8386665 w 9386473"/>
              <a:gd name="connsiteY792" fmla="*/ 85045 h 351188"/>
              <a:gd name="connsiteX793" fmla="*/ 8431661 w 9386473"/>
              <a:gd name="connsiteY793" fmla="*/ 102351 h 351188"/>
              <a:gd name="connsiteX794" fmla="*/ 8386664 w 9386473"/>
              <a:gd name="connsiteY794" fmla="*/ 119657 h 351188"/>
              <a:gd name="connsiteX795" fmla="*/ 8354847 w 9386473"/>
              <a:gd name="connsiteY795" fmla="*/ 114588 h 351188"/>
              <a:gd name="connsiteX796" fmla="*/ 8341668 w 9386473"/>
              <a:gd name="connsiteY796" fmla="*/ 102351 h 351188"/>
              <a:gd name="connsiteX797" fmla="*/ 8386665 w 9386473"/>
              <a:gd name="connsiteY797" fmla="*/ 85045 h 351188"/>
              <a:gd name="connsiteX798" fmla="*/ 7911122 w 9386473"/>
              <a:gd name="connsiteY798" fmla="*/ 85045 h 351188"/>
              <a:gd name="connsiteX799" fmla="*/ 7956119 w 9386473"/>
              <a:gd name="connsiteY799" fmla="*/ 102351 h 351188"/>
              <a:gd name="connsiteX800" fmla="*/ 7911122 w 9386473"/>
              <a:gd name="connsiteY800" fmla="*/ 119657 h 351188"/>
              <a:gd name="connsiteX801" fmla="*/ 7879305 w 9386473"/>
              <a:gd name="connsiteY801" fmla="*/ 114588 h 351188"/>
              <a:gd name="connsiteX802" fmla="*/ 7866125 w 9386473"/>
              <a:gd name="connsiteY802" fmla="*/ 102351 h 351188"/>
              <a:gd name="connsiteX803" fmla="*/ 7911122 w 9386473"/>
              <a:gd name="connsiteY803" fmla="*/ 85045 h 351188"/>
              <a:gd name="connsiteX804" fmla="*/ 7435580 w 9386473"/>
              <a:gd name="connsiteY804" fmla="*/ 85045 h 351188"/>
              <a:gd name="connsiteX805" fmla="*/ 7480577 w 9386473"/>
              <a:gd name="connsiteY805" fmla="*/ 102351 h 351188"/>
              <a:gd name="connsiteX806" fmla="*/ 7435580 w 9386473"/>
              <a:gd name="connsiteY806" fmla="*/ 119657 h 351188"/>
              <a:gd name="connsiteX807" fmla="*/ 7403763 w 9386473"/>
              <a:gd name="connsiteY807" fmla="*/ 114588 h 351188"/>
              <a:gd name="connsiteX808" fmla="*/ 7390583 w 9386473"/>
              <a:gd name="connsiteY808" fmla="*/ 102351 h 351188"/>
              <a:gd name="connsiteX809" fmla="*/ 7435580 w 9386473"/>
              <a:gd name="connsiteY809" fmla="*/ 85045 h 351188"/>
              <a:gd name="connsiteX810" fmla="*/ 6960038 w 9386473"/>
              <a:gd name="connsiteY810" fmla="*/ 85045 h 351188"/>
              <a:gd name="connsiteX811" fmla="*/ 7005035 w 9386473"/>
              <a:gd name="connsiteY811" fmla="*/ 102351 h 351188"/>
              <a:gd name="connsiteX812" fmla="*/ 6960038 w 9386473"/>
              <a:gd name="connsiteY812" fmla="*/ 119657 h 351188"/>
              <a:gd name="connsiteX813" fmla="*/ 6928221 w 9386473"/>
              <a:gd name="connsiteY813" fmla="*/ 114588 h 351188"/>
              <a:gd name="connsiteX814" fmla="*/ 6915041 w 9386473"/>
              <a:gd name="connsiteY814" fmla="*/ 102351 h 351188"/>
              <a:gd name="connsiteX815" fmla="*/ 6960038 w 9386473"/>
              <a:gd name="connsiteY815" fmla="*/ 85045 h 351188"/>
              <a:gd name="connsiteX816" fmla="*/ 6484496 w 9386473"/>
              <a:gd name="connsiteY816" fmla="*/ 85045 h 351188"/>
              <a:gd name="connsiteX817" fmla="*/ 6529493 w 9386473"/>
              <a:gd name="connsiteY817" fmla="*/ 102351 h 351188"/>
              <a:gd name="connsiteX818" fmla="*/ 6484496 w 9386473"/>
              <a:gd name="connsiteY818" fmla="*/ 119657 h 351188"/>
              <a:gd name="connsiteX819" fmla="*/ 6452679 w 9386473"/>
              <a:gd name="connsiteY819" fmla="*/ 114588 h 351188"/>
              <a:gd name="connsiteX820" fmla="*/ 6439499 w 9386473"/>
              <a:gd name="connsiteY820" fmla="*/ 102351 h 351188"/>
              <a:gd name="connsiteX821" fmla="*/ 6484496 w 9386473"/>
              <a:gd name="connsiteY821" fmla="*/ 85045 h 351188"/>
              <a:gd name="connsiteX822" fmla="*/ 6008954 w 9386473"/>
              <a:gd name="connsiteY822" fmla="*/ 85045 h 351188"/>
              <a:gd name="connsiteX823" fmla="*/ 6053951 w 9386473"/>
              <a:gd name="connsiteY823" fmla="*/ 102351 h 351188"/>
              <a:gd name="connsiteX824" fmla="*/ 6008954 w 9386473"/>
              <a:gd name="connsiteY824" fmla="*/ 119657 h 351188"/>
              <a:gd name="connsiteX825" fmla="*/ 5977137 w 9386473"/>
              <a:gd name="connsiteY825" fmla="*/ 114588 h 351188"/>
              <a:gd name="connsiteX826" fmla="*/ 5963957 w 9386473"/>
              <a:gd name="connsiteY826" fmla="*/ 102351 h 351188"/>
              <a:gd name="connsiteX827" fmla="*/ 6008954 w 9386473"/>
              <a:gd name="connsiteY827" fmla="*/ 85045 h 351188"/>
              <a:gd name="connsiteX828" fmla="*/ 5533412 w 9386473"/>
              <a:gd name="connsiteY828" fmla="*/ 85045 h 351188"/>
              <a:gd name="connsiteX829" fmla="*/ 5578409 w 9386473"/>
              <a:gd name="connsiteY829" fmla="*/ 102351 h 351188"/>
              <a:gd name="connsiteX830" fmla="*/ 5533412 w 9386473"/>
              <a:gd name="connsiteY830" fmla="*/ 119657 h 351188"/>
              <a:gd name="connsiteX831" fmla="*/ 5501595 w 9386473"/>
              <a:gd name="connsiteY831" fmla="*/ 114588 h 351188"/>
              <a:gd name="connsiteX832" fmla="*/ 5488415 w 9386473"/>
              <a:gd name="connsiteY832" fmla="*/ 102351 h 351188"/>
              <a:gd name="connsiteX833" fmla="*/ 5533412 w 9386473"/>
              <a:gd name="connsiteY833" fmla="*/ 85045 h 351188"/>
              <a:gd name="connsiteX834" fmla="*/ 5057870 w 9386473"/>
              <a:gd name="connsiteY834" fmla="*/ 85045 h 351188"/>
              <a:gd name="connsiteX835" fmla="*/ 5102867 w 9386473"/>
              <a:gd name="connsiteY835" fmla="*/ 102351 h 351188"/>
              <a:gd name="connsiteX836" fmla="*/ 5057870 w 9386473"/>
              <a:gd name="connsiteY836" fmla="*/ 119657 h 351188"/>
              <a:gd name="connsiteX837" fmla="*/ 5026053 w 9386473"/>
              <a:gd name="connsiteY837" fmla="*/ 114588 h 351188"/>
              <a:gd name="connsiteX838" fmla="*/ 5012873 w 9386473"/>
              <a:gd name="connsiteY838" fmla="*/ 102351 h 351188"/>
              <a:gd name="connsiteX839" fmla="*/ 5057870 w 9386473"/>
              <a:gd name="connsiteY839" fmla="*/ 85045 h 351188"/>
              <a:gd name="connsiteX840" fmla="*/ 4582328 w 9386473"/>
              <a:gd name="connsiteY840" fmla="*/ 85045 h 351188"/>
              <a:gd name="connsiteX841" fmla="*/ 4627325 w 9386473"/>
              <a:gd name="connsiteY841" fmla="*/ 102351 h 351188"/>
              <a:gd name="connsiteX842" fmla="*/ 4582328 w 9386473"/>
              <a:gd name="connsiteY842" fmla="*/ 119657 h 351188"/>
              <a:gd name="connsiteX843" fmla="*/ 4550511 w 9386473"/>
              <a:gd name="connsiteY843" fmla="*/ 114588 h 351188"/>
              <a:gd name="connsiteX844" fmla="*/ 4537331 w 9386473"/>
              <a:gd name="connsiteY844" fmla="*/ 102351 h 351188"/>
              <a:gd name="connsiteX845" fmla="*/ 4582328 w 9386473"/>
              <a:gd name="connsiteY845" fmla="*/ 85045 h 351188"/>
              <a:gd name="connsiteX846" fmla="*/ 4106786 w 9386473"/>
              <a:gd name="connsiteY846" fmla="*/ 85045 h 351188"/>
              <a:gd name="connsiteX847" fmla="*/ 4151783 w 9386473"/>
              <a:gd name="connsiteY847" fmla="*/ 102351 h 351188"/>
              <a:gd name="connsiteX848" fmla="*/ 4106786 w 9386473"/>
              <a:gd name="connsiteY848" fmla="*/ 119657 h 351188"/>
              <a:gd name="connsiteX849" fmla="*/ 4074969 w 9386473"/>
              <a:gd name="connsiteY849" fmla="*/ 114588 h 351188"/>
              <a:gd name="connsiteX850" fmla="*/ 4061789 w 9386473"/>
              <a:gd name="connsiteY850" fmla="*/ 102351 h 351188"/>
              <a:gd name="connsiteX851" fmla="*/ 4106786 w 9386473"/>
              <a:gd name="connsiteY851" fmla="*/ 85045 h 351188"/>
              <a:gd name="connsiteX852" fmla="*/ 3631247 w 9386473"/>
              <a:gd name="connsiteY852" fmla="*/ 85045 h 351188"/>
              <a:gd name="connsiteX853" fmla="*/ 3676243 w 9386473"/>
              <a:gd name="connsiteY853" fmla="*/ 102351 h 351188"/>
              <a:gd name="connsiteX854" fmla="*/ 3631246 w 9386473"/>
              <a:gd name="connsiteY854" fmla="*/ 119657 h 351188"/>
              <a:gd name="connsiteX855" fmla="*/ 3599429 w 9386473"/>
              <a:gd name="connsiteY855" fmla="*/ 114588 h 351188"/>
              <a:gd name="connsiteX856" fmla="*/ 3586249 w 9386473"/>
              <a:gd name="connsiteY856" fmla="*/ 102351 h 351188"/>
              <a:gd name="connsiteX857" fmla="*/ 3631247 w 9386473"/>
              <a:gd name="connsiteY857" fmla="*/ 85045 h 351188"/>
              <a:gd name="connsiteX858" fmla="*/ 3155705 w 9386473"/>
              <a:gd name="connsiteY858" fmla="*/ 85045 h 351188"/>
              <a:gd name="connsiteX859" fmla="*/ 3200700 w 9386473"/>
              <a:gd name="connsiteY859" fmla="*/ 102351 h 351188"/>
              <a:gd name="connsiteX860" fmla="*/ 3155704 w 9386473"/>
              <a:gd name="connsiteY860" fmla="*/ 119657 h 351188"/>
              <a:gd name="connsiteX861" fmla="*/ 3123887 w 9386473"/>
              <a:gd name="connsiteY861" fmla="*/ 114588 h 351188"/>
              <a:gd name="connsiteX862" fmla="*/ 3110708 w 9386473"/>
              <a:gd name="connsiteY862" fmla="*/ 102351 h 351188"/>
              <a:gd name="connsiteX863" fmla="*/ 3155705 w 9386473"/>
              <a:gd name="connsiteY863" fmla="*/ 85045 h 351188"/>
              <a:gd name="connsiteX864" fmla="*/ 2680163 w 9386473"/>
              <a:gd name="connsiteY864" fmla="*/ 85045 h 351188"/>
              <a:gd name="connsiteX865" fmla="*/ 2725159 w 9386473"/>
              <a:gd name="connsiteY865" fmla="*/ 102351 h 351188"/>
              <a:gd name="connsiteX866" fmla="*/ 2680162 w 9386473"/>
              <a:gd name="connsiteY866" fmla="*/ 119657 h 351188"/>
              <a:gd name="connsiteX867" fmla="*/ 2648345 w 9386473"/>
              <a:gd name="connsiteY867" fmla="*/ 114588 h 351188"/>
              <a:gd name="connsiteX868" fmla="*/ 2635166 w 9386473"/>
              <a:gd name="connsiteY868" fmla="*/ 102351 h 351188"/>
              <a:gd name="connsiteX869" fmla="*/ 2680163 w 9386473"/>
              <a:gd name="connsiteY869" fmla="*/ 85045 h 351188"/>
              <a:gd name="connsiteX870" fmla="*/ 2204622 w 9386473"/>
              <a:gd name="connsiteY870" fmla="*/ 85045 h 351188"/>
              <a:gd name="connsiteX871" fmla="*/ 2249618 w 9386473"/>
              <a:gd name="connsiteY871" fmla="*/ 102351 h 351188"/>
              <a:gd name="connsiteX872" fmla="*/ 2204622 w 9386473"/>
              <a:gd name="connsiteY872" fmla="*/ 119657 h 351188"/>
              <a:gd name="connsiteX873" fmla="*/ 2172804 w 9386473"/>
              <a:gd name="connsiteY873" fmla="*/ 114588 h 351188"/>
              <a:gd name="connsiteX874" fmla="*/ 2159625 w 9386473"/>
              <a:gd name="connsiteY874" fmla="*/ 102351 h 351188"/>
              <a:gd name="connsiteX875" fmla="*/ 2204622 w 9386473"/>
              <a:gd name="connsiteY875" fmla="*/ 85045 h 351188"/>
              <a:gd name="connsiteX876" fmla="*/ 1729080 w 9386473"/>
              <a:gd name="connsiteY876" fmla="*/ 85045 h 351188"/>
              <a:gd name="connsiteX877" fmla="*/ 1774076 w 9386473"/>
              <a:gd name="connsiteY877" fmla="*/ 102351 h 351188"/>
              <a:gd name="connsiteX878" fmla="*/ 1729080 w 9386473"/>
              <a:gd name="connsiteY878" fmla="*/ 119657 h 351188"/>
              <a:gd name="connsiteX879" fmla="*/ 1697262 w 9386473"/>
              <a:gd name="connsiteY879" fmla="*/ 114588 h 351188"/>
              <a:gd name="connsiteX880" fmla="*/ 1684083 w 9386473"/>
              <a:gd name="connsiteY880" fmla="*/ 102351 h 351188"/>
              <a:gd name="connsiteX881" fmla="*/ 1729080 w 9386473"/>
              <a:gd name="connsiteY881" fmla="*/ 85045 h 351188"/>
              <a:gd name="connsiteX882" fmla="*/ 1253538 w 9386473"/>
              <a:gd name="connsiteY882" fmla="*/ 85045 h 351188"/>
              <a:gd name="connsiteX883" fmla="*/ 1298534 w 9386473"/>
              <a:gd name="connsiteY883" fmla="*/ 102351 h 351188"/>
              <a:gd name="connsiteX884" fmla="*/ 1253537 w 9386473"/>
              <a:gd name="connsiteY884" fmla="*/ 119657 h 351188"/>
              <a:gd name="connsiteX885" fmla="*/ 1221720 w 9386473"/>
              <a:gd name="connsiteY885" fmla="*/ 114588 h 351188"/>
              <a:gd name="connsiteX886" fmla="*/ 1208540 w 9386473"/>
              <a:gd name="connsiteY886" fmla="*/ 102351 h 351188"/>
              <a:gd name="connsiteX887" fmla="*/ 1253538 w 9386473"/>
              <a:gd name="connsiteY887" fmla="*/ 85045 h 351188"/>
              <a:gd name="connsiteX888" fmla="*/ 777995 w 9386473"/>
              <a:gd name="connsiteY888" fmla="*/ 85045 h 351188"/>
              <a:gd name="connsiteX889" fmla="*/ 822991 w 9386473"/>
              <a:gd name="connsiteY889" fmla="*/ 102351 h 351188"/>
              <a:gd name="connsiteX890" fmla="*/ 777995 w 9386473"/>
              <a:gd name="connsiteY890" fmla="*/ 119657 h 351188"/>
              <a:gd name="connsiteX891" fmla="*/ 746177 w 9386473"/>
              <a:gd name="connsiteY891" fmla="*/ 114588 h 351188"/>
              <a:gd name="connsiteX892" fmla="*/ 732998 w 9386473"/>
              <a:gd name="connsiteY892" fmla="*/ 102351 h 351188"/>
              <a:gd name="connsiteX893" fmla="*/ 777995 w 9386473"/>
              <a:gd name="connsiteY893" fmla="*/ 85045 h 351188"/>
              <a:gd name="connsiteX894" fmla="*/ 302453 w 9386473"/>
              <a:gd name="connsiteY894" fmla="*/ 85045 h 351188"/>
              <a:gd name="connsiteX895" fmla="*/ 347450 w 9386473"/>
              <a:gd name="connsiteY895" fmla="*/ 102351 h 351188"/>
              <a:gd name="connsiteX896" fmla="*/ 302453 w 9386473"/>
              <a:gd name="connsiteY896" fmla="*/ 119657 h 351188"/>
              <a:gd name="connsiteX897" fmla="*/ 270636 w 9386473"/>
              <a:gd name="connsiteY897" fmla="*/ 114588 h 351188"/>
              <a:gd name="connsiteX898" fmla="*/ 257456 w 9386473"/>
              <a:gd name="connsiteY898" fmla="*/ 102351 h 351188"/>
              <a:gd name="connsiteX899" fmla="*/ 302453 w 9386473"/>
              <a:gd name="connsiteY899" fmla="*/ 85045 h 351188"/>
              <a:gd name="connsiteX900" fmla="*/ 9137637 w 9386473"/>
              <a:gd name="connsiteY900" fmla="*/ 3737 h 351188"/>
              <a:gd name="connsiteX901" fmla="*/ 9154943 w 9386473"/>
              <a:gd name="connsiteY901" fmla="*/ 48733 h 351188"/>
              <a:gd name="connsiteX902" fmla="*/ 9137637 w 9386473"/>
              <a:gd name="connsiteY902" fmla="*/ 93730 h 351188"/>
              <a:gd name="connsiteX903" fmla="*/ 9120330 w 9386473"/>
              <a:gd name="connsiteY903" fmla="*/ 48733 h 351188"/>
              <a:gd name="connsiteX904" fmla="*/ 9137637 w 9386473"/>
              <a:gd name="connsiteY904" fmla="*/ 3737 h 351188"/>
              <a:gd name="connsiteX905" fmla="*/ 8662104 w 9386473"/>
              <a:gd name="connsiteY905" fmla="*/ 3737 h 351188"/>
              <a:gd name="connsiteX906" fmla="*/ 8679410 w 9386473"/>
              <a:gd name="connsiteY906" fmla="*/ 48733 h 351188"/>
              <a:gd name="connsiteX907" fmla="*/ 8662104 w 9386473"/>
              <a:gd name="connsiteY907" fmla="*/ 93730 h 351188"/>
              <a:gd name="connsiteX908" fmla="*/ 8644797 w 9386473"/>
              <a:gd name="connsiteY908" fmla="*/ 48733 h 351188"/>
              <a:gd name="connsiteX909" fmla="*/ 8662104 w 9386473"/>
              <a:gd name="connsiteY909" fmla="*/ 3737 h 351188"/>
              <a:gd name="connsiteX910" fmla="*/ 8186562 w 9386473"/>
              <a:gd name="connsiteY910" fmla="*/ 3737 h 351188"/>
              <a:gd name="connsiteX911" fmla="*/ 8203868 w 9386473"/>
              <a:gd name="connsiteY911" fmla="*/ 48733 h 351188"/>
              <a:gd name="connsiteX912" fmla="*/ 8186562 w 9386473"/>
              <a:gd name="connsiteY912" fmla="*/ 93730 h 351188"/>
              <a:gd name="connsiteX913" fmla="*/ 8169255 w 9386473"/>
              <a:gd name="connsiteY913" fmla="*/ 48733 h 351188"/>
              <a:gd name="connsiteX914" fmla="*/ 8186562 w 9386473"/>
              <a:gd name="connsiteY914" fmla="*/ 3737 h 351188"/>
              <a:gd name="connsiteX915" fmla="*/ 7711019 w 9386473"/>
              <a:gd name="connsiteY915" fmla="*/ 3737 h 351188"/>
              <a:gd name="connsiteX916" fmla="*/ 7728325 w 9386473"/>
              <a:gd name="connsiteY916" fmla="*/ 48733 h 351188"/>
              <a:gd name="connsiteX917" fmla="*/ 7711019 w 9386473"/>
              <a:gd name="connsiteY917" fmla="*/ 93730 h 351188"/>
              <a:gd name="connsiteX918" fmla="*/ 7693713 w 9386473"/>
              <a:gd name="connsiteY918" fmla="*/ 48733 h 351188"/>
              <a:gd name="connsiteX919" fmla="*/ 7711019 w 9386473"/>
              <a:gd name="connsiteY919" fmla="*/ 3737 h 351188"/>
              <a:gd name="connsiteX920" fmla="*/ 7235477 w 9386473"/>
              <a:gd name="connsiteY920" fmla="*/ 3737 h 351188"/>
              <a:gd name="connsiteX921" fmla="*/ 7252783 w 9386473"/>
              <a:gd name="connsiteY921" fmla="*/ 48733 h 351188"/>
              <a:gd name="connsiteX922" fmla="*/ 7235477 w 9386473"/>
              <a:gd name="connsiteY922" fmla="*/ 93730 h 351188"/>
              <a:gd name="connsiteX923" fmla="*/ 7218171 w 9386473"/>
              <a:gd name="connsiteY923" fmla="*/ 48733 h 351188"/>
              <a:gd name="connsiteX924" fmla="*/ 7235477 w 9386473"/>
              <a:gd name="connsiteY924" fmla="*/ 3737 h 351188"/>
              <a:gd name="connsiteX925" fmla="*/ 6759935 w 9386473"/>
              <a:gd name="connsiteY925" fmla="*/ 3737 h 351188"/>
              <a:gd name="connsiteX926" fmla="*/ 6777241 w 9386473"/>
              <a:gd name="connsiteY926" fmla="*/ 48733 h 351188"/>
              <a:gd name="connsiteX927" fmla="*/ 6759935 w 9386473"/>
              <a:gd name="connsiteY927" fmla="*/ 93730 h 351188"/>
              <a:gd name="connsiteX928" fmla="*/ 6742629 w 9386473"/>
              <a:gd name="connsiteY928" fmla="*/ 48733 h 351188"/>
              <a:gd name="connsiteX929" fmla="*/ 6759935 w 9386473"/>
              <a:gd name="connsiteY929" fmla="*/ 3737 h 351188"/>
              <a:gd name="connsiteX930" fmla="*/ 6284393 w 9386473"/>
              <a:gd name="connsiteY930" fmla="*/ 3737 h 351188"/>
              <a:gd name="connsiteX931" fmla="*/ 6301699 w 9386473"/>
              <a:gd name="connsiteY931" fmla="*/ 48733 h 351188"/>
              <a:gd name="connsiteX932" fmla="*/ 6284393 w 9386473"/>
              <a:gd name="connsiteY932" fmla="*/ 93730 h 351188"/>
              <a:gd name="connsiteX933" fmla="*/ 6267087 w 9386473"/>
              <a:gd name="connsiteY933" fmla="*/ 48733 h 351188"/>
              <a:gd name="connsiteX934" fmla="*/ 6284393 w 9386473"/>
              <a:gd name="connsiteY934" fmla="*/ 3737 h 351188"/>
              <a:gd name="connsiteX935" fmla="*/ 5808851 w 9386473"/>
              <a:gd name="connsiteY935" fmla="*/ 3737 h 351188"/>
              <a:gd name="connsiteX936" fmla="*/ 5826157 w 9386473"/>
              <a:gd name="connsiteY936" fmla="*/ 48733 h 351188"/>
              <a:gd name="connsiteX937" fmla="*/ 5808851 w 9386473"/>
              <a:gd name="connsiteY937" fmla="*/ 93730 h 351188"/>
              <a:gd name="connsiteX938" fmla="*/ 5791545 w 9386473"/>
              <a:gd name="connsiteY938" fmla="*/ 48733 h 351188"/>
              <a:gd name="connsiteX939" fmla="*/ 5808851 w 9386473"/>
              <a:gd name="connsiteY939" fmla="*/ 3737 h 351188"/>
              <a:gd name="connsiteX940" fmla="*/ 5333309 w 9386473"/>
              <a:gd name="connsiteY940" fmla="*/ 3737 h 351188"/>
              <a:gd name="connsiteX941" fmla="*/ 5350615 w 9386473"/>
              <a:gd name="connsiteY941" fmla="*/ 48733 h 351188"/>
              <a:gd name="connsiteX942" fmla="*/ 5333309 w 9386473"/>
              <a:gd name="connsiteY942" fmla="*/ 93730 h 351188"/>
              <a:gd name="connsiteX943" fmla="*/ 5316003 w 9386473"/>
              <a:gd name="connsiteY943" fmla="*/ 48733 h 351188"/>
              <a:gd name="connsiteX944" fmla="*/ 5333309 w 9386473"/>
              <a:gd name="connsiteY944" fmla="*/ 3737 h 351188"/>
              <a:gd name="connsiteX945" fmla="*/ 4857767 w 9386473"/>
              <a:gd name="connsiteY945" fmla="*/ 3737 h 351188"/>
              <a:gd name="connsiteX946" fmla="*/ 4875073 w 9386473"/>
              <a:gd name="connsiteY946" fmla="*/ 48733 h 351188"/>
              <a:gd name="connsiteX947" fmla="*/ 4857767 w 9386473"/>
              <a:gd name="connsiteY947" fmla="*/ 93730 h 351188"/>
              <a:gd name="connsiteX948" fmla="*/ 4840461 w 9386473"/>
              <a:gd name="connsiteY948" fmla="*/ 48733 h 351188"/>
              <a:gd name="connsiteX949" fmla="*/ 4857767 w 9386473"/>
              <a:gd name="connsiteY949" fmla="*/ 3737 h 351188"/>
              <a:gd name="connsiteX950" fmla="*/ 4382225 w 9386473"/>
              <a:gd name="connsiteY950" fmla="*/ 3737 h 351188"/>
              <a:gd name="connsiteX951" fmla="*/ 4399531 w 9386473"/>
              <a:gd name="connsiteY951" fmla="*/ 48733 h 351188"/>
              <a:gd name="connsiteX952" fmla="*/ 4382225 w 9386473"/>
              <a:gd name="connsiteY952" fmla="*/ 93730 h 351188"/>
              <a:gd name="connsiteX953" fmla="*/ 4364919 w 9386473"/>
              <a:gd name="connsiteY953" fmla="*/ 48733 h 351188"/>
              <a:gd name="connsiteX954" fmla="*/ 4382225 w 9386473"/>
              <a:gd name="connsiteY954" fmla="*/ 3737 h 351188"/>
              <a:gd name="connsiteX955" fmla="*/ 3906685 w 9386473"/>
              <a:gd name="connsiteY955" fmla="*/ 3737 h 351188"/>
              <a:gd name="connsiteX956" fmla="*/ 3923991 w 9386473"/>
              <a:gd name="connsiteY956" fmla="*/ 48733 h 351188"/>
              <a:gd name="connsiteX957" fmla="*/ 3906685 w 9386473"/>
              <a:gd name="connsiteY957" fmla="*/ 93730 h 351188"/>
              <a:gd name="connsiteX958" fmla="*/ 3889379 w 9386473"/>
              <a:gd name="connsiteY958" fmla="*/ 48733 h 351188"/>
              <a:gd name="connsiteX959" fmla="*/ 3906685 w 9386473"/>
              <a:gd name="connsiteY959" fmla="*/ 3737 h 351188"/>
              <a:gd name="connsiteX960" fmla="*/ 3431144 w 9386473"/>
              <a:gd name="connsiteY960" fmla="*/ 3737 h 351188"/>
              <a:gd name="connsiteX961" fmla="*/ 3448450 w 9386473"/>
              <a:gd name="connsiteY961" fmla="*/ 48733 h 351188"/>
              <a:gd name="connsiteX962" fmla="*/ 3431144 w 9386473"/>
              <a:gd name="connsiteY962" fmla="*/ 93730 h 351188"/>
              <a:gd name="connsiteX963" fmla="*/ 3413837 w 9386473"/>
              <a:gd name="connsiteY963" fmla="*/ 48733 h 351188"/>
              <a:gd name="connsiteX964" fmla="*/ 3431144 w 9386473"/>
              <a:gd name="connsiteY964" fmla="*/ 3737 h 351188"/>
              <a:gd name="connsiteX965" fmla="*/ 2955602 w 9386473"/>
              <a:gd name="connsiteY965" fmla="*/ 3737 h 351188"/>
              <a:gd name="connsiteX966" fmla="*/ 2972908 w 9386473"/>
              <a:gd name="connsiteY966" fmla="*/ 48733 h 351188"/>
              <a:gd name="connsiteX967" fmla="*/ 2955602 w 9386473"/>
              <a:gd name="connsiteY967" fmla="*/ 93730 h 351188"/>
              <a:gd name="connsiteX968" fmla="*/ 2938295 w 9386473"/>
              <a:gd name="connsiteY968" fmla="*/ 48733 h 351188"/>
              <a:gd name="connsiteX969" fmla="*/ 2955602 w 9386473"/>
              <a:gd name="connsiteY969" fmla="*/ 3737 h 351188"/>
              <a:gd name="connsiteX970" fmla="*/ 2480060 w 9386473"/>
              <a:gd name="connsiteY970" fmla="*/ 3737 h 351188"/>
              <a:gd name="connsiteX971" fmla="*/ 2497366 w 9386473"/>
              <a:gd name="connsiteY971" fmla="*/ 48733 h 351188"/>
              <a:gd name="connsiteX972" fmla="*/ 2480060 w 9386473"/>
              <a:gd name="connsiteY972" fmla="*/ 93730 h 351188"/>
              <a:gd name="connsiteX973" fmla="*/ 2462754 w 9386473"/>
              <a:gd name="connsiteY973" fmla="*/ 48733 h 351188"/>
              <a:gd name="connsiteX974" fmla="*/ 2480060 w 9386473"/>
              <a:gd name="connsiteY974" fmla="*/ 3737 h 351188"/>
              <a:gd name="connsiteX975" fmla="*/ 2004519 w 9386473"/>
              <a:gd name="connsiteY975" fmla="*/ 3737 h 351188"/>
              <a:gd name="connsiteX976" fmla="*/ 2021825 w 9386473"/>
              <a:gd name="connsiteY976" fmla="*/ 48733 h 351188"/>
              <a:gd name="connsiteX977" fmla="*/ 2004519 w 9386473"/>
              <a:gd name="connsiteY977" fmla="*/ 93730 h 351188"/>
              <a:gd name="connsiteX978" fmla="*/ 1987213 w 9386473"/>
              <a:gd name="connsiteY978" fmla="*/ 48733 h 351188"/>
              <a:gd name="connsiteX979" fmla="*/ 2004519 w 9386473"/>
              <a:gd name="connsiteY979" fmla="*/ 3737 h 351188"/>
              <a:gd name="connsiteX980" fmla="*/ 1528977 w 9386473"/>
              <a:gd name="connsiteY980" fmla="*/ 3737 h 351188"/>
              <a:gd name="connsiteX981" fmla="*/ 1546283 w 9386473"/>
              <a:gd name="connsiteY981" fmla="*/ 48733 h 351188"/>
              <a:gd name="connsiteX982" fmla="*/ 1528977 w 9386473"/>
              <a:gd name="connsiteY982" fmla="*/ 93730 h 351188"/>
              <a:gd name="connsiteX983" fmla="*/ 1511670 w 9386473"/>
              <a:gd name="connsiteY983" fmla="*/ 48733 h 351188"/>
              <a:gd name="connsiteX984" fmla="*/ 1528977 w 9386473"/>
              <a:gd name="connsiteY984" fmla="*/ 3737 h 351188"/>
              <a:gd name="connsiteX985" fmla="*/ 1053434 w 9386473"/>
              <a:gd name="connsiteY985" fmla="*/ 3737 h 351188"/>
              <a:gd name="connsiteX986" fmla="*/ 1070740 w 9386473"/>
              <a:gd name="connsiteY986" fmla="*/ 48733 h 351188"/>
              <a:gd name="connsiteX987" fmla="*/ 1053434 w 9386473"/>
              <a:gd name="connsiteY987" fmla="*/ 93730 h 351188"/>
              <a:gd name="connsiteX988" fmla="*/ 1036128 w 9386473"/>
              <a:gd name="connsiteY988" fmla="*/ 48733 h 351188"/>
              <a:gd name="connsiteX989" fmla="*/ 1053434 w 9386473"/>
              <a:gd name="connsiteY989" fmla="*/ 3737 h 351188"/>
              <a:gd name="connsiteX990" fmla="*/ 577892 w 9386473"/>
              <a:gd name="connsiteY990" fmla="*/ 3737 h 351188"/>
              <a:gd name="connsiteX991" fmla="*/ 595198 w 9386473"/>
              <a:gd name="connsiteY991" fmla="*/ 48733 h 351188"/>
              <a:gd name="connsiteX992" fmla="*/ 577892 w 9386473"/>
              <a:gd name="connsiteY992" fmla="*/ 93730 h 351188"/>
              <a:gd name="connsiteX993" fmla="*/ 560586 w 9386473"/>
              <a:gd name="connsiteY993" fmla="*/ 48733 h 351188"/>
              <a:gd name="connsiteX994" fmla="*/ 577892 w 9386473"/>
              <a:gd name="connsiteY994" fmla="*/ 3737 h 351188"/>
              <a:gd name="connsiteX995" fmla="*/ 102350 w 9386473"/>
              <a:gd name="connsiteY995" fmla="*/ 3737 h 351188"/>
              <a:gd name="connsiteX996" fmla="*/ 119656 w 9386473"/>
              <a:gd name="connsiteY996" fmla="*/ 48733 h 351188"/>
              <a:gd name="connsiteX997" fmla="*/ 102350 w 9386473"/>
              <a:gd name="connsiteY997" fmla="*/ 93730 h 351188"/>
              <a:gd name="connsiteX998" fmla="*/ 85044 w 9386473"/>
              <a:gd name="connsiteY998" fmla="*/ 48733 h 351188"/>
              <a:gd name="connsiteX999" fmla="*/ 102350 w 9386473"/>
              <a:gd name="connsiteY999" fmla="*/ 3737 h 351188"/>
              <a:gd name="connsiteX1000" fmla="*/ 9273346 w 9386473"/>
              <a:gd name="connsiteY1000" fmla="*/ 18 h 351188"/>
              <a:gd name="connsiteX1001" fmla="*/ 9280610 w 9386473"/>
              <a:gd name="connsiteY1001" fmla="*/ 2282 h 351188"/>
              <a:gd name="connsiteX1002" fmla="*/ 9261030 w 9386473"/>
              <a:gd name="connsiteY1002" fmla="*/ 46337 h 351188"/>
              <a:gd name="connsiteX1003" fmla="*/ 9224238 w 9386473"/>
              <a:gd name="connsiteY1003" fmla="*/ 68180 h 351188"/>
              <a:gd name="connsiteX1004" fmla="*/ 9216974 w 9386473"/>
              <a:gd name="connsiteY1004" fmla="*/ 65917 h 351188"/>
              <a:gd name="connsiteX1005" fmla="*/ 9236555 w 9386473"/>
              <a:gd name="connsiteY1005" fmla="*/ 21862 h 351188"/>
              <a:gd name="connsiteX1006" fmla="*/ 9273346 w 9386473"/>
              <a:gd name="connsiteY1006" fmla="*/ 18 h 351188"/>
              <a:gd name="connsiteX1007" fmla="*/ 8797813 w 9386473"/>
              <a:gd name="connsiteY1007" fmla="*/ 18 h 351188"/>
              <a:gd name="connsiteX1008" fmla="*/ 8805077 w 9386473"/>
              <a:gd name="connsiteY1008" fmla="*/ 2282 h 351188"/>
              <a:gd name="connsiteX1009" fmla="*/ 8785497 w 9386473"/>
              <a:gd name="connsiteY1009" fmla="*/ 46337 h 351188"/>
              <a:gd name="connsiteX1010" fmla="*/ 8748705 w 9386473"/>
              <a:gd name="connsiteY1010" fmla="*/ 68180 h 351188"/>
              <a:gd name="connsiteX1011" fmla="*/ 8741441 w 9386473"/>
              <a:gd name="connsiteY1011" fmla="*/ 65917 h 351188"/>
              <a:gd name="connsiteX1012" fmla="*/ 8761022 w 9386473"/>
              <a:gd name="connsiteY1012" fmla="*/ 21862 h 351188"/>
              <a:gd name="connsiteX1013" fmla="*/ 8797813 w 9386473"/>
              <a:gd name="connsiteY1013" fmla="*/ 18 h 351188"/>
              <a:gd name="connsiteX1014" fmla="*/ 8322271 w 9386473"/>
              <a:gd name="connsiteY1014" fmla="*/ 18 h 351188"/>
              <a:gd name="connsiteX1015" fmla="*/ 8329535 w 9386473"/>
              <a:gd name="connsiteY1015" fmla="*/ 2282 h 351188"/>
              <a:gd name="connsiteX1016" fmla="*/ 8309955 w 9386473"/>
              <a:gd name="connsiteY1016" fmla="*/ 46337 h 351188"/>
              <a:gd name="connsiteX1017" fmla="*/ 8273163 w 9386473"/>
              <a:gd name="connsiteY1017" fmla="*/ 68180 h 351188"/>
              <a:gd name="connsiteX1018" fmla="*/ 8265899 w 9386473"/>
              <a:gd name="connsiteY1018" fmla="*/ 65917 h 351188"/>
              <a:gd name="connsiteX1019" fmla="*/ 8285480 w 9386473"/>
              <a:gd name="connsiteY1019" fmla="*/ 21862 h 351188"/>
              <a:gd name="connsiteX1020" fmla="*/ 8322271 w 9386473"/>
              <a:gd name="connsiteY1020" fmla="*/ 18 h 351188"/>
              <a:gd name="connsiteX1021" fmla="*/ 7846729 w 9386473"/>
              <a:gd name="connsiteY1021" fmla="*/ 18 h 351188"/>
              <a:gd name="connsiteX1022" fmla="*/ 7853993 w 9386473"/>
              <a:gd name="connsiteY1022" fmla="*/ 2282 h 351188"/>
              <a:gd name="connsiteX1023" fmla="*/ 7834413 w 9386473"/>
              <a:gd name="connsiteY1023" fmla="*/ 46337 h 351188"/>
              <a:gd name="connsiteX1024" fmla="*/ 7797621 w 9386473"/>
              <a:gd name="connsiteY1024" fmla="*/ 68180 h 351188"/>
              <a:gd name="connsiteX1025" fmla="*/ 7790357 w 9386473"/>
              <a:gd name="connsiteY1025" fmla="*/ 65917 h 351188"/>
              <a:gd name="connsiteX1026" fmla="*/ 7809937 w 9386473"/>
              <a:gd name="connsiteY1026" fmla="*/ 21862 h 351188"/>
              <a:gd name="connsiteX1027" fmla="*/ 7846729 w 9386473"/>
              <a:gd name="connsiteY1027" fmla="*/ 18 h 351188"/>
              <a:gd name="connsiteX1028" fmla="*/ 7371187 w 9386473"/>
              <a:gd name="connsiteY1028" fmla="*/ 18 h 351188"/>
              <a:gd name="connsiteX1029" fmla="*/ 7378451 w 9386473"/>
              <a:gd name="connsiteY1029" fmla="*/ 2282 h 351188"/>
              <a:gd name="connsiteX1030" fmla="*/ 7358871 w 9386473"/>
              <a:gd name="connsiteY1030" fmla="*/ 46337 h 351188"/>
              <a:gd name="connsiteX1031" fmla="*/ 7322079 w 9386473"/>
              <a:gd name="connsiteY1031" fmla="*/ 68180 h 351188"/>
              <a:gd name="connsiteX1032" fmla="*/ 7314815 w 9386473"/>
              <a:gd name="connsiteY1032" fmla="*/ 65917 h 351188"/>
              <a:gd name="connsiteX1033" fmla="*/ 7334395 w 9386473"/>
              <a:gd name="connsiteY1033" fmla="*/ 21862 h 351188"/>
              <a:gd name="connsiteX1034" fmla="*/ 7371187 w 9386473"/>
              <a:gd name="connsiteY1034" fmla="*/ 18 h 351188"/>
              <a:gd name="connsiteX1035" fmla="*/ 6895645 w 9386473"/>
              <a:gd name="connsiteY1035" fmla="*/ 18 h 351188"/>
              <a:gd name="connsiteX1036" fmla="*/ 6902909 w 9386473"/>
              <a:gd name="connsiteY1036" fmla="*/ 2282 h 351188"/>
              <a:gd name="connsiteX1037" fmla="*/ 6883329 w 9386473"/>
              <a:gd name="connsiteY1037" fmla="*/ 46337 h 351188"/>
              <a:gd name="connsiteX1038" fmla="*/ 6846537 w 9386473"/>
              <a:gd name="connsiteY1038" fmla="*/ 68180 h 351188"/>
              <a:gd name="connsiteX1039" fmla="*/ 6839273 w 9386473"/>
              <a:gd name="connsiteY1039" fmla="*/ 65917 h 351188"/>
              <a:gd name="connsiteX1040" fmla="*/ 6858853 w 9386473"/>
              <a:gd name="connsiteY1040" fmla="*/ 21862 h 351188"/>
              <a:gd name="connsiteX1041" fmla="*/ 6895645 w 9386473"/>
              <a:gd name="connsiteY1041" fmla="*/ 18 h 351188"/>
              <a:gd name="connsiteX1042" fmla="*/ 6420103 w 9386473"/>
              <a:gd name="connsiteY1042" fmla="*/ 18 h 351188"/>
              <a:gd name="connsiteX1043" fmla="*/ 6427367 w 9386473"/>
              <a:gd name="connsiteY1043" fmla="*/ 2282 h 351188"/>
              <a:gd name="connsiteX1044" fmla="*/ 6407787 w 9386473"/>
              <a:gd name="connsiteY1044" fmla="*/ 46337 h 351188"/>
              <a:gd name="connsiteX1045" fmla="*/ 6370995 w 9386473"/>
              <a:gd name="connsiteY1045" fmla="*/ 68180 h 351188"/>
              <a:gd name="connsiteX1046" fmla="*/ 6363731 w 9386473"/>
              <a:gd name="connsiteY1046" fmla="*/ 65917 h 351188"/>
              <a:gd name="connsiteX1047" fmla="*/ 6383311 w 9386473"/>
              <a:gd name="connsiteY1047" fmla="*/ 21862 h 351188"/>
              <a:gd name="connsiteX1048" fmla="*/ 6420103 w 9386473"/>
              <a:gd name="connsiteY1048" fmla="*/ 18 h 351188"/>
              <a:gd name="connsiteX1049" fmla="*/ 5944561 w 9386473"/>
              <a:gd name="connsiteY1049" fmla="*/ 18 h 351188"/>
              <a:gd name="connsiteX1050" fmla="*/ 5951825 w 9386473"/>
              <a:gd name="connsiteY1050" fmla="*/ 2282 h 351188"/>
              <a:gd name="connsiteX1051" fmla="*/ 5932245 w 9386473"/>
              <a:gd name="connsiteY1051" fmla="*/ 46337 h 351188"/>
              <a:gd name="connsiteX1052" fmla="*/ 5895453 w 9386473"/>
              <a:gd name="connsiteY1052" fmla="*/ 68180 h 351188"/>
              <a:gd name="connsiteX1053" fmla="*/ 5888189 w 9386473"/>
              <a:gd name="connsiteY1053" fmla="*/ 65917 h 351188"/>
              <a:gd name="connsiteX1054" fmla="*/ 5907769 w 9386473"/>
              <a:gd name="connsiteY1054" fmla="*/ 21862 h 351188"/>
              <a:gd name="connsiteX1055" fmla="*/ 5944561 w 9386473"/>
              <a:gd name="connsiteY1055" fmla="*/ 18 h 351188"/>
              <a:gd name="connsiteX1056" fmla="*/ 5469019 w 9386473"/>
              <a:gd name="connsiteY1056" fmla="*/ 18 h 351188"/>
              <a:gd name="connsiteX1057" fmla="*/ 5476283 w 9386473"/>
              <a:gd name="connsiteY1057" fmla="*/ 2282 h 351188"/>
              <a:gd name="connsiteX1058" fmla="*/ 5456703 w 9386473"/>
              <a:gd name="connsiteY1058" fmla="*/ 46337 h 351188"/>
              <a:gd name="connsiteX1059" fmla="*/ 5419911 w 9386473"/>
              <a:gd name="connsiteY1059" fmla="*/ 68180 h 351188"/>
              <a:gd name="connsiteX1060" fmla="*/ 5412647 w 9386473"/>
              <a:gd name="connsiteY1060" fmla="*/ 65917 h 351188"/>
              <a:gd name="connsiteX1061" fmla="*/ 5432227 w 9386473"/>
              <a:gd name="connsiteY1061" fmla="*/ 21862 h 351188"/>
              <a:gd name="connsiteX1062" fmla="*/ 5469019 w 9386473"/>
              <a:gd name="connsiteY1062" fmla="*/ 18 h 351188"/>
              <a:gd name="connsiteX1063" fmla="*/ 4993477 w 9386473"/>
              <a:gd name="connsiteY1063" fmla="*/ 18 h 351188"/>
              <a:gd name="connsiteX1064" fmla="*/ 5000741 w 9386473"/>
              <a:gd name="connsiteY1064" fmla="*/ 2282 h 351188"/>
              <a:gd name="connsiteX1065" fmla="*/ 4981161 w 9386473"/>
              <a:gd name="connsiteY1065" fmla="*/ 46337 h 351188"/>
              <a:gd name="connsiteX1066" fmla="*/ 4944369 w 9386473"/>
              <a:gd name="connsiteY1066" fmla="*/ 68180 h 351188"/>
              <a:gd name="connsiteX1067" fmla="*/ 4937105 w 9386473"/>
              <a:gd name="connsiteY1067" fmla="*/ 65917 h 351188"/>
              <a:gd name="connsiteX1068" fmla="*/ 4956685 w 9386473"/>
              <a:gd name="connsiteY1068" fmla="*/ 21862 h 351188"/>
              <a:gd name="connsiteX1069" fmla="*/ 4993477 w 9386473"/>
              <a:gd name="connsiteY1069" fmla="*/ 18 h 351188"/>
              <a:gd name="connsiteX1070" fmla="*/ 4517935 w 9386473"/>
              <a:gd name="connsiteY1070" fmla="*/ 18 h 351188"/>
              <a:gd name="connsiteX1071" fmla="*/ 4525199 w 9386473"/>
              <a:gd name="connsiteY1071" fmla="*/ 2282 h 351188"/>
              <a:gd name="connsiteX1072" fmla="*/ 4505619 w 9386473"/>
              <a:gd name="connsiteY1072" fmla="*/ 46337 h 351188"/>
              <a:gd name="connsiteX1073" fmla="*/ 4468827 w 9386473"/>
              <a:gd name="connsiteY1073" fmla="*/ 68180 h 351188"/>
              <a:gd name="connsiteX1074" fmla="*/ 4461563 w 9386473"/>
              <a:gd name="connsiteY1074" fmla="*/ 65917 h 351188"/>
              <a:gd name="connsiteX1075" fmla="*/ 4481143 w 9386473"/>
              <a:gd name="connsiteY1075" fmla="*/ 21862 h 351188"/>
              <a:gd name="connsiteX1076" fmla="*/ 4517935 w 9386473"/>
              <a:gd name="connsiteY1076" fmla="*/ 18 h 351188"/>
              <a:gd name="connsiteX1077" fmla="*/ 4042393 w 9386473"/>
              <a:gd name="connsiteY1077" fmla="*/ 18 h 351188"/>
              <a:gd name="connsiteX1078" fmla="*/ 4049657 w 9386473"/>
              <a:gd name="connsiteY1078" fmla="*/ 2282 h 351188"/>
              <a:gd name="connsiteX1079" fmla="*/ 4030077 w 9386473"/>
              <a:gd name="connsiteY1079" fmla="*/ 46337 h 351188"/>
              <a:gd name="connsiteX1080" fmla="*/ 3993285 w 9386473"/>
              <a:gd name="connsiteY1080" fmla="*/ 68180 h 351188"/>
              <a:gd name="connsiteX1081" fmla="*/ 3986021 w 9386473"/>
              <a:gd name="connsiteY1081" fmla="*/ 65917 h 351188"/>
              <a:gd name="connsiteX1082" fmla="*/ 4005601 w 9386473"/>
              <a:gd name="connsiteY1082" fmla="*/ 21862 h 351188"/>
              <a:gd name="connsiteX1083" fmla="*/ 4042393 w 9386473"/>
              <a:gd name="connsiteY1083" fmla="*/ 18 h 351188"/>
              <a:gd name="connsiteX1084" fmla="*/ 3566853 w 9386473"/>
              <a:gd name="connsiteY1084" fmla="*/ 18 h 351188"/>
              <a:gd name="connsiteX1085" fmla="*/ 3574118 w 9386473"/>
              <a:gd name="connsiteY1085" fmla="*/ 2282 h 351188"/>
              <a:gd name="connsiteX1086" fmla="*/ 3554537 w 9386473"/>
              <a:gd name="connsiteY1086" fmla="*/ 46337 h 351188"/>
              <a:gd name="connsiteX1087" fmla="*/ 3517745 w 9386473"/>
              <a:gd name="connsiteY1087" fmla="*/ 68180 h 351188"/>
              <a:gd name="connsiteX1088" fmla="*/ 3510481 w 9386473"/>
              <a:gd name="connsiteY1088" fmla="*/ 65917 h 351188"/>
              <a:gd name="connsiteX1089" fmla="*/ 3530062 w 9386473"/>
              <a:gd name="connsiteY1089" fmla="*/ 21862 h 351188"/>
              <a:gd name="connsiteX1090" fmla="*/ 3566853 w 9386473"/>
              <a:gd name="connsiteY1090" fmla="*/ 18 h 351188"/>
              <a:gd name="connsiteX1091" fmla="*/ 3091312 w 9386473"/>
              <a:gd name="connsiteY1091" fmla="*/ 18 h 351188"/>
              <a:gd name="connsiteX1092" fmla="*/ 3098575 w 9386473"/>
              <a:gd name="connsiteY1092" fmla="*/ 2282 h 351188"/>
              <a:gd name="connsiteX1093" fmla="*/ 3078996 w 9386473"/>
              <a:gd name="connsiteY1093" fmla="*/ 46337 h 351188"/>
              <a:gd name="connsiteX1094" fmla="*/ 3042204 w 9386473"/>
              <a:gd name="connsiteY1094" fmla="*/ 68180 h 351188"/>
              <a:gd name="connsiteX1095" fmla="*/ 3034939 w 9386473"/>
              <a:gd name="connsiteY1095" fmla="*/ 65917 h 351188"/>
              <a:gd name="connsiteX1096" fmla="*/ 3054520 w 9386473"/>
              <a:gd name="connsiteY1096" fmla="*/ 21862 h 351188"/>
              <a:gd name="connsiteX1097" fmla="*/ 3091312 w 9386473"/>
              <a:gd name="connsiteY1097" fmla="*/ 18 h 351188"/>
              <a:gd name="connsiteX1098" fmla="*/ 2615770 w 9386473"/>
              <a:gd name="connsiteY1098" fmla="*/ 18 h 351188"/>
              <a:gd name="connsiteX1099" fmla="*/ 2623034 w 9386473"/>
              <a:gd name="connsiteY1099" fmla="*/ 2282 h 351188"/>
              <a:gd name="connsiteX1100" fmla="*/ 2603453 w 9386473"/>
              <a:gd name="connsiteY1100" fmla="*/ 46337 h 351188"/>
              <a:gd name="connsiteX1101" fmla="*/ 2566662 w 9386473"/>
              <a:gd name="connsiteY1101" fmla="*/ 68180 h 351188"/>
              <a:gd name="connsiteX1102" fmla="*/ 2559398 w 9386473"/>
              <a:gd name="connsiteY1102" fmla="*/ 65917 h 351188"/>
              <a:gd name="connsiteX1103" fmla="*/ 2578978 w 9386473"/>
              <a:gd name="connsiteY1103" fmla="*/ 21862 h 351188"/>
              <a:gd name="connsiteX1104" fmla="*/ 2615770 w 9386473"/>
              <a:gd name="connsiteY1104" fmla="*/ 18 h 351188"/>
              <a:gd name="connsiteX1105" fmla="*/ 2140228 w 9386473"/>
              <a:gd name="connsiteY1105" fmla="*/ 18 h 351188"/>
              <a:gd name="connsiteX1106" fmla="*/ 2147492 w 9386473"/>
              <a:gd name="connsiteY1106" fmla="*/ 2282 h 351188"/>
              <a:gd name="connsiteX1107" fmla="*/ 2127912 w 9386473"/>
              <a:gd name="connsiteY1107" fmla="*/ 46337 h 351188"/>
              <a:gd name="connsiteX1108" fmla="*/ 2091120 w 9386473"/>
              <a:gd name="connsiteY1108" fmla="*/ 68180 h 351188"/>
              <a:gd name="connsiteX1109" fmla="*/ 2083857 w 9386473"/>
              <a:gd name="connsiteY1109" fmla="*/ 65917 h 351188"/>
              <a:gd name="connsiteX1110" fmla="*/ 2103437 w 9386473"/>
              <a:gd name="connsiteY1110" fmla="*/ 21862 h 351188"/>
              <a:gd name="connsiteX1111" fmla="*/ 2140228 w 9386473"/>
              <a:gd name="connsiteY1111" fmla="*/ 18 h 351188"/>
              <a:gd name="connsiteX1112" fmla="*/ 1664686 w 9386473"/>
              <a:gd name="connsiteY1112" fmla="*/ 18 h 351188"/>
              <a:gd name="connsiteX1113" fmla="*/ 1671951 w 9386473"/>
              <a:gd name="connsiteY1113" fmla="*/ 2282 h 351188"/>
              <a:gd name="connsiteX1114" fmla="*/ 1652370 w 9386473"/>
              <a:gd name="connsiteY1114" fmla="*/ 46337 h 351188"/>
              <a:gd name="connsiteX1115" fmla="*/ 1615578 w 9386473"/>
              <a:gd name="connsiteY1115" fmla="*/ 68180 h 351188"/>
              <a:gd name="connsiteX1116" fmla="*/ 1608314 w 9386473"/>
              <a:gd name="connsiteY1116" fmla="*/ 65917 h 351188"/>
              <a:gd name="connsiteX1117" fmla="*/ 1627895 w 9386473"/>
              <a:gd name="connsiteY1117" fmla="*/ 21862 h 351188"/>
              <a:gd name="connsiteX1118" fmla="*/ 1664686 w 9386473"/>
              <a:gd name="connsiteY1118" fmla="*/ 18 h 351188"/>
              <a:gd name="connsiteX1119" fmla="*/ 1189144 w 9386473"/>
              <a:gd name="connsiteY1119" fmla="*/ 18 h 351188"/>
              <a:gd name="connsiteX1120" fmla="*/ 1196408 w 9386473"/>
              <a:gd name="connsiteY1120" fmla="*/ 2282 h 351188"/>
              <a:gd name="connsiteX1121" fmla="*/ 1176827 w 9386473"/>
              <a:gd name="connsiteY1121" fmla="*/ 46337 h 351188"/>
              <a:gd name="connsiteX1122" fmla="*/ 1140036 w 9386473"/>
              <a:gd name="connsiteY1122" fmla="*/ 68180 h 351188"/>
              <a:gd name="connsiteX1123" fmla="*/ 1132772 w 9386473"/>
              <a:gd name="connsiteY1123" fmla="*/ 65917 h 351188"/>
              <a:gd name="connsiteX1124" fmla="*/ 1152353 w 9386473"/>
              <a:gd name="connsiteY1124" fmla="*/ 21862 h 351188"/>
              <a:gd name="connsiteX1125" fmla="*/ 1189144 w 9386473"/>
              <a:gd name="connsiteY1125" fmla="*/ 18 h 351188"/>
              <a:gd name="connsiteX1126" fmla="*/ 713602 w 9386473"/>
              <a:gd name="connsiteY1126" fmla="*/ 18 h 351188"/>
              <a:gd name="connsiteX1127" fmla="*/ 720866 w 9386473"/>
              <a:gd name="connsiteY1127" fmla="*/ 2282 h 351188"/>
              <a:gd name="connsiteX1128" fmla="*/ 701285 w 9386473"/>
              <a:gd name="connsiteY1128" fmla="*/ 46337 h 351188"/>
              <a:gd name="connsiteX1129" fmla="*/ 664494 w 9386473"/>
              <a:gd name="connsiteY1129" fmla="*/ 68180 h 351188"/>
              <a:gd name="connsiteX1130" fmla="*/ 657230 w 9386473"/>
              <a:gd name="connsiteY1130" fmla="*/ 65917 h 351188"/>
              <a:gd name="connsiteX1131" fmla="*/ 676810 w 9386473"/>
              <a:gd name="connsiteY1131" fmla="*/ 21862 h 351188"/>
              <a:gd name="connsiteX1132" fmla="*/ 713602 w 9386473"/>
              <a:gd name="connsiteY1132" fmla="*/ 18 h 351188"/>
              <a:gd name="connsiteX1133" fmla="*/ 238060 w 9386473"/>
              <a:gd name="connsiteY1133" fmla="*/ 18 h 351188"/>
              <a:gd name="connsiteX1134" fmla="*/ 245324 w 9386473"/>
              <a:gd name="connsiteY1134" fmla="*/ 2282 h 351188"/>
              <a:gd name="connsiteX1135" fmla="*/ 225743 w 9386473"/>
              <a:gd name="connsiteY1135" fmla="*/ 46337 h 351188"/>
              <a:gd name="connsiteX1136" fmla="*/ 188952 w 9386473"/>
              <a:gd name="connsiteY1136" fmla="*/ 68180 h 351188"/>
              <a:gd name="connsiteX1137" fmla="*/ 181688 w 9386473"/>
              <a:gd name="connsiteY1137" fmla="*/ 65917 h 351188"/>
              <a:gd name="connsiteX1138" fmla="*/ 201268 w 9386473"/>
              <a:gd name="connsiteY1138" fmla="*/ 21862 h 351188"/>
              <a:gd name="connsiteX1139" fmla="*/ 238060 w 9386473"/>
              <a:gd name="connsiteY1139" fmla="*/ 18 h 351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</a:cxnLst>
            <a:rect l="l" t="t" r="r" b="b"/>
            <a:pathLst>
              <a:path w="9386473" h="351188">
                <a:moveTo>
                  <a:pt x="9197519" y="283008"/>
                </a:moveTo>
                <a:cubicBezTo>
                  <a:pt x="9200594" y="282862"/>
                  <a:pt x="9203094" y="283581"/>
                  <a:pt x="9204783" y="285271"/>
                </a:cubicBezTo>
                <a:cubicBezTo>
                  <a:pt x="9211542" y="292030"/>
                  <a:pt x="9202776" y="311754"/>
                  <a:pt x="9185203" y="329326"/>
                </a:cubicBezTo>
                <a:cubicBezTo>
                  <a:pt x="9172024" y="342506"/>
                  <a:pt x="9157634" y="350732"/>
                  <a:pt x="9148412" y="351170"/>
                </a:cubicBezTo>
                <a:cubicBezTo>
                  <a:pt x="9145337" y="351316"/>
                  <a:pt x="9142837" y="350597"/>
                  <a:pt x="9141148" y="348907"/>
                </a:cubicBezTo>
                <a:cubicBezTo>
                  <a:pt x="9134389" y="342148"/>
                  <a:pt x="9143156" y="322424"/>
                  <a:pt x="9160728" y="304851"/>
                </a:cubicBezTo>
                <a:cubicBezTo>
                  <a:pt x="9173907" y="291672"/>
                  <a:pt x="9188297" y="283446"/>
                  <a:pt x="9197519" y="283008"/>
                </a:cubicBezTo>
                <a:close/>
                <a:moveTo>
                  <a:pt x="8721986" y="283008"/>
                </a:moveTo>
                <a:cubicBezTo>
                  <a:pt x="8725061" y="282862"/>
                  <a:pt x="8727561" y="283581"/>
                  <a:pt x="8729251" y="285271"/>
                </a:cubicBezTo>
                <a:cubicBezTo>
                  <a:pt x="8736009" y="292030"/>
                  <a:pt x="8727243" y="311754"/>
                  <a:pt x="8709670" y="329326"/>
                </a:cubicBezTo>
                <a:cubicBezTo>
                  <a:pt x="8696491" y="342506"/>
                  <a:pt x="8682101" y="350732"/>
                  <a:pt x="8672879" y="351170"/>
                </a:cubicBezTo>
                <a:cubicBezTo>
                  <a:pt x="8669804" y="351316"/>
                  <a:pt x="8667304" y="350597"/>
                  <a:pt x="8665615" y="348907"/>
                </a:cubicBezTo>
                <a:cubicBezTo>
                  <a:pt x="8658856" y="342148"/>
                  <a:pt x="8667623" y="322424"/>
                  <a:pt x="8685195" y="304851"/>
                </a:cubicBezTo>
                <a:cubicBezTo>
                  <a:pt x="8698374" y="291672"/>
                  <a:pt x="8712764" y="283446"/>
                  <a:pt x="8721986" y="283008"/>
                </a:cubicBezTo>
                <a:close/>
                <a:moveTo>
                  <a:pt x="8246444" y="283008"/>
                </a:moveTo>
                <a:cubicBezTo>
                  <a:pt x="8249519" y="282862"/>
                  <a:pt x="8252019" y="283581"/>
                  <a:pt x="8253709" y="285271"/>
                </a:cubicBezTo>
                <a:cubicBezTo>
                  <a:pt x="8260467" y="292030"/>
                  <a:pt x="8251701" y="311754"/>
                  <a:pt x="8234128" y="329326"/>
                </a:cubicBezTo>
                <a:cubicBezTo>
                  <a:pt x="8220949" y="342506"/>
                  <a:pt x="8206559" y="350732"/>
                  <a:pt x="8197337" y="351170"/>
                </a:cubicBezTo>
                <a:cubicBezTo>
                  <a:pt x="8194262" y="351316"/>
                  <a:pt x="8191762" y="350597"/>
                  <a:pt x="8190073" y="348907"/>
                </a:cubicBezTo>
                <a:cubicBezTo>
                  <a:pt x="8183314" y="342148"/>
                  <a:pt x="8192081" y="322424"/>
                  <a:pt x="8209653" y="304851"/>
                </a:cubicBezTo>
                <a:cubicBezTo>
                  <a:pt x="8222832" y="291672"/>
                  <a:pt x="8237222" y="283446"/>
                  <a:pt x="8246444" y="283008"/>
                </a:cubicBezTo>
                <a:close/>
                <a:moveTo>
                  <a:pt x="7770902" y="283008"/>
                </a:moveTo>
                <a:cubicBezTo>
                  <a:pt x="7773977" y="282862"/>
                  <a:pt x="7776477" y="283581"/>
                  <a:pt x="7778166" y="285271"/>
                </a:cubicBezTo>
                <a:cubicBezTo>
                  <a:pt x="7784925" y="292030"/>
                  <a:pt x="7776159" y="311754"/>
                  <a:pt x="7758586" y="329326"/>
                </a:cubicBezTo>
                <a:cubicBezTo>
                  <a:pt x="7745407" y="342506"/>
                  <a:pt x="7731017" y="350732"/>
                  <a:pt x="7721795" y="351170"/>
                </a:cubicBezTo>
                <a:cubicBezTo>
                  <a:pt x="7718720" y="351316"/>
                  <a:pt x="7716220" y="350597"/>
                  <a:pt x="7714531" y="348907"/>
                </a:cubicBezTo>
                <a:cubicBezTo>
                  <a:pt x="7707772" y="342148"/>
                  <a:pt x="7716538" y="322424"/>
                  <a:pt x="7734111" y="304851"/>
                </a:cubicBezTo>
                <a:cubicBezTo>
                  <a:pt x="7747290" y="291672"/>
                  <a:pt x="7761680" y="283446"/>
                  <a:pt x="7770902" y="283008"/>
                </a:cubicBezTo>
                <a:close/>
                <a:moveTo>
                  <a:pt x="7295360" y="283008"/>
                </a:moveTo>
                <a:cubicBezTo>
                  <a:pt x="7298435" y="282862"/>
                  <a:pt x="7300935" y="283581"/>
                  <a:pt x="7302624" y="285271"/>
                </a:cubicBezTo>
                <a:cubicBezTo>
                  <a:pt x="7309383" y="292030"/>
                  <a:pt x="7300617" y="311754"/>
                  <a:pt x="7283044" y="329326"/>
                </a:cubicBezTo>
                <a:cubicBezTo>
                  <a:pt x="7269865" y="342506"/>
                  <a:pt x="7255475" y="350732"/>
                  <a:pt x="7246253" y="351170"/>
                </a:cubicBezTo>
                <a:cubicBezTo>
                  <a:pt x="7243178" y="351316"/>
                  <a:pt x="7240678" y="350597"/>
                  <a:pt x="7238989" y="348907"/>
                </a:cubicBezTo>
                <a:cubicBezTo>
                  <a:pt x="7232230" y="342148"/>
                  <a:pt x="7240996" y="322424"/>
                  <a:pt x="7258569" y="304851"/>
                </a:cubicBezTo>
                <a:cubicBezTo>
                  <a:pt x="7271748" y="291672"/>
                  <a:pt x="7286138" y="283446"/>
                  <a:pt x="7295360" y="283008"/>
                </a:cubicBezTo>
                <a:close/>
                <a:moveTo>
                  <a:pt x="6819818" y="283008"/>
                </a:moveTo>
                <a:cubicBezTo>
                  <a:pt x="6822893" y="282862"/>
                  <a:pt x="6825393" y="283581"/>
                  <a:pt x="6827082" y="285271"/>
                </a:cubicBezTo>
                <a:cubicBezTo>
                  <a:pt x="6833841" y="292030"/>
                  <a:pt x="6825075" y="311754"/>
                  <a:pt x="6807502" y="329326"/>
                </a:cubicBezTo>
                <a:cubicBezTo>
                  <a:pt x="6794323" y="342506"/>
                  <a:pt x="6779933" y="350732"/>
                  <a:pt x="6770711" y="351170"/>
                </a:cubicBezTo>
                <a:cubicBezTo>
                  <a:pt x="6767636" y="351316"/>
                  <a:pt x="6765136" y="350597"/>
                  <a:pt x="6763447" y="348907"/>
                </a:cubicBezTo>
                <a:cubicBezTo>
                  <a:pt x="6756688" y="342148"/>
                  <a:pt x="6765454" y="322424"/>
                  <a:pt x="6783027" y="304851"/>
                </a:cubicBezTo>
                <a:cubicBezTo>
                  <a:pt x="6796206" y="291672"/>
                  <a:pt x="6810596" y="283446"/>
                  <a:pt x="6819818" y="283008"/>
                </a:cubicBezTo>
                <a:close/>
                <a:moveTo>
                  <a:pt x="6344276" y="283008"/>
                </a:moveTo>
                <a:cubicBezTo>
                  <a:pt x="6347351" y="282862"/>
                  <a:pt x="6349851" y="283581"/>
                  <a:pt x="6351540" y="285271"/>
                </a:cubicBezTo>
                <a:cubicBezTo>
                  <a:pt x="6358299" y="292030"/>
                  <a:pt x="6349533" y="311754"/>
                  <a:pt x="6331960" y="329326"/>
                </a:cubicBezTo>
                <a:cubicBezTo>
                  <a:pt x="6318781" y="342506"/>
                  <a:pt x="6304391" y="350732"/>
                  <a:pt x="6295169" y="351170"/>
                </a:cubicBezTo>
                <a:cubicBezTo>
                  <a:pt x="6292094" y="351316"/>
                  <a:pt x="6289594" y="350597"/>
                  <a:pt x="6287905" y="348907"/>
                </a:cubicBezTo>
                <a:cubicBezTo>
                  <a:pt x="6281146" y="342148"/>
                  <a:pt x="6289912" y="322424"/>
                  <a:pt x="6307485" y="304851"/>
                </a:cubicBezTo>
                <a:cubicBezTo>
                  <a:pt x="6320664" y="291672"/>
                  <a:pt x="6335054" y="283446"/>
                  <a:pt x="6344276" y="283008"/>
                </a:cubicBezTo>
                <a:close/>
                <a:moveTo>
                  <a:pt x="5868734" y="283008"/>
                </a:moveTo>
                <a:cubicBezTo>
                  <a:pt x="5871809" y="282862"/>
                  <a:pt x="5874309" y="283581"/>
                  <a:pt x="5875998" y="285271"/>
                </a:cubicBezTo>
                <a:cubicBezTo>
                  <a:pt x="5882757" y="292030"/>
                  <a:pt x="5873991" y="311754"/>
                  <a:pt x="5856418" y="329326"/>
                </a:cubicBezTo>
                <a:cubicBezTo>
                  <a:pt x="5843239" y="342506"/>
                  <a:pt x="5828849" y="350732"/>
                  <a:pt x="5819627" y="351170"/>
                </a:cubicBezTo>
                <a:cubicBezTo>
                  <a:pt x="5816552" y="351316"/>
                  <a:pt x="5814052" y="350597"/>
                  <a:pt x="5812363" y="348907"/>
                </a:cubicBezTo>
                <a:cubicBezTo>
                  <a:pt x="5805604" y="342148"/>
                  <a:pt x="5814370" y="322424"/>
                  <a:pt x="5831943" y="304851"/>
                </a:cubicBezTo>
                <a:cubicBezTo>
                  <a:pt x="5845122" y="291672"/>
                  <a:pt x="5859512" y="283446"/>
                  <a:pt x="5868734" y="283008"/>
                </a:cubicBezTo>
                <a:close/>
                <a:moveTo>
                  <a:pt x="5393192" y="283008"/>
                </a:moveTo>
                <a:cubicBezTo>
                  <a:pt x="5396267" y="282862"/>
                  <a:pt x="5398767" y="283581"/>
                  <a:pt x="5400456" y="285271"/>
                </a:cubicBezTo>
                <a:cubicBezTo>
                  <a:pt x="5407215" y="292030"/>
                  <a:pt x="5398449" y="311754"/>
                  <a:pt x="5380876" y="329326"/>
                </a:cubicBezTo>
                <a:cubicBezTo>
                  <a:pt x="5367697" y="342506"/>
                  <a:pt x="5353307" y="350732"/>
                  <a:pt x="5344085" y="351170"/>
                </a:cubicBezTo>
                <a:cubicBezTo>
                  <a:pt x="5341010" y="351316"/>
                  <a:pt x="5338510" y="350597"/>
                  <a:pt x="5336821" y="348907"/>
                </a:cubicBezTo>
                <a:cubicBezTo>
                  <a:pt x="5330062" y="342148"/>
                  <a:pt x="5338828" y="322424"/>
                  <a:pt x="5356401" y="304851"/>
                </a:cubicBezTo>
                <a:cubicBezTo>
                  <a:pt x="5369580" y="291672"/>
                  <a:pt x="5383970" y="283446"/>
                  <a:pt x="5393192" y="283008"/>
                </a:cubicBezTo>
                <a:close/>
                <a:moveTo>
                  <a:pt x="4917650" y="283008"/>
                </a:moveTo>
                <a:cubicBezTo>
                  <a:pt x="4920725" y="282862"/>
                  <a:pt x="4923225" y="283581"/>
                  <a:pt x="4924914" y="285271"/>
                </a:cubicBezTo>
                <a:cubicBezTo>
                  <a:pt x="4931673" y="292030"/>
                  <a:pt x="4922907" y="311754"/>
                  <a:pt x="4905334" y="329326"/>
                </a:cubicBezTo>
                <a:cubicBezTo>
                  <a:pt x="4892155" y="342506"/>
                  <a:pt x="4877765" y="350732"/>
                  <a:pt x="4868543" y="351170"/>
                </a:cubicBezTo>
                <a:cubicBezTo>
                  <a:pt x="4865468" y="351316"/>
                  <a:pt x="4862968" y="350597"/>
                  <a:pt x="4861279" y="348907"/>
                </a:cubicBezTo>
                <a:cubicBezTo>
                  <a:pt x="4854520" y="342148"/>
                  <a:pt x="4863286" y="322424"/>
                  <a:pt x="4880859" y="304851"/>
                </a:cubicBezTo>
                <a:cubicBezTo>
                  <a:pt x="4894038" y="291672"/>
                  <a:pt x="4908428" y="283446"/>
                  <a:pt x="4917650" y="283008"/>
                </a:cubicBezTo>
                <a:close/>
                <a:moveTo>
                  <a:pt x="4442108" y="283008"/>
                </a:moveTo>
                <a:cubicBezTo>
                  <a:pt x="4445183" y="282862"/>
                  <a:pt x="4447683" y="283581"/>
                  <a:pt x="4449372" y="285271"/>
                </a:cubicBezTo>
                <a:cubicBezTo>
                  <a:pt x="4456131" y="292030"/>
                  <a:pt x="4447365" y="311754"/>
                  <a:pt x="4429792" y="329326"/>
                </a:cubicBezTo>
                <a:cubicBezTo>
                  <a:pt x="4416613" y="342506"/>
                  <a:pt x="4402223" y="350732"/>
                  <a:pt x="4393001" y="351170"/>
                </a:cubicBezTo>
                <a:cubicBezTo>
                  <a:pt x="4389926" y="351316"/>
                  <a:pt x="4387426" y="350597"/>
                  <a:pt x="4385737" y="348907"/>
                </a:cubicBezTo>
                <a:cubicBezTo>
                  <a:pt x="4378978" y="342148"/>
                  <a:pt x="4387744" y="322424"/>
                  <a:pt x="4405317" y="304851"/>
                </a:cubicBezTo>
                <a:cubicBezTo>
                  <a:pt x="4418496" y="291672"/>
                  <a:pt x="4432886" y="283446"/>
                  <a:pt x="4442108" y="283008"/>
                </a:cubicBezTo>
                <a:close/>
                <a:moveTo>
                  <a:pt x="3966566" y="283008"/>
                </a:moveTo>
                <a:cubicBezTo>
                  <a:pt x="3969641" y="282862"/>
                  <a:pt x="3972141" y="283581"/>
                  <a:pt x="3973830" y="285271"/>
                </a:cubicBezTo>
                <a:cubicBezTo>
                  <a:pt x="3980589" y="292030"/>
                  <a:pt x="3971823" y="311754"/>
                  <a:pt x="3954250" y="329326"/>
                </a:cubicBezTo>
                <a:cubicBezTo>
                  <a:pt x="3941071" y="342506"/>
                  <a:pt x="3926683" y="350732"/>
                  <a:pt x="3917461" y="351170"/>
                </a:cubicBezTo>
                <a:cubicBezTo>
                  <a:pt x="3914386" y="351316"/>
                  <a:pt x="3911886" y="350597"/>
                  <a:pt x="3910197" y="348907"/>
                </a:cubicBezTo>
                <a:cubicBezTo>
                  <a:pt x="3903438" y="342148"/>
                  <a:pt x="3912204" y="322424"/>
                  <a:pt x="3929777" y="304851"/>
                </a:cubicBezTo>
                <a:cubicBezTo>
                  <a:pt x="3942954" y="291672"/>
                  <a:pt x="3957344" y="283446"/>
                  <a:pt x="3966566" y="283008"/>
                </a:cubicBezTo>
                <a:close/>
                <a:moveTo>
                  <a:pt x="3491027" y="283008"/>
                </a:moveTo>
                <a:cubicBezTo>
                  <a:pt x="3494101" y="282862"/>
                  <a:pt x="3496601" y="283581"/>
                  <a:pt x="3498291" y="285271"/>
                </a:cubicBezTo>
                <a:cubicBezTo>
                  <a:pt x="3505049" y="292030"/>
                  <a:pt x="3496283" y="311754"/>
                  <a:pt x="3478711" y="329326"/>
                </a:cubicBezTo>
                <a:cubicBezTo>
                  <a:pt x="3465531" y="342506"/>
                  <a:pt x="3451141" y="350732"/>
                  <a:pt x="3441919" y="351170"/>
                </a:cubicBezTo>
                <a:cubicBezTo>
                  <a:pt x="3438845" y="351316"/>
                  <a:pt x="3436345" y="350597"/>
                  <a:pt x="3434655" y="348907"/>
                </a:cubicBezTo>
                <a:cubicBezTo>
                  <a:pt x="3427896" y="342148"/>
                  <a:pt x="3436663" y="322424"/>
                  <a:pt x="3454235" y="304851"/>
                </a:cubicBezTo>
                <a:cubicBezTo>
                  <a:pt x="3467415" y="291672"/>
                  <a:pt x="3481804" y="283446"/>
                  <a:pt x="3491027" y="283008"/>
                </a:cubicBezTo>
                <a:close/>
                <a:moveTo>
                  <a:pt x="3015485" y="283008"/>
                </a:moveTo>
                <a:cubicBezTo>
                  <a:pt x="3018559" y="282862"/>
                  <a:pt x="3021059" y="283581"/>
                  <a:pt x="3022749" y="285271"/>
                </a:cubicBezTo>
                <a:cubicBezTo>
                  <a:pt x="3029508" y="292030"/>
                  <a:pt x="3020741" y="311754"/>
                  <a:pt x="3003169" y="329326"/>
                </a:cubicBezTo>
                <a:cubicBezTo>
                  <a:pt x="2989989" y="342506"/>
                  <a:pt x="2975599" y="350732"/>
                  <a:pt x="2966377" y="351170"/>
                </a:cubicBezTo>
                <a:cubicBezTo>
                  <a:pt x="2963303" y="351316"/>
                  <a:pt x="2960803" y="350597"/>
                  <a:pt x="2959113" y="348907"/>
                </a:cubicBezTo>
                <a:cubicBezTo>
                  <a:pt x="2952354" y="342148"/>
                  <a:pt x="2961121" y="322424"/>
                  <a:pt x="2978693" y="304851"/>
                </a:cubicBezTo>
                <a:cubicBezTo>
                  <a:pt x="2991873" y="291672"/>
                  <a:pt x="3006262" y="283446"/>
                  <a:pt x="3015485" y="283008"/>
                </a:cubicBezTo>
                <a:close/>
                <a:moveTo>
                  <a:pt x="2539943" y="283008"/>
                </a:moveTo>
                <a:cubicBezTo>
                  <a:pt x="2543018" y="282862"/>
                  <a:pt x="2545517" y="283581"/>
                  <a:pt x="2547207" y="285271"/>
                </a:cubicBezTo>
                <a:cubicBezTo>
                  <a:pt x="2553966" y="292030"/>
                  <a:pt x="2545199" y="311754"/>
                  <a:pt x="2527627" y="329326"/>
                </a:cubicBezTo>
                <a:cubicBezTo>
                  <a:pt x="2514448" y="342506"/>
                  <a:pt x="2500058" y="350732"/>
                  <a:pt x="2490835" y="351170"/>
                </a:cubicBezTo>
                <a:cubicBezTo>
                  <a:pt x="2487761" y="351316"/>
                  <a:pt x="2485261" y="350597"/>
                  <a:pt x="2483571" y="348907"/>
                </a:cubicBezTo>
                <a:cubicBezTo>
                  <a:pt x="2476812" y="342148"/>
                  <a:pt x="2485579" y="322424"/>
                  <a:pt x="2503152" y="304851"/>
                </a:cubicBezTo>
                <a:cubicBezTo>
                  <a:pt x="2516331" y="291672"/>
                  <a:pt x="2530721" y="283446"/>
                  <a:pt x="2539943" y="283008"/>
                </a:cubicBezTo>
                <a:close/>
                <a:moveTo>
                  <a:pt x="2064402" y="283008"/>
                </a:moveTo>
                <a:cubicBezTo>
                  <a:pt x="2067476" y="282862"/>
                  <a:pt x="2069976" y="283581"/>
                  <a:pt x="2071666" y="285271"/>
                </a:cubicBezTo>
                <a:cubicBezTo>
                  <a:pt x="2078425" y="292030"/>
                  <a:pt x="2069658" y="311754"/>
                  <a:pt x="2052086" y="329326"/>
                </a:cubicBezTo>
                <a:cubicBezTo>
                  <a:pt x="2038907" y="342506"/>
                  <a:pt x="2024517" y="350732"/>
                  <a:pt x="2015294" y="351170"/>
                </a:cubicBezTo>
                <a:cubicBezTo>
                  <a:pt x="2012220" y="351316"/>
                  <a:pt x="2009720" y="350597"/>
                  <a:pt x="2008030" y="348907"/>
                </a:cubicBezTo>
                <a:cubicBezTo>
                  <a:pt x="2001271" y="342148"/>
                  <a:pt x="2010038" y="322424"/>
                  <a:pt x="2027610" y="304851"/>
                </a:cubicBezTo>
                <a:cubicBezTo>
                  <a:pt x="2040789" y="291672"/>
                  <a:pt x="2055179" y="283446"/>
                  <a:pt x="2064402" y="283008"/>
                </a:cubicBezTo>
                <a:close/>
                <a:moveTo>
                  <a:pt x="1588860" y="283008"/>
                </a:moveTo>
                <a:cubicBezTo>
                  <a:pt x="1591934" y="282862"/>
                  <a:pt x="1594434" y="283581"/>
                  <a:pt x="1596123" y="285271"/>
                </a:cubicBezTo>
                <a:cubicBezTo>
                  <a:pt x="1602882" y="292030"/>
                  <a:pt x="1594116" y="311754"/>
                  <a:pt x="1576543" y="329326"/>
                </a:cubicBezTo>
                <a:cubicBezTo>
                  <a:pt x="1563364" y="342506"/>
                  <a:pt x="1548974" y="350732"/>
                  <a:pt x="1539752" y="351170"/>
                </a:cubicBezTo>
                <a:cubicBezTo>
                  <a:pt x="1536677" y="351316"/>
                  <a:pt x="1534178" y="350597"/>
                  <a:pt x="1532488" y="348907"/>
                </a:cubicBezTo>
                <a:cubicBezTo>
                  <a:pt x="1525729" y="342148"/>
                  <a:pt x="1534495" y="322424"/>
                  <a:pt x="1552068" y="304851"/>
                </a:cubicBezTo>
                <a:cubicBezTo>
                  <a:pt x="1565247" y="291672"/>
                  <a:pt x="1579637" y="283446"/>
                  <a:pt x="1588860" y="283008"/>
                </a:cubicBezTo>
                <a:close/>
                <a:moveTo>
                  <a:pt x="1113317" y="283008"/>
                </a:moveTo>
                <a:cubicBezTo>
                  <a:pt x="1116392" y="282862"/>
                  <a:pt x="1118891" y="283581"/>
                  <a:pt x="1120581" y="285271"/>
                </a:cubicBezTo>
                <a:cubicBezTo>
                  <a:pt x="1127340" y="292030"/>
                  <a:pt x="1118573" y="311754"/>
                  <a:pt x="1101001" y="329326"/>
                </a:cubicBezTo>
                <a:cubicBezTo>
                  <a:pt x="1087821" y="342506"/>
                  <a:pt x="1073432" y="350732"/>
                  <a:pt x="1064209" y="351170"/>
                </a:cubicBezTo>
                <a:cubicBezTo>
                  <a:pt x="1061135" y="351316"/>
                  <a:pt x="1058635" y="350597"/>
                  <a:pt x="1056945" y="348907"/>
                </a:cubicBezTo>
                <a:cubicBezTo>
                  <a:pt x="1050186" y="342148"/>
                  <a:pt x="1058953" y="322424"/>
                  <a:pt x="1076525" y="304851"/>
                </a:cubicBezTo>
                <a:cubicBezTo>
                  <a:pt x="1089705" y="291672"/>
                  <a:pt x="1104095" y="283446"/>
                  <a:pt x="1113317" y="283008"/>
                </a:cubicBezTo>
                <a:close/>
                <a:moveTo>
                  <a:pt x="637775" y="283008"/>
                </a:moveTo>
                <a:cubicBezTo>
                  <a:pt x="640849" y="282862"/>
                  <a:pt x="643349" y="283581"/>
                  <a:pt x="645039" y="285271"/>
                </a:cubicBezTo>
                <a:cubicBezTo>
                  <a:pt x="651797" y="292030"/>
                  <a:pt x="643031" y="311754"/>
                  <a:pt x="625459" y="329326"/>
                </a:cubicBezTo>
                <a:cubicBezTo>
                  <a:pt x="612279" y="342506"/>
                  <a:pt x="597890" y="350732"/>
                  <a:pt x="588667" y="351170"/>
                </a:cubicBezTo>
                <a:cubicBezTo>
                  <a:pt x="585593" y="351316"/>
                  <a:pt x="583093" y="350597"/>
                  <a:pt x="581403" y="348907"/>
                </a:cubicBezTo>
                <a:cubicBezTo>
                  <a:pt x="574644" y="342148"/>
                  <a:pt x="583411" y="322424"/>
                  <a:pt x="600983" y="304851"/>
                </a:cubicBezTo>
                <a:cubicBezTo>
                  <a:pt x="614163" y="291672"/>
                  <a:pt x="628552" y="283446"/>
                  <a:pt x="637775" y="283008"/>
                </a:cubicBezTo>
                <a:close/>
                <a:moveTo>
                  <a:pt x="162233" y="283008"/>
                </a:moveTo>
                <a:cubicBezTo>
                  <a:pt x="165307" y="282862"/>
                  <a:pt x="167807" y="283581"/>
                  <a:pt x="169497" y="285271"/>
                </a:cubicBezTo>
                <a:cubicBezTo>
                  <a:pt x="176256" y="292030"/>
                  <a:pt x="167489" y="311754"/>
                  <a:pt x="149917" y="329326"/>
                </a:cubicBezTo>
                <a:cubicBezTo>
                  <a:pt x="136737" y="342506"/>
                  <a:pt x="122348" y="350732"/>
                  <a:pt x="113125" y="351170"/>
                </a:cubicBezTo>
                <a:cubicBezTo>
                  <a:pt x="110051" y="351316"/>
                  <a:pt x="107551" y="350597"/>
                  <a:pt x="105861" y="348907"/>
                </a:cubicBezTo>
                <a:cubicBezTo>
                  <a:pt x="99102" y="342148"/>
                  <a:pt x="107869" y="322424"/>
                  <a:pt x="125441" y="304851"/>
                </a:cubicBezTo>
                <a:cubicBezTo>
                  <a:pt x="138621" y="291672"/>
                  <a:pt x="153011" y="283446"/>
                  <a:pt x="162233" y="283008"/>
                </a:cubicBezTo>
                <a:close/>
                <a:moveTo>
                  <a:pt x="9284122" y="257459"/>
                </a:moveTo>
                <a:cubicBezTo>
                  <a:pt x="9293681" y="257459"/>
                  <a:pt x="9301429" y="277604"/>
                  <a:pt x="9301429" y="302455"/>
                </a:cubicBezTo>
                <a:cubicBezTo>
                  <a:pt x="9301429" y="327306"/>
                  <a:pt x="9293681" y="347451"/>
                  <a:pt x="9284122" y="347451"/>
                </a:cubicBezTo>
                <a:cubicBezTo>
                  <a:pt x="9274564" y="347451"/>
                  <a:pt x="9266816" y="327306"/>
                  <a:pt x="9266816" y="302455"/>
                </a:cubicBezTo>
                <a:cubicBezTo>
                  <a:pt x="9266816" y="277604"/>
                  <a:pt x="9274564" y="257459"/>
                  <a:pt x="9284122" y="257459"/>
                </a:cubicBezTo>
                <a:close/>
                <a:moveTo>
                  <a:pt x="8808589" y="257459"/>
                </a:moveTo>
                <a:cubicBezTo>
                  <a:pt x="8818148" y="257459"/>
                  <a:pt x="8825896" y="277604"/>
                  <a:pt x="8825896" y="302455"/>
                </a:cubicBezTo>
                <a:cubicBezTo>
                  <a:pt x="8825896" y="327306"/>
                  <a:pt x="8818148" y="347451"/>
                  <a:pt x="8808589" y="347451"/>
                </a:cubicBezTo>
                <a:cubicBezTo>
                  <a:pt x="8799031" y="347451"/>
                  <a:pt x="8791283" y="327306"/>
                  <a:pt x="8791283" y="302455"/>
                </a:cubicBezTo>
                <a:cubicBezTo>
                  <a:pt x="8791283" y="277604"/>
                  <a:pt x="8799031" y="257459"/>
                  <a:pt x="8808589" y="257459"/>
                </a:cubicBezTo>
                <a:close/>
                <a:moveTo>
                  <a:pt x="8333047" y="257459"/>
                </a:moveTo>
                <a:cubicBezTo>
                  <a:pt x="8342606" y="257459"/>
                  <a:pt x="8350354" y="277604"/>
                  <a:pt x="8350354" y="302455"/>
                </a:cubicBezTo>
                <a:cubicBezTo>
                  <a:pt x="8350354" y="327306"/>
                  <a:pt x="8342606" y="347451"/>
                  <a:pt x="8333047" y="347451"/>
                </a:cubicBezTo>
                <a:cubicBezTo>
                  <a:pt x="8323489" y="347451"/>
                  <a:pt x="8315741" y="327306"/>
                  <a:pt x="8315741" y="302455"/>
                </a:cubicBezTo>
                <a:cubicBezTo>
                  <a:pt x="8315741" y="277604"/>
                  <a:pt x="8323489" y="257459"/>
                  <a:pt x="8333047" y="257459"/>
                </a:cubicBezTo>
                <a:close/>
                <a:moveTo>
                  <a:pt x="7857505" y="257459"/>
                </a:moveTo>
                <a:cubicBezTo>
                  <a:pt x="7867063" y="257459"/>
                  <a:pt x="7874811" y="277604"/>
                  <a:pt x="7874811" y="302455"/>
                </a:cubicBezTo>
                <a:cubicBezTo>
                  <a:pt x="7874811" y="327306"/>
                  <a:pt x="7867063" y="347451"/>
                  <a:pt x="7857505" y="347451"/>
                </a:cubicBezTo>
                <a:cubicBezTo>
                  <a:pt x="7847947" y="347451"/>
                  <a:pt x="7840199" y="327306"/>
                  <a:pt x="7840199" y="302455"/>
                </a:cubicBezTo>
                <a:cubicBezTo>
                  <a:pt x="7840199" y="277604"/>
                  <a:pt x="7847947" y="257459"/>
                  <a:pt x="7857505" y="257459"/>
                </a:cubicBezTo>
                <a:close/>
                <a:moveTo>
                  <a:pt x="7381963" y="257459"/>
                </a:moveTo>
                <a:cubicBezTo>
                  <a:pt x="7391521" y="257459"/>
                  <a:pt x="7399269" y="277604"/>
                  <a:pt x="7399269" y="302455"/>
                </a:cubicBezTo>
                <a:cubicBezTo>
                  <a:pt x="7399269" y="327306"/>
                  <a:pt x="7391521" y="347451"/>
                  <a:pt x="7381963" y="347451"/>
                </a:cubicBezTo>
                <a:cubicBezTo>
                  <a:pt x="7372405" y="347451"/>
                  <a:pt x="7364657" y="327306"/>
                  <a:pt x="7364657" y="302455"/>
                </a:cubicBezTo>
                <a:cubicBezTo>
                  <a:pt x="7364657" y="277604"/>
                  <a:pt x="7372405" y="257459"/>
                  <a:pt x="7381963" y="257459"/>
                </a:cubicBezTo>
                <a:close/>
                <a:moveTo>
                  <a:pt x="6906421" y="257459"/>
                </a:moveTo>
                <a:cubicBezTo>
                  <a:pt x="6915979" y="257459"/>
                  <a:pt x="6923727" y="277604"/>
                  <a:pt x="6923727" y="302455"/>
                </a:cubicBezTo>
                <a:cubicBezTo>
                  <a:pt x="6923727" y="327306"/>
                  <a:pt x="6915979" y="347451"/>
                  <a:pt x="6906421" y="347451"/>
                </a:cubicBezTo>
                <a:cubicBezTo>
                  <a:pt x="6896863" y="347451"/>
                  <a:pt x="6889115" y="327306"/>
                  <a:pt x="6889115" y="302455"/>
                </a:cubicBezTo>
                <a:cubicBezTo>
                  <a:pt x="6889115" y="277604"/>
                  <a:pt x="6896863" y="257459"/>
                  <a:pt x="6906421" y="257459"/>
                </a:cubicBezTo>
                <a:close/>
                <a:moveTo>
                  <a:pt x="6430879" y="257459"/>
                </a:moveTo>
                <a:cubicBezTo>
                  <a:pt x="6440437" y="257459"/>
                  <a:pt x="6448185" y="277604"/>
                  <a:pt x="6448185" y="302455"/>
                </a:cubicBezTo>
                <a:cubicBezTo>
                  <a:pt x="6448185" y="327306"/>
                  <a:pt x="6440437" y="347451"/>
                  <a:pt x="6430879" y="347451"/>
                </a:cubicBezTo>
                <a:cubicBezTo>
                  <a:pt x="6421321" y="347451"/>
                  <a:pt x="6413573" y="327306"/>
                  <a:pt x="6413573" y="302455"/>
                </a:cubicBezTo>
                <a:cubicBezTo>
                  <a:pt x="6413573" y="277604"/>
                  <a:pt x="6421321" y="257459"/>
                  <a:pt x="6430879" y="257459"/>
                </a:cubicBezTo>
                <a:close/>
                <a:moveTo>
                  <a:pt x="5955337" y="257459"/>
                </a:moveTo>
                <a:cubicBezTo>
                  <a:pt x="5964895" y="257459"/>
                  <a:pt x="5972643" y="277604"/>
                  <a:pt x="5972643" y="302455"/>
                </a:cubicBezTo>
                <a:cubicBezTo>
                  <a:pt x="5972643" y="327306"/>
                  <a:pt x="5964895" y="347451"/>
                  <a:pt x="5955337" y="347451"/>
                </a:cubicBezTo>
                <a:cubicBezTo>
                  <a:pt x="5945779" y="347451"/>
                  <a:pt x="5938031" y="327306"/>
                  <a:pt x="5938031" y="302455"/>
                </a:cubicBezTo>
                <a:cubicBezTo>
                  <a:pt x="5938031" y="277604"/>
                  <a:pt x="5945779" y="257459"/>
                  <a:pt x="5955337" y="257459"/>
                </a:cubicBezTo>
                <a:close/>
                <a:moveTo>
                  <a:pt x="5479795" y="257459"/>
                </a:moveTo>
                <a:cubicBezTo>
                  <a:pt x="5489353" y="257459"/>
                  <a:pt x="5497101" y="277604"/>
                  <a:pt x="5497101" y="302455"/>
                </a:cubicBezTo>
                <a:cubicBezTo>
                  <a:pt x="5497101" y="327306"/>
                  <a:pt x="5489353" y="347451"/>
                  <a:pt x="5479795" y="347451"/>
                </a:cubicBezTo>
                <a:cubicBezTo>
                  <a:pt x="5470237" y="347451"/>
                  <a:pt x="5462489" y="327306"/>
                  <a:pt x="5462489" y="302455"/>
                </a:cubicBezTo>
                <a:cubicBezTo>
                  <a:pt x="5462489" y="277604"/>
                  <a:pt x="5470237" y="257459"/>
                  <a:pt x="5479795" y="257459"/>
                </a:cubicBezTo>
                <a:close/>
                <a:moveTo>
                  <a:pt x="5004253" y="257459"/>
                </a:moveTo>
                <a:cubicBezTo>
                  <a:pt x="5013811" y="257459"/>
                  <a:pt x="5021559" y="277604"/>
                  <a:pt x="5021559" y="302455"/>
                </a:cubicBezTo>
                <a:cubicBezTo>
                  <a:pt x="5021559" y="327306"/>
                  <a:pt x="5013811" y="347451"/>
                  <a:pt x="5004253" y="347451"/>
                </a:cubicBezTo>
                <a:cubicBezTo>
                  <a:pt x="4994695" y="347451"/>
                  <a:pt x="4986947" y="327306"/>
                  <a:pt x="4986947" y="302455"/>
                </a:cubicBezTo>
                <a:cubicBezTo>
                  <a:pt x="4986947" y="277604"/>
                  <a:pt x="4994695" y="257459"/>
                  <a:pt x="5004253" y="257459"/>
                </a:cubicBezTo>
                <a:close/>
                <a:moveTo>
                  <a:pt x="4528711" y="257459"/>
                </a:moveTo>
                <a:cubicBezTo>
                  <a:pt x="4538269" y="257459"/>
                  <a:pt x="4546017" y="277604"/>
                  <a:pt x="4546017" y="302455"/>
                </a:cubicBezTo>
                <a:cubicBezTo>
                  <a:pt x="4546017" y="327306"/>
                  <a:pt x="4538269" y="347451"/>
                  <a:pt x="4528711" y="347451"/>
                </a:cubicBezTo>
                <a:cubicBezTo>
                  <a:pt x="4519153" y="347451"/>
                  <a:pt x="4511405" y="327306"/>
                  <a:pt x="4511405" y="302455"/>
                </a:cubicBezTo>
                <a:cubicBezTo>
                  <a:pt x="4511405" y="277604"/>
                  <a:pt x="4519153" y="257459"/>
                  <a:pt x="4528711" y="257459"/>
                </a:cubicBezTo>
                <a:close/>
                <a:moveTo>
                  <a:pt x="4053169" y="257459"/>
                </a:moveTo>
                <a:cubicBezTo>
                  <a:pt x="4062727" y="257459"/>
                  <a:pt x="4070475" y="277604"/>
                  <a:pt x="4070475" y="302455"/>
                </a:cubicBezTo>
                <a:cubicBezTo>
                  <a:pt x="4070475" y="327306"/>
                  <a:pt x="4062727" y="347451"/>
                  <a:pt x="4053169" y="347451"/>
                </a:cubicBezTo>
                <a:cubicBezTo>
                  <a:pt x="4043611" y="347451"/>
                  <a:pt x="4035863" y="327306"/>
                  <a:pt x="4035863" y="302455"/>
                </a:cubicBezTo>
                <a:cubicBezTo>
                  <a:pt x="4035863" y="277604"/>
                  <a:pt x="4043611" y="257459"/>
                  <a:pt x="4053169" y="257459"/>
                </a:cubicBezTo>
                <a:close/>
                <a:moveTo>
                  <a:pt x="3577630" y="257459"/>
                </a:moveTo>
                <a:cubicBezTo>
                  <a:pt x="3587188" y="257459"/>
                  <a:pt x="3594936" y="277604"/>
                  <a:pt x="3594936" y="302455"/>
                </a:cubicBezTo>
                <a:cubicBezTo>
                  <a:pt x="3594936" y="327306"/>
                  <a:pt x="3587188" y="347451"/>
                  <a:pt x="3577630" y="347451"/>
                </a:cubicBezTo>
                <a:cubicBezTo>
                  <a:pt x="3568072" y="347451"/>
                  <a:pt x="3560323" y="327306"/>
                  <a:pt x="3560323" y="302455"/>
                </a:cubicBezTo>
                <a:cubicBezTo>
                  <a:pt x="3560323" y="277604"/>
                  <a:pt x="3568072" y="257459"/>
                  <a:pt x="3577630" y="257459"/>
                </a:cubicBezTo>
                <a:close/>
                <a:moveTo>
                  <a:pt x="3102088" y="257459"/>
                </a:moveTo>
                <a:cubicBezTo>
                  <a:pt x="3111645" y="257459"/>
                  <a:pt x="3119393" y="277604"/>
                  <a:pt x="3119393" y="302455"/>
                </a:cubicBezTo>
                <a:cubicBezTo>
                  <a:pt x="3119393" y="327306"/>
                  <a:pt x="3111645" y="347451"/>
                  <a:pt x="3102088" y="347451"/>
                </a:cubicBezTo>
                <a:cubicBezTo>
                  <a:pt x="3092530" y="347451"/>
                  <a:pt x="3084782" y="327306"/>
                  <a:pt x="3084782" y="302455"/>
                </a:cubicBezTo>
                <a:cubicBezTo>
                  <a:pt x="3084782" y="277604"/>
                  <a:pt x="3092530" y="257459"/>
                  <a:pt x="3102088" y="257459"/>
                </a:cubicBezTo>
                <a:close/>
                <a:moveTo>
                  <a:pt x="2626546" y="257459"/>
                </a:moveTo>
                <a:cubicBezTo>
                  <a:pt x="2636104" y="257459"/>
                  <a:pt x="2643852" y="277604"/>
                  <a:pt x="2643852" y="302455"/>
                </a:cubicBezTo>
                <a:cubicBezTo>
                  <a:pt x="2643852" y="327306"/>
                  <a:pt x="2636104" y="347451"/>
                  <a:pt x="2626546" y="347451"/>
                </a:cubicBezTo>
                <a:cubicBezTo>
                  <a:pt x="2616988" y="347451"/>
                  <a:pt x="2609240" y="327306"/>
                  <a:pt x="2609240" y="302455"/>
                </a:cubicBezTo>
                <a:cubicBezTo>
                  <a:pt x="2609240" y="277604"/>
                  <a:pt x="2616988" y="257459"/>
                  <a:pt x="2626546" y="257459"/>
                </a:cubicBezTo>
                <a:close/>
                <a:moveTo>
                  <a:pt x="2151005" y="257459"/>
                </a:moveTo>
                <a:cubicBezTo>
                  <a:pt x="2160563" y="257459"/>
                  <a:pt x="2168311" y="277604"/>
                  <a:pt x="2168311" y="302455"/>
                </a:cubicBezTo>
                <a:cubicBezTo>
                  <a:pt x="2168311" y="327306"/>
                  <a:pt x="2160563" y="347451"/>
                  <a:pt x="2151005" y="347451"/>
                </a:cubicBezTo>
                <a:cubicBezTo>
                  <a:pt x="2141447" y="347451"/>
                  <a:pt x="2133699" y="327306"/>
                  <a:pt x="2133699" y="302455"/>
                </a:cubicBezTo>
                <a:cubicBezTo>
                  <a:pt x="2133699" y="277604"/>
                  <a:pt x="2141447" y="257459"/>
                  <a:pt x="2151005" y="257459"/>
                </a:cubicBezTo>
                <a:close/>
                <a:moveTo>
                  <a:pt x="1675463" y="257459"/>
                </a:moveTo>
                <a:cubicBezTo>
                  <a:pt x="1685021" y="257459"/>
                  <a:pt x="1692768" y="277604"/>
                  <a:pt x="1692768" y="302455"/>
                </a:cubicBezTo>
                <a:cubicBezTo>
                  <a:pt x="1692768" y="327306"/>
                  <a:pt x="1685021" y="347451"/>
                  <a:pt x="1675463" y="347451"/>
                </a:cubicBezTo>
                <a:cubicBezTo>
                  <a:pt x="1665905" y="347451"/>
                  <a:pt x="1658157" y="327306"/>
                  <a:pt x="1658157" y="302455"/>
                </a:cubicBezTo>
                <a:cubicBezTo>
                  <a:pt x="1658157" y="277604"/>
                  <a:pt x="1665905" y="257459"/>
                  <a:pt x="1675463" y="257459"/>
                </a:cubicBezTo>
                <a:close/>
                <a:moveTo>
                  <a:pt x="1199921" y="257459"/>
                </a:moveTo>
                <a:cubicBezTo>
                  <a:pt x="1209478" y="257459"/>
                  <a:pt x="1217226" y="277604"/>
                  <a:pt x="1217226" y="302455"/>
                </a:cubicBezTo>
                <a:cubicBezTo>
                  <a:pt x="1217226" y="327306"/>
                  <a:pt x="1209478" y="347451"/>
                  <a:pt x="1199921" y="347451"/>
                </a:cubicBezTo>
                <a:cubicBezTo>
                  <a:pt x="1190362" y="347451"/>
                  <a:pt x="1182614" y="327306"/>
                  <a:pt x="1182614" y="302455"/>
                </a:cubicBezTo>
                <a:cubicBezTo>
                  <a:pt x="1182614" y="277604"/>
                  <a:pt x="1190362" y="257459"/>
                  <a:pt x="1199921" y="257459"/>
                </a:cubicBezTo>
                <a:close/>
                <a:moveTo>
                  <a:pt x="724378" y="257459"/>
                </a:moveTo>
                <a:cubicBezTo>
                  <a:pt x="733936" y="257459"/>
                  <a:pt x="741684" y="277604"/>
                  <a:pt x="741684" y="302455"/>
                </a:cubicBezTo>
                <a:cubicBezTo>
                  <a:pt x="741684" y="327306"/>
                  <a:pt x="733936" y="347451"/>
                  <a:pt x="724378" y="347451"/>
                </a:cubicBezTo>
                <a:cubicBezTo>
                  <a:pt x="714820" y="347451"/>
                  <a:pt x="707072" y="327306"/>
                  <a:pt x="707072" y="302455"/>
                </a:cubicBezTo>
                <a:cubicBezTo>
                  <a:pt x="707072" y="277604"/>
                  <a:pt x="714820" y="257459"/>
                  <a:pt x="724378" y="257459"/>
                </a:cubicBezTo>
                <a:close/>
                <a:moveTo>
                  <a:pt x="248836" y="257459"/>
                </a:moveTo>
                <a:cubicBezTo>
                  <a:pt x="258394" y="257459"/>
                  <a:pt x="266142" y="277604"/>
                  <a:pt x="266142" y="302455"/>
                </a:cubicBezTo>
                <a:cubicBezTo>
                  <a:pt x="266142" y="327306"/>
                  <a:pt x="258394" y="347451"/>
                  <a:pt x="248836" y="347451"/>
                </a:cubicBezTo>
                <a:cubicBezTo>
                  <a:pt x="239278" y="347451"/>
                  <a:pt x="231530" y="327306"/>
                  <a:pt x="231530" y="302455"/>
                </a:cubicBezTo>
                <a:cubicBezTo>
                  <a:pt x="231530" y="277604"/>
                  <a:pt x="239278" y="257459"/>
                  <a:pt x="248836" y="257459"/>
                </a:cubicBezTo>
                <a:close/>
                <a:moveTo>
                  <a:pt x="9084019" y="231531"/>
                </a:moveTo>
                <a:cubicBezTo>
                  <a:pt x="9108869" y="231531"/>
                  <a:pt x="9129015" y="239279"/>
                  <a:pt x="9129015" y="248837"/>
                </a:cubicBezTo>
                <a:cubicBezTo>
                  <a:pt x="9129015" y="258395"/>
                  <a:pt x="9108869" y="266144"/>
                  <a:pt x="9084019" y="266144"/>
                </a:cubicBezTo>
                <a:cubicBezTo>
                  <a:pt x="9071593" y="266144"/>
                  <a:pt x="9060344" y="264207"/>
                  <a:pt x="9052201" y="261075"/>
                </a:cubicBezTo>
                <a:cubicBezTo>
                  <a:pt x="9044058" y="257943"/>
                  <a:pt x="9039022" y="253616"/>
                  <a:pt x="9039022" y="248837"/>
                </a:cubicBezTo>
                <a:cubicBezTo>
                  <a:pt x="9039022" y="239279"/>
                  <a:pt x="9059168" y="231531"/>
                  <a:pt x="9084019" y="231531"/>
                </a:cubicBezTo>
                <a:close/>
                <a:moveTo>
                  <a:pt x="8608486" y="231531"/>
                </a:moveTo>
                <a:cubicBezTo>
                  <a:pt x="8633336" y="231531"/>
                  <a:pt x="8653482" y="239279"/>
                  <a:pt x="8653482" y="248837"/>
                </a:cubicBezTo>
                <a:cubicBezTo>
                  <a:pt x="8653482" y="258395"/>
                  <a:pt x="8633336" y="266144"/>
                  <a:pt x="8608486" y="266144"/>
                </a:cubicBezTo>
                <a:cubicBezTo>
                  <a:pt x="8596060" y="266144"/>
                  <a:pt x="8584811" y="264207"/>
                  <a:pt x="8576668" y="261075"/>
                </a:cubicBezTo>
                <a:cubicBezTo>
                  <a:pt x="8568525" y="257943"/>
                  <a:pt x="8563489" y="253616"/>
                  <a:pt x="8563489" y="248837"/>
                </a:cubicBezTo>
                <a:cubicBezTo>
                  <a:pt x="8563489" y="239279"/>
                  <a:pt x="8583635" y="231531"/>
                  <a:pt x="8608486" y="231531"/>
                </a:cubicBezTo>
                <a:close/>
                <a:moveTo>
                  <a:pt x="8132944" y="231531"/>
                </a:moveTo>
                <a:cubicBezTo>
                  <a:pt x="8157794" y="231531"/>
                  <a:pt x="8177940" y="239279"/>
                  <a:pt x="8177940" y="248837"/>
                </a:cubicBezTo>
                <a:cubicBezTo>
                  <a:pt x="8177940" y="258395"/>
                  <a:pt x="8157794" y="266144"/>
                  <a:pt x="8132944" y="266144"/>
                </a:cubicBezTo>
                <a:cubicBezTo>
                  <a:pt x="8120518" y="266144"/>
                  <a:pt x="8109268" y="264207"/>
                  <a:pt x="8101126" y="261075"/>
                </a:cubicBezTo>
                <a:cubicBezTo>
                  <a:pt x="8092983" y="257943"/>
                  <a:pt x="8087947" y="253616"/>
                  <a:pt x="8087947" y="248837"/>
                </a:cubicBezTo>
                <a:cubicBezTo>
                  <a:pt x="8087947" y="239279"/>
                  <a:pt x="8108092" y="231531"/>
                  <a:pt x="8132944" y="231531"/>
                </a:cubicBezTo>
                <a:close/>
                <a:moveTo>
                  <a:pt x="7657401" y="231531"/>
                </a:moveTo>
                <a:cubicBezTo>
                  <a:pt x="7682252" y="231531"/>
                  <a:pt x="7702398" y="239279"/>
                  <a:pt x="7702398" y="248837"/>
                </a:cubicBezTo>
                <a:cubicBezTo>
                  <a:pt x="7702398" y="258395"/>
                  <a:pt x="7682252" y="266144"/>
                  <a:pt x="7657401" y="266144"/>
                </a:cubicBezTo>
                <a:cubicBezTo>
                  <a:pt x="7644976" y="266144"/>
                  <a:pt x="7633726" y="264207"/>
                  <a:pt x="7625584" y="261075"/>
                </a:cubicBezTo>
                <a:cubicBezTo>
                  <a:pt x="7617441" y="257943"/>
                  <a:pt x="7612405" y="253616"/>
                  <a:pt x="7612405" y="248837"/>
                </a:cubicBezTo>
                <a:cubicBezTo>
                  <a:pt x="7612405" y="239279"/>
                  <a:pt x="7632550" y="231531"/>
                  <a:pt x="7657401" y="231531"/>
                </a:cubicBezTo>
                <a:close/>
                <a:moveTo>
                  <a:pt x="7181859" y="231531"/>
                </a:moveTo>
                <a:cubicBezTo>
                  <a:pt x="7206710" y="231531"/>
                  <a:pt x="7226856" y="239279"/>
                  <a:pt x="7226856" y="248837"/>
                </a:cubicBezTo>
                <a:cubicBezTo>
                  <a:pt x="7226856" y="258395"/>
                  <a:pt x="7206710" y="266144"/>
                  <a:pt x="7181859" y="266144"/>
                </a:cubicBezTo>
                <a:cubicBezTo>
                  <a:pt x="7169434" y="266144"/>
                  <a:pt x="7158184" y="264207"/>
                  <a:pt x="7150042" y="261075"/>
                </a:cubicBezTo>
                <a:cubicBezTo>
                  <a:pt x="7141899" y="257943"/>
                  <a:pt x="7136863" y="253616"/>
                  <a:pt x="7136863" y="248837"/>
                </a:cubicBezTo>
                <a:cubicBezTo>
                  <a:pt x="7136863" y="239279"/>
                  <a:pt x="7157008" y="231531"/>
                  <a:pt x="7181859" y="231531"/>
                </a:cubicBezTo>
                <a:close/>
                <a:moveTo>
                  <a:pt x="6706317" y="231531"/>
                </a:moveTo>
                <a:cubicBezTo>
                  <a:pt x="6731168" y="231531"/>
                  <a:pt x="6751314" y="239279"/>
                  <a:pt x="6751314" y="248837"/>
                </a:cubicBezTo>
                <a:cubicBezTo>
                  <a:pt x="6751314" y="258395"/>
                  <a:pt x="6731168" y="266144"/>
                  <a:pt x="6706317" y="266144"/>
                </a:cubicBezTo>
                <a:cubicBezTo>
                  <a:pt x="6693892" y="266144"/>
                  <a:pt x="6682642" y="264207"/>
                  <a:pt x="6674500" y="261075"/>
                </a:cubicBezTo>
                <a:cubicBezTo>
                  <a:pt x="6666357" y="257943"/>
                  <a:pt x="6661321" y="253616"/>
                  <a:pt x="6661321" y="248837"/>
                </a:cubicBezTo>
                <a:cubicBezTo>
                  <a:pt x="6661321" y="239279"/>
                  <a:pt x="6681466" y="231531"/>
                  <a:pt x="6706317" y="231531"/>
                </a:cubicBezTo>
                <a:close/>
                <a:moveTo>
                  <a:pt x="6230775" y="231531"/>
                </a:moveTo>
                <a:cubicBezTo>
                  <a:pt x="6255626" y="231531"/>
                  <a:pt x="6275772" y="239279"/>
                  <a:pt x="6275772" y="248837"/>
                </a:cubicBezTo>
                <a:cubicBezTo>
                  <a:pt x="6275772" y="258395"/>
                  <a:pt x="6255626" y="266144"/>
                  <a:pt x="6230775" y="266144"/>
                </a:cubicBezTo>
                <a:cubicBezTo>
                  <a:pt x="6218350" y="266144"/>
                  <a:pt x="6207100" y="264207"/>
                  <a:pt x="6198958" y="261075"/>
                </a:cubicBezTo>
                <a:cubicBezTo>
                  <a:pt x="6190815" y="257943"/>
                  <a:pt x="6185779" y="253616"/>
                  <a:pt x="6185779" y="248837"/>
                </a:cubicBezTo>
                <a:cubicBezTo>
                  <a:pt x="6185779" y="239279"/>
                  <a:pt x="6205924" y="231531"/>
                  <a:pt x="6230775" y="231531"/>
                </a:cubicBezTo>
                <a:close/>
                <a:moveTo>
                  <a:pt x="5755233" y="231531"/>
                </a:moveTo>
                <a:cubicBezTo>
                  <a:pt x="5780084" y="231531"/>
                  <a:pt x="5800230" y="239279"/>
                  <a:pt x="5800230" y="248837"/>
                </a:cubicBezTo>
                <a:cubicBezTo>
                  <a:pt x="5800230" y="258395"/>
                  <a:pt x="5780084" y="266144"/>
                  <a:pt x="5755233" y="266144"/>
                </a:cubicBezTo>
                <a:cubicBezTo>
                  <a:pt x="5742808" y="266144"/>
                  <a:pt x="5731558" y="264207"/>
                  <a:pt x="5723416" y="261075"/>
                </a:cubicBezTo>
                <a:cubicBezTo>
                  <a:pt x="5715273" y="257943"/>
                  <a:pt x="5710237" y="253616"/>
                  <a:pt x="5710237" y="248837"/>
                </a:cubicBezTo>
                <a:cubicBezTo>
                  <a:pt x="5710237" y="239279"/>
                  <a:pt x="5730382" y="231531"/>
                  <a:pt x="5755233" y="231531"/>
                </a:cubicBezTo>
                <a:close/>
                <a:moveTo>
                  <a:pt x="5279691" y="231531"/>
                </a:moveTo>
                <a:cubicBezTo>
                  <a:pt x="5304542" y="231531"/>
                  <a:pt x="5324688" y="239279"/>
                  <a:pt x="5324688" y="248837"/>
                </a:cubicBezTo>
                <a:cubicBezTo>
                  <a:pt x="5324688" y="258395"/>
                  <a:pt x="5304542" y="266144"/>
                  <a:pt x="5279691" y="266144"/>
                </a:cubicBezTo>
                <a:cubicBezTo>
                  <a:pt x="5267266" y="266144"/>
                  <a:pt x="5256016" y="264207"/>
                  <a:pt x="5247874" y="261075"/>
                </a:cubicBezTo>
                <a:cubicBezTo>
                  <a:pt x="5239731" y="257943"/>
                  <a:pt x="5234695" y="253616"/>
                  <a:pt x="5234695" y="248837"/>
                </a:cubicBezTo>
                <a:cubicBezTo>
                  <a:pt x="5234695" y="239279"/>
                  <a:pt x="5254840" y="231531"/>
                  <a:pt x="5279691" y="231531"/>
                </a:cubicBezTo>
                <a:close/>
                <a:moveTo>
                  <a:pt x="4804149" y="231531"/>
                </a:moveTo>
                <a:cubicBezTo>
                  <a:pt x="4829000" y="231531"/>
                  <a:pt x="4849146" y="239279"/>
                  <a:pt x="4849146" y="248837"/>
                </a:cubicBezTo>
                <a:cubicBezTo>
                  <a:pt x="4849146" y="258395"/>
                  <a:pt x="4829000" y="266144"/>
                  <a:pt x="4804149" y="266144"/>
                </a:cubicBezTo>
                <a:cubicBezTo>
                  <a:pt x="4791724" y="266144"/>
                  <a:pt x="4780474" y="264207"/>
                  <a:pt x="4772332" y="261075"/>
                </a:cubicBezTo>
                <a:cubicBezTo>
                  <a:pt x="4764189" y="257943"/>
                  <a:pt x="4759153" y="253616"/>
                  <a:pt x="4759153" y="248837"/>
                </a:cubicBezTo>
                <a:cubicBezTo>
                  <a:pt x="4759153" y="239279"/>
                  <a:pt x="4779298" y="231531"/>
                  <a:pt x="4804149" y="231531"/>
                </a:cubicBezTo>
                <a:close/>
                <a:moveTo>
                  <a:pt x="4328607" y="231531"/>
                </a:moveTo>
                <a:cubicBezTo>
                  <a:pt x="4353458" y="231531"/>
                  <a:pt x="4373604" y="239279"/>
                  <a:pt x="4373604" y="248837"/>
                </a:cubicBezTo>
                <a:cubicBezTo>
                  <a:pt x="4373604" y="258395"/>
                  <a:pt x="4353458" y="266144"/>
                  <a:pt x="4328607" y="266144"/>
                </a:cubicBezTo>
                <a:cubicBezTo>
                  <a:pt x="4316182" y="266144"/>
                  <a:pt x="4304932" y="264207"/>
                  <a:pt x="4296790" y="261075"/>
                </a:cubicBezTo>
                <a:cubicBezTo>
                  <a:pt x="4288647" y="257943"/>
                  <a:pt x="4283611" y="253616"/>
                  <a:pt x="4283611" y="248837"/>
                </a:cubicBezTo>
                <a:cubicBezTo>
                  <a:pt x="4283611" y="239279"/>
                  <a:pt x="4303756" y="231531"/>
                  <a:pt x="4328607" y="231531"/>
                </a:cubicBezTo>
                <a:close/>
                <a:moveTo>
                  <a:pt x="3853068" y="231531"/>
                </a:moveTo>
                <a:cubicBezTo>
                  <a:pt x="3877918" y="231531"/>
                  <a:pt x="3898064" y="239279"/>
                  <a:pt x="3898064" y="248837"/>
                </a:cubicBezTo>
                <a:cubicBezTo>
                  <a:pt x="3898064" y="258395"/>
                  <a:pt x="3877918" y="266144"/>
                  <a:pt x="3853068" y="266144"/>
                </a:cubicBezTo>
                <a:cubicBezTo>
                  <a:pt x="3840642" y="266144"/>
                  <a:pt x="3829393" y="264207"/>
                  <a:pt x="3821250" y="261075"/>
                </a:cubicBezTo>
                <a:cubicBezTo>
                  <a:pt x="3813107" y="257943"/>
                  <a:pt x="3808071" y="253616"/>
                  <a:pt x="3808071" y="248837"/>
                </a:cubicBezTo>
                <a:cubicBezTo>
                  <a:pt x="3808071" y="239279"/>
                  <a:pt x="3828216" y="231531"/>
                  <a:pt x="3853068" y="231531"/>
                </a:cubicBezTo>
                <a:close/>
                <a:moveTo>
                  <a:pt x="3377526" y="231531"/>
                </a:moveTo>
                <a:cubicBezTo>
                  <a:pt x="3402377" y="231531"/>
                  <a:pt x="3422522" y="239279"/>
                  <a:pt x="3422522" y="248837"/>
                </a:cubicBezTo>
                <a:cubicBezTo>
                  <a:pt x="3422522" y="258395"/>
                  <a:pt x="3402377" y="266144"/>
                  <a:pt x="3377526" y="266144"/>
                </a:cubicBezTo>
                <a:cubicBezTo>
                  <a:pt x="3365100" y="266144"/>
                  <a:pt x="3353851" y="264207"/>
                  <a:pt x="3345708" y="261075"/>
                </a:cubicBezTo>
                <a:cubicBezTo>
                  <a:pt x="3337566" y="257943"/>
                  <a:pt x="3332529" y="253616"/>
                  <a:pt x="3332529" y="248837"/>
                </a:cubicBezTo>
                <a:cubicBezTo>
                  <a:pt x="3332529" y="239279"/>
                  <a:pt x="3352675" y="231531"/>
                  <a:pt x="3377526" y="231531"/>
                </a:cubicBezTo>
                <a:close/>
                <a:moveTo>
                  <a:pt x="2901983" y="231531"/>
                </a:moveTo>
                <a:cubicBezTo>
                  <a:pt x="2926835" y="231531"/>
                  <a:pt x="2946980" y="239279"/>
                  <a:pt x="2946980" y="248837"/>
                </a:cubicBezTo>
                <a:cubicBezTo>
                  <a:pt x="2946980" y="258395"/>
                  <a:pt x="2926835" y="266144"/>
                  <a:pt x="2901983" y="266144"/>
                </a:cubicBezTo>
                <a:cubicBezTo>
                  <a:pt x="2889558" y="266144"/>
                  <a:pt x="2878309" y="264207"/>
                  <a:pt x="2870166" y="261075"/>
                </a:cubicBezTo>
                <a:cubicBezTo>
                  <a:pt x="2862023" y="257943"/>
                  <a:pt x="2856987" y="253616"/>
                  <a:pt x="2856987" y="248837"/>
                </a:cubicBezTo>
                <a:cubicBezTo>
                  <a:pt x="2856987" y="239279"/>
                  <a:pt x="2877133" y="231531"/>
                  <a:pt x="2901983" y="231531"/>
                </a:cubicBezTo>
                <a:close/>
                <a:moveTo>
                  <a:pt x="2426442" y="231531"/>
                </a:moveTo>
                <a:cubicBezTo>
                  <a:pt x="2451293" y="231531"/>
                  <a:pt x="2471439" y="239279"/>
                  <a:pt x="2471439" y="248837"/>
                </a:cubicBezTo>
                <a:cubicBezTo>
                  <a:pt x="2471439" y="258395"/>
                  <a:pt x="2451293" y="266144"/>
                  <a:pt x="2426442" y="266144"/>
                </a:cubicBezTo>
                <a:cubicBezTo>
                  <a:pt x="2414016" y="266144"/>
                  <a:pt x="2402767" y="264207"/>
                  <a:pt x="2394625" y="261075"/>
                </a:cubicBezTo>
                <a:cubicBezTo>
                  <a:pt x="2386482" y="257943"/>
                  <a:pt x="2381445" y="253616"/>
                  <a:pt x="2381445" y="248837"/>
                </a:cubicBezTo>
                <a:cubicBezTo>
                  <a:pt x="2381445" y="239279"/>
                  <a:pt x="2401591" y="231531"/>
                  <a:pt x="2426442" y="231531"/>
                </a:cubicBezTo>
                <a:close/>
                <a:moveTo>
                  <a:pt x="1950901" y="231531"/>
                </a:moveTo>
                <a:cubicBezTo>
                  <a:pt x="1975752" y="231531"/>
                  <a:pt x="1995898" y="239279"/>
                  <a:pt x="1995898" y="248837"/>
                </a:cubicBezTo>
                <a:cubicBezTo>
                  <a:pt x="1995898" y="258395"/>
                  <a:pt x="1975752" y="266144"/>
                  <a:pt x="1950901" y="266144"/>
                </a:cubicBezTo>
                <a:cubicBezTo>
                  <a:pt x="1938475" y="266144"/>
                  <a:pt x="1927226" y="264207"/>
                  <a:pt x="1919084" y="261075"/>
                </a:cubicBezTo>
                <a:cubicBezTo>
                  <a:pt x="1910941" y="257943"/>
                  <a:pt x="1905904" y="253616"/>
                  <a:pt x="1905904" y="248837"/>
                </a:cubicBezTo>
                <a:cubicBezTo>
                  <a:pt x="1905904" y="239279"/>
                  <a:pt x="1926050" y="231531"/>
                  <a:pt x="1950901" y="231531"/>
                </a:cubicBezTo>
                <a:close/>
                <a:moveTo>
                  <a:pt x="1475358" y="231531"/>
                </a:moveTo>
                <a:cubicBezTo>
                  <a:pt x="1500209" y="231531"/>
                  <a:pt x="1520356" y="239279"/>
                  <a:pt x="1520356" y="248837"/>
                </a:cubicBezTo>
                <a:cubicBezTo>
                  <a:pt x="1520356" y="258395"/>
                  <a:pt x="1500209" y="266144"/>
                  <a:pt x="1475358" y="266144"/>
                </a:cubicBezTo>
                <a:cubicBezTo>
                  <a:pt x="1462932" y="266144"/>
                  <a:pt x="1451683" y="264207"/>
                  <a:pt x="1443541" y="261075"/>
                </a:cubicBezTo>
                <a:cubicBezTo>
                  <a:pt x="1435398" y="257943"/>
                  <a:pt x="1430362" y="253616"/>
                  <a:pt x="1430362" y="248837"/>
                </a:cubicBezTo>
                <a:cubicBezTo>
                  <a:pt x="1430362" y="239279"/>
                  <a:pt x="1450507" y="231531"/>
                  <a:pt x="1475358" y="231531"/>
                </a:cubicBezTo>
                <a:close/>
                <a:moveTo>
                  <a:pt x="999816" y="231531"/>
                </a:moveTo>
                <a:cubicBezTo>
                  <a:pt x="1024667" y="231531"/>
                  <a:pt x="1044812" y="239279"/>
                  <a:pt x="1044812" y="248837"/>
                </a:cubicBezTo>
                <a:cubicBezTo>
                  <a:pt x="1044812" y="258395"/>
                  <a:pt x="1024667" y="266144"/>
                  <a:pt x="999816" y="266144"/>
                </a:cubicBezTo>
                <a:cubicBezTo>
                  <a:pt x="987390" y="266144"/>
                  <a:pt x="976141" y="264207"/>
                  <a:pt x="967999" y="261075"/>
                </a:cubicBezTo>
                <a:cubicBezTo>
                  <a:pt x="959855" y="257943"/>
                  <a:pt x="954819" y="253616"/>
                  <a:pt x="954819" y="248837"/>
                </a:cubicBezTo>
                <a:cubicBezTo>
                  <a:pt x="954819" y="239279"/>
                  <a:pt x="974965" y="231531"/>
                  <a:pt x="999816" y="231531"/>
                </a:cubicBezTo>
                <a:close/>
                <a:moveTo>
                  <a:pt x="524274" y="231531"/>
                </a:moveTo>
                <a:cubicBezTo>
                  <a:pt x="549125" y="231531"/>
                  <a:pt x="569270" y="239279"/>
                  <a:pt x="569270" y="248837"/>
                </a:cubicBezTo>
                <a:cubicBezTo>
                  <a:pt x="569270" y="258395"/>
                  <a:pt x="549125" y="266144"/>
                  <a:pt x="524274" y="266144"/>
                </a:cubicBezTo>
                <a:cubicBezTo>
                  <a:pt x="511848" y="266144"/>
                  <a:pt x="500599" y="264207"/>
                  <a:pt x="492456" y="261075"/>
                </a:cubicBezTo>
                <a:cubicBezTo>
                  <a:pt x="484314" y="257943"/>
                  <a:pt x="479277" y="253616"/>
                  <a:pt x="479277" y="248837"/>
                </a:cubicBezTo>
                <a:cubicBezTo>
                  <a:pt x="479277" y="239279"/>
                  <a:pt x="499423" y="231531"/>
                  <a:pt x="524274" y="231531"/>
                </a:cubicBezTo>
                <a:close/>
                <a:moveTo>
                  <a:pt x="48732" y="231531"/>
                </a:moveTo>
                <a:cubicBezTo>
                  <a:pt x="73583" y="231531"/>
                  <a:pt x="93729" y="239279"/>
                  <a:pt x="93729" y="248837"/>
                </a:cubicBezTo>
                <a:cubicBezTo>
                  <a:pt x="93729" y="258395"/>
                  <a:pt x="73583" y="266144"/>
                  <a:pt x="48732" y="266144"/>
                </a:cubicBezTo>
                <a:cubicBezTo>
                  <a:pt x="36307" y="266144"/>
                  <a:pt x="25057" y="264207"/>
                  <a:pt x="16914" y="261075"/>
                </a:cubicBezTo>
                <a:cubicBezTo>
                  <a:pt x="8772" y="257943"/>
                  <a:pt x="3735" y="253616"/>
                  <a:pt x="3735" y="248837"/>
                </a:cubicBezTo>
                <a:cubicBezTo>
                  <a:pt x="3735" y="239279"/>
                  <a:pt x="23881" y="231531"/>
                  <a:pt x="48732" y="231531"/>
                </a:cubicBezTo>
                <a:close/>
                <a:moveTo>
                  <a:pt x="9327820" y="179427"/>
                </a:moveTo>
                <a:cubicBezTo>
                  <a:pt x="9337043" y="179865"/>
                  <a:pt x="9351432" y="188091"/>
                  <a:pt x="9364612" y="201270"/>
                </a:cubicBezTo>
                <a:cubicBezTo>
                  <a:pt x="9382184" y="218843"/>
                  <a:pt x="9390950" y="238567"/>
                  <a:pt x="9384192" y="245325"/>
                </a:cubicBezTo>
                <a:cubicBezTo>
                  <a:pt x="9382502" y="247015"/>
                  <a:pt x="9380002" y="247734"/>
                  <a:pt x="9376928" y="247588"/>
                </a:cubicBezTo>
                <a:cubicBezTo>
                  <a:pt x="9374622" y="247479"/>
                  <a:pt x="9371994" y="246883"/>
                  <a:pt x="9369142" y="245844"/>
                </a:cubicBezTo>
                <a:cubicBezTo>
                  <a:pt x="9360586" y="242728"/>
                  <a:pt x="9350021" y="235630"/>
                  <a:pt x="9340136" y="225745"/>
                </a:cubicBezTo>
                <a:cubicBezTo>
                  <a:pt x="9322564" y="208173"/>
                  <a:pt x="9313798" y="188448"/>
                  <a:pt x="9320556" y="181690"/>
                </a:cubicBezTo>
                <a:cubicBezTo>
                  <a:pt x="9322246" y="180000"/>
                  <a:pt x="9324746" y="179281"/>
                  <a:pt x="9327820" y="179427"/>
                </a:cubicBezTo>
                <a:close/>
                <a:moveTo>
                  <a:pt x="8852287" y="179427"/>
                </a:moveTo>
                <a:cubicBezTo>
                  <a:pt x="8861510" y="179865"/>
                  <a:pt x="8875899" y="188091"/>
                  <a:pt x="8889079" y="201270"/>
                </a:cubicBezTo>
                <a:cubicBezTo>
                  <a:pt x="8906651" y="218843"/>
                  <a:pt x="8915417" y="238567"/>
                  <a:pt x="8908659" y="245325"/>
                </a:cubicBezTo>
                <a:cubicBezTo>
                  <a:pt x="8906969" y="247015"/>
                  <a:pt x="8904469" y="247734"/>
                  <a:pt x="8901395" y="247588"/>
                </a:cubicBezTo>
                <a:cubicBezTo>
                  <a:pt x="8899089" y="247479"/>
                  <a:pt x="8896461" y="246883"/>
                  <a:pt x="8893609" y="245844"/>
                </a:cubicBezTo>
                <a:cubicBezTo>
                  <a:pt x="8885053" y="242728"/>
                  <a:pt x="8874488" y="235630"/>
                  <a:pt x="8864603" y="225745"/>
                </a:cubicBezTo>
                <a:cubicBezTo>
                  <a:pt x="8847031" y="208173"/>
                  <a:pt x="8838265" y="188448"/>
                  <a:pt x="8845023" y="181690"/>
                </a:cubicBezTo>
                <a:cubicBezTo>
                  <a:pt x="8846713" y="180000"/>
                  <a:pt x="8849213" y="179281"/>
                  <a:pt x="8852287" y="179427"/>
                </a:cubicBezTo>
                <a:close/>
                <a:moveTo>
                  <a:pt x="8376745" y="179427"/>
                </a:moveTo>
                <a:cubicBezTo>
                  <a:pt x="8385968" y="179865"/>
                  <a:pt x="8400357" y="188091"/>
                  <a:pt x="8413537" y="201270"/>
                </a:cubicBezTo>
                <a:cubicBezTo>
                  <a:pt x="8431109" y="218843"/>
                  <a:pt x="8439875" y="238567"/>
                  <a:pt x="8433117" y="245325"/>
                </a:cubicBezTo>
                <a:cubicBezTo>
                  <a:pt x="8431427" y="247015"/>
                  <a:pt x="8428927" y="247734"/>
                  <a:pt x="8425853" y="247588"/>
                </a:cubicBezTo>
                <a:cubicBezTo>
                  <a:pt x="8423547" y="247479"/>
                  <a:pt x="8420919" y="246883"/>
                  <a:pt x="8418067" y="245844"/>
                </a:cubicBezTo>
                <a:cubicBezTo>
                  <a:pt x="8409511" y="242728"/>
                  <a:pt x="8398946" y="235630"/>
                  <a:pt x="8389061" y="225745"/>
                </a:cubicBezTo>
                <a:cubicBezTo>
                  <a:pt x="8371489" y="208173"/>
                  <a:pt x="8362723" y="188448"/>
                  <a:pt x="8369481" y="181690"/>
                </a:cubicBezTo>
                <a:cubicBezTo>
                  <a:pt x="8371171" y="180000"/>
                  <a:pt x="8373671" y="179281"/>
                  <a:pt x="8376745" y="179427"/>
                </a:cubicBezTo>
                <a:close/>
                <a:moveTo>
                  <a:pt x="7901203" y="179427"/>
                </a:moveTo>
                <a:cubicBezTo>
                  <a:pt x="7910425" y="179865"/>
                  <a:pt x="7924815" y="188091"/>
                  <a:pt x="7937994" y="201270"/>
                </a:cubicBezTo>
                <a:cubicBezTo>
                  <a:pt x="7955567" y="218843"/>
                  <a:pt x="7964333" y="238567"/>
                  <a:pt x="7957575" y="245325"/>
                </a:cubicBezTo>
                <a:cubicBezTo>
                  <a:pt x="7955885" y="247015"/>
                  <a:pt x="7953385" y="247734"/>
                  <a:pt x="7950311" y="247588"/>
                </a:cubicBezTo>
                <a:cubicBezTo>
                  <a:pt x="7948005" y="247479"/>
                  <a:pt x="7945377" y="246883"/>
                  <a:pt x="7942525" y="245844"/>
                </a:cubicBezTo>
                <a:cubicBezTo>
                  <a:pt x="7933969" y="242728"/>
                  <a:pt x="7923404" y="235630"/>
                  <a:pt x="7913519" y="225745"/>
                </a:cubicBezTo>
                <a:cubicBezTo>
                  <a:pt x="7895947" y="208173"/>
                  <a:pt x="7887180" y="188448"/>
                  <a:pt x="7893939" y="181690"/>
                </a:cubicBezTo>
                <a:cubicBezTo>
                  <a:pt x="7895629" y="180000"/>
                  <a:pt x="7898129" y="179281"/>
                  <a:pt x="7901203" y="179427"/>
                </a:cubicBezTo>
                <a:close/>
                <a:moveTo>
                  <a:pt x="7425661" y="179427"/>
                </a:moveTo>
                <a:cubicBezTo>
                  <a:pt x="7434883" y="179865"/>
                  <a:pt x="7449273" y="188091"/>
                  <a:pt x="7462452" y="201270"/>
                </a:cubicBezTo>
                <a:cubicBezTo>
                  <a:pt x="7480025" y="218843"/>
                  <a:pt x="7488791" y="238567"/>
                  <a:pt x="7482033" y="245325"/>
                </a:cubicBezTo>
                <a:cubicBezTo>
                  <a:pt x="7480343" y="247015"/>
                  <a:pt x="7477843" y="247734"/>
                  <a:pt x="7474769" y="247588"/>
                </a:cubicBezTo>
                <a:cubicBezTo>
                  <a:pt x="7472463" y="247479"/>
                  <a:pt x="7469835" y="246883"/>
                  <a:pt x="7466983" y="245844"/>
                </a:cubicBezTo>
                <a:cubicBezTo>
                  <a:pt x="7458427" y="242728"/>
                  <a:pt x="7447862" y="235630"/>
                  <a:pt x="7437977" y="225745"/>
                </a:cubicBezTo>
                <a:cubicBezTo>
                  <a:pt x="7420405" y="208173"/>
                  <a:pt x="7411638" y="188448"/>
                  <a:pt x="7418397" y="181690"/>
                </a:cubicBezTo>
                <a:cubicBezTo>
                  <a:pt x="7420087" y="180000"/>
                  <a:pt x="7422587" y="179281"/>
                  <a:pt x="7425661" y="179427"/>
                </a:cubicBezTo>
                <a:close/>
                <a:moveTo>
                  <a:pt x="6950119" y="179427"/>
                </a:moveTo>
                <a:cubicBezTo>
                  <a:pt x="6959341" y="179865"/>
                  <a:pt x="6973731" y="188091"/>
                  <a:pt x="6986910" y="201270"/>
                </a:cubicBezTo>
                <a:cubicBezTo>
                  <a:pt x="7004483" y="218843"/>
                  <a:pt x="7013249" y="238567"/>
                  <a:pt x="7006491" y="245325"/>
                </a:cubicBezTo>
                <a:cubicBezTo>
                  <a:pt x="7004801" y="247015"/>
                  <a:pt x="7002301" y="247734"/>
                  <a:pt x="6999227" y="247588"/>
                </a:cubicBezTo>
                <a:cubicBezTo>
                  <a:pt x="6996921" y="247479"/>
                  <a:pt x="6994293" y="246883"/>
                  <a:pt x="6991441" y="245844"/>
                </a:cubicBezTo>
                <a:cubicBezTo>
                  <a:pt x="6982885" y="242728"/>
                  <a:pt x="6972320" y="235630"/>
                  <a:pt x="6962435" y="225745"/>
                </a:cubicBezTo>
                <a:cubicBezTo>
                  <a:pt x="6944863" y="208173"/>
                  <a:pt x="6936096" y="188448"/>
                  <a:pt x="6942855" y="181690"/>
                </a:cubicBezTo>
                <a:cubicBezTo>
                  <a:pt x="6944545" y="180000"/>
                  <a:pt x="6947045" y="179281"/>
                  <a:pt x="6950119" y="179427"/>
                </a:cubicBezTo>
                <a:close/>
                <a:moveTo>
                  <a:pt x="6474577" y="179427"/>
                </a:moveTo>
                <a:cubicBezTo>
                  <a:pt x="6483799" y="179865"/>
                  <a:pt x="6498189" y="188091"/>
                  <a:pt x="6511368" y="201270"/>
                </a:cubicBezTo>
                <a:cubicBezTo>
                  <a:pt x="6528941" y="218843"/>
                  <a:pt x="6537707" y="238567"/>
                  <a:pt x="6530949" y="245325"/>
                </a:cubicBezTo>
                <a:cubicBezTo>
                  <a:pt x="6529259" y="247015"/>
                  <a:pt x="6526759" y="247734"/>
                  <a:pt x="6523685" y="247588"/>
                </a:cubicBezTo>
                <a:cubicBezTo>
                  <a:pt x="6521379" y="247479"/>
                  <a:pt x="6518751" y="246883"/>
                  <a:pt x="6515899" y="245844"/>
                </a:cubicBezTo>
                <a:cubicBezTo>
                  <a:pt x="6507343" y="242728"/>
                  <a:pt x="6496778" y="235630"/>
                  <a:pt x="6486893" y="225745"/>
                </a:cubicBezTo>
                <a:cubicBezTo>
                  <a:pt x="6469321" y="208173"/>
                  <a:pt x="6460554" y="188448"/>
                  <a:pt x="6467313" y="181690"/>
                </a:cubicBezTo>
                <a:cubicBezTo>
                  <a:pt x="6469003" y="180000"/>
                  <a:pt x="6471503" y="179281"/>
                  <a:pt x="6474577" y="179427"/>
                </a:cubicBezTo>
                <a:close/>
                <a:moveTo>
                  <a:pt x="5999035" y="179427"/>
                </a:moveTo>
                <a:cubicBezTo>
                  <a:pt x="6008257" y="179865"/>
                  <a:pt x="6022647" y="188091"/>
                  <a:pt x="6035826" y="201270"/>
                </a:cubicBezTo>
                <a:cubicBezTo>
                  <a:pt x="6053399" y="218843"/>
                  <a:pt x="6062165" y="238567"/>
                  <a:pt x="6055407" y="245325"/>
                </a:cubicBezTo>
                <a:cubicBezTo>
                  <a:pt x="6053717" y="247015"/>
                  <a:pt x="6051217" y="247734"/>
                  <a:pt x="6048143" y="247588"/>
                </a:cubicBezTo>
                <a:cubicBezTo>
                  <a:pt x="6045837" y="247479"/>
                  <a:pt x="6043209" y="246883"/>
                  <a:pt x="6040357" y="245844"/>
                </a:cubicBezTo>
                <a:cubicBezTo>
                  <a:pt x="6031801" y="242728"/>
                  <a:pt x="6021236" y="235630"/>
                  <a:pt x="6011351" y="225745"/>
                </a:cubicBezTo>
                <a:cubicBezTo>
                  <a:pt x="5993779" y="208173"/>
                  <a:pt x="5985012" y="188448"/>
                  <a:pt x="5991771" y="181690"/>
                </a:cubicBezTo>
                <a:cubicBezTo>
                  <a:pt x="5993461" y="180000"/>
                  <a:pt x="5995961" y="179281"/>
                  <a:pt x="5999035" y="179427"/>
                </a:cubicBezTo>
                <a:close/>
                <a:moveTo>
                  <a:pt x="5523493" y="179427"/>
                </a:moveTo>
                <a:cubicBezTo>
                  <a:pt x="5532715" y="179865"/>
                  <a:pt x="5547105" y="188091"/>
                  <a:pt x="5560284" y="201270"/>
                </a:cubicBezTo>
                <a:cubicBezTo>
                  <a:pt x="5577857" y="218843"/>
                  <a:pt x="5586623" y="238567"/>
                  <a:pt x="5579865" y="245325"/>
                </a:cubicBezTo>
                <a:cubicBezTo>
                  <a:pt x="5578175" y="247015"/>
                  <a:pt x="5575675" y="247734"/>
                  <a:pt x="5572601" y="247588"/>
                </a:cubicBezTo>
                <a:cubicBezTo>
                  <a:pt x="5570295" y="247479"/>
                  <a:pt x="5567667" y="246883"/>
                  <a:pt x="5564815" y="245844"/>
                </a:cubicBezTo>
                <a:cubicBezTo>
                  <a:pt x="5556259" y="242728"/>
                  <a:pt x="5545694" y="235630"/>
                  <a:pt x="5535809" y="225745"/>
                </a:cubicBezTo>
                <a:cubicBezTo>
                  <a:pt x="5518237" y="208173"/>
                  <a:pt x="5509470" y="188448"/>
                  <a:pt x="5516229" y="181690"/>
                </a:cubicBezTo>
                <a:cubicBezTo>
                  <a:pt x="5517919" y="180000"/>
                  <a:pt x="5520419" y="179281"/>
                  <a:pt x="5523493" y="179427"/>
                </a:cubicBezTo>
                <a:close/>
                <a:moveTo>
                  <a:pt x="5047951" y="179427"/>
                </a:moveTo>
                <a:cubicBezTo>
                  <a:pt x="5057173" y="179865"/>
                  <a:pt x="5071563" y="188091"/>
                  <a:pt x="5084742" y="201270"/>
                </a:cubicBezTo>
                <a:cubicBezTo>
                  <a:pt x="5102315" y="218843"/>
                  <a:pt x="5111081" y="238567"/>
                  <a:pt x="5104323" y="245325"/>
                </a:cubicBezTo>
                <a:cubicBezTo>
                  <a:pt x="5102633" y="247015"/>
                  <a:pt x="5100133" y="247734"/>
                  <a:pt x="5097059" y="247588"/>
                </a:cubicBezTo>
                <a:cubicBezTo>
                  <a:pt x="5094753" y="247479"/>
                  <a:pt x="5092125" y="246883"/>
                  <a:pt x="5089273" y="245844"/>
                </a:cubicBezTo>
                <a:cubicBezTo>
                  <a:pt x="5080717" y="242728"/>
                  <a:pt x="5070152" y="235630"/>
                  <a:pt x="5060267" y="225745"/>
                </a:cubicBezTo>
                <a:cubicBezTo>
                  <a:pt x="5042695" y="208173"/>
                  <a:pt x="5033928" y="188448"/>
                  <a:pt x="5040687" y="181690"/>
                </a:cubicBezTo>
                <a:cubicBezTo>
                  <a:pt x="5042377" y="180000"/>
                  <a:pt x="5044877" y="179281"/>
                  <a:pt x="5047951" y="179427"/>
                </a:cubicBezTo>
                <a:close/>
                <a:moveTo>
                  <a:pt x="4572409" y="179427"/>
                </a:moveTo>
                <a:cubicBezTo>
                  <a:pt x="4581631" y="179865"/>
                  <a:pt x="4596021" y="188091"/>
                  <a:pt x="4609200" y="201270"/>
                </a:cubicBezTo>
                <a:cubicBezTo>
                  <a:pt x="4626773" y="218843"/>
                  <a:pt x="4635539" y="238567"/>
                  <a:pt x="4628781" y="245325"/>
                </a:cubicBezTo>
                <a:cubicBezTo>
                  <a:pt x="4627091" y="247015"/>
                  <a:pt x="4624591" y="247734"/>
                  <a:pt x="4621517" y="247588"/>
                </a:cubicBezTo>
                <a:cubicBezTo>
                  <a:pt x="4619211" y="247479"/>
                  <a:pt x="4616583" y="246883"/>
                  <a:pt x="4613731" y="245844"/>
                </a:cubicBezTo>
                <a:cubicBezTo>
                  <a:pt x="4605175" y="242728"/>
                  <a:pt x="4594610" y="235630"/>
                  <a:pt x="4584725" y="225745"/>
                </a:cubicBezTo>
                <a:cubicBezTo>
                  <a:pt x="4567153" y="208173"/>
                  <a:pt x="4558386" y="188448"/>
                  <a:pt x="4565145" y="181690"/>
                </a:cubicBezTo>
                <a:cubicBezTo>
                  <a:pt x="4566835" y="180000"/>
                  <a:pt x="4569335" y="179281"/>
                  <a:pt x="4572409" y="179427"/>
                </a:cubicBezTo>
                <a:close/>
                <a:moveTo>
                  <a:pt x="4096867" y="179427"/>
                </a:moveTo>
                <a:cubicBezTo>
                  <a:pt x="4106089" y="179865"/>
                  <a:pt x="4120479" y="188091"/>
                  <a:pt x="4133658" y="201270"/>
                </a:cubicBezTo>
                <a:cubicBezTo>
                  <a:pt x="4151231" y="218843"/>
                  <a:pt x="4159997" y="238567"/>
                  <a:pt x="4153239" y="245325"/>
                </a:cubicBezTo>
                <a:cubicBezTo>
                  <a:pt x="4151549" y="247015"/>
                  <a:pt x="4149049" y="247734"/>
                  <a:pt x="4145975" y="247588"/>
                </a:cubicBezTo>
                <a:cubicBezTo>
                  <a:pt x="4143669" y="247479"/>
                  <a:pt x="4141041" y="246883"/>
                  <a:pt x="4138189" y="245844"/>
                </a:cubicBezTo>
                <a:cubicBezTo>
                  <a:pt x="4129633" y="242728"/>
                  <a:pt x="4119068" y="235630"/>
                  <a:pt x="4109183" y="225745"/>
                </a:cubicBezTo>
                <a:cubicBezTo>
                  <a:pt x="4091611" y="208173"/>
                  <a:pt x="4082844" y="188448"/>
                  <a:pt x="4089603" y="181690"/>
                </a:cubicBezTo>
                <a:cubicBezTo>
                  <a:pt x="4091293" y="180000"/>
                  <a:pt x="4093793" y="179281"/>
                  <a:pt x="4096867" y="179427"/>
                </a:cubicBezTo>
                <a:close/>
                <a:moveTo>
                  <a:pt x="3621327" y="179427"/>
                </a:moveTo>
                <a:cubicBezTo>
                  <a:pt x="3630550" y="179865"/>
                  <a:pt x="3644939" y="188091"/>
                  <a:pt x="3658119" y="201270"/>
                </a:cubicBezTo>
                <a:cubicBezTo>
                  <a:pt x="3675691" y="218843"/>
                  <a:pt x="3684457" y="238567"/>
                  <a:pt x="3677699" y="245325"/>
                </a:cubicBezTo>
                <a:cubicBezTo>
                  <a:pt x="3676009" y="247015"/>
                  <a:pt x="3673509" y="247734"/>
                  <a:pt x="3670435" y="247588"/>
                </a:cubicBezTo>
                <a:cubicBezTo>
                  <a:pt x="3668129" y="247479"/>
                  <a:pt x="3665501" y="246883"/>
                  <a:pt x="3662649" y="245844"/>
                </a:cubicBezTo>
                <a:cubicBezTo>
                  <a:pt x="3654093" y="242728"/>
                  <a:pt x="3643528" y="235630"/>
                  <a:pt x="3633644" y="225745"/>
                </a:cubicBezTo>
                <a:cubicBezTo>
                  <a:pt x="3616071" y="208173"/>
                  <a:pt x="3607305" y="188448"/>
                  <a:pt x="3614063" y="181690"/>
                </a:cubicBezTo>
                <a:cubicBezTo>
                  <a:pt x="3615753" y="180000"/>
                  <a:pt x="3618253" y="179281"/>
                  <a:pt x="3621327" y="179427"/>
                </a:cubicBezTo>
                <a:close/>
                <a:moveTo>
                  <a:pt x="3145785" y="179427"/>
                </a:moveTo>
                <a:cubicBezTo>
                  <a:pt x="3155008" y="179865"/>
                  <a:pt x="3169398" y="188091"/>
                  <a:pt x="3182577" y="201270"/>
                </a:cubicBezTo>
                <a:cubicBezTo>
                  <a:pt x="3200150" y="218843"/>
                  <a:pt x="3208915" y="238567"/>
                  <a:pt x="3202157" y="245325"/>
                </a:cubicBezTo>
                <a:cubicBezTo>
                  <a:pt x="3200467" y="247015"/>
                  <a:pt x="3197968" y="247734"/>
                  <a:pt x="3194893" y="247588"/>
                </a:cubicBezTo>
                <a:cubicBezTo>
                  <a:pt x="3192587" y="247479"/>
                  <a:pt x="3189959" y="246883"/>
                  <a:pt x="3187107" y="245844"/>
                </a:cubicBezTo>
                <a:cubicBezTo>
                  <a:pt x="3178551" y="242728"/>
                  <a:pt x="3167987" y="235630"/>
                  <a:pt x="3158102" y="225745"/>
                </a:cubicBezTo>
                <a:cubicBezTo>
                  <a:pt x="3140529" y="208173"/>
                  <a:pt x="3131763" y="188448"/>
                  <a:pt x="3138522" y="181690"/>
                </a:cubicBezTo>
                <a:cubicBezTo>
                  <a:pt x="3140211" y="180000"/>
                  <a:pt x="3142711" y="179281"/>
                  <a:pt x="3145785" y="179427"/>
                </a:cubicBezTo>
                <a:close/>
                <a:moveTo>
                  <a:pt x="2670243" y="179427"/>
                </a:moveTo>
                <a:cubicBezTo>
                  <a:pt x="2679466" y="179865"/>
                  <a:pt x="2693856" y="188091"/>
                  <a:pt x="2707035" y="201270"/>
                </a:cubicBezTo>
                <a:cubicBezTo>
                  <a:pt x="2724607" y="218843"/>
                  <a:pt x="2733373" y="238567"/>
                  <a:pt x="2726615" y="245325"/>
                </a:cubicBezTo>
                <a:cubicBezTo>
                  <a:pt x="2724925" y="247015"/>
                  <a:pt x="2722425" y="247734"/>
                  <a:pt x="2719352" y="247588"/>
                </a:cubicBezTo>
                <a:cubicBezTo>
                  <a:pt x="2717045" y="247479"/>
                  <a:pt x="2714417" y="246883"/>
                  <a:pt x="2711565" y="245844"/>
                </a:cubicBezTo>
                <a:cubicBezTo>
                  <a:pt x="2703010" y="242728"/>
                  <a:pt x="2692444" y="235630"/>
                  <a:pt x="2682560" y="225745"/>
                </a:cubicBezTo>
                <a:cubicBezTo>
                  <a:pt x="2664987" y="208173"/>
                  <a:pt x="2656221" y="188448"/>
                  <a:pt x="2662980" y="181690"/>
                </a:cubicBezTo>
                <a:cubicBezTo>
                  <a:pt x="2664669" y="180000"/>
                  <a:pt x="2667169" y="179281"/>
                  <a:pt x="2670243" y="179427"/>
                </a:cubicBezTo>
                <a:close/>
                <a:moveTo>
                  <a:pt x="2194702" y="179427"/>
                </a:moveTo>
                <a:cubicBezTo>
                  <a:pt x="2203925" y="179865"/>
                  <a:pt x="2218314" y="188091"/>
                  <a:pt x="2231494" y="201270"/>
                </a:cubicBezTo>
                <a:cubicBezTo>
                  <a:pt x="2249066" y="218843"/>
                  <a:pt x="2257832" y="238567"/>
                  <a:pt x="2251074" y="245325"/>
                </a:cubicBezTo>
                <a:cubicBezTo>
                  <a:pt x="2249384" y="247015"/>
                  <a:pt x="2246884" y="247734"/>
                  <a:pt x="2243810" y="247588"/>
                </a:cubicBezTo>
                <a:cubicBezTo>
                  <a:pt x="2241504" y="247479"/>
                  <a:pt x="2238876" y="246883"/>
                  <a:pt x="2236024" y="245844"/>
                </a:cubicBezTo>
                <a:cubicBezTo>
                  <a:pt x="2227469" y="242728"/>
                  <a:pt x="2216903" y="235630"/>
                  <a:pt x="2207018" y="225745"/>
                </a:cubicBezTo>
                <a:cubicBezTo>
                  <a:pt x="2189446" y="208173"/>
                  <a:pt x="2180680" y="188448"/>
                  <a:pt x="2187439" y="181690"/>
                </a:cubicBezTo>
                <a:cubicBezTo>
                  <a:pt x="2189128" y="180000"/>
                  <a:pt x="2191628" y="179281"/>
                  <a:pt x="2194702" y="179427"/>
                </a:cubicBezTo>
                <a:close/>
                <a:moveTo>
                  <a:pt x="1719161" y="179427"/>
                </a:moveTo>
                <a:cubicBezTo>
                  <a:pt x="1728383" y="179865"/>
                  <a:pt x="1742772" y="188091"/>
                  <a:pt x="1755952" y="201270"/>
                </a:cubicBezTo>
                <a:cubicBezTo>
                  <a:pt x="1773525" y="218843"/>
                  <a:pt x="1782291" y="238567"/>
                  <a:pt x="1775532" y="245325"/>
                </a:cubicBezTo>
                <a:cubicBezTo>
                  <a:pt x="1773842" y="247015"/>
                  <a:pt x="1771343" y="247734"/>
                  <a:pt x="1768269" y="247588"/>
                </a:cubicBezTo>
                <a:cubicBezTo>
                  <a:pt x="1765963" y="247479"/>
                  <a:pt x="1763334" y="246883"/>
                  <a:pt x="1760483" y="245844"/>
                </a:cubicBezTo>
                <a:cubicBezTo>
                  <a:pt x="1751926" y="242728"/>
                  <a:pt x="1741361" y="235630"/>
                  <a:pt x="1731476" y="225745"/>
                </a:cubicBezTo>
                <a:cubicBezTo>
                  <a:pt x="1713905" y="208173"/>
                  <a:pt x="1705138" y="188448"/>
                  <a:pt x="1711897" y="181690"/>
                </a:cubicBezTo>
                <a:cubicBezTo>
                  <a:pt x="1713586" y="180000"/>
                  <a:pt x="1716086" y="179281"/>
                  <a:pt x="1719161" y="179427"/>
                </a:cubicBezTo>
                <a:close/>
                <a:moveTo>
                  <a:pt x="1243617" y="179427"/>
                </a:moveTo>
                <a:cubicBezTo>
                  <a:pt x="1252841" y="179865"/>
                  <a:pt x="1267230" y="188091"/>
                  <a:pt x="1280409" y="201270"/>
                </a:cubicBezTo>
                <a:cubicBezTo>
                  <a:pt x="1297981" y="218843"/>
                  <a:pt x="1306748" y="238567"/>
                  <a:pt x="1299990" y="245325"/>
                </a:cubicBezTo>
                <a:cubicBezTo>
                  <a:pt x="1298300" y="247015"/>
                  <a:pt x="1295800" y="247734"/>
                  <a:pt x="1292726" y="247588"/>
                </a:cubicBezTo>
                <a:cubicBezTo>
                  <a:pt x="1290420" y="247479"/>
                  <a:pt x="1287792" y="246883"/>
                  <a:pt x="1284939" y="245844"/>
                </a:cubicBezTo>
                <a:cubicBezTo>
                  <a:pt x="1276384" y="242728"/>
                  <a:pt x="1265819" y="235630"/>
                  <a:pt x="1255934" y="225745"/>
                </a:cubicBezTo>
                <a:cubicBezTo>
                  <a:pt x="1238362" y="208173"/>
                  <a:pt x="1229596" y="188448"/>
                  <a:pt x="1236354" y="181690"/>
                </a:cubicBezTo>
                <a:cubicBezTo>
                  <a:pt x="1238044" y="180000"/>
                  <a:pt x="1240544" y="179281"/>
                  <a:pt x="1243617" y="179427"/>
                </a:cubicBezTo>
                <a:close/>
                <a:moveTo>
                  <a:pt x="768075" y="179427"/>
                </a:moveTo>
                <a:cubicBezTo>
                  <a:pt x="777298" y="179865"/>
                  <a:pt x="791687" y="188091"/>
                  <a:pt x="804867" y="201270"/>
                </a:cubicBezTo>
                <a:cubicBezTo>
                  <a:pt x="822439" y="218843"/>
                  <a:pt x="831205" y="238567"/>
                  <a:pt x="824447" y="245325"/>
                </a:cubicBezTo>
                <a:cubicBezTo>
                  <a:pt x="822757" y="247015"/>
                  <a:pt x="820257" y="247734"/>
                  <a:pt x="817183" y="247588"/>
                </a:cubicBezTo>
                <a:cubicBezTo>
                  <a:pt x="814878" y="247479"/>
                  <a:pt x="812249" y="246883"/>
                  <a:pt x="809397" y="245844"/>
                </a:cubicBezTo>
                <a:cubicBezTo>
                  <a:pt x="800841" y="242728"/>
                  <a:pt x="790276" y="235630"/>
                  <a:pt x="780392" y="225745"/>
                </a:cubicBezTo>
                <a:cubicBezTo>
                  <a:pt x="762819" y="208173"/>
                  <a:pt x="754053" y="188448"/>
                  <a:pt x="760812" y="181690"/>
                </a:cubicBezTo>
                <a:cubicBezTo>
                  <a:pt x="762501" y="180000"/>
                  <a:pt x="765001" y="179281"/>
                  <a:pt x="768075" y="179427"/>
                </a:cubicBezTo>
                <a:close/>
                <a:moveTo>
                  <a:pt x="292534" y="179427"/>
                </a:moveTo>
                <a:cubicBezTo>
                  <a:pt x="301756" y="179865"/>
                  <a:pt x="316146" y="188091"/>
                  <a:pt x="329325" y="201270"/>
                </a:cubicBezTo>
                <a:cubicBezTo>
                  <a:pt x="346897" y="218843"/>
                  <a:pt x="355664" y="238567"/>
                  <a:pt x="348905" y="245325"/>
                </a:cubicBezTo>
                <a:cubicBezTo>
                  <a:pt x="347216" y="247015"/>
                  <a:pt x="344716" y="247734"/>
                  <a:pt x="341642" y="247588"/>
                </a:cubicBezTo>
                <a:cubicBezTo>
                  <a:pt x="339336" y="247479"/>
                  <a:pt x="336707" y="246883"/>
                  <a:pt x="333855" y="245844"/>
                </a:cubicBezTo>
                <a:cubicBezTo>
                  <a:pt x="325300" y="242728"/>
                  <a:pt x="314735" y="235630"/>
                  <a:pt x="304850" y="225745"/>
                </a:cubicBezTo>
                <a:cubicBezTo>
                  <a:pt x="287278" y="208173"/>
                  <a:pt x="278511" y="188448"/>
                  <a:pt x="285270" y="181690"/>
                </a:cubicBezTo>
                <a:cubicBezTo>
                  <a:pt x="286960" y="180000"/>
                  <a:pt x="289459" y="179281"/>
                  <a:pt x="292534" y="179427"/>
                </a:cubicBezTo>
                <a:close/>
                <a:moveTo>
                  <a:pt x="9210879" y="129094"/>
                </a:moveTo>
                <a:cubicBezTo>
                  <a:pt x="9236561" y="129094"/>
                  <a:pt x="9257379" y="149912"/>
                  <a:pt x="9257379" y="175593"/>
                </a:cubicBezTo>
                <a:cubicBezTo>
                  <a:pt x="9257379" y="201275"/>
                  <a:pt x="9236561" y="222093"/>
                  <a:pt x="9210879" y="222093"/>
                </a:cubicBezTo>
                <a:cubicBezTo>
                  <a:pt x="9185198" y="222093"/>
                  <a:pt x="9164380" y="201275"/>
                  <a:pt x="9164380" y="175593"/>
                </a:cubicBezTo>
                <a:cubicBezTo>
                  <a:pt x="9164380" y="149912"/>
                  <a:pt x="9185198" y="129094"/>
                  <a:pt x="9210879" y="129094"/>
                </a:cubicBezTo>
                <a:close/>
                <a:moveTo>
                  <a:pt x="8735347" y="129094"/>
                </a:moveTo>
                <a:cubicBezTo>
                  <a:pt x="8761028" y="129094"/>
                  <a:pt x="8781846" y="149912"/>
                  <a:pt x="8781846" y="175593"/>
                </a:cubicBezTo>
                <a:cubicBezTo>
                  <a:pt x="8781846" y="201275"/>
                  <a:pt x="8761028" y="222093"/>
                  <a:pt x="8735347" y="222093"/>
                </a:cubicBezTo>
                <a:cubicBezTo>
                  <a:pt x="8709665" y="222093"/>
                  <a:pt x="8688847" y="201275"/>
                  <a:pt x="8688847" y="175593"/>
                </a:cubicBezTo>
                <a:cubicBezTo>
                  <a:pt x="8688847" y="149912"/>
                  <a:pt x="8709665" y="129094"/>
                  <a:pt x="8735347" y="129094"/>
                </a:cubicBezTo>
                <a:close/>
                <a:moveTo>
                  <a:pt x="8259805" y="129094"/>
                </a:moveTo>
                <a:cubicBezTo>
                  <a:pt x="8285486" y="129094"/>
                  <a:pt x="8306304" y="149912"/>
                  <a:pt x="8306304" y="175593"/>
                </a:cubicBezTo>
                <a:cubicBezTo>
                  <a:pt x="8306304" y="201275"/>
                  <a:pt x="8285486" y="222093"/>
                  <a:pt x="8259805" y="222093"/>
                </a:cubicBezTo>
                <a:cubicBezTo>
                  <a:pt x="8234123" y="222093"/>
                  <a:pt x="8213305" y="201275"/>
                  <a:pt x="8213305" y="175593"/>
                </a:cubicBezTo>
                <a:cubicBezTo>
                  <a:pt x="8213305" y="149912"/>
                  <a:pt x="8234123" y="129094"/>
                  <a:pt x="8259805" y="129094"/>
                </a:cubicBezTo>
                <a:close/>
                <a:moveTo>
                  <a:pt x="7784262" y="129094"/>
                </a:moveTo>
                <a:cubicBezTo>
                  <a:pt x="7809943" y="129094"/>
                  <a:pt x="7830762" y="149912"/>
                  <a:pt x="7830762" y="175593"/>
                </a:cubicBezTo>
                <a:cubicBezTo>
                  <a:pt x="7830762" y="201275"/>
                  <a:pt x="7809943" y="222093"/>
                  <a:pt x="7784262" y="222093"/>
                </a:cubicBezTo>
                <a:cubicBezTo>
                  <a:pt x="7758581" y="222093"/>
                  <a:pt x="7737763" y="201275"/>
                  <a:pt x="7737763" y="175593"/>
                </a:cubicBezTo>
                <a:cubicBezTo>
                  <a:pt x="7737763" y="149912"/>
                  <a:pt x="7758581" y="129094"/>
                  <a:pt x="7784262" y="129094"/>
                </a:cubicBezTo>
                <a:close/>
                <a:moveTo>
                  <a:pt x="7308720" y="129094"/>
                </a:moveTo>
                <a:cubicBezTo>
                  <a:pt x="7334401" y="129094"/>
                  <a:pt x="7355220" y="149912"/>
                  <a:pt x="7355220" y="175593"/>
                </a:cubicBezTo>
                <a:cubicBezTo>
                  <a:pt x="7355220" y="201275"/>
                  <a:pt x="7334401" y="222093"/>
                  <a:pt x="7308720" y="222093"/>
                </a:cubicBezTo>
                <a:cubicBezTo>
                  <a:pt x="7283039" y="222093"/>
                  <a:pt x="7262221" y="201275"/>
                  <a:pt x="7262221" y="175593"/>
                </a:cubicBezTo>
                <a:cubicBezTo>
                  <a:pt x="7262221" y="149912"/>
                  <a:pt x="7283039" y="129094"/>
                  <a:pt x="7308720" y="129094"/>
                </a:cubicBezTo>
                <a:close/>
                <a:moveTo>
                  <a:pt x="6833178" y="129094"/>
                </a:moveTo>
                <a:cubicBezTo>
                  <a:pt x="6858859" y="129094"/>
                  <a:pt x="6879678" y="149912"/>
                  <a:pt x="6879678" y="175593"/>
                </a:cubicBezTo>
                <a:cubicBezTo>
                  <a:pt x="6879678" y="201275"/>
                  <a:pt x="6858859" y="222093"/>
                  <a:pt x="6833178" y="222093"/>
                </a:cubicBezTo>
                <a:cubicBezTo>
                  <a:pt x="6807497" y="222093"/>
                  <a:pt x="6786679" y="201275"/>
                  <a:pt x="6786679" y="175593"/>
                </a:cubicBezTo>
                <a:cubicBezTo>
                  <a:pt x="6786679" y="149912"/>
                  <a:pt x="6807497" y="129094"/>
                  <a:pt x="6833178" y="129094"/>
                </a:cubicBezTo>
                <a:close/>
                <a:moveTo>
                  <a:pt x="6357636" y="129094"/>
                </a:moveTo>
                <a:cubicBezTo>
                  <a:pt x="6383317" y="129094"/>
                  <a:pt x="6404136" y="149912"/>
                  <a:pt x="6404136" y="175593"/>
                </a:cubicBezTo>
                <a:cubicBezTo>
                  <a:pt x="6404136" y="201275"/>
                  <a:pt x="6383317" y="222093"/>
                  <a:pt x="6357636" y="222093"/>
                </a:cubicBezTo>
                <a:cubicBezTo>
                  <a:pt x="6331955" y="222093"/>
                  <a:pt x="6311137" y="201275"/>
                  <a:pt x="6311137" y="175593"/>
                </a:cubicBezTo>
                <a:cubicBezTo>
                  <a:pt x="6311137" y="149912"/>
                  <a:pt x="6331955" y="129094"/>
                  <a:pt x="6357636" y="129094"/>
                </a:cubicBezTo>
                <a:close/>
                <a:moveTo>
                  <a:pt x="5882094" y="129094"/>
                </a:moveTo>
                <a:cubicBezTo>
                  <a:pt x="5907775" y="129094"/>
                  <a:pt x="5928594" y="149912"/>
                  <a:pt x="5928594" y="175593"/>
                </a:cubicBezTo>
                <a:cubicBezTo>
                  <a:pt x="5928594" y="201275"/>
                  <a:pt x="5907775" y="222093"/>
                  <a:pt x="5882094" y="222093"/>
                </a:cubicBezTo>
                <a:cubicBezTo>
                  <a:pt x="5856413" y="222093"/>
                  <a:pt x="5835595" y="201275"/>
                  <a:pt x="5835595" y="175593"/>
                </a:cubicBezTo>
                <a:cubicBezTo>
                  <a:pt x="5835595" y="149912"/>
                  <a:pt x="5856413" y="129094"/>
                  <a:pt x="5882094" y="129094"/>
                </a:cubicBezTo>
                <a:close/>
                <a:moveTo>
                  <a:pt x="5406552" y="129094"/>
                </a:moveTo>
                <a:cubicBezTo>
                  <a:pt x="5432233" y="129094"/>
                  <a:pt x="5453052" y="149912"/>
                  <a:pt x="5453052" y="175593"/>
                </a:cubicBezTo>
                <a:cubicBezTo>
                  <a:pt x="5453052" y="201275"/>
                  <a:pt x="5432233" y="222093"/>
                  <a:pt x="5406552" y="222093"/>
                </a:cubicBezTo>
                <a:cubicBezTo>
                  <a:pt x="5380871" y="222093"/>
                  <a:pt x="5360053" y="201275"/>
                  <a:pt x="5360053" y="175593"/>
                </a:cubicBezTo>
                <a:cubicBezTo>
                  <a:pt x="5360053" y="149912"/>
                  <a:pt x="5380871" y="129094"/>
                  <a:pt x="5406552" y="129094"/>
                </a:cubicBezTo>
                <a:close/>
                <a:moveTo>
                  <a:pt x="4931010" y="129094"/>
                </a:moveTo>
                <a:cubicBezTo>
                  <a:pt x="4956691" y="129094"/>
                  <a:pt x="4977510" y="149912"/>
                  <a:pt x="4977510" y="175593"/>
                </a:cubicBezTo>
                <a:cubicBezTo>
                  <a:pt x="4977510" y="201275"/>
                  <a:pt x="4956691" y="222093"/>
                  <a:pt x="4931010" y="222093"/>
                </a:cubicBezTo>
                <a:cubicBezTo>
                  <a:pt x="4905329" y="222093"/>
                  <a:pt x="4884511" y="201275"/>
                  <a:pt x="4884511" y="175593"/>
                </a:cubicBezTo>
                <a:cubicBezTo>
                  <a:pt x="4884511" y="149912"/>
                  <a:pt x="4905329" y="129094"/>
                  <a:pt x="4931010" y="129094"/>
                </a:cubicBezTo>
                <a:close/>
                <a:moveTo>
                  <a:pt x="4455468" y="129094"/>
                </a:moveTo>
                <a:cubicBezTo>
                  <a:pt x="4481149" y="129094"/>
                  <a:pt x="4501968" y="149912"/>
                  <a:pt x="4501968" y="175593"/>
                </a:cubicBezTo>
                <a:cubicBezTo>
                  <a:pt x="4501968" y="201275"/>
                  <a:pt x="4481149" y="222093"/>
                  <a:pt x="4455468" y="222093"/>
                </a:cubicBezTo>
                <a:cubicBezTo>
                  <a:pt x="4429787" y="222093"/>
                  <a:pt x="4408969" y="201275"/>
                  <a:pt x="4408969" y="175593"/>
                </a:cubicBezTo>
                <a:cubicBezTo>
                  <a:pt x="4408969" y="149912"/>
                  <a:pt x="4429787" y="129094"/>
                  <a:pt x="4455468" y="129094"/>
                </a:cubicBezTo>
                <a:close/>
                <a:moveTo>
                  <a:pt x="3979926" y="129094"/>
                </a:moveTo>
                <a:cubicBezTo>
                  <a:pt x="4005607" y="129094"/>
                  <a:pt x="4026426" y="149912"/>
                  <a:pt x="4026426" y="175593"/>
                </a:cubicBezTo>
                <a:cubicBezTo>
                  <a:pt x="4026426" y="201275"/>
                  <a:pt x="4005607" y="222093"/>
                  <a:pt x="3979926" y="222093"/>
                </a:cubicBezTo>
                <a:cubicBezTo>
                  <a:pt x="3954245" y="222093"/>
                  <a:pt x="3933429" y="201275"/>
                  <a:pt x="3933429" y="175593"/>
                </a:cubicBezTo>
                <a:cubicBezTo>
                  <a:pt x="3933429" y="149912"/>
                  <a:pt x="3954245" y="129094"/>
                  <a:pt x="3979926" y="129094"/>
                </a:cubicBezTo>
                <a:close/>
                <a:moveTo>
                  <a:pt x="3504387" y="129094"/>
                </a:moveTo>
                <a:cubicBezTo>
                  <a:pt x="3530068" y="129094"/>
                  <a:pt x="3550886" y="149912"/>
                  <a:pt x="3550886" y="175593"/>
                </a:cubicBezTo>
                <a:cubicBezTo>
                  <a:pt x="3550886" y="201275"/>
                  <a:pt x="3530068" y="222093"/>
                  <a:pt x="3504387" y="222093"/>
                </a:cubicBezTo>
                <a:cubicBezTo>
                  <a:pt x="3478705" y="222093"/>
                  <a:pt x="3457887" y="201275"/>
                  <a:pt x="3457887" y="175593"/>
                </a:cubicBezTo>
                <a:cubicBezTo>
                  <a:pt x="3457887" y="149912"/>
                  <a:pt x="3478705" y="129094"/>
                  <a:pt x="3504387" y="129094"/>
                </a:cubicBezTo>
                <a:close/>
                <a:moveTo>
                  <a:pt x="3028845" y="129094"/>
                </a:moveTo>
                <a:cubicBezTo>
                  <a:pt x="3054526" y="129094"/>
                  <a:pt x="3075345" y="149912"/>
                  <a:pt x="3075345" y="175593"/>
                </a:cubicBezTo>
                <a:cubicBezTo>
                  <a:pt x="3075345" y="201275"/>
                  <a:pt x="3054526" y="222093"/>
                  <a:pt x="3028845" y="222093"/>
                </a:cubicBezTo>
                <a:cubicBezTo>
                  <a:pt x="3003164" y="222093"/>
                  <a:pt x="2982345" y="201275"/>
                  <a:pt x="2982345" y="175593"/>
                </a:cubicBezTo>
                <a:cubicBezTo>
                  <a:pt x="2982345" y="149912"/>
                  <a:pt x="3003164" y="129094"/>
                  <a:pt x="3028845" y="129094"/>
                </a:cubicBezTo>
                <a:close/>
                <a:moveTo>
                  <a:pt x="2553303" y="129094"/>
                </a:moveTo>
                <a:cubicBezTo>
                  <a:pt x="2578984" y="129094"/>
                  <a:pt x="2599803" y="149912"/>
                  <a:pt x="2599803" y="175593"/>
                </a:cubicBezTo>
                <a:cubicBezTo>
                  <a:pt x="2599803" y="201275"/>
                  <a:pt x="2578984" y="222093"/>
                  <a:pt x="2553303" y="222093"/>
                </a:cubicBezTo>
                <a:cubicBezTo>
                  <a:pt x="2527622" y="222093"/>
                  <a:pt x="2506804" y="201275"/>
                  <a:pt x="2506804" y="175593"/>
                </a:cubicBezTo>
                <a:cubicBezTo>
                  <a:pt x="2506804" y="149912"/>
                  <a:pt x="2527622" y="129094"/>
                  <a:pt x="2553303" y="129094"/>
                </a:cubicBezTo>
                <a:close/>
                <a:moveTo>
                  <a:pt x="2077762" y="129094"/>
                </a:moveTo>
                <a:cubicBezTo>
                  <a:pt x="2103443" y="129094"/>
                  <a:pt x="2124262" y="149912"/>
                  <a:pt x="2124262" y="175593"/>
                </a:cubicBezTo>
                <a:cubicBezTo>
                  <a:pt x="2124262" y="201275"/>
                  <a:pt x="2103443" y="222093"/>
                  <a:pt x="2077762" y="222093"/>
                </a:cubicBezTo>
                <a:cubicBezTo>
                  <a:pt x="2052081" y="222093"/>
                  <a:pt x="2031262" y="201275"/>
                  <a:pt x="2031262" y="175593"/>
                </a:cubicBezTo>
                <a:cubicBezTo>
                  <a:pt x="2031262" y="149912"/>
                  <a:pt x="2052081" y="129094"/>
                  <a:pt x="2077762" y="129094"/>
                </a:cubicBezTo>
                <a:close/>
                <a:moveTo>
                  <a:pt x="1602220" y="129094"/>
                </a:moveTo>
                <a:cubicBezTo>
                  <a:pt x="1627901" y="129094"/>
                  <a:pt x="1648720" y="149912"/>
                  <a:pt x="1648720" y="175593"/>
                </a:cubicBezTo>
                <a:cubicBezTo>
                  <a:pt x="1648720" y="201275"/>
                  <a:pt x="1627901" y="222093"/>
                  <a:pt x="1602220" y="222093"/>
                </a:cubicBezTo>
                <a:cubicBezTo>
                  <a:pt x="1576539" y="222093"/>
                  <a:pt x="1555720" y="201275"/>
                  <a:pt x="1555720" y="175593"/>
                </a:cubicBezTo>
                <a:cubicBezTo>
                  <a:pt x="1555720" y="149912"/>
                  <a:pt x="1576539" y="129094"/>
                  <a:pt x="1602220" y="129094"/>
                </a:cubicBezTo>
                <a:close/>
                <a:moveTo>
                  <a:pt x="1126677" y="129094"/>
                </a:moveTo>
                <a:cubicBezTo>
                  <a:pt x="1152358" y="129094"/>
                  <a:pt x="1173177" y="149912"/>
                  <a:pt x="1173177" y="175593"/>
                </a:cubicBezTo>
                <a:cubicBezTo>
                  <a:pt x="1173177" y="201275"/>
                  <a:pt x="1152358" y="222093"/>
                  <a:pt x="1126677" y="222093"/>
                </a:cubicBezTo>
                <a:cubicBezTo>
                  <a:pt x="1100996" y="222093"/>
                  <a:pt x="1080177" y="201275"/>
                  <a:pt x="1080177" y="175593"/>
                </a:cubicBezTo>
                <a:cubicBezTo>
                  <a:pt x="1080177" y="149912"/>
                  <a:pt x="1100996" y="129094"/>
                  <a:pt x="1126677" y="129094"/>
                </a:cubicBezTo>
                <a:close/>
                <a:moveTo>
                  <a:pt x="651135" y="129094"/>
                </a:moveTo>
                <a:cubicBezTo>
                  <a:pt x="676816" y="129094"/>
                  <a:pt x="697634" y="149912"/>
                  <a:pt x="697634" y="175593"/>
                </a:cubicBezTo>
                <a:cubicBezTo>
                  <a:pt x="697634" y="201275"/>
                  <a:pt x="676816" y="222093"/>
                  <a:pt x="651135" y="222093"/>
                </a:cubicBezTo>
                <a:cubicBezTo>
                  <a:pt x="625454" y="222093"/>
                  <a:pt x="604635" y="201275"/>
                  <a:pt x="604635" y="175593"/>
                </a:cubicBezTo>
                <a:cubicBezTo>
                  <a:pt x="604635" y="149912"/>
                  <a:pt x="625454" y="129094"/>
                  <a:pt x="651135" y="129094"/>
                </a:cubicBezTo>
                <a:close/>
                <a:moveTo>
                  <a:pt x="175593" y="129094"/>
                </a:moveTo>
                <a:cubicBezTo>
                  <a:pt x="201274" y="129094"/>
                  <a:pt x="222093" y="149912"/>
                  <a:pt x="222093" y="175593"/>
                </a:cubicBezTo>
                <a:cubicBezTo>
                  <a:pt x="222093" y="201275"/>
                  <a:pt x="201274" y="222093"/>
                  <a:pt x="175593" y="222093"/>
                </a:cubicBezTo>
                <a:cubicBezTo>
                  <a:pt x="149912" y="222093"/>
                  <a:pt x="129093" y="201275"/>
                  <a:pt x="129093" y="175593"/>
                </a:cubicBezTo>
                <a:cubicBezTo>
                  <a:pt x="129093" y="149912"/>
                  <a:pt x="149912" y="129094"/>
                  <a:pt x="175593" y="129094"/>
                </a:cubicBezTo>
                <a:close/>
                <a:moveTo>
                  <a:pt x="9044831" y="103600"/>
                </a:moveTo>
                <a:cubicBezTo>
                  <a:pt x="9054053" y="104038"/>
                  <a:pt x="9068443" y="112264"/>
                  <a:pt x="9081623" y="125443"/>
                </a:cubicBezTo>
                <a:cubicBezTo>
                  <a:pt x="9099195" y="143016"/>
                  <a:pt x="9107961" y="162740"/>
                  <a:pt x="9101203" y="169499"/>
                </a:cubicBezTo>
                <a:cubicBezTo>
                  <a:pt x="9099513" y="171188"/>
                  <a:pt x="9097013" y="171907"/>
                  <a:pt x="9093939" y="171761"/>
                </a:cubicBezTo>
                <a:cubicBezTo>
                  <a:pt x="9091633" y="171652"/>
                  <a:pt x="9089005" y="171056"/>
                  <a:pt x="9086153" y="170017"/>
                </a:cubicBezTo>
                <a:cubicBezTo>
                  <a:pt x="9077597" y="166901"/>
                  <a:pt x="9067032" y="159803"/>
                  <a:pt x="9057147" y="149918"/>
                </a:cubicBezTo>
                <a:cubicBezTo>
                  <a:pt x="9039575" y="132346"/>
                  <a:pt x="9030809" y="112622"/>
                  <a:pt x="9037567" y="105863"/>
                </a:cubicBezTo>
                <a:cubicBezTo>
                  <a:pt x="9039257" y="104173"/>
                  <a:pt x="9041757" y="103454"/>
                  <a:pt x="9044831" y="103600"/>
                </a:cubicBezTo>
                <a:close/>
                <a:moveTo>
                  <a:pt x="8569298" y="103600"/>
                </a:moveTo>
                <a:cubicBezTo>
                  <a:pt x="8578520" y="104038"/>
                  <a:pt x="8592910" y="112264"/>
                  <a:pt x="8606090" y="125443"/>
                </a:cubicBezTo>
                <a:cubicBezTo>
                  <a:pt x="8623662" y="143016"/>
                  <a:pt x="8632428" y="162740"/>
                  <a:pt x="8625670" y="169499"/>
                </a:cubicBezTo>
                <a:cubicBezTo>
                  <a:pt x="8623980" y="171188"/>
                  <a:pt x="8621480" y="171907"/>
                  <a:pt x="8618406" y="171761"/>
                </a:cubicBezTo>
                <a:cubicBezTo>
                  <a:pt x="8616100" y="171652"/>
                  <a:pt x="8613472" y="171056"/>
                  <a:pt x="8610620" y="170017"/>
                </a:cubicBezTo>
                <a:cubicBezTo>
                  <a:pt x="8602064" y="166901"/>
                  <a:pt x="8591499" y="159803"/>
                  <a:pt x="8581614" y="149918"/>
                </a:cubicBezTo>
                <a:cubicBezTo>
                  <a:pt x="8564042" y="132346"/>
                  <a:pt x="8555276" y="112622"/>
                  <a:pt x="8562034" y="105863"/>
                </a:cubicBezTo>
                <a:cubicBezTo>
                  <a:pt x="8563724" y="104173"/>
                  <a:pt x="8566224" y="103454"/>
                  <a:pt x="8569298" y="103600"/>
                </a:cubicBezTo>
                <a:close/>
                <a:moveTo>
                  <a:pt x="8093756" y="103600"/>
                </a:moveTo>
                <a:cubicBezTo>
                  <a:pt x="8102978" y="104038"/>
                  <a:pt x="8117368" y="112264"/>
                  <a:pt x="8130548" y="125443"/>
                </a:cubicBezTo>
                <a:cubicBezTo>
                  <a:pt x="8148120" y="143016"/>
                  <a:pt x="8156886" y="162740"/>
                  <a:pt x="8150128" y="169499"/>
                </a:cubicBezTo>
                <a:cubicBezTo>
                  <a:pt x="8148438" y="171188"/>
                  <a:pt x="8145938" y="171907"/>
                  <a:pt x="8142864" y="171761"/>
                </a:cubicBezTo>
                <a:cubicBezTo>
                  <a:pt x="8140558" y="171652"/>
                  <a:pt x="8137930" y="171056"/>
                  <a:pt x="8135078" y="170017"/>
                </a:cubicBezTo>
                <a:cubicBezTo>
                  <a:pt x="8126522" y="166901"/>
                  <a:pt x="8115957" y="159803"/>
                  <a:pt x="8106072" y="149918"/>
                </a:cubicBezTo>
                <a:cubicBezTo>
                  <a:pt x="8088500" y="132346"/>
                  <a:pt x="8079734" y="112622"/>
                  <a:pt x="8086492" y="105863"/>
                </a:cubicBezTo>
                <a:cubicBezTo>
                  <a:pt x="8088182" y="104173"/>
                  <a:pt x="8090682" y="103454"/>
                  <a:pt x="8093756" y="103600"/>
                </a:cubicBezTo>
                <a:close/>
                <a:moveTo>
                  <a:pt x="7618214" y="103600"/>
                </a:moveTo>
                <a:cubicBezTo>
                  <a:pt x="7627436" y="104038"/>
                  <a:pt x="7641826" y="112264"/>
                  <a:pt x="7655005" y="125443"/>
                </a:cubicBezTo>
                <a:cubicBezTo>
                  <a:pt x="7672578" y="143016"/>
                  <a:pt x="7681344" y="162740"/>
                  <a:pt x="7674585" y="169499"/>
                </a:cubicBezTo>
                <a:cubicBezTo>
                  <a:pt x="7672896" y="171188"/>
                  <a:pt x="7670396" y="171907"/>
                  <a:pt x="7667322" y="171761"/>
                </a:cubicBezTo>
                <a:cubicBezTo>
                  <a:pt x="7665016" y="171652"/>
                  <a:pt x="7662388" y="171056"/>
                  <a:pt x="7659536" y="170017"/>
                </a:cubicBezTo>
                <a:cubicBezTo>
                  <a:pt x="7650980" y="166901"/>
                  <a:pt x="7640415" y="159803"/>
                  <a:pt x="7630530" y="149918"/>
                </a:cubicBezTo>
                <a:cubicBezTo>
                  <a:pt x="7612958" y="132346"/>
                  <a:pt x="7604192" y="112622"/>
                  <a:pt x="7610950" y="105863"/>
                </a:cubicBezTo>
                <a:cubicBezTo>
                  <a:pt x="7612640" y="104173"/>
                  <a:pt x="7615140" y="103454"/>
                  <a:pt x="7618214" y="103600"/>
                </a:cubicBezTo>
                <a:close/>
                <a:moveTo>
                  <a:pt x="7142672" y="103600"/>
                </a:moveTo>
                <a:cubicBezTo>
                  <a:pt x="7151894" y="104038"/>
                  <a:pt x="7166284" y="112264"/>
                  <a:pt x="7179463" y="125443"/>
                </a:cubicBezTo>
                <a:cubicBezTo>
                  <a:pt x="7197036" y="143016"/>
                  <a:pt x="7205802" y="162740"/>
                  <a:pt x="7199043" y="169499"/>
                </a:cubicBezTo>
                <a:cubicBezTo>
                  <a:pt x="7197354" y="171188"/>
                  <a:pt x="7194854" y="171907"/>
                  <a:pt x="7191780" y="171761"/>
                </a:cubicBezTo>
                <a:cubicBezTo>
                  <a:pt x="7189474" y="171652"/>
                  <a:pt x="7186846" y="171056"/>
                  <a:pt x="7183994" y="170017"/>
                </a:cubicBezTo>
                <a:cubicBezTo>
                  <a:pt x="7175438" y="166901"/>
                  <a:pt x="7164873" y="159803"/>
                  <a:pt x="7154988" y="149918"/>
                </a:cubicBezTo>
                <a:cubicBezTo>
                  <a:pt x="7137416" y="132346"/>
                  <a:pt x="7128650" y="112622"/>
                  <a:pt x="7135408" y="105863"/>
                </a:cubicBezTo>
                <a:cubicBezTo>
                  <a:pt x="7137098" y="104173"/>
                  <a:pt x="7139598" y="103454"/>
                  <a:pt x="7142672" y="103600"/>
                </a:cubicBezTo>
                <a:close/>
                <a:moveTo>
                  <a:pt x="6667130" y="103600"/>
                </a:moveTo>
                <a:cubicBezTo>
                  <a:pt x="6676352" y="104038"/>
                  <a:pt x="6690742" y="112264"/>
                  <a:pt x="6703921" y="125443"/>
                </a:cubicBezTo>
                <a:cubicBezTo>
                  <a:pt x="6721494" y="143016"/>
                  <a:pt x="6730260" y="162740"/>
                  <a:pt x="6723501" y="169499"/>
                </a:cubicBezTo>
                <a:cubicBezTo>
                  <a:pt x="6721812" y="171188"/>
                  <a:pt x="6719312" y="171907"/>
                  <a:pt x="6716238" y="171761"/>
                </a:cubicBezTo>
                <a:cubicBezTo>
                  <a:pt x="6713932" y="171652"/>
                  <a:pt x="6711304" y="171056"/>
                  <a:pt x="6708452" y="170017"/>
                </a:cubicBezTo>
                <a:cubicBezTo>
                  <a:pt x="6699896" y="166901"/>
                  <a:pt x="6689331" y="159803"/>
                  <a:pt x="6679446" y="149918"/>
                </a:cubicBezTo>
                <a:cubicBezTo>
                  <a:pt x="6661874" y="132346"/>
                  <a:pt x="6653108" y="112622"/>
                  <a:pt x="6659866" y="105863"/>
                </a:cubicBezTo>
                <a:cubicBezTo>
                  <a:pt x="6661556" y="104173"/>
                  <a:pt x="6664056" y="103454"/>
                  <a:pt x="6667130" y="103600"/>
                </a:cubicBezTo>
                <a:close/>
                <a:moveTo>
                  <a:pt x="6191588" y="103600"/>
                </a:moveTo>
                <a:cubicBezTo>
                  <a:pt x="6200810" y="104038"/>
                  <a:pt x="6215200" y="112264"/>
                  <a:pt x="6228379" y="125443"/>
                </a:cubicBezTo>
                <a:cubicBezTo>
                  <a:pt x="6245952" y="143016"/>
                  <a:pt x="6254718" y="162740"/>
                  <a:pt x="6247959" y="169499"/>
                </a:cubicBezTo>
                <a:cubicBezTo>
                  <a:pt x="6246270" y="171188"/>
                  <a:pt x="6243770" y="171907"/>
                  <a:pt x="6240696" y="171761"/>
                </a:cubicBezTo>
                <a:cubicBezTo>
                  <a:pt x="6238390" y="171652"/>
                  <a:pt x="6235762" y="171056"/>
                  <a:pt x="6232910" y="170017"/>
                </a:cubicBezTo>
                <a:cubicBezTo>
                  <a:pt x="6224354" y="166901"/>
                  <a:pt x="6213789" y="159803"/>
                  <a:pt x="6203904" y="149918"/>
                </a:cubicBezTo>
                <a:cubicBezTo>
                  <a:pt x="6186332" y="132346"/>
                  <a:pt x="6177566" y="112622"/>
                  <a:pt x="6184324" y="105863"/>
                </a:cubicBezTo>
                <a:cubicBezTo>
                  <a:pt x="6186014" y="104173"/>
                  <a:pt x="6188514" y="103454"/>
                  <a:pt x="6191588" y="103600"/>
                </a:cubicBezTo>
                <a:close/>
                <a:moveTo>
                  <a:pt x="5716046" y="103600"/>
                </a:moveTo>
                <a:cubicBezTo>
                  <a:pt x="5725268" y="104038"/>
                  <a:pt x="5739658" y="112264"/>
                  <a:pt x="5752837" y="125443"/>
                </a:cubicBezTo>
                <a:cubicBezTo>
                  <a:pt x="5770410" y="143016"/>
                  <a:pt x="5779176" y="162740"/>
                  <a:pt x="5772417" y="169499"/>
                </a:cubicBezTo>
                <a:cubicBezTo>
                  <a:pt x="5770728" y="171188"/>
                  <a:pt x="5768228" y="171907"/>
                  <a:pt x="5765154" y="171761"/>
                </a:cubicBezTo>
                <a:cubicBezTo>
                  <a:pt x="5762848" y="171652"/>
                  <a:pt x="5760220" y="171056"/>
                  <a:pt x="5757368" y="170017"/>
                </a:cubicBezTo>
                <a:cubicBezTo>
                  <a:pt x="5748812" y="166901"/>
                  <a:pt x="5738247" y="159803"/>
                  <a:pt x="5728362" y="149918"/>
                </a:cubicBezTo>
                <a:cubicBezTo>
                  <a:pt x="5710790" y="132346"/>
                  <a:pt x="5702024" y="112622"/>
                  <a:pt x="5708782" y="105863"/>
                </a:cubicBezTo>
                <a:cubicBezTo>
                  <a:pt x="5710472" y="104173"/>
                  <a:pt x="5712972" y="103454"/>
                  <a:pt x="5716046" y="103600"/>
                </a:cubicBezTo>
                <a:close/>
                <a:moveTo>
                  <a:pt x="5240504" y="103600"/>
                </a:moveTo>
                <a:cubicBezTo>
                  <a:pt x="5249726" y="104038"/>
                  <a:pt x="5264116" y="112264"/>
                  <a:pt x="5277295" y="125443"/>
                </a:cubicBezTo>
                <a:cubicBezTo>
                  <a:pt x="5294868" y="143016"/>
                  <a:pt x="5303634" y="162740"/>
                  <a:pt x="5296875" y="169499"/>
                </a:cubicBezTo>
                <a:cubicBezTo>
                  <a:pt x="5295186" y="171188"/>
                  <a:pt x="5292686" y="171907"/>
                  <a:pt x="5289612" y="171761"/>
                </a:cubicBezTo>
                <a:cubicBezTo>
                  <a:pt x="5287306" y="171652"/>
                  <a:pt x="5284678" y="171056"/>
                  <a:pt x="5281826" y="170017"/>
                </a:cubicBezTo>
                <a:cubicBezTo>
                  <a:pt x="5273270" y="166901"/>
                  <a:pt x="5262705" y="159803"/>
                  <a:pt x="5252820" y="149918"/>
                </a:cubicBezTo>
                <a:cubicBezTo>
                  <a:pt x="5235248" y="132346"/>
                  <a:pt x="5226482" y="112622"/>
                  <a:pt x="5233240" y="105863"/>
                </a:cubicBezTo>
                <a:cubicBezTo>
                  <a:pt x="5234930" y="104173"/>
                  <a:pt x="5237430" y="103454"/>
                  <a:pt x="5240504" y="103600"/>
                </a:cubicBezTo>
                <a:close/>
                <a:moveTo>
                  <a:pt x="4764962" y="103600"/>
                </a:moveTo>
                <a:cubicBezTo>
                  <a:pt x="4774184" y="104038"/>
                  <a:pt x="4788574" y="112264"/>
                  <a:pt x="4801753" y="125443"/>
                </a:cubicBezTo>
                <a:cubicBezTo>
                  <a:pt x="4819326" y="143016"/>
                  <a:pt x="4828092" y="162740"/>
                  <a:pt x="4821333" y="169499"/>
                </a:cubicBezTo>
                <a:cubicBezTo>
                  <a:pt x="4819644" y="171188"/>
                  <a:pt x="4817144" y="171907"/>
                  <a:pt x="4814070" y="171761"/>
                </a:cubicBezTo>
                <a:cubicBezTo>
                  <a:pt x="4811764" y="171652"/>
                  <a:pt x="4809136" y="171056"/>
                  <a:pt x="4806284" y="170017"/>
                </a:cubicBezTo>
                <a:cubicBezTo>
                  <a:pt x="4797728" y="166901"/>
                  <a:pt x="4787163" y="159803"/>
                  <a:pt x="4777278" y="149918"/>
                </a:cubicBezTo>
                <a:cubicBezTo>
                  <a:pt x="4759706" y="132346"/>
                  <a:pt x="4750940" y="112622"/>
                  <a:pt x="4757698" y="105863"/>
                </a:cubicBezTo>
                <a:cubicBezTo>
                  <a:pt x="4759388" y="104173"/>
                  <a:pt x="4761888" y="103454"/>
                  <a:pt x="4764962" y="103600"/>
                </a:cubicBezTo>
                <a:close/>
                <a:moveTo>
                  <a:pt x="4289420" y="103600"/>
                </a:moveTo>
                <a:cubicBezTo>
                  <a:pt x="4298642" y="104038"/>
                  <a:pt x="4313032" y="112264"/>
                  <a:pt x="4326211" y="125443"/>
                </a:cubicBezTo>
                <a:cubicBezTo>
                  <a:pt x="4343784" y="143016"/>
                  <a:pt x="4352550" y="162740"/>
                  <a:pt x="4345791" y="169499"/>
                </a:cubicBezTo>
                <a:cubicBezTo>
                  <a:pt x="4344102" y="171188"/>
                  <a:pt x="4341602" y="171907"/>
                  <a:pt x="4338528" y="171761"/>
                </a:cubicBezTo>
                <a:cubicBezTo>
                  <a:pt x="4336222" y="171652"/>
                  <a:pt x="4333594" y="171056"/>
                  <a:pt x="4330742" y="170017"/>
                </a:cubicBezTo>
                <a:cubicBezTo>
                  <a:pt x="4322186" y="166901"/>
                  <a:pt x="4311621" y="159803"/>
                  <a:pt x="4301736" y="149918"/>
                </a:cubicBezTo>
                <a:cubicBezTo>
                  <a:pt x="4284164" y="132346"/>
                  <a:pt x="4275398" y="112622"/>
                  <a:pt x="4282156" y="105863"/>
                </a:cubicBezTo>
                <a:cubicBezTo>
                  <a:pt x="4283846" y="104173"/>
                  <a:pt x="4286346" y="103454"/>
                  <a:pt x="4289420" y="103600"/>
                </a:cubicBezTo>
                <a:close/>
                <a:moveTo>
                  <a:pt x="3813880" y="103600"/>
                </a:moveTo>
                <a:cubicBezTo>
                  <a:pt x="3823102" y="104038"/>
                  <a:pt x="3837492" y="112264"/>
                  <a:pt x="3850671" y="125443"/>
                </a:cubicBezTo>
                <a:cubicBezTo>
                  <a:pt x="3868244" y="143016"/>
                  <a:pt x="3877010" y="162740"/>
                  <a:pt x="3870252" y="169499"/>
                </a:cubicBezTo>
                <a:cubicBezTo>
                  <a:pt x="3868562" y="171188"/>
                  <a:pt x="3866062" y="171907"/>
                  <a:pt x="3862988" y="171761"/>
                </a:cubicBezTo>
                <a:cubicBezTo>
                  <a:pt x="3860682" y="171652"/>
                  <a:pt x="3858054" y="171056"/>
                  <a:pt x="3855202" y="170017"/>
                </a:cubicBezTo>
                <a:cubicBezTo>
                  <a:pt x="3846646" y="166901"/>
                  <a:pt x="3836081" y="159803"/>
                  <a:pt x="3826196" y="149918"/>
                </a:cubicBezTo>
                <a:cubicBezTo>
                  <a:pt x="3808624" y="132346"/>
                  <a:pt x="3799858" y="112622"/>
                  <a:pt x="3806616" y="105863"/>
                </a:cubicBezTo>
                <a:cubicBezTo>
                  <a:pt x="3808306" y="104173"/>
                  <a:pt x="3810806" y="103454"/>
                  <a:pt x="3813880" y="103600"/>
                </a:cubicBezTo>
                <a:close/>
                <a:moveTo>
                  <a:pt x="3338338" y="103600"/>
                </a:moveTo>
                <a:cubicBezTo>
                  <a:pt x="3347561" y="104038"/>
                  <a:pt x="3361950" y="112264"/>
                  <a:pt x="3375130" y="125443"/>
                </a:cubicBezTo>
                <a:cubicBezTo>
                  <a:pt x="3392702" y="143016"/>
                  <a:pt x="3401469" y="162740"/>
                  <a:pt x="3394710" y="169499"/>
                </a:cubicBezTo>
                <a:cubicBezTo>
                  <a:pt x="3393020" y="171188"/>
                  <a:pt x="3390520" y="171907"/>
                  <a:pt x="3387446" y="171761"/>
                </a:cubicBezTo>
                <a:cubicBezTo>
                  <a:pt x="3385140" y="171652"/>
                  <a:pt x="3382512" y="171056"/>
                  <a:pt x="3379660" y="170017"/>
                </a:cubicBezTo>
                <a:cubicBezTo>
                  <a:pt x="3371105" y="166901"/>
                  <a:pt x="3360539" y="159803"/>
                  <a:pt x="3350655" y="149918"/>
                </a:cubicBezTo>
                <a:cubicBezTo>
                  <a:pt x="3333082" y="132346"/>
                  <a:pt x="3324316" y="112622"/>
                  <a:pt x="3331074" y="105863"/>
                </a:cubicBezTo>
                <a:cubicBezTo>
                  <a:pt x="3332764" y="104173"/>
                  <a:pt x="3335264" y="103454"/>
                  <a:pt x="3338338" y="103600"/>
                </a:cubicBezTo>
                <a:close/>
                <a:moveTo>
                  <a:pt x="2862796" y="103600"/>
                </a:moveTo>
                <a:cubicBezTo>
                  <a:pt x="2872019" y="104038"/>
                  <a:pt x="2886408" y="112264"/>
                  <a:pt x="2899587" y="125443"/>
                </a:cubicBezTo>
                <a:cubicBezTo>
                  <a:pt x="2917160" y="143016"/>
                  <a:pt x="2925927" y="162740"/>
                  <a:pt x="2919168" y="169499"/>
                </a:cubicBezTo>
                <a:cubicBezTo>
                  <a:pt x="2917478" y="171188"/>
                  <a:pt x="2914978" y="171907"/>
                  <a:pt x="2911904" y="171761"/>
                </a:cubicBezTo>
                <a:cubicBezTo>
                  <a:pt x="2909598" y="171652"/>
                  <a:pt x="2906970" y="171056"/>
                  <a:pt x="2904118" y="170017"/>
                </a:cubicBezTo>
                <a:cubicBezTo>
                  <a:pt x="2895562" y="166901"/>
                  <a:pt x="2884997" y="159803"/>
                  <a:pt x="2875113" y="149918"/>
                </a:cubicBezTo>
                <a:cubicBezTo>
                  <a:pt x="2857540" y="132346"/>
                  <a:pt x="2848774" y="112622"/>
                  <a:pt x="2855533" y="105863"/>
                </a:cubicBezTo>
                <a:cubicBezTo>
                  <a:pt x="2857222" y="104173"/>
                  <a:pt x="2859722" y="103454"/>
                  <a:pt x="2862796" y="103600"/>
                </a:cubicBezTo>
                <a:close/>
                <a:moveTo>
                  <a:pt x="2387255" y="103600"/>
                </a:moveTo>
                <a:cubicBezTo>
                  <a:pt x="2396477" y="104038"/>
                  <a:pt x="2410866" y="112264"/>
                  <a:pt x="2424046" y="125443"/>
                </a:cubicBezTo>
                <a:cubicBezTo>
                  <a:pt x="2441619" y="143016"/>
                  <a:pt x="2450385" y="162740"/>
                  <a:pt x="2443626" y="169499"/>
                </a:cubicBezTo>
                <a:cubicBezTo>
                  <a:pt x="2441936" y="171188"/>
                  <a:pt x="2439436" y="171907"/>
                  <a:pt x="2436363" y="171761"/>
                </a:cubicBezTo>
                <a:cubicBezTo>
                  <a:pt x="2434057" y="171652"/>
                  <a:pt x="2431428" y="171056"/>
                  <a:pt x="2428577" y="170017"/>
                </a:cubicBezTo>
                <a:cubicBezTo>
                  <a:pt x="2420021" y="166901"/>
                  <a:pt x="2409455" y="159803"/>
                  <a:pt x="2399571" y="149918"/>
                </a:cubicBezTo>
                <a:cubicBezTo>
                  <a:pt x="2381999" y="132346"/>
                  <a:pt x="2373233" y="112622"/>
                  <a:pt x="2379991" y="105863"/>
                </a:cubicBezTo>
                <a:cubicBezTo>
                  <a:pt x="2381680" y="104173"/>
                  <a:pt x="2384180" y="103454"/>
                  <a:pt x="2387255" y="103600"/>
                </a:cubicBezTo>
                <a:close/>
                <a:moveTo>
                  <a:pt x="1911714" y="103600"/>
                </a:moveTo>
                <a:cubicBezTo>
                  <a:pt x="1920936" y="104038"/>
                  <a:pt x="1935325" y="112264"/>
                  <a:pt x="1948505" y="125443"/>
                </a:cubicBezTo>
                <a:cubicBezTo>
                  <a:pt x="1966078" y="143016"/>
                  <a:pt x="1974843" y="162740"/>
                  <a:pt x="1968085" y="169499"/>
                </a:cubicBezTo>
                <a:cubicBezTo>
                  <a:pt x="1966395" y="171188"/>
                  <a:pt x="1963895" y="171907"/>
                  <a:pt x="1960822" y="171761"/>
                </a:cubicBezTo>
                <a:cubicBezTo>
                  <a:pt x="1958516" y="171652"/>
                  <a:pt x="1955887" y="171056"/>
                  <a:pt x="1953035" y="170017"/>
                </a:cubicBezTo>
                <a:cubicBezTo>
                  <a:pt x="1944480" y="166901"/>
                  <a:pt x="1933914" y="159803"/>
                  <a:pt x="1924029" y="149918"/>
                </a:cubicBezTo>
                <a:cubicBezTo>
                  <a:pt x="1906458" y="132346"/>
                  <a:pt x="1897691" y="112622"/>
                  <a:pt x="1904450" y="105863"/>
                </a:cubicBezTo>
                <a:cubicBezTo>
                  <a:pt x="1906139" y="104173"/>
                  <a:pt x="1908639" y="103454"/>
                  <a:pt x="1911714" y="103600"/>
                </a:cubicBezTo>
                <a:close/>
                <a:moveTo>
                  <a:pt x="1436171" y="103600"/>
                </a:moveTo>
                <a:cubicBezTo>
                  <a:pt x="1445394" y="104038"/>
                  <a:pt x="1459783" y="112264"/>
                  <a:pt x="1472962" y="125443"/>
                </a:cubicBezTo>
                <a:cubicBezTo>
                  <a:pt x="1490535" y="143016"/>
                  <a:pt x="1499302" y="162740"/>
                  <a:pt x="1492543" y="169499"/>
                </a:cubicBezTo>
                <a:cubicBezTo>
                  <a:pt x="1490853" y="171188"/>
                  <a:pt x="1488352" y="171907"/>
                  <a:pt x="1485279" y="171761"/>
                </a:cubicBezTo>
                <a:cubicBezTo>
                  <a:pt x="1482973" y="171652"/>
                  <a:pt x="1480345" y="171056"/>
                  <a:pt x="1477493" y="170017"/>
                </a:cubicBezTo>
                <a:cubicBezTo>
                  <a:pt x="1468937" y="166901"/>
                  <a:pt x="1458371" y="159803"/>
                  <a:pt x="1448487" y="149918"/>
                </a:cubicBezTo>
                <a:cubicBezTo>
                  <a:pt x="1430915" y="132346"/>
                  <a:pt x="1422149" y="112622"/>
                  <a:pt x="1428907" y="105863"/>
                </a:cubicBezTo>
                <a:cubicBezTo>
                  <a:pt x="1430596" y="104173"/>
                  <a:pt x="1433097" y="103454"/>
                  <a:pt x="1436171" y="103600"/>
                </a:cubicBezTo>
                <a:close/>
                <a:moveTo>
                  <a:pt x="960628" y="103600"/>
                </a:moveTo>
                <a:cubicBezTo>
                  <a:pt x="969851" y="104038"/>
                  <a:pt x="984240" y="112264"/>
                  <a:pt x="997420" y="125443"/>
                </a:cubicBezTo>
                <a:cubicBezTo>
                  <a:pt x="1014992" y="143016"/>
                  <a:pt x="1023758" y="162740"/>
                  <a:pt x="1017000" y="169499"/>
                </a:cubicBezTo>
                <a:cubicBezTo>
                  <a:pt x="1015310" y="171188"/>
                  <a:pt x="1012810" y="171907"/>
                  <a:pt x="1009737" y="171761"/>
                </a:cubicBezTo>
                <a:cubicBezTo>
                  <a:pt x="1007431" y="171652"/>
                  <a:pt x="1004802" y="171056"/>
                  <a:pt x="1001950" y="170017"/>
                </a:cubicBezTo>
                <a:cubicBezTo>
                  <a:pt x="993395" y="166901"/>
                  <a:pt x="982829" y="159803"/>
                  <a:pt x="972944" y="149918"/>
                </a:cubicBezTo>
                <a:cubicBezTo>
                  <a:pt x="955373" y="132346"/>
                  <a:pt x="946606" y="112622"/>
                  <a:pt x="953364" y="105863"/>
                </a:cubicBezTo>
                <a:cubicBezTo>
                  <a:pt x="955054" y="104173"/>
                  <a:pt x="957554" y="103454"/>
                  <a:pt x="960628" y="103600"/>
                </a:cubicBezTo>
                <a:close/>
                <a:moveTo>
                  <a:pt x="485086" y="103600"/>
                </a:moveTo>
                <a:cubicBezTo>
                  <a:pt x="494309" y="104038"/>
                  <a:pt x="508698" y="112264"/>
                  <a:pt x="521878" y="125443"/>
                </a:cubicBezTo>
                <a:cubicBezTo>
                  <a:pt x="539450" y="143016"/>
                  <a:pt x="548216" y="162740"/>
                  <a:pt x="541458" y="169499"/>
                </a:cubicBezTo>
                <a:cubicBezTo>
                  <a:pt x="539768" y="171188"/>
                  <a:pt x="537268" y="171907"/>
                  <a:pt x="534194" y="171761"/>
                </a:cubicBezTo>
                <a:cubicBezTo>
                  <a:pt x="531889" y="171652"/>
                  <a:pt x="529260" y="171056"/>
                  <a:pt x="526408" y="170017"/>
                </a:cubicBezTo>
                <a:cubicBezTo>
                  <a:pt x="517853" y="166901"/>
                  <a:pt x="507287" y="159803"/>
                  <a:pt x="497403" y="149918"/>
                </a:cubicBezTo>
                <a:cubicBezTo>
                  <a:pt x="479830" y="132346"/>
                  <a:pt x="471064" y="112622"/>
                  <a:pt x="477823" y="105863"/>
                </a:cubicBezTo>
                <a:cubicBezTo>
                  <a:pt x="479512" y="104173"/>
                  <a:pt x="482012" y="103454"/>
                  <a:pt x="485086" y="103600"/>
                </a:cubicBezTo>
                <a:close/>
                <a:moveTo>
                  <a:pt x="9544" y="103600"/>
                </a:moveTo>
                <a:cubicBezTo>
                  <a:pt x="18767" y="104038"/>
                  <a:pt x="33157" y="112264"/>
                  <a:pt x="46336" y="125443"/>
                </a:cubicBezTo>
                <a:cubicBezTo>
                  <a:pt x="63908" y="143016"/>
                  <a:pt x="72675" y="162740"/>
                  <a:pt x="65916" y="169499"/>
                </a:cubicBezTo>
                <a:cubicBezTo>
                  <a:pt x="64227" y="171188"/>
                  <a:pt x="61727" y="171907"/>
                  <a:pt x="58652" y="171761"/>
                </a:cubicBezTo>
                <a:cubicBezTo>
                  <a:pt x="56347" y="171652"/>
                  <a:pt x="53718" y="171056"/>
                  <a:pt x="50867" y="170017"/>
                </a:cubicBezTo>
                <a:cubicBezTo>
                  <a:pt x="42311" y="166901"/>
                  <a:pt x="31746" y="159803"/>
                  <a:pt x="21861" y="149918"/>
                </a:cubicBezTo>
                <a:cubicBezTo>
                  <a:pt x="4288" y="132346"/>
                  <a:pt x="-4478" y="112622"/>
                  <a:pt x="2281" y="105863"/>
                </a:cubicBezTo>
                <a:cubicBezTo>
                  <a:pt x="3971" y="104173"/>
                  <a:pt x="6470" y="103454"/>
                  <a:pt x="9544" y="103600"/>
                </a:cubicBezTo>
                <a:close/>
                <a:moveTo>
                  <a:pt x="9337740" y="85045"/>
                </a:moveTo>
                <a:cubicBezTo>
                  <a:pt x="9362590" y="85045"/>
                  <a:pt x="9382736" y="92793"/>
                  <a:pt x="9382736" y="102351"/>
                </a:cubicBezTo>
                <a:cubicBezTo>
                  <a:pt x="9382736" y="111909"/>
                  <a:pt x="9362590" y="119657"/>
                  <a:pt x="9337739" y="119657"/>
                </a:cubicBezTo>
                <a:cubicBezTo>
                  <a:pt x="9325314" y="119657"/>
                  <a:pt x="9314065" y="117720"/>
                  <a:pt x="9305922" y="114588"/>
                </a:cubicBezTo>
                <a:cubicBezTo>
                  <a:pt x="9297779" y="111457"/>
                  <a:pt x="9292743" y="107130"/>
                  <a:pt x="9292743" y="102351"/>
                </a:cubicBezTo>
                <a:cubicBezTo>
                  <a:pt x="9292743" y="92793"/>
                  <a:pt x="9312889" y="85045"/>
                  <a:pt x="9337740" y="85045"/>
                </a:cubicBezTo>
                <a:close/>
                <a:moveTo>
                  <a:pt x="8862207" y="85045"/>
                </a:moveTo>
                <a:cubicBezTo>
                  <a:pt x="8887057" y="85045"/>
                  <a:pt x="8907203" y="92793"/>
                  <a:pt x="8907203" y="102351"/>
                </a:cubicBezTo>
                <a:cubicBezTo>
                  <a:pt x="8907203" y="111909"/>
                  <a:pt x="8887057" y="119657"/>
                  <a:pt x="8862206" y="119657"/>
                </a:cubicBezTo>
                <a:cubicBezTo>
                  <a:pt x="8849781" y="119657"/>
                  <a:pt x="8838532" y="117720"/>
                  <a:pt x="8830389" y="114588"/>
                </a:cubicBezTo>
                <a:cubicBezTo>
                  <a:pt x="8822246" y="111457"/>
                  <a:pt x="8817210" y="107130"/>
                  <a:pt x="8817210" y="102351"/>
                </a:cubicBezTo>
                <a:cubicBezTo>
                  <a:pt x="8817210" y="92793"/>
                  <a:pt x="8837356" y="85045"/>
                  <a:pt x="8862207" y="85045"/>
                </a:cubicBezTo>
                <a:close/>
                <a:moveTo>
                  <a:pt x="8386665" y="85045"/>
                </a:moveTo>
                <a:cubicBezTo>
                  <a:pt x="8411515" y="85045"/>
                  <a:pt x="8431661" y="92793"/>
                  <a:pt x="8431661" y="102351"/>
                </a:cubicBezTo>
                <a:cubicBezTo>
                  <a:pt x="8431661" y="111909"/>
                  <a:pt x="8411515" y="119657"/>
                  <a:pt x="8386664" y="119657"/>
                </a:cubicBezTo>
                <a:cubicBezTo>
                  <a:pt x="8374239" y="119657"/>
                  <a:pt x="8362990" y="117720"/>
                  <a:pt x="8354847" y="114588"/>
                </a:cubicBezTo>
                <a:cubicBezTo>
                  <a:pt x="8346704" y="111457"/>
                  <a:pt x="8341668" y="107130"/>
                  <a:pt x="8341668" y="102351"/>
                </a:cubicBezTo>
                <a:cubicBezTo>
                  <a:pt x="8341668" y="92793"/>
                  <a:pt x="8361814" y="85045"/>
                  <a:pt x="8386665" y="85045"/>
                </a:cubicBezTo>
                <a:close/>
                <a:moveTo>
                  <a:pt x="7911122" y="85045"/>
                </a:moveTo>
                <a:cubicBezTo>
                  <a:pt x="7935973" y="85045"/>
                  <a:pt x="7956119" y="92793"/>
                  <a:pt x="7956119" y="102351"/>
                </a:cubicBezTo>
                <a:cubicBezTo>
                  <a:pt x="7956119" y="111909"/>
                  <a:pt x="7935973" y="119657"/>
                  <a:pt x="7911122" y="119657"/>
                </a:cubicBezTo>
                <a:cubicBezTo>
                  <a:pt x="7898697" y="119657"/>
                  <a:pt x="7887448" y="117720"/>
                  <a:pt x="7879305" y="114588"/>
                </a:cubicBezTo>
                <a:cubicBezTo>
                  <a:pt x="7871162" y="111457"/>
                  <a:pt x="7866126" y="107130"/>
                  <a:pt x="7866125" y="102351"/>
                </a:cubicBezTo>
                <a:cubicBezTo>
                  <a:pt x="7866125" y="92793"/>
                  <a:pt x="7886271" y="85045"/>
                  <a:pt x="7911122" y="85045"/>
                </a:cubicBezTo>
                <a:close/>
                <a:moveTo>
                  <a:pt x="7435580" y="85045"/>
                </a:moveTo>
                <a:cubicBezTo>
                  <a:pt x="7460431" y="85045"/>
                  <a:pt x="7480577" y="92793"/>
                  <a:pt x="7480577" y="102351"/>
                </a:cubicBezTo>
                <a:cubicBezTo>
                  <a:pt x="7480577" y="111909"/>
                  <a:pt x="7460431" y="119657"/>
                  <a:pt x="7435580" y="119657"/>
                </a:cubicBezTo>
                <a:cubicBezTo>
                  <a:pt x="7423155" y="119657"/>
                  <a:pt x="7411906" y="117720"/>
                  <a:pt x="7403763" y="114588"/>
                </a:cubicBezTo>
                <a:cubicBezTo>
                  <a:pt x="7395620" y="111457"/>
                  <a:pt x="7390584" y="107130"/>
                  <a:pt x="7390583" y="102351"/>
                </a:cubicBezTo>
                <a:cubicBezTo>
                  <a:pt x="7390583" y="92793"/>
                  <a:pt x="7410729" y="85045"/>
                  <a:pt x="7435580" y="85045"/>
                </a:cubicBezTo>
                <a:close/>
                <a:moveTo>
                  <a:pt x="6960038" y="85045"/>
                </a:moveTo>
                <a:cubicBezTo>
                  <a:pt x="6984889" y="85045"/>
                  <a:pt x="7005035" y="92793"/>
                  <a:pt x="7005035" y="102351"/>
                </a:cubicBezTo>
                <a:cubicBezTo>
                  <a:pt x="7005035" y="111909"/>
                  <a:pt x="6984889" y="119657"/>
                  <a:pt x="6960038" y="119657"/>
                </a:cubicBezTo>
                <a:cubicBezTo>
                  <a:pt x="6947613" y="119657"/>
                  <a:pt x="6936364" y="117720"/>
                  <a:pt x="6928221" y="114588"/>
                </a:cubicBezTo>
                <a:cubicBezTo>
                  <a:pt x="6920078" y="111457"/>
                  <a:pt x="6915042" y="107130"/>
                  <a:pt x="6915041" y="102351"/>
                </a:cubicBezTo>
                <a:cubicBezTo>
                  <a:pt x="6915041" y="92793"/>
                  <a:pt x="6935187" y="85045"/>
                  <a:pt x="6960038" y="85045"/>
                </a:cubicBezTo>
                <a:close/>
                <a:moveTo>
                  <a:pt x="6484496" y="85045"/>
                </a:moveTo>
                <a:cubicBezTo>
                  <a:pt x="6509347" y="85045"/>
                  <a:pt x="6529493" y="92793"/>
                  <a:pt x="6529493" y="102351"/>
                </a:cubicBezTo>
                <a:cubicBezTo>
                  <a:pt x="6529493" y="111909"/>
                  <a:pt x="6509347" y="119657"/>
                  <a:pt x="6484496" y="119657"/>
                </a:cubicBezTo>
                <a:cubicBezTo>
                  <a:pt x="6472071" y="119657"/>
                  <a:pt x="6460822" y="117720"/>
                  <a:pt x="6452679" y="114588"/>
                </a:cubicBezTo>
                <a:cubicBezTo>
                  <a:pt x="6444536" y="111457"/>
                  <a:pt x="6439500" y="107130"/>
                  <a:pt x="6439499" y="102351"/>
                </a:cubicBezTo>
                <a:cubicBezTo>
                  <a:pt x="6439499" y="92793"/>
                  <a:pt x="6459645" y="85045"/>
                  <a:pt x="6484496" y="85045"/>
                </a:cubicBezTo>
                <a:close/>
                <a:moveTo>
                  <a:pt x="6008954" y="85045"/>
                </a:moveTo>
                <a:cubicBezTo>
                  <a:pt x="6033805" y="85045"/>
                  <a:pt x="6053951" y="92793"/>
                  <a:pt x="6053951" y="102351"/>
                </a:cubicBezTo>
                <a:cubicBezTo>
                  <a:pt x="6053951" y="111909"/>
                  <a:pt x="6033805" y="119657"/>
                  <a:pt x="6008954" y="119657"/>
                </a:cubicBezTo>
                <a:cubicBezTo>
                  <a:pt x="5996529" y="119657"/>
                  <a:pt x="5985280" y="117720"/>
                  <a:pt x="5977137" y="114588"/>
                </a:cubicBezTo>
                <a:cubicBezTo>
                  <a:pt x="5968994" y="111457"/>
                  <a:pt x="5963958" y="107130"/>
                  <a:pt x="5963957" y="102351"/>
                </a:cubicBezTo>
                <a:cubicBezTo>
                  <a:pt x="5963957" y="92793"/>
                  <a:pt x="5984103" y="85045"/>
                  <a:pt x="6008954" y="85045"/>
                </a:cubicBezTo>
                <a:close/>
                <a:moveTo>
                  <a:pt x="5533412" y="85045"/>
                </a:moveTo>
                <a:cubicBezTo>
                  <a:pt x="5558263" y="85045"/>
                  <a:pt x="5578409" y="92793"/>
                  <a:pt x="5578409" y="102351"/>
                </a:cubicBezTo>
                <a:cubicBezTo>
                  <a:pt x="5578409" y="111909"/>
                  <a:pt x="5558263" y="119657"/>
                  <a:pt x="5533412" y="119657"/>
                </a:cubicBezTo>
                <a:cubicBezTo>
                  <a:pt x="5520987" y="119657"/>
                  <a:pt x="5509738" y="117720"/>
                  <a:pt x="5501595" y="114588"/>
                </a:cubicBezTo>
                <a:cubicBezTo>
                  <a:pt x="5493452" y="111457"/>
                  <a:pt x="5488416" y="107130"/>
                  <a:pt x="5488415" y="102351"/>
                </a:cubicBezTo>
                <a:cubicBezTo>
                  <a:pt x="5488415" y="92793"/>
                  <a:pt x="5508561" y="85045"/>
                  <a:pt x="5533412" y="85045"/>
                </a:cubicBezTo>
                <a:close/>
                <a:moveTo>
                  <a:pt x="5057870" y="85045"/>
                </a:moveTo>
                <a:cubicBezTo>
                  <a:pt x="5082721" y="85045"/>
                  <a:pt x="5102867" y="92793"/>
                  <a:pt x="5102867" y="102351"/>
                </a:cubicBezTo>
                <a:cubicBezTo>
                  <a:pt x="5102867" y="111909"/>
                  <a:pt x="5082721" y="119657"/>
                  <a:pt x="5057870" y="119657"/>
                </a:cubicBezTo>
                <a:cubicBezTo>
                  <a:pt x="5045445" y="119657"/>
                  <a:pt x="5034196" y="117720"/>
                  <a:pt x="5026053" y="114588"/>
                </a:cubicBezTo>
                <a:cubicBezTo>
                  <a:pt x="5017910" y="111457"/>
                  <a:pt x="5012874" y="107130"/>
                  <a:pt x="5012873" y="102351"/>
                </a:cubicBezTo>
                <a:cubicBezTo>
                  <a:pt x="5012873" y="92793"/>
                  <a:pt x="5033019" y="85045"/>
                  <a:pt x="5057870" y="85045"/>
                </a:cubicBezTo>
                <a:close/>
                <a:moveTo>
                  <a:pt x="4582328" y="85045"/>
                </a:moveTo>
                <a:cubicBezTo>
                  <a:pt x="4607179" y="85045"/>
                  <a:pt x="4627325" y="92793"/>
                  <a:pt x="4627325" y="102351"/>
                </a:cubicBezTo>
                <a:cubicBezTo>
                  <a:pt x="4627325" y="111909"/>
                  <a:pt x="4607179" y="119657"/>
                  <a:pt x="4582328" y="119657"/>
                </a:cubicBezTo>
                <a:cubicBezTo>
                  <a:pt x="4569903" y="119657"/>
                  <a:pt x="4558654" y="117720"/>
                  <a:pt x="4550511" y="114588"/>
                </a:cubicBezTo>
                <a:cubicBezTo>
                  <a:pt x="4542368" y="111457"/>
                  <a:pt x="4537332" y="107130"/>
                  <a:pt x="4537331" y="102351"/>
                </a:cubicBezTo>
                <a:cubicBezTo>
                  <a:pt x="4537331" y="92793"/>
                  <a:pt x="4557477" y="85045"/>
                  <a:pt x="4582328" y="85045"/>
                </a:cubicBezTo>
                <a:close/>
                <a:moveTo>
                  <a:pt x="4106786" y="85045"/>
                </a:moveTo>
                <a:cubicBezTo>
                  <a:pt x="4131637" y="85045"/>
                  <a:pt x="4151783" y="92793"/>
                  <a:pt x="4151783" y="102351"/>
                </a:cubicBezTo>
                <a:cubicBezTo>
                  <a:pt x="4151783" y="111909"/>
                  <a:pt x="4131637" y="119657"/>
                  <a:pt x="4106786" y="119657"/>
                </a:cubicBezTo>
                <a:cubicBezTo>
                  <a:pt x="4094361" y="119657"/>
                  <a:pt x="4083112" y="117720"/>
                  <a:pt x="4074969" y="114588"/>
                </a:cubicBezTo>
                <a:cubicBezTo>
                  <a:pt x="4066826" y="111457"/>
                  <a:pt x="4061790" y="107130"/>
                  <a:pt x="4061789" y="102351"/>
                </a:cubicBezTo>
                <a:cubicBezTo>
                  <a:pt x="4061789" y="92793"/>
                  <a:pt x="4081935" y="85045"/>
                  <a:pt x="4106786" y="85045"/>
                </a:cubicBezTo>
                <a:close/>
                <a:moveTo>
                  <a:pt x="3631247" y="85045"/>
                </a:moveTo>
                <a:cubicBezTo>
                  <a:pt x="3656097" y="85045"/>
                  <a:pt x="3676243" y="92793"/>
                  <a:pt x="3676243" y="102351"/>
                </a:cubicBezTo>
                <a:cubicBezTo>
                  <a:pt x="3676243" y="111909"/>
                  <a:pt x="3656097" y="119657"/>
                  <a:pt x="3631246" y="119657"/>
                </a:cubicBezTo>
                <a:cubicBezTo>
                  <a:pt x="3618821" y="119657"/>
                  <a:pt x="3607572" y="117720"/>
                  <a:pt x="3599429" y="114588"/>
                </a:cubicBezTo>
                <a:cubicBezTo>
                  <a:pt x="3591286" y="111457"/>
                  <a:pt x="3586250" y="107130"/>
                  <a:pt x="3586249" y="102351"/>
                </a:cubicBezTo>
                <a:cubicBezTo>
                  <a:pt x="3586249" y="92793"/>
                  <a:pt x="3606396" y="85045"/>
                  <a:pt x="3631247" y="85045"/>
                </a:cubicBezTo>
                <a:close/>
                <a:moveTo>
                  <a:pt x="3155705" y="85045"/>
                </a:moveTo>
                <a:cubicBezTo>
                  <a:pt x="3180556" y="85045"/>
                  <a:pt x="3200700" y="92793"/>
                  <a:pt x="3200700" y="102351"/>
                </a:cubicBezTo>
                <a:cubicBezTo>
                  <a:pt x="3200700" y="111909"/>
                  <a:pt x="3180556" y="119657"/>
                  <a:pt x="3155704" y="119657"/>
                </a:cubicBezTo>
                <a:cubicBezTo>
                  <a:pt x="3143279" y="119657"/>
                  <a:pt x="3132030" y="117720"/>
                  <a:pt x="3123887" y="114588"/>
                </a:cubicBezTo>
                <a:cubicBezTo>
                  <a:pt x="3115744" y="111457"/>
                  <a:pt x="3110709" y="107130"/>
                  <a:pt x="3110708" y="102351"/>
                </a:cubicBezTo>
                <a:cubicBezTo>
                  <a:pt x="3110708" y="92793"/>
                  <a:pt x="3130854" y="85045"/>
                  <a:pt x="3155705" y="85045"/>
                </a:cubicBezTo>
                <a:close/>
                <a:moveTo>
                  <a:pt x="2680163" y="85045"/>
                </a:moveTo>
                <a:cubicBezTo>
                  <a:pt x="2705014" y="85045"/>
                  <a:pt x="2725159" y="92793"/>
                  <a:pt x="2725159" y="102351"/>
                </a:cubicBezTo>
                <a:cubicBezTo>
                  <a:pt x="2725159" y="111909"/>
                  <a:pt x="2705014" y="119657"/>
                  <a:pt x="2680162" y="119657"/>
                </a:cubicBezTo>
                <a:cubicBezTo>
                  <a:pt x="2667737" y="119657"/>
                  <a:pt x="2656488" y="117720"/>
                  <a:pt x="2648345" y="114588"/>
                </a:cubicBezTo>
                <a:cubicBezTo>
                  <a:pt x="2640203" y="111457"/>
                  <a:pt x="2635166" y="107130"/>
                  <a:pt x="2635166" y="102351"/>
                </a:cubicBezTo>
                <a:cubicBezTo>
                  <a:pt x="2635166" y="92793"/>
                  <a:pt x="2655312" y="85045"/>
                  <a:pt x="2680163" y="85045"/>
                </a:cubicBezTo>
                <a:close/>
                <a:moveTo>
                  <a:pt x="2204622" y="85045"/>
                </a:moveTo>
                <a:cubicBezTo>
                  <a:pt x="2229472" y="85045"/>
                  <a:pt x="2249618" y="92793"/>
                  <a:pt x="2249618" y="102351"/>
                </a:cubicBezTo>
                <a:cubicBezTo>
                  <a:pt x="2249618" y="111909"/>
                  <a:pt x="2229472" y="119657"/>
                  <a:pt x="2204622" y="119657"/>
                </a:cubicBezTo>
                <a:cubicBezTo>
                  <a:pt x="2192196" y="119657"/>
                  <a:pt x="2180947" y="117720"/>
                  <a:pt x="2172804" y="114588"/>
                </a:cubicBezTo>
                <a:cubicBezTo>
                  <a:pt x="2164661" y="111457"/>
                  <a:pt x="2159625" y="107130"/>
                  <a:pt x="2159625" y="102351"/>
                </a:cubicBezTo>
                <a:cubicBezTo>
                  <a:pt x="2159625" y="92793"/>
                  <a:pt x="2179771" y="85045"/>
                  <a:pt x="2204622" y="85045"/>
                </a:cubicBezTo>
                <a:close/>
                <a:moveTo>
                  <a:pt x="1729080" y="85045"/>
                </a:moveTo>
                <a:cubicBezTo>
                  <a:pt x="1753931" y="85045"/>
                  <a:pt x="1774076" y="92793"/>
                  <a:pt x="1774076" y="102351"/>
                </a:cubicBezTo>
                <a:cubicBezTo>
                  <a:pt x="1774076" y="111909"/>
                  <a:pt x="1753931" y="119657"/>
                  <a:pt x="1729080" y="119657"/>
                </a:cubicBezTo>
                <a:cubicBezTo>
                  <a:pt x="1716654" y="119657"/>
                  <a:pt x="1705405" y="117720"/>
                  <a:pt x="1697262" y="114588"/>
                </a:cubicBezTo>
                <a:cubicBezTo>
                  <a:pt x="1689120" y="111457"/>
                  <a:pt x="1684083" y="107130"/>
                  <a:pt x="1684083" y="102351"/>
                </a:cubicBezTo>
                <a:cubicBezTo>
                  <a:pt x="1684083" y="92793"/>
                  <a:pt x="1704229" y="85045"/>
                  <a:pt x="1729080" y="85045"/>
                </a:cubicBezTo>
                <a:close/>
                <a:moveTo>
                  <a:pt x="1253538" y="85045"/>
                </a:moveTo>
                <a:cubicBezTo>
                  <a:pt x="1278388" y="85045"/>
                  <a:pt x="1298534" y="92793"/>
                  <a:pt x="1298534" y="102351"/>
                </a:cubicBezTo>
                <a:cubicBezTo>
                  <a:pt x="1298534" y="111909"/>
                  <a:pt x="1278388" y="119657"/>
                  <a:pt x="1253537" y="119657"/>
                </a:cubicBezTo>
                <a:cubicBezTo>
                  <a:pt x="1241112" y="119657"/>
                  <a:pt x="1229863" y="117720"/>
                  <a:pt x="1221720" y="114588"/>
                </a:cubicBezTo>
                <a:cubicBezTo>
                  <a:pt x="1213576" y="111457"/>
                  <a:pt x="1208540" y="107130"/>
                  <a:pt x="1208540" y="102351"/>
                </a:cubicBezTo>
                <a:cubicBezTo>
                  <a:pt x="1208540" y="92793"/>
                  <a:pt x="1228686" y="85045"/>
                  <a:pt x="1253538" y="85045"/>
                </a:cubicBezTo>
                <a:close/>
                <a:moveTo>
                  <a:pt x="777995" y="85045"/>
                </a:moveTo>
                <a:cubicBezTo>
                  <a:pt x="802845" y="85045"/>
                  <a:pt x="822991" y="92793"/>
                  <a:pt x="822991" y="102351"/>
                </a:cubicBezTo>
                <a:cubicBezTo>
                  <a:pt x="822991" y="111909"/>
                  <a:pt x="802845" y="119657"/>
                  <a:pt x="777995" y="119657"/>
                </a:cubicBezTo>
                <a:cubicBezTo>
                  <a:pt x="765569" y="119657"/>
                  <a:pt x="754320" y="117720"/>
                  <a:pt x="746177" y="114588"/>
                </a:cubicBezTo>
                <a:cubicBezTo>
                  <a:pt x="738034" y="111457"/>
                  <a:pt x="732998" y="107130"/>
                  <a:pt x="732998" y="102351"/>
                </a:cubicBezTo>
                <a:cubicBezTo>
                  <a:pt x="732998" y="92793"/>
                  <a:pt x="753144" y="85045"/>
                  <a:pt x="777995" y="85045"/>
                </a:cubicBezTo>
                <a:close/>
                <a:moveTo>
                  <a:pt x="302453" y="85045"/>
                </a:moveTo>
                <a:cubicBezTo>
                  <a:pt x="327304" y="85045"/>
                  <a:pt x="347450" y="92793"/>
                  <a:pt x="347450" y="102351"/>
                </a:cubicBezTo>
                <a:cubicBezTo>
                  <a:pt x="347450" y="111909"/>
                  <a:pt x="327304" y="119657"/>
                  <a:pt x="302453" y="119657"/>
                </a:cubicBezTo>
                <a:cubicBezTo>
                  <a:pt x="290027" y="119657"/>
                  <a:pt x="278778" y="117720"/>
                  <a:pt x="270636" y="114588"/>
                </a:cubicBezTo>
                <a:cubicBezTo>
                  <a:pt x="262493" y="111457"/>
                  <a:pt x="257456" y="107130"/>
                  <a:pt x="257456" y="102351"/>
                </a:cubicBezTo>
                <a:cubicBezTo>
                  <a:pt x="257456" y="92793"/>
                  <a:pt x="277602" y="85045"/>
                  <a:pt x="302453" y="85045"/>
                </a:cubicBezTo>
                <a:close/>
                <a:moveTo>
                  <a:pt x="9137637" y="3737"/>
                </a:moveTo>
                <a:cubicBezTo>
                  <a:pt x="9147195" y="3737"/>
                  <a:pt x="9154943" y="23883"/>
                  <a:pt x="9154943" y="48733"/>
                </a:cubicBezTo>
                <a:cubicBezTo>
                  <a:pt x="9154943" y="73584"/>
                  <a:pt x="9147195" y="93730"/>
                  <a:pt x="9137637" y="93730"/>
                </a:cubicBezTo>
                <a:cubicBezTo>
                  <a:pt x="9128078" y="93730"/>
                  <a:pt x="9120330" y="73584"/>
                  <a:pt x="9120330" y="48733"/>
                </a:cubicBezTo>
                <a:cubicBezTo>
                  <a:pt x="9120330" y="23883"/>
                  <a:pt x="9128078" y="3737"/>
                  <a:pt x="9137637" y="3737"/>
                </a:cubicBezTo>
                <a:close/>
                <a:moveTo>
                  <a:pt x="8662104" y="3737"/>
                </a:moveTo>
                <a:cubicBezTo>
                  <a:pt x="8671662" y="3737"/>
                  <a:pt x="8679410" y="23883"/>
                  <a:pt x="8679410" y="48733"/>
                </a:cubicBezTo>
                <a:cubicBezTo>
                  <a:pt x="8679410" y="73584"/>
                  <a:pt x="8671662" y="93730"/>
                  <a:pt x="8662104" y="93730"/>
                </a:cubicBezTo>
                <a:cubicBezTo>
                  <a:pt x="8652545" y="93730"/>
                  <a:pt x="8644797" y="73584"/>
                  <a:pt x="8644797" y="48733"/>
                </a:cubicBezTo>
                <a:cubicBezTo>
                  <a:pt x="8644797" y="23883"/>
                  <a:pt x="8652545" y="3737"/>
                  <a:pt x="8662104" y="3737"/>
                </a:cubicBezTo>
                <a:close/>
                <a:moveTo>
                  <a:pt x="8186562" y="3737"/>
                </a:moveTo>
                <a:cubicBezTo>
                  <a:pt x="8196120" y="3737"/>
                  <a:pt x="8203868" y="23883"/>
                  <a:pt x="8203868" y="48733"/>
                </a:cubicBezTo>
                <a:cubicBezTo>
                  <a:pt x="8203868" y="73584"/>
                  <a:pt x="8196120" y="93730"/>
                  <a:pt x="8186562" y="93730"/>
                </a:cubicBezTo>
                <a:cubicBezTo>
                  <a:pt x="8177003" y="93730"/>
                  <a:pt x="8169255" y="73584"/>
                  <a:pt x="8169255" y="48733"/>
                </a:cubicBezTo>
                <a:cubicBezTo>
                  <a:pt x="8169255" y="23883"/>
                  <a:pt x="8177003" y="3737"/>
                  <a:pt x="8186562" y="3737"/>
                </a:cubicBezTo>
                <a:close/>
                <a:moveTo>
                  <a:pt x="7711019" y="3737"/>
                </a:moveTo>
                <a:cubicBezTo>
                  <a:pt x="7720577" y="3737"/>
                  <a:pt x="7728325" y="23883"/>
                  <a:pt x="7728325" y="48733"/>
                </a:cubicBezTo>
                <a:cubicBezTo>
                  <a:pt x="7728325" y="73584"/>
                  <a:pt x="7720577" y="93730"/>
                  <a:pt x="7711019" y="93730"/>
                </a:cubicBezTo>
                <a:cubicBezTo>
                  <a:pt x="7701461" y="93730"/>
                  <a:pt x="7693713" y="73584"/>
                  <a:pt x="7693713" y="48733"/>
                </a:cubicBezTo>
                <a:cubicBezTo>
                  <a:pt x="7693713" y="23883"/>
                  <a:pt x="7701461" y="3737"/>
                  <a:pt x="7711019" y="3737"/>
                </a:cubicBezTo>
                <a:close/>
                <a:moveTo>
                  <a:pt x="7235477" y="3737"/>
                </a:moveTo>
                <a:cubicBezTo>
                  <a:pt x="7245035" y="3737"/>
                  <a:pt x="7252783" y="23883"/>
                  <a:pt x="7252783" y="48733"/>
                </a:cubicBezTo>
                <a:cubicBezTo>
                  <a:pt x="7252783" y="73584"/>
                  <a:pt x="7245035" y="93730"/>
                  <a:pt x="7235477" y="93730"/>
                </a:cubicBezTo>
                <a:cubicBezTo>
                  <a:pt x="7225919" y="93730"/>
                  <a:pt x="7218171" y="73584"/>
                  <a:pt x="7218171" y="48733"/>
                </a:cubicBezTo>
                <a:cubicBezTo>
                  <a:pt x="7218171" y="23883"/>
                  <a:pt x="7225919" y="3737"/>
                  <a:pt x="7235477" y="3737"/>
                </a:cubicBezTo>
                <a:close/>
                <a:moveTo>
                  <a:pt x="6759935" y="3737"/>
                </a:moveTo>
                <a:cubicBezTo>
                  <a:pt x="6769493" y="3737"/>
                  <a:pt x="6777241" y="23883"/>
                  <a:pt x="6777241" y="48733"/>
                </a:cubicBezTo>
                <a:cubicBezTo>
                  <a:pt x="6777241" y="73584"/>
                  <a:pt x="6769493" y="93730"/>
                  <a:pt x="6759935" y="93730"/>
                </a:cubicBezTo>
                <a:cubicBezTo>
                  <a:pt x="6750377" y="93730"/>
                  <a:pt x="6742629" y="73584"/>
                  <a:pt x="6742629" y="48733"/>
                </a:cubicBezTo>
                <a:cubicBezTo>
                  <a:pt x="6742629" y="23883"/>
                  <a:pt x="6750377" y="3737"/>
                  <a:pt x="6759935" y="3737"/>
                </a:cubicBezTo>
                <a:close/>
                <a:moveTo>
                  <a:pt x="6284393" y="3737"/>
                </a:moveTo>
                <a:cubicBezTo>
                  <a:pt x="6293951" y="3737"/>
                  <a:pt x="6301699" y="23883"/>
                  <a:pt x="6301699" y="48733"/>
                </a:cubicBezTo>
                <a:cubicBezTo>
                  <a:pt x="6301699" y="73584"/>
                  <a:pt x="6293951" y="93730"/>
                  <a:pt x="6284393" y="93730"/>
                </a:cubicBezTo>
                <a:cubicBezTo>
                  <a:pt x="6274835" y="93730"/>
                  <a:pt x="6267087" y="73584"/>
                  <a:pt x="6267087" y="48733"/>
                </a:cubicBezTo>
                <a:cubicBezTo>
                  <a:pt x="6267087" y="23883"/>
                  <a:pt x="6274835" y="3737"/>
                  <a:pt x="6284393" y="3737"/>
                </a:cubicBezTo>
                <a:close/>
                <a:moveTo>
                  <a:pt x="5808851" y="3737"/>
                </a:moveTo>
                <a:cubicBezTo>
                  <a:pt x="5818409" y="3737"/>
                  <a:pt x="5826157" y="23883"/>
                  <a:pt x="5826157" y="48733"/>
                </a:cubicBezTo>
                <a:cubicBezTo>
                  <a:pt x="5826157" y="73584"/>
                  <a:pt x="5818409" y="93730"/>
                  <a:pt x="5808851" y="93730"/>
                </a:cubicBezTo>
                <a:cubicBezTo>
                  <a:pt x="5799293" y="93730"/>
                  <a:pt x="5791545" y="73584"/>
                  <a:pt x="5791545" y="48733"/>
                </a:cubicBezTo>
                <a:cubicBezTo>
                  <a:pt x="5791545" y="23883"/>
                  <a:pt x="5799293" y="3737"/>
                  <a:pt x="5808851" y="3737"/>
                </a:cubicBezTo>
                <a:close/>
                <a:moveTo>
                  <a:pt x="5333309" y="3737"/>
                </a:moveTo>
                <a:cubicBezTo>
                  <a:pt x="5342867" y="3737"/>
                  <a:pt x="5350615" y="23883"/>
                  <a:pt x="5350615" y="48733"/>
                </a:cubicBezTo>
                <a:cubicBezTo>
                  <a:pt x="5350615" y="73584"/>
                  <a:pt x="5342867" y="93730"/>
                  <a:pt x="5333309" y="93730"/>
                </a:cubicBezTo>
                <a:cubicBezTo>
                  <a:pt x="5323751" y="93730"/>
                  <a:pt x="5316003" y="73584"/>
                  <a:pt x="5316003" y="48733"/>
                </a:cubicBezTo>
                <a:cubicBezTo>
                  <a:pt x="5316003" y="23883"/>
                  <a:pt x="5323751" y="3737"/>
                  <a:pt x="5333309" y="3737"/>
                </a:cubicBezTo>
                <a:close/>
                <a:moveTo>
                  <a:pt x="4857767" y="3737"/>
                </a:moveTo>
                <a:cubicBezTo>
                  <a:pt x="4867325" y="3737"/>
                  <a:pt x="4875073" y="23883"/>
                  <a:pt x="4875073" y="48733"/>
                </a:cubicBezTo>
                <a:cubicBezTo>
                  <a:pt x="4875073" y="73584"/>
                  <a:pt x="4867325" y="93730"/>
                  <a:pt x="4857767" y="93730"/>
                </a:cubicBezTo>
                <a:cubicBezTo>
                  <a:pt x="4848209" y="93730"/>
                  <a:pt x="4840461" y="73584"/>
                  <a:pt x="4840461" y="48733"/>
                </a:cubicBezTo>
                <a:cubicBezTo>
                  <a:pt x="4840461" y="23883"/>
                  <a:pt x="4848209" y="3737"/>
                  <a:pt x="4857767" y="3737"/>
                </a:cubicBezTo>
                <a:close/>
                <a:moveTo>
                  <a:pt x="4382225" y="3737"/>
                </a:moveTo>
                <a:cubicBezTo>
                  <a:pt x="4391783" y="3737"/>
                  <a:pt x="4399531" y="23883"/>
                  <a:pt x="4399531" y="48733"/>
                </a:cubicBezTo>
                <a:cubicBezTo>
                  <a:pt x="4399531" y="73584"/>
                  <a:pt x="4391783" y="93730"/>
                  <a:pt x="4382225" y="93730"/>
                </a:cubicBezTo>
                <a:cubicBezTo>
                  <a:pt x="4372667" y="93730"/>
                  <a:pt x="4364919" y="73584"/>
                  <a:pt x="4364919" y="48733"/>
                </a:cubicBezTo>
                <a:cubicBezTo>
                  <a:pt x="4364919" y="23883"/>
                  <a:pt x="4372667" y="3737"/>
                  <a:pt x="4382225" y="3737"/>
                </a:cubicBezTo>
                <a:close/>
                <a:moveTo>
                  <a:pt x="3906685" y="3737"/>
                </a:moveTo>
                <a:cubicBezTo>
                  <a:pt x="3916243" y="3737"/>
                  <a:pt x="3923991" y="23883"/>
                  <a:pt x="3923991" y="48733"/>
                </a:cubicBezTo>
                <a:cubicBezTo>
                  <a:pt x="3923991" y="73584"/>
                  <a:pt x="3916243" y="93730"/>
                  <a:pt x="3906685" y="93730"/>
                </a:cubicBezTo>
                <a:cubicBezTo>
                  <a:pt x="3897127" y="93730"/>
                  <a:pt x="3889379" y="73584"/>
                  <a:pt x="3889379" y="48733"/>
                </a:cubicBezTo>
                <a:cubicBezTo>
                  <a:pt x="3889379" y="23883"/>
                  <a:pt x="3897127" y="3737"/>
                  <a:pt x="3906685" y="3737"/>
                </a:cubicBezTo>
                <a:close/>
                <a:moveTo>
                  <a:pt x="3431144" y="3737"/>
                </a:moveTo>
                <a:cubicBezTo>
                  <a:pt x="3440702" y="3737"/>
                  <a:pt x="3448450" y="23883"/>
                  <a:pt x="3448450" y="48733"/>
                </a:cubicBezTo>
                <a:cubicBezTo>
                  <a:pt x="3448450" y="73584"/>
                  <a:pt x="3440702" y="93730"/>
                  <a:pt x="3431144" y="93730"/>
                </a:cubicBezTo>
                <a:cubicBezTo>
                  <a:pt x="3421586" y="93730"/>
                  <a:pt x="3413837" y="73584"/>
                  <a:pt x="3413837" y="48733"/>
                </a:cubicBezTo>
                <a:cubicBezTo>
                  <a:pt x="3413837" y="23883"/>
                  <a:pt x="3421586" y="3737"/>
                  <a:pt x="3431144" y="3737"/>
                </a:cubicBezTo>
                <a:close/>
                <a:moveTo>
                  <a:pt x="2955602" y="3737"/>
                </a:moveTo>
                <a:cubicBezTo>
                  <a:pt x="2965160" y="3737"/>
                  <a:pt x="2972908" y="23883"/>
                  <a:pt x="2972908" y="48733"/>
                </a:cubicBezTo>
                <a:cubicBezTo>
                  <a:pt x="2972908" y="73584"/>
                  <a:pt x="2965160" y="93730"/>
                  <a:pt x="2955602" y="93730"/>
                </a:cubicBezTo>
                <a:cubicBezTo>
                  <a:pt x="2946044" y="93730"/>
                  <a:pt x="2938295" y="73584"/>
                  <a:pt x="2938295" y="48733"/>
                </a:cubicBezTo>
                <a:cubicBezTo>
                  <a:pt x="2938295" y="23883"/>
                  <a:pt x="2946044" y="3737"/>
                  <a:pt x="2955602" y="3737"/>
                </a:cubicBezTo>
                <a:close/>
                <a:moveTo>
                  <a:pt x="2480060" y="3737"/>
                </a:moveTo>
                <a:cubicBezTo>
                  <a:pt x="2489618" y="3737"/>
                  <a:pt x="2497366" y="23883"/>
                  <a:pt x="2497366" y="48733"/>
                </a:cubicBezTo>
                <a:cubicBezTo>
                  <a:pt x="2497366" y="73584"/>
                  <a:pt x="2489618" y="93730"/>
                  <a:pt x="2480060" y="93730"/>
                </a:cubicBezTo>
                <a:cubicBezTo>
                  <a:pt x="2470502" y="93730"/>
                  <a:pt x="2462754" y="73584"/>
                  <a:pt x="2462754" y="48733"/>
                </a:cubicBezTo>
                <a:cubicBezTo>
                  <a:pt x="2462754" y="23883"/>
                  <a:pt x="2470502" y="3737"/>
                  <a:pt x="2480060" y="3737"/>
                </a:cubicBezTo>
                <a:close/>
                <a:moveTo>
                  <a:pt x="2004519" y="3737"/>
                </a:moveTo>
                <a:cubicBezTo>
                  <a:pt x="2014077" y="3737"/>
                  <a:pt x="2021825" y="23883"/>
                  <a:pt x="2021825" y="48733"/>
                </a:cubicBezTo>
                <a:cubicBezTo>
                  <a:pt x="2021825" y="73584"/>
                  <a:pt x="2014077" y="93730"/>
                  <a:pt x="2004519" y="93730"/>
                </a:cubicBezTo>
                <a:cubicBezTo>
                  <a:pt x="1994961" y="93730"/>
                  <a:pt x="1987213" y="73584"/>
                  <a:pt x="1987213" y="48733"/>
                </a:cubicBezTo>
                <a:cubicBezTo>
                  <a:pt x="1987213" y="23883"/>
                  <a:pt x="1994961" y="3737"/>
                  <a:pt x="2004519" y="3737"/>
                </a:cubicBezTo>
                <a:close/>
                <a:moveTo>
                  <a:pt x="1528977" y="3737"/>
                </a:moveTo>
                <a:cubicBezTo>
                  <a:pt x="1538535" y="3737"/>
                  <a:pt x="1546283" y="23883"/>
                  <a:pt x="1546283" y="48733"/>
                </a:cubicBezTo>
                <a:cubicBezTo>
                  <a:pt x="1546283" y="73584"/>
                  <a:pt x="1538535" y="93730"/>
                  <a:pt x="1528977" y="93730"/>
                </a:cubicBezTo>
                <a:cubicBezTo>
                  <a:pt x="1519419" y="93730"/>
                  <a:pt x="1511670" y="73584"/>
                  <a:pt x="1511670" y="48733"/>
                </a:cubicBezTo>
                <a:cubicBezTo>
                  <a:pt x="1511670" y="23883"/>
                  <a:pt x="1519419" y="3737"/>
                  <a:pt x="1528977" y="3737"/>
                </a:cubicBezTo>
                <a:close/>
                <a:moveTo>
                  <a:pt x="1053434" y="3737"/>
                </a:moveTo>
                <a:cubicBezTo>
                  <a:pt x="1062992" y="3737"/>
                  <a:pt x="1070740" y="23883"/>
                  <a:pt x="1070740" y="48733"/>
                </a:cubicBezTo>
                <a:cubicBezTo>
                  <a:pt x="1070740" y="73584"/>
                  <a:pt x="1062992" y="93730"/>
                  <a:pt x="1053434" y="93730"/>
                </a:cubicBezTo>
                <a:cubicBezTo>
                  <a:pt x="1043876" y="93730"/>
                  <a:pt x="1036128" y="73584"/>
                  <a:pt x="1036128" y="48733"/>
                </a:cubicBezTo>
                <a:cubicBezTo>
                  <a:pt x="1036128" y="23883"/>
                  <a:pt x="1043876" y="3737"/>
                  <a:pt x="1053434" y="3737"/>
                </a:cubicBezTo>
                <a:close/>
                <a:moveTo>
                  <a:pt x="577892" y="3737"/>
                </a:moveTo>
                <a:cubicBezTo>
                  <a:pt x="587450" y="3737"/>
                  <a:pt x="595198" y="23883"/>
                  <a:pt x="595198" y="48733"/>
                </a:cubicBezTo>
                <a:cubicBezTo>
                  <a:pt x="595198" y="73584"/>
                  <a:pt x="587450" y="93730"/>
                  <a:pt x="577892" y="93730"/>
                </a:cubicBezTo>
                <a:cubicBezTo>
                  <a:pt x="568334" y="93730"/>
                  <a:pt x="560586" y="73584"/>
                  <a:pt x="560586" y="48733"/>
                </a:cubicBezTo>
                <a:cubicBezTo>
                  <a:pt x="560586" y="23883"/>
                  <a:pt x="568334" y="3737"/>
                  <a:pt x="577892" y="3737"/>
                </a:cubicBezTo>
                <a:close/>
                <a:moveTo>
                  <a:pt x="102350" y="3737"/>
                </a:moveTo>
                <a:cubicBezTo>
                  <a:pt x="111908" y="3737"/>
                  <a:pt x="119656" y="23883"/>
                  <a:pt x="119656" y="48733"/>
                </a:cubicBezTo>
                <a:cubicBezTo>
                  <a:pt x="119656" y="73584"/>
                  <a:pt x="111908" y="93730"/>
                  <a:pt x="102350" y="93730"/>
                </a:cubicBezTo>
                <a:cubicBezTo>
                  <a:pt x="92792" y="93730"/>
                  <a:pt x="85044" y="73584"/>
                  <a:pt x="85044" y="48733"/>
                </a:cubicBezTo>
                <a:cubicBezTo>
                  <a:pt x="85044" y="23883"/>
                  <a:pt x="92792" y="3737"/>
                  <a:pt x="102350" y="3737"/>
                </a:cubicBezTo>
                <a:close/>
                <a:moveTo>
                  <a:pt x="9273346" y="18"/>
                </a:moveTo>
                <a:cubicBezTo>
                  <a:pt x="9276421" y="-128"/>
                  <a:pt x="9278921" y="592"/>
                  <a:pt x="9280610" y="2282"/>
                </a:cubicBezTo>
                <a:cubicBezTo>
                  <a:pt x="9287369" y="9040"/>
                  <a:pt x="9278603" y="28765"/>
                  <a:pt x="9261030" y="46337"/>
                </a:cubicBezTo>
                <a:cubicBezTo>
                  <a:pt x="9247851" y="59516"/>
                  <a:pt x="9233461" y="67742"/>
                  <a:pt x="9224238" y="68180"/>
                </a:cubicBezTo>
                <a:cubicBezTo>
                  <a:pt x="9221164" y="68326"/>
                  <a:pt x="9218664" y="67607"/>
                  <a:pt x="9216974" y="65917"/>
                </a:cubicBezTo>
                <a:cubicBezTo>
                  <a:pt x="9210216" y="59158"/>
                  <a:pt x="9218982" y="39434"/>
                  <a:pt x="9236555" y="21862"/>
                </a:cubicBezTo>
                <a:cubicBezTo>
                  <a:pt x="9249734" y="8682"/>
                  <a:pt x="9264124" y="456"/>
                  <a:pt x="9273346" y="18"/>
                </a:cubicBezTo>
                <a:close/>
                <a:moveTo>
                  <a:pt x="8797813" y="18"/>
                </a:moveTo>
                <a:cubicBezTo>
                  <a:pt x="8800888" y="-128"/>
                  <a:pt x="8803388" y="592"/>
                  <a:pt x="8805077" y="2282"/>
                </a:cubicBezTo>
                <a:cubicBezTo>
                  <a:pt x="8811836" y="9040"/>
                  <a:pt x="8803070" y="28765"/>
                  <a:pt x="8785497" y="46337"/>
                </a:cubicBezTo>
                <a:cubicBezTo>
                  <a:pt x="8772318" y="59516"/>
                  <a:pt x="8757928" y="67742"/>
                  <a:pt x="8748705" y="68180"/>
                </a:cubicBezTo>
                <a:cubicBezTo>
                  <a:pt x="8745631" y="68326"/>
                  <a:pt x="8743131" y="67607"/>
                  <a:pt x="8741441" y="65917"/>
                </a:cubicBezTo>
                <a:cubicBezTo>
                  <a:pt x="8734683" y="59158"/>
                  <a:pt x="8743449" y="39434"/>
                  <a:pt x="8761022" y="21862"/>
                </a:cubicBezTo>
                <a:cubicBezTo>
                  <a:pt x="8774201" y="8682"/>
                  <a:pt x="8788591" y="456"/>
                  <a:pt x="8797813" y="18"/>
                </a:cubicBezTo>
                <a:close/>
                <a:moveTo>
                  <a:pt x="8322271" y="18"/>
                </a:moveTo>
                <a:cubicBezTo>
                  <a:pt x="8325346" y="-128"/>
                  <a:pt x="8327846" y="592"/>
                  <a:pt x="8329535" y="2282"/>
                </a:cubicBezTo>
                <a:cubicBezTo>
                  <a:pt x="8336294" y="9040"/>
                  <a:pt x="8327528" y="28765"/>
                  <a:pt x="8309955" y="46337"/>
                </a:cubicBezTo>
                <a:cubicBezTo>
                  <a:pt x="8296776" y="59516"/>
                  <a:pt x="8282386" y="67742"/>
                  <a:pt x="8273163" y="68180"/>
                </a:cubicBezTo>
                <a:cubicBezTo>
                  <a:pt x="8270089" y="68326"/>
                  <a:pt x="8267589" y="67607"/>
                  <a:pt x="8265899" y="65917"/>
                </a:cubicBezTo>
                <a:cubicBezTo>
                  <a:pt x="8259141" y="59158"/>
                  <a:pt x="8267907" y="39434"/>
                  <a:pt x="8285480" y="21862"/>
                </a:cubicBezTo>
                <a:cubicBezTo>
                  <a:pt x="8298659" y="8682"/>
                  <a:pt x="8313049" y="456"/>
                  <a:pt x="8322271" y="18"/>
                </a:cubicBezTo>
                <a:close/>
                <a:moveTo>
                  <a:pt x="7846729" y="18"/>
                </a:moveTo>
                <a:cubicBezTo>
                  <a:pt x="7849803" y="-128"/>
                  <a:pt x="7852303" y="592"/>
                  <a:pt x="7853993" y="2282"/>
                </a:cubicBezTo>
                <a:cubicBezTo>
                  <a:pt x="7860752" y="9040"/>
                  <a:pt x="7851985" y="28765"/>
                  <a:pt x="7834413" y="46337"/>
                </a:cubicBezTo>
                <a:cubicBezTo>
                  <a:pt x="7821234" y="59516"/>
                  <a:pt x="7806844" y="67742"/>
                  <a:pt x="7797621" y="68180"/>
                </a:cubicBezTo>
                <a:cubicBezTo>
                  <a:pt x="7794547" y="68326"/>
                  <a:pt x="7792047" y="67607"/>
                  <a:pt x="7790357" y="65917"/>
                </a:cubicBezTo>
                <a:cubicBezTo>
                  <a:pt x="7783598" y="59158"/>
                  <a:pt x="7792365" y="39434"/>
                  <a:pt x="7809937" y="21862"/>
                </a:cubicBezTo>
                <a:cubicBezTo>
                  <a:pt x="7823117" y="8682"/>
                  <a:pt x="7837507" y="456"/>
                  <a:pt x="7846729" y="18"/>
                </a:cubicBezTo>
                <a:close/>
                <a:moveTo>
                  <a:pt x="7371187" y="18"/>
                </a:moveTo>
                <a:cubicBezTo>
                  <a:pt x="7374261" y="-128"/>
                  <a:pt x="7376761" y="592"/>
                  <a:pt x="7378451" y="2282"/>
                </a:cubicBezTo>
                <a:cubicBezTo>
                  <a:pt x="7385210" y="9040"/>
                  <a:pt x="7376443" y="28765"/>
                  <a:pt x="7358871" y="46337"/>
                </a:cubicBezTo>
                <a:cubicBezTo>
                  <a:pt x="7345692" y="59516"/>
                  <a:pt x="7331302" y="67742"/>
                  <a:pt x="7322079" y="68180"/>
                </a:cubicBezTo>
                <a:cubicBezTo>
                  <a:pt x="7319005" y="68326"/>
                  <a:pt x="7316505" y="67607"/>
                  <a:pt x="7314815" y="65917"/>
                </a:cubicBezTo>
                <a:cubicBezTo>
                  <a:pt x="7308056" y="59158"/>
                  <a:pt x="7316823" y="39434"/>
                  <a:pt x="7334395" y="21862"/>
                </a:cubicBezTo>
                <a:cubicBezTo>
                  <a:pt x="7347575" y="8682"/>
                  <a:pt x="7361965" y="456"/>
                  <a:pt x="7371187" y="18"/>
                </a:cubicBezTo>
                <a:close/>
                <a:moveTo>
                  <a:pt x="6895645" y="18"/>
                </a:moveTo>
                <a:cubicBezTo>
                  <a:pt x="6898719" y="-128"/>
                  <a:pt x="6901219" y="592"/>
                  <a:pt x="6902909" y="2282"/>
                </a:cubicBezTo>
                <a:cubicBezTo>
                  <a:pt x="6909668" y="9040"/>
                  <a:pt x="6900901" y="28765"/>
                  <a:pt x="6883329" y="46337"/>
                </a:cubicBezTo>
                <a:cubicBezTo>
                  <a:pt x="6870150" y="59516"/>
                  <a:pt x="6855760" y="67742"/>
                  <a:pt x="6846537" y="68180"/>
                </a:cubicBezTo>
                <a:cubicBezTo>
                  <a:pt x="6843463" y="68326"/>
                  <a:pt x="6840963" y="67607"/>
                  <a:pt x="6839273" y="65917"/>
                </a:cubicBezTo>
                <a:cubicBezTo>
                  <a:pt x="6832514" y="59158"/>
                  <a:pt x="6841281" y="39434"/>
                  <a:pt x="6858853" y="21862"/>
                </a:cubicBezTo>
                <a:cubicBezTo>
                  <a:pt x="6872033" y="8682"/>
                  <a:pt x="6886423" y="456"/>
                  <a:pt x="6895645" y="18"/>
                </a:cubicBezTo>
                <a:close/>
                <a:moveTo>
                  <a:pt x="6420103" y="18"/>
                </a:moveTo>
                <a:cubicBezTo>
                  <a:pt x="6423177" y="-128"/>
                  <a:pt x="6425677" y="592"/>
                  <a:pt x="6427367" y="2282"/>
                </a:cubicBezTo>
                <a:cubicBezTo>
                  <a:pt x="6434126" y="9040"/>
                  <a:pt x="6425359" y="28765"/>
                  <a:pt x="6407787" y="46337"/>
                </a:cubicBezTo>
                <a:cubicBezTo>
                  <a:pt x="6394608" y="59516"/>
                  <a:pt x="6380218" y="67742"/>
                  <a:pt x="6370995" y="68180"/>
                </a:cubicBezTo>
                <a:cubicBezTo>
                  <a:pt x="6367921" y="68326"/>
                  <a:pt x="6365421" y="67607"/>
                  <a:pt x="6363731" y="65917"/>
                </a:cubicBezTo>
                <a:cubicBezTo>
                  <a:pt x="6356972" y="59158"/>
                  <a:pt x="6365739" y="39434"/>
                  <a:pt x="6383311" y="21862"/>
                </a:cubicBezTo>
                <a:cubicBezTo>
                  <a:pt x="6396491" y="8682"/>
                  <a:pt x="6410881" y="456"/>
                  <a:pt x="6420103" y="18"/>
                </a:cubicBezTo>
                <a:close/>
                <a:moveTo>
                  <a:pt x="5944561" y="18"/>
                </a:moveTo>
                <a:cubicBezTo>
                  <a:pt x="5947635" y="-128"/>
                  <a:pt x="5950135" y="592"/>
                  <a:pt x="5951825" y="2282"/>
                </a:cubicBezTo>
                <a:cubicBezTo>
                  <a:pt x="5958584" y="9040"/>
                  <a:pt x="5949817" y="28765"/>
                  <a:pt x="5932245" y="46337"/>
                </a:cubicBezTo>
                <a:cubicBezTo>
                  <a:pt x="5919066" y="59516"/>
                  <a:pt x="5904676" y="67742"/>
                  <a:pt x="5895453" y="68180"/>
                </a:cubicBezTo>
                <a:cubicBezTo>
                  <a:pt x="5892379" y="68326"/>
                  <a:pt x="5889879" y="67607"/>
                  <a:pt x="5888189" y="65917"/>
                </a:cubicBezTo>
                <a:cubicBezTo>
                  <a:pt x="5881430" y="59158"/>
                  <a:pt x="5890197" y="39434"/>
                  <a:pt x="5907769" y="21862"/>
                </a:cubicBezTo>
                <a:cubicBezTo>
                  <a:pt x="5920949" y="8682"/>
                  <a:pt x="5935339" y="456"/>
                  <a:pt x="5944561" y="18"/>
                </a:cubicBezTo>
                <a:close/>
                <a:moveTo>
                  <a:pt x="5469019" y="18"/>
                </a:moveTo>
                <a:cubicBezTo>
                  <a:pt x="5472093" y="-128"/>
                  <a:pt x="5474593" y="592"/>
                  <a:pt x="5476283" y="2282"/>
                </a:cubicBezTo>
                <a:cubicBezTo>
                  <a:pt x="5483042" y="9040"/>
                  <a:pt x="5474275" y="28765"/>
                  <a:pt x="5456703" y="46337"/>
                </a:cubicBezTo>
                <a:cubicBezTo>
                  <a:pt x="5443524" y="59516"/>
                  <a:pt x="5429134" y="67742"/>
                  <a:pt x="5419911" y="68180"/>
                </a:cubicBezTo>
                <a:cubicBezTo>
                  <a:pt x="5416837" y="68326"/>
                  <a:pt x="5414337" y="67607"/>
                  <a:pt x="5412647" y="65917"/>
                </a:cubicBezTo>
                <a:cubicBezTo>
                  <a:pt x="5405888" y="59158"/>
                  <a:pt x="5414655" y="39434"/>
                  <a:pt x="5432227" y="21862"/>
                </a:cubicBezTo>
                <a:cubicBezTo>
                  <a:pt x="5445407" y="8682"/>
                  <a:pt x="5459797" y="456"/>
                  <a:pt x="5469019" y="18"/>
                </a:cubicBezTo>
                <a:close/>
                <a:moveTo>
                  <a:pt x="4993477" y="18"/>
                </a:moveTo>
                <a:cubicBezTo>
                  <a:pt x="4996551" y="-128"/>
                  <a:pt x="4999051" y="592"/>
                  <a:pt x="5000741" y="2282"/>
                </a:cubicBezTo>
                <a:cubicBezTo>
                  <a:pt x="5007500" y="9040"/>
                  <a:pt x="4998733" y="28765"/>
                  <a:pt x="4981161" y="46337"/>
                </a:cubicBezTo>
                <a:cubicBezTo>
                  <a:pt x="4967982" y="59516"/>
                  <a:pt x="4953592" y="67742"/>
                  <a:pt x="4944369" y="68180"/>
                </a:cubicBezTo>
                <a:cubicBezTo>
                  <a:pt x="4941295" y="68326"/>
                  <a:pt x="4938795" y="67607"/>
                  <a:pt x="4937105" y="65917"/>
                </a:cubicBezTo>
                <a:cubicBezTo>
                  <a:pt x="4930346" y="59158"/>
                  <a:pt x="4939113" y="39434"/>
                  <a:pt x="4956685" y="21862"/>
                </a:cubicBezTo>
                <a:cubicBezTo>
                  <a:pt x="4969865" y="8682"/>
                  <a:pt x="4984255" y="456"/>
                  <a:pt x="4993477" y="18"/>
                </a:cubicBezTo>
                <a:close/>
                <a:moveTo>
                  <a:pt x="4517935" y="18"/>
                </a:moveTo>
                <a:cubicBezTo>
                  <a:pt x="4521009" y="-128"/>
                  <a:pt x="4523509" y="592"/>
                  <a:pt x="4525199" y="2282"/>
                </a:cubicBezTo>
                <a:cubicBezTo>
                  <a:pt x="4531958" y="9040"/>
                  <a:pt x="4523191" y="28765"/>
                  <a:pt x="4505619" y="46337"/>
                </a:cubicBezTo>
                <a:cubicBezTo>
                  <a:pt x="4492440" y="59516"/>
                  <a:pt x="4478050" y="67742"/>
                  <a:pt x="4468827" y="68180"/>
                </a:cubicBezTo>
                <a:cubicBezTo>
                  <a:pt x="4465753" y="68326"/>
                  <a:pt x="4463253" y="67607"/>
                  <a:pt x="4461563" y="65917"/>
                </a:cubicBezTo>
                <a:cubicBezTo>
                  <a:pt x="4454804" y="59158"/>
                  <a:pt x="4463571" y="39434"/>
                  <a:pt x="4481143" y="21862"/>
                </a:cubicBezTo>
                <a:cubicBezTo>
                  <a:pt x="4494323" y="8682"/>
                  <a:pt x="4508713" y="456"/>
                  <a:pt x="4517935" y="18"/>
                </a:cubicBezTo>
                <a:close/>
                <a:moveTo>
                  <a:pt x="4042393" y="18"/>
                </a:moveTo>
                <a:cubicBezTo>
                  <a:pt x="4045467" y="-128"/>
                  <a:pt x="4047967" y="592"/>
                  <a:pt x="4049657" y="2282"/>
                </a:cubicBezTo>
                <a:cubicBezTo>
                  <a:pt x="4056416" y="9040"/>
                  <a:pt x="4047649" y="28765"/>
                  <a:pt x="4030077" y="46337"/>
                </a:cubicBezTo>
                <a:cubicBezTo>
                  <a:pt x="4016898" y="59516"/>
                  <a:pt x="4002508" y="67742"/>
                  <a:pt x="3993285" y="68180"/>
                </a:cubicBezTo>
                <a:cubicBezTo>
                  <a:pt x="3990211" y="68326"/>
                  <a:pt x="3987711" y="67607"/>
                  <a:pt x="3986021" y="65917"/>
                </a:cubicBezTo>
                <a:cubicBezTo>
                  <a:pt x="3979262" y="59158"/>
                  <a:pt x="3988029" y="39434"/>
                  <a:pt x="4005601" y="21862"/>
                </a:cubicBezTo>
                <a:cubicBezTo>
                  <a:pt x="4018781" y="8682"/>
                  <a:pt x="4033171" y="456"/>
                  <a:pt x="4042393" y="18"/>
                </a:cubicBezTo>
                <a:close/>
                <a:moveTo>
                  <a:pt x="3566853" y="18"/>
                </a:moveTo>
                <a:cubicBezTo>
                  <a:pt x="3569928" y="-128"/>
                  <a:pt x="3572428" y="592"/>
                  <a:pt x="3574118" y="2282"/>
                </a:cubicBezTo>
                <a:cubicBezTo>
                  <a:pt x="3580876" y="9040"/>
                  <a:pt x="3572110" y="28765"/>
                  <a:pt x="3554537" y="46337"/>
                </a:cubicBezTo>
                <a:cubicBezTo>
                  <a:pt x="3541358" y="59516"/>
                  <a:pt x="3526968" y="67742"/>
                  <a:pt x="3517745" y="68180"/>
                </a:cubicBezTo>
                <a:cubicBezTo>
                  <a:pt x="3514671" y="68326"/>
                  <a:pt x="3512171" y="67607"/>
                  <a:pt x="3510481" y="65917"/>
                </a:cubicBezTo>
                <a:cubicBezTo>
                  <a:pt x="3503723" y="59158"/>
                  <a:pt x="3512489" y="39434"/>
                  <a:pt x="3530062" y="21862"/>
                </a:cubicBezTo>
                <a:cubicBezTo>
                  <a:pt x="3543241" y="8682"/>
                  <a:pt x="3557631" y="456"/>
                  <a:pt x="3566853" y="18"/>
                </a:cubicBezTo>
                <a:close/>
                <a:moveTo>
                  <a:pt x="3091312" y="18"/>
                </a:moveTo>
                <a:cubicBezTo>
                  <a:pt x="3094386" y="-128"/>
                  <a:pt x="3096886" y="592"/>
                  <a:pt x="3098575" y="2282"/>
                </a:cubicBezTo>
                <a:cubicBezTo>
                  <a:pt x="3105334" y="9040"/>
                  <a:pt x="3096567" y="28765"/>
                  <a:pt x="3078996" y="46337"/>
                </a:cubicBezTo>
                <a:cubicBezTo>
                  <a:pt x="3065816" y="59516"/>
                  <a:pt x="3051426" y="67742"/>
                  <a:pt x="3042204" y="68180"/>
                </a:cubicBezTo>
                <a:cubicBezTo>
                  <a:pt x="3039130" y="68326"/>
                  <a:pt x="3036629" y="67607"/>
                  <a:pt x="3034939" y="65917"/>
                </a:cubicBezTo>
                <a:cubicBezTo>
                  <a:pt x="3028181" y="59158"/>
                  <a:pt x="3036947" y="39434"/>
                  <a:pt x="3054520" y="21862"/>
                </a:cubicBezTo>
                <a:cubicBezTo>
                  <a:pt x="3067700" y="8682"/>
                  <a:pt x="3082089" y="456"/>
                  <a:pt x="3091312" y="18"/>
                </a:cubicBezTo>
                <a:close/>
                <a:moveTo>
                  <a:pt x="2615770" y="18"/>
                </a:moveTo>
                <a:cubicBezTo>
                  <a:pt x="2618844" y="-128"/>
                  <a:pt x="2621344" y="592"/>
                  <a:pt x="2623034" y="2282"/>
                </a:cubicBezTo>
                <a:cubicBezTo>
                  <a:pt x="2629793" y="9040"/>
                  <a:pt x="2621026" y="28765"/>
                  <a:pt x="2603453" y="46337"/>
                </a:cubicBezTo>
                <a:cubicBezTo>
                  <a:pt x="2590274" y="59516"/>
                  <a:pt x="2575884" y="67742"/>
                  <a:pt x="2566662" y="68180"/>
                </a:cubicBezTo>
                <a:cubicBezTo>
                  <a:pt x="2563588" y="68326"/>
                  <a:pt x="2561088" y="67607"/>
                  <a:pt x="2559398" y="65917"/>
                </a:cubicBezTo>
                <a:cubicBezTo>
                  <a:pt x="2552639" y="59158"/>
                  <a:pt x="2561405" y="39434"/>
                  <a:pt x="2578978" y="21862"/>
                </a:cubicBezTo>
                <a:cubicBezTo>
                  <a:pt x="2592158" y="8682"/>
                  <a:pt x="2606547" y="456"/>
                  <a:pt x="2615770" y="18"/>
                </a:cubicBezTo>
                <a:close/>
                <a:moveTo>
                  <a:pt x="2140228" y="18"/>
                </a:moveTo>
                <a:cubicBezTo>
                  <a:pt x="2143303" y="-128"/>
                  <a:pt x="2145803" y="592"/>
                  <a:pt x="2147492" y="2282"/>
                </a:cubicBezTo>
                <a:cubicBezTo>
                  <a:pt x="2154251" y="9040"/>
                  <a:pt x="2145484" y="28765"/>
                  <a:pt x="2127912" y="46337"/>
                </a:cubicBezTo>
                <a:cubicBezTo>
                  <a:pt x="2114733" y="59516"/>
                  <a:pt x="2100343" y="67742"/>
                  <a:pt x="2091120" y="68180"/>
                </a:cubicBezTo>
                <a:cubicBezTo>
                  <a:pt x="2088046" y="68326"/>
                  <a:pt x="2085547" y="67607"/>
                  <a:pt x="2083857" y="65917"/>
                </a:cubicBezTo>
                <a:cubicBezTo>
                  <a:pt x="2077098" y="59158"/>
                  <a:pt x="2085864" y="39434"/>
                  <a:pt x="2103437" y="21862"/>
                </a:cubicBezTo>
                <a:cubicBezTo>
                  <a:pt x="2116616" y="8682"/>
                  <a:pt x="2131005" y="456"/>
                  <a:pt x="2140228" y="18"/>
                </a:cubicBezTo>
                <a:close/>
                <a:moveTo>
                  <a:pt x="1664686" y="18"/>
                </a:moveTo>
                <a:cubicBezTo>
                  <a:pt x="1667761" y="-128"/>
                  <a:pt x="1670261" y="592"/>
                  <a:pt x="1671951" y="2282"/>
                </a:cubicBezTo>
                <a:cubicBezTo>
                  <a:pt x="1678709" y="9040"/>
                  <a:pt x="1669943" y="28765"/>
                  <a:pt x="1652370" y="46337"/>
                </a:cubicBezTo>
                <a:cubicBezTo>
                  <a:pt x="1639191" y="59516"/>
                  <a:pt x="1624801" y="67742"/>
                  <a:pt x="1615578" y="68180"/>
                </a:cubicBezTo>
                <a:cubicBezTo>
                  <a:pt x="1612505" y="68326"/>
                  <a:pt x="1610004" y="67607"/>
                  <a:pt x="1608314" y="65917"/>
                </a:cubicBezTo>
                <a:cubicBezTo>
                  <a:pt x="1601555" y="59158"/>
                  <a:pt x="1610322" y="39434"/>
                  <a:pt x="1627895" y="21862"/>
                </a:cubicBezTo>
                <a:cubicBezTo>
                  <a:pt x="1641075" y="8682"/>
                  <a:pt x="1655464" y="456"/>
                  <a:pt x="1664686" y="18"/>
                </a:cubicBezTo>
                <a:close/>
                <a:moveTo>
                  <a:pt x="1189144" y="18"/>
                </a:moveTo>
                <a:cubicBezTo>
                  <a:pt x="1192218" y="-128"/>
                  <a:pt x="1194719" y="592"/>
                  <a:pt x="1196408" y="2282"/>
                </a:cubicBezTo>
                <a:cubicBezTo>
                  <a:pt x="1203167" y="9040"/>
                  <a:pt x="1194400" y="28765"/>
                  <a:pt x="1176827" y="46337"/>
                </a:cubicBezTo>
                <a:cubicBezTo>
                  <a:pt x="1163648" y="59516"/>
                  <a:pt x="1149258" y="67742"/>
                  <a:pt x="1140036" y="68180"/>
                </a:cubicBezTo>
                <a:cubicBezTo>
                  <a:pt x="1136961" y="68326"/>
                  <a:pt x="1134462" y="67607"/>
                  <a:pt x="1132772" y="65917"/>
                </a:cubicBezTo>
                <a:cubicBezTo>
                  <a:pt x="1126013" y="59158"/>
                  <a:pt x="1134779" y="39434"/>
                  <a:pt x="1152353" y="21862"/>
                </a:cubicBezTo>
                <a:cubicBezTo>
                  <a:pt x="1165531" y="8682"/>
                  <a:pt x="1179921" y="456"/>
                  <a:pt x="1189144" y="18"/>
                </a:cubicBezTo>
                <a:close/>
                <a:moveTo>
                  <a:pt x="713602" y="18"/>
                </a:moveTo>
                <a:cubicBezTo>
                  <a:pt x="716676" y="-128"/>
                  <a:pt x="719176" y="592"/>
                  <a:pt x="720866" y="2282"/>
                </a:cubicBezTo>
                <a:cubicBezTo>
                  <a:pt x="727624" y="9040"/>
                  <a:pt x="718858" y="28765"/>
                  <a:pt x="701285" y="46337"/>
                </a:cubicBezTo>
                <a:cubicBezTo>
                  <a:pt x="688106" y="59516"/>
                  <a:pt x="673716" y="67742"/>
                  <a:pt x="664494" y="68180"/>
                </a:cubicBezTo>
                <a:cubicBezTo>
                  <a:pt x="661419" y="68326"/>
                  <a:pt x="658919" y="67607"/>
                  <a:pt x="657230" y="65917"/>
                </a:cubicBezTo>
                <a:cubicBezTo>
                  <a:pt x="650471" y="59158"/>
                  <a:pt x="659237" y="39434"/>
                  <a:pt x="676810" y="21862"/>
                </a:cubicBezTo>
                <a:cubicBezTo>
                  <a:pt x="689989" y="8682"/>
                  <a:pt x="704379" y="456"/>
                  <a:pt x="713602" y="18"/>
                </a:cubicBezTo>
                <a:close/>
                <a:moveTo>
                  <a:pt x="238060" y="18"/>
                </a:moveTo>
                <a:cubicBezTo>
                  <a:pt x="241134" y="-128"/>
                  <a:pt x="243634" y="592"/>
                  <a:pt x="245324" y="2282"/>
                </a:cubicBezTo>
                <a:cubicBezTo>
                  <a:pt x="252082" y="9040"/>
                  <a:pt x="243316" y="28765"/>
                  <a:pt x="225743" y="46337"/>
                </a:cubicBezTo>
                <a:cubicBezTo>
                  <a:pt x="212564" y="59516"/>
                  <a:pt x="198174" y="67742"/>
                  <a:pt x="188952" y="68180"/>
                </a:cubicBezTo>
                <a:cubicBezTo>
                  <a:pt x="185878" y="68326"/>
                  <a:pt x="183377" y="67607"/>
                  <a:pt x="181688" y="65917"/>
                </a:cubicBezTo>
                <a:cubicBezTo>
                  <a:pt x="174929" y="59158"/>
                  <a:pt x="183696" y="39434"/>
                  <a:pt x="201268" y="21862"/>
                </a:cubicBezTo>
                <a:cubicBezTo>
                  <a:pt x="214448" y="8682"/>
                  <a:pt x="228837" y="456"/>
                  <a:pt x="238060" y="18"/>
                </a:cubicBezTo>
                <a:close/>
              </a:path>
            </a:pathLst>
          </a:custGeom>
          <a:solidFill>
            <a:srgbClr val="FF99CC"/>
          </a:solidFill>
          <a:ln w="381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66393CCD-1AE7-8EE7-56B9-B48E4B958811}"/>
              </a:ext>
            </a:extLst>
          </p:cNvPr>
          <p:cNvSpPr/>
          <p:nvPr/>
        </p:nvSpPr>
        <p:spPr bwMode="auto">
          <a:xfrm>
            <a:off x="254820" y="2135529"/>
            <a:ext cx="9396363" cy="361076"/>
          </a:xfrm>
          <a:custGeom>
            <a:avLst/>
            <a:gdLst>
              <a:gd name="connsiteX0" fmla="*/ 9221502 w 9396363"/>
              <a:gd name="connsiteY0" fmla="*/ 249667 h 361076"/>
              <a:gd name="connsiteX1" fmla="*/ 9232901 w 9396363"/>
              <a:gd name="connsiteY1" fmla="*/ 253218 h 361076"/>
              <a:gd name="connsiteX2" fmla="*/ 9202175 w 9396363"/>
              <a:gd name="connsiteY2" fmla="*/ 322351 h 361076"/>
              <a:gd name="connsiteX3" fmla="*/ 9137927 w 9396363"/>
              <a:gd name="connsiteY3" fmla="*/ 355932 h 361076"/>
              <a:gd name="connsiteX4" fmla="*/ 9133042 w 9396363"/>
              <a:gd name="connsiteY4" fmla="*/ 353077 h 361076"/>
              <a:gd name="connsiteX5" fmla="*/ 9163768 w 9396363"/>
              <a:gd name="connsiteY5" fmla="*/ 283944 h 361076"/>
              <a:gd name="connsiteX6" fmla="*/ 9221502 w 9396363"/>
              <a:gd name="connsiteY6" fmla="*/ 249667 h 361076"/>
              <a:gd name="connsiteX7" fmla="*/ 8745969 w 9396363"/>
              <a:gd name="connsiteY7" fmla="*/ 249667 h 361076"/>
              <a:gd name="connsiteX8" fmla="*/ 8757368 w 9396363"/>
              <a:gd name="connsiteY8" fmla="*/ 253218 h 361076"/>
              <a:gd name="connsiteX9" fmla="*/ 8726642 w 9396363"/>
              <a:gd name="connsiteY9" fmla="*/ 322351 h 361076"/>
              <a:gd name="connsiteX10" fmla="*/ 8662394 w 9396363"/>
              <a:gd name="connsiteY10" fmla="*/ 355932 h 361076"/>
              <a:gd name="connsiteX11" fmla="*/ 8657509 w 9396363"/>
              <a:gd name="connsiteY11" fmla="*/ 353077 h 361076"/>
              <a:gd name="connsiteX12" fmla="*/ 8688235 w 9396363"/>
              <a:gd name="connsiteY12" fmla="*/ 283944 h 361076"/>
              <a:gd name="connsiteX13" fmla="*/ 8745969 w 9396363"/>
              <a:gd name="connsiteY13" fmla="*/ 249667 h 361076"/>
              <a:gd name="connsiteX14" fmla="*/ 8270427 w 9396363"/>
              <a:gd name="connsiteY14" fmla="*/ 249667 h 361076"/>
              <a:gd name="connsiteX15" fmla="*/ 8281826 w 9396363"/>
              <a:gd name="connsiteY15" fmla="*/ 253218 h 361076"/>
              <a:gd name="connsiteX16" fmla="*/ 8251100 w 9396363"/>
              <a:gd name="connsiteY16" fmla="*/ 322351 h 361076"/>
              <a:gd name="connsiteX17" fmla="*/ 8186852 w 9396363"/>
              <a:gd name="connsiteY17" fmla="*/ 355932 h 361076"/>
              <a:gd name="connsiteX18" fmla="*/ 8181967 w 9396363"/>
              <a:gd name="connsiteY18" fmla="*/ 353077 h 361076"/>
              <a:gd name="connsiteX19" fmla="*/ 8212693 w 9396363"/>
              <a:gd name="connsiteY19" fmla="*/ 283944 h 361076"/>
              <a:gd name="connsiteX20" fmla="*/ 8270427 w 9396363"/>
              <a:gd name="connsiteY20" fmla="*/ 249667 h 361076"/>
              <a:gd name="connsiteX21" fmla="*/ 7794885 w 9396363"/>
              <a:gd name="connsiteY21" fmla="*/ 249667 h 361076"/>
              <a:gd name="connsiteX22" fmla="*/ 7806283 w 9396363"/>
              <a:gd name="connsiteY22" fmla="*/ 253218 h 361076"/>
              <a:gd name="connsiteX23" fmla="*/ 7775558 w 9396363"/>
              <a:gd name="connsiteY23" fmla="*/ 322351 h 361076"/>
              <a:gd name="connsiteX24" fmla="*/ 7711309 w 9396363"/>
              <a:gd name="connsiteY24" fmla="*/ 355932 h 361076"/>
              <a:gd name="connsiteX25" fmla="*/ 7706425 w 9396363"/>
              <a:gd name="connsiteY25" fmla="*/ 353077 h 361076"/>
              <a:gd name="connsiteX26" fmla="*/ 7737151 w 9396363"/>
              <a:gd name="connsiteY26" fmla="*/ 283944 h 361076"/>
              <a:gd name="connsiteX27" fmla="*/ 7794885 w 9396363"/>
              <a:gd name="connsiteY27" fmla="*/ 249667 h 361076"/>
              <a:gd name="connsiteX28" fmla="*/ 7319343 w 9396363"/>
              <a:gd name="connsiteY28" fmla="*/ 249667 h 361076"/>
              <a:gd name="connsiteX29" fmla="*/ 7330741 w 9396363"/>
              <a:gd name="connsiteY29" fmla="*/ 253218 h 361076"/>
              <a:gd name="connsiteX30" fmla="*/ 7300016 w 9396363"/>
              <a:gd name="connsiteY30" fmla="*/ 322351 h 361076"/>
              <a:gd name="connsiteX31" fmla="*/ 7235767 w 9396363"/>
              <a:gd name="connsiteY31" fmla="*/ 355932 h 361076"/>
              <a:gd name="connsiteX32" fmla="*/ 7230883 w 9396363"/>
              <a:gd name="connsiteY32" fmla="*/ 353077 h 361076"/>
              <a:gd name="connsiteX33" fmla="*/ 7261609 w 9396363"/>
              <a:gd name="connsiteY33" fmla="*/ 283944 h 361076"/>
              <a:gd name="connsiteX34" fmla="*/ 7319343 w 9396363"/>
              <a:gd name="connsiteY34" fmla="*/ 249667 h 361076"/>
              <a:gd name="connsiteX35" fmla="*/ 6843801 w 9396363"/>
              <a:gd name="connsiteY35" fmla="*/ 249667 h 361076"/>
              <a:gd name="connsiteX36" fmla="*/ 6855199 w 9396363"/>
              <a:gd name="connsiteY36" fmla="*/ 253218 h 361076"/>
              <a:gd name="connsiteX37" fmla="*/ 6824474 w 9396363"/>
              <a:gd name="connsiteY37" fmla="*/ 322351 h 361076"/>
              <a:gd name="connsiteX38" fmla="*/ 6760225 w 9396363"/>
              <a:gd name="connsiteY38" fmla="*/ 355932 h 361076"/>
              <a:gd name="connsiteX39" fmla="*/ 6755341 w 9396363"/>
              <a:gd name="connsiteY39" fmla="*/ 353077 h 361076"/>
              <a:gd name="connsiteX40" fmla="*/ 6786067 w 9396363"/>
              <a:gd name="connsiteY40" fmla="*/ 283944 h 361076"/>
              <a:gd name="connsiteX41" fmla="*/ 6843801 w 9396363"/>
              <a:gd name="connsiteY41" fmla="*/ 249667 h 361076"/>
              <a:gd name="connsiteX42" fmla="*/ 6368259 w 9396363"/>
              <a:gd name="connsiteY42" fmla="*/ 249667 h 361076"/>
              <a:gd name="connsiteX43" fmla="*/ 6379657 w 9396363"/>
              <a:gd name="connsiteY43" fmla="*/ 253218 h 361076"/>
              <a:gd name="connsiteX44" fmla="*/ 6348932 w 9396363"/>
              <a:gd name="connsiteY44" fmla="*/ 322351 h 361076"/>
              <a:gd name="connsiteX45" fmla="*/ 6284683 w 9396363"/>
              <a:gd name="connsiteY45" fmla="*/ 355932 h 361076"/>
              <a:gd name="connsiteX46" fmla="*/ 6279799 w 9396363"/>
              <a:gd name="connsiteY46" fmla="*/ 353077 h 361076"/>
              <a:gd name="connsiteX47" fmla="*/ 6310525 w 9396363"/>
              <a:gd name="connsiteY47" fmla="*/ 283944 h 361076"/>
              <a:gd name="connsiteX48" fmla="*/ 6368259 w 9396363"/>
              <a:gd name="connsiteY48" fmla="*/ 249667 h 361076"/>
              <a:gd name="connsiteX49" fmla="*/ 5892717 w 9396363"/>
              <a:gd name="connsiteY49" fmla="*/ 249667 h 361076"/>
              <a:gd name="connsiteX50" fmla="*/ 5904115 w 9396363"/>
              <a:gd name="connsiteY50" fmla="*/ 253218 h 361076"/>
              <a:gd name="connsiteX51" fmla="*/ 5873390 w 9396363"/>
              <a:gd name="connsiteY51" fmla="*/ 322351 h 361076"/>
              <a:gd name="connsiteX52" fmla="*/ 5809141 w 9396363"/>
              <a:gd name="connsiteY52" fmla="*/ 355932 h 361076"/>
              <a:gd name="connsiteX53" fmla="*/ 5804257 w 9396363"/>
              <a:gd name="connsiteY53" fmla="*/ 353077 h 361076"/>
              <a:gd name="connsiteX54" fmla="*/ 5834983 w 9396363"/>
              <a:gd name="connsiteY54" fmla="*/ 283944 h 361076"/>
              <a:gd name="connsiteX55" fmla="*/ 5892717 w 9396363"/>
              <a:gd name="connsiteY55" fmla="*/ 249667 h 361076"/>
              <a:gd name="connsiteX56" fmla="*/ 5417175 w 9396363"/>
              <a:gd name="connsiteY56" fmla="*/ 249667 h 361076"/>
              <a:gd name="connsiteX57" fmla="*/ 5428573 w 9396363"/>
              <a:gd name="connsiteY57" fmla="*/ 253218 h 361076"/>
              <a:gd name="connsiteX58" fmla="*/ 5397848 w 9396363"/>
              <a:gd name="connsiteY58" fmla="*/ 322351 h 361076"/>
              <a:gd name="connsiteX59" fmla="*/ 5333599 w 9396363"/>
              <a:gd name="connsiteY59" fmla="*/ 355932 h 361076"/>
              <a:gd name="connsiteX60" fmla="*/ 5328715 w 9396363"/>
              <a:gd name="connsiteY60" fmla="*/ 353077 h 361076"/>
              <a:gd name="connsiteX61" fmla="*/ 5359441 w 9396363"/>
              <a:gd name="connsiteY61" fmla="*/ 283944 h 361076"/>
              <a:gd name="connsiteX62" fmla="*/ 5417175 w 9396363"/>
              <a:gd name="connsiteY62" fmla="*/ 249667 h 361076"/>
              <a:gd name="connsiteX63" fmla="*/ 4941633 w 9396363"/>
              <a:gd name="connsiteY63" fmla="*/ 249667 h 361076"/>
              <a:gd name="connsiteX64" fmla="*/ 4953031 w 9396363"/>
              <a:gd name="connsiteY64" fmla="*/ 253218 h 361076"/>
              <a:gd name="connsiteX65" fmla="*/ 4922306 w 9396363"/>
              <a:gd name="connsiteY65" fmla="*/ 322351 h 361076"/>
              <a:gd name="connsiteX66" fmla="*/ 4858057 w 9396363"/>
              <a:gd name="connsiteY66" fmla="*/ 355932 h 361076"/>
              <a:gd name="connsiteX67" fmla="*/ 4853173 w 9396363"/>
              <a:gd name="connsiteY67" fmla="*/ 353077 h 361076"/>
              <a:gd name="connsiteX68" fmla="*/ 4883899 w 9396363"/>
              <a:gd name="connsiteY68" fmla="*/ 283944 h 361076"/>
              <a:gd name="connsiteX69" fmla="*/ 4941633 w 9396363"/>
              <a:gd name="connsiteY69" fmla="*/ 249667 h 361076"/>
              <a:gd name="connsiteX70" fmla="*/ 4466091 w 9396363"/>
              <a:gd name="connsiteY70" fmla="*/ 249667 h 361076"/>
              <a:gd name="connsiteX71" fmla="*/ 4477489 w 9396363"/>
              <a:gd name="connsiteY71" fmla="*/ 253218 h 361076"/>
              <a:gd name="connsiteX72" fmla="*/ 4446764 w 9396363"/>
              <a:gd name="connsiteY72" fmla="*/ 322351 h 361076"/>
              <a:gd name="connsiteX73" fmla="*/ 4382515 w 9396363"/>
              <a:gd name="connsiteY73" fmla="*/ 355932 h 361076"/>
              <a:gd name="connsiteX74" fmla="*/ 4377631 w 9396363"/>
              <a:gd name="connsiteY74" fmla="*/ 353077 h 361076"/>
              <a:gd name="connsiteX75" fmla="*/ 4408357 w 9396363"/>
              <a:gd name="connsiteY75" fmla="*/ 283944 h 361076"/>
              <a:gd name="connsiteX76" fmla="*/ 4466091 w 9396363"/>
              <a:gd name="connsiteY76" fmla="*/ 249667 h 361076"/>
              <a:gd name="connsiteX77" fmla="*/ 3990549 w 9396363"/>
              <a:gd name="connsiteY77" fmla="*/ 249667 h 361076"/>
              <a:gd name="connsiteX78" fmla="*/ 4001947 w 9396363"/>
              <a:gd name="connsiteY78" fmla="*/ 253218 h 361076"/>
              <a:gd name="connsiteX79" fmla="*/ 3971222 w 9396363"/>
              <a:gd name="connsiteY79" fmla="*/ 322351 h 361076"/>
              <a:gd name="connsiteX80" fmla="*/ 3906976 w 9396363"/>
              <a:gd name="connsiteY80" fmla="*/ 355932 h 361076"/>
              <a:gd name="connsiteX81" fmla="*/ 3902091 w 9396363"/>
              <a:gd name="connsiteY81" fmla="*/ 353077 h 361076"/>
              <a:gd name="connsiteX82" fmla="*/ 3932817 w 9396363"/>
              <a:gd name="connsiteY82" fmla="*/ 283944 h 361076"/>
              <a:gd name="connsiteX83" fmla="*/ 3990549 w 9396363"/>
              <a:gd name="connsiteY83" fmla="*/ 249667 h 361076"/>
              <a:gd name="connsiteX84" fmla="*/ 3515009 w 9396363"/>
              <a:gd name="connsiteY84" fmla="*/ 249667 h 361076"/>
              <a:gd name="connsiteX85" fmla="*/ 3526408 w 9396363"/>
              <a:gd name="connsiteY85" fmla="*/ 253218 h 361076"/>
              <a:gd name="connsiteX86" fmla="*/ 3495682 w 9396363"/>
              <a:gd name="connsiteY86" fmla="*/ 322351 h 361076"/>
              <a:gd name="connsiteX87" fmla="*/ 3431434 w 9396363"/>
              <a:gd name="connsiteY87" fmla="*/ 355932 h 361076"/>
              <a:gd name="connsiteX88" fmla="*/ 3426549 w 9396363"/>
              <a:gd name="connsiteY88" fmla="*/ 353077 h 361076"/>
              <a:gd name="connsiteX89" fmla="*/ 3457275 w 9396363"/>
              <a:gd name="connsiteY89" fmla="*/ 283944 h 361076"/>
              <a:gd name="connsiteX90" fmla="*/ 3515009 w 9396363"/>
              <a:gd name="connsiteY90" fmla="*/ 249667 h 361076"/>
              <a:gd name="connsiteX91" fmla="*/ 3039468 w 9396363"/>
              <a:gd name="connsiteY91" fmla="*/ 249667 h 361076"/>
              <a:gd name="connsiteX92" fmla="*/ 3050866 w 9396363"/>
              <a:gd name="connsiteY92" fmla="*/ 253218 h 361076"/>
              <a:gd name="connsiteX93" fmla="*/ 3020140 w 9396363"/>
              <a:gd name="connsiteY93" fmla="*/ 322351 h 361076"/>
              <a:gd name="connsiteX94" fmla="*/ 2955892 w 9396363"/>
              <a:gd name="connsiteY94" fmla="*/ 355932 h 361076"/>
              <a:gd name="connsiteX95" fmla="*/ 2951007 w 9396363"/>
              <a:gd name="connsiteY95" fmla="*/ 353077 h 361076"/>
              <a:gd name="connsiteX96" fmla="*/ 2981733 w 9396363"/>
              <a:gd name="connsiteY96" fmla="*/ 283944 h 361076"/>
              <a:gd name="connsiteX97" fmla="*/ 3039468 w 9396363"/>
              <a:gd name="connsiteY97" fmla="*/ 249667 h 361076"/>
              <a:gd name="connsiteX98" fmla="*/ 2563926 w 9396363"/>
              <a:gd name="connsiteY98" fmla="*/ 249667 h 361076"/>
              <a:gd name="connsiteX99" fmla="*/ 2575324 w 9396363"/>
              <a:gd name="connsiteY99" fmla="*/ 253218 h 361076"/>
              <a:gd name="connsiteX100" fmla="*/ 2544598 w 9396363"/>
              <a:gd name="connsiteY100" fmla="*/ 322351 h 361076"/>
              <a:gd name="connsiteX101" fmla="*/ 2480350 w 9396363"/>
              <a:gd name="connsiteY101" fmla="*/ 355932 h 361076"/>
              <a:gd name="connsiteX102" fmla="*/ 2475465 w 9396363"/>
              <a:gd name="connsiteY102" fmla="*/ 353077 h 361076"/>
              <a:gd name="connsiteX103" fmla="*/ 2506191 w 9396363"/>
              <a:gd name="connsiteY103" fmla="*/ 283944 h 361076"/>
              <a:gd name="connsiteX104" fmla="*/ 2563926 w 9396363"/>
              <a:gd name="connsiteY104" fmla="*/ 249667 h 361076"/>
              <a:gd name="connsiteX105" fmla="*/ 2088384 w 9396363"/>
              <a:gd name="connsiteY105" fmla="*/ 249667 h 361076"/>
              <a:gd name="connsiteX106" fmla="*/ 2099783 w 9396363"/>
              <a:gd name="connsiteY106" fmla="*/ 253218 h 361076"/>
              <a:gd name="connsiteX107" fmla="*/ 2069057 w 9396363"/>
              <a:gd name="connsiteY107" fmla="*/ 322351 h 361076"/>
              <a:gd name="connsiteX108" fmla="*/ 2004809 w 9396363"/>
              <a:gd name="connsiteY108" fmla="*/ 355932 h 361076"/>
              <a:gd name="connsiteX109" fmla="*/ 1999925 w 9396363"/>
              <a:gd name="connsiteY109" fmla="*/ 353077 h 361076"/>
              <a:gd name="connsiteX110" fmla="*/ 2030651 w 9396363"/>
              <a:gd name="connsiteY110" fmla="*/ 283944 h 361076"/>
              <a:gd name="connsiteX111" fmla="*/ 2088384 w 9396363"/>
              <a:gd name="connsiteY111" fmla="*/ 249667 h 361076"/>
              <a:gd name="connsiteX112" fmla="*/ 1612843 w 9396363"/>
              <a:gd name="connsiteY112" fmla="*/ 249667 h 361076"/>
              <a:gd name="connsiteX113" fmla="*/ 1624240 w 9396363"/>
              <a:gd name="connsiteY113" fmla="*/ 253218 h 361076"/>
              <a:gd name="connsiteX114" fmla="*/ 1593515 w 9396363"/>
              <a:gd name="connsiteY114" fmla="*/ 322351 h 361076"/>
              <a:gd name="connsiteX115" fmla="*/ 1529267 w 9396363"/>
              <a:gd name="connsiteY115" fmla="*/ 355932 h 361076"/>
              <a:gd name="connsiteX116" fmla="*/ 1524382 w 9396363"/>
              <a:gd name="connsiteY116" fmla="*/ 353077 h 361076"/>
              <a:gd name="connsiteX117" fmla="*/ 1555108 w 9396363"/>
              <a:gd name="connsiteY117" fmla="*/ 283944 h 361076"/>
              <a:gd name="connsiteX118" fmla="*/ 1612843 w 9396363"/>
              <a:gd name="connsiteY118" fmla="*/ 249667 h 361076"/>
              <a:gd name="connsiteX119" fmla="*/ 1137300 w 9396363"/>
              <a:gd name="connsiteY119" fmla="*/ 249667 h 361076"/>
              <a:gd name="connsiteX120" fmla="*/ 1148699 w 9396363"/>
              <a:gd name="connsiteY120" fmla="*/ 253218 h 361076"/>
              <a:gd name="connsiteX121" fmla="*/ 1117972 w 9396363"/>
              <a:gd name="connsiteY121" fmla="*/ 322351 h 361076"/>
              <a:gd name="connsiteX122" fmla="*/ 1053724 w 9396363"/>
              <a:gd name="connsiteY122" fmla="*/ 355932 h 361076"/>
              <a:gd name="connsiteX123" fmla="*/ 1048839 w 9396363"/>
              <a:gd name="connsiteY123" fmla="*/ 353077 h 361076"/>
              <a:gd name="connsiteX124" fmla="*/ 1079565 w 9396363"/>
              <a:gd name="connsiteY124" fmla="*/ 283944 h 361076"/>
              <a:gd name="connsiteX125" fmla="*/ 1137300 w 9396363"/>
              <a:gd name="connsiteY125" fmla="*/ 249667 h 361076"/>
              <a:gd name="connsiteX126" fmla="*/ 661757 w 9396363"/>
              <a:gd name="connsiteY126" fmla="*/ 249667 h 361076"/>
              <a:gd name="connsiteX127" fmla="*/ 673156 w 9396363"/>
              <a:gd name="connsiteY127" fmla="*/ 253218 h 361076"/>
              <a:gd name="connsiteX128" fmla="*/ 642430 w 9396363"/>
              <a:gd name="connsiteY128" fmla="*/ 322351 h 361076"/>
              <a:gd name="connsiteX129" fmla="*/ 578182 w 9396363"/>
              <a:gd name="connsiteY129" fmla="*/ 355932 h 361076"/>
              <a:gd name="connsiteX130" fmla="*/ 573297 w 9396363"/>
              <a:gd name="connsiteY130" fmla="*/ 353077 h 361076"/>
              <a:gd name="connsiteX131" fmla="*/ 604023 w 9396363"/>
              <a:gd name="connsiteY131" fmla="*/ 283944 h 361076"/>
              <a:gd name="connsiteX132" fmla="*/ 661757 w 9396363"/>
              <a:gd name="connsiteY132" fmla="*/ 249667 h 361076"/>
              <a:gd name="connsiteX133" fmla="*/ 186216 w 9396363"/>
              <a:gd name="connsiteY133" fmla="*/ 249667 h 361076"/>
              <a:gd name="connsiteX134" fmla="*/ 197614 w 9396363"/>
              <a:gd name="connsiteY134" fmla="*/ 253218 h 361076"/>
              <a:gd name="connsiteX135" fmla="*/ 166888 w 9396363"/>
              <a:gd name="connsiteY135" fmla="*/ 322351 h 361076"/>
              <a:gd name="connsiteX136" fmla="*/ 102640 w 9396363"/>
              <a:gd name="connsiteY136" fmla="*/ 355932 h 361076"/>
              <a:gd name="connsiteX137" fmla="*/ 97756 w 9396363"/>
              <a:gd name="connsiteY137" fmla="*/ 353077 h 361076"/>
              <a:gd name="connsiteX138" fmla="*/ 128482 w 9396363"/>
              <a:gd name="connsiteY138" fmla="*/ 283944 h 361076"/>
              <a:gd name="connsiteX139" fmla="*/ 186216 w 9396363"/>
              <a:gd name="connsiteY139" fmla="*/ 249667 h 361076"/>
              <a:gd name="connsiteX140" fmla="*/ 9279292 w 9396363"/>
              <a:gd name="connsiteY140" fmla="*/ 219857 h 361076"/>
              <a:gd name="connsiteX141" fmla="*/ 9306450 w 9396363"/>
              <a:gd name="connsiteY141" fmla="*/ 290467 h 361076"/>
              <a:gd name="connsiteX142" fmla="*/ 9279292 w 9396363"/>
              <a:gd name="connsiteY142" fmla="*/ 361076 h 361076"/>
              <a:gd name="connsiteX143" fmla="*/ 9273819 w 9396363"/>
              <a:gd name="connsiteY143" fmla="*/ 359642 h 361076"/>
              <a:gd name="connsiteX144" fmla="*/ 9252135 w 9396363"/>
              <a:gd name="connsiteY144" fmla="*/ 290467 h 361076"/>
              <a:gd name="connsiteX145" fmla="*/ 9279292 w 9396363"/>
              <a:gd name="connsiteY145" fmla="*/ 219857 h 361076"/>
              <a:gd name="connsiteX146" fmla="*/ 8803759 w 9396363"/>
              <a:gd name="connsiteY146" fmla="*/ 219857 h 361076"/>
              <a:gd name="connsiteX147" fmla="*/ 8830917 w 9396363"/>
              <a:gd name="connsiteY147" fmla="*/ 290467 h 361076"/>
              <a:gd name="connsiteX148" fmla="*/ 8803759 w 9396363"/>
              <a:gd name="connsiteY148" fmla="*/ 361076 h 361076"/>
              <a:gd name="connsiteX149" fmla="*/ 8798286 w 9396363"/>
              <a:gd name="connsiteY149" fmla="*/ 359642 h 361076"/>
              <a:gd name="connsiteX150" fmla="*/ 8776602 w 9396363"/>
              <a:gd name="connsiteY150" fmla="*/ 290467 h 361076"/>
              <a:gd name="connsiteX151" fmla="*/ 8803759 w 9396363"/>
              <a:gd name="connsiteY151" fmla="*/ 219857 h 361076"/>
              <a:gd name="connsiteX152" fmla="*/ 8328217 w 9396363"/>
              <a:gd name="connsiteY152" fmla="*/ 219857 h 361076"/>
              <a:gd name="connsiteX153" fmla="*/ 8355375 w 9396363"/>
              <a:gd name="connsiteY153" fmla="*/ 290467 h 361076"/>
              <a:gd name="connsiteX154" fmla="*/ 8328217 w 9396363"/>
              <a:gd name="connsiteY154" fmla="*/ 361076 h 361076"/>
              <a:gd name="connsiteX155" fmla="*/ 8322744 w 9396363"/>
              <a:gd name="connsiteY155" fmla="*/ 359642 h 361076"/>
              <a:gd name="connsiteX156" fmla="*/ 8301060 w 9396363"/>
              <a:gd name="connsiteY156" fmla="*/ 290467 h 361076"/>
              <a:gd name="connsiteX157" fmla="*/ 8328217 w 9396363"/>
              <a:gd name="connsiteY157" fmla="*/ 219857 h 361076"/>
              <a:gd name="connsiteX158" fmla="*/ 7852675 w 9396363"/>
              <a:gd name="connsiteY158" fmla="*/ 219857 h 361076"/>
              <a:gd name="connsiteX159" fmla="*/ 7879832 w 9396363"/>
              <a:gd name="connsiteY159" fmla="*/ 290467 h 361076"/>
              <a:gd name="connsiteX160" fmla="*/ 7852675 w 9396363"/>
              <a:gd name="connsiteY160" fmla="*/ 361076 h 361076"/>
              <a:gd name="connsiteX161" fmla="*/ 7847202 w 9396363"/>
              <a:gd name="connsiteY161" fmla="*/ 359642 h 361076"/>
              <a:gd name="connsiteX162" fmla="*/ 7825517 w 9396363"/>
              <a:gd name="connsiteY162" fmla="*/ 290467 h 361076"/>
              <a:gd name="connsiteX163" fmla="*/ 7852675 w 9396363"/>
              <a:gd name="connsiteY163" fmla="*/ 219857 h 361076"/>
              <a:gd name="connsiteX164" fmla="*/ 7377133 w 9396363"/>
              <a:gd name="connsiteY164" fmla="*/ 219857 h 361076"/>
              <a:gd name="connsiteX165" fmla="*/ 7404290 w 9396363"/>
              <a:gd name="connsiteY165" fmla="*/ 290467 h 361076"/>
              <a:gd name="connsiteX166" fmla="*/ 7377133 w 9396363"/>
              <a:gd name="connsiteY166" fmla="*/ 361076 h 361076"/>
              <a:gd name="connsiteX167" fmla="*/ 7371660 w 9396363"/>
              <a:gd name="connsiteY167" fmla="*/ 359642 h 361076"/>
              <a:gd name="connsiteX168" fmla="*/ 7349975 w 9396363"/>
              <a:gd name="connsiteY168" fmla="*/ 290467 h 361076"/>
              <a:gd name="connsiteX169" fmla="*/ 7377133 w 9396363"/>
              <a:gd name="connsiteY169" fmla="*/ 219857 h 361076"/>
              <a:gd name="connsiteX170" fmla="*/ 6901591 w 9396363"/>
              <a:gd name="connsiteY170" fmla="*/ 219857 h 361076"/>
              <a:gd name="connsiteX171" fmla="*/ 6928748 w 9396363"/>
              <a:gd name="connsiteY171" fmla="*/ 290467 h 361076"/>
              <a:gd name="connsiteX172" fmla="*/ 6901591 w 9396363"/>
              <a:gd name="connsiteY172" fmla="*/ 361076 h 361076"/>
              <a:gd name="connsiteX173" fmla="*/ 6896118 w 9396363"/>
              <a:gd name="connsiteY173" fmla="*/ 359642 h 361076"/>
              <a:gd name="connsiteX174" fmla="*/ 6874433 w 9396363"/>
              <a:gd name="connsiteY174" fmla="*/ 290467 h 361076"/>
              <a:gd name="connsiteX175" fmla="*/ 6901591 w 9396363"/>
              <a:gd name="connsiteY175" fmla="*/ 219857 h 361076"/>
              <a:gd name="connsiteX176" fmla="*/ 6426049 w 9396363"/>
              <a:gd name="connsiteY176" fmla="*/ 219857 h 361076"/>
              <a:gd name="connsiteX177" fmla="*/ 6453206 w 9396363"/>
              <a:gd name="connsiteY177" fmla="*/ 290467 h 361076"/>
              <a:gd name="connsiteX178" fmla="*/ 6426049 w 9396363"/>
              <a:gd name="connsiteY178" fmla="*/ 361076 h 361076"/>
              <a:gd name="connsiteX179" fmla="*/ 6420576 w 9396363"/>
              <a:gd name="connsiteY179" fmla="*/ 359642 h 361076"/>
              <a:gd name="connsiteX180" fmla="*/ 6398891 w 9396363"/>
              <a:gd name="connsiteY180" fmla="*/ 290467 h 361076"/>
              <a:gd name="connsiteX181" fmla="*/ 6426049 w 9396363"/>
              <a:gd name="connsiteY181" fmla="*/ 219857 h 361076"/>
              <a:gd name="connsiteX182" fmla="*/ 5950507 w 9396363"/>
              <a:gd name="connsiteY182" fmla="*/ 219857 h 361076"/>
              <a:gd name="connsiteX183" fmla="*/ 5977664 w 9396363"/>
              <a:gd name="connsiteY183" fmla="*/ 290467 h 361076"/>
              <a:gd name="connsiteX184" fmla="*/ 5950507 w 9396363"/>
              <a:gd name="connsiteY184" fmla="*/ 361076 h 361076"/>
              <a:gd name="connsiteX185" fmla="*/ 5945034 w 9396363"/>
              <a:gd name="connsiteY185" fmla="*/ 359642 h 361076"/>
              <a:gd name="connsiteX186" fmla="*/ 5923349 w 9396363"/>
              <a:gd name="connsiteY186" fmla="*/ 290467 h 361076"/>
              <a:gd name="connsiteX187" fmla="*/ 5950507 w 9396363"/>
              <a:gd name="connsiteY187" fmla="*/ 219857 h 361076"/>
              <a:gd name="connsiteX188" fmla="*/ 5474965 w 9396363"/>
              <a:gd name="connsiteY188" fmla="*/ 219857 h 361076"/>
              <a:gd name="connsiteX189" fmla="*/ 5502122 w 9396363"/>
              <a:gd name="connsiteY189" fmla="*/ 290467 h 361076"/>
              <a:gd name="connsiteX190" fmla="*/ 5474965 w 9396363"/>
              <a:gd name="connsiteY190" fmla="*/ 361076 h 361076"/>
              <a:gd name="connsiteX191" fmla="*/ 5469492 w 9396363"/>
              <a:gd name="connsiteY191" fmla="*/ 359642 h 361076"/>
              <a:gd name="connsiteX192" fmla="*/ 5447807 w 9396363"/>
              <a:gd name="connsiteY192" fmla="*/ 290467 h 361076"/>
              <a:gd name="connsiteX193" fmla="*/ 5474965 w 9396363"/>
              <a:gd name="connsiteY193" fmla="*/ 219857 h 361076"/>
              <a:gd name="connsiteX194" fmla="*/ 4999423 w 9396363"/>
              <a:gd name="connsiteY194" fmla="*/ 219857 h 361076"/>
              <a:gd name="connsiteX195" fmla="*/ 5026580 w 9396363"/>
              <a:gd name="connsiteY195" fmla="*/ 290467 h 361076"/>
              <a:gd name="connsiteX196" fmla="*/ 4999423 w 9396363"/>
              <a:gd name="connsiteY196" fmla="*/ 361076 h 361076"/>
              <a:gd name="connsiteX197" fmla="*/ 4993950 w 9396363"/>
              <a:gd name="connsiteY197" fmla="*/ 359642 h 361076"/>
              <a:gd name="connsiteX198" fmla="*/ 4972265 w 9396363"/>
              <a:gd name="connsiteY198" fmla="*/ 290467 h 361076"/>
              <a:gd name="connsiteX199" fmla="*/ 4999423 w 9396363"/>
              <a:gd name="connsiteY199" fmla="*/ 219857 h 361076"/>
              <a:gd name="connsiteX200" fmla="*/ 4523881 w 9396363"/>
              <a:gd name="connsiteY200" fmla="*/ 219857 h 361076"/>
              <a:gd name="connsiteX201" fmla="*/ 4551038 w 9396363"/>
              <a:gd name="connsiteY201" fmla="*/ 290467 h 361076"/>
              <a:gd name="connsiteX202" fmla="*/ 4523881 w 9396363"/>
              <a:gd name="connsiteY202" fmla="*/ 361076 h 361076"/>
              <a:gd name="connsiteX203" fmla="*/ 4518408 w 9396363"/>
              <a:gd name="connsiteY203" fmla="*/ 359642 h 361076"/>
              <a:gd name="connsiteX204" fmla="*/ 4496723 w 9396363"/>
              <a:gd name="connsiteY204" fmla="*/ 290467 h 361076"/>
              <a:gd name="connsiteX205" fmla="*/ 4523881 w 9396363"/>
              <a:gd name="connsiteY205" fmla="*/ 219857 h 361076"/>
              <a:gd name="connsiteX206" fmla="*/ 4048339 w 9396363"/>
              <a:gd name="connsiteY206" fmla="*/ 219857 h 361076"/>
              <a:gd name="connsiteX207" fmla="*/ 4075496 w 9396363"/>
              <a:gd name="connsiteY207" fmla="*/ 290467 h 361076"/>
              <a:gd name="connsiteX208" fmla="*/ 4048339 w 9396363"/>
              <a:gd name="connsiteY208" fmla="*/ 361076 h 361076"/>
              <a:gd name="connsiteX209" fmla="*/ 4042866 w 9396363"/>
              <a:gd name="connsiteY209" fmla="*/ 359642 h 361076"/>
              <a:gd name="connsiteX210" fmla="*/ 4021181 w 9396363"/>
              <a:gd name="connsiteY210" fmla="*/ 290467 h 361076"/>
              <a:gd name="connsiteX211" fmla="*/ 4048339 w 9396363"/>
              <a:gd name="connsiteY211" fmla="*/ 219857 h 361076"/>
              <a:gd name="connsiteX212" fmla="*/ 3572799 w 9396363"/>
              <a:gd name="connsiteY212" fmla="*/ 219857 h 361076"/>
              <a:gd name="connsiteX213" fmla="*/ 3599957 w 9396363"/>
              <a:gd name="connsiteY213" fmla="*/ 290467 h 361076"/>
              <a:gd name="connsiteX214" fmla="*/ 3572799 w 9396363"/>
              <a:gd name="connsiteY214" fmla="*/ 361076 h 361076"/>
              <a:gd name="connsiteX215" fmla="*/ 3567326 w 9396363"/>
              <a:gd name="connsiteY215" fmla="*/ 359642 h 361076"/>
              <a:gd name="connsiteX216" fmla="*/ 3545642 w 9396363"/>
              <a:gd name="connsiteY216" fmla="*/ 290467 h 361076"/>
              <a:gd name="connsiteX217" fmla="*/ 3572799 w 9396363"/>
              <a:gd name="connsiteY217" fmla="*/ 219857 h 361076"/>
              <a:gd name="connsiteX218" fmla="*/ 3097257 w 9396363"/>
              <a:gd name="connsiteY218" fmla="*/ 219857 h 361076"/>
              <a:gd name="connsiteX219" fmla="*/ 3124415 w 9396363"/>
              <a:gd name="connsiteY219" fmla="*/ 290467 h 361076"/>
              <a:gd name="connsiteX220" fmla="*/ 3097257 w 9396363"/>
              <a:gd name="connsiteY220" fmla="*/ 361076 h 361076"/>
              <a:gd name="connsiteX221" fmla="*/ 3091784 w 9396363"/>
              <a:gd name="connsiteY221" fmla="*/ 359642 h 361076"/>
              <a:gd name="connsiteX222" fmla="*/ 3070100 w 9396363"/>
              <a:gd name="connsiteY222" fmla="*/ 290467 h 361076"/>
              <a:gd name="connsiteX223" fmla="*/ 3097257 w 9396363"/>
              <a:gd name="connsiteY223" fmla="*/ 219857 h 361076"/>
              <a:gd name="connsiteX224" fmla="*/ 2621716 w 9396363"/>
              <a:gd name="connsiteY224" fmla="*/ 219857 h 361076"/>
              <a:gd name="connsiteX225" fmla="*/ 2648873 w 9396363"/>
              <a:gd name="connsiteY225" fmla="*/ 290467 h 361076"/>
              <a:gd name="connsiteX226" fmla="*/ 2621716 w 9396363"/>
              <a:gd name="connsiteY226" fmla="*/ 361076 h 361076"/>
              <a:gd name="connsiteX227" fmla="*/ 2616243 w 9396363"/>
              <a:gd name="connsiteY227" fmla="*/ 359642 h 361076"/>
              <a:gd name="connsiteX228" fmla="*/ 2594558 w 9396363"/>
              <a:gd name="connsiteY228" fmla="*/ 290467 h 361076"/>
              <a:gd name="connsiteX229" fmla="*/ 2621716 w 9396363"/>
              <a:gd name="connsiteY229" fmla="*/ 219857 h 361076"/>
              <a:gd name="connsiteX230" fmla="*/ 2146174 w 9396363"/>
              <a:gd name="connsiteY230" fmla="*/ 219857 h 361076"/>
              <a:gd name="connsiteX231" fmla="*/ 2173332 w 9396363"/>
              <a:gd name="connsiteY231" fmla="*/ 290467 h 361076"/>
              <a:gd name="connsiteX232" fmla="*/ 2146174 w 9396363"/>
              <a:gd name="connsiteY232" fmla="*/ 361076 h 361076"/>
              <a:gd name="connsiteX233" fmla="*/ 2140701 w 9396363"/>
              <a:gd name="connsiteY233" fmla="*/ 359642 h 361076"/>
              <a:gd name="connsiteX234" fmla="*/ 2119017 w 9396363"/>
              <a:gd name="connsiteY234" fmla="*/ 290467 h 361076"/>
              <a:gd name="connsiteX235" fmla="*/ 2146174 w 9396363"/>
              <a:gd name="connsiteY235" fmla="*/ 219857 h 361076"/>
              <a:gd name="connsiteX236" fmla="*/ 1670632 w 9396363"/>
              <a:gd name="connsiteY236" fmla="*/ 219857 h 361076"/>
              <a:gd name="connsiteX237" fmla="*/ 1697790 w 9396363"/>
              <a:gd name="connsiteY237" fmla="*/ 290467 h 361076"/>
              <a:gd name="connsiteX238" fmla="*/ 1670632 w 9396363"/>
              <a:gd name="connsiteY238" fmla="*/ 361076 h 361076"/>
              <a:gd name="connsiteX239" fmla="*/ 1665159 w 9396363"/>
              <a:gd name="connsiteY239" fmla="*/ 359642 h 361076"/>
              <a:gd name="connsiteX240" fmla="*/ 1643475 w 9396363"/>
              <a:gd name="connsiteY240" fmla="*/ 290467 h 361076"/>
              <a:gd name="connsiteX241" fmla="*/ 1670632 w 9396363"/>
              <a:gd name="connsiteY241" fmla="*/ 219857 h 361076"/>
              <a:gd name="connsiteX242" fmla="*/ 1195089 w 9396363"/>
              <a:gd name="connsiteY242" fmla="*/ 219857 h 361076"/>
              <a:gd name="connsiteX243" fmla="*/ 1222247 w 9396363"/>
              <a:gd name="connsiteY243" fmla="*/ 290467 h 361076"/>
              <a:gd name="connsiteX244" fmla="*/ 1195089 w 9396363"/>
              <a:gd name="connsiteY244" fmla="*/ 361076 h 361076"/>
              <a:gd name="connsiteX245" fmla="*/ 1189616 w 9396363"/>
              <a:gd name="connsiteY245" fmla="*/ 359642 h 361076"/>
              <a:gd name="connsiteX246" fmla="*/ 1167932 w 9396363"/>
              <a:gd name="connsiteY246" fmla="*/ 290467 h 361076"/>
              <a:gd name="connsiteX247" fmla="*/ 1195089 w 9396363"/>
              <a:gd name="connsiteY247" fmla="*/ 219857 h 361076"/>
              <a:gd name="connsiteX248" fmla="*/ 719547 w 9396363"/>
              <a:gd name="connsiteY248" fmla="*/ 219857 h 361076"/>
              <a:gd name="connsiteX249" fmla="*/ 746705 w 9396363"/>
              <a:gd name="connsiteY249" fmla="*/ 290467 h 361076"/>
              <a:gd name="connsiteX250" fmla="*/ 719547 w 9396363"/>
              <a:gd name="connsiteY250" fmla="*/ 361076 h 361076"/>
              <a:gd name="connsiteX251" fmla="*/ 714074 w 9396363"/>
              <a:gd name="connsiteY251" fmla="*/ 359642 h 361076"/>
              <a:gd name="connsiteX252" fmla="*/ 692390 w 9396363"/>
              <a:gd name="connsiteY252" fmla="*/ 290467 h 361076"/>
              <a:gd name="connsiteX253" fmla="*/ 719547 w 9396363"/>
              <a:gd name="connsiteY253" fmla="*/ 219857 h 361076"/>
              <a:gd name="connsiteX254" fmla="*/ 244006 w 9396363"/>
              <a:gd name="connsiteY254" fmla="*/ 219857 h 361076"/>
              <a:gd name="connsiteX255" fmla="*/ 271163 w 9396363"/>
              <a:gd name="connsiteY255" fmla="*/ 290467 h 361076"/>
              <a:gd name="connsiteX256" fmla="*/ 244006 w 9396363"/>
              <a:gd name="connsiteY256" fmla="*/ 361076 h 361076"/>
              <a:gd name="connsiteX257" fmla="*/ 238532 w 9396363"/>
              <a:gd name="connsiteY257" fmla="*/ 359642 h 361076"/>
              <a:gd name="connsiteX258" fmla="*/ 216848 w 9396363"/>
              <a:gd name="connsiteY258" fmla="*/ 290467 h 361076"/>
              <a:gd name="connsiteX259" fmla="*/ 244006 w 9396363"/>
              <a:gd name="connsiteY259" fmla="*/ 219857 h 361076"/>
              <a:gd name="connsiteX260" fmla="*/ 9105896 w 9396363"/>
              <a:gd name="connsiteY260" fmla="*/ 216848 h 361076"/>
              <a:gd name="connsiteX261" fmla="*/ 9176506 w 9396363"/>
              <a:gd name="connsiteY261" fmla="*/ 244005 h 361076"/>
              <a:gd name="connsiteX262" fmla="*/ 9105896 w 9396363"/>
              <a:gd name="connsiteY262" fmla="*/ 271163 h 361076"/>
              <a:gd name="connsiteX263" fmla="*/ 9055967 w 9396363"/>
              <a:gd name="connsiteY263" fmla="*/ 263209 h 361076"/>
              <a:gd name="connsiteX264" fmla="*/ 9035286 w 9396363"/>
              <a:gd name="connsiteY264" fmla="*/ 244005 h 361076"/>
              <a:gd name="connsiteX265" fmla="*/ 9105896 w 9396363"/>
              <a:gd name="connsiteY265" fmla="*/ 216848 h 361076"/>
              <a:gd name="connsiteX266" fmla="*/ 8630363 w 9396363"/>
              <a:gd name="connsiteY266" fmla="*/ 216848 h 361076"/>
              <a:gd name="connsiteX267" fmla="*/ 8700973 w 9396363"/>
              <a:gd name="connsiteY267" fmla="*/ 244005 h 361076"/>
              <a:gd name="connsiteX268" fmla="*/ 8630363 w 9396363"/>
              <a:gd name="connsiteY268" fmla="*/ 271163 h 361076"/>
              <a:gd name="connsiteX269" fmla="*/ 8580434 w 9396363"/>
              <a:gd name="connsiteY269" fmla="*/ 263209 h 361076"/>
              <a:gd name="connsiteX270" fmla="*/ 8559753 w 9396363"/>
              <a:gd name="connsiteY270" fmla="*/ 244005 h 361076"/>
              <a:gd name="connsiteX271" fmla="*/ 8630363 w 9396363"/>
              <a:gd name="connsiteY271" fmla="*/ 216848 h 361076"/>
              <a:gd name="connsiteX272" fmla="*/ 8154821 w 9396363"/>
              <a:gd name="connsiteY272" fmla="*/ 216848 h 361076"/>
              <a:gd name="connsiteX273" fmla="*/ 8225431 w 9396363"/>
              <a:gd name="connsiteY273" fmla="*/ 244005 h 361076"/>
              <a:gd name="connsiteX274" fmla="*/ 8154821 w 9396363"/>
              <a:gd name="connsiteY274" fmla="*/ 271163 h 361076"/>
              <a:gd name="connsiteX275" fmla="*/ 8104892 w 9396363"/>
              <a:gd name="connsiteY275" fmla="*/ 263209 h 361076"/>
              <a:gd name="connsiteX276" fmla="*/ 8084211 w 9396363"/>
              <a:gd name="connsiteY276" fmla="*/ 244005 h 361076"/>
              <a:gd name="connsiteX277" fmla="*/ 8154821 w 9396363"/>
              <a:gd name="connsiteY277" fmla="*/ 216848 h 361076"/>
              <a:gd name="connsiteX278" fmla="*/ 7679279 w 9396363"/>
              <a:gd name="connsiteY278" fmla="*/ 216848 h 361076"/>
              <a:gd name="connsiteX279" fmla="*/ 7749889 w 9396363"/>
              <a:gd name="connsiteY279" fmla="*/ 244005 h 361076"/>
              <a:gd name="connsiteX280" fmla="*/ 7679279 w 9396363"/>
              <a:gd name="connsiteY280" fmla="*/ 271163 h 361076"/>
              <a:gd name="connsiteX281" fmla="*/ 7629350 w 9396363"/>
              <a:gd name="connsiteY281" fmla="*/ 263209 h 361076"/>
              <a:gd name="connsiteX282" fmla="*/ 7608669 w 9396363"/>
              <a:gd name="connsiteY282" fmla="*/ 244005 h 361076"/>
              <a:gd name="connsiteX283" fmla="*/ 7679279 w 9396363"/>
              <a:gd name="connsiteY283" fmla="*/ 216848 h 361076"/>
              <a:gd name="connsiteX284" fmla="*/ 7203737 w 9396363"/>
              <a:gd name="connsiteY284" fmla="*/ 216848 h 361076"/>
              <a:gd name="connsiteX285" fmla="*/ 7274347 w 9396363"/>
              <a:gd name="connsiteY285" fmla="*/ 244005 h 361076"/>
              <a:gd name="connsiteX286" fmla="*/ 7203737 w 9396363"/>
              <a:gd name="connsiteY286" fmla="*/ 271163 h 361076"/>
              <a:gd name="connsiteX287" fmla="*/ 7153808 w 9396363"/>
              <a:gd name="connsiteY287" fmla="*/ 263209 h 361076"/>
              <a:gd name="connsiteX288" fmla="*/ 7133127 w 9396363"/>
              <a:gd name="connsiteY288" fmla="*/ 244005 h 361076"/>
              <a:gd name="connsiteX289" fmla="*/ 7203737 w 9396363"/>
              <a:gd name="connsiteY289" fmla="*/ 216848 h 361076"/>
              <a:gd name="connsiteX290" fmla="*/ 6728195 w 9396363"/>
              <a:gd name="connsiteY290" fmla="*/ 216848 h 361076"/>
              <a:gd name="connsiteX291" fmla="*/ 6798805 w 9396363"/>
              <a:gd name="connsiteY291" fmla="*/ 244005 h 361076"/>
              <a:gd name="connsiteX292" fmla="*/ 6728195 w 9396363"/>
              <a:gd name="connsiteY292" fmla="*/ 271163 h 361076"/>
              <a:gd name="connsiteX293" fmla="*/ 6678266 w 9396363"/>
              <a:gd name="connsiteY293" fmla="*/ 263209 h 361076"/>
              <a:gd name="connsiteX294" fmla="*/ 6657585 w 9396363"/>
              <a:gd name="connsiteY294" fmla="*/ 244005 h 361076"/>
              <a:gd name="connsiteX295" fmla="*/ 6728195 w 9396363"/>
              <a:gd name="connsiteY295" fmla="*/ 216848 h 361076"/>
              <a:gd name="connsiteX296" fmla="*/ 6252653 w 9396363"/>
              <a:gd name="connsiteY296" fmla="*/ 216848 h 361076"/>
              <a:gd name="connsiteX297" fmla="*/ 6323263 w 9396363"/>
              <a:gd name="connsiteY297" fmla="*/ 244005 h 361076"/>
              <a:gd name="connsiteX298" fmla="*/ 6252653 w 9396363"/>
              <a:gd name="connsiteY298" fmla="*/ 271163 h 361076"/>
              <a:gd name="connsiteX299" fmla="*/ 6202724 w 9396363"/>
              <a:gd name="connsiteY299" fmla="*/ 263209 h 361076"/>
              <a:gd name="connsiteX300" fmla="*/ 6182043 w 9396363"/>
              <a:gd name="connsiteY300" fmla="*/ 244005 h 361076"/>
              <a:gd name="connsiteX301" fmla="*/ 6252653 w 9396363"/>
              <a:gd name="connsiteY301" fmla="*/ 216848 h 361076"/>
              <a:gd name="connsiteX302" fmla="*/ 5777111 w 9396363"/>
              <a:gd name="connsiteY302" fmla="*/ 216848 h 361076"/>
              <a:gd name="connsiteX303" fmla="*/ 5847721 w 9396363"/>
              <a:gd name="connsiteY303" fmla="*/ 244005 h 361076"/>
              <a:gd name="connsiteX304" fmla="*/ 5777111 w 9396363"/>
              <a:gd name="connsiteY304" fmla="*/ 271163 h 361076"/>
              <a:gd name="connsiteX305" fmla="*/ 5727182 w 9396363"/>
              <a:gd name="connsiteY305" fmla="*/ 263209 h 361076"/>
              <a:gd name="connsiteX306" fmla="*/ 5706501 w 9396363"/>
              <a:gd name="connsiteY306" fmla="*/ 244005 h 361076"/>
              <a:gd name="connsiteX307" fmla="*/ 5777111 w 9396363"/>
              <a:gd name="connsiteY307" fmla="*/ 216848 h 361076"/>
              <a:gd name="connsiteX308" fmla="*/ 5301569 w 9396363"/>
              <a:gd name="connsiteY308" fmla="*/ 216848 h 361076"/>
              <a:gd name="connsiteX309" fmla="*/ 5372179 w 9396363"/>
              <a:gd name="connsiteY309" fmla="*/ 244005 h 361076"/>
              <a:gd name="connsiteX310" fmla="*/ 5301569 w 9396363"/>
              <a:gd name="connsiteY310" fmla="*/ 271163 h 361076"/>
              <a:gd name="connsiteX311" fmla="*/ 5251640 w 9396363"/>
              <a:gd name="connsiteY311" fmla="*/ 263209 h 361076"/>
              <a:gd name="connsiteX312" fmla="*/ 5230959 w 9396363"/>
              <a:gd name="connsiteY312" fmla="*/ 244005 h 361076"/>
              <a:gd name="connsiteX313" fmla="*/ 5301569 w 9396363"/>
              <a:gd name="connsiteY313" fmla="*/ 216848 h 361076"/>
              <a:gd name="connsiteX314" fmla="*/ 4826027 w 9396363"/>
              <a:gd name="connsiteY314" fmla="*/ 216848 h 361076"/>
              <a:gd name="connsiteX315" fmla="*/ 4896637 w 9396363"/>
              <a:gd name="connsiteY315" fmla="*/ 244005 h 361076"/>
              <a:gd name="connsiteX316" fmla="*/ 4826027 w 9396363"/>
              <a:gd name="connsiteY316" fmla="*/ 271163 h 361076"/>
              <a:gd name="connsiteX317" fmla="*/ 4776098 w 9396363"/>
              <a:gd name="connsiteY317" fmla="*/ 263209 h 361076"/>
              <a:gd name="connsiteX318" fmla="*/ 4755417 w 9396363"/>
              <a:gd name="connsiteY318" fmla="*/ 244005 h 361076"/>
              <a:gd name="connsiteX319" fmla="*/ 4826027 w 9396363"/>
              <a:gd name="connsiteY319" fmla="*/ 216848 h 361076"/>
              <a:gd name="connsiteX320" fmla="*/ 4350485 w 9396363"/>
              <a:gd name="connsiteY320" fmla="*/ 216848 h 361076"/>
              <a:gd name="connsiteX321" fmla="*/ 4421095 w 9396363"/>
              <a:gd name="connsiteY321" fmla="*/ 244005 h 361076"/>
              <a:gd name="connsiteX322" fmla="*/ 4350485 w 9396363"/>
              <a:gd name="connsiteY322" fmla="*/ 271163 h 361076"/>
              <a:gd name="connsiteX323" fmla="*/ 4300556 w 9396363"/>
              <a:gd name="connsiteY323" fmla="*/ 263209 h 361076"/>
              <a:gd name="connsiteX324" fmla="*/ 4279875 w 9396363"/>
              <a:gd name="connsiteY324" fmla="*/ 244005 h 361076"/>
              <a:gd name="connsiteX325" fmla="*/ 4350485 w 9396363"/>
              <a:gd name="connsiteY325" fmla="*/ 216848 h 361076"/>
              <a:gd name="connsiteX326" fmla="*/ 3874945 w 9396363"/>
              <a:gd name="connsiteY326" fmla="*/ 216848 h 361076"/>
              <a:gd name="connsiteX327" fmla="*/ 3945553 w 9396363"/>
              <a:gd name="connsiteY327" fmla="*/ 244005 h 361076"/>
              <a:gd name="connsiteX328" fmla="*/ 3874945 w 9396363"/>
              <a:gd name="connsiteY328" fmla="*/ 271163 h 361076"/>
              <a:gd name="connsiteX329" fmla="*/ 3825016 w 9396363"/>
              <a:gd name="connsiteY329" fmla="*/ 263209 h 361076"/>
              <a:gd name="connsiteX330" fmla="*/ 3804335 w 9396363"/>
              <a:gd name="connsiteY330" fmla="*/ 244005 h 361076"/>
              <a:gd name="connsiteX331" fmla="*/ 3874945 w 9396363"/>
              <a:gd name="connsiteY331" fmla="*/ 216848 h 361076"/>
              <a:gd name="connsiteX332" fmla="*/ 3399403 w 9396363"/>
              <a:gd name="connsiteY332" fmla="*/ 216848 h 361076"/>
              <a:gd name="connsiteX333" fmla="*/ 3470013 w 9396363"/>
              <a:gd name="connsiteY333" fmla="*/ 244005 h 361076"/>
              <a:gd name="connsiteX334" fmla="*/ 3399403 w 9396363"/>
              <a:gd name="connsiteY334" fmla="*/ 271163 h 361076"/>
              <a:gd name="connsiteX335" fmla="*/ 3349474 w 9396363"/>
              <a:gd name="connsiteY335" fmla="*/ 263209 h 361076"/>
              <a:gd name="connsiteX336" fmla="*/ 3328793 w 9396363"/>
              <a:gd name="connsiteY336" fmla="*/ 244005 h 361076"/>
              <a:gd name="connsiteX337" fmla="*/ 3399403 w 9396363"/>
              <a:gd name="connsiteY337" fmla="*/ 216848 h 361076"/>
              <a:gd name="connsiteX338" fmla="*/ 2923861 w 9396363"/>
              <a:gd name="connsiteY338" fmla="*/ 216848 h 361076"/>
              <a:gd name="connsiteX339" fmla="*/ 2994471 w 9396363"/>
              <a:gd name="connsiteY339" fmla="*/ 244005 h 361076"/>
              <a:gd name="connsiteX340" fmla="*/ 2923861 w 9396363"/>
              <a:gd name="connsiteY340" fmla="*/ 271163 h 361076"/>
              <a:gd name="connsiteX341" fmla="*/ 2873932 w 9396363"/>
              <a:gd name="connsiteY341" fmla="*/ 263209 h 361076"/>
              <a:gd name="connsiteX342" fmla="*/ 2853251 w 9396363"/>
              <a:gd name="connsiteY342" fmla="*/ 244005 h 361076"/>
              <a:gd name="connsiteX343" fmla="*/ 2923861 w 9396363"/>
              <a:gd name="connsiteY343" fmla="*/ 216848 h 361076"/>
              <a:gd name="connsiteX344" fmla="*/ 2448319 w 9396363"/>
              <a:gd name="connsiteY344" fmla="*/ 216848 h 361076"/>
              <a:gd name="connsiteX345" fmla="*/ 2518929 w 9396363"/>
              <a:gd name="connsiteY345" fmla="*/ 244005 h 361076"/>
              <a:gd name="connsiteX346" fmla="*/ 2448319 w 9396363"/>
              <a:gd name="connsiteY346" fmla="*/ 271163 h 361076"/>
              <a:gd name="connsiteX347" fmla="*/ 2398391 w 9396363"/>
              <a:gd name="connsiteY347" fmla="*/ 263209 h 361076"/>
              <a:gd name="connsiteX348" fmla="*/ 2377710 w 9396363"/>
              <a:gd name="connsiteY348" fmla="*/ 244005 h 361076"/>
              <a:gd name="connsiteX349" fmla="*/ 2448319 w 9396363"/>
              <a:gd name="connsiteY349" fmla="*/ 216848 h 361076"/>
              <a:gd name="connsiteX350" fmla="*/ 1972779 w 9396363"/>
              <a:gd name="connsiteY350" fmla="*/ 216848 h 361076"/>
              <a:gd name="connsiteX351" fmla="*/ 2043389 w 9396363"/>
              <a:gd name="connsiteY351" fmla="*/ 244005 h 361076"/>
              <a:gd name="connsiteX352" fmla="*/ 1972779 w 9396363"/>
              <a:gd name="connsiteY352" fmla="*/ 271163 h 361076"/>
              <a:gd name="connsiteX353" fmla="*/ 1922850 w 9396363"/>
              <a:gd name="connsiteY353" fmla="*/ 263209 h 361076"/>
              <a:gd name="connsiteX354" fmla="*/ 1902168 w 9396363"/>
              <a:gd name="connsiteY354" fmla="*/ 244005 h 361076"/>
              <a:gd name="connsiteX355" fmla="*/ 1972779 w 9396363"/>
              <a:gd name="connsiteY355" fmla="*/ 216848 h 361076"/>
              <a:gd name="connsiteX356" fmla="*/ 1497236 w 9396363"/>
              <a:gd name="connsiteY356" fmla="*/ 216848 h 361076"/>
              <a:gd name="connsiteX357" fmla="*/ 1567846 w 9396363"/>
              <a:gd name="connsiteY357" fmla="*/ 244005 h 361076"/>
              <a:gd name="connsiteX358" fmla="*/ 1497236 w 9396363"/>
              <a:gd name="connsiteY358" fmla="*/ 271163 h 361076"/>
              <a:gd name="connsiteX359" fmla="*/ 1447307 w 9396363"/>
              <a:gd name="connsiteY359" fmla="*/ 263209 h 361076"/>
              <a:gd name="connsiteX360" fmla="*/ 1426625 w 9396363"/>
              <a:gd name="connsiteY360" fmla="*/ 244005 h 361076"/>
              <a:gd name="connsiteX361" fmla="*/ 1497236 w 9396363"/>
              <a:gd name="connsiteY361" fmla="*/ 216848 h 361076"/>
              <a:gd name="connsiteX362" fmla="*/ 1021693 w 9396363"/>
              <a:gd name="connsiteY362" fmla="*/ 216848 h 361076"/>
              <a:gd name="connsiteX363" fmla="*/ 1092303 w 9396363"/>
              <a:gd name="connsiteY363" fmla="*/ 244005 h 361076"/>
              <a:gd name="connsiteX364" fmla="*/ 1021693 w 9396363"/>
              <a:gd name="connsiteY364" fmla="*/ 271163 h 361076"/>
              <a:gd name="connsiteX365" fmla="*/ 971764 w 9396363"/>
              <a:gd name="connsiteY365" fmla="*/ 263209 h 361076"/>
              <a:gd name="connsiteX366" fmla="*/ 951084 w 9396363"/>
              <a:gd name="connsiteY366" fmla="*/ 244005 h 361076"/>
              <a:gd name="connsiteX367" fmla="*/ 1021693 w 9396363"/>
              <a:gd name="connsiteY367" fmla="*/ 216848 h 361076"/>
              <a:gd name="connsiteX368" fmla="*/ 546151 w 9396363"/>
              <a:gd name="connsiteY368" fmla="*/ 216848 h 361076"/>
              <a:gd name="connsiteX369" fmla="*/ 616761 w 9396363"/>
              <a:gd name="connsiteY369" fmla="*/ 244005 h 361076"/>
              <a:gd name="connsiteX370" fmla="*/ 546151 w 9396363"/>
              <a:gd name="connsiteY370" fmla="*/ 271163 h 361076"/>
              <a:gd name="connsiteX371" fmla="*/ 496223 w 9396363"/>
              <a:gd name="connsiteY371" fmla="*/ 263209 h 361076"/>
              <a:gd name="connsiteX372" fmla="*/ 475541 w 9396363"/>
              <a:gd name="connsiteY372" fmla="*/ 244005 h 361076"/>
              <a:gd name="connsiteX373" fmla="*/ 546151 w 9396363"/>
              <a:gd name="connsiteY373" fmla="*/ 216848 h 361076"/>
              <a:gd name="connsiteX374" fmla="*/ 70610 w 9396363"/>
              <a:gd name="connsiteY374" fmla="*/ 216848 h 361076"/>
              <a:gd name="connsiteX375" fmla="*/ 141220 w 9396363"/>
              <a:gd name="connsiteY375" fmla="*/ 244005 h 361076"/>
              <a:gd name="connsiteX376" fmla="*/ 70610 w 9396363"/>
              <a:gd name="connsiteY376" fmla="*/ 271163 h 361076"/>
              <a:gd name="connsiteX377" fmla="*/ 20681 w 9396363"/>
              <a:gd name="connsiteY377" fmla="*/ 263209 h 361076"/>
              <a:gd name="connsiteX378" fmla="*/ 0 w 9396363"/>
              <a:gd name="connsiteY378" fmla="*/ 244005 h 361076"/>
              <a:gd name="connsiteX379" fmla="*/ 70610 w 9396363"/>
              <a:gd name="connsiteY379" fmla="*/ 216848 h 361076"/>
              <a:gd name="connsiteX380" fmla="*/ 9299904 w 9396363"/>
              <a:gd name="connsiteY380" fmla="*/ 159911 h 361076"/>
              <a:gd name="connsiteX381" fmla="*/ 9357638 w 9396363"/>
              <a:gd name="connsiteY381" fmla="*/ 194188 h 361076"/>
              <a:gd name="connsiteX382" fmla="*/ 9388363 w 9396363"/>
              <a:gd name="connsiteY382" fmla="*/ 263320 h 361076"/>
              <a:gd name="connsiteX383" fmla="*/ 9376965 w 9396363"/>
              <a:gd name="connsiteY383" fmla="*/ 266871 h 361076"/>
              <a:gd name="connsiteX384" fmla="*/ 9364747 w 9396363"/>
              <a:gd name="connsiteY384" fmla="*/ 264134 h 361076"/>
              <a:gd name="connsiteX385" fmla="*/ 9319231 w 9396363"/>
              <a:gd name="connsiteY385" fmla="*/ 232595 h 361076"/>
              <a:gd name="connsiteX386" fmla="*/ 9288505 w 9396363"/>
              <a:gd name="connsiteY386" fmla="*/ 163462 h 361076"/>
              <a:gd name="connsiteX387" fmla="*/ 9299904 w 9396363"/>
              <a:gd name="connsiteY387" fmla="*/ 159911 h 361076"/>
              <a:gd name="connsiteX388" fmla="*/ 8824371 w 9396363"/>
              <a:gd name="connsiteY388" fmla="*/ 159911 h 361076"/>
              <a:gd name="connsiteX389" fmla="*/ 8882105 w 9396363"/>
              <a:gd name="connsiteY389" fmla="*/ 194188 h 361076"/>
              <a:gd name="connsiteX390" fmla="*/ 8912830 w 9396363"/>
              <a:gd name="connsiteY390" fmla="*/ 263320 h 361076"/>
              <a:gd name="connsiteX391" fmla="*/ 8901432 w 9396363"/>
              <a:gd name="connsiteY391" fmla="*/ 266871 h 361076"/>
              <a:gd name="connsiteX392" fmla="*/ 8889214 w 9396363"/>
              <a:gd name="connsiteY392" fmla="*/ 264134 h 361076"/>
              <a:gd name="connsiteX393" fmla="*/ 8843698 w 9396363"/>
              <a:gd name="connsiteY393" fmla="*/ 232595 h 361076"/>
              <a:gd name="connsiteX394" fmla="*/ 8812972 w 9396363"/>
              <a:gd name="connsiteY394" fmla="*/ 163462 h 361076"/>
              <a:gd name="connsiteX395" fmla="*/ 8824371 w 9396363"/>
              <a:gd name="connsiteY395" fmla="*/ 159911 h 361076"/>
              <a:gd name="connsiteX396" fmla="*/ 8348829 w 9396363"/>
              <a:gd name="connsiteY396" fmla="*/ 159911 h 361076"/>
              <a:gd name="connsiteX397" fmla="*/ 8406563 w 9396363"/>
              <a:gd name="connsiteY397" fmla="*/ 194188 h 361076"/>
              <a:gd name="connsiteX398" fmla="*/ 8437288 w 9396363"/>
              <a:gd name="connsiteY398" fmla="*/ 263320 h 361076"/>
              <a:gd name="connsiteX399" fmla="*/ 8425890 w 9396363"/>
              <a:gd name="connsiteY399" fmla="*/ 266871 h 361076"/>
              <a:gd name="connsiteX400" fmla="*/ 8413672 w 9396363"/>
              <a:gd name="connsiteY400" fmla="*/ 264134 h 361076"/>
              <a:gd name="connsiteX401" fmla="*/ 8368156 w 9396363"/>
              <a:gd name="connsiteY401" fmla="*/ 232595 h 361076"/>
              <a:gd name="connsiteX402" fmla="*/ 8337430 w 9396363"/>
              <a:gd name="connsiteY402" fmla="*/ 163462 h 361076"/>
              <a:gd name="connsiteX403" fmla="*/ 8348829 w 9396363"/>
              <a:gd name="connsiteY403" fmla="*/ 159911 h 361076"/>
              <a:gd name="connsiteX404" fmla="*/ 7873286 w 9396363"/>
              <a:gd name="connsiteY404" fmla="*/ 159911 h 361076"/>
              <a:gd name="connsiteX405" fmla="*/ 7931020 w 9396363"/>
              <a:gd name="connsiteY405" fmla="*/ 194188 h 361076"/>
              <a:gd name="connsiteX406" fmla="*/ 7961746 w 9396363"/>
              <a:gd name="connsiteY406" fmla="*/ 263320 h 361076"/>
              <a:gd name="connsiteX407" fmla="*/ 7950347 w 9396363"/>
              <a:gd name="connsiteY407" fmla="*/ 266871 h 361076"/>
              <a:gd name="connsiteX408" fmla="*/ 7938130 w 9396363"/>
              <a:gd name="connsiteY408" fmla="*/ 264134 h 361076"/>
              <a:gd name="connsiteX409" fmla="*/ 7892614 w 9396363"/>
              <a:gd name="connsiteY409" fmla="*/ 232595 h 361076"/>
              <a:gd name="connsiteX410" fmla="*/ 7861888 w 9396363"/>
              <a:gd name="connsiteY410" fmla="*/ 163462 h 361076"/>
              <a:gd name="connsiteX411" fmla="*/ 7873286 w 9396363"/>
              <a:gd name="connsiteY411" fmla="*/ 159911 h 361076"/>
              <a:gd name="connsiteX412" fmla="*/ 7397744 w 9396363"/>
              <a:gd name="connsiteY412" fmla="*/ 159911 h 361076"/>
              <a:gd name="connsiteX413" fmla="*/ 7455478 w 9396363"/>
              <a:gd name="connsiteY413" fmla="*/ 194188 h 361076"/>
              <a:gd name="connsiteX414" fmla="*/ 7486204 w 9396363"/>
              <a:gd name="connsiteY414" fmla="*/ 263320 h 361076"/>
              <a:gd name="connsiteX415" fmla="*/ 7474805 w 9396363"/>
              <a:gd name="connsiteY415" fmla="*/ 266871 h 361076"/>
              <a:gd name="connsiteX416" fmla="*/ 7462588 w 9396363"/>
              <a:gd name="connsiteY416" fmla="*/ 264134 h 361076"/>
              <a:gd name="connsiteX417" fmla="*/ 7417072 w 9396363"/>
              <a:gd name="connsiteY417" fmla="*/ 232595 h 361076"/>
              <a:gd name="connsiteX418" fmla="*/ 7386346 w 9396363"/>
              <a:gd name="connsiteY418" fmla="*/ 163462 h 361076"/>
              <a:gd name="connsiteX419" fmla="*/ 7397744 w 9396363"/>
              <a:gd name="connsiteY419" fmla="*/ 159911 h 361076"/>
              <a:gd name="connsiteX420" fmla="*/ 6922202 w 9396363"/>
              <a:gd name="connsiteY420" fmla="*/ 159911 h 361076"/>
              <a:gd name="connsiteX421" fmla="*/ 6979936 w 9396363"/>
              <a:gd name="connsiteY421" fmla="*/ 194188 h 361076"/>
              <a:gd name="connsiteX422" fmla="*/ 7010662 w 9396363"/>
              <a:gd name="connsiteY422" fmla="*/ 263320 h 361076"/>
              <a:gd name="connsiteX423" fmla="*/ 6999263 w 9396363"/>
              <a:gd name="connsiteY423" fmla="*/ 266871 h 361076"/>
              <a:gd name="connsiteX424" fmla="*/ 6987046 w 9396363"/>
              <a:gd name="connsiteY424" fmla="*/ 264134 h 361076"/>
              <a:gd name="connsiteX425" fmla="*/ 6941530 w 9396363"/>
              <a:gd name="connsiteY425" fmla="*/ 232595 h 361076"/>
              <a:gd name="connsiteX426" fmla="*/ 6910804 w 9396363"/>
              <a:gd name="connsiteY426" fmla="*/ 163462 h 361076"/>
              <a:gd name="connsiteX427" fmla="*/ 6922202 w 9396363"/>
              <a:gd name="connsiteY427" fmla="*/ 159911 h 361076"/>
              <a:gd name="connsiteX428" fmla="*/ 6446660 w 9396363"/>
              <a:gd name="connsiteY428" fmla="*/ 159911 h 361076"/>
              <a:gd name="connsiteX429" fmla="*/ 6504394 w 9396363"/>
              <a:gd name="connsiteY429" fmla="*/ 194188 h 361076"/>
              <a:gd name="connsiteX430" fmla="*/ 6535120 w 9396363"/>
              <a:gd name="connsiteY430" fmla="*/ 263320 h 361076"/>
              <a:gd name="connsiteX431" fmla="*/ 6523721 w 9396363"/>
              <a:gd name="connsiteY431" fmla="*/ 266871 h 361076"/>
              <a:gd name="connsiteX432" fmla="*/ 6511504 w 9396363"/>
              <a:gd name="connsiteY432" fmla="*/ 264134 h 361076"/>
              <a:gd name="connsiteX433" fmla="*/ 6465988 w 9396363"/>
              <a:gd name="connsiteY433" fmla="*/ 232595 h 361076"/>
              <a:gd name="connsiteX434" fmla="*/ 6435262 w 9396363"/>
              <a:gd name="connsiteY434" fmla="*/ 163462 h 361076"/>
              <a:gd name="connsiteX435" fmla="*/ 6446660 w 9396363"/>
              <a:gd name="connsiteY435" fmla="*/ 159911 h 361076"/>
              <a:gd name="connsiteX436" fmla="*/ 5971118 w 9396363"/>
              <a:gd name="connsiteY436" fmla="*/ 159911 h 361076"/>
              <a:gd name="connsiteX437" fmla="*/ 6028852 w 9396363"/>
              <a:gd name="connsiteY437" fmla="*/ 194188 h 361076"/>
              <a:gd name="connsiteX438" fmla="*/ 6059578 w 9396363"/>
              <a:gd name="connsiteY438" fmla="*/ 263320 h 361076"/>
              <a:gd name="connsiteX439" fmla="*/ 6048179 w 9396363"/>
              <a:gd name="connsiteY439" fmla="*/ 266871 h 361076"/>
              <a:gd name="connsiteX440" fmla="*/ 6035962 w 9396363"/>
              <a:gd name="connsiteY440" fmla="*/ 264134 h 361076"/>
              <a:gd name="connsiteX441" fmla="*/ 5990446 w 9396363"/>
              <a:gd name="connsiteY441" fmla="*/ 232595 h 361076"/>
              <a:gd name="connsiteX442" fmla="*/ 5959720 w 9396363"/>
              <a:gd name="connsiteY442" fmla="*/ 163462 h 361076"/>
              <a:gd name="connsiteX443" fmla="*/ 5971118 w 9396363"/>
              <a:gd name="connsiteY443" fmla="*/ 159911 h 361076"/>
              <a:gd name="connsiteX444" fmla="*/ 5495576 w 9396363"/>
              <a:gd name="connsiteY444" fmla="*/ 159911 h 361076"/>
              <a:gd name="connsiteX445" fmla="*/ 5553310 w 9396363"/>
              <a:gd name="connsiteY445" fmla="*/ 194188 h 361076"/>
              <a:gd name="connsiteX446" fmla="*/ 5584036 w 9396363"/>
              <a:gd name="connsiteY446" fmla="*/ 263320 h 361076"/>
              <a:gd name="connsiteX447" fmla="*/ 5572637 w 9396363"/>
              <a:gd name="connsiteY447" fmla="*/ 266871 h 361076"/>
              <a:gd name="connsiteX448" fmla="*/ 5560420 w 9396363"/>
              <a:gd name="connsiteY448" fmla="*/ 264134 h 361076"/>
              <a:gd name="connsiteX449" fmla="*/ 5514904 w 9396363"/>
              <a:gd name="connsiteY449" fmla="*/ 232595 h 361076"/>
              <a:gd name="connsiteX450" fmla="*/ 5484178 w 9396363"/>
              <a:gd name="connsiteY450" fmla="*/ 163462 h 361076"/>
              <a:gd name="connsiteX451" fmla="*/ 5495576 w 9396363"/>
              <a:gd name="connsiteY451" fmla="*/ 159911 h 361076"/>
              <a:gd name="connsiteX452" fmla="*/ 5020034 w 9396363"/>
              <a:gd name="connsiteY452" fmla="*/ 159911 h 361076"/>
              <a:gd name="connsiteX453" fmla="*/ 5077768 w 9396363"/>
              <a:gd name="connsiteY453" fmla="*/ 194188 h 361076"/>
              <a:gd name="connsiteX454" fmla="*/ 5108494 w 9396363"/>
              <a:gd name="connsiteY454" fmla="*/ 263320 h 361076"/>
              <a:gd name="connsiteX455" fmla="*/ 5097095 w 9396363"/>
              <a:gd name="connsiteY455" fmla="*/ 266871 h 361076"/>
              <a:gd name="connsiteX456" fmla="*/ 5084878 w 9396363"/>
              <a:gd name="connsiteY456" fmla="*/ 264134 h 361076"/>
              <a:gd name="connsiteX457" fmla="*/ 5039362 w 9396363"/>
              <a:gd name="connsiteY457" fmla="*/ 232595 h 361076"/>
              <a:gd name="connsiteX458" fmla="*/ 5008636 w 9396363"/>
              <a:gd name="connsiteY458" fmla="*/ 163462 h 361076"/>
              <a:gd name="connsiteX459" fmla="*/ 5020034 w 9396363"/>
              <a:gd name="connsiteY459" fmla="*/ 159911 h 361076"/>
              <a:gd name="connsiteX460" fmla="*/ 4544492 w 9396363"/>
              <a:gd name="connsiteY460" fmla="*/ 159911 h 361076"/>
              <a:gd name="connsiteX461" fmla="*/ 4602226 w 9396363"/>
              <a:gd name="connsiteY461" fmla="*/ 194188 h 361076"/>
              <a:gd name="connsiteX462" fmla="*/ 4632952 w 9396363"/>
              <a:gd name="connsiteY462" fmla="*/ 263320 h 361076"/>
              <a:gd name="connsiteX463" fmla="*/ 4621553 w 9396363"/>
              <a:gd name="connsiteY463" fmla="*/ 266871 h 361076"/>
              <a:gd name="connsiteX464" fmla="*/ 4609336 w 9396363"/>
              <a:gd name="connsiteY464" fmla="*/ 264134 h 361076"/>
              <a:gd name="connsiteX465" fmla="*/ 4563820 w 9396363"/>
              <a:gd name="connsiteY465" fmla="*/ 232595 h 361076"/>
              <a:gd name="connsiteX466" fmla="*/ 4533094 w 9396363"/>
              <a:gd name="connsiteY466" fmla="*/ 163462 h 361076"/>
              <a:gd name="connsiteX467" fmla="*/ 4544492 w 9396363"/>
              <a:gd name="connsiteY467" fmla="*/ 159911 h 361076"/>
              <a:gd name="connsiteX468" fmla="*/ 4068950 w 9396363"/>
              <a:gd name="connsiteY468" fmla="*/ 159911 h 361076"/>
              <a:gd name="connsiteX469" fmla="*/ 4126684 w 9396363"/>
              <a:gd name="connsiteY469" fmla="*/ 194188 h 361076"/>
              <a:gd name="connsiteX470" fmla="*/ 4157410 w 9396363"/>
              <a:gd name="connsiteY470" fmla="*/ 263320 h 361076"/>
              <a:gd name="connsiteX471" fmla="*/ 4146011 w 9396363"/>
              <a:gd name="connsiteY471" fmla="*/ 266871 h 361076"/>
              <a:gd name="connsiteX472" fmla="*/ 4133794 w 9396363"/>
              <a:gd name="connsiteY472" fmla="*/ 264134 h 361076"/>
              <a:gd name="connsiteX473" fmla="*/ 4088278 w 9396363"/>
              <a:gd name="connsiteY473" fmla="*/ 232595 h 361076"/>
              <a:gd name="connsiteX474" fmla="*/ 4057552 w 9396363"/>
              <a:gd name="connsiteY474" fmla="*/ 163462 h 361076"/>
              <a:gd name="connsiteX475" fmla="*/ 4068950 w 9396363"/>
              <a:gd name="connsiteY475" fmla="*/ 159911 h 361076"/>
              <a:gd name="connsiteX476" fmla="*/ 3593411 w 9396363"/>
              <a:gd name="connsiteY476" fmla="*/ 159911 h 361076"/>
              <a:gd name="connsiteX477" fmla="*/ 3651145 w 9396363"/>
              <a:gd name="connsiteY477" fmla="*/ 194188 h 361076"/>
              <a:gd name="connsiteX478" fmla="*/ 3681870 w 9396363"/>
              <a:gd name="connsiteY478" fmla="*/ 263320 h 361076"/>
              <a:gd name="connsiteX479" fmla="*/ 3670472 w 9396363"/>
              <a:gd name="connsiteY479" fmla="*/ 266871 h 361076"/>
              <a:gd name="connsiteX480" fmla="*/ 3658254 w 9396363"/>
              <a:gd name="connsiteY480" fmla="*/ 264134 h 361076"/>
              <a:gd name="connsiteX481" fmla="*/ 3612738 w 9396363"/>
              <a:gd name="connsiteY481" fmla="*/ 232595 h 361076"/>
              <a:gd name="connsiteX482" fmla="*/ 3582012 w 9396363"/>
              <a:gd name="connsiteY482" fmla="*/ 163462 h 361076"/>
              <a:gd name="connsiteX483" fmla="*/ 3593411 w 9396363"/>
              <a:gd name="connsiteY483" fmla="*/ 159911 h 361076"/>
              <a:gd name="connsiteX484" fmla="*/ 3117869 w 9396363"/>
              <a:gd name="connsiteY484" fmla="*/ 159911 h 361076"/>
              <a:gd name="connsiteX485" fmla="*/ 3175602 w 9396363"/>
              <a:gd name="connsiteY485" fmla="*/ 194188 h 361076"/>
              <a:gd name="connsiteX486" fmla="*/ 3206329 w 9396363"/>
              <a:gd name="connsiteY486" fmla="*/ 263320 h 361076"/>
              <a:gd name="connsiteX487" fmla="*/ 3194930 w 9396363"/>
              <a:gd name="connsiteY487" fmla="*/ 266871 h 361076"/>
              <a:gd name="connsiteX488" fmla="*/ 3182712 w 9396363"/>
              <a:gd name="connsiteY488" fmla="*/ 264134 h 361076"/>
              <a:gd name="connsiteX489" fmla="*/ 3137196 w 9396363"/>
              <a:gd name="connsiteY489" fmla="*/ 232595 h 361076"/>
              <a:gd name="connsiteX490" fmla="*/ 3106471 w 9396363"/>
              <a:gd name="connsiteY490" fmla="*/ 163462 h 361076"/>
              <a:gd name="connsiteX491" fmla="*/ 3117869 w 9396363"/>
              <a:gd name="connsiteY491" fmla="*/ 159911 h 361076"/>
              <a:gd name="connsiteX492" fmla="*/ 2642327 w 9396363"/>
              <a:gd name="connsiteY492" fmla="*/ 159911 h 361076"/>
              <a:gd name="connsiteX493" fmla="*/ 2700061 w 9396363"/>
              <a:gd name="connsiteY493" fmla="*/ 194188 h 361076"/>
              <a:gd name="connsiteX494" fmla="*/ 2730787 w 9396363"/>
              <a:gd name="connsiteY494" fmla="*/ 263320 h 361076"/>
              <a:gd name="connsiteX495" fmla="*/ 2719388 w 9396363"/>
              <a:gd name="connsiteY495" fmla="*/ 266871 h 361076"/>
              <a:gd name="connsiteX496" fmla="*/ 2707170 w 9396363"/>
              <a:gd name="connsiteY496" fmla="*/ 264134 h 361076"/>
              <a:gd name="connsiteX497" fmla="*/ 2661654 w 9396363"/>
              <a:gd name="connsiteY497" fmla="*/ 232595 h 361076"/>
              <a:gd name="connsiteX498" fmla="*/ 2630929 w 9396363"/>
              <a:gd name="connsiteY498" fmla="*/ 163462 h 361076"/>
              <a:gd name="connsiteX499" fmla="*/ 2642327 w 9396363"/>
              <a:gd name="connsiteY499" fmla="*/ 159911 h 361076"/>
              <a:gd name="connsiteX500" fmla="*/ 2166786 w 9396363"/>
              <a:gd name="connsiteY500" fmla="*/ 159911 h 361076"/>
              <a:gd name="connsiteX501" fmla="*/ 2224519 w 9396363"/>
              <a:gd name="connsiteY501" fmla="*/ 194188 h 361076"/>
              <a:gd name="connsiteX502" fmla="*/ 2255245 w 9396363"/>
              <a:gd name="connsiteY502" fmla="*/ 263320 h 361076"/>
              <a:gd name="connsiteX503" fmla="*/ 2243847 w 9396363"/>
              <a:gd name="connsiteY503" fmla="*/ 266871 h 361076"/>
              <a:gd name="connsiteX504" fmla="*/ 2231629 w 9396363"/>
              <a:gd name="connsiteY504" fmla="*/ 264134 h 361076"/>
              <a:gd name="connsiteX505" fmla="*/ 2186113 w 9396363"/>
              <a:gd name="connsiteY505" fmla="*/ 232595 h 361076"/>
              <a:gd name="connsiteX506" fmla="*/ 2155387 w 9396363"/>
              <a:gd name="connsiteY506" fmla="*/ 163462 h 361076"/>
              <a:gd name="connsiteX507" fmla="*/ 2166786 w 9396363"/>
              <a:gd name="connsiteY507" fmla="*/ 159911 h 361076"/>
              <a:gd name="connsiteX508" fmla="*/ 1691244 w 9396363"/>
              <a:gd name="connsiteY508" fmla="*/ 159911 h 361076"/>
              <a:gd name="connsiteX509" fmla="*/ 1748978 w 9396363"/>
              <a:gd name="connsiteY509" fmla="*/ 194188 h 361076"/>
              <a:gd name="connsiteX510" fmla="*/ 1779704 w 9396363"/>
              <a:gd name="connsiteY510" fmla="*/ 263320 h 361076"/>
              <a:gd name="connsiteX511" fmla="*/ 1768305 w 9396363"/>
              <a:gd name="connsiteY511" fmla="*/ 266871 h 361076"/>
              <a:gd name="connsiteX512" fmla="*/ 1756087 w 9396363"/>
              <a:gd name="connsiteY512" fmla="*/ 264134 h 361076"/>
              <a:gd name="connsiteX513" fmla="*/ 1710571 w 9396363"/>
              <a:gd name="connsiteY513" fmla="*/ 232595 h 361076"/>
              <a:gd name="connsiteX514" fmla="*/ 1679846 w 9396363"/>
              <a:gd name="connsiteY514" fmla="*/ 163462 h 361076"/>
              <a:gd name="connsiteX515" fmla="*/ 1691244 w 9396363"/>
              <a:gd name="connsiteY515" fmla="*/ 159911 h 361076"/>
              <a:gd name="connsiteX516" fmla="*/ 1215701 w 9396363"/>
              <a:gd name="connsiteY516" fmla="*/ 159911 h 361076"/>
              <a:gd name="connsiteX517" fmla="*/ 1273435 w 9396363"/>
              <a:gd name="connsiteY517" fmla="*/ 194188 h 361076"/>
              <a:gd name="connsiteX518" fmla="*/ 1304161 w 9396363"/>
              <a:gd name="connsiteY518" fmla="*/ 263320 h 361076"/>
              <a:gd name="connsiteX519" fmla="*/ 1292762 w 9396363"/>
              <a:gd name="connsiteY519" fmla="*/ 266871 h 361076"/>
              <a:gd name="connsiteX520" fmla="*/ 1280544 w 9396363"/>
              <a:gd name="connsiteY520" fmla="*/ 264134 h 361076"/>
              <a:gd name="connsiteX521" fmla="*/ 1235029 w 9396363"/>
              <a:gd name="connsiteY521" fmla="*/ 232595 h 361076"/>
              <a:gd name="connsiteX522" fmla="*/ 1204303 w 9396363"/>
              <a:gd name="connsiteY522" fmla="*/ 163462 h 361076"/>
              <a:gd name="connsiteX523" fmla="*/ 1215701 w 9396363"/>
              <a:gd name="connsiteY523" fmla="*/ 159911 h 361076"/>
              <a:gd name="connsiteX524" fmla="*/ 740159 w 9396363"/>
              <a:gd name="connsiteY524" fmla="*/ 159911 h 361076"/>
              <a:gd name="connsiteX525" fmla="*/ 797893 w 9396363"/>
              <a:gd name="connsiteY525" fmla="*/ 194188 h 361076"/>
              <a:gd name="connsiteX526" fmla="*/ 828619 w 9396363"/>
              <a:gd name="connsiteY526" fmla="*/ 263320 h 361076"/>
              <a:gd name="connsiteX527" fmla="*/ 817220 w 9396363"/>
              <a:gd name="connsiteY527" fmla="*/ 266871 h 361076"/>
              <a:gd name="connsiteX528" fmla="*/ 805002 w 9396363"/>
              <a:gd name="connsiteY528" fmla="*/ 264134 h 361076"/>
              <a:gd name="connsiteX529" fmla="*/ 759486 w 9396363"/>
              <a:gd name="connsiteY529" fmla="*/ 232595 h 361076"/>
              <a:gd name="connsiteX530" fmla="*/ 728761 w 9396363"/>
              <a:gd name="connsiteY530" fmla="*/ 163462 h 361076"/>
              <a:gd name="connsiteX531" fmla="*/ 740159 w 9396363"/>
              <a:gd name="connsiteY531" fmla="*/ 159911 h 361076"/>
              <a:gd name="connsiteX532" fmla="*/ 264617 w 9396363"/>
              <a:gd name="connsiteY532" fmla="*/ 159911 h 361076"/>
              <a:gd name="connsiteX533" fmla="*/ 322351 w 9396363"/>
              <a:gd name="connsiteY533" fmla="*/ 194188 h 361076"/>
              <a:gd name="connsiteX534" fmla="*/ 353077 w 9396363"/>
              <a:gd name="connsiteY534" fmla="*/ 263320 h 361076"/>
              <a:gd name="connsiteX535" fmla="*/ 341678 w 9396363"/>
              <a:gd name="connsiteY535" fmla="*/ 266871 h 361076"/>
              <a:gd name="connsiteX536" fmla="*/ 329460 w 9396363"/>
              <a:gd name="connsiteY536" fmla="*/ 264134 h 361076"/>
              <a:gd name="connsiteX537" fmla="*/ 283944 w 9396363"/>
              <a:gd name="connsiteY537" fmla="*/ 232595 h 361076"/>
              <a:gd name="connsiteX538" fmla="*/ 253219 w 9396363"/>
              <a:gd name="connsiteY538" fmla="*/ 163462 h 361076"/>
              <a:gd name="connsiteX539" fmla="*/ 264617 w 9396363"/>
              <a:gd name="connsiteY539" fmla="*/ 159911 h 361076"/>
              <a:gd name="connsiteX540" fmla="*/ 9215824 w 9396363"/>
              <a:gd name="connsiteY540" fmla="*/ 140244 h 361076"/>
              <a:gd name="connsiteX541" fmla="*/ 9256117 w 9396363"/>
              <a:gd name="connsiteY541" fmla="*/ 180538 h 361076"/>
              <a:gd name="connsiteX542" fmla="*/ 9215824 w 9396363"/>
              <a:gd name="connsiteY542" fmla="*/ 220831 h 361076"/>
              <a:gd name="connsiteX543" fmla="*/ 9175530 w 9396363"/>
              <a:gd name="connsiteY543" fmla="*/ 180538 h 361076"/>
              <a:gd name="connsiteX544" fmla="*/ 9215824 w 9396363"/>
              <a:gd name="connsiteY544" fmla="*/ 140244 h 361076"/>
              <a:gd name="connsiteX545" fmla="*/ 8740291 w 9396363"/>
              <a:gd name="connsiteY545" fmla="*/ 140244 h 361076"/>
              <a:gd name="connsiteX546" fmla="*/ 8780584 w 9396363"/>
              <a:gd name="connsiteY546" fmla="*/ 180538 h 361076"/>
              <a:gd name="connsiteX547" fmla="*/ 8740291 w 9396363"/>
              <a:gd name="connsiteY547" fmla="*/ 220831 h 361076"/>
              <a:gd name="connsiteX548" fmla="*/ 8699997 w 9396363"/>
              <a:gd name="connsiteY548" fmla="*/ 180538 h 361076"/>
              <a:gd name="connsiteX549" fmla="*/ 8740291 w 9396363"/>
              <a:gd name="connsiteY549" fmla="*/ 140244 h 361076"/>
              <a:gd name="connsiteX550" fmla="*/ 8264749 w 9396363"/>
              <a:gd name="connsiteY550" fmla="*/ 140244 h 361076"/>
              <a:gd name="connsiteX551" fmla="*/ 8305042 w 9396363"/>
              <a:gd name="connsiteY551" fmla="*/ 180538 h 361076"/>
              <a:gd name="connsiteX552" fmla="*/ 8264749 w 9396363"/>
              <a:gd name="connsiteY552" fmla="*/ 220831 h 361076"/>
              <a:gd name="connsiteX553" fmla="*/ 8224455 w 9396363"/>
              <a:gd name="connsiteY553" fmla="*/ 180538 h 361076"/>
              <a:gd name="connsiteX554" fmla="*/ 8264749 w 9396363"/>
              <a:gd name="connsiteY554" fmla="*/ 140244 h 361076"/>
              <a:gd name="connsiteX555" fmla="*/ 7789206 w 9396363"/>
              <a:gd name="connsiteY555" fmla="*/ 140244 h 361076"/>
              <a:gd name="connsiteX556" fmla="*/ 7829500 w 9396363"/>
              <a:gd name="connsiteY556" fmla="*/ 180538 h 361076"/>
              <a:gd name="connsiteX557" fmla="*/ 7789206 w 9396363"/>
              <a:gd name="connsiteY557" fmla="*/ 220831 h 361076"/>
              <a:gd name="connsiteX558" fmla="*/ 7748913 w 9396363"/>
              <a:gd name="connsiteY558" fmla="*/ 180538 h 361076"/>
              <a:gd name="connsiteX559" fmla="*/ 7789206 w 9396363"/>
              <a:gd name="connsiteY559" fmla="*/ 140244 h 361076"/>
              <a:gd name="connsiteX560" fmla="*/ 7313664 w 9396363"/>
              <a:gd name="connsiteY560" fmla="*/ 140244 h 361076"/>
              <a:gd name="connsiteX561" fmla="*/ 7353958 w 9396363"/>
              <a:gd name="connsiteY561" fmla="*/ 180538 h 361076"/>
              <a:gd name="connsiteX562" fmla="*/ 7313664 w 9396363"/>
              <a:gd name="connsiteY562" fmla="*/ 220831 h 361076"/>
              <a:gd name="connsiteX563" fmla="*/ 7273371 w 9396363"/>
              <a:gd name="connsiteY563" fmla="*/ 180538 h 361076"/>
              <a:gd name="connsiteX564" fmla="*/ 7313664 w 9396363"/>
              <a:gd name="connsiteY564" fmla="*/ 140244 h 361076"/>
              <a:gd name="connsiteX565" fmla="*/ 6838122 w 9396363"/>
              <a:gd name="connsiteY565" fmla="*/ 140244 h 361076"/>
              <a:gd name="connsiteX566" fmla="*/ 6878416 w 9396363"/>
              <a:gd name="connsiteY566" fmla="*/ 180538 h 361076"/>
              <a:gd name="connsiteX567" fmla="*/ 6838122 w 9396363"/>
              <a:gd name="connsiteY567" fmla="*/ 220831 h 361076"/>
              <a:gd name="connsiteX568" fmla="*/ 6797829 w 9396363"/>
              <a:gd name="connsiteY568" fmla="*/ 180538 h 361076"/>
              <a:gd name="connsiteX569" fmla="*/ 6838122 w 9396363"/>
              <a:gd name="connsiteY569" fmla="*/ 140244 h 361076"/>
              <a:gd name="connsiteX570" fmla="*/ 6362580 w 9396363"/>
              <a:gd name="connsiteY570" fmla="*/ 140244 h 361076"/>
              <a:gd name="connsiteX571" fmla="*/ 6402874 w 9396363"/>
              <a:gd name="connsiteY571" fmla="*/ 180538 h 361076"/>
              <a:gd name="connsiteX572" fmla="*/ 6362580 w 9396363"/>
              <a:gd name="connsiteY572" fmla="*/ 220831 h 361076"/>
              <a:gd name="connsiteX573" fmla="*/ 6322287 w 9396363"/>
              <a:gd name="connsiteY573" fmla="*/ 180538 h 361076"/>
              <a:gd name="connsiteX574" fmla="*/ 6362580 w 9396363"/>
              <a:gd name="connsiteY574" fmla="*/ 140244 h 361076"/>
              <a:gd name="connsiteX575" fmla="*/ 5887038 w 9396363"/>
              <a:gd name="connsiteY575" fmla="*/ 140244 h 361076"/>
              <a:gd name="connsiteX576" fmla="*/ 5927332 w 9396363"/>
              <a:gd name="connsiteY576" fmla="*/ 180538 h 361076"/>
              <a:gd name="connsiteX577" fmla="*/ 5887038 w 9396363"/>
              <a:gd name="connsiteY577" fmla="*/ 220831 h 361076"/>
              <a:gd name="connsiteX578" fmla="*/ 5846745 w 9396363"/>
              <a:gd name="connsiteY578" fmla="*/ 180538 h 361076"/>
              <a:gd name="connsiteX579" fmla="*/ 5887038 w 9396363"/>
              <a:gd name="connsiteY579" fmla="*/ 140244 h 361076"/>
              <a:gd name="connsiteX580" fmla="*/ 5411496 w 9396363"/>
              <a:gd name="connsiteY580" fmla="*/ 140244 h 361076"/>
              <a:gd name="connsiteX581" fmla="*/ 5451790 w 9396363"/>
              <a:gd name="connsiteY581" fmla="*/ 180538 h 361076"/>
              <a:gd name="connsiteX582" fmla="*/ 5411496 w 9396363"/>
              <a:gd name="connsiteY582" fmla="*/ 220831 h 361076"/>
              <a:gd name="connsiteX583" fmla="*/ 5371203 w 9396363"/>
              <a:gd name="connsiteY583" fmla="*/ 180538 h 361076"/>
              <a:gd name="connsiteX584" fmla="*/ 5411496 w 9396363"/>
              <a:gd name="connsiteY584" fmla="*/ 140244 h 361076"/>
              <a:gd name="connsiteX585" fmla="*/ 4935954 w 9396363"/>
              <a:gd name="connsiteY585" fmla="*/ 140244 h 361076"/>
              <a:gd name="connsiteX586" fmla="*/ 4976248 w 9396363"/>
              <a:gd name="connsiteY586" fmla="*/ 180538 h 361076"/>
              <a:gd name="connsiteX587" fmla="*/ 4935954 w 9396363"/>
              <a:gd name="connsiteY587" fmla="*/ 220831 h 361076"/>
              <a:gd name="connsiteX588" fmla="*/ 4895661 w 9396363"/>
              <a:gd name="connsiteY588" fmla="*/ 180538 h 361076"/>
              <a:gd name="connsiteX589" fmla="*/ 4935954 w 9396363"/>
              <a:gd name="connsiteY589" fmla="*/ 140244 h 361076"/>
              <a:gd name="connsiteX590" fmla="*/ 4460412 w 9396363"/>
              <a:gd name="connsiteY590" fmla="*/ 140244 h 361076"/>
              <a:gd name="connsiteX591" fmla="*/ 4500706 w 9396363"/>
              <a:gd name="connsiteY591" fmla="*/ 180538 h 361076"/>
              <a:gd name="connsiteX592" fmla="*/ 4460412 w 9396363"/>
              <a:gd name="connsiteY592" fmla="*/ 220831 h 361076"/>
              <a:gd name="connsiteX593" fmla="*/ 4420119 w 9396363"/>
              <a:gd name="connsiteY593" fmla="*/ 180538 h 361076"/>
              <a:gd name="connsiteX594" fmla="*/ 4460412 w 9396363"/>
              <a:gd name="connsiteY594" fmla="*/ 140244 h 361076"/>
              <a:gd name="connsiteX595" fmla="*/ 3984870 w 9396363"/>
              <a:gd name="connsiteY595" fmla="*/ 140244 h 361076"/>
              <a:gd name="connsiteX596" fmla="*/ 4025164 w 9396363"/>
              <a:gd name="connsiteY596" fmla="*/ 180538 h 361076"/>
              <a:gd name="connsiteX597" fmla="*/ 3984870 w 9396363"/>
              <a:gd name="connsiteY597" fmla="*/ 220831 h 361076"/>
              <a:gd name="connsiteX598" fmla="*/ 3944577 w 9396363"/>
              <a:gd name="connsiteY598" fmla="*/ 180538 h 361076"/>
              <a:gd name="connsiteX599" fmla="*/ 3984870 w 9396363"/>
              <a:gd name="connsiteY599" fmla="*/ 140244 h 361076"/>
              <a:gd name="connsiteX600" fmla="*/ 3509331 w 9396363"/>
              <a:gd name="connsiteY600" fmla="*/ 140244 h 361076"/>
              <a:gd name="connsiteX601" fmla="*/ 3549624 w 9396363"/>
              <a:gd name="connsiteY601" fmla="*/ 180538 h 361076"/>
              <a:gd name="connsiteX602" fmla="*/ 3509331 w 9396363"/>
              <a:gd name="connsiteY602" fmla="*/ 220831 h 361076"/>
              <a:gd name="connsiteX603" fmla="*/ 3469037 w 9396363"/>
              <a:gd name="connsiteY603" fmla="*/ 180538 h 361076"/>
              <a:gd name="connsiteX604" fmla="*/ 3509331 w 9396363"/>
              <a:gd name="connsiteY604" fmla="*/ 140244 h 361076"/>
              <a:gd name="connsiteX605" fmla="*/ 3033789 w 9396363"/>
              <a:gd name="connsiteY605" fmla="*/ 140244 h 361076"/>
              <a:gd name="connsiteX606" fmla="*/ 3074082 w 9396363"/>
              <a:gd name="connsiteY606" fmla="*/ 180538 h 361076"/>
              <a:gd name="connsiteX607" fmla="*/ 3033789 w 9396363"/>
              <a:gd name="connsiteY607" fmla="*/ 220831 h 361076"/>
              <a:gd name="connsiteX608" fmla="*/ 2993496 w 9396363"/>
              <a:gd name="connsiteY608" fmla="*/ 180538 h 361076"/>
              <a:gd name="connsiteX609" fmla="*/ 3033789 w 9396363"/>
              <a:gd name="connsiteY609" fmla="*/ 140244 h 361076"/>
              <a:gd name="connsiteX610" fmla="*/ 2558247 w 9396363"/>
              <a:gd name="connsiteY610" fmla="*/ 140244 h 361076"/>
              <a:gd name="connsiteX611" fmla="*/ 2598540 w 9396363"/>
              <a:gd name="connsiteY611" fmla="*/ 180538 h 361076"/>
              <a:gd name="connsiteX612" fmla="*/ 2558247 w 9396363"/>
              <a:gd name="connsiteY612" fmla="*/ 220831 h 361076"/>
              <a:gd name="connsiteX613" fmla="*/ 2517954 w 9396363"/>
              <a:gd name="connsiteY613" fmla="*/ 180538 h 361076"/>
              <a:gd name="connsiteX614" fmla="*/ 2558247 w 9396363"/>
              <a:gd name="connsiteY614" fmla="*/ 140244 h 361076"/>
              <a:gd name="connsiteX615" fmla="*/ 2082706 w 9396363"/>
              <a:gd name="connsiteY615" fmla="*/ 140244 h 361076"/>
              <a:gd name="connsiteX616" fmla="*/ 2123000 w 9396363"/>
              <a:gd name="connsiteY616" fmla="*/ 180538 h 361076"/>
              <a:gd name="connsiteX617" fmla="*/ 2082706 w 9396363"/>
              <a:gd name="connsiteY617" fmla="*/ 220831 h 361076"/>
              <a:gd name="connsiteX618" fmla="*/ 2042413 w 9396363"/>
              <a:gd name="connsiteY618" fmla="*/ 180538 h 361076"/>
              <a:gd name="connsiteX619" fmla="*/ 2082706 w 9396363"/>
              <a:gd name="connsiteY619" fmla="*/ 140244 h 361076"/>
              <a:gd name="connsiteX620" fmla="*/ 1607163 w 9396363"/>
              <a:gd name="connsiteY620" fmla="*/ 140244 h 361076"/>
              <a:gd name="connsiteX621" fmla="*/ 1647457 w 9396363"/>
              <a:gd name="connsiteY621" fmla="*/ 180538 h 361076"/>
              <a:gd name="connsiteX622" fmla="*/ 1607163 w 9396363"/>
              <a:gd name="connsiteY622" fmla="*/ 220831 h 361076"/>
              <a:gd name="connsiteX623" fmla="*/ 1566871 w 9396363"/>
              <a:gd name="connsiteY623" fmla="*/ 180538 h 361076"/>
              <a:gd name="connsiteX624" fmla="*/ 1607163 w 9396363"/>
              <a:gd name="connsiteY624" fmla="*/ 140244 h 361076"/>
              <a:gd name="connsiteX625" fmla="*/ 1131621 w 9396363"/>
              <a:gd name="connsiteY625" fmla="*/ 140244 h 361076"/>
              <a:gd name="connsiteX626" fmla="*/ 1171914 w 9396363"/>
              <a:gd name="connsiteY626" fmla="*/ 180538 h 361076"/>
              <a:gd name="connsiteX627" fmla="*/ 1131621 w 9396363"/>
              <a:gd name="connsiteY627" fmla="*/ 220831 h 361076"/>
              <a:gd name="connsiteX628" fmla="*/ 1091328 w 9396363"/>
              <a:gd name="connsiteY628" fmla="*/ 180538 h 361076"/>
              <a:gd name="connsiteX629" fmla="*/ 1131621 w 9396363"/>
              <a:gd name="connsiteY629" fmla="*/ 140244 h 361076"/>
              <a:gd name="connsiteX630" fmla="*/ 656079 w 9396363"/>
              <a:gd name="connsiteY630" fmla="*/ 140244 h 361076"/>
              <a:gd name="connsiteX631" fmla="*/ 696372 w 9396363"/>
              <a:gd name="connsiteY631" fmla="*/ 180538 h 361076"/>
              <a:gd name="connsiteX632" fmla="*/ 656079 w 9396363"/>
              <a:gd name="connsiteY632" fmla="*/ 220831 h 361076"/>
              <a:gd name="connsiteX633" fmla="*/ 615785 w 9396363"/>
              <a:gd name="connsiteY633" fmla="*/ 180538 h 361076"/>
              <a:gd name="connsiteX634" fmla="*/ 656079 w 9396363"/>
              <a:gd name="connsiteY634" fmla="*/ 140244 h 361076"/>
              <a:gd name="connsiteX635" fmla="*/ 180537 w 9396363"/>
              <a:gd name="connsiteY635" fmla="*/ 140244 h 361076"/>
              <a:gd name="connsiteX636" fmla="*/ 220830 w 9396363"/>
              <a:gd name="connsiteY636" fmla="*/ 180538 h 361076"/>
              <a:gd name="connsiteX637" fmla="*/ 180537 w 9396363"/>
              <a:gd name="connsiteY637" fmla="*/ 220831 h 361076"/>
              <a:gd name="connsiteX638" fmla="*/ 140244 w 9396363"/>
              <a:gd name="connsiteY638" fmla="*/ 180538 h 361076"/>
              <a:gd name="connsiteX639" fmla="*/ 180537 w 9396363"/>
              <a:gd name="connsiteY639" fmla="*/ 140244 h 361076"/>
              <a:gd name="connsiteX640" fmla="*/ 9054685 w 9396363"/>
              <a:gd name="connsiteY640" fmla="*/ 94205 h 361076"/>
              <a:gd name="connsiteX641" fmla="*/ 9112419 w 9396363"/>
              <a:gd name="connsiteY641" fmla="*/ 128482 h 361076"/>
              <a:gd name="connsiteX642" fmla="*/ 9143144 w 9396363"/>
              <a:gd name="connsiteY642" fmla="*/ 197614 h 361076"/>
              <a:gd name="connsiteX643" fmla="*/ 9131746 w 9396363"/>
              <a:gd name="connsiteY643" fmla="*/ 201165 h 361076"/>
              <a:gd name="connsiteX644" fmla="*/ 9119528 w 9396363"/>
              <a:gd name="connsiteY644" fmla="*/ 198428 h 361076"/>
              <a:gd name="connsiteX645" fmla="*/ 9074012 w 9396363"/>
              <a:gd name="connsiteY645" fmla="*/ 166888 h 361076"/>
              <a:gd name="connsiteX646" fmla="*/ 9043287 w 9396363"/>
              <a:gd name="connsiteY646" fmla="*/ 97756 h 361076"/>
              <a:gd name="connsiteX647" fmla="*/ 9054685 w 9396363"/>
              <a:gd name="connsiteY647" fmla="*/ 94205 h 361076"/>
              <a:gd name="connsiteX648" fmla="*/ 8579152 w 9396363"/>
              <a:gd name="connsiteY648" fmla="*/ 94205 h 361076"/>
              <a:gd name="connsiteX649" fmla="*/ 8636886 w 9396363"/>
              <a:gd name="connsiteY649" fmla="*/ 128482 h 361076"/>
              <a:gd name="connsiteX650" fmla="*/ 8667611 w 9396363"/>
              <a:gd name="connsiteY650" fmla="*/ 197614 h 361076"/>
              <a:gd name="connsiteX651" fmla="*/ 8656213 w 9396363"/>
              <a:gd name="connsiteY651" fmla="*/ 201165 h 361076"/>
              <a:gd name="connsiteX652" fmla="*/ 8643995 w 9396363"/>
              <a:gd name="connsiteY652" fmla="*/ 198428 h 361076"/>
              <a:gd name="connsiteX653" fmla="*/ 8598479 w 9396363"/>
              <a:gd name="connsiteY653" fmla="*/ 166888 h 361076"/>
              <a:gd name="connsiteX654" fmla="*/ 8567754 w 9396363"/>
              <a:gd name="connsiteY654" fmla="*/ 97756 h 361076"/>
              <a:gd name="connsiteX655" fmla="*/ 8579152 w 9396363"/>
              <a:gd name="connsiteY655" fmla="*/ 94205 h 361076"/>
              <a:gd name="connsiteX656" fmla="*/ 8103610 w 9396363"/>
              <a:gd name="connsiteY656" fmla="*/ 94205 h 361076"/>
              <a:gd name="connsiteX657" fmla="*/ 8161344 w 9396363"/>
              <a:gd name="connsiteY657" fmla="*/ 128482 h 361076"/>
              <a:gd name="connsiteX658" fmla="*/ 8192069 w 9396363"/>
              <a:gd name="connsiteY658" fmla="*/ 197614 h 361076"/>
              <a:gd name="connsiteX659" fmla="*/ 8180671 w 9396363"/>
              <a:gd name="connsiteY659" fmla="*/ 201165 h 361076"/>
              <a:gd name="connsiteX660" fmla="*/ 8168453 w 9396363"/>
              <a:gd name="connsiteY660" fmla="*/ 198428 h 361076"/>
              <a:gd name="connsiteX661" fmla="*/ 8122937 w 9396363"/>
              <a:gd name="connsiteY661" fmla="*/ 166888 h 361076"/>
              <a:gd name="connsiteX662" fmla="*/ 8092211 w 9396363"/>
              <a:gd name="connsiteY662" fmla="*/ 97756 h 361076"/>
              <a:gd name="connsiteX663" fmla="*/ 8103610 w 9396363"/>
              <a:gd name="connsiteY663" fmla="*/ 94205 h 361076"/>
              <a:gd name="connsiteX664" fmla="*/ 7628068 w 9396363"/>
              <a:gd name="connsiteY664" fmla="*/ 94205 h 361076"/>
              <a:gd name="connsiteX665" fmla="*/ 7685802 w 9396363"/>
              <a:gd name="connsiteY665" fmla="*/ 128482 h 361076"/>
              <a:gd name="connsiteX666" fmla="*/ 7716527 w 9396363"/>
              <a:gd name="connsiteY666" fmla="*/ 197614 h 361076"/>
              <a:gd name="connsiteX667" fmla="*/ 7705129 w 9396363"/>
              <a:gd name="connsiteY667" fmla="*/ 201165 h 361076"/>
              <a:gd name="connsiteX668" fmla="*/ 7692911 w 9396363"/>
              <a:gd name="connsiteY668" fmla="*/ 198428 h 361076"/>
              <a:gd name="connsiteX669" fmla="*/ 7647395 w 9396363"/>
              <a:gd name="connsiteY669" fmla="*/ 166888 h 361076"/>
              <a:gd name="connsiteX670" fmla="*/ 7616669 w 9396363"/>
              <a:gd name="connsiteY670" fmla="*/ 97756 h 361076"/>
              <a:gd name="connsiteX671" fmla="*/ 7628068 w 9396363"/>
              <a:gd name="connsiteY671" fmla="*/ 94205 h 361076"/>
              <a:gd name="connsiteX672" fmla="*/ 7152526 w 9396363"/>
              <a:gd name="connsiteY672" fmla="*/ 94205 h 361076"/>
              <a:gd name="connsiteX673" fmla="*/ 7210260 w 9396363"/>
              <a:gd name="connsiteY673" fmla="*/ 128482 h 361076"/>
              <a:gd name="connsiteX674" fmla="*/ 7240985 w 9396363"/>
              <a:gd name="connsiteY674" fmla="*/ 197614 h 361076"/>
              <a:gd name="connsiteX675" fmla="*/ 7229587 w 9396363"/>
              <a:gd name="connsiteY675" fmla="*/ 201165 h 361076"/>
              <a:gd name="connsiteX676" fmla="*/ 7217369 w 9396363"/>
              <a:gd name="connsiteY676" fmla="*/ 198428 h 361076"/>
              <a:gd name="connsiteX677" fmla="*/ 7171853 w 9396363"/>
              <a:gd name="connsiteY677" fmla="*/ 166888 h 361076"/>
              <a:gd name="connsiteX678" fmla="*/ 7141127 w 9396363"/>
              <a:gd name="connsiteY678" fmla="*/ 97756 h 361076"/>
              <a:gd name="connsiteX679" fmla="*/ 7152526 w 9396363"/>
              <a:gd name="connsiteY679" fmla="*/ 94205 h 361076"/>
              <a:gd name="connsiteX680" fmla="*/ 6676984 w 9396363"/>
              <a:gd name="connsiteY680" fmla="*/ 94205 h 361076"/>
              <a:gd name="connsiteX681" fmla="*/ 6734718 w 9396363"/>
              <a:gd name="connsiteY681" fmla="*/ 128482 h 361076"/>
              <a:gd name="connsiteX682" fmla="*/ 6765443 w 9396363"/>
              <a:gd name="connsiteY682" fmla="*/ 197614 h 361076"/>
              <a:gd name="connsiteX683" fmla="*/ 6754045 w 9396363"/>
              <a:gd name="connsiteY683" fmla="*/ 201165 h 361076"/>
              <a:gd name="connsiteX684" fmla="*/ 6741827 w 9396363"/>
              <a:gd name="connsiteY684" fmla="*/ 198428 h 361076"/>
              <a:gd name="connsiteX685" fmla="*/ 6696311 w 9396363"/>
              <a:gd name="connsiteY685" fmla="*/ 166888 h 361076"/>
              <a:gd name="connsiteX686" fmla="*/ 6665585 w 9396363"/>
              <a:gd name="connsiteY686" fmla="*/ 97756 h 361076"/>
              <a:gd name="connsiteX687" fmla="*/ 6676984 w 9396363"/>
              <a:gd name="connsiteY687" fmla="*/ 94205 h 361076"/>
              <a:gd name="connsiteX688" fmla="*/ 6201442 w 9396363"/>
              <a:gd name="connsiteY688" fmla="*/ 94205 h 361076"/>
              <a:gd name="connsiteX689" fmla="*/ 6259176 w 9396363"/>
              <a:gd name="connsiteY689" fmla="*/ 128482 h 361076"/>
              <a:gd name="connsiteX690" fmla="*/ 6289901 w 9396363"/>
              <a:gd name="connsiteY690" fmla="*/ 197614 h 361076"/>
              <a:gd name="connsiteX691" fmla="*/ 6278503 w 9396363"/>
              <a:gd name="connsiteY691" fmla="*/ 201165 h 361076"/>
              <a:gd name="connsiteX692" fmla="*/ 6266285 w 9396363"/>
              <a:gd name="connsiteY692" fmla="*/ 198428 h 361076"/>
              <a:gd name="connsiteX693" fmla="*/ 6220769 w 9396363"/>
              <a:gd name="connsiteY693" fmla="*/ 166888 h 361076"/>
              <a:gd name="connsiteX694" fmla="*/ 6190043 w 9396363"/>
              <a:gd name="connsiteY694" fmla="*/ 97756 h 361076"/>
              <a:gd name="connsiteX695" fmla="*/ 6201442 w 9396363"/>
              <a:gd name="connsiteY695" fmla="*/ 94205 h 361076"/>
              <a:gd name="connsiteX696" fmla="*/ 5725900 w 9396363"/>
              <a:gd name="connsiteY696" fmla="*/ 94205 h 361076"/>
              <a:gd name="connsiteX697" fmla="*/ 5783634 w 9396363"/>
              <a:gd name="connsiteY697" fmla="*/ 128482 h 361076"/>
              <a:gd name="connsiteX698" fmla="*/ 5814359 w 9396363"/>
              <a:gd name="connsiteY698" fmla="*/ 197614 h 361076"/>
              <a:gd name="connsiteX699" fmla="*/ 5802961 w 9396363"/>
              <a:gd name="connsiteY699" fmla="*/ 201165 h 361076"/>
              <a:gd name="connsiteX700" fmla="*/ 5790743 w 9396363"/>
              <a:gd name="connsiteY700" fmla="*/ 198428 h 361076"/>
              <a:gd name="connsiteX701" fmla="*/ 5745227 w 9396363"/>
              <a:gd name="connsiteY701" fmla="*/ 166888 h 361076"/>
              <a:gd name="connsiteX702" fmla="*/ 5714501 w 9396363"/>
              <a:gd name="connsiteY702" fmla="*/ 97756 h 361076"/>
              <a:gd name="connsiteX703" fmla="*/ 5725900 w 9396363"/>
              <a:gd name="connsiteY703" fmla="*/ 94205 h 361076"/>
              <a:gd name="connsiteX704" fmla="*/ 5250358 w 9396363"/>
              <a:gd name="connsiteY704" fmla="*/ 94205 h 361076"/>
              <a:gd name="connsiteX705" fmla="*/ 5308092 w 9396363"/>
              <a:gd name="connsiteY705" fmla="*/ 128482 h 361076"/>
              <a:gd name="connsiteX706" fmla="*/ 5338817 w 9396363"/>
              <a:gd name="connsiteY706" fmla="*/ 197614 h 361076"/>
              <a:gd name="connsiteX707" fmla="*/ 5327419 w 9396363"/>
              <a:gd name="connsiteY707" fmla="*/ 201165 h 361076"/>
              <a:gd name="connsiteX708" fmla="*/ 5315201 w 9396363"/>
              <a:gd name="connsiteY708" fmla="*/ 198428 h 361076"/>
              <a:gd name="connsiteX709" fmla="*/ 5269685 w 9396363"/>
              <a:gd name="connsiteY709" fmla="*/ 166888 h 361076"/>
              <a:gd name="connsiteX710" fmla="*/ 5238959 w 9396363"/>
              <a:gd name="connsiteY710" fmla="*/ 97756 h 361076"/>
              <a:gd name="connsiteX711" fmla="*/ 5250358 w 9396363"/>
              <a:gd name="connsiteY711" fmla="*/ 94205 h 361076"/>
              <a:gd name="connsiteX712" fmla="*/ 4774816 w 9396363"/>
              <a:gd name="connsiteY712" fmla="*/ 94205 h 361076"/>
              <a:gd name="connsiteX713" fmla="*/ 4832550 w 9396363"/>
              <a:gd name="connsiteY713" fmla="*/ 128482 h 361076"/>
              <a:gd name="connsiteX714" fmla="*/ 4863275 w 9396363"/>
              <a:gd name="connsiteY714" fmla="*/ 197614 h 361076"/>
              <a:gd name="connsiteX715" fmla="*/ 4851877 w 9396363"/>
              <a:gd name="connsiteY715" fmla="*/ 201165 h 361076"/>
              <a:gd name="connsiteX716" fmla="*/ 4839659 w 9396363"/>
              <a:gd name="connsiteY716" fmla="*/ 198428 h 361076"/>
              <a:gd name="connsiteX717" fmla="*/ 4794143 w 9396363"/>
              <a:gd name="connsiteY717" fmla="*/ 166888 h 361076"/>
              <a:gd name="connsiteX718" fmla="*/ 4763417 w 9396363"/>
              <a:gd name="connsiteY718" fmla="*/ 97756 h 361076"/>
              <a:gd name="connsiteX719" fmla="*/ 4774816 w 9396363"/>
              <a:gd name="connsiteY719" fmla="*/ 94205 h 361076"/>
              <a:gd name="connsiteX720" fmla="*/ 4299274 w 9396363"/>
              <a:gd name="connsiteY720" fmla="*/ 94205 h 361076"/>
              <a:gd name="connsiteX721" fmla="*/ 4357008 w 9396363"/>
              <a:gd name="connsiteY721" fmla="*/ 128482 h 361076"/>
              <a:gd name="connsiteX722" fmla="*/ 4387733 w 9396363"/>
              <a:gd name="connsiteY722" fmla="*/ 197614 h 361076"/>
              <a:gd name="connsiteX723" fmla="*/ 4376335 w 9396363"/>
              <a:gd name="connsiteY723" fmla="*/ 201165 h 361076"/>
              <a:gd name="connsiteX724" fmla="*/ 4364117 w 9396363"/>
              <a:gd name="connsiteY724" fmla="*/ 198428 h 361076"/>
              <a:gd name="connsiteX725" fmla="*/ 4318601 w 9396363"/>
              <a:gd name="connsiteY725" fmla="*/ 166888 h 361076"/>
              <a:gd name="connsiteX726" fmla="*/ 4287875 w 9396363"/>
              <a:gd name="connsiteY726" fmla="*/ 97756 h 361076"/>
              <a:gd name="connsiteX727" fmla="*/ 4299274 w 9396363"/>
              <a:gd name="connsiteY727" fmla="*/ 94205 h 361076"/>
              <a:gd name="connsiteX728" fmla="*/ 3823734 w 9396363"/>
              <a:gd name="connsiteY728" fmla="*/ 94205 h 361076"/>
              <a:gd name="connsiteX729" fmla="*/ 3881468 w 9396363"/>
              <a:gd name="connsiteY729" fmla="*/ 128482 h 361076"/>
              <a:gd name="connsiteX730" fmla="*/ 3912193 w 9396363"/>
              <a:gd name="connsiteY730" fmla="*/ 197614 h 361076"/>
              <a:gd name="connsiteX731" fmla="*/ 3900795 w 9396363"/>
              <a:gd name="connsiteY731" fmla="*/ 201165 h 361076"/>
              <a:gd name="connsiteX732" fmla="*/ 3888577 w 9396363"/>
              <a:gd name="connsiteY732" fmla="*/ 198428 h 361076"/>
              <a:gd name="connsiteX733" fmla="*/ 3843061 w 9396363"/>
              <a:gd name="connsiteY733" fmla="*/ 166888 h 361076"/>
              <a:gd name="connsiteX734" fmla="*/ 3812335 w 9396363"/>
              <a:gd name="connsiteY734" fmla="*/ 97756 h 361076"/>
              <a:gd name="connsiteX735" fmla="*/ 3823734 w 9396363"/>
              <a:gd name="connsiteY735" fmla="*/ 94205 h 361076"/>
              <a:gd name="connsiteX736" fmla="*/ 3348192 w 9396363"/>
              <a:gd name="connsiteY736" fmla="*/ 94205 h 361076"/>
              <a:gd name="connsiteX737" fmla="*/ 3405926 w 9396363"/>
              <a:gd name="connsiteY737" fmla="*/ 128482 h 361076"/>
              <a:gd name="connsiteX738" fmla="*/ 3436651 w 9396363"/>
              <a:gd name="connsiteY738" fmla="*/ 197614 h 361076"/>
              <a:gd name="connsiteX739" fmla="*/ 3425253 w 9396363"/>
              <a:gd name="connsiteY739" fmla="*/ 201165 h 361076"/>
              <a:gd name="connsiteX740" fmla="*/ 3413035 w 9396363"/>
              <a:gd name="connsiteY740" fmla="*/ 198428 h 361076"/>
              <a:gd name="connsiteX741" fmla="*/ 3367519 w 9396363"/>
              <a:gd name="connsiteY741" fmla="*/ 166888 h 361076"/>
              <a:gd name="connsiteX742" fmla="*/ 3336794 w 9396363"/>
              <a:gd name="connsiteY742" fmla="*/ 97756 h 361076"/>
              <a:gd name="connsiteX743" fmla="*/ 3348192 w 9396363"/>
              <a:gd name="connsiteY743" fmla="*/ 94205 h 361076"/>
              <a:gd name="connsiteX744" fmla="*/ 2872650 w 9396363"/>
              <a:gd name="connsiteY744" fmla="*/ 94205 h 361076"/>
              <a:gd name="connsiteX745" fmla="*/ 2930385 w 9396363"/>
              <a:gd name="connsiteY745" fmla="*/ 128482 h 361076"/>
              <a:gd name="connsiteX746" fmla="*/ 2961110 w 9396363"/>
              <a:gd name="connsiteY746" fmla="*/ 197614 h 361076"/>
              <a:gd name="connsiteX747" fmla="*/ 2949711 w 9396363"/>
              <a:gd name="connsiteY747" fmla="*/ 201165 h 361076"/>
              <a:gd name="connsiteX748" fmla="*/ 2937493 w 9396363"/>
              <a:gd name="connsiteY748" fmla="*/ 198428 h 361076"/>
              <a:gd name="connsiteX749" fmla="*/ 2891978 w 9396363"/>
              <a:gd name="connsiteY749" fmla="*/ 166888 h 361076"/>
              <a:gd name="connsiteX750" fmla="*/ 2861252 w 9396363"/>
              <a:gd name="connsiteY750" fmla="*/ 97756 h 361076"/>
              <a:gd name="connsiteX751" fmla="*/ 2872650 w 9396363"/>
              <a:gd name="connsiteY751" fmla="*/ 94205 h 361076"/>
              <a:gd name="connsiteX752" fmla="*/ 2397108 w 9396363"/>
              <a:gd name="connsiteY752" fmla="*/ 94205 h 361076"/>
              <a:gd name="connsiteX753" fmla="*/ 2454843 w 9396363"/>
              <a:gd name="connsiteY753" fmla="*/ 128482 h 361076"/>
              <a:gd name="connsiteX754" fmla="*/ 2485568 w 9396363"/>
              <a:gd name="connsiteY754" fmla="*/ 197614 h 361076"/>
              <a:gd name="connsiteX755" fmla="*/ 2474169 w 9396363"/>
              <a:gd name="connsiteY755" fmla="*/ 201165 h 361076"/>
              <a:gd name="connsiteX756" fmla="*/ 2461951 w 9396363"/>
              <a:gd name="connsiteY756" fmla="*/ 198428 h 361076"/>
              <a:gd name="connsiteX757" fmla="*/ 2416436 w 9396363"/>
              <a:gd name="connsiteY757" fmla="*/ 166888 h 361076"/>
              <a:gd name="connsiteX758" fmla="*/ 2385711 w 9396363"/>
              <a:gd name="connsiteY758" fmla="*/ 97756 h 361076"/>
              <a:gd name="connsiteX759" fmla="*/ 2397108 w 9396363"/>
              <a:gd name="connsiteY759" fmla="*/ 94205 h 361076"/>
              <a:gd name="connsiteX760" fmla="*/ 1921568 w 9396363"/>
              <a:gd name="connsiteY760" fmla="*/ 94205 h 361076"/>
              <a:gd name="connsiteX761" fmla="*/ 1979301 w 9396363"/>
              <a:gd name="connsiteY761" fmla="*/ 128482 h 361076"/>
              <a:gd name="connsiteX762" fmla="*/ 2010027 w 9396363"/>
              <a:gd name="connsiteY762" fmla="*/ 197614 h 361076"/>
              <a:gd name="connsiteX763" fmla="*/ 1998629 w 9396363"/>
              <a:gd name="connsiteY763" fmla="*/ 201165 h 361076"/>
              <a:gd name="connsiteX764" fmla="*/ 1986411 w 9396363"/>
              <a:gd name="connsiteY764" fmla="*/ 198428 h 361076"/>
              <a:gd name="connsiteX765" fmla="*/ 1940894 w 9396363"/>
              <a:gd name="connsiteY765" fmla="*/ 166888 h 361076"/>
              <a:gd name="connsiteX766" fmla="*/ 1910169 w 9396363"/>
              <a:gd name="connsiteY766" fmla="*/ 97756 h 361076"/>
              <a:gd name="connsiteX767" fmla="*/ 1921568 w 9396363"/>
              <a:gd name="connsiteY767" fmla="*/ 94205 h 361076"/>
              <a:gd name="connsiteX768" fmla="*/ 1446025 w 9396363"/>
              <a:gd name="connsiteY768" fmla="*/ 94205 h 361076"/>
              <a:gd name="connsiteX769" fmla="*/ 1503759 w 9396363"/>
              <a:gd name="connsiteY769" fmla="*/ 128482 h 361076"/>
              <a:gd name="connsiteX770" fmla="*/ 1534485 w 9396363"/>
              <a:gd name="connsiteY770" fmla="*/ 197614 h 361076"/>
              <a:gd name="connsiteX771" fmla="*/ 1523086 w 9396363"/>
              <a:gd name="connsiteY771" fmla="*/ 201165 h 361076"/>
              <a:gd name="connsiteX772" fmla="*/ 1510868 w 9396363"/>
              <a:gd name="connsiteY772" fmla="*/ 198428 h 361076"/>
              <a:gd name="connsiteX773" fmla="*/ 1465352 w 9396363"/>
              <a:gd name="connsiteY773" fmla="*/ 166888 h 361076"/>
              <a:gd name="connsiteX774" fmla="*/ 1434627 w 9396363"/>
              <a:gd name="connsiteY774" fmla="*/ 97756 h 361076"/>
              <a:gd name="connsiteX775" fmla="*/ 1446025 w 9396363"/>
              <a:gd name="connsiteY775" fmla="*/ 94205 h 361076"/>
              <a:gd name="connsiteX776" fmla="*/ 970482 w 9396363"/>
              <a:gd name="connsiteY776" fmla="*/ 94205 h 361076"/>
              <a:gd name="connsiteX777" fmla="*/ 1028216 w 9396363"/>
              <a:gd name="connsiteY777" fmla="*/ 128482 h 361076"/>
              <a:gd name="connsiteX778" fmla="*/ 1058942 w 9396363"/>
              <a:gd name="connsiteY778" fmla="*/ 197614 h 361076"/>
              <a:gd name="connsiteX779" fmla="*/ 1047543 w 9396363"/>
              <a:gd name="connsiteY779" fmla="*/ 201165 h 361076"/>
              <a:gd name="connsiteX780" fmla="*/ 1035325 w 9396363"/>
              <a:gd name="connsiteY780" fmla="*/ 198428 h 361076"/>
              <a:gd name="connsiteX781" fmla="*/ 989810 w 9396363"/>
              <a:gd name="connsiteY781" fmla="*/ 166888 h 361076"/>
              <a:gd name="connsiteX782" fmla="*/ 959084 w 9396363"/>
              <a:gd name="connsiteY782" fmla="*/ 97756 h 361076"/>
              <a:gd name="connsiteX783" fmla="*/ 970482 w 9396363"/>
              <a:gd name="connsiteY783" fmla="*/ 94205 h 361076"/>
              <a:gd name="connsiteX784" fmla="*/ 494940 w 9396363"/>
              <a:gd name="connsiteY784" fmla="*/ 94205 h 361076"/>
              <a:gd name="connsiteX785" fmla="*/ 552674 w 9396363"/>
              <a:gd name="connsiteY785" fmla="*/ 128482 h 361076"/>
              <a:gd name="connsiteX786" fmla="*/ 583400 w 9396363"/>
              <a:gd name="connsiteY786" fmla="*/ 197614 h 361076"/>
              <a:gd name="connsiteX787" fmla="*/ 572001 w 9396363"/>
              <a:gd name="connsiteY787" fmla="*/ 201165 h 361076"/>
              <a:gd name="connsiteX788" fmla="*/ 559783 w 9396363"/>
              <a:gd name="connsiteY788" fmla="*/ 198428 h 361076"/>
              <a:gd name="connsiteX789" fmla="*/ 514267 w 9396363"/>
              <a:gd name="connsiteY789" fmla="*/ 166888 h 361076"/>
              <a:gd name="connsiteX790" fmla="*/ 483542 w 9396363"/>
              <a:gd name="connsiteY790" fmla="*/ 97756 h 361076"/>
              <a:gd name="connsiteX791" fmla="*/ 494940 w 9396363"/>
              <a:gd name="connsiteY791" fmla="*/ 94205 h 361076"/>
              <a:gd name="connsiteX792" fmla="*/ 19399 w 9396363"/>
              <a:gd name="connsiteY792" fmla="*/ 94205 h 361076"/>
              <a:gd name="connsiteX793" fmla="*/ 77132 w 9396363"/>
              <a:gd name="connsiteY793" fmla="*/ 128482 h 361076"/>
              <a:gd name="connsiteX794" fmla="*/ 107858 w 9396363"/>
              <a:gd name="connsiteY794" fmla="*/ 197614 h 361076"/>
              <a:gd name="connsiteX795" fmla="*/ 96460 w 9396363"/>
              <a:gd name="connsiteY795" fmla="*/ 201165 h 361076"/>
              <a:gd name="connsiteX796" fmla="*/ 84242 w 9396363"/>
              <a:gd name="connsiteY796" fmla="*/ 198428 h 361076"/>
              <a:gd name="connsiteX797" fmla="*/ 38726 w 9396363"/>
              <a:gd name="connsiteY797" fmla="*/ 166888 h 361076"/>
              <a:gd name="connsiteX798" fmla="*/ 8000 w 9396363"/>
              <a:gd name="connsiteY798" fmla="*/ 97756 h 361076"/>
              <a:gd name="connsiteX799" fmla="*/ 19399 w 9396363"/>
              <a:gd name="connsiteY799" fmla="*/ 94205 h 361076"/>
              <a:gd name="connsiteX800" fmla="*/ 9325753 w 9396363"/>
              <a:gd name="connsiteY800" fmla="*/ 89913 h 361076"/>
              <a:gd name="connsiteX801" fmla="*/ 9396363 w 9396363"/>
              <a:gd name="connsiteY801" fmla="*/ 117071 h 361076"/>
              <a:gd name="connsiteX802" fmla="*/ 9325753 w 9396363"/>
              <a:gd name="connsiteY802" fmla="*/ 144228 h 361076"/>
              <a:gd name="connsiteX803" fmla="*/ 9275824 w 9396363"/>
              <a:gd name="connsiteY803" fmla="*/ 136274 h 361076"/>
              <a:gd name="connsiteX804" fmla="*/ 9255143 w 9396363"/>
              <a:gd name="connsiteY804" fmla="*/ 117071 h 361076"/>
              <a:gd name="connsiteX805" fmla="*/ 9325753 w 9396363"/>
              <a:gd name="connsiteY805" fmla="*/ 89913 h 361076"/>
              <a:gd name="connsiteX806" fmla="*/ 8850220 w 9396363"/>
              <a:gd name="connsiteY806" fmla="*/ 89913 h 361076"/>
              <a:gd name="connsiteX807" fmla="*/ 8920830 w 9396363"/>
              <a:gd name="connsiteY807" fmla="*/ 117071 h 361076"/>
              <a:gd name="connsiteX808" fmla="*/ 8850220 w 9396363"/>
              <a:gd name="connsiteY808" fmla="*/ 144228 h 361076"/>
              <a:gd name="connsiteX809" fmla="*/ 8800291 w 9396363"/>
              <a:gd name="connsiteY809" fmla="*/ 136274 h 361076"/>
              <a:gd name="connsiteX810" fmla="*/ 8779610 w 9396363"/>
              <a:gd name="connsiteY810" fmla="*/ 117071 h 361076"/>
              <a:gd name="connsiteX811" fmla="*/ 8850220 w 9396363"/>
              <a:gd name="connsiteY811" fmla="*/ 89913 h 361076"/>
              <a:gd name="connsiteX812" fmla="*/ 8374678 w 9396363"/>
              <a:gd name="connsiteY812" fmla="*/ 89913 h 361076"/>
              <a:gd name="connsiteX813" fmla="*/ 8445288 w 9396363"/>
              <a:gd name="connsiteY813" fmla="*/ 117071 h 361076"/>
              <a:gd name="connsiteX814" fmla="*/ 8374678 w 9396363"/>
              <a:gd name="connsiteY814" fmla="*/ 144228 h 361076"/>
              <a:gd name="connsiteX815" fmla="*/ 8324749 w 9396363"/>
              <a:gd name="connsiteY815" fmla="*/ 136274 h 361076"/>
              <a:gd name="connsiteX816" fmla="*/ 8304068 w 9396363"/>
              <a:gd name="connsiteY816" fmla="*/ 117071 h 361076"/>
              <a:gd name="connsiteX817" fmla="*/ 8374678 w 9396363"/>
              <a:gd name="connsiteY817" fmla="*/ 89913 h 361076"/>
              <a:gd name="connsiteX818" fmla="*/ 7899135 w 9396363"/>
              <a:gd name="connsiteY818" fmla="*/ 89913 h 361076"/>
              <a:gd name="connsiteX819" fmla="*/ 7969746 w 9396363"/>
              <a:gd name="connsiteY819" fmla="*/ 117071 h 361076"/>
              <a:gd name="connsiteX820" fmla="*/ 7899136 w 9396363"/>
              <a:gd name="connsiteY820" fmla="*/ 144228 h 361076"/>
              <a:gd name="connsiteX821" fmla="*/ 7849207 w 9396363"/>
              <a:gd name="connsiteY821" fmla="*/ 136274 h 361076"/>
              <a:gd name="connsiteX822" fmla="*/ 7828525 w 9396363"/>
              <a:gd name="connsiteY822" fmla="*/ 117071 h 361076"/>
              <a:gd name="connsiteX823" fmla="*/ 7899135 w 9396363"/>
              <a:gd name="connsiteY823" fmla="*/ 89913 h 361076"/>
              <a:gd name="connsiteX824" fmla="*/ 7423593 w 9396363"/>
              <a:gd name="connsiteY824" fmla="*/ 89913 h 361076"/>
              <a:gd name="connsiteX825" fmla="*/ 7494204 w 9396363"/>
              <a:gd name="connsiteY825" fmla="*/ 117071 h 361076"/>
              <a:gd name="connsiteX826" fmla="*/ 7423594 w 9396363"/>
              <a:gd name="connsiteY826" fmla="*/ 144228 h 361076"/>
              <a:gd name="connsiteX827" fmla="*/ 7373665 w 9396363"/>
              <a:gd name="connsiteY827" fmla="*/ 136274 h 361076"/>
              <a:gd name="connsiteX828" fmla="*/ 7352983 w 9396363"/>
              <a:gd name="connsiteY828" fmla="*/ 117071 h 361076"/>
              <a:gd name="connsiteX829" fmla="*/ 7423593 w 9396363"/>
              <a:gd name="connsiteY829" fmla="*/ 89913 h 361076"/>
              <a:gd name="connsiteX830" fmla="*/ 6948051 w 9396363"/>
              <a:gd name="connsiteY830" fmla="*/ 89913 h 361076"/>
              <a:gd name="connsiteX831" fmla="*/ 7018662 w 9396363"/>
              <a:gd name="connsiteY831" fmla="*/ 117071 h 361076"/>
              <a:gd name="connsiteX832" fmla="*/ 6948052 w 9396363"/>
              <a:gd name="connsiteY832" fmla="*/ 144228 h 361076"/>
              <a:gd name="connsiteX833" fmla="*/ 6898123 w 9396363"/>
              <a:gd name="connsiteY833" fmla="*/ 136274 h 361076"/>
              <a:gd name="connsiteX834" fmla="*/ 6877441 w 9396363"/>
              <a:gd name="connsiteY834" fmla="*/ 117071 h 361076"/>
              <a:gd name="connsiteX835" fmla="*/ 6948051 w 9396363"/>
              <a:gd name="connsiteY835" fmla="*/ 89913 h 361076"/>
              <a:gd name="connsiteX836" fmla="*/ 6472509 w 9396363"/>
              <a:gd name="connsiteY836" fmla="*/ 89913 h 361076"/>
              <a:gd name="connsiteX837" fmla="*/ 6543120 w 9396363"/>
              <a:gd name="connsiteY837" fmla="*/ 117071 h 361076"/>
              <a:gd name="connsiteX838" fmla="*/ 6472510 w 9396363"/>
              <a:gd name="connsiteY838" fmla="*/ 144228 h 361076"/>
              <a:gd name="connsiteX839" fmla="*/ 6422581 w 9396363"/>
              <a:gd name="connsiteY839" fmla="*/ 136274 h 361076"/>
              <a:gd name="connsiteX840" fmla="*/ 6401899 w 9396363"/>
              <a:gd name="connsiteY840" fmla="*/ 117071 h 361076"/>
              <a:gd name="connsiteX841" fmla="*/ 6472509 w 9396363"/>
              <a:gd name="connsiteY841" fmla="*/ 89913 h 361076"/>
              <a:gd name="connsiteX842" fmla="*/ 5996967 w 9396363"/>
              <a:gd name="connsiteY842" fmla="*/ 89913 h 361076"/>
              <a:gd name="connsiteX843" fmla="*/ 6067578 w 9396363"/>
              <a:gd name="connsiteY843" fmla="*/ 117071 h 361076"/>
              <a:gd name="connsiteX844" fmla="*/ 5996968 w 9396363"/>
              <a:gd name="connsiteY844" fmla="*/ 144228 h 361076"/>
              <a:gd name="connsiteX845" fmla="*/ 5947039 w 9396363"/>
              <a:gd name="connsiteY845" fmla="*/ 136274 h 361076"/>
              <a:gd name="connsiteX846" fmla="*/ 5926357 w 9396363"/>
              <a:gd name="connsiteY846" fmla="*/ 117071 h 361076"/>
              <a:gd name="connsiteX847" fmla="*/ 5996967 w 9396363"/>
              <a:gd name="connsiteY847" fmla="*/ 89913 h 361076"/>
              <a:gd name="connsiteX848" fmla="*/ 5521425 w 9396363"/>
              <a:gd name="connsiteY848" fmla="*/ 89913 h 361076"/>
              <a:gd name="connsiteX849" fmla="*/ 5592036 w 9396363"/>
              <a:gd name="connsiteY849" fmla="*/ 117071 h 361076"/>
              <a:gd name="connsiteX850" fmla="*/ 5521426 w 9396363"/>
              <a:gd name="connsiteY850" fmla="*/ 144228 h 361076"/>
              <a:gd name="connsiteX851" fmla="*/ 5471497 w 9396363"/>
              <a:gd name="connsiteY851" fmla="*/ 136274 h 361076"/>
              <a:gd name="connsiteX852" fmla="*/ 5450815 w 9396363"/>
              <a:gd name="connsiteY852" fmla="*/ 117071 h 361076"/>
              <a:gd name="connsiteX853" fmla="*/ 5521425 w 9396363"/>
              <a:gd name="connsiteY853" fmla="*/ 89913 h 361076"/>
              <a:gd name="connsiteX854" fmla="*/ 5045883 w 9396363"/>
              <a:gd name="connsiteY854" fmla="*/ 89913 h 361076"/>
              <a:gd name="connsiteX855" fmla="*/ 5116494 w 9396363"/>
              <a:gd name="connsiteY855" fmla="*/ 117071 h 361076"/>
              <a:gd name="connsiteX856" fmla="*/ 5045884 w 9396363"/>
              <a:gd name="connsiteY856" fmla="*/ 144228 h 361076"/>
              <a:gd name="connsiteX857" fmla="*/ 4995955 w 9396363"/>
              <a:gd name="connsiteY857" fmla="*/ 136274 h 361076"/>
              <a:gd name="connsiteX858" fmla="*/ 4975273 w 9396363"/>
              <a:gd name="connsiteY858" fmla="*/ 117071 h 361076"/>
              <a:gd name="connsiteX859" fmla="*/ 5045883 w 9396363"/>
              <a:gd name="connsiteY859" fmla="*/ 89913 h 361076"/>
              <a:gd name="connsiteX860" fmla="*/ 4570341 w 9396363"/>
              <a:gd name="connsiteY860" fmla="*/ 89913 h 361076"/>
              <a:gd name="connsiteX861" fmla="*/ 4640952 w 9396363"/>
              <a:gd name="connsiteY861" fmla="*/ 117071 h 361076"/>
              <a:gd name="connsiteX862" fmla="*/ 4570342 w 9396363"/>
              <a:gd name="connsiteY862" fmla="*/ 144228 h 361076"/>
              <a:gd name="connsiteX863" fmla="*/ 4520413 w 9396363"/>
              <a:gd name="connsiteY863" fmla="*/ 136274 h 361076"/>
              <a:gd name="connsiteX864" fmla="*/ 4499731 w 9396363"/>
              <a:gd name="connsiteY864" fmla="*/ 117071 h 361076"/>
              <a:gd name="connsiteX865" fmla="*/ 4570341 w 9396363"/>
              <a:gd name="connsiteY865" fmla="*/ 89913 h 361076"/>
              <a:gd name="connsiteX866" fmla="*/ 4094799 w 9396363"/>
              <a:gd name="connsiteY866" fmla="*/ 89913 h 361076"/>
              <a:gd name="connsiteX867" fmla="*/ 4165410 w 9396363"/>
              <a:gd name="connsiteY867" fmla="*/ 117071 h 361076"/>
              <a:gd name="connsiteX868" fmla="*/ 4094800 w 9396363"/>
              <a:gd name="connsiteY868" fmla="*/ 144228 h 361076"/>
              <a:gd name="connsiteX869" fmla="*/ 4044871 w 9396363"/>
              <a:gd name="connsiteY869" fmla="*/ 136274 h 361076"/>
              <a:gd name="connsiteX870" fmla="*/ 4024189 w 9396363"/>
              <a:gd name="connsiteY870" fmla="*/ 117071 h 361076"/>
              <a:gd name="connsiteX871" fmla="*/ 4094799 w 9396363"/>
              <a:gd name="connsiteY871" fmla="*/ 89913 h 361076"/>
              <a:gd name="connsiteX872" fmla="*/ 3619260 w 9396363"/>
              <a:gd name="connsiteY872" fmla="*/ 89913 h 361076"/>
              <a:gd name="connsiteX873" fmla="*/ 3689870 w 9396363"/>
              <a:gd name="connsiteY873" fmla="*/ 117071 h 361076"/>
              <a:gd name="connsiteX874" fmla="*/ 3619260 w 9396363"/>
              <a:gd name="connsiteY874" fmla="*/ 144228 h 361076"/>
              <a:gd name="connsiteX875" fmla="*/ 3569331 w 9396363"/>
              <a:gd name="connsiteY875" fmla="*/ 136274 h 361076"/>
              <a:gd name="connsiteX876" fmla="*/ 3548650 w 9396363"/>
              <a:gd name="connsiteY876" fmla="*/ 117071 h 361076"/>
              <a:gd name="connsiteX877" fmla="*/ 3619260 w 9396363"/>
              <a:gd name="connsiteY877" fmla="*/ 89913 h 361076"/>
              <a:gd name="connsiteX878" fmla="*/ 3143718 w 9396363"/>
              <a:gd name="connsiteY878" fmla="*/ 89913 h 361076"/>
              <a:gd name="connsiteX879" fmla="*/ 3214328 w 9396363"/>
              <a:gd name="connsiteY879" fmla="*/ 117071 h 361076"/>
              <a:gd name="connsiteX880" fmla="*/ 3143718 w 9396363"/>
              <a:gd name="connsiteY880" fmla="*/ 144228 h 361076"/>
              <a:gd name="connsiteX881" fmla="*/ 3093790 w 9396363"/>
              <a:gd name="connsiteY881" fmla="*/ 136274 h 361076"/>
              <a:gd name="connsiteX882" fmla="*/ 3073108 w 9396363"/>
              <a:gd name="connsiteY882" fmla="*/ 117071 h 361076"/>
              <a:gd name="connsiteX883" fmla="*/ 3143718 w 9396363"/>
              <a:gd name="connsiteY883" fmla="*/ 89913 h 361076"/>
              <a:gd name="connsiteX884" fmla="*/ 2668176 w 9396363"/>
              <a:gd name="connsiteY884" fmla="*/ 89913 h 361076"/>
              <a:gd name="connsiteX885" fmla="*/ 2738787 w 9396363"/>
              <a:gd name="connsiteY885" fmla="*/ 117071 h 361076"/>
              <a:gd name="connsiteX886" fmla="*/ 2668176 w 9396363"/>
              <a:gd name="connsiteY886" fmla="*/ 144228 h 361076"/>
              <a:gd name="connsiteX887" fmla="*/ 2618247 w 9396363"/>
              <a:gd name="connsiteY887" fmla="*/ 136274 h 361076"/>
              <a:gd name="connsiteX888" fmla="*/ 2597566 w 9396363"/>
              <a:gd name="connsiteY888" fmla="*/ 117071 h 361076"/>
              <a:gd name="connsiteX889" fmla="*/ 2668176 w 9396363"/>
              <a:gd name="connsiteY889" fmla="*/ 89913 h 361076"/>
              <a:gd name="connsiteX890" fmla="*/ 2192634 w 9396363"/>
              <a:gd name="connsiteY890" fmla="*/ 89913 h 361076"/>
              <a:gd name="connsiteX891" fmla="*/ 2263245 w 9396363"/>
              <a:gd name="connsiteY891" fmla="*/ 117071 h 361076"/>
              <a:gd name="connsiteX892" fmla="*/ 2192635 w 9396363"/>
              <a:gd name="connsiteY892" fmla="*/ 144228 h 361076"/>
              <a:gd name="connsiteX893" fmla="*/ 2142706 w 9396363"/>
              <a:gd name="connsiteY893" fmla="*/ 136274 h 361076"/>
              <a:gd name="connsiteX894" fmla="*/ 2122025 w 9396363"/>
              <a:gd name="connsiteY894" fmla="*/ 117071 h 361076"/>
              <a:gd name="connsiteX895" fmla="*/ 2192634 w 9396363"/>
              <a:gd name="connsiteY895" fmla="*/ 89913 h 361076"/>
              <a:gd name="connsiteX896" fmla="*/ 1717093 w 9396363"/>
              <a:gd name="connsiteY896" fmla="*/ 89913 h 361076"/>
              <a:gd name="connsiteX897" fmla="*/ 1787704 w 9396363"/>
              <a:gd name="connsiteY897" fmla="*/ 117071 h 361076"/>
              <a:gd name="connsiteX898" fmla="*/ 1717093 w 9396363"/>
              <a:gd name="connsiteY898" fmla="*/ 144228 h 361076"/>
              <a:gd name="connsiteX899" fmla="*/ 1667165 w 9396363"/>
              <a:gd name="connsiteY899" fmla="*/ 136274 h 361076"/>
              <a:gd name="connsiteX900" fmla="*/ 1646483 w 9396363"/>
              <a:gd name="connsiteY900" fmla="*/ 117071 h 361076"/>
              <a:gd name="connsiteX901" fmla="*/ 1717093 w 9396363"/>
              <a:gd name="connsiteY901" fmla="*/ 89913 h 361076"/>
              <a:gd name="connsiteX902" fmla="*/ 1241550 w 9396363"/>
              <a:gd name="connsiteY902" fmla="*/ 89913 h 361076"/>
              <a:gd name="connsiteX903" fmla="*/ 1312161 w 9396363"/>
              <a:gd name="connsiteY903" fmla="*/ 117071 h 361076"/>
              <a:gd name="connsiteX904" fmla="*/ 1241551 w 9396363"/>
              <a:gd name="connsiteY904" fmla="*/ 144228 h 361076"/>
              <a:gd name="connsiteX905" fmla="*/ 1191622 w 9396363"/>
              <a:gd name="connsiteY905" fmla="*/ 136274 h 361076"/>
              <a:gd name="connsiteX906" fmla="*/ 1170940 w 9396363"/>
              <a:gd name="connsiteY906" fmla="*/ 117071 h 361076"/>
              <a:gd name="connsiteX907" fmla="*/ 1241550 w 9396363"/>
              <a:gd name="connsiteY907" fmla="*/ 89913 h 361076"/>
              <a:gd name="connsiteX908" fmla="*/ 766008 w 9396363"/>
              <a:gd name="connsiteY908" fmla="*/ 89913 h 361076"/>
              <a:gd name="connsiteX909" fmla="*/ 836618 w 9396363"/>
              <a:gd name="connsiteY909" fmla="*/ 117071 h 361076"/>
              <a:gd name="connsiteX910" fmla="*/ 766008 w 9396363"/>
              <a:gd name="connsiteY910" fmla="*/ 144228 h 361076"/>
              <a:gd name="connsiteX911" fmla="*/ 716079 w 9396363"/>
              <a:gd name="connsiteY911" fmla="*/ 136274 h 361076"/>
              <a:gd name="connsiteX912" fmla="*/ 695398 w 9396363"/>
              <a:gd name="connsiteY912" fmla="*/ 117071 h 361076"/>
              <a:gd name="connsiteX913" fmla="*/ 766008 w 9396363"/>
              <a:gd name="connsiteY913" fmla="*/ 89913 h 361076"/>
              <a:gd name="connsiteX914" fmla="*/ 290466 w 9396363"/>
              <a:gd name="connsiteY914" fmla="*/ 89913 h 361076"/>
              <a:gd name="connsiteX915" fmla="*/ 361076 w 9396363"/>
              <a:gd name="connsiteY915" fmla="*/ 117071 h 361076"/>
              <a:gd name="connsiteX916" fmla="*/ 290466 w 9396363"/>
              <a:gd name="connsiteY916" fmla="*/ 144228 h 361076"/>
              <a:gd name="connsiteX917" fmla="*/ 240538 w 9396363"/>
              <a:gd name="connsiteY917" fmla="*/ 136274 h 361076"/>
              <a:gd name="connsiteX918" fmla="*/ 219856 w 9396363"/>
              <a:gd name="connsiteY918" fmla="*/ 117071 h 361076"/>
              <a:gd name="connsiteX919" fmla="*/ 290466 w 9396363"/>
              <a:gd name="connsiteY919" fmla="*/ 89913 h 361076"/>
              <a:gd name="connsiteX920" fmla="*/ 9287208 w 9396363"/>
              <a:gd name="connsiteY920" fmla="*/ 4448 h 361076"/>
              <a:gd name="connsiteX921" fmla="*/ 9298607 w 9396363"/>
              <a:gd name="connsiteY921" fmla="*/ 7999 h 361076"/>
              <a:gd name="connsiteX922" fmla="*/ 9267881 w 9396363"/>
              <a:gd name="connsiteY922" fmla="*/ 77132 h 361076"/>
              <a:gd name="connsiteX923" fmla="*/ 9210147 w 9396363"/>
              <a:gd name="connsiteY923" fmla="*/ 111409 h 361076"/>
              <a:gd name="connsiteX924" fmla="*/ 9203633 w 9396363"/>
              <a:gd name="connsiteY924" fmla="*/ 110714 h 361076"/>
              <a:gd name="connsiteX925" fmla="*/ 9198748 w 9396363"/>
              <a:gd name="connsiteY925" fmla="*/ 107858 h 361076"/>
              <a:gd name="connsiteX926" fmla="*/ 9229474 w 9396363"/>
              <a:gd name="connsiteY926" fmla="*/ 38725 h 361076"/>
              <a:gd name="connsiteX927" fmla="*/ 9287208 w 9396363"/>
              <a:gd name="connsiteY927" fmla="*/ 4448 h 361076"/>
              <a:gd name="connsiteX928" fmla="*/ 8811675 w 9396363"/>
              <a:gd name="connsiteY928" fmla="*/ 4448 h 361076"/>
              <a:gd name="connsiteX929" fmla="*/ 8823074 w 9396363"/>
              <a:gd name="connsiteY929" fmla="*/ 7999 h 361076"/>
              <a:gd name="connsiteX930" fmla="*/ 8792348 w 9396363"/>
              <a:gd name="connsiteY930" fmla="*/ 77132 h 361076"/>
              <a:gd name="connsiteX931" fmla="*/ 8734614 w 9396363"/>
              <a:gd name="connsiteY931" fmla="*/ 111409 h 361076"/>
              <a:gd name="connsiteX932" fmla="*/ 8728100 w 9396363"/>
              <a:gd name="connsiteY932" fmla="*/ 110714 h 361076"/>
              <a:gd name="connsiteX933" fmla="*/ 8723215 w 9396363"/>
              <a:gd name="connsiteY933" fmla="*/ 107858 h 361076"/>
              <a:gd name="connsiteX934" fmla="*/ 8753941 w 9396363"/>
              <a:gd name="connsiteY934" fmla="*/ 38725 h 361076"/>
              <a:gd name="connsiteX935" fmla="*/ 8811675 w 9396363"/>
              <a:gd name="connsiteY935" fmla="*/ 4448 h 361076"/>
              <a:gd name="connsiteX936" fmla="*/ 8336133 w 9396363"/>
              <a:gd name="connsiteY936" fmla="*/ 4448 h 361076"/>
              <a:gd name="connsiteX937" fmla="*/ 8347532 w 9396363"/>
              <a:gd name="connsiteY937" fmla="*/ 7999 h 361076"/>
              <a:gd name="connsiteX938" fmla="*/ 8316806 w 9396363"/>
              <a:gd name="connsiteY938" fmla="*/ 77132 h 361076"/>
              <a:gd name="connsiteX939" fmla="*/ 8259072 w 9396363"/>
              <a:gd name="connsiteY939" fmla="*/ 111409 h 361076"/>
              <a:gd name="connsiteX940" fmla="*/ 8252558 w 9396363"/>
              <a:gd name="connsiteY940" fmla="*/ 110714 h 361076"/>
              <a:gd name="connsiteX941" fmla="*/ 8247673 w 9396363"/>
              <a:gd name="connsiteY941" fmla="*/ 107858 h 361076"/>
              <a:gd name="connsiteX942" fmla="*/ 8278399 w 9396363"/>
              <a:gd name="connsiteY942" fmla="*/ 38725 h 361076"/>
              <a:gd name="connsiteX943" fmla="*/ 8336133 w 9396363"/>
              <a:gd name="connsiteY943" fmla="*/ 4448 h 361076"/>
              <a:gd name="connsiteX944" fmla="*/ 7860591 w 9396363"/>
              <a:gd name="connsiteY944" fmla="*/ 4448 h 361076"/>
              <a:gd name="connsiteX945" fmla="*/ 7871990 w 9396363"/>
              <a:gd name="connsiteY945" fmla="*/ 7999 h 361076"/>
              <a:gd name="connsiteX946" fmla="*/ 7841264 w 9396363"/>
              <a:gd name="connsiteY946" fmla="*/ 77132 h 361076"/>
              <a:gd name="connsiteX947" fmla="*/ 7783530 w 9396363"/>
              <a:gd name="connsiteY947" fmla="*/ 111409 h 361076"/>
              <a:gd name="connsiteX948" fmla="*/ 7777015 w 9396363"/>
              <a:gd name="connsiteY948" fmla="*/ 110714 h 361076"/>
              <a:gd name="connsiteX949" fmla="*/ 7772131 w 9396363"/>
              <a:gd name="connsiteY949" fmla="*/ 107858 h 361076"/>
              <a:gd name="connsiteX950" fmla="*/ 7802857 w 9396363"/>
              <a:gd name="connsiteY950" fmla="*/ 38725 h 361076"/>
              <a:gd name="connsiteX951" fmla="*/ 7860591 w 9396363"/>
              <a:gd name="connsiteY951" fmla="*/ 4448 h 361076"/>
              <a:gd name="connsiteX952" fmla="*/ 7385049 w 9396363"/>
              <a:gd name="connsiteY952" fmla="*/ 4448 h 361076"/>
              <a:gd name="connsiteX953" fmla="*/ 7396448 w 9396363"/>
              <a:gd name="connsiteY953" fmla="*/ 7999 h 361076"/>
              <a:gd name="connsiteX954" fmla="*/ 7365722 w 9396363"/>
              <a:gd name="connsiteY954" fmla="*/ 77132 h 361076"/>
              <a:gd name="connsiteX955" fmla="*/ 7307988 w 9396363"/>
              <a:gd name="connsiteY955" fmla="*/ 111409 h 361076"/>
              <a:gd name="connsiteX956" fmla="*/ 7301473 w 9396363"/>
              <a:gd name="connsiteY956" fmla="*/ 110714 h 361076"/>
              <a:gd name="connsiteX957" fmla="*/ 7296589 w 9396363"/>
              <a:gd name="connsiteY957" fmla="*/ 107858 h 361076"/>
              <a:gd name="connsiteX958" fmla="*/ 7327315 w 9396363"/>
              <a:gd name="connsiteY958" fmla="*/ 38725 h 361076"/>
              <a:gd name="connsiteX959" fmla="*/ 7385049 w 9396363"/>
              <a:gd name="connsiteY959" fmla="*/ 4448 h 361076"/>
              <a:gd name="connsiteX960" fmla="*/ 6909507 w 9396363"/>
              <a:gd name="connsiteY960" fmla="*/ 4448 h 361076"/>
              <a:gd name="connsiteX961" fmla="*/ 6920906 w 9396363"/>
              <a:gd name="connsiteY961" fmla="*/ 7999 h 361076"/>
              <a:gd name="connsiteX962" fmla="*/ 6890180 w 9396363"/>
              <a:gd name="connsiteY962" fmla="*/ 77132 h 361076"/>
              <a:gd name="connsiteX963" fmla="*/ 6832446 w 9396363"/>
              <a:gd name="connsiteY963" fmla="*/ 111409 h 361076"/>
              <a:gd name="connsiteX964" fmla="*/ 6825931 w 9396363"/>
              <a:gd name="connsiteY964" fmla="*/ 110714 h 361076"/>
              <a:gd name="connsiteX965" fmla="*/ 6821047 w 9396363"/>
              <a:gd name="connsiteY965" fmla="*/ 107858 h 361076"/>
              <a:gd name="connsiteX966" fmla="*/ 6851773 w 9396363"/>
              <a:gd name="connsiteY966" fmla="*/ 38725 h 361076"/>
              <a:gd name="connsiteX967" fmla="*/ 6909507 w 9396363"/>
              <a:gd name="connsiteY967" fmla="*/ 4448 h 361076"/>
              <a:gd name="connsiteX968" fmla="*/ 6433965 w 9396363"/>
              <a:gd name="connsiteY968" fmla="*/ 4448 h 361076"/>
              <a:gd name="connsiteX969" fmla="*/ 6445364 w 9396363"/>
              <a:gd name="connsiteY969" fmla="*/ 7999 h 361076"/>
              <a:gd name="connsiteX970" fmla="*/ 6414638 w 9396363"/>
              <a:gd name="connsiteY970" fmla="*/ 77132 h 361076"/>
              <a:gd name="connsiteX971" fmla="*/ 6356904 w 9396363"/>
              <a:gd name="connsiteY971" fmla="*/ 111409 h 361076"/>
              <a:gd name="connsiteX972" fmla="*/ 6350389 w 9396363"/>
              <a:gd name="connsiteY972" fmla="*/ 110714 h 361076"/>
              <a:gd name="connsiteX973" fmla="*/ 6345505 w 9396363"/>
              <a:gd name="connsiteY973" fmla="*/ 107858 h 361076"/>
              <a:gd name="connsiteX974" fmla="*/ 6376231 w 9396363"/>
              <a:gd name="connsiteY974" fmla="*/ 38725 h 361076"/>
              <a:gd name="connsiteX975" fmla="*/ 6433965 w 9396363"/>
              <a:gd name="connsiteY975" fmla="*/ 4448 h 361076"/>
              <a:gd name="connsiteX976" fmla="*/ 5958423 w 9396363"/>
              <a:gd name="connsiteY976" fmla="*/ 4448 h 361076"/>
              <a:gd name="connsiteX977" fmla="*/ 5969822 w 9396363"/>
              <a:gd name="connsiteY977" fmla="*/ 7999 h 361076"/>
              <a:gd name="connsiteX978" fmla="*/ 5939096 w 9396363"/>
              <a:gd name="connsiteY978" fmla="*/ 77132 h 361076"/>
              <a:gd name="connsiteX979" fmla="*/ 5881362 w 9396363"/>
              <a:gd name="connsiteY979" fmla="*/ 111409 h 361076"/>
              <a:gd name="connsiteX980" fmla="*/ 5874847 w 9396363"/>
              <a:gd name="connsiteY980" fmla="*/ 110714 h 361076"/>
              <a:gd name="connsiteX981" fmla="*/ 5869963 w 9396363"/>
              <a:gd name="connsiteY981" fmla="*/ 107858 h 361076"/>
              <a:gd name="connsiteX982" fmla="*/ 5900689 w 9396363"/>
              <a:gd name="connsiteY982" fmla="*/ 38725 h 361076"/>
              <a:gd name="connsiteX983" fmla="*/ 5958423 w 9396363"/>
              <a:gd name="connsiteY983" fmla="*/ 4448 h 361076"/>
              <a:gd name="connsiteX984" fmla="*/ 5482881 w 9396363"/>
              <a:gd name="connsiteY984" fmla="*/ 4448 h 361076"/>
              <a:gd name="connsiteX985" fmla="*/ 5494280 w 9396363"/>
              <a:gd name="connsiteY985" fmla="*/ 7999 h 361076"/>
              <a:gd name="connsiteX986" fmla="*/ 5463554 w 9396363"/>
              <a:gd name="connsiteY986" fmla="*/ 77132 h 361076"/>
              <a:gd name="connsiteX987" fmla="*/ 5405820 w 9396363"/>
              <a:gd name="connsiteY987" fmla="*/ 111409 h 361076"/>
              <a:gd name="connsiteX988" fmla="*/ 5399305 w 9396363"/>
              <a:gd name="connsiteY988" fmla="*/ 110714 h 361076"/>
              <a:gd name="connsiteX989" fmla="*/ 5394421 w 9396363"/>
              <a:gd name="connsiteY989" fmla="*/ 107858 h 361076"/>
              <a:gd name="connsiteX990" fmla="*/ 5425147 w 9396363"/>
              <a:gd name="connsiteY990" fmla="*/ 38725 h 361076"/>
              <a:gd name="connsiteX991" fmla="*/ 5482881 w 9396363"/>
              <a:gd name="connsiteY991" fmla="*/ 4448 h 361076"/>
              <a:gd name="connsiteX992" fmla="*/ 5007339 w 9396363"/>
              <a:gd name="connsiteY992" fmla="*/ 4448 h 361076"/>
              <a:gd name="connsiteX993" fmla="*/ 5018738 w 9396363"/>
              <a:gd name="connsiteY993" fmla="*/ 7999 h 361076"/>
              <a:gd name="connsiteX994" fmla="*/ 4988012 w 9396363"/>
              <a:gd name="connsiteY994" fmla="*/ 77132 h 361076"/>
              <a:gd name="connsiteX995" fmla="*/ 4930278 w 9396363"/>
              <a:gd name="connsiteY995" fmla="*/ 111409 h 361076"/>
              <a:gd name="connsiteX996" fmla="*/ 4923763 w 9396363"/>
              <a:gd name="connsiteY996" fmla="*/ 110714 h 361076"/>
              <a:gd name="connsiteX997" fmla="*/ 4918879 w 9396363"/>
              <a:gd name="connsiteY997" fmla="*/ 107858 h 361076"/>
              <a:gd name="connsiteX998" fmla="*/ 4949605 w 9396363"/>
              <a:gd name="connsiteY998" fmla="*/ 38725 h 361076"/>
              <a:gd name="connsiteX999" fmla="*/ 5007339 w 9396363"/>
              <a:gd name="connsiteY999" fmla="*/ 4448 h 361076"/>
              <a:gd name="connsiteX1000" fmla="*/ 4531797 w 9396363"/>
              <a:gd name="connsiteY1000" fmla="*/ 4448 h 361076"/>
              <a:gd name="connsiteX1001" fmla="*/ 4543196 w 9396363"/>
              <a:gd name="connsiteY1001" fmla="*/ 7999 h 361076"/>
              <a:gd name="connsiteX1002" fmla="*/ 4512470 w 9396363"/>
              <a:gd name="connsiteY1002" fmla="*/ 77132 h 361076"/>
              <a:gd name="connsiteX1003" fmla="*/ 4454736 w 9396363"/>
              <a:gd name="connsiteY1003" fmla="*/ 111409 h 361076"/>
              <a:gd name="connsiteX1004" fmla="*/ 4448221 w 9396363"/>
              <a:gd name="connsiteY1004" fmla="*/ 110714 h 361076"/>
              <a:gd name="connsiteX1005" fmla="*/ 4443337 w 9396363"/>
              <a:gd name="connsiteY1005" fmla="*/ 107858 h 361076"/>
              <a:gd name="connsiteX1006" fmla="*/ 4474063 w 9396363"/>
              <a:gd name="connsiteY1006" fmla="*/ 38725 h 361076"/>
              <a:gd name="connsiteX1007" fmla="*/ 4531797 w 9396363"/>
              <a:gd name="connsiteY1007" fmla="*/ 4448 h 361076"/>
              <a:gd name="connsiteX1008" fmla="*/ 4056255 w 9396363"/>
              <a:gd name="connsiteY1008" fmla="*/ 4448 h 361076"/>
              <a:gd name="connsiteX1009" fmla="*/ 4067654 w 9396363"/>
              <a:gd name="connsiteY1009" fmla="*/ 7999 h 361076"/>
              <a:gd name="connsiteX1010" fmla="*/ 4036928 w 9396363"/>
              <a:gd name="connsiteY1010" fmla="*/ 77132 h 361076"/>
              <a:gd name="connsiteX1011" fmla="*/ 3979194 w 9396363"/>
              <a:gd name="connsiteY1011" fmla="*/ 111409 h 361076"/>
              <a:gd name="connsiteX1012" fmla="*/ 3972679 w 9396363"/>
              <a:gd name="connsiteY1012" fmla="*/ 110714 h 361076"/>
              <a:gd name="connsiteX1013" fmla="*/ 3967795 w 9396363"/>
              <a:gd name="connsiteY1013" fmla="*/ 107858 h 361076"/>
              <a:gd name="connsiteX1014" fmla="*/ 3998521 w 9396363"/>
              <a:gd name="connsiteY1014" fmla="*/ 38725 h 361076"/>
              <a:gd name="connsiteX1015" fmla="*/ 4056255 w 9396363"/>
              <a:gd name="connsiteY1015" fmla="*/ 4448 h 361076"/>
              <a:gd name="connsiteX1016" fmla="*/ 3580715 w 9396363"/>
              <a:gd name="connsiteY1016" fmla="*/ 4448 h 361076"/>
              <a:gd name="connsiteX1017" fmla="*/ 3592114 w 9396363"/>
              <a:gd name="connsiteY1017" fmla="*/ 7999 h 361076"/>
              <a:gd name="connsiteX1018" fmla="*/ 3561388 w 9396363"/>
              <a:gd name="connsiteY1018" fmla="*/ 77132 h 361076"/>
              <a:gd name="connsiteX1019" fmla="*/ 3503654 w 9396363"/>
              <a:gd name="connsiteY1019" fmla="*/ 111409 h 361076"/>
              <a:gd name="connsiteX1020" fmla="*/ 3497140 w 9396363"/>
              <a:gd name="connsiteY1020" fmla="*/ 110714 h 361076"/>
              <a:gd name="connsiteX1021" fmla="*/ 3492255 w 9396363"/>
              <a:gd name="connsiteY1021" fmla="*/ 107858 h 361076"/>
              <a:gd name="connsiteX1022" fmla="*/ 3522981 w 9396363"/>
              <a:gd name="connsiteY1022" fmla="*/ 38725 h 361076"/>
              <a:gd name="connsiteX1023" fmla="*/ 3580715 w 9396363"/>
              <a:gd name="connsiteY1023" fmla="*/ 4448 h 361076"/>
              <a:gd name="connsiteX1024" fmla="*/ 3105173 w 9396363"/>
              <a:gd name="connsiteY1024" fmla="*/ 4448 h 361076"/>
              <a:gd name="connsiteX1025" fmla="*/ 3116572 w 9396363"/>
              <a:gd name="connsiteY1025" fmla="*/ 7999 h 361076"/>
              <a:gd name="connsiteX1026" fmla="*/ 3085847 w 9396363"/>
              <a:gd name="connsiteY1026" fmla="*/ 77132 h 361076"/>
              <a:gd name="connsiteX1027" fmla="*/ 3028112 w 9396363"/>
              <a:gd name="connsiteY1027" fmla="*/ 111409 h 361076"/>
              <a:gd name="connsiteX1028" fmla="*/ 3021598 w 9396363"/>
              <a:gd name="connsiteY1028" fmla="*/ 110714 h 361076"/>
              <a:gd name="connsiteX1029" fmla="*/ 3016713 w 9396363"/>
              <a:gd name="connsiteY1029" fmla="*/ 107858 h 361076"/>
              <a:gd name="connsiteX1030" fmla="*/ 3047440 w 9396363"/>
              <a:gd name="connsiteY1030" fmla="*/ 38725 h 361076"/>
              <a:gd name="connsiteX1031" fmla="*/ 3105173 w 9396363"/>
              <a:gd name="connsiteY1031" fmla="*/ 4448 h 361076"/>
              <a:gd name="connsiteX1032" fmla="*/ 2629632 w 9396363"/>
              <a:gd name="connsiteY1032" fmla="*/ 4448 h 361076"/>
              <a:gd name="connsiteX1033" fmla="*/ 2641031 w 9396363"/>
              <a:gd name="connsiteY1033" fmla="*/ 7999 h 361076"/>
              <a:gd name="connsiteX1034" fmla="*/ 2610304 w 9396363"/>
              <a:gd name="connsiteY1034" fmla="*/ 77132 h 361076"/>
              <a:gd name="connsiteX1035" fmla="*/ 2552570 w 9396363"/>
              <a:gd name="connsiteY1035" fmla="*/ 111409 h 361076"/>
              <a:gd name="connsiteX1036" fmla="*/ 2546056 w 9396363"/>
              <a:gd name="connsiteY1036" fmla="*/ 110714 h 361076"/>
              <a:gd name="connsiteX1037" fmla="*/ 2541172 w 9396363"/>
              <a:gd name="connsiteY1037" fmla="*/ 107858 h 361076"/>
              <a:gd name="connsiteX1038" fmla="*/ 2571898 w 9396363"/>
              <a:gd name="connsiteY1038" fmla="*/ 38725 h 361076"/>
              <a:gd name="connsiteX1039" fmla="*/ 2629632 w 9396363"/>
              <a:gd name="connsiteY1039" fmla="*/ 4448 h 361076"/>
              <a:gd name="connsiteX1040" fmla="*/ 2154091 w 9396363"/>
              <a:gd name="connsiteY1040" fmla="*/ 4448 h 361076"/>
              <a:gd name="connsiteX1041" fmla="*/ 2165489 w 9396363"/>
              <a:gd name="connsiteY1041" fmla="*/ 7999 h 361076"/>
              <a:gd name="connsiteX1042" fmla="*/ 2134763 w 9396363"/>
              <a:gd name="connsiteY1042" fmla="*/ 77132 h 361076"/>
              <a:gd name="connsiteX1043" fmla="*/ 2077029 w 9396363"/>
              <a:gd name="connsiteY1043" fmla="*/ 111409 h 361076"/>
              <a:gd name="connsiteX1044" fmla="*/ 2070515 w 9396363"/>
              <a:gd name="connsiteY1044" fmla="*/ 110714 h 361076"/>
              <a:gd name="connsiteX1045" fmla="*/ 2065630 w 9396363"/>
              <a:gd name="connsiteY1045" fmla="*/ 107858 h 361076"/>
              <a:gd name="connsiteX1046" fmla="*/ 2096356 w 9396363"/>
              <a:gd name="connsiteY1046" fmla="*/ 38725 h 361076"/>
              <a:gd name="connsiteX1047" fmla="*/ 2154091 w 9396363"/>
              <a:gd name="connsiteY1047" fmla="*/ 4448 h 361076"/>
              <a:gd name="connsiteX1048" fmla="*/ 1678548 w 9396363"/>
              <a:gd name="connsiteY1048" fmla="*/ 4448 h 361076"/>
              <a:gd name="connsiteX1049" fmla="*/ 1689947 w 9396363"/>
              <a:gd name="connsiteY1049" fmla="*/ 7999 h 361076"/>
              <a:gd name="connsiteX1050" fmla="*/ 1659221 w 9396363"/>
              <a:gd name="connsiteY1050" fmla="*/ 77132 h 361076"/>
              <a:gd name="connsiteX1051" fmla="*/ 1601487 w 9396363"/>
              <a:gd name="connsiteY1051" fmla="*/ 111409 h 361076"/>
              <a:gd name="connsiteX1052" fmla="*/ 1594973 w 9396363"/>
              <a:gd name="connsiteY1052" fmla="*/ 110714 h 361076"/>
              <a:gd name="connsiteX1053" fmla="*/ 1590089 w 9396363"/>
              <a:gd name="connsiteY1053" fmla="*/ 107858 h 361076"/>
              <a:gd name="connsiteX1054" fmla="*/ 1620814 w 9396363"/>
              <a:gd name="connsiteY1054" fmla="*/ 38725 h 361076"/>
              <a:gd name="connsiteX1055" fmla="*/ 1678548 w 9396363"/>
              <a:gd name="connsiteY1055" fmla="*/ 4448 h 361076"/>
              <a:gd name="connsiteX1056" fmla="*/ 1203005 w 9396363"/>
              <a:gd name="connsiteY1056" fmla="*/ 4448 h 361076"/>
              <a:gd name="connsiteX1057" fmla="*/ 1214404 w 9396363"/>
              <a:gd name="connsiteY1057" fmla="*/ 7999 h 361076"/>
              <a:gd name="connsiteX1058" fmla="*/ 1183679 w 9396363"/>
              <a:gd name="connsiteY1058" fmla="*/ 77132 h 361076"/>
              <a:gd name="connsiteX1059" fmla="*/ 1125944 w 9396363"/>
              <a:gd name="connsiteY1059" fmla="*/ 111409 h 361076"/>
              <a:gd name="connsiteX1060" fmla="*/ 1119430 w 9396363"/>
              <a:gd name="connsiteY1060" fmla="*/ 110714 h 361076"/>
              <a:gd name="connsiteX1061" fmla="*/ 1114546 w 9396363"/>
              <a:gd name="connsiteY1061" fmla="*/ 107858 h 361076"/>
              <a:gd name="connsiteX1062" fmla="*/ 1145271 w 9396363"/>
              <a:gd name="connsiteY1062" fmla="*/ 38725 h 361076"/>
              <a:gd name="connsiteX1063" fmla="*/ 1203005 w 9396363"/>
              <a:gd name="connsiteY1063" fmla="*/ 4448 h 361076"/>
              <a:gd name="connsiteX1064" fmla="*/ 727464 w 9396363"/>
              <a:gd name="connsiteY1064" fmla="*/ 4448 h 361076"/>
              <a:gd name="connsiteX1065" fmla="*/ 738862 w 9396363"/>
              <a:gd name="connsiteY1065" fmla="*/ 7999 h 361076"/>
              <a:gd name="connsiteX1066" fmla="*/ 708136 w 9396363"/>
              <a:gd name="connsiteY1066" fmla="*/ 77132 h 361076"/>
              <a:gd name="connsiteX1067" fmla="*/ 650402 w 9396363"/>
              <a:gd name="connsiteY1067" fmla="*/ 111409 h 361076"/>
              <a:gd name="connsiteX1068" fmla="*/ 643888 w 9396363"/>
              <a:gd name="connsiteY1068" fmla="*/ 110714 h 361076"/>
              <a:gd name="connsiteX1069" fmla="*/ 639003 w 9396363"/>
              <a:gd name="connsiteY1069" fmla="*/ 107858 h 361076"/>
              <a:gd name="connsiteX1070" fmla="*/ 669729 w 9396363"/>
              <a:gd name="connsiteY1070" fmla="*/ 38725 h 361076"/>
              <a:gd name="connsiteX1071" fmla="*/ 727464 w 9396363"/>
              <a:gd name="connsiteY1071" fmla="*/ 4448 h 361076"/>
              <a:gd name="connsiteX1072" fmla="*/ 251922 w 9396363"/>
              <a:gd name="connsiteY1072" fmla="*/ 4448 h 361076"/>
              <a:gd name="connsiteX1073" fmla="*/ 263320 w 9396363"/>
              <a:gd name="connsiteY1073" fmla="*/ 7999 h 361076"/>
              <a:gd name="connsiteX1074" fmla="*/ 232595 w 9396363"/>
              <a:gd name="connsiteY1074" fmla="*/ 77132 h 361076"/>
              <a:gd name="connsiteX1075" fmla="*/ 174860 w 9396363"/>
              <a:gd name="connsiteY1075" fmla="*/ 111409 h 361076"/>
              <a:gd name="connsiteX1076" fmla="*/ 168346 w 9396363"/>
              <a:gd name="connsiteY1076" fmla="*/ 110714 h 361076"/>
              <a:gd name="connsiteX1077" fmla="*/ 163462 w 9396363"/>
              <a:gd name="connsiteY1077" fmla="*/ 107858 h 361076"/>
              <a:gd name="connsiteX1078" fmla="*/ 194187 w 9396363"/>
              <a:gd name="connsiteY1078" fmla="*/ 38725 h 361076"/>
              <a:gd name="connsiteX1079" fmla="*/ 251922 w 9396363"/>
              <a:gd name="connsiteY1079" fmla="*/ 4448 h 361076"/>
              <a:gd name="connsiteX1080" fmla="*/ 9152358 w 9396363"/>
              <a:gd name="connsiteY1080" fmla="*/ 0 h 361076"/>
              <a:gd name="connsiteX1081" fmla="*/ 9179515 w 9396363"/>
              <a:gd name="connsiteY1081" fmla="*/ 70610 h 361076"/>
              <a:gd name="connsiteX1082" fmla="*/ 9152358 w 9396363"/>
              <a:gd name="connsiteY1082" fmla="*/ 141219 h 361076"/>
              <a:gd name="connsiteX1083" fmla="*/ 9146884 w 9396363"/>
              <a:gd name="connsiteY1083" fmla="*/ 139785 h 361076"/>
              <a:gd name="connsiteX1084" fmla="*/ 9125200 w 9396363"/>
              <a:gd name="connsiteY1084" fmla="*/ 70610 h 361076"/>
              <a:gd name="connsiteX1085" fmla="*/ 9152358 w 9396363"/>
              <a:gd name="connsiteY1085" fmla="*/ 0 h 361076"/>
              <a:gd name="connsiteX1086" fmla="*/ 8676825 w 9396363"/>
              <a:gd name="connsiteY1086" fmla="*/ 0 h 361076"/>
              <a:gd name="connsiteX1087" fmla="*/ 8703982 w 9396363"/>
              <a:gd name="connsiteY1087" fmla="*/ 70610 h 361076"/>
              <a:gd name="connsiteX1088" fmla="*/ 8676825 w 9396363"/>
              <a:gd name="connsiteY1088" fmla="*/ 141219 h 361076"/>
              <a:gd name="connsiteX1089" fmla="*/ 8671351 w 9396363"/>
              <a:gd name="connsiteY1089" fmla="*/ 139785 h 361076"/>
              <a:gd name="connsiteX1090" fmla="*/ 8649667 w 9396363"/>
              <a:gd name="connsiteY1090" fmla="*/ 70610 h 361076"/>
              <a:gd name="connsiteX1091" fmla="*/ 8676825 w 9396363"/>
              <a:gd name="connsiteY1091" fmla="*/ 0 h 361076"/>
              <a:gd name="connsiteX1092" fmla="*/ 8201283 w 9396363"/>
              <a:gd name="connsiteY1092" fmla="*/ 0 h 361076"/>
              <a:gd name="connsiteX1093" fmla="*/ 8228440 w 9396363"/>
              <a:gd name="connsiteY1093" fmla="*/ 70610 h 361076"/>
              <a:gd name="connsiteX1094" fmla="*/ 8201283 w 9396363"/>
              <a:gd name="connsiteY1094" fmla="*/ 141219 h 361076"/>
              <a:gd name="connsiteX1095" fmla="*/ 8195809 w 9396363"/>
              <a:gd name="connsiteY1095" fmla="*/ 139785 h 361076"/>
              <a:gd name="connsiteX1096" fmla="*/ 8174125 w 9396363"/>
              <a:gd name="connsiteY1096" fmla="*/ 70610 h 361076"/>
              <a:gd name="connsiteX1097" fmla="*/ 8201283 w 9396363"/>
              <a:gd name="connsiteY1097" fmla="*/ 0 h 361076"/>
              <a:gd name="connsiteX1098" fmla="*/ 7725740 w 9396363"/>
              <a:gd name="connsiteY1098" fmla="*/ 0 h 361076"/>
              <a:gd name="connsiteX1099" fmla="*/ 7752898 w 9396363"/>
              <a:gd name="connsiteY1099" fmla="*/ 70610 h 361076"/>
              <a:gd name="connsiteX1100" fmla="*/ 7725740 w 9396363"/>
              <a:gd name="connsiteY1100" fmla="*/ 141219 h 361076"/>
              <a:gd name="connsiteX1101" fmla="*/ 7720267 w 9396363"/>
              <a:gd name="connsiteY1101" fmla="*/ 139785 h 361076"/>
              <a:gd name="connsiteX1102" fmla="*/ 7698583 w 9396363"/>
              <a:gd name="connsiteY1102" fmla="*/ 70610 h 361076"/>
              <a:gd name="connsiteX1103" fmla="*/ 7725740 w 9396363"/>
              <a:gd name="connsiteY1103" fmla="*/ 0 h 361076"/>
              <a:gd name="connsiteX1104" fmla="*/ 7250198 w 9396363"/>
              <a:gd name="connsiteY1104" fmla="*/ 0 h 361076"/>
              <a:gd name="connsiteX1105" fmla="*/ 7277356 w 9396363"/>
              <a:gd name="connsiteY1105" fmla="*/ 70610 h 361076"/>
              <a:gd name="connsiteX1106" fmla="*/ 7250198 w 9396363"/>
              <a:gd name="connsiteY1106" fmla="*/ 141219 h 361076"/>
              <a:gd name="connsiteX1107" fmla="*/ 7244725 w 9396363"/>
              <a:gd name="connsiteY1107" fmla="*/ 139785 h 361076"/>
              <a:gd name="connsiteX1108" fmla="*/ 7223041 w 9396363"/>
              <a:gd name="connsiteY1108" fmla="*/ 70610 h 361076"/>
              <a:gd name="connsiteX1109" fmla="*/ 7250198 w 9396363"/>
              <a:gd name="connsiteY1109" fmla="*/ 0 h 361076"/>
              <a:gd name="connsiteX1110" fmla="*/ 6774656 w 9396363"/>
              <a:gd name="connsiteY1110" fmla="*/ 0 h 361076"/>
              <a:gd name="connsiteX1111" fmla="*/ 6801814 w 9396363"/>
              <a:gd name="connsiteY1111" fmla="*/ 70610 h 361076"/>
              <a:gd name="connsiteX1112" fmla="*/ 6774656 w 9396363"/>
              <a:gd name="connsiteY1112" fmla="*/ 141219 h 361076"/>
              <a:gd name="connsiteX1113" fmla="*/ 6769183 w 9396363"/>
              <a:gd name="connsiteY1113" fmla="*/ 139785 h 361076"/>
              <a:gd name="connsiteX1114" fmla="*/ 6747499 w 9396363"/>
              <a:gd name="connsiteY1114" fmla="*/ 70610 h 361076"/>
              <a:gd name="connsiteX1115" fmla="*/ 6774656 w 9396363"/>
              <a:gd name="connsiteY1115" fmla="*/ 0 h 361076"/>
              <a:gd name="connsiteX1116" fmla="*/ 6299114 w 9396363"/>
              <a:gd name="connsiteY1116" fmla="*/ 0 h 361076"/>
              <a:gd name="connsiteX1117" fmla="*/ 6326272 w 9396363"/>
              <a:gd name="connsiteY1117" fmla="*/ 70610 h 361076"/>
              <a:gd name="connsiteX1118" fmla="*/ 6299114 w 9396363"/>
              <a:gd name="connsiteY1118" fmla="*/ 141219 h 361076"/>
              <a:gd name="connsiteX1119" fmla="*/ 6293641 w 9396363"/>
              <a:gd name="connsiteY1119" fmla="*/ 139785 h 361076"/>
              <a:gd name="connsiteX1120" fmla="*/ 6271957 w 9396363"/>
              <a:gd name="connsiteY1120" fmla="*/ 70610 h 361076"/>
              <a:gd name="connsiteX1121" fmla="*/ 6299114 w 9396363"/>
              <a:gd name="connsiteY1121" fmla="*/ 0 h 361076"/>
              <a:gd name="connsiteX1122" fmla="*/ 5823572 w 9396363"/>
              <a:gd name="connsiteY1122" fmla="*/ 0 h 361076"/>
              <a:gd name="connsiteX1123" fmla="*/ 5850730 w 9396363"/>
              <a:gd name="connsiteY1123" fmla="*/ 70610 h 361076"/>
              <a:gd name="connsiteX1124" fmla="*/ 5823572 w 9396363"/>
              <a:gd name="connsiteY1124" fmla="*/ 141219 h 361076"/>
              <a:gd name="connsiteX1125" fmla="*/ 5818099 w 9396363"/>
              <a:gd name="connsiteY1125" fmla="*/ 139785 h 361076"/>
              <a:gd name="connsiteX1126" fmla="*/ 5796415 w 9396363"/>
              <a:gd name="connsiteY1126" fmla="*/ 70610 h 361076"/>
              <a:gd name="connsiteX1127" fmla="*/ 5823572 w 9396363"/>
              <a:gd name="connsiteY1127" fmla="*/ 0 h 361076"/>
              <a:gd name="connsiteX1128" fmla="*/ 5348030 w 9396363"/>
              <a:gd name="connsiteY1128" fmla="*/ 0 h 361076"/>
              <a:gd name="connsiteX1129" fmla="*/ 5375188 w 9396363"/>
              <a:gd name="connsiteY1129" fmla="*/ 70610 h 361076"/>
              <a:gd name="connsiteX1130" fmla="*/ 5348030 w 9396363"/>
              <a:gd name="connsiteY1130" fmla="*/ 141219 h 361076"/>
              <a:gd name="connsiteX1131" fmla="*/ 5342557 w 9396363"/>
              <a:gd name="connsiteY1131" fmla="*/ 139785 h 361076"/>
              <a:gd name="connsiteX1132" fmla="*/ 5320873 w 9396363"/>
              <a:gd name="connsiteY1132" fmla="*/ 70610 h 361076"/>
              <a:gd name="connsiteX1133" fmla="*/ 5348030 w 9396363"/>
              <a:gd name="connsiteY1133" fmla="*/ 0 h 361076"/>
              <a:gd name="connsiteX1134" fmla="*/ 4872488 w 9396363"/>
              <a:gd name="connsiteY1134" fmla="*/ 0 h 361076"/>
              <a:gd name="connsiteX1135" fmla="*/ 4899646 w 9396363"/>
              <a:gd name="connsiteY1135" fmla="*/ 70610 h 361076"/>
              <a:gd name="connsiteX1136" fmla="*/ 4872488 w 9396363"/>
              <a:gd name="connsiteY1136" fmla="*/ 141219 h 361076"/>
              <a:gd name="connsiteX1137" fmla="*/ 4867015 w 9396363"/>
              <a:gd name="connsiteY1137" fmla="*/ 139785 h 361076"/>
              <a:gd name="connsiteX1138" fmla="*/ 4845331 w 9396363"/>
              <a:gd name="connsiteY1138" fmla="*/ 70610 h 361076"/>
              <a:gd name="connsiteX1139" fmla="*/ 4872488 w 9396363"/>
              <a:gd name="connsiteY1139" fmla="*/ 0 h 361076"/>
              <a:gd name="connsiteX1140" fmla="*/ 4396946 w 9396363"/>
              <a:gd name="connsiteY1140" fmla="*/ 0 h 361076"/>
              <a:gd name="connsiteX1141" fmla="*/ 4424104 w 9396363"/>
              <a:gd name="connsiteY1141" fmla="*/ 70610 h 361076"/>
              <a:gd name="connsiteX1142" fmla="*/ 4396946 w 9396363"/>
              <a:gd name="connsiteY1142" fmla="*/ 141219 h 361076"/>
              <a:gd name="connsiteX1143" fmla="*/ 4391473 w 9396363"/>
              <a:gd name="connsiteY1143" fmla="*/ 139785 h 361076"/>
              <a:gd name="connsiteX1144" fmla="*/ 4369789 w 9396363"/>
              <a:gd name="connsiteY1144" fmla="*/ 70610 h 361076"/>
              <a:gd name="connsiteX1145" fmla="*/ 4396946 w 9396363"/>
              <a:gd name="connsiteY1145" fmla="*/ 0 h 361076"/>
              <a:gd name="connsiteX1146" fmla="*/ 3921407 w 9396363"/>
              <a:gd name="connsiteY1146" fmla="*/ 0 h 361076"/>
              <a:gd name="connsiteX1147" fmla="*/ 3948562 w 9396363"/>
              <a:gd name="connsiteY1147" fmla="*/ 70610 h 361076"/>
              <a:gd name="connsiteX1148" fmla="*/ 3921407 w 9396363"/>
              <a:gd name="connsiteY1148" fmla="*/ 141219 h 361076"/>
              <a:gd name="connsiteX1149" fmla="*/ 3915933 w 9396363"/>
              <a:gd name="connsiteY1149" fmla="*/ 139785 h 361076"/>
              <a:gd name="connsiteX1150" fmla="*/ 3894249 w 9396363"/>
              <a:gd name="connsiteY1150" fmla="*/ 70610 h 361076"/>
              <a:gd name="connsiteX1151" fmla="*/ 3921407 w 9396363"/>
              <a:gd name="connsiteY1151" fmla="*/ 0 h 361076"/>
              <a:gd name="connsiteX1152" fmla="*/ 3445865 w 9396363"/>
              <a:gd name="connsiteY1152" fmla="*/ 0 h 361076"/>
              <a:gd name="connsiteX1153" fmla="*/ 3473022 w 9396363"/>
              <a:gd name="connsiteY1153" fmla="*/ 70610 h 361076"/>
              <a:gd name="connsiteX1154" fmla="*/ 3445865 w 9396363"/>
              <a:gd name="connsiteY1154" fmla="*/ 141219 h 361076"/>
              <a:gd name="connsiteX1155" fmla="*/ 3440391 w 9396363"/>
              <a:gd name="connsiteY1155" fmla="*/ 139785 h 361076"/>
              <a:gd name="connsiteX1156" fmla="*/ 3418707 w 9396363"/>
              <a:gd name="connsiteY1156" fmla="*/ 70610 h 361076"/>
              <a:gd name="connsiteX1157" fmla="*/ 3445865 w 9396363"/>
              <a:gd name="connsiteY1157" fmla="*/ 0 h 361076"/>
              <a:gd name="connsiteX1158" fmla="*/ 2970323 w 9396363"/>
              <a:gd name="connsiteY1158" fmla="*/ 0 h 361076"/>
              <a:gd name="connsiteX1159" fmla="*/ 2997480 w 9396363"/>
              <a:gd name="connsiteY1159" fmla="*/ 70610 h 361076"/>
              <a:gd name="connsiteX1160" fmla="*/ 2970323 w 9396363"/>
              <a:gd name="connsiteY1160" fmla="*/ 141219 h 361076"/>
              <a:gd name="connsiteX1161" fmla="*/ 2964850 w 9396363"/>
              <a:gd name="connsiteY1161" fmla="*/ 139785 h 361076"/>
              <a:gd name="connsiteX1162" fmla="*/ 2943165 w 9396363"/>
              <a:gd name="connsiteY1162" fmla="*/ 70610 h 361076"/>
              <a:gd name="connsiteX1163" fmla="*/ 2970323 w 9396363"/>
              <a:gd name="connsiteY1163" fmla="*/ 0 h 361076"/>
              <a:gd name="connsiteX1164" fmla="*/ 2494781 w 9396363"/>
              <a:gd name="connsiteY1164" fmla="*/ 0 h 361076"/>
              <a:gd name="connsiteX1165" fmla="*/ 2521939 w 9396363"/>
              <a:gd name="connsiteY1165" fmla="*/ 70610 h 361076"/>
              <a:gd name="connsiteX1166" fmla="*/ 2494781 w 9396363"/>
              <a:gd name="connsiteY1166" fmla="*/ 141219 h 361076"/>
              <a:gd name="connsiteX1167" fmla="*/ 2489308 w 9396363"/>
              <a:gd name="connsiteY1167" fmla="*/ 139785 h 361076"/>
              <a:gd name="connsiteX1168" fmla="*/ 2467624 w 9396363"/>
              <a:gd name="connsiteY1168" fmla="*/ 70610 h 361076"/>
              <a:gd name="connsiteX1169" fmla="*/ 2494781 w 9396363"/>
              <a:gd name="connsiteY1169" fmla="*/ 0 h 361076"/>
              <a:gd name="connsiteX1170" fmla="*/ 2019240 w 9396363"/>
              <a:gd name="connsiteY1170" fmla="*/ 0 h 361076"/>
              <a:gd name="connsiteX1171" fmla="*/ 2046397 w 9396363"/>
              <a:gd name="connsiteY1171" fmla="*/ 70610 h 361076"/>
              <a:gd name="connsiteX1172" fmla="*/ 2019240 w 9396363"/>
              <a:gd name="connsiteY1172" fmla="*/ 141219 h 361076"/>
              <a:gd name="connsiteX1173" fmla="*/ 2013767 w 9396363"/>
              <a:gd name="connsiteY1173" fmla="*/ 139785 h 361076"/>
              <a:gd name="connsiteX1174" fmla="*/ 1992083 w 9396363"/>
              <a:gd name="connsiteY1174" fmla="*/ 70610 h 361076"/>
              <a:gd name="connsiteX1175" fmla="*/ 2019240 w 9396363"/>
              <a:gd name="connsiteY1175" fmla="*/ 0 h 361076"/>
              <a:gd name="connsiteX1176" fmla="*/ 1543698 w 9396363"/>
              <a:gd name="connsiteY1176" fmla="*/ 0 h 361076"/>
              <a:gd name="connsiteX1177" fmla="*/ 1570856 w 9396363"/>
              <a:gd name="connsiteY1177" fmla="*/ 70610 h 361076"/>
              <a:gd name="connsiteX1178" fmla="*/ 1543698 w 9396363"/>
              <a:gd name="connsiteY1178" fmla="*/ 141219 h 361076"/>
              <a:gd name="connsiteX1179" fmla="*/ 1538225 w 9396363"/>
              <a:gd name="connsiteY1179" fmla="*/ 139785 h 361076"/>
              <a:gd name="connsiteX1180" fmla="*/ 1516541 w 9396363"/>
              <a:gd name="connsiteY1180" fmla="*/ 70610 h 361076"/>
              <a:gd name="connsiteX1181" fmla="*/ 1543698 w 9396363"/>
              <a:gd name="connsiteY1181" fmla="*/ 0 h 361076"/>
              <a:gd name="connsiteX1182" fmla="*/ 1068155 w 9396363"/>
              <a:gd name="connsiteY1182" fmla="*/ 0 h 361076"/>
              <a:gd name="connsiteX1183" fmla="*/ 1095313 w 9396363"/>
              <a:gd name="connsiteY1183" fmla="*/ 70610 h 361076"/>
              <a:gd name="connsiteX1184" fmla="*/ 1068155 w 9396363"/>
              <a:gd name="connsiteY1184" fmla="*/ 141219 h 361076"/>
              <a:gd name="connsiteX1185" fmla="*/ 1062682 w 9396363"/>
              <a:gd name="connsiteY1185" fmla="*/ 139785 h 361076"/>
              <a:gd name="connsiteX1186" fmla="*/ 1040998 w 9396363"/>
              <a:gd name="connsiteY1186" fmla="*/ 70610 h 361076"/>
              <a:gd name="connsiteX1187" fmla="*/ 1068155 w 9396363"/>
              <a:gd name="connsiteY1187" fmla="*/ 0 h 361076"/>
              <a:gd name="connsiteX1188" fmla="*/ 592613 w 9396363"/>
              <a:gd name="connsiteY1188" fmla="*/ 0 h 361076"/>
              <a:gd name="connsiteX1189" fmla="*/ 619770 w 9396363"/>
              <a:gd name="connsiteY1189" fmla="*/ 70610 h 361076"/>
              <a:gd name="connsiteX1190" fmla="*/ 592613 w 9396363"/>
              <a:gd name="connsiteY1190" fmla="*/ 141219 h 361076"/>
              <a:gd name="connsiteX1191" fmla="*/ 587140 w 9396363"/>
              <a:gd name="connsiteY1191" fmla="*/ 139785 h 361076"/>
              <a:gd name="connsiteX1192" fmla="*/ 565456 w 9396363"/>
              <a:gd name="connsiteY1192" fmla="*/ 70610 h 361076"/>
              <a:gd name="connsiteX1193" fmla="*/ 592613 w 9396363"/>
              <a:gd name="connsiteY1193" fmla="*/ 0 h 361076"/>
              <a:gd name="connsiteX1194" fmla="*/ 117071 w 9396363"/>
              <a:gd name="connsiteY1194" fmla="*/ 0 h 361076"/>
              <a:gd name="connsiteX1195" fmla="*/ 144229 w 9396363"/>
              <a:gd name="connsiteY1195" fmla="*/ 70610 h 361076"/>
              <a:gd name="connsiteX1196" fmla="*/ 117071 w 9396363"/>
              <a:gd name="connsiteY1196" fmla="*/ 141219 h 361076"/>
              <a:gd name="connsiteX1197" fmla="*/ 111598 w 9396363"/>
              <a:gd name="connsiteY1197" fmla="*/ 139785 h 361076"/>
              <a:gd name="connsiteX1198" fmla="*/ 89914 w 9396363"/>
              <a:gd name="connsiteY1198" fmla="*/ 70610 h 361076"/>
              <a:gd name="connsiteX1199" fmla="*/ 117071 w 9396363"/>
              <a:gd name="connsiteY1199" fmla="*/ 0 h 361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</a:cxnLst>
            <a:rect l="l" t="t" r="r" b="b"/>
            <a:pathLst>
              <a:path w="9396363" h="361076">
                <a:moveTo>
                  <a:pt x="9221502" y="249667"/>
                </a:moveTo>
                <a:cubicBezTo>
                  <a:pt x="9226326" y="249438"/>
                  <a:pt x="9230249" y="250567"/>
                  <a:pt x="9232901" y="253218"/>
                </a:cubicBezTo>
                <a:cubicBezTo>
                  <a:pt x="9243507" y="263824"/>
                  <a:pt x="9229750" y="294776"/>
                  <a:pt x="9202175" y="322351"/>
                </a:cubicBezTo>
                <a:cubicBezTo>
                  <a:pt x="9178047" y="346479"/>
                  <a:pt x="9151333" y="360027"/>
                  <a:pt x="9137927" y="355932"/>
                </a:cubicBezTo>
                <a:cubicBezTo>
                  <a:pt x="9136011" y="355348"/>
                  <a:pt x="9134368" y="354402"/>
                  <a:pt x="9133042" y="353077"/>
                </a:cubicBezTo>
                <a:cubicBezTo>
                  <a:pt x="9122436" y="342471"/>
                  <a:pt x="9136192" y="311519"/>
                  <a:pt x="9163768" y="283944"/>
                </a:cubicBezTo>
                <a:cubicBezTo>
                  <a:pt x="9184449" y="263262"/>
                  <a:pt x="9207030" y="250354"/>
                  <a:pt x="9221502" y="249667"/>
                </a:cubicBezTo>
                <a:close/>
                <a:moveTo>
                  <a:pt x="8745969" y="249667"/>
                </a:moveTo>
                <a:cubicBezTo>
                  <a:pt x="8750793" y="249438"/>
                  <a:pt x="8754716" y="250567"/>
                  <a:pt x="8757368" y="253218"/>
                </a:cubicBezTo>
                <a:cubicBezTo>
                  <a:pt x="8767974" y="263824"/>
                  <a:pt x="8754217" y="294776"/>
                  <a:pt x="8726642" y="322351"/>
                </a:cubicBezTo>
                <a:cubicBezTo>
                  <a:pt x="8702514" y="346479"/>
                  <a:pt x="8675800" y="360027"/>
                  <a:pt x="8662394" y="355932"/>
                </a:cubicBezTo>
                <a:cubicBezTo>
                  <a:pt x="8660478" y="355348"/>
                  <a:pt x="8658835" y="354402"/>
                  <a:pt x="8657509" y="353077"/>
                </a:cubicBezTo>
                <a:cubicBezTo>
                  <a:pt x="8646903" y="342471"/>
                  <a:pt x="8660660" y="311519"/>
                  <a:pt x="8688235" y="283944"/>
                </a:cubicBezTo>
                <a:cubicBezTo>
                  <a:pt x="8708916" y="263262"/>
                  <a:pt x="8731497" y="250354"/>
                  <a:pt x="8745969" y="249667"/>
                </a:cubicBezTo>
                <a:close/>
                <a:moveTo>
                  <a:pt x="8270427" y="249667"/>
                </a:moveTo>
                <a:cubicBezTo>
                  <a:pt x="8275251" y="249438"/>
                  <a:pt x="8279174" y="250567"/>
                  <a:pt x="8281826" y="253218"/>
                </a:cubicBezTo>
                <a:cubicBezTo>
                  <a:pt x="8292432" y="263824"/>
                  <a:pt x="8278675" y="294776"/>
                  <a:pt x="8251100" y="322351"/>
                </a:cubicBezTo>
                <a:cubicBezTo>
                  <a:pt x="8226972" y="346479"/>
                  <a:pt x="8200258" y="360027"/>
                  <a:pt x="8186852" y="355932"/>
                </a:cubicBezTo>
                <a:cubicBezTo>
                  <a:pt x="8184936" y="355348"/>
                  <a:pt x="8183293" y="354402"/>
                  <a:pt x="8181967" y="353077"/>
                </a:cubicBezTo>
                <a:cubicBezTo>
                  <a:pt x="8171361" y="342471"/>
                  <a:pt x="8185118" y="311519"/>
                  <a:pt x="8212693" y="283944"/>
                </a:cubicBezTo>
                <a:cubicBezTo>
                  <a:pt x="8233374" y="263262"/>
                  <a:pt x="8255955" y="250354"/>
                  <a:pt x="8270427" y="249667"/>
                </a:cubicBezTo>
                <a:close/>
                <a:moveTo>
                  <a:pt x="7794885" y="249667"/>
                </a:moveTo>
                <a:cubicBezTo>
                  <a:pt x="7799709" y="249438"/>
                  <a:pt x="7803632" y="250567"/>
                  <a:pt x="7806283" y="253218"/>
                </a:cubicBezTo>
                <a:cubicBezTo>
                  <a:pt x="7816889" y="263824"/>
                  <a:pt x="7803133" y="294776"/>
                  <a:pt x="7775558" y="322351"/>
                </a:cubicBezTo>
                <a:cubicBezTo>
                  <a:pt x="7751429" y="346479"/>
                  <a:pt x="7724716" y="360027"/>
                  <a:pt x="7711309" y="355932"/>
                </a:cubicBezTo>
                <a:cubicBezTo>
                  <a:pt x="7709394" y="355348"/>
                  <a:pt x="7707750" y="354402"/>
                  <a:pt x="7706425" y="353077"/>
                </a:cubicBezTo>
                <a:cubicBezTo>
                  <a:pt x="7695819" y="342471"/>
                  <a:pt x="7709575" y="311519"/>
                  <a:pt x="7737151" y="283944"/>
                </a:cubicBezTo>
                <a:cubicBezTo>
                  <a:pt x="7757832" y="263262"/>
                  <a:pt x="7780413" y="250354"/>
                  <a:pt x="7794885" y="249667"/>
                </a:cubicBezTo>
                <a:close/>
                <a:moveTo>
                  <a:pt x="7319343" y="249667"/>
                </a:moveTo>
                <a:cubicBezTo>
                  <a:pt x="7324167" y="249438"/>
                  <a:pt x="7328090" y="250567"/>
                  <a:pt x="7330741" y="253218"/>
                </a:cubicBezTo>
                <a:cubicBezTo>
                  <a:pt x="7341347" y="263824"/>
                  <a:pt x="7327591" y="294776"/>
                  <a:pt x="7300016" y="322351"/>
                </a:cubicBezTo>
                <a:cubicBezTo>
                  <a:pt x="7275887" y="346479"/>
                  <a:pt x="7249174" y="360027"/>
                  <a:pt x="7235767" y="355932"/>
                </a:cubicBezTo>
                <a:cubicBezTo>
                  <a:pt x="7233852" y="355348"/>
                  <a:pt x="7232208" y="354402"/>
                  <a:pt x="7230883" y="353077"/>
                </a:cubicBezTo>
                <a:cubicBezTo>
                  <a:pt x="7220277" y="342471"/>
                  <a:pt x="7234033" y="311519"/>
                  <a:pt x="7261609" y="283944"/>
                </a:cubicBezTo>
                <a:cubicBezTo>
                  <a:pt x="7282290" y="263262"/>
                  <a:pt x="7304871" y="250354"/>
                  <a:pt x="7319343" y="249667"/>
                </a:cubicBezTo>
                <a:close/>
                <a:moveTo>
                  <a:pt x="6843801" y="249667"/>
                </a:moveTo>
                <a:cubicBezTo>
                  <a:pt x="6848625" y="249438"/>
                  <a:pt x="6852548" y="250567"/>
                  <a:pt x="6855199" y="253218"/>
                </a:cubicBezTo>
                <a:cubicBezTo>
                  <a:pt x="6865805" y="263824"/>
                  <a:pt x="6852049" y="294776"/>
                  <a:pt x="6824474" y="322351"/>
                </a:cubicBezTo>
                <a:cubicBezTo>
                  <a:pt x="6800345" y="346479"/>
                  <a:pt x="6773632" y="360027"/>
                  <a:pt x="6760225" y="355932"/>
                </a:cubicBezTo>
                <a:cubicBezTo>
                  <a:pt x="6758310" y="355348"/>
                  <a:pt x="6756666" y="354402"/>
                  <a:pt x="6755341" y="353077"/>
                </a:cubicBezTo>
                <a:cubicBezTo>
                  <a:pt x="6744735" y="342471"/>
                  <a:pt x="6758491" y="311519"/>
                  <a:pt x="6786067" y="283944"/>
                </a:cubicBezTo>
                <a:cubicBezTo>
                  <a:pt x="6806748" y="263262"/>
                  <a:pt x="6829329" y="250354"/>
                  <a:pt x="6843801" y="249667"/>
                </a:cubicBezTo>
                <a:close/>
                <a:moveTo>
                  <a:pt x="6368259" y="249667"/>
                </a:moveTo>
                <a:cubicBezTo>
                  <a:pt x="6373083" y="249438"/>
                  <a:pt x="6377006" y="250567"/>
                  <a:pt x="6379657" y="253218"/>
                </a:cubicBezTo>
                <a:cubicBezTo>
                  <a:pt x="6390263" y="263824"/>
                  <a:pt x="6376507" y="294776"/>
                  <a:pt x="6348932" y="322351"/>
                </a:cubicBezTo>
                <a:cubicBezTo>
                  <a:pt x="6324803" y="346479"/>
                  <a:pt x="6298090" y="360027"/>
                  <a:pt x="6284683" y="355932"/>
                </a:cubicBezTo>
                <a:cubicBezTo>
                  <a:pt x="6282768" y="355348"/>
                  <a:pt x="6281124" y="354402"/>
                  <a:pt x="6279799" y="353077"/>
                </a:cubicBezTo>
                <a:cubicBezTo>
                  <a:pt x="6269193" y="342471"/>
                  <a:pt x="6282949" y="311519"/>
                  <a:pt x="6310525" y="283944"/>
                </a:cubicBezTo>
                <a:cubicBezTo>
                  <a:pt x="6331206" y="263262"/>
                  <a:pt x="6353787" y="250354"/>
                  <a:pt x="6368259" y="249667"/>
                </a:cubicBezTo>
                <a:close/>
                <a:moveTo>
                  <a:pt x="5892717" y="249667"/>
                </a:moveTo>
                <a:cubicBezTo>
                  <a:pt x="5897541" y="249438"/>
                  <a:pt x="5901464" y="250567"/>
                  <a:pt x="5904115" y="253218"/>
                </a:cubicBezTo>
                <a:cubicBezTo>
                  <a:pt x="5914721" y="263824"/>
                  <a:pt x="5900965" y="294776"/>
                  <a:pt x="5873390" y="322351"/>
                </a:cubicBezTo>
                <a:cubicBezTo>
                  <a:pt x="5849261" y="346479"/>
                  <a:pt x="5822548" y="360027"/>
                  <a:pt x="5809141" y="355932"/>
                </a:cubicBezTo>
                <a:cubicBezTo>
                  <a:pt x="5807226" y="355348"/>
                  <a:pt x="5805582" y="354402"/>
                  <a:pt x="5804257" y="353077"/>
                </a:cubicBezTo>
                <a:cubicBezTo>
                  <a:pt x="5793651" y="342471"/>
                  <a:pt x="5807407" y="311519"/>
                  <a:pt x="5834983" y="283944"/>
                </a:cubicBezTo>
                <a:cubicBezTo>
                  <a:pt x="5855664" y="263262"/>
                  <a:pt x="5878245" y="250354"/>
                  <a:pt x="5892717" y="249667"/>
                </a:cubicBezTo>
                <a:close/>
                <a:moveTo>
                  <a:pt x="5417175" y="249667"/>
                </a:moveTo>
                <a:cubicBezTo>
                  <a:pt x="5421999" y="249438"/>
                  <a:pt x="5425922" y="250567"/>
                  <a:pt x="5428573" y="253218"/>
                </a:cubicBezTo>
                <a:cubicBezTo>
                  <a:pt x="5439179" y="263824"/>
                  <a:pt x="5425423" y="294776"/>
                  <a:pt x="5397848" y="322351"/>
                </a:cubicBezTo>
                <a:cubicBezTo>
                  <a:pt x="5373719" y="346479"/>
                  <a:pt x="5347006" y="360027"/>
                  <a:pt x="5333599" y="355932"/>
                </a:cubicBezTo>
                <a:cubicBezTo>
                  <a:pt x="5331684" y="355348"/>
                  <a:pt x="5330040" y="354402"/>
                  <a:pt x="5328715" y="353077"/>
                </a:cubicBezTo>
                <a:cubicBezTo>
                  <a:pt x="5318109" y="342471"/>
                  <a:pt x="5331865" y="311519"/>
                  <a:pt x="5359441" y="283944"/>
                </a:cubicBezTo>
                <a:cubicBezTo>
                  <a:pt x="5380122" y="263262"/>
                  <a:pt x="5402703" y="250354"/>
                  <a:pt x="5417175" y="249667"/>
                </a:cubicBezTo>
                <a:close/>
                <a:moveTo>
                  <a:pt x="4941633" y="249667"/>
                </a:moveTo>
                <a:cubicBezTo>
                  <a:pt x="4946457" y="249438"/>
                  <a:pt x="4950380" y="250567"/>
                  <a:pt x="4953031" y="253218"/>
                </a:cubicBezTo>
                <a:cubicBezTo>
                  <a:pt x="4963637" y="263824"/>
                  <a:pt x="4949881" y="294776"/>
                  <a:pt x="4922306" y="322351"/>
                </a:cubicBezTo>
                <a:cubicBezTo>
                  <a:pt x="4898177" y="346479"/>
                  <a:pt x="4871464" y="360027"/>
                  <a:pt x="4858057" y="355932"/>
                </a:cubicBezTo>
                <a:cubicBezTo>
                  <a:pt x="4856142" y="355348"/>
                  <a:pt x="4854498" y="354402"/>
                  <a:pt x="4853173" y="353077"/>
                </a:cubicBezTo>
                <a:cubicBezTo>
                  <a:pt x="4842567" y="342471"/>
                  <a:pt x="4856323" y="311519"/>
                  <a:pt x="4883899" y="283944"/>
                </a:cubicBezTo>
                <a:cubicBezTo>
                  <a:pt x="4904580" y="263262"/>
                  <a:pt x="4927161" y="250354"/>
                  <a:pt x="4941633" y="249667"/>
                </a:cubicBezTo>
                <a:close/>
                <a:moveTo>
                  <a:pt x="4466091" y="249667"/>
                </a:moveTo>
                <a:cubicBezTo>
                  <a:pt x="4470915" y="249438"/>
                  <a:pt x="4474838" y="250567"/>
                  <a:pt x="4477489" y="253218"/>
                </a:cubicBezTo>
                <a:cubicBezTo>
                  <a:pt x="4488095" y="263824"/>
                  <a:pt x="4474339" y="294776"/>
                  <a:pt x="4446764" y="322351"/>
                </a:cubicBezTo>
                <a:cubicBezTo>
                  <a:pt x="4422635" y="346479"/>
                  <a:pt x="4395922" y="360027"/>
                  <a:pt x="4382515" y="355932"/>
                </a:cubicBezTo>
                <a:cubicBezTo>
                  <a:pt x="4380600" y="355348"/>
                  <a:pt x="4378956" y="354402"/>
                  <a:pt x="4377631" y="353077"/>
                </a:cubicBezTo>
                <a:cubicBezTo>
                  <a:pt x="4367025" y="342471"/>
                  <a:pt x="4380781" y="311519"/>
                  <a:pt x="4408357" y="283944"/>
                </a:cubicBezTo>
                <a:cubicBezTo>
                  <a:pt x="4429038" y="263262"/>
                  <a:pt x="4451619" y="250354"/>
                  <a:pt x="4466091" y="249667"/>
                </a:cubicBezTo>
                <a:close/>
                <a:moveTo>
                  <a:pt x="3990549" y="249667"/>
                </a:moveTo>
                <a:cubicBezTo>
                  <a:pt x="3995373" y="249438"/>
                  <a:pt x="3999296" y="250567"/>
                  <a:pt x="4001947" y="253218"/>
                </a:cubicBezTo>
                <a:cubicBezTo>
                  <a:pt x="4012553" y="263824"/>
                  <a:pt x="3998797" y="294776"/>
                  <a:pt x="3971222" y="322351"/>
                </a:cubicBezTo>
                <a:cubicBezTo>
                  <a:pt x="3947093" y="346479"/>
                  <a:pt x="3920382" y="360027"/>
                  <a:pt x="3906976" y="355932"/>
                </a:cubicBezTo>
                <a:cubicBezTo>
                  <a:pt x="3905060" y="355348"/>
                  <a:pt x="3903417" y="354402"/>
                  <a:pt x="3902091" y="353077"/>
                </a:cubicBezTo>
                <a:cubicBezTo>
                  <a:pt x="3891485" y="342471"/>
                  <a:pt x="3905241" y="311519"/>
                  <a:pt x="3932817" y="283944"/>
                </a:cubicBezTo>
                <a:cubicBezTo>
                  <a:pt x="3953496" y="263262"/>
                  <a:pt x="3976077" y="250354"/>
                  <a:pt x="3990549" y="249667"/>
                </a:cubicBezTo>
                <a:close/>
                <a:moveTo>
                  <a:pt x="3515009" y="249667"/>
                </a:moveTo>
                <a:cubicBezTo>
                  <a:pt x="3519833" y="249438"/>
                  <a:pt x="3523757" y="250567"/>
                  <a:pt x="3526408" y="253218"/>
                </a:cubicBezTo>
                <a:cubicBezTo>
                  <a:pt x="3537014" y="263824"/>
                  <a:pt x="3523258" y="294776"/>
                  <a:pt x="3495682" y="322351"/>
                </a:cubicBezTo>
                <a:cubicBezTo>
                  <a:pt x="3471554" y="346479"/>
                  <a:pt x="3444840" y="360027"/>
                  <a:pt x="3431434" y="355932"/>
                </a:cubicBezTo>
                <a:cubicBezTo>
                  <a:pt x="3429518" y="355348"/>
                  <a:pt x="3427875" y="354402"/>
                  <a:pt x="3426549" y="353077"/>
                </a:cubicBezTo>
                <a:cubicBezTo>
                  <a:pt x="3415943" y="342471"/>
                  <a:pt x="3429700" y="311519"/>
                  <a:pt x="3457275" y="283944"/>
                </a:cubicBezTo>
                <a:cubicBezTo>
                  <a:pt x="3477957" y="263262"/>
                  <a:pt x="3500537" y="250354"/>
                  <a:pt x="3515009" y="249667"/>
                </a:cubicBezTo>
                <a:close/>
                <a:moveTo>
                  <a:pt x="3039468" y="249667"/>
                </a:moveTo>
                <a:cubicBezTo>
                  <a:pt x="3044292" y="249438"/>
                  <a:pt x="3048215" y="250567"/>
                  <a:pt x="3050866" y="253218"/>
                </a:cubicBezTo>
                <a:cubicBezTo>
                  <a:pt x="3061472" y="263824"/>
                  <a:pt x="3047715" y="294776"/>
                  <a:pt x="3020140" y="322351"/>
                </a:cubicBezTo>
                <a:cubicBezTo>
                  <a:pt x="2996012" y="346479"/>
                  <a:pt x="2969298" y="360027"/>
                  <a:pt x="2955892" y="355932"/>
                </a:cubicBezTo>
                <a:cubicBezTo>
                  <a:pt x="2953977" y="355348"/>
                  <a:pt x="2952333" y="354402"/>
                  <a:pt x="2951007" y="353077"/>
                </a:cubicBezTo>
                <a:cubicBezTo>
                  <a:pt x="2940402" y="342471"/>
                  <a:pt x="2954158" y="311519"/>
                  <a:pt x="2981733" y="283944"/>
                </a:cubicBezTo>
                <a:cubicBezTo>
                  <a:pt x="3002415" y="263262"/>
                  <a:pt x="3024995" y="250354"/>
                  <a:pt x="3039468" y="249667"/>
                </a:cubicBezTo>
                <a:close/>
                <a:moveTo>
                  <a:pt x="2563926" y="249667"/>
                </a:moveTo>
                <a:cubicBezTo>
                  <a:pt x="2568750" y="249438"/>
                  <a:pt x="2572673" y="250567"/>
                  <a:pt x="2575324" y="253218"/>
                </a:cubicBezTo>
                <a:cubicBezTo>
                  <a:pt x="2585930" y="263824"/>
                  <a:pt x="2572174" y="294776"/>
                  <a:pt x="2544598" y="322351"/>
                </a:cubicBezTo>
                <a:cubicBezTo>
                  <a:pt x="2520470" y="346479"/>
                  <a:pt x="2493757" y="360027"/>
                  <a:pt x="2480350" y="355932"/>
                </a:cubicBezTo>
                <a:cubicBezTo>
                  <a:pt x="2478435" y="355348"/>
                  <a:pt x="2476791" y="354402"/>
                  <a:pt x="2475465" y="353077"/>
                </a:cubicBezTo>
                <a:cubicBezTo>
                  <a:pt x="2464860" y="342471"/>
                  <a:pt x="2478616" y="311519"/>
                  <a:pt x="2506191" y="283944"/>
                </a:cubicBezTo>
                <a:cubicBezTo>
                  <a:pt x="2526873" y="263262"/>
                  <a:pt x="2549454" y="250354"/>
                  <a:pt x="2563926" y="249667"/>
                </a:cubicBezTo>
                <a:close/>
                <a:moveTo>
                  <a:pt x="2088384" y="249667"/>
                </a:moveTo>
                <a:cubicBezTo>
                  <a:pt x="2093208" y="249438"/>
                  <a:pt x="2097131" y="250567"/>
                  <a:pt x="2099783" y="253218"/>
                </a:cubicBezTo>
                <a:cubicBezTo>
                  <a:pt x="2110389" y="263824"/>
                  <a:pt x="2096632" y="294776"/>
                  <a:pt x="2069057" y="322351"/>
                </a:cubicBezTo>
                <a:cubicBezTo>
                  <a:pt x="2044929" y="346479"/>
                  <a:pt x="2018215" y="360027"/>
                  <a:pt x="2004809" y="355932"/>
                </a:cubicBezTo>
                <a:cubicBezTo>
                  <a:pt x="2002893" y="355348"/>
                  <a:pt x="2001250" y="354402"/>
                  <a:pt x="1999925" y="353077"/>
                </a:cubicBezTo>
                <a:cubicBezTo>
                  <a:pt x="1989319" y="342471"/>
                  <a:pt x="2003075" y="311519"/>
                  <a:pt x="2030651" y="283944"/>
                </a:cubicBezTo>
                <a:cubicBezTo>
                  <a:pt x="2051332" y="263262"/>
                  <a:pt x="2073912" y="250354"/>
                  <a:pt x="2088384" y="249667"/>
                </a:cubicBezTo>
                <a:close/>
                <a:moveTo>
                  <a:pt x="1612843" y="249667"/>
                </a:moveTo>
                <a:cubicBezTo>
                  <a:pt x="1617667" y="249438"/>
                  <a:pt x="1621589" y="250567"/>
                  <a:pt x="1624240" y="253218"/>
                </a:cubicBezTo>
                <a:cubicBezTo>
                  <a:pt x="1634847" y="263824"/>
                  <a:pt x="1621090" y="294776"/>
                  <a:pt x="1593515" y="322351"/>
                </a:cubicBezTo>
                <a:cubicBezTo>
                  <a:pt x="1569387" y="346479"/>
                  <a:pt x="1542672" y="360027"/>
                  <a:pt x="1529267" y="355932"/>
                </a:cubicBezTo>
                <a:cubicBezTo>
                  <a:pt x="1527351" y="355348"/>
                  <a:pt x="1525707" y="354402"/>
                  <a:pt x="1524382" y="353077"/>
                </a:cubicBezTo>
                <a:cubicBezTo>
                  <a:pt x="1513776" y="342471"/>
                  <a:pt x="1527533" y="311519"/>
                  <a:pt x="1555108" y="283944"/>
                </a:cubicBezTo>
                <a:cubicBezTo>
                  <a:pt x="1575789" y="263262"/>
                  <a:pt x="1598370" y="250354"/>
                  <a:pt x="1612843" y="249667"/>
                </a:cubicBezTo>
                <a:close/>
                <a:moveTo>
                  <a:pt x="1137300" y="249667"/>
                </a:moveTo>
                <a:cubicBezTo>
                  <a:pt x="1142124" y="249438"/>
                  <a:pt x="1146047" y="250567"/>
                  <a:pt x="1148699" y="253218"/>
                </a:cubicBezTo>
                <a:cubicBezTo>
                  <a:pt x="1159304" y="263824"/>
                  <a:pt x="1145547" y="294776"/>
                  <a:pt x="1117972" y="322351"/>
                </a:cubicBezTo>
                <a:cubicBezTo>
                  <a:pt x="1093844" y="346479"/>
                  <a:pt x="1067131" y="360027"/>
                  <a:pt x="1053724" y="355932"/>
                </a:cubicBezTo>
                <a:cubicBezTo>
                  <a:pt x="1051809" y="355348"/>
                  <a:pt x="1050165" y="354402"/>
                  <a:pt x="1048839" y="353077"/>
                </a:cubicBezTo>
                <a:cubicBezTo>
                  <a:pt x="1038233" y="342471"/>
                  <a:pt x="1051990" y="311519"/>
                  <a:pt x="1079565" y="283944"/>
                </a:cubicBezTo>
                <a:cubicBezTo>
                  <a:pt x="1100246" y="263262"/>
                  <a:pt x="1122828" y="250354"/>
                  <a:pt x="1137300" y="249667"/>
                </a:cubicBezTo>
                <a:close/>
                <a:moveTo>
                  <a:pt x="661757" y="249667"/>
                </a:moveTo>
                <a:cubicBezTo>
                  <a:pt x="666581" y="249438"/>
                  <a:pt x="670504" y="250567"/>
                  <a:pt x="673156" y="253218"/>
                </a:cubicBezTo>
                <a:cubicBezTo>
                  <a:pt x="683762" y="263824"/>
                  <a:pt x="670006" y="294776"/>
                  <a:pt x="642430" y="322351"/>
                </a:cubicBezTo>
                <a:cubicBezTo>
                  <a:pt x="618302" y="346479"/>
                  <a:pt x="591588" y="360027"/>
                  <a:pt x="578182" y="355932"/>
                </a:cubicBezTo>
                <a:cubicBezTo>
                  <a:pt x="576266" y="355348"/>
                  <a:pt x="574623" y="354402"/>
                  <a:pt x="573297" y="353077"/>
                </a:cubicBezTo>
                <a:cubicBezTo>
                  <a:pt x="562692" y="342471"/>
                  <a:pt x="576448" y="311519"/>
                  <a:pt x="604023" y="283944"/>
                </a:cubicBezTo>
                <a:cubicBezTo>
                  <a:pt x="624705" y="263262"/>
                  <a:pt x="647285" y="250354"/>
                  <a:pt x="661757" y="249667"/>
                </a:cubicBezTo>
                <a:close/>
                <a:moveTo>
                  <a:pt x="186216" y="249667"/>
                </a:moveTo>
                <a:cubicBezTo>
                  <a:pt x="191040" y="249438"/>
                  <a:pt x="194963" y="250567"/>
                  <a:pt x="197614" y="253218"/>
                </a:cubicBezTo>
                <a:cubicBezTo>
                  <a:pt x="208220" y="263824"/>
                  <a:pt x="194464" y="294776"/>
                  <a:pt x="166888" y="322351"/>
                </a:cubicBezTo>
                <a:cubicBezTo>
                  <a:pt x="142760" y="346479"/>
                  <a:pt x="116046" y="360027"/>
                  <a:pt x="102640" y="355932"/>
                </a:cubicBezTo>
                <a:cubicBezTo>
                  <a:pt x="100725" y="355348"/>
                  <a:pt x="99081" y="354402"/>
                  <a:pt x="97756" y="353077"/>
                </a:cubicBezTo>
                <a:cubicBezTo>
                  <a:pt x="87150" y="342471"/>
                  <a:pt x="100906" y="311519"/>
                  <a:pt x="128482" y="283944"/>
                </a:cubicBezTo>
                <a:cubicBezTo>
                  <a:pt x="149163" y="263262"/>
                  <a:pt x="171744" y="250354"/>
                  <a:pt x="186216" y="249667"/>
                </a:cubicBezTo>
                <a:close/>
                <a:moveTo>
                  <a:pt x="9279292" y="219857"/>
                </a:moveTo>
                <a:cubicBezTo>
                  <a:pt x="9294291" y="219857"/>
                  <a:pt x="9306450" y="251470"/>
                  <a:pt x="9306450" y="290467"/>
                </a:cubicBezTo>
                <a:cubicBezTo>
                  <a:pt x="9306450" y="329463"/>
                  <a:pt x="9294291" y="361076"/>
                  <a:pt x="9279292" y="361076"/>
                </a:cubicBezTo>
                <a:cubicBezTo>
                  <a:pt x="9277417" y="361076"/>
                  <a:pt x="9275587" y="360582"/>
                  <a:pt x="9273819" y="359642"/>
                </a:cubicBezTo>
                <a:cubicBezTo>
                  <a:pt x="9261444" y="353058"/>
                  <a:pt x="9252135" y="324589"/>
                  <a:pt x="9252135" y="290467"/>
                </a:cubicBezTo>
                <a:cubicBezTo>
                  <a:pt x="9252135" y="251470"/>
                  <a:pt x="9264294" y="219857"/>
                  <a:pt x="9279292" y="219857"/>
                </a:cubicBezTo>
                <a:close/>
                <a:moveTo>
                  <a:pt x="8803759" y="219857"/>
                </a:moveTo>
                <a:cubicBezTo>
                  <a:pt x="8818758" y="219857"/>
                  <a:pt x="8830917" y="251470"/>
                  <a:pt x="8830917" y="290467"/>
                </a:cubicBezTo>
                <a:cubicBezTo>
                  <a:pt x="8830917" y="329463"/>
                  <a:pt x="8818758" y="361076"/>
                  <a:pt x="8803759" y="361076"/>
                </a:cubicBezTo>
                <a:cubicBezTo>
                  <a:pt x="8801884" y="361076"/>
                  <a:pt x="8800054" y="360582"/>
                  <a:pt x="8798286" y="359642"/>
                </a:cubicBezTo>
                <a:cubicBezTo>
                  <a:pt x="8785911" y="353058"/>
                  <a:pt x="8776602" y="324589"/>
                  <a:pt x="8776602" y="290467"/>
                </a:cubicBezTo>
                <a:cubicBezTo>
                  <a:pt x="8776602" y="251470"/>
                  <a:pt x="8788761" y="219857"/>
                  <a:pt x="8803759" y="219857"/>
                </a:cubicBezTo>
                <a:close/>
                <a:moveTo>
                  <a:pt x="8328217" y="219857"/>
                </a:moveTo>
                <a:cubicBezTo>
                  <a:pt x="8343216" y="219857"/>
                  <a:pt x="8355375" y="251470"/>
                  <a:pt x="8355375" y="290467"/>
                </a:cubicBezTo>
                <a:cubicBezTo>
                  <a:pt x="8355375" y="329463"/>
                  <a:pt x="8343216" y="361076"/>
                  <a:pt x="8328217" y="361076"/>
                </a:cubicBezTo>
                <a:cubicBezTo>
                  <a:pt x="8326342" y="361076"/>
                  <a:pt x="8324512" y="360582"/>
                  <a:pt x="8322744" y="359642"/>
                </a:cubicBezTo>
                <a:cubicBezTo>
                  <a:pt x="8310369" y="353058"/>
                  <a:pt x="8301060" y="324589"/>
                  <a:pt x="8301060" y="290467"/>
                </a:cubicBezTo>
                <a:cubicBezTo>
                  <a:pt x="8301060" y="251470"/>
                  <a:pt x="8313219" y="219857"/>
                  <a:pt x="8328217" y="219857"/>
                </a:cubicBezTo>
                <a:close/>
                <a:moveTo>
                  <a:pt x="7852675" y="219857"/>
                </a:moveTo>
                <a:cubicBezTo>
                  <a:pt x="7867673" y="219857"/>
                  <a:pt x="7879832" y="251470"/>
                  <a:pt x="7879832" y="290467"/>
                </a:cubicBezTo>
                <a:cubicBezTo>
                  <a:pt x="7879832" y="329463"/>
                  <a:pt x="7867673" y="361076"/>
                  <a:pt x="7852675" y="361076"/>
                </a:cubicBezTo>
                <a:cubicBezTo>
                  <a:pt x="7850800" y="361076"/>
                  <a:pt x="7848970" y="360582"/>
                  <a:pt x="7847202" y="359642"/>
                </a:cubicBezTo>
                <a:cubicBezTo>
                  <a:pt x="7834827" y="353058"/>
                  <a:pt x="7825517" y="324589"/>
                  <a:pt x="7825517" y="290467"/>
                </a:cubicBezTo>
                <a:cubicBezTo>
                  <a:pt x="7825517" y="251470"/>
                  <a:pt x="7837676" y="219857"/>
                  <a:pt x="7852675" y="219857"/>
                </a:cubicBezTo>
                <a:close/>
                <a:moveTo>
                  <a:pt x="7377133" y="219857"/>
                </a:moveTo>
                <a:cubicBezTo>
                  <a:pt x="7392131" y="219857"/>
                  <a:pt x="7404290" y="251470"/>
                  <a:pt x="7404290" y="290467"/>
                </a:cubicBezTo>
                <a:cubicBezTo>
                  <a:pt x="7404290" y="329463"/>
                  <a:pt x="7392131" y="361076"/>
                  <a:pt x="7377133" y="361076"/>
                </a:cubicBezTo>
                <a:cubicBezTo>
                  <a:pt x="7375258" y="361076"/>
                  <a:pt x="7373428" y="360582"/>
                  <a:pt x="7371660" y="359642"/>
                </a:cubicBezTo>
                <a:cubicBezTo>
                  <a:pt x="7359285" y="353058"/>
                  <a:pt x="7349975" y="324589"/>
                  <a:pt x="7349975" y="290467"/>
                </a:cubicBezTo>
                <a:cubicBezTo>
                  <a:pt x="7349975" y="251470"/>
                  <a:pt x="7362134" y="219857"/>
                  <a:pt x="7377133" y="219857"/>
                </a:cubicBezTo>
                <a:close/>
                <a:moveTo>
                  <a:pt x="6901591" y="219857"/>
                </a:moveTo>
                <a:cubicBezTo>
                  <a:pt x="6916589" y="219857"/>
                  <a:pt x="6928748" y="251470"/>
                  <a:pt x="6928748" y="290467"/>
                </a:cubicBezTo>
                <a:cubicBezTo>
                  <a:pt x="6928748" y="329463"/>
                  <a:pt x="6916589" y="361076"/>
                  <a:pt x="6901591" y="361076"/>
                </a:cubicBezTo>
                <a:cubicBezTo>
                  <a:pt x="6899716" y="361076"/>
                  <a:pt x="6897886" y="360582"/>
                  <a:pt x="6896118" y="359642"/>
                </a:cubicBezTo>
                <a:cubicBezTo>
                  <a:pt x="6883743" y="353058"/>
                  <a:pt x="6874433" y="324589"/>
                  <a:pt x="6874433" y="290467"/>
                </a:cubicBezTo>
                <a:cubicBezTo>
                  <a:pt x="6874433" y="251470"/>
                  <a:pt x="6886592" y="219857"/>
                  <a:pt x="6901591" y="219857"/>
                </a:cubicBezTo>
                <a:close/>
                <a:moveTo>
                  <a:pt x="6426049" y="219857"/>
                </a:moveTo>
                <a:cubicBezTo>
                  <a:pt x="6441047" y="219857"/>
                  <a:pt x="6453206" y="251470"/>
                  <a:pt x="6453206" y="290467"/>
                </a:cubicBezTo>
                <a:cubicBezTo>
                  <a:pt x="6453206" y="329463"/>
                  <a:pt x="6441047" y="361076"/>
                  <a:pt x="6426049" y="361076"/>
                </a:cubicBezTo>
                <a:cubicBezTo>
                  <a:pt x="6424174" y="361076"/>
                  <a:pt x="6422344" y="360582"/>
                  <a:pt x="6420576" y="359642"/>
                </a:cubicBezTo>
                <a:cubicBezTo>
                  <a:pt x="6408201" y="353058"/>
                  <a:pt x="6398891" y="324589"/>
                  <a:pt x="6398891" y="290467"/>
                </a:cubicBezTo>
                <a:cubicBezTo>
                  <a:pt x="6398891" y="251470"/>
                  <a:pt x="6411050" y="219857"/>
                  <a:pt x="6426049" y="219857"/>
                </a:cubicBezTo>
                <a:close/>
                <a:moveTo>
                  <a:pt x="5950507" y="219857"/>
                </a:moveTo>
                <a:cubicBezTo>
                  <a:pt x="5965505" y="219857"/>
                  <a:pt x="5977664" y="251470"/>
                  <a:pt x="5977664" y="290467"/>
                </a:cubicBezTo>
                <a:cubicBezTo>
                  <a:pt x="5977664" y="329463"/>
                  <a:pt x="5965505" y="361076"/>
                  <a:pt x="5950507" y="361076"/>
                </a:cubicBezTo>
                <a:cubicBezTo>
                  <a:pt x="5948632" y="361076"/>
                  <a:pt x="5946802" y="360582"/>
                  <a:pt x="5945034" y="359642"/>
                </a:cubicBezTo>
                <a:cubicBezTo>
                  <a:pt x="5932659" y="353058"/>
                  <a:pt x="5923349" y="324589"/>
                  <a:pt x="5923349" y="290467"/>
                </a:cubicBezTo>
                <a:cubicBezTo>
                  <a:pt x="5923349" y="251470"/>
                  <a:pt x="5935508" y="219857"/>
                  <a:pt x="5950507" y="219857"/>
                </a:cubicBezTo>
                <a:close/>
                <a:moveTo>
                  <a:pt x="5474965" y="219857"/>
                </a:moveTo>
                <a:cubicBezTo>
                  <a:pt x="5489963" y="219857"/>
                  <a:pt x="5502122" y="251470"/>
                  <a:pt x="5502122" y="290467"/>
                </a:cubicBezTo>
                <a:cubicBezTo>
                  <a:pt x="5502122" y="329463"/>
                  <a:pt x="5489963" y="361076"/>
                  <a:pt x="5474965" y="361076"/>
                </a:cubicBezTo>
                <a:cubicBezTo>
                  <a:pt x="5473090" y="361076"/>
                  <a:pt x="5471260" y="360582"/>
                  <a:pt x="5469492" y="359642"/>
                </a:cubicBezTo>
                <a:cubicBezTo>
                  <a:pt x="5457117" y="353058"/>
                  <a:pt x="5447807" y="324589"/>
                  <a:pt x="5447807" y="290467"/>
                </a:cubicBezTo>
                <a:cubicBezTo>
                  <a:pt x="5447807" y="251470"/>
                  <a:pt x="5459966" y="219857"/>
                  <a:pt x="5474965" y="219857"/>
                </a:cubicBezTo>
                <a:close/>
                <a:moveTo>
                  <a:pt x="4999423" y="219857"/>
                </a:moveTo>
                <a:cubicBezTo>
                  <a:pt x="5014421" y="219857"/>
                  <a:pt x="5026580" y="251470"/>
                  <a:pt x="5026580" y="290467"/>
                </a:cubicBezTo>
                <a:cubicBezTo>
                  <a:pt x="5026580" y="329463"/>
                  <a:pt x="5014421" y="361076"/>
                  <a:pt x="4999423" y="361076"/>
                </a:cubicBezTo>
                <a:cubicBezTo>
                  <a:pt x="4997548" y="361076"/>
                  <a:pt x="4995718" y="360582"/>
                  <a:pt x="4993950" y="359642"/>
                </a:cubicBezTo>
                <a:cubicBezTo>
                  <a:pt x="4981575" y="353058"/>
                  <a:pt x="4972265" y="324589"/>
                  <a:pt x="4972265" y="290467"/>
                </a:cubicBezTo>
                <a:cubicBezTo>
                  <a:pt x="4972265" y="251470"/>
                  <a:pt x="4984424" y="219857"/>
                  <a:pt x="4999423" y="219857"/>
                </a:cubicBezTo>
                <a:close/>
                <a:moveTo>
                  <a:pt x="4523881" y="219857"/>
                </a:moveTo>
                <a:cubicBezTo>
                  <a:pt x="4538879" y="219857"/>
                  <a:pt x="4551038" y="251470"/>
                  <a:pt x="4551038" y="290467"/>
                </a:cubicBezTo>
                <a:cubicBezTo>
                  <a:pt x="4551038" y="329463"/>
                  <a:pt x="4538879" y="361076"/>
                  <a:pt x="4523881" y="361076"/>
                </a:cubicBezTo>
                <a:cubicBezTo>
                  <a:pt x="4522006" y="361076"/>
                  <a:pt x="4520176" y="360582"/>
                  <a:pt x="4518408" y="359642"/>
                </a:cubicBezTo>
                <a:cubicBezTo>
                  <a:pt x="4506033" y="353058"/>
                  <a:pt x="4496723" y="324589"/>
                  <a:pt x="4496723" y="290467"/>
                </a:cubicBezTo>
                <a:cubicBezTo>
                  <a:pt x="4496723" y="251470"/>
                  <a:pt x="4508882" y="219857"/>
                  <a:pt x="4523881" y="219857"/>
                </a:cubicBezTo>
                <a:close/>
                <a:moveTo>
                  <a:pt x="4048339" y="219857"/>
                </a:moveTo>
                <a:cubicBezTo>
                  <a:pt x="4063337" y="219857"/>
                  <a:pt x="4075496" y="251470"/>
                  <a:pt x="4075496" y="290467"/>
                </a:cubicBezTo>
                <a:cubicBezTo>
                  <a:pt x="4075496" y="329463"/>
                  <a:pt x="4063337" y="361076"/>
                  <a:pt x="4048339" y="361076"/>
                </a:cubicBezTo>
                <a:cubicBezTo>
                  <a:pt x="4046464" y="361076"/>
                  <a:pt x="4044634" y="360582"/>
                  <a:pt x="4042866" y="359642"/>
                </a:cubicBezTo>
                <a:cubicBezTo>
                  <a:pt x="4030491" y="353058"/>
                  <a:pt x="4021181" y="324589"/>
                  <a:pt x="4021181" y="290467"/>
                </a:cubicBezTo>
                <a:cubicBezTo>
                  <a:pt x="4021181" y="251470"/>
                  <a:pt x="4033340" y="219857"/>
                  <a:pt x="4048339" y="219857"/>
                </a:cubicBezTo>
                <a:close/>
                <a:moveTo>
                  <a:pt x="3572799" y="219857"/>
                </a:moveTo>
                <a:cubicBezTo>
                  <a:pt x="3587798" y="219857"/>
                  <a:pt x="3599957" y="251470"/>
                  <a:pt x="3599957" y="290467"/>
                </a:cubicBezTo>
                <a:cubicBezTo>
                  <a:pt x="3599957" y="329463"/>
                  <a:pt x="3587798" y="361076"/>
                  <a:pt x="3572799" y="361076"/>
                </a:cubicBezTo>
                <a:cubicBezTo>
                  <a:pt x="3570924" y="361076"/>
                  <a:pt x="3569094" y="360582"/>
                  <a:pt x="3567326" y="359642"/>
                </a:cubicBezTo>
                <a:cubicBezTo>
                  <a:pt x="3554951" y="353058"/>
                  <a:pt x="3545642" y="324589"/>
                  <a:pt x="3545642" y="290467"/>
                </a:cubicBezTo>
                <a:cubicBezTo>
                  <a:pt x="3545642" y="251470"/>
                  <a:pt x="3557801" y="219857"/>
                  <a:pt x="3572799" y="219857"/>
                </a:cubicBezTo>
                <a:close/>
                <a:moveTo>
                  <a:pt x="3097257" y="219857"/>
                </a:moveTo>
                <a:cubicBezTo>
                  <a:pt x="3112256" y="219857"/>
                  <a:pt x="3124415" y="251470"/>
                  <a:pt x="3124415" y="290467"/>
                </a:cubicBezTo>
                <a:cubicBezTo>
                  <a:pt x="3124415" y="329463"/>
                  <a:pt x="3112256" y="361076"/>
                  <a:pt x="3097257" y="361076"/>
                </a:cubicBezTo>
                <a:cubicBezTo>
                  <a:pt x="3095382" y="361076"/>
                  <a:pt x="3093552" y="360582"/>
                  <a:pt x="3091784" y="359642"/>
                </a:cubicBezTo>
                <a:cubicBezTo>
                  <a:pt x="3079409" y="353058"/>
                  <a:pt x="3070100" y="324589"/>
                  <a:pt x="3070100" y="290467"/>
                </a:cubicBezTo>
                <a:cubicBezTo>
                  <a:pt x="3070100" y="251470"/>
                  <a:pt x="3082258" y="219857"/>
                  <a:pt x="3097257" y="219857"/>
                </a:cubicBezTo>
                <a:close/>
                <a:moveTo>
                  <a:pt x="2621716" y="219857"/>
                </a:moveTo>
                <a:cubicBezTo>
                  <a:pt x="2636714" y="219857"/>
                  <a:pt x="2648873" y="251470"/>
                  <a:pt x="2648873" y="290467"/>
                </a:cubicBezTo>
                <a:cubicBezTo>
                  <a:pt x="2648873" y="329463"/>
                  <a:pt x="2636714" y="361076"/>
                  <a:pt x="2621716" y="361076"/>
                </a:cubicBezTo>
                <a:cubicBezTo>
                  <a:pt x="2619841" y="361076"/>
                  <a:pt x="2618010" y="360582"/>
                  <a:pt x="2616243" y="359642"/>
                </a:cubicBezTo>
                <a:cubicBezTo>
                  <a:pt x="2603867" y="353058"/>
                  <a:pt x="2594558" y="324589"/>
                  <a:pt x="2594558" y="290467"/>
                </a:cubicBezTo>
                <a:cubicBezTo>
                  <a:pt x="2594558" y="251470"/>
                  <a:pt x="2606717" y="219857"/>
                  <a:pt x="2621716" y="219857"/>
                </a:cubicBezTo>
                <a:close/>
                <a:moveTo>
                  <a:pt x="2146174" y="219857"/>
                </a:moveTo>
                <a:cubicBezTo>
                  <a:pt x="2161173" y="219857"/>
                  <a:pt x="2173332" y="251470"/>
                  <a:pt x="2173332" y="290467"/>
                </a:cubicBezTo>
                <a:cubicBezTo>
                  <a:pt x="2173332" y="329463"/>
                  <a:pt x="2161173" y="361076"/>
                  <a:pt x="2146174" y="361076"/>
                </a:cubicBezTo>
                <a:cubicBezTo>
                  <a:pt x="2144299" y="361076"/>
                  <a:pt x="2142469" y="360582"/>
                  <a:pt x="2140701" y="359642"/>
                </a:cubicBezTo>
                <a:cubicBezTo>
                  <a:pt x="2128326" y="353058"/>
                  <a:pt x="2119017" y="324589"/>
                  <a:pt x="2119017" y="290467"/>
                </a:cubicBezTo>
                <a:cubicBezTo>
                  <a:pt x="2119017" y="251470"/>
                  <a:pt x="2131176" y="219857"/>
                  <a:pt x="2146174" y="219857"/>
                </a:cubicBezTo>
                <a:close/>
                <a:moveTo>
                  <a:pt x="1670632" y="219857"/>
                </a:moveTo>
                <a:cubicBezTo>
                  <a:pt x="1685631" y="219857"/>
                  <a:pt x="1697790" y="251470"/>
                  <a:pt x="1697790" y="290467"/>
                </a:cubicBezTo>
                <a:cubicBezTo>
                  <a:pt x="1697790" y="329463"/>
                  <a:pt x="1685631" y="361076"/>
                  <a:pt x="1670632" y="361076"/>
                </a:cubicBezTo>
                <a:cubicBezTo>
                  <a:pt x="1668758" y="361076"/>
                  <a:pt x="1666927" y="360582"/>
                  <a:pt x="1665159" y="359642"/>
                </a:cubicBezTo>
                <a:cubicBezTo>
                  <a:pt x="1652784" y="353058"/>
                  <a:pt x="1643475" y="324589"/>
                  <a:pt x="1643475" y="290467"/>
                </a:cubicBezTo>
                <a:cubicBezTo>
                  <a:pt x="1643475" y="251470"/>
                  <a:pt x="1655633" y="219857"/>
                  <a:pt x="1670632" y="219857"/>
                </a:cubicBezTo>
                <a:close/>
                <a:moveTo>
                  <a:pt x="1195089" y="219857"/>
                </a:moveTo>
                <a:cubicBezTo>
                  <a:pt x="1210088" y="219857"/>
                  <a:pt x="1222247" y="251470"/>
                  <a:pt x="1222247" y="290467"/>
                </a:cubicBezTo>
                <a:cubicBezTo>
                  <a:pt x="1222247" y="329463"/>
                  <a:pt x="1210088" y="361076"/>
                  <a:pt x="1195089" y="361076"/>
                </a:cubicBezTo>
                <a:cubicBezTo>
                  <a:pt x="1193215" y="361076"/>
                  <a:pt x="1191384" y="360582"/>
                  <a:pt x="1189616" y="359642"/>
                </a:cubicBezTo>
                <a:cubicBezTo>
                  <a:pt x="1177241" y="353058"/>
                  <a:pt x="1167932" y="324589"/>
                  <a:pt x="1167932" y="290467"/>
                </a:cubicBezTo>
                <a:cubicBezTo>
                  <a:pt x="1167932" y="251470"/>
                  <a:pt x="1180092" y="219857"/>
                  <a:pt x="1195089" y="219857"/>
                </a:cubicBezTo>
                <a:close/>
                <a:moveTo>
                  <a:pt x="719547" y="219857"/>
                </a:moveTo>
                <a:cubicBezTo>
                  <a:pt x="734546" y="219857"/>
                  <a:pt x="746705" y="251470"/>
                  <a:pt x="746705" y="290467"/>
                </a:cubicBezTo>
                <a:cubicBezTo>
                  <a:pt x="746705" y="329463"/>
                  <a:pt x="734546" y="361076"/>
                  <a:pt x="719547" y="361076"/>
                </a:cubicBezTo>
                <a:cubicBezTo>
                  <a:pt x="717673" y="361076"/>
                  <a:pt x="715842" y="360582"/>
                  <a:pt x="714074" y="359642"/>
                </a:cubicBezTo>
                <a:cubicBezTo>
                  <a:pt x="701699" y="353058"/>
                  <a:pt x="692390" y="324589"/>
                  <a:pt x="692390" y="290467"/>
                </a:cubicBezTo>
                <a:cubicBezTo>
                  <a:pt x="692390" y="251470"/>
                  <a:pt x="704549" y="219857"/>
                  <a:pt x="719547" y="219857"/>
                </a:cubicBezTo>
                <a:close/>
                <a:moveTo>
                  <a:pt x="244006" y="219857"/>
                </a:moveTo>
                <a:cubicBezTo>
                  <a:pt x="259004" y="219857"/>
                  <a:pt x="271163" y="251470"/>
                  <a:pt x="271163" y="290467"/>
                </a:cubicBezTo>
                <a:cubicBezTo>
                  <a:pt x="271163" y="329463"/>
                  <a:pt x="259004" y="361076"/>
                  <a:pt x="244006" y="361076"/>
                </a:cubicBezTo>
                <a:cubicBezTo>
                  <a:pt x="242131" y="361076"/>
                  <a:pt x="240300" y="360582"/>
                  <a:pt x="238532" y="359642"/>
                </a:cubicBezTo>
                <a:cubicBezTo>
                  <a:pt x="226157" y="353058"/>
                  <a:pt x="216848" y="324589"/>
                  <a:pt x="216848" y="290467"/>
                </a:cubicBezTo>
                <a:cubicBezTo>
                  <a:pt x="216848" y="251470"/>
                  <a:pt x="229007" y="219857"/>
                  <a:pt x="244006" y="219857"/>
                </a:cubicBezTo>
                <a:close/>
                <a:moveTo>
                  <a:pt x="9105896" y="216848"/>
                </a:moveTo>
                <a:cubicBezTo>
                  <a:pt x="9144893" y="216848"/>
                  <a:pt x="9176506" y="229006"/>
                  <a:pt x="9176506" y="244005"/>
                </a:cubicBezTo>
                <a:cubicBezTo>
                  <a:pt x="9176506" y="259004"/>
                  <a:pt x="9144893" y="271163"/>
                  <a:pt x="9105896" y="271163"/>
                </a:cubicBezTo>
                <a:cubicBezTo>
                  <a:pt x="9086398" y="271163"/>
                  <a:pt x="9068745" y="268123"/>
                  <a:pt x="9055967" y="263209"/>
                </a:cubicBezTo>
                <a:cubicBezTo>
                  <a:pt x="9043189" y="258294"/>
                  <a:pt x="9035286" y="251505"/>
                  <a:pt x="9035286" y="244005"/>
                </a:cubicBezTo>
                <a:cubicBezTo>
                  <a:pt x="9035286" y="229006"/>
                  <a:pt x="9066899" y="216848"/>
                  <a:pt x="9105896" y="216848"/>
                </a:cubicBezTo>
                <a:close/>
                <a:moveTo>
                  <a:pt x="8630363" y="216848"/>
                </a:moveTo>
                <a:cubicBezTo>
                  <a:pt x="8669360" y="216848"/>
                  <a:pt x="8700973" y="229006"/>
                  <a:pt x="8700973" y="244005"/>
                </a:cubicBezTo>
                <a:cubicBezTo>
                  <a:pt x="8700973" y="259004"/>
                  <a:pt x="8669360" y="271163"/>
                  <a:pt x="8630363" y="271163"/>
                </a:cubicBezTo>
                <a:cubicBezTo>
                  <a:pt x="8610865" y="271163"/>
                  <a:pt x="8593212" y="268123"/>
                  <a:pt x="8580434" y="263209"/>
                </a:cubicBezTo>
                <a:cubicBezTo>
                  <a:pt x="8567656" y="258294"/>
                  <a:pt x="8559753" y="251505"/>
                  <a:pt x="8559753" y="244005"/>
                </a:cubicBezTo>
                <a:cubicBezTo>
                  <a:pt x="8559753" y="229006"/>
                  <a:pt x="8591366" y="216848"/>
                  <a:pt x="8630363" y="216848"/>
                </a:cubicBezTo>
                <a:close/>
                <a:moveTo>
                  <a:pt x="8154821" y="216848"/>
                </a:moveTo>
                <a:cubicBezTo>
                  <a:pt x="8193818" y="216848"/>
                  <a:pt x="8225431" y="229006"/>
                  <a:pt x="8225431" y="244005"/>
                </a:cubicBezTo>
                <a:cubicBezTo>
                  <a:pt x="8225431" y="259004"/>
                  <a:pt x="8193818" y="271163"/>
                  <a:pt x="8154821" y="271163"/>
                </a:cubicBezTo>
                <a:cubicBezTo>
                  <a:pt x="8135323" y="271163"/>
                  <a:pt x="8117670" y="268123"/>
                  <a:pt x="8104892" y="263209"/>
                </a:cubicBezTo>
                <a:cubicBezTo>
                  <a:pt x="8092114" y="258294"/>
                  <a:pt x="8084211" y="251505"/>
                  <a:pt x="8084211" y="244005"/>
                </a:cubicBezTo>
                <a:cubicBezTo>
                  <a:pt x="8084211" y="229006"/>
                  <a:pt x="8115824" y="216848"/>
                  <a:pt x="8154821" y="216848"/>
                </a:cubicBezTo>
                <a:close/>
                <a:moveTo>
                  <a:pt x="7679279" y="216848"/>
                </a:moveTo>
                <a:cubicBezTo>
                  <a:pt x="7718276" y="216848"/>
                  <a:pt x="7749889" y="229006"/>
                  <a:pt x="7749889" y="244005"/>
                </a:cubicBezTo>
                <a:cubicBezTo>
                  <a:pt x="7749889" y="259004"/>
                  <a:pt x="7718276" y="271163"/>
                  <a:pt x="7679279" y="271163"/>
                </a:cubicBezTo>
                <a:cubicBezTo>
                  <a:pt x="7659780" y="271163"/>
                  <a:pt x="7642128" y="268123"/>
                  <a:pt x="7629350" y="263209"/>
                </a:cubicBezTo>
                <a:cubicBezTo>
                  <a:pt x="7616572" y="258294"/>
                  <a:pt x="7608669" y="251505"/>
                  <a:pt x="7608669" y="244005"/>
                </a:cubicBezTo>
                <a:cubicBezTo>
                  <a:pt x="7608669" y="229006"/>
                  <a:pt x="7640282" y="216848"/>
                  <a:pt x="7679279" y="216848"/>
                </a:cubicBezTo>
                <a:close/>
                <a:moveTo>
                  <a:pt x="7203737" y="216848"/>
                </a:moveTo>
                <a:cubicBezTo>
                  <a:pt x="7242734" y="216848"/>
                  <a:pt x="7274347" y="229006"/>
                  <a:pt x="7274347" y="244005"/>
                </a:cubicBezTo>
                <a:cubicBezTo>
                  <a:pt x="7274347" y="259004"/>
                  <a:pt x="7242734" y="271163"/>
                  <a:pt x="7203737" y="271163"/>
                </a:cubicBezTo>
                <a:cubicBezTo>
                  <a:pt x="7184238" y="271163"/>
                  <a:pt x="7166586" y="268123"/>
                  <a:pt x="7153808" y="263209"/>
                </a:cubicBezTo>
                <a:cubicBezTo>
                  <a:pt x="7141030" y="258294"/>
                  <a:pt x="7133127" y="251505"/>
                  <a:pt x="7133127" y="244005"/>
                </a:cubicBezTo>
                <a:cubicBezTo>
                  <a:pt x="7133127" y="229006"/>
                  <a:pt x="7164740" y="216848"/>
                  <a:pt x="7203737" y="216848"/>
                </a:cubicBezTo>
                <a:close/>
                <a:moveTo>
                  <a:pt x="6728195" y="216848"/>
                </a:moveTo>
                <a:cubicBezTo>
                  <a:pt x="6767192" y="216848"/>
                  <a:pt x="6798805" y="229006"/>
                  <a:pt x="6798805" y="244005"/>
                </a:cubicBezTo>
                <a:cubicBezTo>
                  <a:pt x="6798805" y="259004"/>
                  <a:pt x="6767192" y="271163"/>
                  <a:pt x="6728195" y="271163"/>
                </a:cubicBezTo>
                <a:cubicBezTo>
                  <a:pt x="6708696" y="271163"/>
                  <a:pt x="6691044" y="268123"/>
                  <a:pt x="6678266" y="263209"/>
                </a:cubicBezTo>
                <a:cubicBezTo>
                  <a:pt x="6665488" y="258294"/>
                  <a:pt x="6657585" y="251505"/>
                  <a:pt x="6657585" y="244005"/>
                </a:cubicBezTo>
                <a:cubicBezTo>
                  <a:pt x="6657585" y="229006"/>
                  <a:pt x="6689198" y="216848"/>
                  <a:pt x="6728195" y="216848"/>
                </a:cubicBezTo>
                <a:close/>
                <a:moveTo>
                  <a:pt x="6252653" y="216848"/>
                </a:moveTo>
                <a:cubicBezTo>
                  <a:pt x="6291650" y="216848"/>
                  <a:pt x="6323263" y="229006"/>
                  <a:pt x="6323263" y="244005"/>
                </a:cubicBezTo>
                <a:cubicBezTo>
                  <a:pt x="6323263" y="259004"/>
                  <a:pt x="6291650" y="271163"/>
                  <a:pt x="6252653" y="271163"/>
                </a:cubicBezTo>
                <a:cubicBezTo>
                  <a:pt x="6233154" y="271163"/>
                  <a:pt x="6215502" y="268123"/>
                  <a:pt x="6202724" y="263209"/>
                </a:cubicBezTo>
                <a:cubicBezTo>
                  <a:pt x="6189946" y="258294"/>
                  <a:pt x="6182043" y="251505"/>
                  <a:pt x="6182043" y="244005"/>
                </a:cubicBezTo>
                <a:cubicBezTo>
                  <a:pt x="6182043" y="229006"/>
                  <a:pt x="6213656" y="216848"/>
                  <a:pt x="6252653" y="216848"/>
                </a:cubicBezTo>
                <a:close/>
                <a:moveTo>
                  <a:pt x="5777111" y="216848"/>
                </a:moveTo>
                <a:cubicBezTo>
                  <a:pt x="5816108" y="216848"/>
                  <a:pt x="5847721" y="229006"/>
                  <a:pt x="5847721" y="244005"/>
                </a:cubicBezTo>
                <a:cubicBezTo>
                  <a:pt x="5847721" y="259004"/>
                  <a:pt x="5816108" y="271163"/>
                  <a:pt x="5777111" y="271163"/>
                </a:cubicBezTo>
                <a:cubicBezTo>
                  <a:pt x="5757612" y="271163"/>
                  <a:pt x="5739960" y="268123"/>
                  <a:pt x="5727182" y="263209"/>
                </a:cubicBezTo>
                <a:cubicBezTo>
                  <a:pt x="5714404" y="258294"/>
                  <a:pt x="5706501" y="251505"/>
                  <a:pt x="5706501" y="244005"/>
                </a:cubicBezTo>
                <a:cubicBezTo>
                  <a:pt x="5706501" y="229006"/>
                  <a:pt x="5738114" y="216848"/>
                  <a:pt x="5777111" y="216848"/>
                </a:cubicBezTo>
                <a:close/>
                <a:moveTo>
                  <a:pt x="5301569" y="216848"/>
                </a:moveTo>
                <a:cubicBezTo>
                  <a:pt x="5340566" y="216848"/>
                  <a:pt x="5372179" y="229006"/>
                  <a:pt x="5372179" y="244005"/>
                </a:cubicBezTo>
                <a:cubicBezTo>
                  <a:pt x="5372179" y="259004"/>
                  <a:pt x="5340566" y="271163"/>
                  <a:pt x="5301569" y="271163"/>
                </a:cubicBezTo>
                <a:cubicBezTo>
                  <a:pt x="5282070" y="271163"/>
                  <a:pt x="5264418" y="268123"/>
                  <a:pt x="5251640" y="263209"/>
                </a:cubicBezTo>
                <a:cubicBezTo>
                  <a:pt x="5238862" y="258294"/>
                  <a:pt x="5230959" y="251505"/>
                  <a:pt x="5230959" y="244005"/>
                </a:cubicBezTo>
                <a:cubicBezTo>
                  <a:pt x="5230959" y="229006"/>
                  <a:pt x="5262572" y="216848"/>
                  <a:pt x="5301569" y="216848"/>
                </a:cubicBezTo>
                <a:close/>
                <a:moveTo>
                  <a:pt x="4826027" y="216848"/>
                </a:moveTo>
                <a:cubicBezTo>
                  <a:pt x="4865024" y="216848"/>
                  <a:pt x="4896637" y="229006"/>
                  <a:pt x="4896637" y="244005"/>
                </a:cubicBezTo>
                <a:cubicBezTo>
                  <a:pt x="4896637" y="259004"/>
                  <a:pt x="4865024" y="271163"/>
                  <a:pt x="4826027" y="271163"/>
                </a:cubicBezTo>
                <a:cubicBezTo>
                  <a:pt x="4806528" y="271163"/>
                  <a:pt x="4788876" y="268123"/>
                  <a:pt x="4776098" y="263209"/>
                </a:cubicBezTo>
                <a:cubicBezTo>
                  <a:pt x="4763320" y="258294"/>
                  <a:pt x="4755417" y="251505"/>
                  <a:pt x="4755417" y="244005"/>
                </a:cubicBezTo>
                <a:cubicBezTo>
                  <a:pt x="4755417" y="229006"/>
                  <a:pt x="4787030" y="216848"/>
                  <a:pt x="4826027" y="216848"/>
                </a:cubicBezTo>
                <a:close/>
                <a:moveTo>
                  <a:pt x="4350485" y="216848"/>
                </a:moveTo>
                <a:cubicBezTo>
                  <a:pt x="4389482" y="216848"/>
                  <a:pt x="4421095" y="229006"/>
                  <a:pt x="4421095" y="244005"/>
                </a:cubicBezTo>
                <a:cubicBezTo>
                  <a:pt x="4421095" y="259004"/>
                  <a:pt x="4389482" y="271163"/>
                  <a:pt x="4350485" y="271163"/>
                </a:cubicBezTo>
                <a:cubicBezTo>
                  <a:pt x="4330986" y="271163"/>
                  <a:pt x="4313334" y="268123"/>
                  <a:pt x="4300556" y="263209"/>
                </a:cubicBezTo>
                <a:cubicBezTo>
                  <a:pt x="4287778" y="258294"/>
                  <a:pt x="4279875" y="251505"/>
                  <a:pt x="4279875" y="244005"/>
                </a:cubicBezTo>
                <a:cubicBezTo>
                  <a:pt x="4279875" y="229006"/>
                  <a:pt x="4311488" y="216848"/>
                  <a:pt x="4350485" y="216848"/>
                </a:cubicBezTo>
                <a:close/>
                <a:moveTo>
                  <a:pt x="3874945" y="216848"/>
                </a:moveTo>
                <a:cubicBezTo>
                  <a:pt x="3913942" y="216848"/>
                  <a:pt x="3945553" y="229006"/>
                  <a:pt x="3945553" y="244005"/>
                </a:cubicBezTo>
                <a:cubicBezTo>
                  <a:pt x="3945553" y="259004"/>
                  <a:pt x="3913942" y="271163"/>
                  <a:pt x="3874945" y="271163"/>
                </a:cubicBezTo>
                <a:cubicBezTo>
                  <a:pt x="3855446" y="271163"/>
                  <a:pt x="3837794" y="268123"/>
                  <a:pt x="3825016" y="263209"/>
                </a:cubicBezTo>
                <a:cubicBezTo>
                  <a:pt x="3812238" y="258294"/>
                  <a:pt x="3804335" y="251505"/>
                  <a:pt x="3804335" y="244005"/>
                </a:cubicBezTo>
                <a:cubicBezTo>
                  <a:pt x="3804335" y="229006"/>
                  <a:pt x="3835948" y="216848"/>
                  <a:pt x="3874945" y="216848"/>
                </a:cubicBezTo>
                <a:close/>
                <a:moveTo>
                  <a:pt x="3399403" y="216848"/>
                </a:moveTo>
                <a:cubicBezTo>
                  <a:pt x="3438400" y="216848"/>
                  <a:pt x="3470013" y="229006"/>
                  <a:pt x="3470013" y="244005"/>
                </a:cubicBezTo>
                <a:cubicBezTo>
                  <a:pt x="3470013" y="259004"/>
                  <a:pt x="3438400" y="271163"/>
                  <a:pt x="3399403" y="271163"/>
                </a:cubicBezTo>
                <a:cubicBezTo>
                  <a:pt x="3379905" y="271163"/>
                  <a:pt x="3362252" y="268123"/>
                  <a:pt x="3349474" y="263209"/>
                </a:cubicBezTo>
                <a:cubicBezTo>
                  <a:pt x="3336696" y="258294"/>
                  <a:pt x="3328793" y="251505"/>
                  <a:pt x="3328793" y="244005"/>
                </a:cubicBezTo>
                <a:cubicBezTo>
                  <a:pt x="3328793" y="229006"/>
                  <a:pt x="3360406" y="216848"/>
                  <a:pt x="3399403" y="216848"/>
                </a:cubicBezTo>
                <a:close/>
                <a:moveTo>
                  <a:pt x="2923861" y="216848"/>
                </a:moveTo>
                <a:cubicBezTo>
                  <a:pt x="2962858" y="216848"/>
                  <a:pt x="2994471" y="229006"/>
                  <a:pt x="2994471" y="244005"/>
                </a:cubicBezTo>
                <a:cubicBezTo>
                  <a:pt x="2994471" y="259004"/>
                  <a:pt x="2962858" y="271163"/>
                  <a:pt x="2923861" y="271163"/>
                </a:cubicBezTo>
                <a:cubicBezTo>
                  <a:pt x="2904363" y="271163"/>
                  <a:pt x="2886710" y="268123"/>
                  <a:pt x="2873932" y="263209"/>
                </a:cubicBezTo>
                <a:cubicBezTo>
                  <a:pt x="2861155" y="258294"/>
                  <a:pt x="2853251" y="251505"/>
                  <a:pt x="2853251" y="244005"/>
                </a:cubicBezTo>
                <a:cubicBezTo>
                  <a:pt x="2853251" y="229006"/>
                  <a:pt x="2884865" y="216848"/>
                  <a:pt x="2923861" y="216848"/>
                </a:cubicBezTo>
                <a:close/>
                <a:moveTo>
                  <a:pt x="2448319" y="216848"/>
                </a:moveTo>
                <a:cubicBezTo>
                  <a:pt x="2487316" y="216848"/>
                  <a:pt x="2518929" y="229006"/>
                  <a:pt x="2518929" y="244005"/>
                </a:cubicBezTo>
                <a:cubicBezTo>
                  <a:pt x="2518929" y="259004"/>
                  <a:pt x="2487316" y="271163"/>
                  <a:pt x="2448319" y="271163"/>
                </a:cubicBezTo>
                <a:cubicBezTo>
                  <a:pt x="2428822" y="271163"/>
                  <a:pt x="2411169" y="268123"/>
                  <a:pt x="2398391" y="263209"/>
                </a:cubicBezTo>
                <a:cubicBezTo>
                  <a:pt x="2385613" y="258294"/>
                  <a:pt x="2377710" y="251505"/>
                  <a:pt x="2377710" y="244005"/>
                </a:cubicBezTo>
                <a:cubicBezTo>
                  <a:pt x="2377710" y="229006"/>
                  <a:pt x="2409323" y="216848"/>
                  <a:pt x="2448319" y="216848"/>
                </a:cubicBezTo>
                <a:close/>
                <a:moveTo>
                  <a:pt x="1972779" y="216848"/>
                </a:moveTo>
                <a:cubicBezTo>
                  <a:pt x="2011775" y="216848"/>
                  <a:pt x="2043389" y="229006"/>
                  <a:pt x="2043389" y="244005"/>
                </a:cubicBezTo>
                <a:cubicBezTo>
                  <a:pt x="2043389" y="259004"/>
                  <a:pt x="2011775" y="271163"/>
                  <a:pt x="1972779" y="271163"/>
                </a:cubicBezTo>
                <a:cubicBezTo>
                  <a:pt x="1953280" y="271163"/>
                  <a:pt x="1935627" y="268123"/>
                  <a:pt x="1922850" y="263209"/>
                </a:cubicBezTo>
                <a:cubicBezTo>
                  <a:pt x="1910071" y="258294"/>
                  <a:pt x="1902168" y="251505"/>
                  <a:pt x="1902168" y="244005"/>
                </a:cubicBezTo>
                <a:cubicBezTo>
                  <a:pt x="1902168" y="229006"/>
                  <a:pt x="1933782" y="216848"/>
                  <a:pt x="1972779" y="216848"/>
                </a:cubicBezTo>
                <a:close/>
                <a:moveTo>
                  <a:pt x="1497236" y="216848"/>
                </a:moveTo>
                <a:cubicBezTo>
                  <a:pt x="1536233" y="216848"/>
                  <a:pt x="1567846" y="229006"/>
                  <a:pt x="1567846" y="244005"/>
                </a:cubicBezTo>
                <a:cubicBezTo>
                  <a:pt x="1567846" y="259004"/>
                  <a:pt x="1536233" y="271163"/>
                  <a:pt x="1497236" y="271163"/>
                </a:cubicBezTo>
                <a:cubicBezTo>
                  <a:pt x="1477737" y="271163"/>
                  <a:pt x="1460085" y="268123"/>
                  <a:pt x="1447307" y="263209"/>
                </a:cubicBezTo>
                <a:cubicBezTo>
                  <a:pt x="1434529" y="258294"/>
                  <a:pt x="1426625" y="251505"/>
                  <a:pt x="1426625" y="244005"/>
                </a:cubicBezTo>
                <a:cubicBezTo>
                  <a:pt x="1426625" y="229006"/>
                  <a:pt x="1458240" y="216848"/>
                  <a:pt x="1497236" y="216848"/>
                </a:cubicBezTo>
                <a:close/>
                <a:moveTo>
                  <a:pt x="1021693" y="216848"/>
                </a:moveTo>
                <a:cubicBezTo>
                  <a:pt x="1060690" y="216848"/>
                  <a:pt x="1092303" y="229006"/>
                  <a:pt x="1092303" y="244005"/>
                </a:cubicBezTo>
                <a:cubicBezTo>
                  <a:pt x="1092303" y="259004"/>
                  <a:pt x="1060690" y="271163"/>
                  <a:pt x="1021693" y="271163"/>
                </a:cubicBezTo>
                <a:cubicBezTo>
                  <a:pt x="1002195" y="271163"/>
                  <a:pt x="984542" y="268123"/>
                  <a:pt x="971764" y="263209"/>
                </a:cubicBezTo>
                <a:cubicBezTo>
                  <a:pt x="958987" y="258294"/>
                  <a:pt x="951084" y="251505"/>
                  <a:pt x="951084" y="244005"/>
                </a:cubicBezTo>
                <a:cubicBezTo>
                  <a:pt x="951084" y="229006"/>
                  <a:pt x="982697" y="216848"/>
                  <a:pt x="1021693" y="216848"/>
                </a:cubicBezTo>
                <a:close/>
                <a:moveTo>
                  <a:pt x="546151" y="216848"/>
                </a:moveTo>
                <a:cubicBezTo>
                  <a:pt x="585148" y="216848"/>
                  <a:pt x="616761" y="229006"/>
                  <a:pt x="616761" y="244005"/>
                </a:cubicBezTo>
                <a:cubicBezTo>
                  <a:pt x="616761" y="259004"/>
                  <a:pt x="585148" y="271163"/>
                  <a:pt x="546151" y="271163"/>
                </a:cubicBezTo>
                <a:cubicBezTo>
                  <a:pt x="526653" y="271163"/>
                  <a:pt x="509000" y="268123"/>
                  <a:pt x="496223" y="263209"/>
                </a:cubicBezTo>
                <a:cubicBezTo>
                  <a:pt x="483445" y="258294"/>
                  <a:pt x="475541" y="251505"/>
                  <a:pt x="475541" y="244005"/>
                </a:cubicBezTo>
                <a:cubicBezTo>
                  <a:pt x="475541" y="229006"/>
                  <a:pt x="507154" y="216848"/>
                  <a:pt x="546151" y="216848"/>
                </a:cubicBezTo>
                <a:close/>
                <a:moveTo>
                  <a:pt x="70610" y="216848"/>
                </a:moveTo>
                <a:cubicBezTo>
                  <a:pt x="109606" y="216848"/>
                  <a:pt x="141220" y="229006"/>
                  <a:pt x="141220" y="244005"/>
                </a:cubicBezTo>
                <a:cubicBezTo>
                  <a:pt x="141220" y="259004"/>
                  <a:pt x="109606" y="271163"/>
                  <a:pt x="70610" y="271163"/>
                </a:cubicBezTo>
                <a:cubicBezTo>
                  <a:pt x="51111" y="271163"/>
                  <a:pt x="33459" y="268123"/>
                  <a:pt x="20681" y="263209"/>
                </a:cubicBezTo>
                <a:cubicBezTo>
                  <a:pt x="7903" y="258294"/>
                  <a:pt x="0" y="251505"/>
                  <a:pt x="0" y="244005"/>
                </a:cubicBezTo>
                <a:cubicBezTo>
                  <a:pt x="0" y="229006"/>
                  <a:pt x="31613" y="216848"/>
                  <a:pt x="70610" y="216848"/>
                </a:cubicBezTo>
                <a:close/>
                <a:moveTo>
                  <a:pt x="9299904" y="159911"/>
                </a:moveTo>
                <a:cubicBezTo>
                  <a:pt x="9314376" y="160598"/>
                  <a:pt x="9336957" y="173507"/>
                  <a:pt x="9357638" y="194188"/>
                </a:cubicBezTo>
                <a:cubicBezTo>
                  <a:pt x="9385213" y="221763"/>
                  <a:pt x="9398969" y="252714"/>
                  <a:pt x="9388363" y="263320"/>
                </a:cubicBezTo>
                <a:cubicBezTo>
                  <a:pt x="9385712" y="265972"/>
                  <a:pt x="9381789" y="267100"/>
                  <a:pt x="9376965" y="266871"/>
                </a:cubicBezTo>
                <a:cubicBezTo>
                  <a:pt x="9373347" y="266700"/>
                  <a:pt x="9369222" y="265764"/>
                  <a:pt x="9364747" y="264134"/>
                </a:cubicBezTo>
                <a:cubicBezTo>
                  <a:pt x="9351321" y="259244"/>
                  <a:pt x="9334742" y="248106"/>
                  <a:pt x="9319231" y="232595"/>
                </a:cubicBezTo>
                <a:cubicBezTo>
                  <a:pt x="9291656" y="205020"/>
                  <a:pt x="9277899" y="174068"/>
                  <a:pt x="9288505" y="163462"/>
                </a:cubicBezTo>
                <a:cubicBezTo>
                  <a:pt x="9291157" y="160811"/>
                  <a:pt x="9295080" y="159682"/>
                  <a:pt x="9299904" y="159911"/>
                </a:cubicBezTo>
                <a:close/>
                <a:moveTo>
                  <a:pt x="8824371" y="159911"/>
                </a:moveTo>
                <a:cubicBezTo>
                  <a:pt x="8838843" y="160598"/>
                  <a:pt x="8861424" y="173507"/>
                  <a:pt x="8882105" y="194188"/>
                </a:cubicBezTo>
                <a:cubicBezTo>
                  <a:pt x="8909680" y="221763"/>
                  <a:pt x="8923436" y="252714"/>
                  <a:pt x="8912830" y="263320"/>
                </a:cubicBezTo>
                <a:cubicBezTo>
                  <a:pt x="8910179" y="265972"/>
                  <a:pt x="8906256" y="267100"/>
                  <a:pt x="8901432" y="266871"/>
                </a:cubicBezTo>
                <a:cubicBezTo>
                  <a:pt x="8897814" y="266700"/>
                  <a:pt x="8893689" y="265764"/>
                  <a:pt x="8889214" y="264134"/>
                </a:cubicBezTo>
                <a:cubicBezTo>
                  <a:pt x="8875788" y="259244"/>
                  <a:pt x="8859209" y="248106"/>
                  <a:pt x="8843698" y="232595"/>
                </a:cubicBezTo>
                <a:cubicBezTo>
                  <a:pt x="8816123" y="205020"/>
                  <a:pt x="8802366" y="174068"/>
                  <a:pt x="8812972" y="163462"/>
                </a:cubicBezTo>
                <a:cubicBezTo>
                  <a:pt x="8815624" y="160811"/>
                  <a:pt x="8819547" y="159682"/>
                  <a:pt x="8824371" y="159911"/>
                </a:cubicBezTo>
                <a:close/>
                <a:moveTo>
                  <a:pt x="8348829" y="159911"/>
                </a:moveTo>
                <a:cubicBezTo>
                  <a:pt x="8363301" y="160598"/>
                  <a:pt x="8385882" y="173507"/>
                  <a:pt x="8406563" y="194188"/>
                </a:cubicBezTo>
                <a:cubicBezTo>
                  <a:pt x="8434138" y="221763"/>
                  <a:pt x="8447894" y="252714"/>
                  <a:pt x="8437288" y="263320"/>
                </a:cubicBezTo>
                <a:cubicBezTo>
                  <a:pt x="8434637" y="265972"/>
                  <a:pt x="8430714" y="267100"/>
                  <a:pt x="8425890" y="266871"/>
                </a:cubicBezTo>
                <a:cubicBezTo>
                  <a:pt x="8422272" y="266700"/>
                  <a:pt x="8418147" y="265764"/>
                  <a:pt x="8413672" y="264134"/>
                </a:cubicBezTo>
                <a:cubicBezTo>
                  <a:pt x="8400246" y="259244"/>
                  <a:pt x="8383667" y="248106"/>
                  <a:pt x="8368156" y="232595"/>
                </a:cubicBezTo>
                <a:cubicBezTo>
                  <a:pt x="8340581" y="205020"/>
                  <a:pt x="8326824" y="174068"/>
                  <a:pt x="8337430" y="163462"/>
                </a:cubicBezTo>
                <a:cubicBezTo>
                  <a:pt x="8340082" y="160811"/>
                  <a:pt x="8344005" y="159682"/>
                  <a:pt x="8348829" y="159911"/>
                </a:cubicBezTo>
                <a:close/>
                <a:moveTo>
                  <a:pt x="7873286" y="159911"/>
                </a:moveTo>
                <a:cubicBezTo>
                  <a:pt x="7887759" y="160598"/>
                  <a:pt x="7910339" y="173507"/>
                  <a:pt x="7931020" y="194188"/>
                </a:cubicBezTo>
                <a:cubicBezTo>
                  <a:pt x="7958595" y="221763"/>
                  <a:pt x="7972352" y="252714"/>
                  <a:pt x="7961746" y="263320"/>
                </a:cubicBezTo>
                <a:cubicBezTo>
                  <a:pt x="7959094" y="265972"/>
                  <a:pt x="7955171" y="267100"/>
                  <a:pt x="7950347" y="266871"/>
                </a:cubicBezTo>
                <a:cubicBezTo>
                  <a:pt x="7946729" y="266700"/>
                  <a:pt x="7942605" y="265764"/>
                  <a:pt x="7938130" y="264134"/>
                </a:cubicBezTo>
                <a:cubicBezTo>
                  <a:pt x="7924704" y="259244"/>
                  <a:pt x="7908125" y="248106"/>
                  <a:pt x="7892614" y="232595"/>
                </a:cubicBezTo>
                <a:cubicBezTo>
                  <a:pt x="7865038" y="205020"/>
                  <a:pt x="7851282" y="174068"/>
                  <a:pt x="7861888" y="163462"/>
                </a:cubicBezTo>
                <a:cubicBezTo>
                  <a:pt x="7864539" y="160811"/>
                  <a:pt x="7868463" y="159682"/>
                  <a:pt x="7873286" y="159911"/>
                </a:cubicBezTo>
                <a:close/>
                <a:moveTo>
                  <a:pt x="7397744" y="159911"/>
                </a:moveTo>
                <a:cubicBezTo>
                  <a:pt x="7412217" y="160598"/>
                  <a:pt x="7434797" y="173507"/>
                  <a:pt x="7455478" y="194188"/>
                </a:cubicBezTo>
                <a:cubicBezTo>
                  <a:pt x="7483053" y="221763"/>
                  <a:pt x="7496810" y="252714"/>
                  <a:pt x="7486204" y="263320"/>
                </a:cubicBezTo>
                <a:cubicBezTo>
                  <a:pt x="7483552" y="265972"/>
                  <a:pt x="7479629" y="267100"/>
                  <a:pt x="7474805" y="266871"/>
                </a:cubicBezTo>
                <a:cubicBezTo>
                  <a:pt x="7471187" y="266700"/>
                  <a:pt x="7467063" y="265764"/>
                  <a:pt x="7462588" y="264134"/>
                </a:cubicBezTo>
                <a:cubicBezTo>
                  <a:pt x="7449162" y="259244"/>
                  <a:pt x="7432583" y="248106"/>
                  <a:pt x="7417072" y="232595"/>
                </a:cubicBezTo>
                <a:cubicBezTo>
                  <a:pt x="7389496" y="205020"/>
                  <a:pt x="7375740" y="174068"/>
                  <a:pt x="7386346" y="163462"/>
                </a:cubicBezTo>
                <a:cubicBezTo>
                  <a:pt x="7388997" y="160811"/>
                  <a:pt x="7392921" y="159682"/>
                  <a:pt x="7397744" y="159911"/>
                </a:cubicBezTo>
                <a:close/>
                <a:moveTo>
                  <a:pt x="6922202" y="159911"/>
                </a:moveTo>
                <a:cubicBezTo>
                  <a:pt x="6936675" y="160598"/>
                  <a:pt x="6959255" y="173507"/>
                  <a:pt x="6979936" y="194188"/>
                </a:cubicBezTo>
                <a:cubicBezTo>
                  <a:pt x="7007511" y="221763"/>
                  <a:pt x="7021268" y="252714"/>
                  <a:pt x="7010662" y="263320"/>
                </a:cubicBezTo>
                <a:cubicBezTo>
                  <a:pt x="7008010" y="265972"/>
                  <a:pt x="7004087" y="267100"/>
                  <a:pt x="6999263" y="266871"/>
                </a:cubicBezTo>
                <a:cubicBezTo>
                  <a:pt x="6995645" y="266700"/>
                  <a:pt x="6991521" y="265764"/>
                  <a:pt x="6987046" y="264134"/>
                </a:cubicBezTo>
                <a:cubicBezTo>
                  <a:pt x="6973620" y="259244"/>
                  <a:pt x="6957041" y="248106"/>
                  <a:pt x="6941530" y="232595"/>
                </a:cubicBezTo>
                <a:cubicBezTo>
                  <a:pt x="6913954" y="205020"/>
                  <a:pt x="6900198" y="174068"/>
                  <a:pt x="6910804" y="163462"/>
                </a:cubicBezTo>
                <a:cubicBezTo>
                  <a:pt x="6913455" y="160811"/>
                  <a:pt x="6917379" y="159682"/>
                  <a:pt x="6922202" y="159911"/>
                </a:cubicBezTo>
                <a:close/>
                <a:moveTo>
                  <a:pt x="6446660" y="159911"/>
                </a:moveTo>
                <a:cubicBezTo>
                  <a:pt x="6461133" y="160598"/>
                  <a:pt x="6483713" y="173507"/>
                  <a:pt x="6504394" y="194188"/>
                </a:cubicBezTo>
                <a:cubicBezTo>
                  <a:pt x="6531969" y="221763"/>
                  <a:pt x="6545726" y="252714"/>
                  <a:pt x="6535120" y="263320"/>
                </a:cubicBezTo>
                <a:cubicBezTo>
                  <a:pt x="6532468" y="265972"/>
                  <a:pt x="6528545" y="267100"/>
                  <a:pt x="6523721" y="266871"/>
                </a:cubicBezTo>
                <a:cubicBezTo>
                  <a:pt x="6520103" y="266700"/>
                  <a:pt x="6515979" y="265764"/>
                  <a:pt x="6511504" y="264134"/>
                </a:cubicBezTo>
                <a:cubicBezTo>
                  <a:pt x="6498078" y="259244"/>
                  <a:pt x="6481499" y="248106"/>
                  <a:pt x="6465988" y="232595"/>
                </a:cubicBezTo>
                <a:cubicBezTo>
                  <a:pt x="6438412" y="205020"/>
                  <a:pt x="6424656" y="174068"/>
                  <a:pt x="6435262" y="163462"/>
                </a:cubicBezTo>
                <a:cubicBezTo>
                  <a:pt x="6437913" y="160811"/>
                  <a:pt x="6441837" y="159682"/>
                  <a:pt x="6446660" y="159911"/>
                </a:cubicBezTo>
                <a:close/>
                <a:moveTo>
                  <a:pt x="5971118" y="159911"/>
                </a:moveTo>
                <a:cubicBezTo>
                  <a:pt x="5985591" y="160598"/>
                  <a:pt x="6008171" y="173507"/>
                  <a:pt x="6028852" y="194188"/>
                </a:cubicBezTo>
                <a:cubicBezTo>
                  <a:pt x="6056427" y="221763"/>
                  <a:pt x="6070184" y="252714"/>
                  <a:pt x="6059578" y="263320"/>
                </a:cubicBezTo>
                <a:cubicBezTo>
                  <a:pt x="6056926" y="265972"/>
                  <a:pt x="6053003" y="267100"/>
                  <a:pt x="6048179" y="266871"/>
                </a:cubicBezTo>
                <a:cubicBezTo>
                  <a:pt x="6044561" y="266700"/>
                  <a:pt x="6040437" y="265764"/>
                  <a:pt x="6035962" y="264134"/>
                </a:cubicBezTo>
                <a:cubicBezTo>
                  <a:pt x="6022536" y="259244"/>
                  <a:pt x="6005957" y="248106"/>
                  <a:pt x="5990446" y="232595"/>
                </a:cubicBezTo>
                <a:cubicBezTo>
                  <a:pt x="5962870" y="205020"/>
                  <a:pt x="5949114" y="174068"/>
                  <a:pt x="5959720" y="163462"/>
                </a:cubicBezTo>
                <a:cubicBezTo>
                  <a:pt x="5962371" y="160811"/>
                  <a:pt x="5966295" y="159682"/>
                  <a:pt x="5971118" y="159911"/>
                </a:cubicBezTo>
                <a:close/>
                <a:moveTo>
                  <a:pt x="5495576" y="159911"/>
                </a:moveTo>
                <a:cubicBezTo>
                  <a:pt x="5510049" y="160598"/>
                  <a:pt x="5532629" y="173507"/>
                  <a:pt x="5553310" y="194188"/>
                </a:cubicBezTo>
                <a:cubicBezTo>
                  <a:pt x="5580885" y="221763"/>
                  <a:pt x="5594642" y="252714"/>
                  <a:pt x="5584036" y="263320"/>
                </a:cubicBezTo>
                <a:cubicBezTo>
                  <a:pt x="5581384" y="265972"/>
                  <a:pt x="5577461" y="267100"/>
                  <a:pt x="5572637" y="266871"/>
                </a:cubicBezTo>
                <a:cubicBezTo>
                  <a:pt x="5569019" y="266700"/>
                  <a:pt x="5564895" y="265764"/>
                  <a:pt x="5560420" y="264134"/>
                </a:cubicBezTo>
                <a:cubicBezTo>
                  <a:pt x="5546994" y="259244"/>
                  <a:pt x="5530415" y="248106"/>
                  <a:pt x="5514904" y="232595"/>
                </a:cubicBezTo>
                <a:cubicBezTo>
                  <a:pt x="5487328" y="205020"/>
                  <a:pt x="5473572" y="174068"/>
                  <a:pt x="5484178" y="163462"/>
                </a:cubicBezTo>
                <a:cubicBezTo>
                  <a:pt x="5486829" y="160811"/>
                  <a:pt x="5490753" y="159682"/>
                  <a:pt x="5495576" y="159911"/>
                </a:cubicBezTo>
                <a:close/>
                <a:moveTo>
                  <a:pt x="5020034" y="159911"/>
                </a:moveTo>
                <a:cubicBezTo>
                  <a:pt x="5034507" y="160598"/>
                  <a:pt x="5057087" y="173507"/>
                  <a:pt x="5077768" y="194188"/>
                </a:cubicBezTo>
                <a:cubicBezTo>
                  <a:pt x="5105343" y="221763"/>
                  <a:pt x="5119100" y="252714"/>
                  <a:pt x="5108494" y="263320"/>
                </a:cubicBezTo>
                <a:cubicBezTo>
                  <a:pt x="5105842" y="265972"/>
                  <a:pt x="5101919" y="267100"/>
                  <a:pt x="5097095" y="266871"/>
                </a:cubicBezTo>
                <a:cubicBezTo>
                  <a:pt x="5093477" y="266700"/>
                  <a:pt x="5089353" y="265764"/>
                  <a:pt x="5084878" y="264134"/>
                </a:cubicBezTo>
                <a:cubicBezTo>
                  <a:pt x="5071452" y="259244"/>
                  <a:pt x="5054873" y="248106"/>
                  <a:pt x="5039362" y="232595"/>
                </a:cubicBezTo>
                <a:cubicBezTo>
                  <a:pt x="5011786" y="205020"/>
                  <a:pt x="4998030" y="174068"/>
                  <a:pt x="5008636" y="163462"/>
                </a:cubicBezTo>
                <a:cubicBezTo>
                  <a:pt x="5011287" y="160811"/>
                  <a:pt x="5015211" y="159682"/>
                  <a:pt x="5020034" y="159911"/>
                </a:cubicBezTo>
                <a:close/>
                <a:moveTo>
                  <a:pt x="4544492" y="159911"/>
                </a:moveTo>
                <a:cubicBezTo>
                  <a:pt x="4558965" y="160598"/>
                  <a:pt x="4581545" y="173507"/>
                  <a:pt x="4602226" y="194188"/>
                </a:cubicBezTo>
                <a:cubicBezTo>
                  <a:pt x="4629801" y="221763"/>
                  <a:pt x="4643558" y="252714"/>
                  <a:pt x="4632952" y="263320"/>
                </a:cubicBezTo>
                <a:cubicBezTo>
                  <a:pt x="4630300" y="265972"/>
                  <a:pt x="4626377" y="267100"/>
                  <a:pt x="4621553" y="266871"/>
                </a:cubicBezTo>
                <a:cubicBezTo>
                  <a:pt x="4617935" y="266700"/>
                  <a:pt x="4613811" y="265764"/>
                  <a:pt x="4609336" y="264134"/>
                </a:cubicBezTo>
                <a:cubicBezTo>
                  <a:pt x="4595910" y="259244"/>
                  <a:pt x="4579331" y="248106"/>
                  <a:pt x="4563820" y="232595"/>
                </a:cubicBezTo>
                <a:cubicBezTo>
                  <a:pt x="4536244" y="205020"/>
                  <a:pt x="4522488" y="174068"/>
                  <a:pt x="4533094" y="163462"/>
                </a:cubicBezTo>
                <a:cubicBezTo>
                  <a:pt x="4535745" y="160811"/>
                  <a:pt x="4539669" y="159682"/>
                  <a:pt x="4544492" y="159911"/>
                </a:cubicBezTo>
                <a:close/>
                <a:moveTo>
                  <a:pt x="4068950" y="159911"/>
                </a:moveTo>
                <a:cubicBezTo>
                  <a:pt x="4083423" y="160598"/>
                  <a:pt x="4106003" y="173507"/>
                  <a:pt x="4126684" y="194188"/>
                </a:cubicBezTo>
                <a:cubicBezTo>
                  <a:pt x="4154259" y="221763"/>
                  <a:pt x="4168016" y="252714"/>
                  <a:pt x="4157410" y="263320"/>
                </a:cubicBezTo>
                <a:cubicBezTo>
                  <a:pt x="4154758" y="265972"/>
                  <a:pt x="4150835" y="267100"/>
                  <a:pt x="4146011" y="266871"/>
                </a:cubicBezTo>
                <a:cubicBezTo>
                  <a:pt x="4142393" y="266700"/>
                  <a:pt x="4138269" y="265764"/>
                  <a:pt x="4133794" y="264134"/>
                </a:cubicBezTo>
                <a:cubicBezTo>
                  <a:pt x="4120368" y="259244"/>
                  <a:pt x="4103789" y="248106"/>
                  <a:pt x="4088278" y="232595"/>
                </a:cubicBezTo>
                <a:cubicBezTo>
                  <a:pt x="4060702" y="205020"/>
                  <a:pt x="4046946" y="174068"/>
                  <a:pt x="4057552" y="163462"/>
                </a:cubicBezTo>
                <a:cubicBezTo>
                  <a:pt x="4060203" y="160811"/>
                  <a:pt x="4064127" y="159682"/>
                  <a:pt x="4068950" y="159911"/>
                </a:cubicBezTo>
                <a:close/>
                <a:moveTo>
                  <a:pt x="3593411" y="159911"/>
                </a:moveTo>
                <a:cubicBezTo>
                  <a:pt x="3607883" y="160598"/>
                  <a:pt x="3630464" y="173507"/>
                  <a:pt x="3651145" y="194188"/>
                </a:cubicBezTo>
                <a:cubicBezTo>
                  <a:pt x="3678720" y="221763"/>
                  <a:pt x="3692476" y="252714"/>
                  <a:pt x="3681870" y="263320"/>
                </a:cubicBezTo>
                <a:cubicBezTo>
                  <a:pt x="3679219" y="265972"/>
                  <a:pt x="3675296" y="267100"/>
                  <a:pt x="3670472" y="266871"/>
                </a:cubicBezTo>
                <a:cubicBezTo>
                  <a:pt x="3666853" y="266700"/>
                  <a:pt x="3662729" y="265764"/>
                  <a:pt x="3658254" y="264134"/>
                </a:cubicBezTo>
                <a:cubicBezTo>
                  <a:pt x="3644828" y="259244"/>
                  <a:pt x="3628249" y="248106"/>
                  <a:pt x="3612738" y="232595"/>
                </a:cubicBezTo>
                <a:cubicBezTo>
                  <a:pt x="3585163" y="205020"/>
                  <a:pt x="3571407" y="174068"/>
                  <a:pt x="3582012" y="163462"/>
                </a:cubicBezTo>
                <a:cubicBezTo>
                  <a:pt x="3584664" y="160811"/>
                  <a:pt x="3588587" y="159682"/>
                  <a:pt x="3593411" y="159911"/>
                </a:cubicBezTo>
                <a:close/>
                <a:moveTo>
                  <a:pt x="3117869" y="159911"/>
                </a:moveTo>
                <a:cubicBezTo>
                  <a:pt x="3132341" y="160598"/>
                  <a:pt x="3154921" y="173507"/>
                  <a:pt x="3175602" y="194188"/>
                </a:cubicBezTo>
                <a:cubicBezTo>
                  <a:pt x="3203178" y="221763"/>
                  <a:pt x="3216935" y="252714"/>
                  <a:pt x="3206329" y="263320"/>
                </a:cubicBezTo>
                <a:cubicBezTo>
                  <a:pt x="3203676" y="265972"/>
                  <a:pt x="3199754" y="267100"/>
                  <a:pt x="3194930" y="266871"/>
                </a:cubicBezTo>
                <a:cubicBezTo>
                  <a:pt x="3191312" y="266700"/>
                  <a:pt x="3187187" y="265764"/>
                  <a:pt x="3182712" y="264134"/>
                </a:cubicBezTo>
                <a:cubicBezTo>
                  <a:pt x="3169286" y="259244"/>
                  <a:pt x="3152707" y="248106"/>
                  <a:pt x="3137196" y="232595"/>
                </a:cubicBezTo>
                <a:cubicBezTo>
                  <a:pt x="3109621" y="205020"/>
                  <a:pt x="3095865" y="174068"/>
                  <a:pt x="3106471" y="163462"/>
                </a:cubicBezTo>
                <a:cubicBezTo>
                  <a:pt x="3109122" y="160811"/>
                  <a:pt x="3113045" y="159682"/>
                  <a:pt x="3117869" y="159911"/>
                </a:cubicBezTo>
                <a:close/>
                <a:moveTo>
                  <a:pt x="2642327" y="159911"/>
                </a:moveTo>
                <a:cubicBezTo>
                  <a:pt x="2656799" y="160598"/>
                  <a:pt x="2679380" y="173507"/>
                  <a:pt x="2700061" y="194188"/>
                </a:cubicBezTo>
                <a:cubicBezTo>
                  <a:pt x="2727636" y="221763"/>
                  <a:pt x="2741392" y="252714"/>
                  <a:pt x="2730787" y="263320"/>
                </a:cubicBezTo>
                <a:cubicBezTo>
                  <a:pt x="2728135" y="265972"/>
                  <a:pt x="2724212" y="267100"/>
                  <a:pt x="2719388" y="266871"/>
                </a:cubicBezTo>
                <a:cubicBezTo>
                  <a:pt x="2715770" y="266700"/>
                  <a:pt x="2711645" y="265764"/>
                  <a:pt x="2707170" y="264134"/>
                </a:cubicBezTo>
                <a:cubicBezTo>
                  <a:pt x="2693744" y="259244"/>
                  <a:pt x="2677165" y="248106"/>
                  <a:pt x="2661654" y="232595"/>
                </a:cubicBezTo>
                <a:cubicBezTo>
                  <a:pt x="2634079" y="205020"/>
                  <a:pt x="2620323" y="174068"/>
                  <a:pt x="2630929" y="163462"/>
                </a:cubicBezTo>
                <a:cubicBezTo>
                  <a:pt x="2633580" y="160811"/>
                  <a:pt x="2637503" y="159682"/>
                  <a:pt x="2642327" y="159911"/>
                </a:cubicBezTo>
                <a:close/>
                <a:moveTo>
                  <a:pt x="2166786" y="159911"/>
                </a:moveTo>
                <a:cubicBezTo>
                  <a:pt x="2181258" y="160598"/>
                  <a:pt x="2203838" y="173507"/>
                  <a:pt x="2224519" y="194188"/>
                </a:cubicBezTo>
                <a:cubicBezTo>
                  <a:pt x="2252095" y="221763"/>
                  <a:pt x="2265851" y="252714"/>
                  <a:pt x="2255245" y="263320"/>
                </a:cubicBezTo>
                <a:cubicBezTo>
                  <a:pt x="2252594" y="265972"/>
                  <a:pt x="2248671" y="267100"/>
                  <a:pt x="2243847" y="266871"/>
                </a:cubicBezTo>
                <a:cubicBezTo>
                  <a:pt x="2240229" y="266700"/>
                  <a:pt x="2236104" y="265764"/>
                  <a:pt x="2231629" y="264134"/>
                </a:cubicBezTo>
                <a:cubicBezTo>
                  <a:pt x="2218203" y="259244"/>
                  <a:pt x="2201624" y="248106"/>
                  <a:pt x="2186113" y="232595"/>
                </a:cubicBezTo>
                <a:cubicBezTo>
                  <a:pt x="2158538" y="205020"/>
                  <a:pt x="2144781" y="174068"/>
                  <a:pt x="2155387" y="163462"/>
                </a:cubicBezTo>
                <a:cubicBezTo>
                  <a:pt x="2158039" y="160811"/>
                  <a:pt x="2161962" y="159682"/>
                  <a:pt x="2166786" y="159911"/>
                </a:cubicBezTo>
                <a:close/>
                <a:moveTo>
                  <a:pt x="1691244" y="159911"/>
                </a:moveTo>
                <a:cubicBezTo>
                  <a:pt x="1705716" y="160598"/>
                  <a:pt x="1728297" y="173507"/>
                  <a:pt x="1748978" y="194188"/>
                </a:cubicBezTo>
                <a:cubicBezTo>
                  <a:pt x="1776553" y="221763"/>
                  <a:pt x="1790310" y="252714"/>
                  <a:pt x="1779704" y="263320"/>
                </a:cubicBezTo>
                <a:cubicBezTo>
                  <a:pt x="1777052" y="265972"/>
                  <a:pt x="1773129" y="267100"/>
                  <a:pt x="1768305" y="266871"/>
                </a:cubicBezTo>
                <a:cubicBezTo>
                  <a:pt x="1764687" y="266700"/>
                  <a:pt x="1760563" y="265764"/>
                  <a:pt x="1756087" y="264134"/>
                </a:cubicBezTo>
                <a:cubicBezTo>
                  <a:pt x="1742662" y="259244"/>
                  <a:pt x="1726082" y="248106"/>
                  <a:pt x="1710571" y="232595"/>
                </a:cubicBezTo>
                <a:cubicBezTo>
                  <a:pt x="1682996" y="205020"/>
                  <a:pt x="1669239" y="174068"/>
                  <a:pt x="1679846" y="163462"/>
                </a:cubicBezTo>
                <a:cubicBezTo>
                  <a:pt x="1682497" y="160811"/>
                  <a:pt x="1686420" y="159682"/>
                  <a:pt x="1691244" y="159911"/>
                </a:cubicBezTo>
                <a:close/>
                <a:moveTo>
                  <a:pt x="1215701" y="159911"/>
                </a:moveTo>
                <a:cubicBezTo>
                  <a:pt x="1230173" y="160598"/>
                  <a:pt x="1252754" y="173507"/>
                  <a:pt x="1273435" y="194188"/>
                </a:cubicBezTo>
                <a:cubicBezTo>
                  <a:pt x="1301011" y="221763"/>
                  <a:pt x="1314767" y="252714"/>
                  <a:pt x="1304161" y="263320"/>
                </a:cubicBezTo>
                <a:cubicBezTo>
                  <a:pt x="1301509" y="265972"/>
                  <a:pt x="1297586" y="267100"/>
                  <a:pt x="1292762" y="266871"/>
                </a:cubicBezTo>
                <a:cubicBezTo>
                  <a:pt x="1289144" y="266700"/>
                  <a:pt x="1285020" y="265764"/>
                  <a:pt x="1280544" y="264134"/>
                </a:cubicBezTo>
                <a:cubicBezTo>
                  <a:pt x="1267119" y="259244"/>
                  <a:pt x="1250539" y="248106"/>
                  <a:pt x="1235029" y="232595"/>
                </a:cubicBezTo>
                <a:cubicBezTo>
                  <a:pt x="1207453" y="205020"/>
                  <a:pt x="1193697" y="174068"/>
                  <a:pt x="1204303" y="163462"/>
                </a:cubicBezTo>
                <a:cubicBezTo>
                  <a:pt x="1206954" y="160811"/>
                  <a:pt x="1210877" y="159682"/>
                  <a:pt x="1215701" y="159911"/>
                </a:cubicBezTo>
                <a:close/>
                <a:moveTo>
                  <a:pt x="740159" y="159911"/>
                </a:moveTo>
                <a:cubicBezTo>
                  <a:pt x="754631" y="160598"/>
                  <a:pt x="777212" y="173507"/>
                  <a:pt x="797893" y="194188"/>
                </a:cubicBezTo>
                <a:cubicBezTo>
                  <a:pt x="825468" y="221763"/>
                  <a:pt x="839224" y="252714"/>
                  <a:pt x="828619" y="263320"/>
                </a:cubicBezTo>
                <a:cubicBezTo>
                  <a:pt x="825967" y="265972"/>
                  <a:pt x="822044" y="267100"/>
                  <a:pt x="817220" y="266871"/>
                </a:cubicBezTo>
                <a:cubicBezTo>
                  <a:pt x="813602" y="266700"/>
                  <a:pt x="809477" y="265764"/>
                  <a:pt x="805002" y="264134"/>
                </a:cubicBezTo>
                <a:cubicBezTo>
                  <a:pt x="791576" y="259244"/>
                  <a:pt x="774997" y="248106"/>
                  <a:pt x="759486" y="232595"/>
                </a:cubicBezTo>
                <a:cubicBezTo>
                  <a:pt x="731911" y="205020"/>
                  <a:pt x="718155" y="174068"/>
                  <a:pt x="728761" y="163462"/>
                </a:cubicBezTo>
                <a:cubicBezTo>
                  <a:pt x="731412" y="160811"/>
                  <a:pt x="735335" y="159682"/>
                  <a:pt x="740159" y="159911"/>
                </a:cubicBezTo>
                <a:close/>
                <a:moveTo>
                  <a:pt x="264617" y="159911"/>
                </a:moveTo>
                <a:cubicBezTo>
                  <a:pt x="279089" y="160598"/>
                  <a:pt x="301670" y="173507"/>
                  <a:pt x="322351" y="194188"/>
                </a:cubicBezTo>
                <a:cubicBezTo>
                  <a:pt x="349926" y="221763"/>
                  <a:pt x="363682" y="252714"/>
                  <a:pt x="353077" y="263320"/>
                </a:cubicBezTo>
                <a:cubicBezTo>
                  <a:pt x="350425" y="265972"/>
                  <a:pt x="346502" y="267100"/>
                  <a:pt x="341678" y="266871"/>
                </a:cubicBezTo>
                <a:cubicBezTo>
                  <a:pt x="338060" y="266700"/>
                  <a:pt x="333935" y="265764"/>
                  <a:pt x="329460" y="264134"/>
                </a:cubicBezTo>
                <a:cubicBezTo>
                  <a:pt x="316035" y="259244"/>
                  <a:pt x="299455" y="248106"/>
                  <a:pt x="283944" y="232595"/>
                </a:cubicBezTo>
                <a:cubicBezTo>
                  <a:pt x="256369" y="205020"/>
                  <a:pt x="242613" y="174068"/>
                  <a:pt x="253219" y="163462"/>
                </a:cubicBezTo>
                <a:cubicBezTo>
                  <a:pt x="255870" y="160811"/>
                  <a:pt x="259793" y="159682"/>
                  <a:pt x="264617" y="159911"/>
                </a:cubicBezTo>
                <a:close/>
                <a:moveTo>
                  <a:pt x="9215824" y="140244"/>
                </a:moveTo>
                <a:cubicBezTo>
                  <a:pt x="9238077" y="140244"/>
                  <a:pt x="9256117" y="158284"/>
                  <a:pt x="9256117" y="180538"/>
                </a:cubicBezTo>
                <a:cubicBezTo>
                  <a:pt x="9256117" y="202791"/>
                  <a:pt x="9238077" y="220831"/>
                  <a:pt x="9215824" y="220831"/>
                </a:cubicBezTo>
                <a:cubicBezTo>
                  <a:pt x="9193570" y="220831"/>
                  <a:pt x="9175530" y="202791"/>
                  <a:pt x="9175530" y="180538"/>
                </a:cubicBezTo>
                <a:cubicBezTo>
                  <a:pt x="9175530" y="158284"/>
                  <a:pt x="9193570" y="140244"/>
                  <a:pt x="9215824" y="140244"/>
                </a:cubicBezTo>
                <a:close/>
                <a:moveTo>
                  <a:pt x="8740291" y="140244"/>
                </a:moveTo>
                <a:cubicBezTo>
                  <a:pt x="8762544" y="140244"/>
                  <a:pt x="8780584" y="158284"/>
                  <a:pt x="8780584" y="180538"/>
                </a:cubicBezTo>
                <a:cubicBezTo>
                  <a:pt x="8780584" y="202791"/>
                  <a:pt x="8762544" y="220831"/>
                  <a:pt x="8740291" y="220831"/>
                </a:cubicBezTo>
                <a:cubicBezTo>
                  <a:pt x="8718037" y="220831"/>
                  <a:pt x="8699997" y="202791"/>
                  <a:pt x="8699997" y="180538"/>
                </a:cubicBezTo>
                <a:cubicBezTo>
                  <a:pt x="8699997" y="158284"/>
                  <a:pt x="8718037" y="140244"/>
                  <a:pt x="8740291" y="140244"/>
                </a:cubicBezTo>
                <a:close/>
                <a:moveTo>
                  <a:pt x="8264749" y="140244"/>
                </a:moveTo>
                <a:cubicBezTo>
                  <a:pt x="8287002" y="140244"/>
                  <a:pt x="8305042" y="158284"/>
                  <a:pt x="8305042" y="180538"/>
                </a:cubicBezTo>
                <a:cubicBezTo>
                  <a:pt x="8305042" y="202791"/>
                  <a:pt x="8287002" y="220831"/>
                  <a:pt x="8264749" y="220831"/>
                </a:cubicBezTo>
                <a:cubicBezTo>
                  <a:pt x="8242495" y="220831"/>
                  <a:pt x="8224455" y="202791"/>
                  <a:pt x="8224455" y="180538"/>
                </a:cubicBezTo>
                <a:cubicBezTo>
                  <a:pt x="8224455" y="158284"/>
                  <a:pt x="8242495" y="140244"/>
                  <a:pt x="8264749" y="140244"/>
                </a:cubicBezTo>
                <a:close/>
                <a:moveTo>
                  <a:pt x="7789206" y="140244"/>
                </a:moveTo>
                <a:cubicBezTo>
                  <a:pt x="7811460" y="140244"/>
                  <a:pt x="7829500" y="158284"/>
                  <a:pt x="7829500" y="180538"/>
                </a:cubicBezTo>
                <a:cubicBezTo>
                  <a:pt x="7829500" y="202791"/>
                  <a:pt x="7811460" y="220831"/>
                  <a:pt x="7789206" y="220831"/>
                </a:cubicBezTo>
                <a:cubicBezTo>
                  <a:pt x="7766953" y="220831"/>
                  <a:pt x="7748913" y="202791"/>
                  <a:pt x="7748913" y="180538"/>
                </a:cubicBezTo>
                <a:cubicBezTo>
                  <a:pt x="7748913" y="158284"/>
                  <a:pt x="7766953" y="140244"/>
                  <a:pt x="7789206" y="140244"/>
                </a:cubicBezTo>
                <a:close/>
                <a:moveTo>
                  <a:pt x="7313664" y="140244"/>
                </a:moveTo>
                <a:cubicBezTo>
                  <a:pt x="7335918" y="140244"/>
                  <a:pt x="7353958" y="158284"/>
                  <a:pt x="7353958" y="180538"/>
                </a:cubicBezTo>
                <a:cubicBezTo>
                  <a:pt x="7353958" y="202791"/>
                  <a:pt x="7335918" y="220831"/>
                  <a:pt x="7313664" y="220831"/>
                </a:cubicBezTo>
                <a:cubicBezTo>
                  <a:pt x="7291411" y="220831"/>
                  <a:pt x="7273371" y="202791"/>
                  <a:pt x="7273371" y="180538"/>
                </a:cubicBezTo>
                <a:cubicBezTo>
                  <a:pt x="7273371" y="158284"/>
                  <a:pt x="7291411" y="140244"/>
                  <a:pt x="7313664" y="140244"/>
                </a:cubicBezTo>
                <a:close/>
                <a:moveTo>
                  <a:pt x="6838122" y="140244"/>
                </a:moveTo>
                <a:cubicBezTo>
                  <a:pt x="6860376" y="140244"/>
                  <a:pt x="6878416" y="158284"/>
                  <a:pt x="6878416" y="180538"/>
                </a:cubicBezTo>
                <a:cubicBezTo>
                  <a:pt x="6878416" y="202791"/>
                  <a:pt x="6860376" y="220831"/>
                  <a:pt x="6838122" y="220831"/>
                </a:cubicBezTo>
                <a:cubicBezTo>
                  <a:pt x="6815869" y="220831"/>
                  <a:pt x="6797829" y="202791"/>
                  <a:pt x="6797829" y="180538"/>
                </a:cubicBezTo>
                <a:cubicBezTo>
                  <a:pt x="6797829" y="158284"/>
                  <a:pt x="6815869" y="140244"/>
                  <a:pt x="6838122" y="140244"/>
                </a:cubicBezTo>
                <a:close/>
                <a:moveTo>
                  <a:pt x="6362580" y="140244"/>
                </a:moveTo>
                <a:cubicBezTo>
                  <a:pt x="6384834" y="140244"/>
                  <a:pt x="6402874" y="158284"/>
                  <a:pt x="6402874" y="180538"/>
                </a:cubicBezTo>
                <a:cubicBezTo>
                  <a:pt x="6402874" y="202791"/>
                  <a:pt x="6384834" y="220831"/>
                  <a:pt x="6362580" y="220831"/>
                </a:cubicBezTo>
                <a:cubicBezTo>
                  <a:pt x="6340327" y="220831"/>
                  <a:pt x="6322287" y="202791"/>
                  <a:pt x="6322287" y="180538"/>
                </a:cubicBezTo>
                <a:cubicBezTo>
                  <a:pt x="6322287" y="158284"/>
                  <a:pt x="6340327" y="140244"/>
                  <a:pt x="6362580" y="140244"/>
                </a:cubicBezTo>
                <a:close/>
                <a:moveTo>
                  <a:pt x="5887038" y="140244"/>
                </a:moveTo>
                <a:cubicBezTo>
                  <a:pt x="5909292" y="140244"/>
                  <a:pt x="5927332" y="158284"/>
                  <a:pt x="5927332" y="180538"/>
                </a:cubicBezTo>
                <a:cubicBezTo>
                  <a:pt x="5927332" y="202791"/>
                  <a:pt x="5909292" y="220831"/>
                  <a:pt x="5887038" y="220831"/>
                </a:cubicBezTo>
                <a:cubicBezTo>
                  <a:pt x="5864785" y="220831"/>
                  <a:pt x="5846745" y="202791"/>
                  <a:pt x="5846745" y="180538"/>
                </a:cubicBezTo>
                <a:cubicBezTo>
                  <a:pt x="5846745" y="158284"/>
                  <a:pt x="5864785" y="140244"/>
                  <a:pt x="5887038" y="140244"/>
                </a:cubicBezTo>
                <a:close/>
                <a:moveTo>
                  <a:pt x="5411496" y="140244"/>
                </a:moveTo>
                <a:cubicBezTo>
                  <a:pt x="5433750" y="140244"/>
                  <a:pt x="5451790" y="158284"/>
                  <a:pt x="5451790" y="180538"/>
                </a:cubicBezTo>
                <a:cubicBezTo>
                  <a:pt x="5451790" y="202791"/>
                  <a:pt x="5433750" y="220831"/>
                  <a:pt x="5411496" y="220831"/>
                </a:cubicBezTo>
                <a:cubicBezTo>
                  <a:pt x="5389243" y="220831"/>
                  <a:pt x="5371203" y="202791"/>
                  <a:pt x="5371203" y="180538"/>
                </a:cubicBezTo>
                <a:cubicBezTo>
                  <a:pt x="5371203" y="158284"/>
                  <a:pt x="5389243" y="140244"/>
                  <a:pt x="5411496" y="140244"/>
                </a:cubicBezTo>
                <a:close/>
                <a:moveTo>
                  <a:pt x="4935954" y="140244"/>
                </a:moveTo>
                <a:cubicBezTo>
                  <a:pt x="4958208" y="140244"/>
                  <a:pt x="4976248" y="158284"/>
                  <a:pt x="4976248" y="180538"/>
                </a:cubicBezTo>
                <a:cubicBezTo>
                  <a:pt x="4976248" y="202791"/>
                  <a:pt x="4958208" y="220831"/>
                  <a:pt x="4935954" y="220831"/>
                </a:cubicBezTo>
                <a:cubicBezTo>
                  <a:pt x="4913701" y="220831"/>
                  <a:pt x="4895661" y="202791"/>
                  <a:pt x="4895661" y="180538"/>
                </a:cubicBezTo>
                <a:cubicBezTo>
                  <a:pt x="4895661" y="158284"/>
                  <a:pt x="4913701" y="140244"/>
                  <a:pt x="4935954" y="140244"/>
                </a:cubicBezTo>
                <a:close/>
                <a:moveTo>
                  <a:pt x="4460412" y="140244"/>
                </a:moveTo>
                <a:cubicBezTo>
                  <a:pt x="4482666" y="140244"/>
                  <a:pt x="4500706" y="158284"/>
                  <a:pt x="4500706" y="180538"/>
                </a:cubicBezTo>
                <a:cubicBezTo>
                  <a:pt x="4500706" y="202791"/>
                  <a:pt x="4482666" y="220831"/>
                  <a:pt x="4460412" y="220831"/>
                </a:cubicBezTo>
                <a:cubicBezTo>
                  <a:pt x="4438159" y="220831"/>
                  <a:pt x="4420119" y="202791"/>
                  <a:pt x="4420119" y="180538"/>
                </a:cubicBezTo>
                <a:cubicBezTo>
                  <a:pt x="4420119" y="158284"/>
                  <a:pt x="4438159" y="140244"/>
                  <a:pt x="4460412" y="140244"/>
                </a:cubicBezTo>
                <a:close/>
                <a:moveTo>
                  <a:pt x="3984870" y="140244"/>
                </a:moveTo>
                <a:cubicBezTo>
                  <a:pt x="4007124" y="140244"/>
                  <a:pt x="4025164" y="158284"/>
                  <a:pt x="4025164" y="180538"/>
                </a:cubicBezTo>
                <a:cubicBezTo>
                  <a:pt x="4025164" y="202791"/>
                  <a:pt x="4007124" y="220831"/>
                  <a:pt x="3984870" y="220831"/>
                </a:cubicBezTo>
                <a:cubicBezTo>
                  <a:pt x="3962617" y="220831"/>
                  <a:pt x="3944577" y="202791"/>
                  <a:pt x="3944577" y="180538"/>
                </a:cubicBezTo>
                <a:cubicBezTo>
                  <a:pt x="3944577" y="158284"/>
                  <a:pt x="3962617" y="140244"/>
                  <a:pt x="3984870" y="140244"/>
                </a:cubicBezTo>
                <a:close/>
                <a:moveTo>
                  <a:pt x="3509331" y="140244"/>
                </a:moveTo>
                <a:cubicBezTo>
                  <a:pt x="3531584" y="140244"/>
                  <a:pt x="3549624" y="158284"/>
                  <a:pt x="3549624" y="180538"/>
                </a:cubicBezTo>
                <a:cubicBezTo>
                  <a:pt x="3549624" y="202791"/>
                  <a:pt x="3531584" y="220831"/>
                  <a:pt x="3509331" y="220831"/>
                </a:cubicBezTo>
                <a:cubicBezTo>
                  <a:pt x="3487077" y="220831"/>
                  <a:pt x="3469037" y="202791"/>
                  <a:pt x="3469037" y="180538"/>
                </a:cubicBezTo>
                <a:cubicBezTo>
                  <a:pt x="3469037" y="158284"/>
                  <a:pt x="3487077" y="140244"/>
                  <a:pt x="3509331" y="140244"/>
                </a:cubicBezTo>
                <a:close/>
                <a:moveTo>
                  <a:pt x="3033789" y="140244"/>
                </a:moveTo>
                <a:cubicBezTo>
                  <a:pt x="3056043" y="140244"/>
                  <a:pt x="3074082" y="158284"/>
                  <a:pt x="3074082" y="180538"/>
                </a:cubicBezTo>
                <a:cubicBezTo>
                  <a:pt x="3074082" y="202791"/>
                  <a:pt x="3056043" y="220831"/>
                  <a:pt x="3033789" y="220831"/>
                </a:cubicBezTo>
                <a:cubicBezTo>
                  <a:pt x="3011536" y="220831"/>
                  <a:pt x="2993496" y="202791"/>
                  <a:pt x="2993496" y="180538"/>
                </a:cubicBezTo>
                <a:cubicBezTo>
                  <a:pt x="2993496" y="158284"/>
                  <a:pt x="3011536" y="140244"/>
                  <a:pt x="3033789" y="140244"/>
                </a:cubicBezTo>
                <a:close/>
                <a:moveTo>
                  <a:pt x="2558247" y="140244"/>
                </a:moveTo>
                <a:cubicBezTo>
                  <a:pt x="2580501" y="140244"/>
                  <a:pt x="2598540" y="158284"/>
                  <a:pt x="2598540" y="180538"/>
                </a:cubicBezTo>
                <a:cubicBezTo>
                  <a:pt x="2598540" y="202791"/>
                  <a:pt x="2580501" y="220831"/>
                  <a:pt x="2558247" y="220831"/>
                </a:cubicBezTo>
                <a:cubicBezTo>
                  <a:pt x="2535994" y="220831"/>
                  <a:pt x="2517954" y="202791"/>
                  <a:pt x="2517954" y="180538"/>
                </a:cubicBezTo>
                <a:cubicBezTo>
                  <a:pt x="2517954" y="158284"/>
                  <a:pt x="2535994" y="140244"/>
                  <a:pt x="2558247" y="140244"/>
                </a:cubicBezTo>
                <a:close/>
                <a:moveTo>
                  <a:pt x="2082706" y="140244"/>
                </a:moveTo>
                <a:cubicBezTo>
                  <a:pt x="2104959" y="140244"/>
                  <a:pt x="2123000" y="158284"/>
                  <a:pt x="2123000" y="180538"/>
                </a:cubicBezTo>
                <a:cubicBezTo>
                  <a:pt x="2123000" y="202791"/>
                  <a:pt x="2104959" y="220831"/>
                  <a:pt x="2082706" y="220831"/>
                </a:cubicBezTo>
                <a:cubicBezTo>
                  <a:pt x="2060453" y="220831"/>
                  <a:pt x="2042413" y="202791"/>
                  <a:pt x="2042413" y="180538"/>
                </a:cubicBezTo>
                <a:cubicBezTo>
                  <a:pt x="2042413" y="158284"/>
                  <a:pt x="2060453" y="140244"/>
                  <a:pt x="2082706" y="140244"/>
                </a:cubicBezTo>
                <a:close/>
                <a:moveTo>
                  <a:pt x="1607163" y="140244"/>
                </a:moveTo>
                <a:cubicBezTo>
                  <a:pt x="1629418" y="140244"/>
                  <a:pt x="1647457" y="158284"/>
                  <a:pt x="1647457" y="180538"/>
                </a:cubicBezTo>
                <a:cubicBezTo>
                  <a:pt x="1647457" y="202791"/>
                  <a:pt x="1629418" y="220831"/>
                  <a:pt x="1607163" y="220831"/>
                </a:cubicBezTo>
                <a:cubicBezTo>
                  <a:pt x="1584910" y="220831"/>
                  <a:pt x="1566871" y="202791"/>
                  <a:pt x="1566871" y="180538"/>
                </a:cubicBezTo>
                <a:cubicBezTo>
                  <a:pt x="1566871" y="158284"/>
                  <a:pt x="1584910" y="140244"/>
                  <a:pt x="1607163" y="140244"/>
                </a:cubicBezTo>
                <a:close/>
                <a:moveTo>
                  <a:pt x="1131621" y="140244"/>
                </a:moveTo>
                <a:cubicBezTo>
                  <a:pt x="1153875" y="140244"/>
                  <a:pt x="1171914" y="158284"/>
                  <a:pt x="1171914" y="180538"/>
                </a:cubicBezTo>
                <a:cubicBezTo>
                  <a:pt x="1171914" y="202791"/>
                  <a:pt x="1153875" y="220831"/>
                  <a:pt x="1131621" y="220831"/>
                </a:cubicBezTo>
                <a:cubicBezTo>
                  <a:pt x="1109367" y="220831"/>
                  <a:pt x="1091328" y="202791"/>
                  <a:pt x="1091328" y="180538"/>
                </a:cubicBezTo>
                <a:cubicBezTo>
                  <a:pt x="1091328" y="158284"/>
                  <a:pt x="1109367" y="140244"/>
                  <a:pt x="1131621" y="140244"/>
                </a:cubicBezTo>
                <a:close/>
                <a:moveTo>
                  <a:pt x="656079" y="140244"/>
                </a:moveTo>
                <a:cubicBezTo>
                  <a:pt x="678332" y="140244"/>
                  <a:pt x="696372" y="158284"/>
                  <a:pt x="696372" y="180538"/>
                </a:cubicBezTo>
                <a:cubicBezTo>
                  <a:pt x="696372" y="202791"/>
                  <a:pt x="678332" y="220831"/>
                  <a:pt x="656079" y="220831"/>
                </a:cubicBezTo>
                <a:cubicBezTo>
                  <a:pt x="633825" y="220831"/>
                  <a:pt x="615785" y="202791"/>
                  <a:pt x="615785" y="180538"/>
                </a:cubicBezTo>
                <a:cubicBezTo>
                  <a:pt x="615785" y="158284"/>
                  <a:pt x="633825" y="140244"/>
                  <a:pt x="656079" y="140244"/>
                </a:cubicBezTo>
                <a:close/>
                <a:moveTo>
                  <a:pt x="180537" y="140244"/>
                </a:moveTo>
                <a:cubicBezTo>
                  <a:pt x="202790" y="140244"/>
                  <a:pt x="220830" y="158284"/>
                  <a:pt x="220830" y="180538"/>
                </a:cubicBezTo>
                <a:cubicBezTo>
                  <a:pt x="220830" y="202791"/>
                  <a:pt x="202790" y="220831"/>
                  <a:pt x="180537" y="220831"/>
                </a:cubicBezTo>
                <a:cubicBezTo>
                  <a:pt x="158284" y="220831"/>
                  <a:pt x="140244" y="202791"/>
                  <a:pt x="140244" y="180538"/>
                </a:cubicBezTo>
                <a:cubicBezTo>
                  <a:pt x="140244" y="158284"/>
                  <a:pt x="158284" y="140244"/>
                  <a:pt x="180537" y="140244"/>
                </a:cubicBezTo>
                <a:close/>
                <a:moveTo>
                  <a:pt x="9054685" y="94205"/>
                </a:moveTo>
                <a:cubicBezTo>
                  <a:pt x="9069157" y="94892"/>
                  <a:pt x="9091738" y="107800"/>
                  <a:pt x="9112419" y="128482"/>
                </a:cubicBezTo>
                <a:cubicBezTo>
                  <a:pt x="9139994" y="156057"/>
                  <a:pt x="9153750" y="187008"/>
                  <a:pt x="9143144" y="197614"/>
                </a:cubicBezTo>
                <a:cubicBezTo>
                  <a:pt x="9140493" y="200265"/>
                  <a:pt x="9136570" y="201394"/>
                  <a:pt x="9131746" y="201165"/>
                </a:cubicBezTo>
                <a:cubicBezTo>
                  <a:pt x="9128128" y="200993"/>
                  <a:pt x="9124003" y="200058"/>
                  <a:pt x="9119528" y="198428"/>
                </a:cubicBezTo>
                <a:cubicBezTo>
                  <a:pt x="9106102" y="193538"/>
                  <a:pt x="9089523" y="182399"/>
                  <a:pt x="9074012" y="166888"/>
                </a:cubicBezTo>
                <a:cubicBezTo>
                  <a:pt x="9046437" y="139313"/>
                  <a:pt x="9032681" y="108362"/>
                  <a:pt x="9043287" y="97756"/>
                </a:cubicBezTo>
                <a:cubicBezTo>
                  <a:pt x="9045938" y="95105"/>
                  <a:pt x="9049861" y="93976"/>
                  <a:pt x="9054685" y="94205"/>
                </a:cubicBezTo>
                <a:close/>
                <a:moveTo>
                  <a:pt x="8579152" y="94205"/>
                </a:moveTo>
                <a:cubicBezTo>
                  <a:pt x="8593624" y="94892"/>
                  <a:pt x="8616205" y="107800"/>
                  <a:pt x="8636886" y="128482"/>
                </a:cubicBezTo>
                <a:cubicBezTo>
                  <a:pt x="8664461" y="156057"/>
                  <a:pt x="8678217" y="187008"/>
                  <a:pt x="8667611" y="197614"/>
                </a:cubicBezTo>
                <a:cubicBezTo>
                  <a:pt x="8664960" y="200265"/>
                  <a:pt x="8661037" y="201394"/>
                  <a:pt x="8656213" y="201165"/>
                </a:cubicBezTo>
                <a:cubicBezTo>
                  <a:pt x="8652595" y="200993"/>
                  <a:pt x="8648470" y="200058"/>
                  <a:pt x="8643995" y="198428"/>
                </a:cubicBezTo>
                <a:cubicBezTo>
                  <a:pt x="8630569" y="193538"/>
                  <a:pt x="8613990" y="182399"/>
                  <a:pt x="8598479" y="166888"/>
                </a:cubicBezTo>
                <a:cubicBezTo>
                  <a:pt x="8570904" y="139313"/>
                  <a:pt x="8557148" y="108362"/>
                  <a:pt x="8567754" y="97756"/>
                </a:cubicBezTo>
                <a:cubicBezTo>
                  <a:pt x="8570405" y="95105"/>
                  <a:pt x="8574328" y="93976"/>
                  <a:pt x="8579152" y="94205"/>
                </a:cubicBezTo>
                <a:close/>
                <a:moveTo>
                  <a:pt x="8103610" y="94205"/>
                </a:moveTo>
                <a:cubicBezTo>
                  <a:pt x="8118082" y="94892"/>
                  <a:pt x="8140663" y="107800"/>
                  <a:pt x="8161344" y="128482"/>
                </a:cubicBezTo>
                <a:cubicBezTo>
                  <a:pt x="8188919" y="156057"/>
                  <a:pt x="8202675" y="187008"/>
                  <a:pt x="8192069" y="197614"/>
                </a:cubicBezTo>
                <a:cubicBezTo>
                  <a:pt x="8189418" y="200265"/>
                  <a:pt x="8185495" y="201394"/>
                  <a:pt x="8180671" y="201165"/>
                </a:cubicBezTo>
                <a:cubicBezTo>
                  <a:pt x="8177053" y="200993"/>
                  <a:pt x="8172928" y="200058"/>
                  <a:pt x="8168453" y="198428"/>
                </a:cubicBezTo>
                <a:cubicBezTo>
                  <a:pt x="8155027" y="193538"/>
                  <a:pt x="8138448" y="182399"/>
                  <a:pt x="8122937" y="166888"/>
                </a:cubicBezTo>
                <a:cubicBezTo>
                  <a:pt x="8095362" y="139313"/>
                  <a:pt x="8081606" y="108362"/>
                  <a:pt x="8092211" y="97756"/>
                </a:cubicBezTo>
                <a:cubicBezTo>
                  <a:pt x="8094863" y="95105"/>
                  <a:pt x="8098786" y="93976"/>
                  <a:pt x="8103610" y="94205"/>
                </a:cubicBezTo>
                <a:close/>
                <a:moveTo>
                  <a:pt x="7628068" y="94205"/>
                </a:moveTo>
                <a:cubicBezTo>
                  <a:pt x="7642540" y="94892"/>
                  <a:pt x="7665120" y="107800"/>
                  <a:pt x="7685802" y="128482"/>
                </a:cubicBezTo>
                <a:cubicBezTo>
                  <a:pt x="7713377" y="156057"/>
                  <a:pt x="7727133" y="187008"/>
                  <a:pt x="7716527" y="197614"/>
                </a:cubicBezTo>
                <a:cubicBezTo>
                  <a:pt x="7713876" y="200265"/>
                  <a:pt x="7709953" y="201394"/>
                  <a:pt x="7705129" y="201165"/>
                </a:cubicBezTo>
                <a:cubicBezTo>
                  <a:pt x="7701511" y="200993"/>
                  <a:pt x="7697386" y="200058"/>
                  <a:pt x="7692911" y="198428"/>
                </a:cubicBezTo>
                <a:cubicBezTo>
                  <a:pt x="7679485" y="193538"/>
                  <a:pt x="7662906" y="182399"/>
                  <a:pt x="7647395" y="166888"/>
                </a:cubicBezTo>
                <a:cubicBezTo>
                  <a:pt x="7619820" y="139313"/>
                  <a:pt x="7606064" y="108362"/>
                  <a:pt x="7616669" y="97756"/>
                </a:cubicBezTo>
                <a:cubicBezTo>
                  <a:pt x="7619321" y="95105"/>
                  <a:pt x="7623244" y="93976"/>
                  <a:pt x="7628068" y="94205"/>
                </a:cubicBezTo>
                <a:close/>
                <a:moveTo>
                  <a:pt x="7152526" y="94205"/>
                </a:moveTo>
                <a:cubicBezTo>
                  <a:pt x="7166998" y="94892"/>
                  <a:pt x="7189578" y="107800"/>
                  <a:pt x="7210260" y="128482"/>
                </a:cubicBezTo>
                <a:cubicBezTo>
                  <a:pt x="7237835" y="156057"/>
                  <a:pt x="7251591" y="187008"/>
                  <a:pt x="7240985" y="197614"/>
                </a:cubicBezTo>
                <a:cubicBezTo>
                  <a:pt x="7238334" y="200265"/>
                  <a:pt x="7234411" y="201394"/>
                  <a:pt x="7229587" y="201165"/>
                </a:cubicBezTo>
                <a:cubicBezTo>
                  <a:pt x="7225969" y="200993"/>
                  <a:pt x="7221844" y="200058"/>
                  <a:pt x="7217369" y="198428"/>
                </a:cubicBezTo>
                <a:cubicBezTo>
                  <a:pt x="7203943" y="193538"/>
                  <a:pt x="7187364" y="182399"/>
                  <a:pt x="7171853" y="166888"/>
                </a:cubicBezTo>
                <a:cubicBezTo>
                  <a:pt x="7144278" y="139313"/>
                  <a:pt x="7130522" y="108362"/>
                  <a:pt x="7141127" y="97756"/>
                </a:cubicBezTo>
                <a:cubicBezTo>
                  <a:pt x="7143779" y="95105"/>
                  <a:pt x="7147702" y="93976"/>
                  <a:pt x="7152526" y="94205"/>
                </a:cubicBezTo>
                <a:close/>
                <a:moveTo>
                  <a:pt x="6676984" y="94205"/>
                </a:moveTo>
                <a:cubicBezTo>
                  <a:pt x="6691456" y="94892"/>
                  <a:pt x="6714036" y="107800"/>
                  <a:pt x="6734718" y="128482"/>
                </a:cubicBezTo>
                <a:cubicBezTo>
                  <a:pt x="6762293" y="156057"/>
                  <a:pt x="6776049" y="187008"/>
                  <a:pt x="6765443" y="197614"/>
                </a:cubicBezTo>
                <a:cubicBezTo>
                  <a:pt x="6762792" y="200265"/>
                  <a:pt x="6758869" y="201394"/>
                  <a:pt x="6754045" y="201165"/>
                </a:cubicBezTo>
                <a:cubicBezTo>
                  <a:pt x="6750427" y="200993"/>
                  <a:pt x="6746302" y="200058"/>
                  <a:pt x="6741827" y="198428"/>
                </a:cubicBezTo>
                <a:cubicBezTo>
                  <a:pt x="6728401" y="193538"/>
                  <a:pt x="6711822" y="182399"/>
                  <a:pt x="6696311" y="166888"/>
                </a:cubicBezTo>
                <a:cubicBezTo>
                  <a:pt x="6668736" y="139313"/>
                  <a:pt x="6654980" y="108362"/>
                  <a:pt x="6665585" y="97756"/>
                </a:cubicBezTo>
                <a:cubicBezTo>
                  <a:pt x="6668237" y="95105"/>
                  <a:pt x="6672160" y="93976"/>
                  <a:pt x="6676984" y="94205"/>
                </a:cubicBezTo>
                <a:close/>
                <a:moveTo>
                  <a:pt x="6201442" y="94205"/>
                </a:moveTo>
                <a:cubicBezTo>
                  <a:pt x="6215914" y="94892"/>
                  <a:pt x="6238494" y="107800"/>
                  <a:pt x="6259176" y="128482"/>
                </a:cubicBezTo>
                <a:cubicBezTo>
                  <a:pt x="6286751" y="156057"/>
                  <a:pt x="6300507" y="187008"/>
                  <a:pt x="6289901" y="197614"/>
                </a:cubicBezTo>
                <a:cubicBezTo>
                  <a:pt x="6287250" y="200265"/>
                  <a:pt x="6283327" y="201394"/>
                  <a:pt x="6278503" y="201165"/>
                </a:cubicBezTo>
                <a:cubicBezTo>
                  <a:pt x="6274885" y="200993"/>
                  <a:pt x="6270760" y="200058"/>
                  <a:pt x="6266285" y="198428"/>
                </a:cubicBezTo>
                <a:cubicBezTo>
                  <a:pt x="6252859" y="193538"/>
                  <a:pt x="6236280" y="182399"/>
                  <a:pt x="6220769" y="166888"/>
                </a:cubicBezTo>
                <a:cubicBezTo>
                  <a:pt x="6193194" y="139313"/>
                  <a:pt x="6179438" y="108362"/>
                  <a:pt x="6190043" y="97756"/>
                </a:cubicBezTo>
                <a:cubicBezTo>
                  <a:pt x="6192695" y="95105"/>
                  <a:pt x="6196618" y="93976"/>
                  <a:pt x="6201442" y="94205"/>
                </a:cubicBezTo>
                <a:close/>
                <a:moveTo>
                  <a:pt x="5725900" y="94205"/>
                </a:moveTo>
                <a:cubicBezTo>
                  <a:pt x="5740372" y="94892"/>
                  <a:pt x="5762952" y="107800"/>
                  <a:pt x="5783634" y="128482"/>
                </a:cubicBezTo>
                <a:cubicBezTo>
                  <a:pt x="5811209" y="156057"/>
                  <a:pt x="5824965" y="187008"/>
                  <a:pt x="5814359" y="197614"/>
                </a:cubicBezTo>
                <a:cubicBezTo>
                  <a:pt x="5811708" y="200265"/>
                  <a:pt x="5807785" y="201394"/>
                  <a:pt x="5802961" y="201165"/>
                </a:cubicBezTo>
                <a:cubicBezTo>
                  <a:pt x="5799343" y="200993"/>
                  <a:pt x="5795218" y="200058"/>
                  <a:pt x="5790743" y="198428"/>
                </a:cubicBezTo>
                <a:cubicBezTo>
                  <a:pt x="5777317" y="193538"/>
                  <a:pt x="5760738" y="182399"/>
                  <a:pt x="5745227" y="166888"/>
                </a:cubicBezTo>
                <a:cubicBezTo>
                  <a:pt x="5717652" y="139313"/>
                  <a:pt x="5703896" y="108362"/>
                  <a:pt x="5714501" y="97756"/>
                </a:cubicBezTo>
                <a:cubicBezTo>
                  <a:pt x="5717153" y="95105"/>
                  <a:pt x="5721076" y="93976"/>
                  <a:pt x="5725900" y="94205"/>
                </a:cubicBezTo>
                <a:close/>
                <a:moveTo>
                  <a:pt x="5250358" y="94205"/>
                </a:moveTo>
                <a:cubicBezTo>
                  <a:pt x="5264830" y="94892"/>
                  <a:pt x="5287410" y="107800"/>
                  <a:pt x="5308092" y="128482"/>
                </a:cubicBezTo>
                <a:cubicBezTo>
                  <a:pt x="5335667" y="156057"/>
                  <a:pt x="5349423" y="187008"/>
                  <a:pt x="5338817" y="197614"/>
                </a:cubicBezTo>
                <a:cubicBezTo>
                  <a:pt x="5336166" y="200265"/>
                  <a:pt x="5332243" y="201394"/>
                  <a:pt x="5327419" y="201165"/>
                </a:cubicBezTo>
                <a:cubicBezTo>
                  <a:pt x="5323801" y="200993"/>
                  <a:pt x="5319676" y="200058"/>
                  <a:pt x="5315201" y="198428"/>
                </a:cubicBezTo>
                <a:cubicBezTo>
                  <a:pt x="5301775" y="193538"/>
                  <a:pt x="5285196" y="182399"/>
                  <a:pt x="5269685" y="166888"/>
                </a:cubicBezTo>
                <a:cubicBezTo>
                  <a:pt x="5242110" y="139313"/>
                  <a:pt x="5228354" y="108362"/>
                  <a:pt x="5238959" y="97756"/>
                </a:cubicBezTo>
                <a:cubicBezTo>
                  <a:pt x="5241611" y="95105"/>
                  <a:pt x="5245534" y="93976"/>
                  <a:pt x="5250358" y="94205"/>
                </a:cubicBezTo>
                <a:close/>
                <a:moveTo>
                  <a:pt x="4774816" y="94205"/>
                </a:moveTo>
                <a:cubicBezTo>
                  <a:pt x="4789288" y="94892"/>
                  <a:pt x="4811868" y="107800"/>
                  <a:pt x="4832550" y="128482"/>
                </a:cubicBezTo>
                <a:cubicBezTo>
                  <a:pt x="4860125" y="156057"/>
                  <a:pt x="4873881" y="187008"/>
                  <a:pt x="4863275" y="197614"/>
                </a:cubicBezTo>
                <a:cubicBezTo>
                  <a:pt x="4860624" y="200265"/>
                  <a:pt x="4856701" y="201394"/>
                  <a:pt x="4851877" y="201165"/>
                </a:cubicBezTo>
                <a:cubicBezTo>
                  <a:pt x="4848259" y="200993"/>
                  <a:pt x="4844134" y="200058"/>
                  <a:pt x="4839659" y="198428"/>
                </a:cubicBezTo>
                <a:cubicBezTo>
                  <a:pt x="4826233" y="193538"/>
                  <a:pt x="4809654" y="182399"/>
                  <a:pt x="4794143" y="166888"/>
                </a:cubicBezTo>
                <a:cubicBezTo>
                  <a:pt x="4766568" y="139313"/>
                  <a:pt x="4752812" y="108362"/>
                  <a:pt x="4763417" y="97756"/>
                </a:cubicBezTo>
                <a:cubicBezTo>
                  <a:pt x="4766069" y="95105"/>
                  <a:pt x="4769992" y="93976"/>
                  <a:pt x="4774816" y="94205"/>
                </a:cubicBezTo>
                <a:close/>
                <a:moveTo>
                  <a:pt x="4299274" y="94205"/>
                </a:moveTo>
                <a:cubicBezTo>
                  <a:pt x="4313746" y="94892"/>
                  <a:pt x="4336326" y="107800"/>
                  <a:pt x="4357008" y="128482"/>
                </a:cubicBezTo>
                <a:cubicBezTo>
                  <a:pt x="4384583" y="156057"/>
                  <a:pt x="4398339" y="187008"/>
                  <a:pt x="4387733" y="197614"/>
                </a:cubicBezTo>
                <a:cubicBezTo>
                  <a:pt x="4385082" y="200265"/>
                  <a:pt x="4381159" y="201394"/>
                  <a:pt x="4376335" y="201165"/>
                </a:cubicBezTo>
                <a:cubicBezTo>
                  <a:pt x="4372717" y="200993"/>
                  <a:pt x="4368592" y="200058"/>
                  <a:pt x="4364117" y="198428"/>
                </a:cubicBezTo>
                <a:cubicBezTo>
                  <a:pt x="4350691" y="193538"/>
                  <a:pt x="4334112" y="182399"/>
                  <a:pt x="4318601" y="166888"/>
                </a:cubicBezTo>
                <a:cubicBezTo>
                  <a:pt x="4291026" y="139313"/>
                  <a:pt x="4277270" y="108362"/>
                  <a:pt x="4287875" y="97756"/>
                </a:cubicBezTo>
                <a:cubicBezTo>
                  <a:pt x="4290527" y="95105"/>
                  <a:pt x="4294450" y="93976"/>
                  <a:pt x="4299274" y="94205"/>
                </a:cubicBezTo>
                <a:close/>
                <a:moveTo>
                  <a:pt x="3823734" y="94205"/>
                </a:moveTo>
                <a:cubicBezTo>
                  <a:pt x="3838206" y="94892"/>
                  <a:pt x="3860787" y="107800"/>
                  <a:pt x="3881468" y="128482"/>
                </a:cubicBezTo>
                <a:cubicBezTo>
                  <a:pt x="3909043" y="156057"/>
                  <a:pt x="3922799" y="187008"/>
                  <a:pt x="3912193" y="197614"/>
                </a:cubicBezTo>
                <a:cubicBezTo>
                  <a:pt x="3909542" y="200265"/>
                  <a:pt x="3905619" y="201394"/>
                  <a:pt x="3900795" y="201165"/>
                </a:cubicBezTo>
                <a:cubicBezTo>
                  <a:pt x="3897177" y="200993"/>
                  <a:pt x="3893052" y="200058"/>
                  <a:pt x="3888577" y="198428"/>
                </a:cubicBezTo>
                <a:cubicBezTo>
                  <a:pt x="3875151" y="193538"/>
                  <a:pt x="3858572" y="182399"/>
                  <a:pt x="3843061" y="166888"/>
                </a:cubicBezTo>
                <a:cubicBezTo>
                  <a:pt x="3815486" y="139313"/>
                  <a:pt x="3801729" y="108362"/>
                  <a:pt x="3812335" y="97756"/>
                </a:cubicBezTo>
                <a:cubicBezTo>
                  <a:pt x="3814987" y="95105"/>
                  <a:pt x="3818910" y="93976"/>
                  <a:pt x="3823734" y="94205"/>
                </a:cubicBezTo>
                <a:close/>
                <a:moveTo>
                  <a:pt x="3348192" y="94205"/>
                </a:moveTo>
                <a:cubicBezTo>
                  <a:pt x="3362664" y="94892"/>
                  <a:pt x="3385245" y="107800"/>
                  <a:pt x="3405926" y="128482"/>
                </a:cubicBezTo>
                <a:cubicBezTo>
                  <a:pt x="3433501" y="156057"/>
                  <a:pt x="3447257" y="187008"/>
                  <a:pt x="3436651" y="197614"/>
                </a:cubicBezTo>
                <a:cubicBezTo>
                  <a:pt x="3434000" y="200265"/>
                  <a:pt x="3430077" y="201394"/>
                  <a:pt x="3425253" y="201165"/>
                </a:cubicBezTo>
                <a:cubicBezTo>
                  <a:pt x="3421635" y="200993"/>
                  <a:pt x="3417510" y="200058"/>
                  <a:pt x="3413035" y="198428"/>
                </a:cubicBezTo>
                <a:cubicBezTo>
                  <a:pt x="3399610" y="193538"/>
                  <a:pt x="3383030" y="182399"/>
                  <a:pt x="3367519" y="166888"/>
                </a:cubicBezTo>
                <a:cubicBezTo>
                  <a:pt x="3339944" y="139313"/>
                  <a:pt x="3326188" y="108362"/>
                  <a:pt x="3336794" y="97756"/>
                </a:cubicBezTo>
                <a:cubicBezTo>
                  <a:pt x="3339445" y="95105"/>
                  <a:pt x="3343368" y="93976"/>
                  <a:pt x="3348192" y="94205"/>
                </a:cubicBezTo>
                <a:close/>
                <a:moveTo>
                  <a:pt x="2872650" y="94205"/>
                </a:moveTo>
                <a:cubicBezTo>
                  <a:pt x="2887123" y="94892"/>
                  <a:pt x="2909703" y="107800"/>
                  <a:pt x="2930385" y="128482"/>
                </a:cubicBezTo>
                <a:cubicBezTo>
                  <a:pt x="2957959" y="156057"/>
                  <a:pt x="2971716" y="187008"/>
                  <a:pt x="2961110" y="197614"/>
                </a:cubicBezTo>
                <a:cubicBezTo>
                  <a:pt x="2958458" y="200265"/>
                  <a:pt x="2954535" y="201394"/>
                  <a:pt x="2949711" y="201165"/>
                </a:cubicBezTo>
                <a:cubicBezTo>
                  <a:pt x="2946093" y="200993"/>
                  <a:pt x="2941969" y="200058"/>
                  <a:pt x="2937493" y="198428"/>
                </a:cubicBezTo>
                <a:cubicBezTo>
                  <a:pt x="2924068" y="193538"/>
                  <a:pt x="2907488" y="182399"/>
                  <a:pt x="2891978" y="166888"/>
                </a:cubicBezTo>
                <a:cubicBezTo>
                  <a:pt x="2864402" y="139313"/>
                  <a:pt x="2850646" y="108362"/>
                  <a:pt x="2861252" y="97756"/>
                </a:cubicBezTo>
                <a:cubicBezTo>
                  <a:pt x="2863903" y="95105"/>
                  <a:pt x="2867826" y="93976"/>
                  <a:pt x="2872650" y="94205"/>
                </a:cubicBezTo>
                <a:close/>
                <a:moveTo>
                  <a:pt x="2397108" y="94205"/>
                </a:moveTo>
                <a:cubicBezTo>
                  <a:pt x="2411581" y="94892"/>
                  <a:pt x="2434161" y="107800"/>
                  <a:pt x="2454843" y="128482"/>
                </a:cubicBezTo>
                <a:cubicBezTo>
                  <a:pt x="2482417" y="156057"/>
                  <a:pt x="2496174" y="187008"/>
                  <a:pt x="2485568" y="197614"/>
                </a:cubicBezTo>
                <a:cubicBezTo>
                  <a:pt x="2482917" y="200265"/>
                  <a:pt x="2478993" y="201394"/>
                  <a:pt x="2474169" y="201165"/>
                </a:cubicBezTo>
                <a:cubicBezTo>
                  <a:pt x="2470551" y="200993"/>
                  <a:pt x="2466427" y="200058"/>
                  <a:pt x="2461951" y="198428"/>
                </a:cubicBezTo>
                <a:cubicBezTo>
                  <a:pt x="2448526" y="193538"/>
                  <a:pt x="2431947" y="182399"/>
                  <a:pt x="2416436" y="166888"/>
                </a:cubicBezTo>
                <a:cubicBezTo>
                  <a:pt x="2388861" y="139313"/>
                  <a:pt x="2375105" y="108362"/>
                  <a:pt x="2385711" y="97756"/>
                </a:cubicBezTo>
                <a:cubicBezTo>
                  <a:pt x="2388361" y="95105"/>
                  <a:pt x="2392284" y="93976"/>
                  <a:pt x="2397108" y="94205"/>
                </a:cubicBezTo>
                <a:close/>
                <a:moveTo>
                  <a:pt x="1921568" y="94205"/>
                </a:moveTo>
                <a:cubicBezTo>
                  <a:pt x="1936040" y="94892"/>
                  <a:pt x="1958620" y="107800"/>
                  <a:pt x="1979301" y="128482"/>
                </a:cubicBezTo>
                <a:cubicBezTo>
                  <a:pt x="2006877" y="156057"/>
                  <a:pt x="2020632" y="187008"/>
                  <a:pt x="2010027" y="197614"/>
                </a:cubicBezTo>
                <a:cubicBezTo>
                  <a:pt x="2007376" y="200265"/>
                  <a:pt x="2003453" y="201394"/>
                  <a:pt x="1998629" y="201165"/>
                </a:cubicBezTo>
                <a:cubicBezTo>
                  <a:pt x="1995011" y="200993"/>
                  <a:pt x="1990886" y="200058"/>
                  <a:pt x="1986411" y="198428"/>
                </a:cubicBezTo>
                <a:cubicBezTo>
                  <a:pt x="1972985" y="193538"/>
                  <a:pt x="1956406" y="182399"/>
                  <a:pt x="1940894" y="166888"/>
                </a:cubicBezTo>
                <a:cubicBezTo>
                  <a:pt x="1913319" y="139313"/>
                  <a:pt x="1899563" y="108362"/>
                  <a:pt x="1910169" y="97756"/>
                </a:cubicBezTo>
                <a:cubicBezTo>
                  <a:pt x="1912821" y="95105"/>
                  <a:pt x="1916744" y="93976"/>
                  <a:pt x="1921568" y="94205"/>
                </a:cubicBezTo>
                <a:close/>
                <a:moveTo>
                  <a:pt x="1446025" y="94205"/>
                </a:moveTo>
                <a:cubicBezTo>
                  <a:pt x="1460497" y="94892"/>
                  <a:pt x="1483078" y="107800"/>
                  <a:pt x="1503759" y="128482"/>
                </a:cubicBezTo>
                <a:cubicBezTo>
                  <a:pt x="1531334" y="156057"/>
                  <a:pt x="1545091" y="187008"/>
                  <a:pt x="1534485" y="197614"/>
                </a:cubicBezTo>
                <a:cubicBezTo>
                  <a:pt x="1531833" y="200265"/>
                  <a:pt x="1527910" y="201394"/>
                  <a:pt x="1523086" y="201165"/>
                </a:cubicBezTo>
                <a:cubicBezTo>
                  <a:pt x="1519468" y="200993"/>
                  <a:pt x="1515344" y="200058"/>
                  <a:pt x="1510868" y="198428"/>
                </a:cubicBezTo>
                <a:cubicBezTo>
                  <a:pt x="1497443" y="193538"/>
                  <a:pt x="1480863" y="182399"/>
                  <a:pt x="1465352" y="166888"/>
                </a:cubicBezTo>
                <a:cubicBezTo>
                  <a:pt x="1437777" y="139313"/>
                  <a:pt x="1424020" y="108362"/>
                  <a:pt x="1434627" y="97756"/>
                </a:cubicBezTo>
                <a:cubicBezTo>
                  <a:pt x="1437278" y="95105"/>
                  <a:pt x="1441201" y="93976"/>
                  <a:pt x="1446025" y="94205"/>
                </a:cubicBezTo>
                <a:close/>
                <a:moveTo>
                  <a:pt x="970482" y="94205"/>
                </a:moveTo>
                <a:cubicBezTo>
                  <a:pt x="984954" y="94892"/>
                  <a:pt x="1007535" y="107800"/>
                  <a:pt x="1028216" y="128482"/>
                </a:cubicBezTo>
                <a:cubicBezTo>
                  <a:pt x="1055791" y="156057"/>
                  <a:pt x="1069548" y="187008"/>
                  <a:pt x="1058942" y="197614"/>
                </a:cubicBezTo>
                <a:cubicBezTo>
                  <a:pt x="1056290" y="200265"/>
                  <a:pt x="1052367" y="201394"/>
                  <a:pt x="1047543" y="201165"/>
                </a:cubicBezTo>
                <a:cubicBezTo>
                  <a:pt x="1043925" y="200993"/>
                  <a:pt x="1039801" y="200058"/>
                  <a:pt x="1035325" y="198428"/>
                </a:cubicBezTo>
                <a:cubicBezTo>
                  <a:pt x="1021900" y="193538"/>
                  <a:pt x="1005320" y="182399"/>
                  <a:pt x="989810" y="166888"/>
                </a:cubicBezTo>
                <a:cubicBezTo>
                  <a:pt x="962234" y="139313"/>
                  <a:pt x="948478" y="108362"/>
                  <a:pt x="959084" y="97756"/>
                </a:cubicBezTo>
                <a:cubicBezTo>
                  <a:pt x="961735" y="95105"/>
                  <a:pt x="965658" y="93976"/>
                  <a:pt x="970482" y="94205"/>
                </a:cubicBezTo>
                <a:close/>
                <a:moveTo>
                  <a:pt x="494940" y="94205"/>
                </a:moveTo>
                <a:cubicBezTo>
                  <a:pt x="509412" y="94892"/>
                  <a:pt x="531993" y="107800"/>
                  <a:pt x="552674" y="128482"/>
                </a:cubicBezTo>
                <a:cubicBezTo>
                  <a:pt x="580249" y="156057"/>
                  <a:pt x="594006" y="187008"/>
                  <a:pt x="583400" y="197614"/>
                </a:cubicBezTo>
                <a:cubicBezTo>
                  <a:pt x="580749" y="200265"/>
                  <a:pt x="576825" y="201394"/>
                  <a:pt x="572001" y="201165"/>
                </a:cubicBezTo>
                <a:cubicBezTo>
                  <a:pt x="568383" y="200993"/>
                  <a:pt x="564259" y="200058"/>
                  <a:pt x="559783" y="198428"/>
                </a:cubicBezTo>
                <a:cubicBezTo>
                  <a:pt x="546358" y="193538"/>
                  <a:pt x="529778" y="182399"/>
                  <a:pt x="514267" y="166888"/>
                </a:cubicBezTo>
                <a:cubicBezTo>
                  <a:pt x="486692" y="139313"/>
                  <a:pt x="472936" y="108362"/>
                  <a:pt x="483542" y="97756"/>
                </a:cubicBezTo>
                <a:cubicBezTo>
                  <a:pt x="486193" y="95105"/>
                  <a:pt x="490116" y="93976"/>
                  <a:pt x="494940" y="94205"/>
                </a:cubicBezTo>
                <a:close/>
                <a:moveTo>
                  <a:pt x="19399" y="94205"/>
                </a:moveTo>
                <a:cubicBezTo>
                  <a:pt x="33871" y="94892"/>
                  <a:pt x="56451" y="107800"/>
                  <a:pt x="77132" y="128482"/>
                </a:cubicBezTo>
                <a:cubicBezTo>
                  <a:pt x="104708" y="156057"/>
                  <a:pt x="118464" y="187008"/>
                  <a:pt x="107858" y="197614"/>
                </a:cubicBezTo>
                <a:cubicBezTo>
                  <a:pt x="105207" y="200265"/>
                  <a:pt x="101284" y="201394"/>
                  <a:pt x="96460" y="201165"/>
                </a:cubicBezTo>
                <a:cubicBezTo>
                  <a:pt x="92842" y="200993"/>
                  <a:pt x="88717" y="200058"/>
                  <a:pt x="84242" y="198428"/>
                </a:cubicBezTo>
                <a:cubicBezTo>
                  <a:pt x="70816" y="193538"/>
                  <a:pt x="54237" y="182399"/>
                  <a:pt x="38726" y="166888"/>
                </a:cubicBezTo>
                <a:cubicBezTo>
                  <a:pt x="11151" y="139313"/>
                  <a:pt x="-2606" y="108362"/>
                  <a:pt x="8000" y="97756"/>
                </a:cubicBezTo>
                <a:cubicBezTo>
                  <a:pt x="10652" y="95105"/>
                  <a:pt x="14575" y="93976"/>
                  <a:pt x="19399" y="94205"/>
                </a:cubicBezTo>
                <a:close/>
                <a:moveTo>
                  <a:pt x="9325753" y="89913"/>
                </a:moveTo>
                <a:cubicBezTo>
                  <a:pt x="9364750" y="89913"/>
                  <a:pt x="9396363" y="102072"/>
                  <a:pt x="9396363" y="117071"/>
                </a:cubicBezTo>
                <a:cubicBezTo>
                  <a:pt x="9396363" y="132070"/>
                  <a:pt x="9364750" y="144228"/>
                  <a:pt x="9325753" y="144228"/>
                </a:cubicBezTo>
                <a:cubicBezTo>
                  <a:pt x="9306254" y="144228"/>
                  <a:pt x="9288602" y="141189"/>
                  <a:pt x="9275824" y="136274"/>
                </a:cubicBezTo>
                <a:cubicBezTo>
                  <a:pt x="9263046" y="131360"/>
                  <a:pt x="9255143" y="124570"/>
                  <a:pt x="9255143" y="117071"/>
                </a:cubicBezTo>
                <a:cubicBezTo>
                  <a:pt x="9255143" y="102072"/>
                  <a:pt x="9286756" y="89913"/>
                  <a:pt x="9325753" y="89913"/>
                </a:cubicBezTo>
                <a:close/>
                <a:moveTo>
                  <a:pt x="8850220" y="89913"/>
                </a:moveTo>
                <a:cubicBezTo>
                  <a:pt x="8889217" y="89913"/>
                  <a:pt x="8920830" y="102072"/>
                  <a:pt x="8920830" y="117071"/>
                </a:cubicBezTo>
                <a:cubicBezTo>
                  <a:pt x="8920830" y="132070"/>
                  <a:pt x="8889217" y="144228"/>
                  <a:pt x="8850220" y="144228"/>
                </a:cubicBezTo>
                <a:cubicBezTo>
                  <a:pt x="8830721" y="144228"/>
                  <a:pt x="8813069" y="141189"/>
                  <a:pt x="8800291" y="136274"/>
                </a:cubicBezTo>
                <a:cubicBezTo>
                  <a:pt x="8787513" y="131360"/>
                  <a:pt x="8779610" y="124570"/>
                  <a:pt x="8779610" y="117071"/>
                </a:cubicBezTo>
                <a:cubicBezTo>
                  <a:pt x="8779610" y="102072"/>
                  <a:pt x="8811223" y="89913"/>
                  <a:pt x="8850220" y="89913"/>
                </a:cubicBezTo>
                <a:close/>
                <a:moveTo>
                  <a:pt x="8374678" y="89913"/>
                </a:moveTo>
                <a:cubicBezTo>
                  <a:pt x="8413675" y="89913"/>
                  <a:pt x="8445288" y="102072"/>
                  <a:pt x="8445288" y="117071"/>
                </a:cubicBezTo>
                <a:cubicBezTo>
                  <a:pt x="8445288" y="132070"/>
                  <a:pt x="8413675" y="144228"/>
                  <a:pt x="8374678" y="144228"/>
                </a:cubicBezTo>
                <a:cubicBezTo>
                  <a:pt x="8355179" y="144228"/>
                  <a:pt x="8337527" y="141189"/>
                  <a:pt x="8324749" y="136274"/>
                </a:cubicBezTo>
                <a:cubicBezTo>
                  <a:pt x="8311971" y="131360"/>
                  <a:pt x="8304068" y="124570"/>
                  <a:pt x="8304068" y="117071"/>
                </a:cubicBezTo>
                <a:cubicBezTo>
                  <a:pt x="8304068" y="102072"/>
                  <a:pt x="8335681" y="89913"/>
                  <a:pt x="8374678" y="89913"/>
                </a:cubicBezTo>
                <a:close/>
                <a:moveTo>
                  <a:pt x="7899135" y="89913"/>
                </a:moveTo>
                <a:cubicBezTo>
                  <a:pt x="7938132" y="89913"/>
                  <a:pt x="7969746" y="102072"/>
                  <a:pt x="7969746" y="117071"/>
                </a:cubicBezTo>
                <a:cubicBezTo>
                  <a:pt x="7969746" y="132070"/>
                  <a:pt x="7938133" y="144228"/>
                  <a:pt x="7899136" y="144228"/>
                </a:cubicBezTo>
                <a:cubicBezTo>
                  <a:pt x="7879637" y="144228"/>
                  <a:pt x="7861985" y="141189"/>
                  <a:pt x="7849207" y="136274"/>
                </a:cubicBezTo>
                <a:cubicBezTo>
                  <a:pt x="7836429" y="131360"/>
                  <a:pt x="7828525" y="124570"/>
                  <a:pt x="7828525" y="117071"/>
                </a:cubicBezTo>
                <a:cubicBezTo>
                  <a:pt x="7828526" y="102072"/>
                  <a:pt x="7860139" y="89913"/>
                  <a:pt x="7899135" y="89913"/>
                </a:cubicBezTo>
                <a:close/>
                <a:moveTo>
                  <a:pt x="7423593" y="89913"/>
                </a:moveTo>
                <a:cubicBezTo>
                  <a:pt x="7462590" y="89913"/>
                  <a:pt x="7494204" y="102072"/>
                  <a:pt x="7494204" y="117071"/>
                </a:cubicBezTo>
                <a:cubicBezTo>
                  <a:pt x="7494204" y="132070"/>
                  <a:pt x="7462591" y="144228"/>
                  <a:pt x="7423594" y="144228"/>
                </a:cubicBezTo>
                <a:cubicBezTo>
                  <a:pt x="7404095" y="144228"/>
                  <a:pt x="7386443" y="141189"/>
                  <a:pt x="7373665" y="136274"/>
                </a:cubicBezTo>
                <a:cubicBezTo>
                  <a:pt x="7360887" y="131360"/>
                  <a:pt x="7352983" y="124570"/>
                  <a:pt x="7352983" y="117071"/>
                </a:cubicBezTo>
                <a:cubicBezTo>
                  <a:pt x="7352984" y="102072"/>
                  <a:pt x="7384597" y="89913"/>
                  <a:pt x="7423593" y="89913"/>
                </a:cubicBezTo>
                <a:close/>
                <a:moveTo>
                  <a:pt x="6948051" y="89913"/>
                </a:moveTo>
                <a:cubicBezTo>
                  <a:pt x="6987048" y="89913"/>
                  <a:pt x="7018662" y="102072"/>
                  <a:pt x="7018662" y="117071"/>
                </a:cubicBezTo>
                <a:cubicBezTo>
                  <a:pt x="7018662" y="132070"/>
                  <a:pt x="6987049" y="144228"/>
                  <a:pt x="6948052" y="144228"/>
                </a:cubicBezTo>
                <a:cubicBezTo>
                  <a:pt x="6928553" y="144228"/>
                  <a:pt x="6910901" y="141189"/>
                  <a:pt x="6898123" y="136274"/>
                </a:cubicBezTo>
                <a:cubicBezTo>
                  <a:pt x="6885345" y="131360"/>
                  <a:pt x="6877441" y="124570"/>
                  <a:pt x="6877441" y="117071"/>
                </a:cubicBezTo>
                <a:cubicBezTo>
                  <a:pt x="6877442" y="102072"/>
                  <a:pt x="6909055" y="89913"/>
                  <a:pt x="6948051" y="89913"/>
                </a:cubicBezTo>
                <a:close/>
                <a:moveTo>
                  <a:pt x="6472509" y="89913"/>
                </a:moveTo>
                <a:cubicBezTo>
                  <a:pt x="6511506" y="89913"/>
                  <a:pt x="6543120" y="102072"/>
                  <a:pt x="6543120" y="117071"/>
                </a:cubicBezTo>
                <a:cubicBezTo>
                  <a:pt x="6543120" y="132070"/>
                  <a:pt x="6511507" y="144228"/>
                  <a:pt x="6472510" y="144228"/>
                </a:cubicBezTo>
                <a:cubicBezTo>
                  <a:pt x="6453011" y="144228"/>
                  <a:pt x="6435359" y="141189"/>
                  <a:pt x="6422581" y="136274"/>
                </a:cubicBezTo>
                <a:cubicBezTo>
                  <a:pt x="6409803" y="131360"/>
                  <a:pt x="6401899" y="124570"/>
                  <a:pt x="6401899" y="117071"/>
                </a:cubicBezTo>
                <a:cubicBezTo>
                  <a:pt x="6401900" y="102072"/>
                  <a:pt x="6433513" y="89913"/>
                  <a:pt x="6472509" y="89913"/>
                </a:cubicBezTo>
                <a:close/>
                <a:moveTo>
                  <a:pt x="5996967" y="89913"/>
                </a:moveTo>
                <a:cubicBezTo>
                  <a:pt x="6035964" y="89913"/>
                  <a:pt x="6067578" y="102072"/>
                  <a:pt x="6067578" y="117071"/>
                </a:cubicBezTo>
                <a:cubicBezTo>
                  <a:pt x="6067578" y="132070"/>
                  <a:pt x="6035965" y="144228"/>
                  <a:pt x="5996968" y="144228"/>
                </a:cubicBezTo>
                <a:cubicBezTo>
                  <a:pt x="5977469" y="144228"/>
                  <a:pt x="5959817" y="141189"/>
                  <a:pt x="5947039" y="136274"/>
                </a:cubicBezTo>
                <a:cubicBezTo>
                  <a:pt x="5934261" y="131360"/>
                  <a:pt x="5926357" y="124570"/>
                  <a:pt x="5926357" y="117071"/>
                </a:cubicBezTo>
                <a:cubicBezTo>
                  <a:pt x="5926358" y="102072"/>
                  <a:pt x="5957971" y="89913"/>
                  <a:pt x="5996967" y="89913"/>
                </a:cubicBezTo>
                <a:close/>
                <a:moveTo>
                  <a:pt x="5521425" y="89913"/>
                </a:moveTo>
                <a:cubicBezTo>
                  <a:pt x="5560422" y="89913"/>
                  <a:pt x="5592036" y="102072"/>
                  <a:pt x="5592036" y="117071"/>
                </a:cubicBezTo>
                <a:cubicBezTo>
                  <a:pt x="5592036" y="132070"/>
                  <a:pt x="5560423" y="144228"/>
                  <a:pt x="5521426" y="144228"/>
                </a:cubicBezTo>
                <a:cubicBezTo>
                  <a:pt x="5501927" y="144228"/>
                  <a:pt x="5484275" y="141189"/>
                  <a:pt x="5471497" y="136274"/>
                </a:cubicBezTo>
                <a:cubicBezTo>
                  <a:pt x="5458719" y="131360"/>
                  <a:pt x="5450815" y="124570"/>
                  <a:pt x="5450815" y="117071"/>
                </a:cubicBezTo>
                <a:cubicBezTo>
                  <a:pt x="5450816" y="102072"/>
                  <a:pt x="5482429" y="89913"/>
                  <a:pt x="5521425" y="89913"/>
                </a:cubicBezTo>
                <a:close/>
                <a:moveTo>
                  <a:pt x="5045883" y="89913"/>
                </a:moveTo>
                <a:cubicBezTo>
                  <a:pt x="5084880" y="89913"/>
                  <a:pt x="5116494" y="102072"/>
                  <a:pt x="5116494" y="117071"/>
                </a:cubicBezTo>
                <a:cubicBezTo>
                  <a:pt x="5116494" y="132070"/>
                  <a:pt x="5084881" y="144228"/>
                  <a:pt x="5045884" y="144228"/>
                </a:cubicBezTo>
                <a:cubicBezTo>
                  <a:pt x="5026385" y="144228"/>
                  <a:pt x="5008733" y="141189"/>
                  <a:pt x="4995955" y="136274"/>
                </a:cubicBezTo>
                <a:cubicBezTo>
                  <a:pt x="4983177" y="131360"/>
                  <a:pt x="4975273" y="124570"/>
                  <a:pt x="4975273" y="117071"/>
                </a:cubicBezTo>
                <a:cubicBezTo>
                  <a:pt x="4975274" y="102072"/>
                  <a:pt x="5006887" y="89913"/>
                  <a:pt x="5045883" y="89913"/>
                </a:cubicBezTo>
                <a:close/>
                <a:moveTo>
                  <a:pt x="4570341" y="89913"/>
                </a:moveTo>
                <a:cubicBezTo>
                  <a:pt x="4609338" y="89913"/>
                  <a:pt x="4640952" y="102072"/>
                  <a:pt x="4640952" y="117071"/>
                </a:cubicBezTo>
                <a:cubicBezTo>
                  <a:pt x="4640952" y="132070"/>
                  <a:pt x="4609339" y="144228"/>
                  <a:pt x="4570342" y="144228"/>
                </a:cubicBezTo>
                <a:cubicBezTo>
                  <a:pt x="4550843" y="144228"/>
                  <a:pt x="4533191" y="141189"/>
                  <a:pt x="4520413" y="136274"/>
                </a:cubicBezTo>
                <a:cubicBezTo>
                  <a:pt x="4507635" y="131360"/>
                  <a:pt x="4499731" y="124570"/>
                  <a:pt x="4499731" y="117071"/>
                </a:cubicBezTo>
                <a:cubicBezTo>
                  <a:pt x="4499732" y="102072"/>
                  <a:pt x="4531345" y="89913"/>
                  <a:pt x="4570341" y="89913"/>
                </a:cubicBezTo>
                <a:close/>
                <a:moveTo>
                  <a:pt x="4094799" y="89913"/>
                </a:moveTo>
                <a:cubicBezTo>
                  <a:pt x="4133796" y="89913"/>
                  <a:pt x="4165410" y="102072"/>
                  <a:pt x="4165410" y="117071"/>
                </a:cubicBezTo>
                <a:cubicBezTo>
                  <a:pt x="4165410" y="132070"/>
                  <a:pt x="4133797" y="144228"/>
                  <a:pt x="4094800" y="144228"/>
                </a:cubicBezTo>
                <a:cubicBezTo>
                  <a:pt x="4075301" y="144228"/>
                  <a:pt x="4057649" y="141189"/>
                  <a:pt x="4044871" y="136274"/>
                </a:cubicBezTo>
                <a:cubicBezTo>
                  <a:pt x="4032093" y="131360"/>
                  <a:pt x="4024189" y="124570"/>
                  <a:pt x="4024189" y="117071"/>
                </a:cubicBezTo>
                <a:cubicBezTo>
                  <a:pt x="4024190" y="102072"/>
                  <a:pt x="4055803" y="89913"/>
                  <a:pt x="4094799" y="89913"/>
                </a:cubicBezTo>
                <a:close/>
                <a:moveTo>
                  <a:pt x="3619260" y="89913"/>
                </a:moveTo>
                <a:cubicBezTo>
                  <a:pt x="3658257" y="89913"/>
                  <a:pt x="3689870" y="102072"/>
                  <a:pt x="3689870" y="117071"/>
                </a:cubicBezTo>
                <a:cubicBezTo>
                  <a:pt x="3689870" y="132070"/>
                  <a:pt x="3658257" y="144228"/>
                  <a:pt x="3619260" y="144228"/>
                </a:cubicBezTo>
                <a:cubicBezTo>
                  <a:pt x="3599762" y="144228"/>
                  <a:pt x="3582109" y="141189"/>
                  <a:pt x="3569331" y="136274"/>
                </a:cubicBezTo>
                <a:cubicBezTo>
                  <a:pt x="3556553" y="131360"/>
                  <a:pt x="3548650" y="124570"/>
                  <a:pt x="3548650" y="117071"/>
                </a:cubicBezTo>
                <a:cubicBezTo>
                  <a:pt x="3548650" y="102072"/>
                  <a:pt x="3580263" y="89913"/>
                  <a:pt x="3619260" y="89913"/>
                </a:cubicBezTo>
                <a:close/>
                <a:moveTo>
                  <a:pt x="3143718" y="89913"/>
                </a:moveTo>
                <a:cubicBezTo>
                  <a:pt x="3182715" y="89913"/>
                  <a:pt x="3214328" y="102072"/>
                  <a:pt x="3214328" y="117071"/>
                </a:cubicBezTo>
                <a:cubicBezTo>
                  <a:pt x="3214328" y="132070"/>
                  <a:pt x="3182715" y="144228"/>
                  <a:pt x="3143718" y="144228"/>
                </a:cubicBezTo>
                <a:cubicBezTo>
                  <a:pt x="3124220" y="144228"/>
                  <a:pt x="3106567" y="141189"/>
                  <a:pt x="3093790" y="136274"/>
                </a:cubicBezTo>
                <a:cubicBezTo>
                  <a:pt x="3081012" y="131360"/>
                  <a:pt x="3073108" y="124570"/>
                  <a:pt x="3073108" y="117071"/>
                </a:cubicBezTo>
                <a:cubicBezTo>
                  <a:pt x="3073108" y="102072"/>
                  <a:pt x="3104721" y="89913"/>
                  <a:pt x="3143718" y="89913"/>
                </a:cubicBezTo>
                <a:close/>
                <a:moveTo>
                  <a:pt x="2668176" y="89913"/>
                </a:moveTo>
                <a:cubicBezTo>
                  <a:pt x="2707173" y="89913"/>
                  <a:pt x="2738786" y="102072"/>
                  <a:pt x="2738787" y="117071"/>
                </a:cubicBezTo>
                <a:cubicBezTo>
                  <a:pt x="2738786" y="132070"/>
                  <a:pt x="2707173" y="144228"/>
                  <a:pt x="2668176" y="144228"/>
                </a:cubicBezTo>
                <a:cubicBezTo>
                  <a:pt x="2648678" y="144228"/>
                  <a:pt x="2631025" y="141189"/>
                  <a:pt x="2618247" y="136274"/>
                </a:cubicBezTo>
                <a:cubicBezTo>
                  <a:pt x="2605470" y="131360"/>
                  <a:pt x="2597566" y="124570"/>
                  <a:pt x="2597566" y="117071"/>
                </a:cubicBezTo>
                <a:cubicBezTo>
                  <a:pt x="2597567" y="102072"/>
                  <a:pt x="2629179" y="89913"/>
                  <a:pt x="2668176" y="89913"/>
                </a:cubicBezTo>
                <a:close/>
                <a:moveTo>
                  <a:pt x="2192634" y="89913"/>
                </a:moveTo>
                <a:cubicBezTo>
                  <a:pt x="2231631" y="89913"/>
                  <a:pt x="2263245" y="102072"/>
                  <a:pt x="2263245" y="117071"/>
                </a:cubicBezTo>
                <a:cubicBezTo>
                  <a:pt x="2263245" y="132070"/>
                  <a:pt x="2231632" y="144228"/>
                  <a:pt x="2192635" y="144228"/>
                </a:cubicBezTo>
                <a:cubicBezTo>
                  <a:pt x="2173137" y="144228"/>
                  <a:pt x="2155484" y="141189"/>
                  <a:pt x="2142706" y="136274"/>
                </a:cubicBezTo>
                <a:cubicBezTo>
                  <a:pt x="2129929" y="131360"/>
                  <a:pt x="2122025" y="124570"/>
                  <a:pt x="2122025" y="117071"/>
                </a:cubicBezTo>
                <a:cubicBezTo>
                  <a:pt x="2122025" y="102072"/>
                  <a:pt x="2153638" y="89913"/>
                  <a:pt x="2192634" y="89913"/>
                </a:cubicBezTo>
                <a:close/>
                <a:moveTo>
                  <a:pt x="1717093" y="89913"/>
                </a:moveTo>
                <a:cubicBezTo>
                  <a:pt x="1756089" y="89913"/>
                  <a:pt x="1787703" y="102072"/>
                  <a:pt x="1787704" y="117071"/>
                </a:cubicBezTo>
                <a:cubicBezTo>
                  <a:pt x="1787703" y="132070"/>
                  <a:pt x="1756091" y="144228"/>
                  <a:pt x="1717093" y="144228"/>
                </a:cubicBezTo>
                <a:cubicBezTo>
                  <a:pt x="1697595" y="144228"/>
                  <a:pt x="1679942" y="141189"/>
                  <a:pt x="1667165" y="136274"/>
                </a:cubicBezTo>
                <a:cubicBezTo>
                  <a:pt x="1654386" y="131360"/>
                  <a:pt x="1646483" y="124570"/>
                  <a:pt x="1646483" y="117071"/>
                </a:cubicBezTo>
                <a:cubicBezTo>
                  <a:pt x="1646483" y="102072"/>
                  <a:pt x="1678096" y="89913"/>
                  <a:pt x="1717093" y="89913"/>
                </a:cubicBezTo>
                <a:close/>
                <a:moveTo>
                  <a:pt x="1241550" y="89913"/>
                </a:moveTo>
                <a:cubicBezTo>
                  <a:pt x="1280548" y="89913"/>
                  <a:pt x="1312161" y="102072"/>
                  <a:pt x="1312161" y="117071"/>
                </a:cubicBezTo>
                <a:cubicBezTo>
                  <a:pt x="1312161" y="132070"/>
                  <a:pt x="1280548" y="144228"/>
                  <a:pt x="1241551" y="144228"/>
                </a:cubicBezTo>
                <a:cubicBezTo>
                  <a:pt x="1222052" y="144228"/>
                  <a:pt x="1204399" y="141189"/>
                  <a:pt x="1191622" y="136274"/>
                </a:cubicBezTo>
                <a:cubicBezTo>
                  <a:pt x="1178843" y="131360"/>
                  <a:pt x="1170940" y="124570"/>
                  <a:pt x="1170940" y="117071"/>
                </a:cubicBezTo>
                <a:cubicBezTo>
                  <a:pt x="1170940" y="102072"/>
                  <a:pt x="1202553" y="89913"/>
                  <a:pt x="1241550" y="89913"/>
                </a:cubicBezTo>
                <a:close/>
                <a:moveTo>
                  <a:pt x="766008" y="89913"/>
                </a:moveTo>
                <a:cubicBezTo>
                  <a:pt x="805005" y="89913"/>
                  <a:pt x="836618" y="102072"/>
                  <a:pt x="836618" y="117071"/>
                </a:cubicBezTo>
                <a:cubicBezTo>
                  <a:pt x="836618" y="132070"/>
                  <a:pt x="805005" y="144228"/>
                  <a:pt x="766008" y="144228"/>
                </a:cubicBezTo>
                <a:cubicBezTo>
                  <a:pt x="746510" y="144228"/>
                  <a:pt x="728857" y="141189"/>
                  <a:pt x="716079" y="136274"/>
                </a:cubicBezTo>
                <a:cubicBezTo>
                  <a:pt x="703301" y="131360"/>
                  <a:pt x="695398" y="124570"/>
                  <a:pt x="695398" y="117071"/>
                </a:cubicBezTo>
                <a:cubicBezTo>
                  <a:pt x="695398" y="102072"/>
                  <a:pt x="727011" y="89913"/>
                  <a:pt x="766008" y="89913"/>
                </a:cubicBezTo>
                <a:close/>
                <a:moveTo>
                  <a:pt x="290466" y="89913"/>
                </a:moveTo>
                <a:cubicBezTo>
                  <a:pt x="329463" y="89913"/>
                  <a:pt x="361076" y="102072"/>
                  <a:pt x="361076" y="117071"/>
                </a:cubicBezTo>
                <a:cubicBezTo>
                  <a:pt x="361076" y="132070"/>
                  <a:pt x="329463" y="144228"/>
                  <a:pt x="290466" y="144228"/>
                </a:cubicBezTo>
                <a:cubicBezTo>
                  <a:pt x="270968" y="144228"/>
                  <a:pt x="253315" y="141189"/>
                  <a:pt x="240538" y="136274"/>
                </a:cubicBezTo>
                <a:cubicBezTo>
                  <a:pt x="227760" y="131360"/>
                  <a:pt x="219856" y="124570"/>
                  <a:pt x="219856" y="117071"/>
                </a:cubicBezTo>
                <a:cubicBezTo>
                  <a:pt x="219856" y="102072"/>
                  <a:pt x="251469" y="89913"/>
                  <a:pt x="290466" y="89913"/>
                </a:cubicBezTo>
                <a:close/>
                <a:moveTo>
                  <a:pt x="9287208" y="4448"/>
                </a:moveTo>
                <a:cubicBezTo>
                  <a:pt x="9292032" y="4219"/>
                  <a:pt x="9295955" y="5348"/>
                  <a:pt x="9298607" y="7999"/>
                </a:cubicBezTo>
                <a:cubicBezTo>
                  <a:pt x="9309213" y="18605"/>
                  <a:pt x="9295456" y="49557"/>
                  <a:pt x="9267881" y="77132"/>
                </a:cubicBezTo>
                <a:cubicBezTo>
                  <a:pt x="9247200" y="97814"/>
                  <a:pt x="9224619" y="110722"/>
                  <a:pt x="9210147" y="111409"/>
                </a:cubicBezTo>
                <a:cubicBezTo>
                  <a:pt x="9207735" y="111524"/>
                  <a:pt x="9205548" y="111299"/>
                  <a:pt x="9203633" y="110714"/>
                </a:cubicBezTo>
                <a:cubicBezTo>
                  <a:pt x="9201718" y="110129"/>
                  <a:pt x="9200074" y="109184"/>
                  <a:pt x="9198748" y="107858"/>
                </a:cubicBezTo>
                <a:cubicBezTo>
                  <a:pt x="9188142" y="97252"/>
                  <a:pt x="9201899" y="66301"/>
                  <a:pt x="9229474" y="38725"/>
                </a:cubicBezTo>
                <a:cubicBezTo>
                  <a:pt x="9250155" y="18044"/>
                  <a:pt x="9272736" y="5135"/>
                  <a:pt x="9287208" y="4448"/>
                </a:cubicBezTo>
                <a:close/>
                <a:moveTo>
                  <a:pt x="8811675" y="4448"/>
                </a:moveTo>
                <a:cubicBezTo>
                  <a:pt x="8816499" y="4219"/>
                  <a:pt x="8820422" y="5348"/>
                  <a:pt x="8823074" y="7999"/>
                </a:cubicBezTo>
                <a:cubicBezTo>
                  <a:pt x="8833680" y="18605"/>
                  <a:pt x="8819923" y="49557"/>
                  <a:pt x="8792348" y="77132"/>
                </a:cubicBezTo>
                <a:cubicBezTo>
                  <a:pt x="8771667" y="97814"/>
                  <a:pt x="8749086" y="110722"/>
                  <a:pt x="8734614" y="111409"/>
                </a:cubicBezTo>
                <a:cubicBezTo>
                  <a:pt x="8732202" y="111524"/>
                  <a:pt x="8730015" y="111299"/>
                  <a:pt x="8728100" y="110714"/>
                </a:cubicBezTo>
                <a:cubicBezTo>
                  <a:pt x="8726185" y="110129"/>
                  <a:pt x="8724541" y="109184"/>
                  <a:pt x="8723215" y="107858"/>
                </a:cubicBezTo>
                <a:cubicBezTo>
                  <a:pt x="8712609" y="97252"/>
                  <a:pt x="8726366" y="66301"/>
                  <a:pt x="8753941" y="38725"/>
                </a:cubicBezTo>
                <a:cubicBezTo>
                  <a:pt x="8774622" y="18044"/>
                  <a:pt x="8797203" y="5135"/>
                  <a:pt x="8811675" y="4448"/>
                </a:cubicBezTo>
                <a:close/>
                <a:moveTo>
                  <a:pt x="8336133" y="4448"/>
                </a:moveTo>
                <a:cubicBezTo>
                  <a:pt x="8340957" y="4219"/>
                  <a:pt x="8344880" y="5348"/>
                  <a:pt x="8347532" y="7999"/>
                </a:cubicBezTo>
                <a:cubicBezTo>
                  <a:pt x="8358138" y="18605"/>
                  <a:pt x="8344381" y="49557"/>
                  <a:pt x="8316806" y="77132"/>
                </a:cubicBezTo>
                <a:cubicBezTo>
                  <a:pt x="8296125" y="97814"/>
                  <a:pt x="8273544" y="110722"/>
                  <a:pt x="8259072" y="111409"/>
                </a:cubicBezTo>
                <a:cubicBezTo>
                  <a:pt x="8256660" y="111524"/>
                  <a:pt x="8254473" y="111299"/>
                  <a:pt x="8252558" y="110714"/>
                </a:cubicBezTo>
                <a:cubicBezTo>
                  <a:pt x="8250643" y="110129"/>
                  <a:pt x="8248999" y="109184"/>
                  <a:pt x="8247673" y="107858"/>
                </a:cubicBezTo>
                <a:cubicBezTo>
                  <a:pt x="8237067" y="97252"/>
                  <a:pt x="8250824" y="66301"/>
                  <a:pt x="8278399" y="38725"/>
                </a:cubicBezTo>
                <a:cubicBezTo>
                  <a:pt x="8299080" y="18044"/>
                  <a:pt x="8321661" y="5135"/>
                  <a:pt x="8336133" y="4448"/>
                </a:cubicBezTo>
                <a:close/>
                <a:moveTo>
                  <a:pt x="7860591" y="4448"/>
                </a:moveTo>
                <a:cubicBezTo>
                  <a:pt x="7865415" y="4219"/>
                  <a:pt x="7869338" y="5348"/>
                  <a:pt x="7871990" y="7999"/>
                </a:cubicBezTo>
                <a:cubicBezTo>
                  <a:pt x="7882595" y="18605"/>
                  <a:pt x="7868839" y="49557"/>
                  <a:pt x="7841264" y="77132"/>
                </a:cubicBezTo>
                <a:cubicBezTo>
                  <a:pt x="7820582" y="97814"/>
                  <a:pt x="7798002" y="110722"/>
                  <a:pt x="7783530" y="111409"/>
                </a:cubicBezTo>
                <a:cubicBezTo>
                  <a:pt x="7781117" y="111524"/>
                  <a:pt x="7778931" y="111299"/>
                  <a:pt x="7777015" y="110714"/>
                </a:cubicBezTo>
                <a:cubicBezTo>
                  <a:pt x="7775100" y="110129"/>
                  <a:pt x="7773457" y="109184"/>
                  <a:pt x="7772131" y="107858"/>
                </a:cubicBezTo>
                <a:cubicBezTo>
                  <a:pt x="7761525" y="97252"/>
                  <a:pt x="7775281" y="66301"/>
                  <a:pt x="7802857" y="38725"/>
                </a:cubicBezTo>
                <a:cubicBezTo>
                  <a:pt x="7823538" y="18044"/>
                  <a:pt x="7846119" y="5135"/>
                  <a:pt x="7860591" y="4448"/>
                </a:cubicBezTo>
                <a:close/>
                <a:moveTo>
                  <a:pt x="7385049" y="4448"/>
                </a:moveTo>
                <a:cubicBezTo>
                  <a:pt x="7389873" y="4219"/>
                  <a:pt x="7393796" y="5348"/>
                  <a:pt x="7396448" y="7999"/>
                </a:cubicBezTo>
                <a:cubicBezTo>
                  <a:pt x="7407053" y="18605"/>
                  <a:pt x="7393297" y="49557"/>
                  <a:pt x="7365722" y="77132"/>
                </a:cubicBezTo>
                <a:cubicBezTo>
                  <a:pt x="7345040" y="97814"/>
                  <a:pt x="7322460" y="110722"/>
                  <a:pt x="7307988" y="111409"/>
                </a:cubicBezTo>
                <a:cubicBezTo>
                  <a:pt x="7305575" y="111524"/>
                  <a:pt x="7303389" y="111299"/>
                  <a:pt x="7301473" y="110714"/>
                </a:cubicBezTo>
                <a:cubicBezTo>
                  <a:pt x="7299558" y="110129"/>
                  <a:pt x="7297915" y="109184"/>
                  <a:pt x="7296589" y="107858"/>
                </a:cubicBezTo>
                <a:cubicBezTo>
                  <a:pt x="7285983" y="97252"/>
                  <a:pt x="7299739" y="66301"/>
                  <a:pt x="7327315" y="38725"/>
                </a:cubicBezTo>
                <a:cubicBezTo>
                  <a:pt x="7347996" y="18044"/>
                  <a:pt x="7370577" y="5135"/>
                  <a:pt x="7385049" y="4448"/>
                </a:cubicBezTo>
                <a:close/>
                <a:moveTo>
                  <a:pt x="6909507" y="4448"/>
                </a:moveTo>
                <a:cubicBezTo>
                  <a:pt x="6914331" y="4219"/>
                  <a:pt x="6918254" y="5348"/>
                  <a:pt x="6920906" y="7999"/>
                </a:cubicBezTo>
                <a:cubicBezTo>
                  <a:pt x="6931511" y="18605"/>
                  <a:pt x="6917755" y="49557"/>
                  <a:pt x="6890180" y="77132"/>
                </a:cubicBezTo>
                <a:cubicBezTo>
                  <a:pt x="6869498" y="97814"/>
                  <a:pt x="6846918" y="110722"/>
                  <a:pt x="6832446" y="111409"/>
                </a:cubicBezTo>
                <a:cubicBezTo>
                  <a:pt x="6830033" y="111524"/>
                  <a:pt x="6827847" y="111299"/>
                  <a:pt x="6825931" y="110714"/>
                </a:cubicBezTo>
                <a:cubicBezTo>
                  <a:pt x="6824016" y="110129"/>
                  <a:pt x="6822373" y="109184"/>
                  <a:pt x="6821047" y="107858"/>
                </a:cubicBezTo>
                <a:cubicBezTo>
                  <a:pt x="6810441" y="97252"/>
                  <a:pt x="6824197" y="66301"/>
                  <a:pt x="6851773" y="38725"/>
                </a:cubicBezTo>
                <a:cubicBezTo>
                  <a:pt x="6872454" y="18044"/>
                  <a:pt x="6895035" y="5135"/>
                  <a:pt x="6909507" y="4448"/>
                </a:cubicBezTo>
                <a:close/>
                <a:moveTo>
                  <a:pt x="6433965" y="4448"/>
                </a:moveTo>
                <a:cubicBezTo>
                  <a:pt x="6438789" y="4219"/>
                  <a:pt x="6442712" y="5348"/>
                  <a:pt x="6445364" y="7999"/>
                </a:cubicBezTo>
                <a:cubicBezTo>
                  <a:pt x="6455969" y="18605"/>
                  <a:pt x="6442213" y="49557"/>
                  <a:pt x="6414638" y="77132"/>
                </a:cubicBezTo>
                <a:cubicBezTo>
                  <a:pt x="6393956" y="97814"/>
                  <a:pt x="6371376" y="110722"/>
                  <a:pt x="6356904" y="111409"/>
                </a:cubicBezTo>
                <a:cubicBezTo>
                  <a:pt x="6354491" y="111524"/>
                  <a:pt x="6352305" y="111299"/>
                  <a:pt x="6350389" y="110714"/>
                </a:cubicBezTo>
                <a:cubicBezTo>
                  <a:pt x="6348474" y="110129"/>
                  <a:pt x="6346831" y="109184"/>
                  <a:pt x="6345505" y="107858"/>
                </a:cubicBezTo>
                <a:cubicBezTo>
                  <a:pt x="6334899" y="97252"/>
                  <a:pt x="6348655" y="66301"/>
                  <a:pt x="6376231" y="38725"/>
                </a:cubicBezTo>
                <a:cubicBezTo>
                  <a:pt x="6396912" y="18044"/>
                  <a:pt x="6419493" y="5135"/>
                  <a:pt x="6433965" y="4448"/>
                </a:cubicBezTo>
                <a:close/>
                <a:moveTo>
                  <a:pt x="5958423" y="4448"/>
                </a:moveTo>
                <a:cubicBezTo>
                  <a:pt x="5963247" y="4219"/>
                  <a:pt x="5967170" y="5348"/>
                  <a:pt x="5969822" y="7999"/>
                </a:cubicBezTo>
                <a:cubicBezTo>
                  <a:pt x="5980427" y="18605"/>
                  <a:pt x="5966671" y="49557"/>
                  <a:pt x="5939096" y="77132"/>
                </a:cubicBezTo>
                <a:cubicBezTo>
                  <a:pt x="5918414" y="97814"/>
                  <a:pt x="5895834" y="110722"/>
                  <a:pt x="5881362" y="111409"/>
                </a:cubicBezTo>
                <a:cubicBezTo>
                  <a:pt x="5878949" y="111524"/>
                  <a:pt x="5876763" y="111299"/>
                  <a:pt x="5874847" y="110714"/>
                </a:cubicBezTo>
                <a:cubicBezTo>
                  <a:pt x="5872932" y="110129"/>
                  <a:pt x="5871289" y="109184"/>
                  <a:pt x="5869963" y="107858"/>
                </a:cubicBezTo>
                <a:cubicBezTo>
                  <a:pt x="5859357" y="97252"/>
                  <a:pt x="5873113" y="66301"/>
                  <a:pt x="5900689" y="38725"/>
                </a:cubicBezTo>
                <a:cubicBezTo>
                  <a:pt x="5921370" y="18044"/>
                  <a:pt x="5943951" y="5135"/>
                  <a:pt x="5958423" y="4448"/>
                </a:cubicBezTo>
                <a:close/>
                <a:moveTo>
                  <a:pt x="5482881" y="4448"/>
                </a:moveTo>
                <a:cubicBezTo>
                  <a:pt x="5487705" y="4219"/>
                  <a:pt x="5491628" y="5348"/>
                  <a:pt x="5494280" y="7999"/>
                </a:cubicBezTo>
                <a:cubicBezTo>
                  <a:pt x="5504885" y="18605"/>
                  <a:pt x="5491129" y="49557"/>
                  <a:pt x="5463554" y="77132"/>
                </a:cubicBezTo>
                <a:cubicBezTo>
                  <a:pt x="5442872" y="97814"/>
                  <a:pt x="5420292" y="110722"/>
                  <a:pt x="5405820" y="111409"/>
                </a:cubicBezTo>
                <a:cubicBezTo>
                  <a:pt x="5403407" y="111524"/>
                  <a:pt x="5401221" y="111299"/>
                  <a:pt x="5399305" y="110714"/>
                </a:cubicBezTo>
                <a:cubicBezTo>
                  <a:pt x="5397390" y="110129"/>
                  <a:pt x="5395747" y="109184"/>
                  <a:pt x="5394421" y="107858"/>
                </a:cubicBezTo>
                <a:cubicBezTo>
                  <a:pt x="5383815" y="97252"/>
                  <a:pt x="5397571" y="66301"/>
                  <a:pt x="5425147" y="38725"/>
                </a:cubicBezTo>
                <a:cubicBezTo>
                  <a:pt x="5445828" y="18044"/>
                  <a:pt x="5468409" y="5135"/>
                  <a:pt x="5482881" y="4448"/>
                </a:cubicBezTo>
                <a:close/>
                <a:moveTo>
                  <a:pt x="5007339" y="4448"/>
                </a:moveTo>
                <a:cubicBezTo>
                  <a:pt x="5012163" y="4219"/>
                  <a:pt x="5016086" y="5348"/>
                  <a:pt x="5018738" y="7999"/>
                </a:cubicBezTo>
                <a:cubicBezTo>
                  <a:pt x="5029343" y="18605"/>
                  <a:pt x="5015587" y="49557"/>
                  <a:pt x="4988012" y="77132"/>
                </a:cubicBezTo>
                <a:cubicBezTo>
                  <a:pt x="4967330" y="97814"/>
                  <a:pt x="4944750" y="110722"/>
                  <a:pt x="4930278" y="111409"/>
                </a:cubicBezTo>
                <a:cubicBezTo>
                  <a:pt x="4927865" y="111524"/>
                  <a:pt x="4925679" y="111299"/>
                  <a:pt x="4923763" y="110714"/>
                </a:cubicBezTo>
                <a:cubicBezTo>
                  <a:pt x="4921848" y="110129"/>
                  <a:pt x="4920205" y="109184"/>
                  <a:pt x="4918879" y="107858"/>
                </a:cubicBezTo>
                <a:cubicBezTo>
                  <a:pt x="4908273" y="97252"/>
                  <a:pt x="4922029" y="66301"/>
                  <a:pt x="4949605" y="38725"/>
                </a:cubicBezTo>
                <a:cubicBezTo>
                  <a:pt x="4970286" y="18044"/>
                  <a:pt x="4992867" y="5135"/>
                  <a:pt x="5007339" y="4448"/>
                </a:cubicBezTo>
                <a:close/>
                <a:moveTo>
                  <a:pt x="4531797" y="4448"/>
                </a:moveTo>
                <a:cubicBezTo>
                  <a:pt x="4536621" y="4219"/>
                  <a:pt x="4540544" y="5348"/>
                  <a:pt x="4543196" y="7999"/>
                </a:cubicBezTo>
                <a:cubicBezTo>
                  <a:pt x="4553801" y="18605"/>
                  <a:pt x="4540045" y="49557"/>
                  <a:pt x="4512470" y="77132"/>
                </a:cubicBezTo>
                <a:cubicBezTo>
                  <a:pt x="4491788" y="97814"/>
                  <a:pt x="4469208" y="110722"/>
                  <a:pt x="4454736" y="111409"/>
                </a:cubicBezTo>
                <a:cubicBezTo>
                  <a:pt x="4452323" y="111524"/>
                  <a:pt x="4450137" y="111299"/>
                  <a:pt x="4448221" y="110714"/>
                </a:cubicBezTo>
                <a:cubicBezTo>
                  <a:pt x="4446306" y="110129"/>
                  <a:pt x="4444663" y="109184"/>
                  <a:pt x="4443337" y="107858"/>
                </a:cubicBezTo>
                <a:cubicBezTo>
                  <a:pt x="4432731" y="97252"/>
                  <a:pt x="4446487" y="66301"/>
                  <a:pt x="4474063" y="38725"/>
                </a:cubicBezTo>
                <a:cubicBezTo>
                  <a:pt x="4494744" y="18044"/>
                  <a:pt x="4517325" y="5135"/>
                  <a:pt x="4531797" y="4448"/>
                </a:cubicBezTo>
                <a:close/>
                <a:moveTo>
                  <a:pt x="4056255" y="4448"/>
                </a:moveTo>
                <a:cubicBezTo>
                  <a:pt x="4061079" y="4219"/>
                  <a:pt x="4065002" y="5348"/>
                  <a:pt x="4067654" y="7999"/>
                </a:cubicBezTo>
                <a:cubicBezTo>
                  <a:pt x="4078259" y="18605"/>
                  <a:pt x="4064503" y="49557"/>
                  <a:pt x="4036928" y="77132"/>
                </a:cubicBezTo>
                <a:cubicBezTo>
                  <a:pt x="4016246" y="97814"/>
                  <a:pt x="3993666" y="110722"/>
                  <a:pt x="3979194" y="111409"/>
                </a:cubicBezTo>
                <a:cubicBezTo>
                  <a:pt x="3976781" y="111524"/>
                  <a:pt x="3974595" y="111299"/>
                  <a:pt x="3972679" y="110714"/>
                </a:cubicBezTo>
                <a:cubicBezTo>
                  <a:pt x="3970764" y="110129"/>
                  <a:pt x="3969121" y="109184"/>
                  <a:pt x="3967795" y="107858"/>
                </a:cubicBezTo>
                <a:cubicBezTo>
                  <a:pt x="3957189" y="97252"/>
                  <a:pt x="3970945" y="66301"/>
                  <a:pt x="3998521" y="38725"/>
                </a:cubicBezTo>
                <a:cubicBezTo>
                  <a:pt x="4019202" y="18044"/>
                  <a:pt x="4041783" y="5135"/>
                  <a:pt x="4056255" y="4448"/>
                </a:cubicBezTo>
                <a:close/>
                <a:moveTo>
                  <a:pt x="3580715" y="4448"/>
                </a:moveTo>
                <a:cubicBezTo>
                  <a:pt x="3585539" y="4219"/>
                  <a:pt x="3589463" y="5348"/>
                  <a:pt x="3592114" y="7999"/>
                </a:cubicBezTo>
                <a:cubicBezTo>
                  <a:pt x="3602720" y="18605"/>
                  <a:pt x="3588963" y="49557"/>
                  <a:pt x="3561388" y="77132"/>
                </a:cubicBezTo>
                <a:cubicBezTo>
                  <a:pt x="3540707" y="97814"/>
                  <a:pt x="3518125" y="110722"/>
                  <a:pt x="3503654" y="111409"/>
                </a:cubicBezTo>
                <a:cubicBezTo>
                  <a:pt x="3501242" y="111524"/>
                  <a:pt x="3499055" y="111299"/>
                  <a:pt x="3497140" y="110714"/>
                </a:cubicBezTo>
                <a:cubicBezTo>
                  <a:pt x="3495225" y="110129"/>
                  <a:pt x="3493581" y="109184"/>
                  <a:pt x="3492255" y="107858"/>
                </a:cubicBezTo>
                <a:cubicBezTo>
                  <a:pt x="3481650" y="97252"/>
                  <a:pt x="3495406" y="66301"/>
                  <a:pt x="3522981" y="38725"/>
                </a:cubicBezTo>
                <a:cubicBezTo>
                  <a:pt x="3543663" y="18044"/>
                  <a:pt x="3566243" y="5135"/>
                  <a:pt x="3580715" y="4448"/>
                </a:cubicBezTo>
                <a:close/>
                <a:moveTo>
                  <a:pt x="3105173" y="4448"/>
                </a:moveTo>
                <a:cubicBezTo>
                  <a:pt x="3109997" y="4219"/>
                  <a:pt x="3113921" y="5348"/>
                  <a:pt x="3116572" y="7999"/>
                </a:cubicBezTo>
                <a:cubicBezTo>
                  <a:pt x="3127178" y="18605"/>
                  <a:pt x="3113422" y="49557"/>
                  <a:pt x="3085847" y="77132"/>
                </a:cubicBezTo>
                <a:cubicBezTo>
                  <a:pt x="3065165" y="97814"/>
                  <a:pt x="3042584" y="110722"/>
                  <a:pt x="3028112" y="111409"/>
                </a:cubicBezTo>
                <a:cubicBezTo>
                  <a:pt x="3025700" y="111524"/>
                  <a:pt x="3023513" y="111299"/>
                  <a:pt x="3021598" y="110714"/>
                </a:cubicBezTo>
                <a:cubicBezTo>
                  <a:pt x="3019683" y="110129"/>
                  <a:pt x="3018039" y="109184"/>
                  <a:pt x="3016713" y="107858"/>
                </a:cubicBezTo>
                <a:cubicBezTo>
                  <a:pt x="3006108" y="97252"/>
                  <a:pt x="3019864" y="66301"/>
                  <a:pt x="3047440" y="38725"/>
                </a:cubicBezTo>
                <a:cubicBezTo>
                  <a:pt x="3068121" y="18044"/>
                  <a:pt x="3090702" y="5135"/>
                  <a:pt x="3105173" y="4448"/>
                </a:cubicBezTo>
                <a:close/>
                <a:moveTo>
                  <a:pt x="2629632" y="4448"/>
                </a:moveTo>
                <a:cubicBezTo>
                  <a:pt x="2634456" y="4219"/>
                  <a:pt x="2638379" y="5348"/>
                  <a:pt x="2641031" y="7999"/>
                </a:cubicBezTo>
                <a:cubicBezTo>
                  <a:pt x="2651636" y="18605"/>
                  <a:pt x="2637880" y="49557"/>
                  <a:pt x="2610304" y="77132"/>
                </a:cubicBezTo>
                <a:cubicBezTo>
                  <a:pt x="2589623" y="97814"/>
                  <a:pt x="2567042" y="110722"/>
                  <a:pt x="2552570" y="111409"/>
                </a:cubicBezTo>
                <a:cubicBezTo>
                  <a:pt x="2550158" y="111524"/>
                  <a:pt x="2547971" y="111299"/>
                  <a:pt x="2546056" y="110714"/>
                </a:cubicBezTo>
                <a:cubicBezTo>
                  <a:pt x="2544141" y="110129"/>
                  <a:pt x="2542498" y="109184"/>
                  <a:pt x="2541172" y="107858"/>
                </a:cubicBezTo>
                <a:cubicBezTo>
                  <a:pt x="2530566" y="97252"/>
                  <a:pt x="2544322" y="66301"/>
                  <a:pt x="2571898" y="38725"/>
                </a:cubicBezTo>
                <a:cubicBezTo>
                  <a:pt x="2592579" y="18044"/>
                  <a:pt x="2615160" y="5135"/>
                  <a:pt x="2629632" y="4448"/>
                </a:cubicBezTo>
                <a:close/>
                <a:moveTo>
                  <a:pt x="2154091" y="4448"/>
                </a:moveTo>
                <a:cubicBezTo>
                  <a:pt x="2158915" y="4219"/>
                  <a:pt x="2162837" y="5348"/>
                  <a:pt x="2165489" y="7999"/>
                </a:cubicBezTo>
                <a:cubicBezTo>
                  <a:pt x="2176095" y="18605"/>
                  <a:pt x="2162339" y="49557"/>
                  <a:pt x="2134763" y="77132"/>
                </a:cubicBezTo>
                <a:cubicBezTo>
                  <a:pt x="2114082" y="97814"/>
                  <a:pt x="2091501" y="110722"/>
                  <a:pt x="2077029" y="111409"/>
                </a:cubicBezTo>
                <a:cubicBezTo>
                  <a:pt x="2074617" y="111524"/>
                  <a:pt x="2072430" y="111299"/>
                  <a:pt x="2070515" y="110714"/>
                </a:cubicBezTo>
                <a:cubicBezTo>
                  <a:pt x="2068600" y="110129"/>
                  <a:pt x="2066956" y="109184"/>
                  <a:pt x="2065630" y="107858"/>
                </a:cubicBezTo>
                <a:cubicBezTo>
                  <a:pt x="2055025" y="97252"/>
                  <a:pt x="2068781" y="66301"/>
                  <a:pt x="2096356" y="38725"/>
                </a:cubicBezTo>
                <a:cubicBezTo>
                  <a:pt x="2117037" y="18044"/>
                  <a:pt x="2139619" y="5135"/>
                  <a:pt x="2154091" y="4448"/>
                </a:cubicBezTo>
                <a:close/>
                <a:moveTo>
                  <a:pt x="1678548" y="4448"/>
                </a:moveTo>
                <a:cubicBezTo>
                  <a:pt x="1683372" y="4219"/>
                  <a:pt x="1687295" y="5348"/>
                  <a:pt x="1689947" y="7999"/>
                </a:cubicBezTo>
                <a:cubicBezTo>
                  <a:pt x="1700553" y="18605"/>
                  <a:pt x="1686797" y="49557"/>
                  <a:pt x="1659221" y="77132"/>
                </a:cubicBezTo>
                <a:cubicBezTo>
                  <a:pt x="1638540" y="97814"/>
                  <a:pt x="1615959" y="110722"/>
                  <a:pt x="1601487" y="111409"/>
                </a:cubicBezTo>
                <a:cubicBezTo>
                  <a:pt x="1599075" y="111524"/>
                  <a:pt x="1596888" y="111299"/>
                  <a:pt x="1594973" y="110714"/>
                </a:cubicBezTo>
                <a:cubicBezTo>
                  <a:pt x="1593057" y="110129"/>
                  <a:pt x="1591414" y="109184"/>
                  <a:pt x="1590089" y="107858"/>
                </a:cubicBezTo>
                <a:cubicBezTo>
                  <a:pt x="1579483" y="97252"/>
                  <a:pt x="1593239" y="66301"/>
                  <a:pt x="1620814" y="38725"/>
                </a:cubicBezTo>
                <a:cubicBezTo>
                  <a:pt x="1641496" y="18044"/>
                  <a:pt x="1664076" y="5135"/>
                  <a:pt x="1678548" y="4448"/>
                </a:cubicBezTo>
                <a:close/>
                <a:moveTo>
                  <a:pt x="1203005" y="4448"/>
                </a:moveTo>
                <a:cubicBezTo>
                  <a:pt x="1207829" y="4219"/>
                  <a:pt x="1211753" y="5348"/>
                  <a:pt x="1214404" y="7999"/>
                </a:cubicBezTo>
                <a:cubicBezTo>
                  <a:pt x="1225010" y="18605"/>
                  <a:pt x="1211254" y="49557"/>
                  <a:pt x="1183679" y="77132"/>
                </a:cubicBezTo>
                <a:cubicBezTo>
                  <a:pt x="1162997" y="97814"/>
                  <a:pt x="1140417" y="110722"/>
                  <a:pt x="1125944" y="111409"/>
                </a:cubicBezTo>
                <a:cubicBezTo>
                  <a:pt x="1123532" y="111524"/>
                  <a:pt x="1121345" y="111299"/>
                  <a:pt x="1119430" y="110714"/>
                </a:cubicBezTo>
                <a:cubicBezTo>
                  <a:pt x="1117515" y="110129"/>
                  <a:pt x="1115871" y="109184"/>
                  <a:pt x="1114546" y="107858"/>
                </a:cubicBezTo>
                <a:cubicBezTo>
                  <a:pt x="1103940" y="97252"/>
                  <a:pt x="1117696" y="66301"/>
                  <a:pt x="1145271" y="38725"/>
                </a:cubicBezTo>
                <a:cubicBezTo>
                  <a:pt x="1165953" y="18044"/>
                  <a:pt x="1188533" y="5135"/>
                  <a:pt x="1203005" y="4448"/>
                </a:cubicBezTo>
                <a:close/>
                <a:moveTo>
                  <a:pt x="727464" y="4448"/>
                </a:moveTo>
                <a:cubicBezTo>
                  <a:pt x="732288" y="4219"/>
                  <a:pt x="736211" y="5348"/>
                  <a:pt x="738862" y="7999"/>
                </a:cubicBezTo>
                <a:cubicBezTo>
                  <a:pt x="749468" y="18605"/>
                  <a:pt x="735711" y="49557"/>
                  <a:pt x="708136" y="77132"/>
                </a:cubicBezTo>
                <a:cubicBezTo>
                  <a:pt x="687455" y="97814"/>
                  <a:pt x="664874" y="110722"/>
                  <a:pt x="650402" y="111409"/>
                </a:cubicBezTo>
                <a:cubicBezTo>
                  <a:pt x="647990" y="111524"/>
                  <a:pt x="645803" y="111299"/>
                  <a:pt x="643888" y="110714"/>
                </a:cubicBezTo>
                <a:cubicBezTo>
                  <a:pt x="641973" y="110129"/>
                  <a:pt x="640329" y="109184"/>
                  <a:pt x="639003" y="107858"/>
                </a:cubicBezTo>
                <a:cubicBezTo>
                  <a:pt x="628398" y="97252"/>
                  <a:pt x="642154" y="66301"/>
                  <a:pt x="669729" y="38725"/>
                </a:cubicBezTo>
                <a:cubicBezTo>
                  <a:pt x="690411" y="18044"/>
                  <a:pt x="712991" y="5135"/>
                  <a:pt x="727464" y="4448"/>
                </a:cubicBezTo>
                <a:close/>
                <a:moveTo>
                  <a:pt x="251922" y="4448"/>
                </a:moveTo>
                <a:cubicBezTo>
                  <a:pt x="256746" y="4219"/>
                  <a:pt x="260669" y="5348"/>
                  <a:pt x="263320" y="7999"/>
                </a:cubicBezTo>
                <a:cubicBezTo>
                  <a:pt x="273926" y="18605"/>
                  <a:pt x="260170" y="49557"/>
                  <a:pt x="232595" y="77132"/>
                </a:cubicBezTo>
                <a:cubicBezTo>
                  <a:pt x="211913" y="97814"/>
                  <a:pt x="189332" y="110722"/>
                  <a:pt x="174860" y="111409"/>
                </a:cubicBezTo>
                <a:cubicBezTo>
                  <a:pt x="172448" y="111524"/>
                  <a:pt x="170261" y="111299"/>
                  <a:pt x="168346" y="110714"/>
                </a:cubicBezTo>
                <a:cubicBezTo>
                  <a:pt x="166431" y="110129"/>
                  <a:pt x="164787" y="109184"/>
                  <a:pt x="163462" y="107858"/>
                </a:cubicBezTo>
                <a:cubicBezTo>
                  <a:pt x="152856" y="97252"/>
                  <a:pt x="166612" y="66301"/>
                  <a:pt x="194187" y="38725"/>
                </a:cubicBezTo>
                <a:cubicBezTo>
                  <a:pt x="214869" y="18044"/>
                  <a:pt x="237450" y="5135"/>
                  <a:pt x="251922" y="4448"/>
                </a:cubicBezTo>
                <a:close/>
                <a:moveTo>
                  <a:pt x="9152358" y="0"/>
                </a:moveTo>
                <a:cubicBezTo>
                  <a:pt x="9167356" y="0"/>
                  <a:pt x="9179515" y="31613"/>
                  <a:pt x="9179515" y="70610"/>
                </a:cubicBezTo>
                <a:cubicBezTo>
                  <a:pt x="9179515" y="109606"/>
                  <a:pt x="9167356" y="141219"/>
                  <a:pt x="9152358" y="141219"/>
                </a:cubicBezTo>
                <a:cubicBezTo>
                  <a:pt x="9150483" y="141219"/>
                  <a:pt x="9148652" y="140725"/>
                  <a:pt x="9146884" y="139785"/>
                </a:cubicBezTo>
                <a:cubicBezTo>
                  <a:pt x="9134510" y="133201"/>
                  <a:pt x="9125200" y="104732"/>
                  <a:pt x="9125200" y="70610"/>
                </a:cubicBezTo>
                <a:cubicBezTo>
                  <a:pt x="9125200" y="31613"/>
                  <a:pt x="9137359" y="0"/>
                  <a:pt x="9152358" y="0"/>
                </a:cubicBezTo>
                <a:close/>
                <a:moveTo>
                  <a:pt x="8676825" y="0"/>
                </a:moveTo>
                <a:cubicBezTo>
                  <a:pt x="8691823" y="0"/>
                  <a:pt x="8703982" y="31613"/>
                  <a:pt x="8703982" y="70610"/>
                </a:cubicBezTo>
                <a:cubicBezTo>
                  <a:pt x="8703982" y="109606"/>
                  <a:pt x="8691823" y="141219"/>
                  <a:pt x="8676825" y="141219"/>
                </a:cubicBezTo>
                <a:cubicBezTo>
                  <a:pt x="8674950" y="141219"/>
                  <a:pt x="8673119" y="140725"/>
                  <a:pt x="8671351" y="139785"/>
                </a:cubicBezTo>
                <a:cubicBezTo>
                  <a:pt x="8658977" y="133201"/>
                  <a:pt x="8649667" y="104732"/>
                  <a:pt x="8649667" y="70610"/>
                </a:cubicBezTo>
                <a:cubicBezTo>
                  <a:pt x="8649667" y="31613"/>
                  <a:pt x="8661826" y="0"/>
                  <a:pt x="8676825" y="0"/>
                </a:cubicBezTo>
                <a:close/>
                <a:moveTo>
                  <a:pt x="8201283" y="0"/>
                </a:moveTo>
                <a:cubicBezTo>
                  <a:pt x="8216281" y="0"/>
                  <a:pt x="8228440" y="31613"/>
                  <a:pt x="8228440" y="70610"/>
                </a:cubicBezTo>
                <a:cubicBezTo>
                  <a:pt x="8228440" y="109606"/>
                  <a:pt x="8216281" y="141219"/>
                  <a:pt x="8201283" y="141219"/>
                </a:cubicBezTo>
                <a:cubicBezTo>
                  <a:pt x="8199408" y="141219"/>
                  <a:pt x="8197577" y="140725"/>
                  <a:pt x="8195809" y="139785"/>
                </a:cubicBezTo>
                <a:cubicBezTo>
                  <a:pt x="8183435" y="133201"/>
                  <a:pt x="8174125" y="104732"/>
                  <a:pt x="8174125" y="70610"/>
                </a:cubicBezTo>
                <a:cubicBezTo>
                  <a:pt x="8174125" y="31613"/>
                  <a:pt x="8186284" y="0"/>
                  <a:pt x="8201283" y="0"/>
                </a:cubicBezTo>
                <a:close/>
                <a:moveTo>
                  <a:pt x="7725740" y="0"/>
                </a:moveTo>
                <a:cubicBezTo>
                  <a:pt x="7740739" y="0"/>
                  <a:pt x="7752898" y="31613"/>
                  <a:pt x="7752898" y="70610"/>
                </a:cubicBezTo>
                <a:cubicBezTo>
                  <a:pt x="7752898" y="109606"/>
                  <a:pt x="7740739" y="141219"/>
                  <a:pt x="7725740" y="141219"/>
                </a:cubicBezTo>
                <a:cubicBezTo>
                  <a:pt x="7723866" y="141219"/>
                  <a:pt x="7722035" y="140725"/>
                  <a:pt x="7720267" y="139785"/>
                </a:cubicBezTo>
                <a:cubicBezTo>
                  <a:pt x="7707892" y="133201"/>
                  <a:pt x="7698583" y="104732"/>
                  <a:pt x="7698583" y="70610"/>
                </a:cubicBezTo>
                <a:cubicBezTo>
                  <a:pt x="7698583" y="31613"/>
                  <a:pt x="7710742" y="0"/>
                  <a:pt x="7725740" y="0"/>
                </a:cubicBezTo>
                <a:close/>
                <a:moveTo>
                  <a:pt x="7250198" y="0"/>
                </a:moveTo>
                <a:cubicBezTo>
                  <a:pt x="7265197" y="0"/>
                  <a:pt x="7277356" y="31613"/>
                  <a:pt x="7277356" y="70610"/>
                </a:cubicBezTo>
                <a:cubicBezTo>
                  <a:pt x="7277356" y="109606"/>
                  <a:pt x="7265197" y="141219"/>
                  <a:pt x="7250198" y="141219"/>
                </a:cubicBezTo>
                <a:cubicBezTo>
                  <a:pt x="7248324" y="141219"/>
                  <a:pt x="7246493" y="140725"/>
                  <a:pt x="7244725" y="139785"/>
                </a:cubicBezTo>
                <a:cubicBezTo>
                  <a:pt x="7232350" y="133201"/>
                  <a:pt x="7223041" y="104732"/>
                  <a:pt x="7223041" y="70610"/>
                </a:cubicBezTo>
                <a:cubicBezTo>
                  <a:pt x="7223041" y="31613"/>
                  <a:pt x="7235200" y="0"/>
                  <a:pt x="7250198" y="0"/>
                </a:cubicBezTo>
                <a:close/>
                <a:moveTo>
                  <a:pt x="6774656" y="0"/>
                </a:moveTo>
                <a:cubicBezTo>
                  <a:pt x="6789655" y="0"/>
                  <a:pt x="6801814" y="31613"/>
                  <a:pt x="6801814" y="70610"/>
                </a:cubicBezTo>
                <a:cubicBezTo>
                  <a:pt x="6801814" y="109606"/>
                  <a:pt x="6789655" y="141219"/>
                  <a:pt x="6774656" y="141219"/>
                </a:cubicBezTo>
                <a:cubicBezTo>
                  <a:pt x="6772782" y="141219"/>
                  <a:pt x="6770951" y="140725"/>
                  <a:pt x="6769183" y="139785"/>
                </a:cubicBezTo>
                <a:cubicBezTo>
                  <a:pt x="6756808" y="133201"/>
                  <a:pt x="6747499" y="104732"/>
                  <a:pt x="6747499" y="70610"/>
                </a:cubicBezTo>
                <a:cubicBezTo>
                  <a:pt x="6747499" y="31613"/>
                  <a:pt x="6759658" y="0"/>
                  <a:pt x="6774656" y="0"/>
                </a:cubicBezTo>
                <a:close/>
                <a:moveTo>
                  <a:pt x="6299114" y="0"/>
                </a:moveTo>
                <a:cubicBezTo>
                  <a:pt x="6314113" y="0"/>
                  <a:pt x="6326272" y="31613"/>
                  <a:pt x="6326272" y="70610"/>
                </a:cubicBezTo>
                <a:cubicBezTo>
                  <a:pt x="6326272" y="109606"/>
                  <a:pt x="6314113" y="141219"/>
                  <a:pt x="6299114" y="141219"/>
                </a:cubicBezTo>
                <a:cubicBezTo>
                  <a:pt x="6297240" y="141219"/>
                  <a:pt x="6295409" y="140725"/>
                  <a:pt x="6293641" y="139785"/>
                </a:cubicBezTo>
                <a:cubicBezTo>
                  <a:pt x="6281266" y="133201"/>
                  <a:pt x="6271957" y="104732"/>
                  <a:pt x="6271957" y="70610"/>
                </a:cubicBezTo>
                <a:cubicBezTo>
                  <a:pt x="6271957" y="31613"/>
                  <a:pt x="6284116" y="0"/>
                  <a:pt x="6299114" y="0"/>
                </a:cubicBezTo>
                <a:close/>
                <a:moveTo>
                  <a:pt x="5823572" y="0"/>
                </a:moveTo>
                <a:cubicBezTo>
                  <a:pt x="5838571" y="0"/>
                  <a:pt x="5850730" y="31613"/>
                  <a:pt x="5850730" y="70610"/>
                </a:cubicBezTo>
                <a:cubicBezTo>
                  <a:pt x="5850730" y="109606"/>
                  <a:pt x="5838571" y="141219"/>
                  <a:pt x="5823572" y="141219"/>
                </a:cubicBezTo>
                <a:cubicBezTo>
                  <a:pt x="5821698" y="141219"/>
                  <a:pt x="5819867" y="140725"/>
                  <a:pt x="5818099" y="139785"/>
                </a:cubicBezTo>
                <a:cubicBezTo>
                  <a:pt x="5805724" y="133201"/>
                  <a:pt x="5796415" y="104732"/>
                  <a:pt x="5796415" y="70610"/>
                </a:cubicBezTo>
                <a:cubicBezTo>
                  <a:pt x="5796415" y="31613"/>
                  <a:pt x="5808574" y="0"/>
                  <a:pt x="5823572" y="0"/>
                </a:cubicBezTo>
                <a:close/>
                <a:moveTo>
                  <a:pt x="5348030" y="0"/>
                </a:moveTo>
                <a:cubicBezTo>
                  <a:pt x="5363029" y="0"/>
                  <a:pt x="5375188" y="31613"/>
                  <a:pt x="5375188" y="70610"/>
                </a:cubicBezTo>
                <a:cubicBezTo>
                  <a:pt x="5375188" y="109606"/>
                  <a:pt x="5363029" y="141219"/>
                  <a:pt x="5348030" y="141219"/>
                </a:cubicBezTo>
                <a:cubicBezTo>
                  <a:pt x="5346156" y="141219"/>
                  <a:pt x="5344325" y="140725"/>
                  <a:pt x="5342557" y="139785"/>
                </a:cubicBezTo>
                <a:cubicBezTo>
                  <a:pt x="5330182" y="133201"/>
                  <a:pt x="5320873" y="104732"/>
                  <a:pt x="5320873" y="70610"/>
                </a:cubicBezTo>
                <a:cubicBezTo>
                  <a:pt x="5320873" y="31613"/>
                  <a:pt x="5333032" y="0"/>
                  <a:pt x="5348030" y="0"/>
                </a:cubicBezTo>
                <a:close/>
                <a:moveTo>
                  <a:pt x="4872488" y="0"/>
                </a:moveTo>
                <a:cubicBezTo>
                  <a:pt x="4887487" y="0"/>
                  <a:pt x="4899646" y="31613"/>
                  <a:pt x="4899646" y="70610"/>
                </a:cubicBezTo>
                <a:cubicBezTo>
                  <a:pt x="4899646" y="109606"/>
                  <a:pt x="4887487" y="141219"/>
                  <a:pt x="4872488" y="141219"/>
                </a:cubicBezTo>
                <a:cubicBezTo>
                  <a:pt x="4870614" y="141219"/>
                  <a:pt x="4868783" y="140725"/>
                  <a:pt x="4867015" y="139785"/>
                </a:cubicBezTo>
                <a:cubicBezTo>
                  <a:pt x="4854640" y="133201"/>
                  <a:pt x="4845331" y="104732"/>
                  <a:pt x="4845331" y="70610"/>
                </a:cubicBezTo>
                <a:cubicBezTo>
                  <a:pt x="4845331" y="31613"/>
                  <a:pt x="4857490" y="0"/>
                  <a:pt x="4872488" y="0"/>
                </a:cubicBezTo>
                <a:close/>
                <a:moveTo>
                  <a:pt x="4396946" y="0"/>
                </a:moveTo>
                <a:cubicBezTo>
                  <a:pt x="4411945" y="0"/>
                  <a:pt x="4424104" y="31613"/>
                  <a:pt x="4424104" y="70610"/>
                </a:cubicBezTo>
                <a:cubicBezTo>
                  <a:pt x="4424104" y="109606"/>
                  <a:pt x="4411945" y="141219"/>
                  <a:pt x="4396946" y="141219"/>
                </a:cubicBezTo>
                <a:cubicBezTo>
                  <a:pt x="4395072" y="141219"/>
                  <a:pt x="4393241" y="140725"/>
                  <a:pt x="4391473" y="139785"/>
                </a:cubicBezTo>
                <a:cubicBezTo>
                  <a:pt x="4379098" y="133201"/>
                  <a:pt x="4369789" y="104732"/>
                  <a:pt x="4369789" y="70610"/>
                </a:cubicBezTo>
                <a:cubicBezTo>
                  <a:pt x="4369789" y="31613"/>
                  <a:pt x="4381948" y="0"/>
                  <a:pt x="4396946" y="0"/>
                </a:cubicBezTo>
                <a:close/>
                <a:moveTo>
                  <a:pt x="3921407" y="0"/>
                </a:moveTo>
                <a:cubicBezTo>
                  <a:pt x="3936405" y="0"/>
                  <a:pt x="3948562" y="31613"/>
                  <a:pt x="3948562" y="70610"/>
                </a:cubicBezTo>
                <a:cubicBezTo>
                  <a:pt x="3948562" y="109606"/>
                  <a:pt x="3936405" y="141219"/>
                  <a:pt x="3921407" y="141219"/>
                </a:cubicBezTo>
                <a:cubicBezTo>
                  <a:pt x="3919532" y="141219"/>
                  <a:pt x="3917701" y="140725"/>
                  <a:pt x="3915933" y="139785"/>
                </a:cubicBezTo>
                <a:cubicBezTo>
                  <a:pt x="3903558" y="133201"/>
                  <a:pt x="3894249" y="104732"/>
                  <a:pt x="3894249" y="70610"/>
                </a:cubicBezTo>
                <a:cubicBezTo>
                  <a:pt x="3894249" y="31613"/>
                  <a:pt x="3906408" y="0"/>
                  <a:pt x="3921407" y="0"/>
                </a:cubicBezTo>
                <a:close/>
                <a:moveTo>
                  <a:pt x="3445865" y="0"/>
                </a:moveTo>
                <a:cubicBezTo>
                  <a:pt x="3460864" y="0"/>
                  <a:pt x="3473022" y="31613"/>
                  <a:pt x="3473022" y="70610"/>
                </a:cubicBezTo>
                <a:cubicBezTo>
                  <a:pt x="3473022" y="109606"/>
                  <a:pt x="3460864" y="141219"/>
                  <a:pt x="3445865" y="141219"/>
                </a:cubicBezTo>
                <a:cubicBezTo>
                  <a:pt x="3443990" y="141219"/>
                  <a:pt x="3442160" y="140725"/>
                  <a:pt x="3440391" y="139785"/>
                </a:cubicBezTo>
                <a:cubicBezTo>
                  <a:pt x="3428017" y="133201"/>
                  <a:pt x="3418707" y="104732"/>
                  <a:pt x="3418707" y="70610"/>
                </a:cubicBezTo>
                <a:cubicBezTo>
                  <a:pt x="3418707" y="31613"/>
                  <a:pt x="3430866" y="0"/>
                  <a:pt x="3445865" y="0"/>
                </a:cubicBezTo>
                <a:close/>
                <a:moveTo>
                  <a:pt x="2970323" y="0"/>
                </a:moveTo>
                <a:cubicBezTo>
                  <a:pt x="2985322" y="0"/>
                  <a:pt x="2997480" y="31613"/>
                  <a:pt x="2997480" y="70610"/>
                </a:cubicBezTo>
                <a:cubicBezTo>
                  <a:pt x="2997480" y="109606"/>
                  <a:pt x="2985322" y="141219"/>
                  <a:pt x="2970323" y="141219"/>
                </a:cubicBezTo>
                <a:cubicBezTo>
                  <a:pt x="2968448" y="141219"/>
                  <a:pt x="2966618" y="140725"/>
                  <a:pt x="2964850" y="139785"/>
                </a:cubicBezTo>
                <a:cubicBezTo>
                  <a:pt x="2952475" y="133201"/>
                  <a:pt x="2943165" y="104732"/>
                  <a:pt x="2943165" y="70610"/>
                </a:cubicBezTo>
                <a:cubicBezTo>
                  <a:pt x="2943165" y="31613"/>
                  <a:pt x="2955324" y="0"/>
                  <a:pt x="2970323" y="0"/>
                </a:cubicBezTo>
                <a:close/>
                <a:moveTo>
                  <a:pt x="2494781" y="0"/>
                </a:moveTo>
                <a:cubicBezTo>
                  <a:pt x="2509780" y="0"/>
                  <a:pt x="2521939" y="31613"/>
                  <a:pt x="2521939" y="70610"/>
                </a:cubicBezTo>
                <a:cubicBezTo>
                  <a:pt x="2521939" y="109606"/>
                  <a:pt x="2509780" y="141219"/>
                  <a:pt x="2494781" y="141219"/>
                </a:cubicBezTo>
                <a:cubicBezTo>
                  <a:pt x="2492906" y="141219"/>
                  <a:pt x="2491076" y="140725"/>
                  <a:pt x="2489308" y="139785"/>
                </a:cubicBezTo>
                <a:cubicBezTo>
                  <a:pt x="2476933" y="133201"/>
                  <a:pt x="2467624" y="104732"/>
                  <a:pt x="2467624" y="70610"/>
                </a:cubicBezTo>
                <a:cubicBezTo>
                  <a:pt x="2467624" y="31613"/>
                  <a:pt x="2479782" y="0"/>
                  <a:pt x="2494781" y="0"/>
                </a:cubicBezTo>
                <a:close/>
                <a:moveTo>
                  <a:pt x="2019240" y="0"/>
                </a:moveTo>
                <a:cubicBezTo>
                  <a:pt x="2034238" y="0"/>
                  <a:pt x="2046397" y="31613"/>
                  <a:pt x="2046397" y="70610"/>
                </a:cubicBezTo>
                <a:cubicBezTo>
                  <a:pt x="2046397" y="109606"/>
                  <a:pt x="2034238" y="141219"/>
                  <a:pt x="2019240" y="141219"/>
                </a:cubicBezTo>
                <a:cubicBezTo>
                  <a:pt x="2017365" y="141219"/>
                  <a:pt x="2015535" y="140725"/>
                  <a:pt x="2013767" y="139785"/>
                </a:cubicBezTo>
                <a:cubicBezTo>
                  <a:pt x="2001392" y="133201"/>
                  <a:pt x="1992083" y="104732"/>
                  <a:pt x="1992083" y="70610"/>
                </a:cubicBezTo>
                <a:cubicBezTo>
                  <a:pt x="1992083" y="31613"/>
                  <a:pt x="2004242" y="0"/>
                  <a:pt x="2019240" y="0"/>
                </a:cubicBezTo>
                <a:close/>
                <a:moveTo>
                  <a:pt x="1543698" y="0"/>
                </a:moveTo>
                <a:cubicBezTo>
                  <a:pt x="1558696" y="0"/>
                  <a:pt x="1570856" y="31613"/>
                  <a:pt x="1570856" y="70610"/>
                </a:cubicBezTo>
                <a:cubicBezTo>
                  <a:pt x="1570856" y="109606"/>
                  <a:pt x="1558696" y="141219"/>
                  <a:pt x="1543698" y="141219"/>
                </a:cubicBezTo>
                <a:cubicBezTo>
                  <a:pt x="1541823" y="141219"/>
                  <a:pt x="1539993" y="140725"/>
                  <a:pt x="1538225" y="139785"/>
                </a:cubicBezTo>
                <a:cubicBezTo>
                  <a:pt x="1525850" y="133201"/>
                  <a:pt x="1516541" y="104732"/>
                  <a:pt x="1516541" y="70610"/>
                </a:cubicBezTo>
                <a:cubicBezTo>
                  <a:pt x="1516541" y="31613"/>
                  <a:pt x="1528699" y="0"/>
                  <a:pt x="1543698" y="0"/>
                </a:cubicBezTo>
                <a:close/>
                <a:moveTo>
                  <a:pt x="1068155" y="0"/>
                </a:moveTo>
                <a:cubicBezTo>
                  <a:pt x="1083154" y="0"/>
                  <a:pt x="1095313" y="31613"/>
                  <a:pt x="1095313" y="70610"/>
                </a:cubicBezTo>
                <a:cubicBezTo>
                  <a:pt x="1095313" y="109606"/>
                  <a:pt x="1083154" y="141219"/>
                  <a:pt x="1068155" y="141219"/>
                </a:cubicBezTo>
                <a:cubicBezTo>
                  <a:pt x="1066280" y="141219"/>
                  <a:pt x="1064450" y="140725"/>
                  <a:pt x="1062682" y="139785"/>
                </a:cubicBezTo>
                <a:cubicBezTo>
                  <a:pt x="1050307" y="133201"/>
                  <a:pt x="1040998" y="104732"/>
                  <a:pt x="1040998" y="70610"/>
                </a:cubicBezTo>
                <a:cubicBezTo>
                  <a:pt x="1040998" y="31613"/>
                  <a:pt x="1053156" y="0"/>
                  <a:pt x="1068155" y="0"/>
                </a:cubicBezTo>
                <a:close/>
                <a:moveTo>
                  <a:pt x="592613" y="0"/>
                </a:moveTo>
                <a:cubicBezTo>
                  <a:pt x="607611" y="0"/>
                  <a:pt x="619770" y="31613"/>
                  <a:pt x="619770" y="70610"/>
                </a:cubicBezTo>
                <a:cubicBezTo>
                  <a:pt x="619770" y="109606"/>
                  <a:pt x="607611" y="141219"/>
                  <a:pt x="592613" y="141219"/>
                </a:cubicBezTo>
                <a:cubicBezTo>
                  <a:pt x="590738" y="141219"/>
                  <a:pt x="588908" y="140725"/>
                  <a:pt x="587140" y="139785"/>
                </a:cubicBezTo>
                <a:cubicBezTo>
                  <a:pt x="574765" y="133201"/>
                  <a:pt x="565456" y="104732"/>
                  <a:pt x="565456" y="70610"/>
                </a:cubicBezTo>
                <a:cubicBezTo>
                  <a:pt x="565456" y="31613"/>
                  <a:pt x="577614" y="0"/>
                  <a:pt x="592613" y="0"/>
                </a:cubicBezTo>
                <a:close/>
                <a:moveTo>
                  <a:pt x="117071" y="0"/>
                </a:moveTo>
                <a:cubicBezTo>
                  <a:pt x="132070" y="0"/>
                  <a:pt x="144229" y="31613"/>
                  <a:pt x="144229" y="70610"/>
                </a:cubicBezTo>
                <a:cubicBezTo>
                  <a:pt x="144229" y="109606"/>
                  <a:pt x="132070" y="141219"/>
                  <a:pt x="117071" y="141219"/>
                </a:cubicBezTo>
                <a:cubicBezTo>
                  <a:pt x="115196" y="141219"/>
                  <a:pt x="113366" y="140725"/>
                  <a:pt x="111598" y="139785"/>
                </a:cubicBezTo>
                <a:cubicBezTo>
                  <a:pt x="99223" y="133201"/>
                  <a:pt x="89914" y="104732"/>
                  <a:pt x="89914" y="70610"/>
                </a:cubicBezTo>
                <a:cubicBezTo>
                  <a:pt x="89914" y="31613"/>
                  <a:pt x="102073" y="0"/>
                  <a:pt x="117071" y="0"/>
                </a:cubicBezTo>
                <a:close/>
              </a:path>
            </a:pathLst>
          </a:custGeom>
          <a:solidFill>
            <a:srgbClr val="FF99CC"/>
          </a:solidFill>
          <a:ln w="381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8B4B9DD6-DB57-8CA9-0A6D-4B6B49D0B9A5}"/>
              </a:ext>
            </a:extLst>
          </p:cNvPr>
          <p:cNvSpPr/>
          <p:nvPr/>
        </p:nvSpPr>
        <p:spPr bwMode="auto">
          <a:xfrm>
            <a:off x="239508" y="3568059"/>
            <a:ext cx="9426986" cy="391702"/>
          </a:xfrm>
          <a:custGeom>
            <a:avLst/>
            <a:gdLst>
              <a:gd name="connsiteX0" fmla="*/ 9180657 w 9426986"/>
              <a:gd name="connsiteY0" fmla="*/ 0 h 391702"/>
              <a:gd name="connsiteX1" fmla="*/ 9219079 w 9426986"/>
              <a:gd name="connsiteY1" fmla="*/ 66217 h 391702"/>
              <a:gd name="connsiteX2" fmla="*/ 9220352 w 9426986"/>
              <a:gd name="connsiteY2" fmla="*/ 76876 h 391702"/>
              <a:gd name="connsiteX3" fmla="*/ 9227781 w 9426986"/>
              <a:gd name="connsiteY3" fmla="*/ 68846 h 391702"/>
              <a:gd name="connsiteX4" fmla="*/ 9333928 w 9426986"/>
              <a:gd name="connsiteY4" fmla="*/ 21670 h 391702"/>
              <a:gd name="connsiteX5" fmla="*/ 9314275 w 9426986"/>
              <a:gd name="connsiteY5" fmla="*/ 95660 h 391702"/>
              <a:gd name="connsiteX6" fmla="*/ 9307551 w 9426986"/>
              <a:gd name="connsiteY6" fmla="*/ 104207 h 391702"/>
              <a:gd name="connsiteX7" fmla="*/ 9318569 w 9426986"/>
              <a:gd name="connsiteY7" fmla="*/ 103673 h 391702"/>
              <a:gd name="connsiteX8" fmla="*/ 9426986 w 9426986"/>
              <a:gd name="connsiteY8" fmla="*/ 145372 h 391702"/>
              <a:gd name="connsiteX9" fmla="*/ 9360770 w 9426986"/>
              <a:gd name="connsiteY9" fmla="*/ 183793 h 391702"/>
              <a:gd name="connsiteX10" fmla="*/ 9350110 w 9426986"/>
              <a:gd name="connsiteY10" fmla="*/ 185066 h 391702"/>
              <a:gd name="connsiteX11" fmla="*/ 9358140 w 9426986"/>
              <a:gd name="connsiteY11" fmla="*/ 192497 h 391702"/>
              <a:gd name="connsiteX12" fmla="*/ 9405316 w 9426986"/>
              <a:gd name="connsiteY12" fmla="*/ 298643 h 391702"/>
              <a:gd name="connsiteX13" fmla="*/ 9331327 w 9426986"/>
              <a:gd name="connsiteY13" fmla="*/ 278989 h 391702"/>
              <a:gd name="connsiteX14" fmla="*/ 9322891 w 9426986"/>
              <a:gd name="connsiteY14" fmla="*/ 272353 h 391702"/>
              <a:gd name="connsiteX15" fmla="*/ 9323315 w 9426986"/>
              <a:gd name="connsiteY15" fmla="*/ 283284 h 391702"/>
              <a:gd name="connsiteX16" fmla="*/ 9281616 w 9426986"/>
              <a:gd name="connsiteY16" fmla="*/ 391702 h 391702"/>
              <a:gd name="connsiteX17" fmla="*/ 9243194 w 9426986"/>
              <a:gd name="connsiteY17" fmla="*/ 325485 h 391702"/>
              <a:gd name="connsiteX18" fmla="*/ 9241921 w 9426986"/>
              <a:gd name="connsiteY18" fmla="*/ 314827 h 391702"/>
              <a:gd name="connsiteX19" fmla="*/ 9234492 w 9426986"/>
              <a:gd name="connsiteY19" fmla="*/ 322856 h 391702"/>
              <a:gd name="connsiteX20" fmla="*/ 9128344 w 9426986"/>
              <a:gd name="connsiteY20" fmla="*/ 370032 h 391702"/>
              <a:gd name="connsiteX21" fmla="*/ 9147998 w 9426986"/>
              <a:gd name="connsiteY21" fmla="*/ 296042 h 391702"/>
              <a:gd name="connsiteX22" fmla="*/ 9154635 w 9426986"/>
              <a:gd name="connsiteY22" fmla="*/ 287606 h 391702"/>
              <a:gd name="connsiteX23" fmla="*/ 9143703 w 9426986"/>
              <a:gd name="connsiteY23" fmla="*/ 288030 h 391702"/>
              <a:gd name="connsiteX24" fmla="*/ 9035286 w 9426986"/>
              <a:gd name="connsiteY24" fmla="*/ 246331 h 391702"/>
              <a:gd name="connsiteX25" fmla="*/ 9101502 w 9426986"/>
              <a:gd name="connsiteY25" fmla="*/ 207909 h 391702"/>
              <a:gd name="connsiteX26" fmla="*/ 9112162 w 9426986"/>
              <a:gd name="connsiteY26" fmla="*/ 206637 h 391702"/>
              <a:gd name="connsiteX27" fmla="*/ 9104132 w 9426986"/>
              <a:gd name="connsiteY27" fmla="*/ 199206 h 391702"/>
              <a:gd name="connsiteX28" fmla="*/ 9056956 w 9426986"/>
              <a:gd name="connsiteY28" fmla="*/ 93060 h 391702"/>
              <a:gd name="connsiteX29" fmla="*/ 9130945 w 9426986"/>
              <a:gd name="connsiteY29" fmla="*/ 112713 h 391702"/>
              <a:gd name="connsiteX30" fmla="*/ 9139382 w 9426986"/>
              <a:gd name="connsiteY30" fmla="*/ 119350 h 391702"/>
              <a:gd name="connsiteX31" fmla="*/ 9138958 w 9426986"/>
              <a:gd name="connsiteY31" fmla="*/ 108418 h 391702"/>
              <a:gd name="connsiteX32" fmla="*/ 9172253 w 9426986"/>
              <a:gd name="connsiteY32" fmla="*/ 2203 h 391702"/>
              <a:gd name="connsiteX33" fmla="*/ 9180657 w 9426986"/>
              <a:gd name="connsiteY33" fmla="*/ 0 h 391702"/>
              <a:gd name="connsiteX34" fmla="*/ 8705124 w 9426986"/>
              <a:gd name="connsiteY34" fmla="*/ 0 h 391702"/>
              <a:gd name="connsiteX35" fmla="*/ 8743546 w 9426986"/>
              <a:gd name="connsiteY35" fmla="*/ 66217 h 391702"/>
              <a:gd name="connsiteX36" fmla="*/ 8744819 w 9426986"/>
              <a:gd name="connsiteY36" fmla="*/ 76876 h 391702"/>
              <a:gd name="connsiteX37" fmla="*/ 8752248 w 9426986"/>
              <a:gd name="connsiteY37" fmla="*/ 68846 h 391702"/>
              <a:gd name="connsiteX38" fmla="*/ 8858396 w 9426986"/>
              <a:gd name="connsiteY38" fmla="*/ 21670 h 391702"/>
              <a:gd name="connsiteX39" fmla="*/ 8838742 w 9426986"/>
              <a:gd name="connsiteY39" fmla="*/ 95660 h 391702"/>
              <a:gd name="connsiteX40" fmla="*/ 8832018 w 9426986"/>
              <a:gd name="connsiteY40" fmla="*/ 104207 h 391702"/>
              <a:gd name="connsiteX41" fmla="*/ 8843036 w 9426986"/>
              <a:gd name="connsiteY41" fmla="*/ 103673 h 391702"/>
              <a:gd name="connsiteX42" fmla="*/ 8951453 w 9426986"/>
              <a:gd name="connsiteY42" fmla="*/ 145372 h 391702"/>
              <a:gd name="connsiteX43" fmla="*/ 8885237 w 9426986"/>
              <a:gd name="connsiteY43" fmla="*/ 183793 h 391702"/>
              <a:gd name="connsiteX44" fmla="*/ 8874577 w 9426986"/>
              <a:gd name="connsiteY44" fmla="*/ 185066 h 391702"/>
              <a:gd name="connsiteX45" fmla="*/ 8882607 w 9426986"/>
              <a:gd name="connsiteY45" fmla="*/ 192497 h 391702"/>
              <a:gd name="connsiteX46" fmla="*/ 8929783 w 9426986"/>
              <a:gd name="connsiteY46" fmla="*/ 298643 h 391702"/>
              <a:gd name="connsiteX47" fmla="*/ 8855794 w 9426986"/>
              <a:gd name="connsiteY47" fmla="*/ 278989 h 391702"/>
              <a:gd name="connsiteX48" fmla="*/ 8847358 w 9426986"/>
              <a:gd name="connsiteY48" fmla="*/ 272353 h 391702"/>
              <a:gd name="connsiteX49" fmla="*/ 8847782 w 9426986"/>
              <a:gd name="connsiteY49" fmla="*/ 283284 h 391702"/>
              <a:gd name="connsiteX50" fmla="*/ 8806083 w 9426986"/>
              <a:gd name="connsiteY50" fmla="*/ 391702 h 391702"/>
              <a:gd name="connsiteX51" fmla="*/ 8767661 w 9426986"/>
              <a:gd name="connsiteY51" fmla="*/ 325485 h 391702"/>
              <a:gd name="connsiteX52" fmla="*/ 8766388 w 9426986"/>
              <a:gd name="connsiteY52" fmla="*/ 314827 h 391702"/>
              <a:gd name="connsiteX53" fmla="*/ 8758959 w 9426986"/>
              <a:gd name="connsiteY53" fmla="*/ 322856 h 391702"/>
              <a:gd name="connsiteX54" fmla="*/ 8652811 w 9426986"/>
              <a:gd name="connsiteY54" fmla="*/ 370032 h 391702"/>
              <a:gd name="connsiteX55" fmla="*/ 8672465 w 9426986"/>
              <a:gd name="connsiteY55" fmla="*/ 296042 h 391702"/>
              <a:gd name="connsiteX56" fmla="*/ 8679102 w 9426986"/>
              <a:gd name="connsiteY56" fmla="*/ 287606 h 391702"/>
              <a:gd name="connsiteX57" fmla="*/ 8668170 w 9426986"/>
              <a:gd name="connsiteY57" fmla="*/ 288030 h 391702"/>
              <a:gd name="connsiteX58" fmla="*/ 8559753 w 9426986"/>
              <a:gd name="connsiteY58" fmla="*/ 246331 h 391702"/>
              <a:gd name="connsiteX59" fmla="*/ 8625969 w 9426986"/>
              <a:gd name="connsiteY59" fmla="*/ 207909 h 391702"/>
              <a:gd name="connsiteX60" fmla="*/ 8636629 w 9426986"/>
              <a:gd name="connsiteY60" fmla="*/ 206637 h 391702"/>
              <a:gd name="connsiteX61" fmla="*/ 8628599 w 9426986"/>
              <a:gd name="connsiteY61" fmla="*/ 199206 h 391702"/>
              <a:gd name="connsiteX62" fmla="*/ 8581423 w 9426986"/>
              <a:gd name="connsiteY62" fmla="*/ 93060 h 391702"/>
              <a:gd name="connsiteX63" fmla="*/ 8655412 w 9426986"/>
              <a:gd name="connsiteY63" fmla="*/ 112713 h 391702"/>
              <a:gd name="connsiteX64" fmla="*/ 8663849 w 9426986"/>
              <a:gd name="connsiteY64" fmla="*/ 119350 h 391702"/>
              <a:gd name="connsiteX65" fmla="*/ 8663425 w 9426986"/>
              <a:gd name="connsiteY65" fmla="*/ 108418 h 391702"/>
              <a:gd name="connsiteX66" fmla="*/ 8696720 w 9426986"/>
              <a:gd name="connsiteY66" fmla="*/ 2203 h 391702"/>
              <a:gd name="connsiteX67" fmla="*/ 8705124 w 9426986"/>
              <a:gd name="connsiteY67" fmla="*/ 0 h 391702"/>
              <a:gd name="connsiteX68" fmla="*/ 8229582 w 9426986"/>
              <a:gd name="connsiteY68" fmla="*/ 0 h 391702"/>
              <a:gd name="connsiteX69" fmla="*/ 8268004 w 9426986"/>
              <a:gd name="connsiteY69" fmla="*/ 66217 h 391702"/>
              <a:gd name="connsiteX70" fmla="*/ 8269277 w 9426986"/>
              <a:gd name="connsiteY70" fmla="*/ 76876 h 391702"/>
              <a:gd name="connsiteX71" fmla="*/ 8276706 w 9426986"/>
              <a:gd name="connsiteY71" fmla="*/ 68846 h 391702"/>
              <a:gd name="connsiteX72" fmla="*/ 8382854 w 9426986"/>
              <a:gd name="connsiteY72" fmla="*/ 21670 h 391702"/>
              <a:gd name="connsiteX73" fmla="*/ 8363200 w 9426986"/>
              <a:gd name="connsiteY73" fmla="*/ 95660 h 391702"/>
              <a:gd name="connsiteX74" fmla="*/ 8356476 w 9426986"/>
              <a:gd name="connsiteY74" fmla="*/ 104207 h 391702"/>
              <a:gd name="connsiteX75" fmla="*/ 8367494 w 9426986"/>
              <a:gd name="connsiteY75" fmla="*/ 103673 h 391702"/>
              <a:gd name="connsiteX76" fmla="*/ 8475911 w 9426986"/>
              <a:gd name="connsiteY76" fmla="*/ 145372 h 391702"/>
              <a:gd name="connsiteX77" fmla="*/ 8409695 w 9426986"/>
              <a:gd name="connsiteY77" fmla="*/ 183793 h 391702"/>
              <a:gd name="connsiteX78" fmla="*/ 8399035 w 9426986"/>
              <a:gd name="connsiteY78" fmla="*/ 185066 h 391702"/>
              <a:gd name="connsiteX79" fmla="*/ 8407065 w 9426986"/>
              <a:gd name="connsiteY79" fmla="*/ 192497 h 391702"/>
              <a:gd name="connsiteX80" fmla="*/ 8454241 w 9426986"/>
              <a:gd name="connsiteY80" fmla="*/ 298643 h 391702"/>
              <a:gd name="connsiteX81" fmla="*/ 8380252 w 9426986"/>
              <a:gd name="connsiteY81" fmla="*/ 278989 h 391702"/>
              <a:gd name="connsiteX82" fmla="*/ 8371816 w 9426986"/>
              <a:gd name="connsiteY82" fmla="*/ 272353 h 391702"/>
              <a:gd name="connsiteX83" fmla="*/ 8372240 w 9426986"/>
              <a:gd name="connsiteY83" fmla="*/ 283284 h 391702"/>
              <a:gd name="connsiteX84" fmla="*/ 8330541 w 9426986"/>
              <a:gd name="connsiteY84" fmla="*/ 391702 h 391702"/>
              <a:gd name="connsiteX85" fmla="*/ 8292119 w 9426986"/>
              <a:gd name="connsiteY85" fmla="*/ 325485 h 391702"/>
              <a:gd name="connsiteX86" fmla="*/ 8290846 w 9426986"/>
              <a:gd name="connsiteY86" fmla="*/ 314827 h 391702"/>
              <a:gd name="connsiteX87" fmla="*/ 8283417 w 9426986"/>
              <a:gd name="connsiteY87" fmla="*/ 322856 h 391702"/>
              <a:gd name="connsiteX88" fmla="*/ 8177269 w 9426986"/>
              <a:gd name="connsiteY88" fmla="*/ 370032 h 391702"/>
              <a:gd name="connsiteX89" fmla="*/ 8196923 w 9426986"/>
              <a:gd name="connsiteY89" fmla="*/ 296042 h 391702"/>
              <a:gd name="connsiteX90" fmla="*/ 8203560 w 9426986"/>
              <a:gd name="connsiteY90" fmla="*/ 287606 h 391702"/>
              <a:gd name="connsiteX91" fmla="*/ 8192628 w 9426986"/>
              <a:gd name="connsiteY91" fmla="*/ 288030 h 391702"/>
              <a:gd name="connsiteX92" fmla="*/ 8084211 w 9426986"/>
              <a:gd name="connsiteY92" fmla="*/ 246331 h 391702"/>
              <a:gd name="connsiteX93" fmla="*/ 8150427 w 9426986"/>
              <a:gd name="connsiteY93" fmla="*/ 207909 h 391702"/>
              <a:gd name="connsiteX94" fmla="*/ 8161087 w 9426986"/>
              <a:gd name="connsiteY94" fmla="*/ 206637 h 391702"/>
              <a:gd name="connsiteX95" fmla="*/ 8153057 w 9426986"/>
              <a:gd name="connsiteY95" fmla="*/ 199206 h 391702"/>
              <a:gd name="connsiteX96" fmla="*/ 8105881 w 9426986"/>
              <a:gd name="connsiteY96" fmla="*/ 93060 h 391702"/>
              <a:gd name="connsiteX97" fmla="*/ 8179870 w 9426986"/>
              <a:gd name="connsiteY97" fmla="*/ 112713 h 391702"/>
              <a:gd name="connsiteX98" fmla="*/ 8188307 w 9426986"/>
              <a:gd name="connsiteY98" fmla="*/ 119350 h 391702"/>
              <a:gd name="connsiteX99" fmla="*/ 8187883 w 9426986"/>
              <a:gd name="connsiteY99" fmla="*/ 108418 h 391702"/>
              <a:gd name="connsiteX100" fmla="*/ 8221178 w 9426986"/>
              <a:gd name="connsiteY100" fmla="*/ 2203 h 391702"/>
              <a:gd name="connsiteX101" fmla="*/ 8229582 w 9426986"/>
              <a:gd name="connsiteY101" fmla="*/ 0 h 391702"/>
              <a:gd name="connsiteX102" fmla="*/ 7754040 w 9426986"/>
              <a:gd name="connsiteY102" fmla="*/ 0 h 391702"/>
              <a:gd name="connsiteX103" fmla="*/ 7792462 w 9426986"/>
              <a:gd name="connsiteY103" fmla="*/ 66217 h 391702"/>
              <a:gd name="connsiteX104" fmla="*/ 7793734 w 9426986"/>
              <a:gd name="connsiteY104" fmla="*/ 76876 h 391702"/>
              <a:gd name="connsiteX105" fmla="*/ 7801164 w 9426986"/>
              <a:gd name="connsiteY105" fmla="*/ 68846 h 391702"/>
              <a:gd name="connsiteX106" fmla="*/ 7907311 w 9426986"/>
              <a:gd name="connsiteY106" fmla="*/ 21670 h 391702"/>
              <a:gd name="connsiteX107" fmla="*/ 7887658 w 9426986"/>
              <a:gd name="connsiteY107" fmla="*/ 95660 h 391702"/>
              <a:gd name="connsiteX108" fmla="*/ 7880934 w 9426986"/>
              <a:gd name="connsiteY108" fmla="*/ 104207 h 391702"/>
              <a:gd name="connsiteX109" fmla="*/ 7891952 w 9426986"/>
              <a:gd name="connsiteY109" fmla="*/ 103673 h 391702"/>
              <a:gd name="connsiteX110" fmla="*/ 8000369 w 9426986"/>
              <a:gd name="connsiteY110" fmla="*/ 145372 h 391702"/>
              <a:gd name="connsiteX111" fmla="*/ 7934153 w 9426986"/>
              <a:gd name="connsiteY111" fmla="*/ 183793 h 391702"/>
              <a:gd name="connsiteX112" fmla="*/ 7923493 w 9426986"/>
              <a:gd name="connsiteY112" fmla="*/ 185066 h 391702"/>
              <a:gd name="connsiteX113" fmla="*/ 7931523 w 9426986"/>
              <a:gd name="connsiteY113" fmla="*/ 192497 h 391702"/>
              <a:gd name="connsiteX114" fmla="*/ 7978699 w 9426986"/>
              <a:gd name="connsiteY114" fmla="*/ 298643 h 391702"/>
              <a:gd name="connsiteX115" fmla="*/ 7904710 w 9426986"/>
              <a:gd name="connsiteY115" fmla="*/ 278989 h 391702"/>
              <a:gd name="connsiteX116" fmla="*/ 7896274 w 9426986"/>
              <a:gd name="connsiteY116" fmla="*/ 272353 h 391702"/>
              <a:gd name="connsiteX117" fmla="*/ 7896698 w 9426986"/>
              <a:gd name="connsiteY117" fmla="*/ 283284 h 391702"/>
              <a:gd name="connsiteX118" fmla="*/ 7854999 w 9426986"/>
              <a:gd name="connsiteY118" fmla="*/ 391702 h 391702"/>
              <a:gd name="connsiteX119" fmla="*/ 7816577 w 9426986"/>
              <a:gd name="connsiteY119" fmla="*/ 325485 h 391702"/>
              <a:gd name="connsiteX120" fmla="*/ 7815304 w 9426986"/>
              <a:gd name="connsiteY120" fmla="*/ 314827 h 391702"/>
              <a:gd name="connsiteX121" fmla="*/ 7807874 w 9426986"/>
              <a:gd name="connsiteY121" fmla="*/ 322856 h 391702"/>
              <a:gd name="connsiteX122" fmla="*/ 7701727 w 9426986"/>
              <a:gd name="connsiteY122" fmla="*/ 370032 h 391702"/>
              <a:gd name="connsiteX123" fmla="*/ 7721381 w 9426986"/>
              <a:gd name="connsiteY123" fmla="*/ 296042 h 391702"/>
              <a:gd name="connsiteX124" fmla="*/ 7728017 w 9426986"/>
              <a:gd name="connsiteY124" fmla="*/ 287606 h 391702"/>
              <a:gd name="connsiteX125" fmla="*/ 7717086 w 9426986"/>
              <a:gd name="connsiteY125" fmla="*/ 288030 h 391702"/>
              <a:gd name="connsiteX126" fmla="*/ 7608669 w 9426986"/>
              <a:gd name="connsiteY126" fmla="*/ 246331 h 391702"/>
              <a:gd name="connsiteX127" fmla="*/ 7674885 w 9426986"/>
              <a:gd name="connsiteY127" fmla="*/ 207909 h 391702"/>
              <a:gd name="connsiteX128" fmla="*/ 7685545 w 9426986"/>
              <a:gd name="connsiteY128" fmla="*/ 206637 h 391702"/>
              <a:gd name="connsiteX129" fmla="*/ 7677515 w 9426986"/>
              <a:gd name="connsiteY129" fmla="*/ 199206 h 391702"/>
              <a:gd name="connsiteX130" fmla="*/ 7630339 w 9426986"/>
              <a:gd name="connsiteY130" fmla="*/ 93060 h 391702"/>
              <a:gd name="connsiteX131" fmla="*/ 7704328 w 9426986"/>
              <a:gd name="connsiteY131" fmla="*/ 112713 h 391702"/>
              <a:gd name="connsiteX132" fmla="*/ 7712764 w 9426986"/>
              <a:gd name="connsiteY132" fmla="*/ 119350 h 391702"/>
              <a:gd name="connsiteX133" fmla="*/ 7712340 w 9426986"/>
              <a:gd name="connsiteY133" fmla="*/ 108418 h 391702"/>
              <a:gd name="connsiteX134" fmla="*/ 7745636 w 9426986"/>
              <a:gd name="connsiteY134" fmla="*/ 2203 h 391702"/>
              <a:gd name="connsiteX135" fmla="*/ 7754040 w 9426986"/>
              <a:gd name="connsiteY135" fmla="*/ 0 h 391702"/>
              <a:gd name="connsiteX136" fmla="*/ 7278498 w 9426986"/>
              <a:gd name="connsiteY136" fmla="*/ 0 h 391702"/>
              <a:gd name="connsiteX137" fmla="*/ 7316920 w 9426986"/>
              <a:gd name="connsiteY137" fmla="*/ 66217 h 391702"/>
              <a:gd name="connsiteX138" fmla="*/ 7318192 w 9426986"/>
              <a:gd name="connsiteY138" fmla="*/ 76876 h 391702"/>
              <a:gd name="connsiteX139" fmla="*/ 7325622 w 9426986"/>
              <a:gd name="connsiteY139" fmla="*/ 68846 h 391702"/>
              <a:gd name="connsiteX140" fmla="*/ 7431769 w 9426986"/>
              <a:gd name="connsiteY140" fmla="*/ 21670 h 391702"/>
              <a:gd name="connsiteX141" fmla="*/ 7412116 w 9426986"/>
              <a:gd name="connsiteY141" fmla="*/ 95660 h 391702"/>
              <a:gd name="connsiteX142" fmla="*/ 7405392 w 9426986"/>
              <a:gd name="connsiteY142" fmla="*/ 104207 h 391702"/>
              <a:gd name="connsiteX143" fmla="*/ 7416410 w 9426986"/>
              <a:gd name="connsiteY143" fmla="*/ 103673 h 391702"/>
              <a:gd name="connsiteX144" fmla="*/ 7524827 w 9426986"/>
              <a:gd name="connsiteY144" fmla="*/ 145372 h 391702"/>
              <a:gd name="connsiteX145" fmla="*/ 7458611 w 9426986"/>
              <a:gd name="connsiteY145" fmla="*/ 183793 h 391702"/>
              <a:gd name="connsiteX146" fmla="*/ 7447951 w 9426986"/>
              <a:gd name="connsiteY146" fmla="*/ 185066 h 391702"/>
              <a:gd name="connsiteX147" fmla="*/ 7455981 w 9426986"/>
              <a:gd name="connsiteY147" fmla="*/ 192497 h 391702"/>
              <a:gd name="connsiteX148" fmla="*/ 7503157 w 9426986"/>
              <a:gd name="connsiteY148" fmla="*/ 298643 h 391702"/>
              <a:gd name="connsiteX149" fmla="*/ 7429168 w 9426986"/>
              <a:gd name="connsiteY149" fmla="*/ 278989 h 391702"/>
              <a:gd name="connsiteX150" fmla="*/ 7420732 w 9426986"/>
              <a:gd name="connsiteY150" fmla="*/ 272353 h 391702"/>
              <a:gd name="connsiteX151" fmla="*/ 7421156 w 9426986"/>
              <a:gd name="connsiteY151" fmla="*/ 283284 h 391702"/>
              <a:gd name="connsiteX152" fmla="*/ 7379457 w 9426986"/>
              <a:gd name="connsiteY152" fmla="*/ 391702 h 391702"/>
              <a:gd name="connsiteX153" fmla="*/ 7341035 w 9426986"/>
              <a:gd name="connsiteY153" fmla="*/ 325485 h 391702"/>
              <a:gd name="connsiteX154" fmla="*/ 7339762 w 9426986"/>
              <a:gd name="connsiteY154" fmla="*/ 314827 h 391702"/>
              <a:gd name="connsiteX155" fmla="*/ 7332332 w 9426986"/>
              <a:gd name="connsiteY155" fmla="*/ 322856 h 391702"/>
              <a:gd name="connsiteX156" fmla="*/ 7226185 w 9426986"/>
              <a:gd name="connsiteY156" fmla="*/ 370032 h 391702"/>
              <a:gd name="connsiteX157" fmla="*/ 7245839 w 9426986"/>
              <a:gd name="connsiteY157" fmla="*/ 296042 h 391702"/>
              <a:gd name="connsiteX158" fmla="*/ 7252475 w 9426986"/>
              <a:gd name="connsiteY158" fmla="*/ 287606 h 391702"/>
              <a:gd name="connsiteX159" fmla="*/ 7241544 w 9426986"/>
              <a:gd name="connsiteY159" fmla="*/ 288030 h 391702"/>
              <a:gd name="connsiteX160" fmla="*/ 7133127 w 9426986"/>
              <a:gd name="connsiteY160" fmla="*/ 246331 h 391702"/>
              <a:gd name="connsiteX161" fmla="*/ 7199343 w 9426986"/>
              <a:gd name="connsiteY161" fmla="*/ 207909 h 391702"/>
              <a:gd name="connsiteX162" fmla="*/ 7210003 w 9426986"/>
              <a:gd name="connsiteY162" fmla="*/ 206637 h 391702"/>
              <a:gd name="connsiteX163" fmla="*/ 7201973 w 9426986"/>
              <a:gd name="connsiteY163" fmla="*/ 199206 h 391702"/>
              <a:gd name="connsiteX164" fmla="*/ 7154797 w 9426986"/>
              <a:gd name="connsiteY164" fmla="*/ 93060 h 391702"/>
              <a:gd name="connsiteX165" fmla="*/ 7228786 w 9426986"/>
              <a:gd name="connsiteY165" fmla="*/ 112713 h 391702"/>
              <a:gd name="connsiteX166" fmla="*/ 7237222 w 9426986"/>
              <a:gd name="connsiteY166" fmla="*/ 119350 h 391702"/>
              <a:gd name="connsiteX167" fmla="*/ 7236798 w 9426986"/>
              <a:gd name="connsiteY167" fmla="*/ 108418 h 391702"/>
              <a:gd name="connsiteX168" fmla="*/ 7270094 w 9426986"/>
              <a:gd name="connsiteY168" fmla="*/ 2203 h 391702"/>
              <a:gd name="connsiteX169" fmla="*/ 7278498 w 9426986"/>
              <a:gd name="connsiteY169" fmla="*/ 0 h 391702"/>
              <a:gd name="connsiteX170" fmla="*/ 6802956 w 9426986"/>
              <a:gd name="connsiteY170" fmla="*/ 0 h 391702"/>
              <a:gd name="connsiteX171" fmla="*/ 6841378 w 9426986"/>
              <a:gd name="connsiteY171" fmla="*/ 66217 h 391702"/>
              <a:gd name="connsiteX172" fmla="*/ 6842650 w 9426986"/>
              <a:gd name="connsiteY172" fmla="*/ 76876 h 391702"/>
              <a:gd name="connsiteX173" fmla="*/ 6850080 w 9426986"/>
              <a:gd name="connsiteY173" fmla="*/ 68846 h 391702"/>
              <a:gd name="connsiteX174" fmla="*/ 6956227 w 9426986"/>
              <a:gd name="connsiteY174" fmla="*/ 21670 h 391702"/>
              <a:gd name="connsiteX175" fmla="*/ 6936574 w 9426986"/>
              <a:gd name="connsiteY175" fmla="*/ 95660 h 391702"/>
              <a:gd name="connsiteX176" fmla="*/ 6929850 w 9426986"/>
              <a:gd name="connsiteY176" fmla="*/ 104207 h 391702"/>
              <a:gd name="connsiteX177" fmla="*/ 6940868 w 9426986"/>
              <a:gd name="connsiteY177" fmla="*/ 103673 h 391702"/>
              <a:gd name="connsiteX178" fmla="*/ 7049285 w 9426986"/>
              <a:gd name="connsiteY178" fmla="*/ 145372 h 391702"/>
              <a:gd name="connsiteX179" fmla="*/ 6983069 w 9426986"/>
              <a:gd name="connsiteY179" fmla="*/ 183793 h 391702"/>
              <a:gd name="connsiteX180" fmla="*/ 6972409 w 9426986"/>
              <a:gd name="connsiteY180" fmla="*/ 185066 h 391702"/>
              <a:gd name="connsiteX181" fmla="*/ 6980439 w 9426986"/>
              <a:gd name="connsiteY181" fmla="*/ 192497 h 391702"/>
              <a:gd name="connsiteX182" fmla="*/ 7027615 w 9426986"/>
              <a:gd name="connsiteY182" fmla="*/ 298643 h 391702"/>
              <a:gd name="connsiteX183" fmla="*/ 6953626 w 9426986"/>
              <a:gd name="connsiteY183" fmla="*/ 278989 h 391702"/>
              <a:gd name="connsiteX184" fmla="*/ 6945190 w 9426986"/>
              <a:gd name="connsiteY184" fmla="*/ 272353 h 391702"/>
              <a:gd name="connsiteX185" fmla="*/ 6945614 w 9426986"/>
              <a:gd name="connsiteY185" fmla="*/ 283284 h 391702"/>
              <a:gd name="connsiteX186" fmla="*/ 6903915 w 9426986"/>
              <a:gd name="connsiteY186" fmla="*/ 391702 h 391702"/>
              <a:gd name="connsiteX187" fmla="*/ 6865493 w 9426986"/>
              <a:gd name="connsiteY187" fmla="*/ 325485 h 391702"/>
              <a:gd name="connsiteX188" fmla="*/ 6864220 w 9426986"/>
              <a:gd name="connsiteY188" fmla="*/ 314827 h 391702"/>
              <a:gd name="connsiteX189" fmla="*/ 6856790 w 9426986"/>
              <a:gd name="connsiteY189" fmla="*/ 322856 h 391702"/>
              <a:gd name="connsiteX190" fmla="*/ 6750643 w 9426986"/>
              <a:gd name="connsiteY190" fmla="*/ 370032 h 391702"/>
              <a:gd name="connsiteX191" fmla="*/ 6770297 w 9426986"/>
              <a:gd name="connsiteY191" fmla="*/ 296042 h 391702"/>
              <a:gd name="connsiteX192" fmla="*/ 6776933 w 9426986"/>
              <a:gd name="connsiteY192" fmla="*/ 287606 h 391702"/>
              <a:gd name="connsiteX193" fmla="*/ 6766002 w 9426986"/>
              <a:gd name="connsiteY193" fmla="*/ 288030 h 391702"/>
              <a:gd name="connsiteX194" fmla="*/ 6657585 w 9426986"/>
              <a:gd name="connsiteY194" fmla="*/ 246331 h 391702"/>
              <a:gd name="connsiteX195" fmla="*/ 6723801 w 9426986"/>
              <a:gd name="connsiteY195" fmla="*/ 207909 h 391702"/>
              <a:gd name="connsiteX196" fmla="*/ 6734461 w 9426986"/>
              <a:gd name="connsiteY196" fmla="*/ 206637 h 391702"/>
              <a:gd name="connsiteX197" fmla="*/ 6726431 w 9426986"/>
              <a:gd name="connsiteY197" fmla="*/ 199206 h 391702"/>
              <a:gd name="connsiteX198" fmla="*/ 6679255 w 9426986"/>
              <a:gd name="connsiteY198" fmla="*/ 93060 h 391702"/>
              <a:gd name="connsiteX199" fmla="*/ 6753244 w 9426986"/>
              <a:gd name="connsiteY199" fmla="*/ 112713 h 391702"/>
              <a:gd name="connsiteX200" fmla="*/ 6761680 w 9426986"/>
              <a:gd name="connsiteY200" fmla="*/ 119350 h 391702"/>
              <a:gd name="connsiteX201" fmla="*/ 6761256 w 9426986"/>
              <a:gd name="connsiteY201" fmla="*/ 108418 h 391702"/>
              <a:gd name="connsiteX202" fmla="*/ 6794552 w 9426986"/>
              <a:gd name="connsiteY202" fmla="*/ 2203 h 391702"/>
              <a:gd name="connsiteX203" fmla="*/ 6802956 w 9426986"/>
              <a:gd name="connsiteY203" fmla="*/ 0 h 391702"/>
              <a:gd name="connsiteX204" fmla="*/ 6327414 w 9426986"/>
              <a:gd name="connsiteY204" fmla="*/ 0 h 391702"/>
              <a:gd name="connsiteX205" fmla="*/ 6365836 w 9426986"/>
              <a:gd name="connsiteY205" fmla="*/ 66217 h 391702"/>
              <a:gd name="connsiteX206" fmla="*/ 6367108 w 9426986"/>
              <a:gd name="connsiteY206" fmla="*/ 76876 h 391702"/>
              <a:gd name="connsiteX207" fmla="*/ 6374538 w 9426986"/>
              <a:gd name="connsiteY207" fmla="*/ 68846 h 391702"/>
              <a:gd name="connsiteX208" fmla="*/ 6480685 w 9426986"/>
              <a:gd name="connsiteY208" fmla="*/ 21670 h 391702"/>
              <a:gd name="connsiteX209" fmla="*/ 6461032 w 9426986"/>
              <a:gd name="connsiteY209" fmla="*/ 95660 h 391702"/>
              <a:gd name="connsiteX210" fmla="*/ 6454308 w 9426986"/>
              <a:gd name="connsiteY210" fmla="*/ 104207 h 391702"/>
              <a:gd name="connsiteX211" fmla="*/ 6465326 w 9426986"/>
              <a:gd name="connsiteY211" fmla="*/ 103673 h 391702"/>
              <a:gd name="connsiteX212" fmla="*/ 6573743 w 9426986"/>
              <a:gd name="connsiteY212" fmla="*/ 145372 h 391702"/>
              <a:gd name="connsiteX213" fmla="*/ 6507527 w 9426986"/>
              <a:gd name="connsiteY213" fmla="*/ 183793 h 391702"/>
              <a:gd name="connsiteX214" fmla="*/ 6496867 w 9426986"/>
              <a:gd name="connsiteY214" fmla="*/ 185066 h 391702"/>
              <a:gd name="connsiteX215" fmla="*/ 6504897 w 9426986"/>
              <a:gd name="connsiteY215" fmla="*/ 192497 h 391702"/>
              <a:gd name="connsiteX216" fmla="*/ 6552073 w 9426986"/>
              <a:gd name="connsiteY216" fmla="*/ 298643 h 391702"/>
              <a:gd name="connsiteX217" fmla="*/ 6478084 w 9426986"/>
              <a:gd name="connsiteY217" fmla="*/ 278989 h 391702"/>
              <a:gd name="connsiteX218" fmla="*/ 6469648 w 9426986"/>
              <a:gd name="connsiteY218" fmla="*/ 272353 h 391702"/>
              <a:gd name="connsiteX219" fmla="*/ 6470072 w 9426986"/>
              <a:gd name="connsiteY219" fmla="*/ 283284 h 391702"/>
              <a:gd name="connsiteX220" fmla="*/ 6428373 w 9426986"/>
              <a:gd name="connsiteY220" fmla="*/ 391702 h 391702"/>
              <a:gd name="connsiteX221" fmla="*/ 6389951 w 9426986"/>
              <a:gd name="connsiteY221" fmla="*/ 325485 h 391702"/>
              <a:gd name="connsiteX222" fmla="*/ 6388678 w 9426986"/>
              <a:gd name="connsiteY222" fmla="*/ 314827 h 391702"/>
              <a:gd name="connsiteX223" fmla="*/ 6381248 w 9426986"/>
              <a:gd name="connsiteY223" fmla="*/ 322856 h 391702"/>
              <a:gd name="connsiteX224" fmla="*/ 6275101 w 9426986"/>
              <a:gd name="connsiteY224" fmla="*/ 370032 h 391702"/>
              <a:gd name="connsiteX225" fmla="*/ 6294755 w 9426986"/>
              <a:gd name="connsiteY225" fmla="*/ 296042 h 391702"/>
              <a:gd name="connsiteX226" fmla="*/ 6301391 w 9426986"/>
              <a:gd name="connsiteY226" fmla="*/ 287606 h 391702"/>
              <a:gd name="connsiteX227" fmla="*/ 6290460 w 9426986"/>
              <a:gd name="connsiteY227" fmla="*/ 288030 h 391702"/>
              <a:gd name="connsiteX228" fmla="*/ 6182043 w 9426986"/>
              <a:gd name="connsiteY228" fmla="*/ 246331 h 391702"/>
              <a:gd name="connsiteX229" fmla="*/ 6248259 w 9426986"/>
              <a:gd name="connsiteY229" fmla="*/ 207909 h 391702"/>
              <a:gd name="connsiteX230" fmla="*/ 6258919 w 9426986"/>
              <a:gd name="connsiteY230" fmla="*/ 206637 h 391702"/>
              <a:gd name="connsiteX231" fmla="*/ 6250889 w 9426986"/>
              <a:gd name="connsiteY231" fmla="*/ 199206 h 391702"/>
              <a:gd name="connsiteX232" fmla="*/ 6203713 w 9426986"/>
              <a:gd name="connsiteY232" fmla="*/ 93060 h 391702"/>
              <a:gd name="connsiteX233" fmla="*/ 6277702 w 9426986"/>
              <a:gd name="connsiteY233" fmla="*/ 112713 h 391702"/>
              <a:gd name="connsiteX234" fmla="*/ 6286138 w 9426986"/>
              <a:gd name="connsiteY234" fmla="*/ 119350 h 391702"/>
              <a:gd name="connsiteX235" fmla="*/ 6285714 w 9426986"/>
              <a:gd name="connsiteY235" fmla="*/ 108418 h 391702"/>
              <a:gd name="connsiteX236" fmla="*/ 6319010 w 9426986"/>
              <a:gd name="connsiteY236" fmla="*/ 2203 h 391702"/>
              <a:gd name="connsiteX237" fmla="*/ 6327414 w 9426986"/>
              <a:gd name="connsiteY237" fmla="*/ 0 h 391702"/>
              <a:gd name="connsiteX238" fmla="*/ 5851872 w 9426986"/>
              <a:gd name="connsiteY238" fmla="*/ 0 h 391702"/>
              <a:gd name="connsiteX239" fmla="*/ 5890294 w 9426986"/>
              <a:gd name="connsiteY239" fmla="*/ 66217 h 391702"/>
              <a:gd name="connsiteX240" fmla="*/ 5891566 w 9426986"/>
              <a:gd name="connsiteY240" fmla="*/ 76876 h 391702"/>
              <a:gd name="connsiteX241" fmla="*/ 5898996 w 9426986"/>
              <a:gd name="connsiteY241" fmla="*/ 68846 h 391702"/>
              <a:gd name="connsiteX242" fmla="*/ 6005143 w 9426986"/>
              <a:gd name="connsiteY242" fmla="*/ 21670 h 391702"/>
              <a:gd name="connsiteX243" fmla="*/ 5985490 w 9426986"/>
              <a:gd name="connsiteY243" fmla="*/ 95660 h 391702"/>
              <a:gd name="connsiteX244" fmla="*/ 5978766 w 9426986"/>
              <a:gd name="connsiteY244" fmla="*/ 104207 h 391702"/>
              <a:gd name="connsiteX245" fmla="*/ 5989784 w 9426986"/>
              <a:gd name="connsiteY245" fmla="*/ 103673 h 391702"/>
              <a:gd name="connsiteX246" fmla="*/ 6098201 w 9426986"/>
              <a:gd name="connsiteY246" fmla="*/ 145372 h 391702"/>
              <a:gd name="connsiteX247" fmla="*/ 6031985 w 9426986"/>
              <a:gd name="connsiteY247" fmla="*/ 183793 h 391702"/>
              <a:gd name="connsiteX248" fmla="*/ 6021325 w 9426986"/>
              <a:gd name="connsiteY248" fmla="*/ 185066 h 391702"/>
              <a:gd name="connsiteX249" fmla="*/ 6029355 w 9426986"/>
              <a:gd name="connsiteY249" fmla="*/ 192497 h 391702"/>
              <a:gd name="connsiteX250" fmla="*/ 6076531 w 9426986"/>
              <a:gd name="connsiteY250" fmla="*/ 298643 h 391702"/>
              <a:gd name="connsiteX251" fmla="*/ 6002542 w 9426986"/>
              <a:gd name="connsiteY251" fmla="*/ 278989 h 391702"/>
              <a:gd name="connsiteX252" fmla="*/ 5994106 w 9426986"/>
              <a:gd name="connsiteY252" fmla="*/ 272353 h 391702"/>
              <a:gd name="connsiteX253" fmla="*/ 5994530 w 9426986"/>
              <a:gd name="connsiteY253" fmla="*/ 283284 h 391702"/>
              <a:gd name="connsiteX254" fmla="*/ 5952831 w 9426986"/>
              <a:gd name="connsiteY254" fmla="*/ 391702 h 391702"/>
              <a:gd name="connsiteX255" fmla="*/ 5914409 w 9426986"/>
              <a:gd name="connsiteY255" fmla="*/ 325485 h 391702"/>
              <a:gd name="connsiteX256" fmla="*/ 5913136 w 9426986"/>
              <a:gd name="connsiteY256" fmla="*/ 314827 h 391702"/>
              <a:gd name="connsiteX257" fmla="*/ 5905706 w 9426986"/>
              <a:gd name="connsiteY257" fmla="*/ 322856 h 391702"/>
              <a:gd name="connsiteX258" fmla="*/ 5799559 w 9426986"/>
              <a:gd name="connsiteY258" fmla="*/ 370032 h 391702"/>
              <a:gd name="connsiteX259" fmla="*/ 5819213 w 9426986"/>
              <a:gd name="connsiteY259" fmla="*/ 296042 h 391702"/>
              <a:gd name="connsiteX260" fmla="*/ 5825849 w 9426986"/>
              <a:gd name="connsiteY260" fmla="*/ 287606 h 391702"/>
              <a:gd name="connsiteX261" fmla="*/ 5814918 w 9426986"/>
              <a:gd name="connsiteY261" fmla="*/ 288030 h 391702"/>
              <a:gd name="connsiteX262" fmla="*/ 5706501 w 9426986"/>
              <a:gd name="connsiteY262" fmla="*/ 246331 h 391702"/>
              <a:gd name="connsiteX263" fmla="*/ 5772717 w 9426986"/>
              <a:gd name="connsiteY263" fmla="*/ 207909 h 391702"/>
              <a:gd name="connsiteX264" fmla="*/ 5783377 w 9426986"/>
              <a:gd name="connsiteY264" fmla="*/ 206637 h 391702"/>
              <a:gd name="connsiteX265" fmla="*/ 5775347 w 9426986"/>
              <a:gd name="connsiteY265" fmla="*/ 199206 h 391702"/>
              <a:gd name="connsiteX266" fmla="*/ 5728171 w 9426986"/>
              <a:gd name="connsiteY266" fmla="*/ 93060 h 391702"/>
              <a:gd name="connsiteX267" fmla="*/ 5802160 w 9426986"/>
              <a:gd name="connsiteY267" fmla="*/ 112713 h 391702"/>
              <a:gd name="connsiteX268" fmla="*/ 5810596 w 9426986"/>
              <a:gd name="connsiteY268" fmla="*/ 119350 h 391702"/>
              <a:gd name="connsiteX269" fmla="*/ 5810172 w 9426986"/>
              <a:gd name="connsiteY269" fmla="*/ 108418 h 391702"/>
              <a:gd name="connsiteX270" fmla="*/ 5843468 w 9426986"/>
              <a:gd name="connsiteY270" fmla="*/ 2203 h 391702"/>
              <a:gd name="connsiteX271" fmla="*/ 5851872 w 9426986"/>
              <a:gd name="connsiteY271" fmla="*/ 0 h 391702"/>
              <a:gd name="connsiteX272" fmla="*/ 5376330 w 9426986"/>
              <a:gd name="connsiteY272" fmla="*/ 0 h 391702"/>
              <a:gd name="connsiteX273" fmla="*/ 5414752 w 9426986"/>
              <a:gd name="connsiteY273" fmla="*/ 66217 h 391702"/>
              <a:gd name="connsiteX274" fmla="*/ 5416024 w 9426986"/>
              <a:gd name="connsiteY274" fmla="*/ 76876 h 391702"/>
              <a:gd name="connsiteX275" fmla="*/ 5423454 w 9426986"/>
              <a:gd name="connsiteY275" fmla="*/ 68846 h 391702"/>
              <a:gd name="connsiteX276" fmla="*/ 5529601 w 9426986"/>
              <a:gd name="connsiteY276" fmla="*/ 21670 h 391702"/>
              <a:gd name="connsiteX277" fmla="*/ 5509948 w 9426986"/>
              <a:gd name="connsiteY277" fmla="*/ 95660 h 391702"/>
              <a:gd name="connsiteX278" fmla="*/ 5503224 w 9426986"/>
              <a:gd name="connsiteY278" fmla="*/ 104207 h 391702"/>
              <a:gd name="connsiteX279" fmla="*/ 5514242 w 9426986"/>
              <a:gd name="connsiteY279" fmla="*/ 103673 h 391702"/>
              <a:gd name="connsiteX280" fmla="*/ 5622659 w 9426986"/>
              <a:gd name="connsiteY280" fmla="*/ 145372 h 391702"/>
              <a:gd name="connsiteX281" fmla="*/ 5556443 w 9426986"/>
              <a:gd name="connsiteY281" fmla="*/ 183793 h 391702"/>
              <a:gd name="connsiteX282" fmla="*/ 5545783 w 9426986"/>
              <a:gd name="connsiteY282" fmla="*/ 185066 h 391702"/>
              <a:gd name="connsiteX283" fmla="*/ 5553813 w 9426986"/>
              <a:gd name="connsiteY283" fmla="*/ 192497 h 391702"/>
              <a:gd name="connsiteX284" fmla="*/ 5600989 w 9426986"/>
              <a:gd name="connsiteY284" fmla="*/ 298643 h 391702"/>
              <a:gd name="connsiteX285" fmla="*/ 5527000 w 9426986"/>
              <a:gd name="connsiteY285" fmla="*/ 278989 h 391702"/>
              <a:gd name="connsiteX286" fmla="*/ 5518564 w 9426986"/>
              <a:gd name="connsiteY286" fmla="*/ 272353 h 391702"/>
              <a:gd name="connsiteX287" fmla="*/ 5518988 w 9426986"/>
              <a:gd name="connsiteY287" fmla="*/ 283284 h 391702"/>
              <a:gd name="connsiteX288" fmla="*/ 5477289 w 9426986"/>
              <a:gd name="connsiteY288" fmla="*/ 391702 h 391702"/>
              <a:gd name="connsiteX289" fmla="*/ 5438867 w 9426986"/>
              <a:gd name="connsiteY289" fmla="*/ 325485 h 391702"/>
              <a:gd name="connsiteX290" fmla="*/ 5437594 w 9426986"/>
              <a:gd name="connsiteY290" fmla="*/ 314827 h 391702"/>
              <a:gd name="connsiteX291" fmla="*/ 5430164 w 9426986"/>
              <a:gd name="connsiteY291" fmla="*/ 322856 h 391702"/>
              <a:gd name="connsiteX292" fmla="*/ 5324017 w 9426986"/>
              <a:gd name="connsiteY292" fmla="*/ 370032 h 391702"/>
              <a:gd name="connsiteX293" fmla="*/ 5343671 w 9426986"/>
              <a:gd name="connsiteY293" fmla="*/ 296042 h 391702"/>
              <a:gd name="connsiteX294" fmla="*/ 5350307 w 9426986"/>
              <a:gd name="connsiteY294" fmla="*/ 287606 h 391702"/>
              <a:gd name="connsiteX295" fmla="*/ 5339376 w 9426986"/>
              <a:gd name="connsiteY295" fmla="*/ 288030 h 391702"/>
              <a:gd name="connsiteX296" fmla="*/ 5230959 w 9426986"/>
              <a:gd name="connsiteY296" fmla="*/ 246331 h 391702"/>
              <a:gd name="connsiteX297" fmla="*/ 5297175 w 9426986"/>
              <a:gd name="connsiteY297" fmla="*/ 207909 h 391702"/>
              <a:gd name="connsiteX298" fmla="*/ 5307835 w 9426986"/>
              <a:gd name="connsiteY298" fmla="*/ 206637 h 391702"/>
              <a:gd name="connsiteX299" fmla="*/ 5299805 w 9426986"/>
              <a:gd name="connsiteY299" fmla="*/ 199206 h 391702"/>
              <a:gd name="connsiteX300" fmla="*/ 5252629 w 9426986"/>
              <a:gd name="connsiteY300" fmla="*/ 93060 h 391702"/>
              <a:gd name="connsiteX301" fmla="*/ 5326618 w 9426986"/>
              <a:gd name="connsiteY301" fmla="*/ 112713 h 391702"/>
              <a:gd name="connsiteX302" fmla="*/ 5335054 w 9426986"/>
              <a:gd name="connsiteY302" fmla="*/ 119350 h 391702"/>
              <a:gd name="connsiteX303" fmla="*/ 5334630 w 9426986"/>
              <a:gd name="connsiteY303" fmla="*/ 108418 h 391702"/>
              <a:gd name="connsiteX304" fmla="*/ 5367926 w 9426986"/>
              <a:gd name="connsiteY304" fmla="*/ 2203 h 391702"/>
              <a:gd name="connsiteX305" fmla="*/ 5376330 w 9426986"/>
              <a:gd name="connsiteY305" fmla="*/ 0 h 391702"/>
              <a:gd name="connsiteX306" fmla="*/ 4900788 w 9426986"/>
              <a:gd name="connsiteY306" fmla="*/ 0 h 391702"/>
              <a:gd name="connsiteX307" fmla="*/ 4939210 w 9426986"/>
              <a:gd name="connsiteY307" fmla="*/ 66217 h 391702"/>
              <a:gd name="connsiteX308" fmla="*/ 4940482 w 9426986"/>
              <a:gd name="connsiteY308" fmla="*/ 76876 h 391702"/>
              <a:gd name="connsiteX309" fmla="*/ 4947912 w 9426986"/>
              <a:gd name="connsiteY309" fmla="*/ 68846 h 391702"/>
              <a:gd name="connsiteX310" fmla="*/ 5054059 w 9426986"/>
              <a:gd name="connsiteY310" fmla="*/ 21670 h 391702"/>
              <a:gd name="connsiteX311" fmla="*/ 5034406 w 9426986"/>
              <a:gd name="connsiteY311" fmla="*/ 95660 h 391702"/>
              <a:gd name="connsiteX312" fmla="*/ 5027682 w 9426986"/>
              <a:gd name="connsiteY312" fmla="*/ 104207 h 391702"/>
              <a:gd name="connsiteX313" fmla="*/ 5038700 w 9426986"/>
              <a:gd name="connsiteY313" fmla="*/ 103673 h 391702"/>
              <a:gd name="connsiteX314" fmla="*/ 5147117 w 9426986"/>
              <a:gd name="connsiteY314" fmla="*/ 145372 h 391702"/>
              <a:gd name="connsiteX315" fmla="*/ 5080901 w 9426986"/>
              <a:gd name="connsiteY315" fmla="*/ 183793 h 391702"/>
              <a:gd name="connsiteX316" fmla="*/ 5070241 w 9426986"/>
              <a:gd name="connsiteY316" fmla="*/ 185066 h 391702"/>
              <a:gd name="connsiteX317" fmla="*/ 5078271 w 9426986"/>
              <a:gd name="connsiteY317" fmla="*/ 192497 h 391702"/>
              <a:gd name="connsiteX318" fmla="*/ 5125447 w 9426986"/>
              <a:gd name="connsiteY318" fmla="*/ 298643 h 391702"/>
              <a:gd name="connsiteX319" fmla="*/ 5051458 w 9426986"/>
              <a:gd name="connsiteY319" fmla="*/ 278989 h 391702"/>
              <a:gd name="connsiteX320" fmla="*/ 5043022 w 9426986"/>
              <a:gd name="connsiteY320" fmla="*/ 272353 h 391702"/>
              <a:gd name="connsiteX321" fmla="*/ 5043446 w 9426986"/>
              <a:gd name="connsiteY321" fmla="*/ 283284 h 391702"/>
              <a:gd name="connsiteX322" fmla="*/ 5001747 w 9426986"/>
              <a:gd name="connsiteY322" fmla="*/ 391702 h 391702"/>
              <a:gd name="connsiteX323" fmla="*/ 4963325 w 9426986"/>
              <a:gd name="connsiteY323" fmla="*/ 325485 h 391702"/>
              <a:gd name="connsiteX324" fmla="*/ 4962052 w 9426986"/>
              <a:gd name="connsiteY324" fmla="*/ 314827 h 391702"/>
              <a:gd name="connsiteX325" fmla="*/ 4954622 w 9426986"/>
              <a:gd name="connsiteY325" fmla="*/ 322856 h 391702"/>
              <a:gd name="connsiteX326" fmla="*/ 4848475 w 9426986"/>
              <a:gd name="connsiteY326" fmla="*/ 370032 h 391702"/>
              <a:gd name="connsiteX327" fmla="*/ 4868129 w 9426986"/>
              <a:gd name="connsiteY327" fmla="*/ 296042 h 391702"/>
              <a:gd name="connsiteX328" fmla="*/ 4874765 w 9426986"/>
              <a:gd name="connsiteY328" fmla="*/ 287606 h 391702"/>
              <a:gd name="connsiteX329" fmla="*/ 4863834 w 9426986"/>
              <a:gd name="connsiteY329" fmla="*/ 288030 h 391702"/>
              <a:gd name="connsiteX330" fmla="*/ 4755417 w 9426986"/>
              <a:gd name="connsiteY330" fmla="*/ 246331 h 391702"/>
              <a:gd name="connsiteX331" fmla="*/ 4821633 w 9426986"/>
              <a:gd name="connsiteY331" fmla="*/ 207909 h 391702"/>
              <a:gd name="connsiteX332" fmla="*/ 4832293 w 9426986"/>
              <a:gd name="connsiteY332" fmla="*/ 206637 h 391702"/>
              <a:gd name="connsiteX333" fmla="*/ 4824263 w 9426986"/>
              <a:gd name="connsiteY333" fmla="*/ 199206 h 391702"/>
              <a:gd name="connsiteX334" fmla="*/ 4777087 w 9426986"/>
              <a:gd name="connsiteY334" fmla="*/ 93060 h 391702"/>
              <a:gd name="connsiteX335" fmla="*/ 4851076 w 9426986"/>
              <a:gd name="connsiteY335" fmla="*/ 112713 h 391702"/>
              <a:gd name="connsiteX336" fmla="*/ 4859512 w 9426986"/>
              <a:gd name="connsiteY336" fmla="*/ 119350 h 391702"/>
              <a:gd name="connsiteX337" fmla="*/ 4859088 w 9426986"/>
              <a:gd name="connsiteY337" fmla="*/ 108418 h 391702"/>
              <a:gd name="connsiteX338" fmla="*/ 4892384 w 9426986"/>
              <a:gd name="connsiteY338" fmla="*/ 2203 h 391702"/>
              <a:gd name="connsiteX339" fmla="*/ 4900788 w 9426986"/>
              <a:gd name="connsiteY339" fmla="*/ 0 h 391702"/>
              <a:gd name="connsiteX340" fmla="*/ 4425246 w 9426986"/>
              <a:gd name="connsiteY340" fmla="*/ 0 h 391702"/>
              <a:gd name="connsiteX341" fmla="*/ 4463668 w 9426986"/>
              <a:gd name="connsiteY341" fmla="*/ 66217 h 391702"/>
              <a:gd name="connsiteX342" fmla="*/ 4464940 w 9426986"/>
              <a:gd name="connsiteY342" fmla="*/ 76876 h 391702"/>
              <a:gd name="connsiteX343" fmla="*/ 4472370 w 9426986"/>
              <a:gd name="connsiteY343" fmla="*/ 68846 h 391702"/>
              <a:gd name="connsiteX344" fmla="*/ 4578517 w 9426986"/>
              <a:gd name="connsiteY344" fmla="*/ 21670 h 391702"/>
              <a:gd name="connsiteX345" fmla="*/ 4558864 w 9426986"/>
              <a:gd name="connsiteY345" fmla="*/ 95660 h 391702"/>
              <a:gd name="connsiteX346" fmla="*/ 4552140 w 9426986"/>
              <a:gd name="connsiteY346" fmla="*/ 104207 h 391702"/>
              <a:gd name="connsiteX347" fmla="*/ 4563158 w 9426986"/>
              <a:gd name="connsiteY347" fmla="*/ 103673 h 391702"/>
              <a:gd name="connsiteX348" fmla="*/ 4671575 w 9426986"/>
              <a:gd name="connsiteY348" fmla="*/ 145372 h 391702"/>
              <a:gd name="connsiteX349" fmla="*/ 4605359 w 9426986"/>
              <a:gd name="connsiteY349" fmla="*/ 183793 h 391702"/>
              <a:gd name="connsiteX350" fmla="*/ 4594699 w 9426986"/>
              <a:gd name="connsiteY350" fmla="*/ 185066 h 391702"/>
              <a:gd name="connsiteX351" fmla="*/ 4602729 w 9426986"/>
              <a:gd name="connsiteY351" fmla="*/ 192497 h 391702"/>
              <a:gd name="connsiteX352" fmla="*/ 4649905 w 9426986"/>
              <a:gd name="connsiteY352" fmla="*/ 298643 h 391702"/>
              <a:gd name="connsiteX353" fmla="*/ 4575916 w 9426986"/>
              <a:gd name="connsiteY353" fmla="*/ 278989 h 391702"/>
              <a:gd name="connsiteX354" fmla="*/ 4567480 w 9426986"/>
              <a:gd name="connsiteY354" fmla="*/ 272353 h 391702"/>
              <a:gd name="connsiteX355" fmla="*/ 4567904 w 9426986"/>
              <a:gd name="connsiteY355" fmla="*/ 283284 h 391702"/>
              <a:gd name="connsiteX356" fmla="*/ 4526205 w 9426986"/>
              <a:gd name="connsiteY356" fmla="*/ 391702 h 391702"/>
              <a:gd name="connsiteX357" fmla="*/ 4487783 w 9426986"/>
              <a:gd name="connsiteY357" fmla="*/ 325485 h 391702"/>
              <a:gd name="connsiteX358" fmla="*/ 4486510 w 9426986"/>
              <a:gd name="connsiteY358" fmla="*/ 314827 h 391702"/>
              <a:gd name="connsiteX359" fmla="*/ 4479080 w 9426986"/>
              <a:gd name="connsiteY359" fmla="*/ 322856 h 391702"/>
              <a:gd name="connsiteX360" fmla="*/ 4372933 w 9426986"/>
              <a:gd name="connsiteY360" fmla="*/ 370032 h 391702"/>
              <a:gd name="connsiteX361" fmla="*/ 4392587 w 9426986"/>
              <a:gd name="connsiteY361" fmla="*/ 296042 h 391702"/>
              <a:gd name="connsiteX362" fmla="*/ 4399223 w 9426986"/>
              <a:gd name="connsiteY362" fmla="*/ 287606 h 391702"/>
              <a:gd name="connsiteX363" fmla="*/ 4388292 w 9426986"/>
              <a:gd name="connsiteY363" fmla="*/ 288030 h 391702"/>
              <a:gd name="connsiteX364" fmla="*/ 4279875 w 9426986"/>
              <a:gd name="connsiteY364" fmla="*/ 246331 h 391702"/>
              <a:gd name="connsiteX365" fmla="*/ 4346091 w 9426986"/>
              <a:gd name="connsiteY365" fmla="*/ 207909 h 391702"/>
              <a:gd name="connsiteX366" fmla="*/ 4356751 w 9426986"/>
              <a:gd name="connsiteY366" fmla="*/ 206637 h 391702"/>
              <a:gd name="connsiteX367" fmla="*/ 4348721 w 9426986"/>
              <a:gd name="connsiteY367" fmla="*/ 199206 h 391702"/>
              <a:gd name="connsiteX368" fmla="*/ 4301545 w 9426986"/>
              <a:gd name="connsiteY368" fmla="*/ 93060 h 391702"/>
              <a:gd name="connsiteX369" fmla="*/ 4375534 w 9426986"/>
              <a:gd name="connsiteY369" fmla="*/ 112713 h 391702"/>
              <a:gd name="connsiteX370" fmla="*/ 4383970 w 9426986"/>
              <a:gd name="connsiteY370" fmla="*/ 119350 h 391702"/>
              <a:gd name="connsiteX371" fmla="*/ 4383546 w 9426986"/>
              <a:gd name="connsiteY371" fmla="*/ 108418 h 391702"/>
              <a:gd name="connsiteX372" fmla="*/ 4416842 w 9426986"/>
              <a:gd name="connsiteY372" fmla="*/ 2203 h 391702"/>
              <a:gd name="connsiteX373" fmla="*/ 4425246 w 9426986"/>
              <a:gd name="connsiteY373" fmla="*/ 0 h 391702"/>
              <a:gd name="connsiteX374" fmla="*/ 3949706 w 9426986"/>
              <a:gd name="connsiteY374" fmla="*/ 0 h 391702"/>
              <a:gd name="connsiteX375" fmla="*/ 3988126 w 9426986"/>
              <a:gd name="connsiteY375" fmla="*/ 66217 h 391702"/>
              <a:gd name="connsiteX376" fmla="*/ 3989398 w 9426986"/>
              <a:gd name="connsiteY376" fmla="*/ 76876 h 391702"/>
              <a:gd name="connsiteX377" fmla="*/ 3996828 w 9426986"/>
              <a:gd name="connsiteY377" fmla="*/ 68846 h 391702"/>
              <a:gd name="connsiteX378" fmla="*/ 4102975 w 9426986"/>
              <a:gd name="connsiteY378" fmla="*/ 21670 h 391702"/>
              <a:gd name="connsiteX379" fmla="*/ 4083322 w 9426986"/>
              <a:gd name="connsiteY379" fmla="*/ 95660 h 391702"/>
              <a:gd name="connsiteX380" fmla="*/ 4076598 w 9426986"/>
              <a:gd name="connsiteY380" fmla="*/ 104207 h 391702"/>
              <a:gd name="connsiteX381" fmla="*/ 4087616 w 9426986"/>
              <a:gd name="connsiteY381" fmla="*/ 103673 h 391702"/>
              <a:gd name="connsiteX382" fmla="*/ 4196033 w 9426986"/>
              <a:gd name="connsiteY382" fmla="*/ 145372 h 391702"/>
              <a:gd name="connsiteX383" fmla="*/ 4129817 w 9426986"/>
              <a:gd name="connsiteY383" fmla="*/ 183793 h 391702"/>
              <a:gd name="connsiteX384" fmla="*/ 4119157 w 9426986"/>
              <a:gd name="connsiteY384" fmla="*/ 185066 h 391702"/>
              <a:gd name="connsiteX385" fmla="*/ 4127187 w 9426986"/>
              <a:gd name="connsiteY385" fmla="*/ 192497 h 391702"/>
              <a:gd name="connsiteX386" fmla="*/ 4174363 w 9426986"/>
              <a:gd name="connsiteY386" fmla="*/ 298643 h 391702"/>
              <a:gd name="connsiteX387" fmla="*/ 4100374 w 9426986"/>
              <a:gd name="connsiteY387" fmla="*/ 278989 h 391702"/>
              <a:gd name="connsiteX388" fmla="*/ 4091938 w 9426986"/>
              <a:gd name="connsiteY388" fmla="*/ 272353 h 391702"/>
              <a:gd name="connsiteX389" fmla="*/ 4092362 w 9426986"/>
              <a:gd name="connsiteY389" fmla="*/ 283284 h 391702"/>
              <a:gd name="connsiteX390" fmla="*/ 4050663 w 9426986"/>
              <a:gd name="connsiteY390" fmla="*/ 391702 h 391702"/>
              <a:gd name="connsiteX391" fmla="*/ 4012241 w 9426986"/>
              <a:gd name="connsiteY391" fmla="*/ 325485 h 391702"/>
              <a:gd name="connsiteX392" fmla="*/ 4010968 w 9426986"/>
              <a:gd name="connsiteY392" fmla="*/ 314827 h 391702"/>
              <a:gd name="connsiteX393" fmla="*/ 4003538 w 9426986"/>
              <a:gd name="connsiteY393" fmla="*/ 322856 h 391702"/>
              <a:gd name="connsiteX394" fmla="*/ 3897393 w 9426986"/>
              <a:gd name="connsiteY394" fmla="*/ 370032 h 391702"/>
              <a:gd name="connsiteX395" fmla="*/ 3917047 w 9426986"/>
              <a:gd name="connsiteY395" fmla="*/ 296042 h 391702"/>
              <a:gd name="connsiteX396" fmla="*/ 3923684 w 9426986"/>
              <a:gd name="connsiteY396" fmla="*/ 287606 h 391702"/>
              <a:gd name="connsiteX397" fmla="*/ 3912752 w 9426986"/>
              <a:gd name="connsiteY397" fmla="*/ 288030 h 391702"/>
              <a:gd name="connsiteX398" fmla="*/ 3804335 w 9426986"/>
              <a:gd name="connsiteY398" fmla="*/ 246331 h 391702"/>
              <a:gd name="connsiteX399" fmla="*/ 3870551 w 9426986"/>
              <a:gd name="connsiteY399" fmla="*/ 207909 h 391702"/>
              <a:gd name="connsiteX400" fmla="*/ 3881211 w 9426986"/>
              <a:gd name="connsiteY400" fmla="*/ 206637 h 391702"/>
              <a:gd name="connsiteX401" fmla="*/ 3873181 w 9426986"/>
              <a:gd name="connsiteY401" fmla="*/ 199206 h 391702"/>
              <a:gd name="connsiteX402" fmla="*/ 3826005 w 9426986"/>
              <a:gd name="connsiteY402" fmla="*/ 93060 h 391702"/>
              <a:gd name="connsiteX403" fmla="*/ 3899994 w 9426986"/>
              <a:gd name="connsiteY403" fmla="*/ 112713 h 391702"/>
              <a:gd name="connsiteX404" fmla="*/ 3908430 w 9426986"/>
              <a:gd name="connsiteY404" fmla="*/ 119350 h 391702"/>
              <a:gd name="connsiteX405" fmla="*/ 3908006 w 9426986"/>
              <a:gd name="connsiteY405" fmla="*/ 108418 h 391702"/>
              <a:gd name="connsiteX406" fmla="*/ 3941302 w 9426986"/>
              <a:gd name="connsiteY406" fmla="*/ 2203 h 391702"/>
              <a:gd name="connsiteX407" fmla="*/ 3949706 w 9426986"/>
              <a:gd name="connsiteY407" fmla="*/ 0 h 391702"/>
              <a:gd name="connsiteX408" fmla="*/ 3474164 w 9426986"/>
              <a:gd name="connsiteY408" fmla="*/ 0 h 391702"/>
              <a:gd name="connsiteX409" fmla="*/ 3512586 w 9426986"/>
              <a:gd name="connsiteY409" fmla="*/ 66217 h 391702"/>
              <a:gd name="connsiteX410" fmla="*/ 3513859 w 9426986"/>
              <a:gd name="connsiteY410" fmla="*/ 76876 h 391702"/>
              <a:gd name="connsiteX411" fmla="*/ 3521288 w 9426986"/>
              <a:gd name="connsiteY411" fmla="*/ 68846 h 391702"/>
              <a:gd name="connsiteX412" fmla="*/ 3627436 w 9426986"/>
              <a:gd name="connsiteY412" fmla="*/ 21670 h 391702"/>
              <a:gd name="connsiteX413" fmla="*/ 3607782 w 9426986"/>
              <a:gd name="connsiteY413" fmla="*/ 95660 h 391702"/>
              <a:gd name="connsiteX414" fmla="*/ 3601058 w 9426986"/>
              <a:gd name="connsiteY414" fmla="*/ 104207 h 391702"/>
              <a:gd name="connsiteX415" fmla="*/ 3612077 w 9426986"/>
              <a:gd name="connsiteY415" fmla="*/ 103673 h 391702"/>
              <a:gd name="connsiteX416" fmla="*/ 3720493 w 9426986"/>
              <a:gd name="connsiteY416" fmla="*/ 145372 h 391702"/>
              <a:gd name="connsiteX417" fmla="*/ 3654277 w 9426986"/>
              <a:gd name="connsiteY417" fmla="*/ 183793 h 391702"/>
              <a:gd name="connsiteX418" fmla="*/ 3643617 w 9426986"/>
              <a:gd name="connsiteY418" fmla="*/ 185066 h 391702"/>
              <a:gd name="connsiteX419" fmla="*/ 3651647 w 9426986"/>
              <a:gd name="connsiteY419" fmla="*/ 192497 h 391702"/>
              <a:gd name="connsiteX420" fmla="*/ 3698823 w 9426986"/>
              <a:gd name="connsiteY420" fmla="*/ 298643 h 391702"/>
              <a:gd name="connsiteX421" fmla="*/ 3624834 w 9426986"/>
              <a:gd name="connsiteY421" fmla="*/ 278989 h 391702"/>
              <a:gd name="connsiteX422" fmla="*/ 3616399 w 9426986"/>
              <a:gd name="connsiteY422" fmla="*/ 272353 h 391702"/>
              <a:gd name="connsiteX423" fmla="*/ 3616823 w 9426986"/>
              <a:gd name="connsiteY423" fmla="*/ 283284 h 391702"/>
              <a:gd name="connsiteX424" fmla="*/ 3575123 w 9426986"/>
              <a:gd name="connsiteY424" fmla="*/ 391702 h 391702"/>
              <a:gd name="connsiteX425" fmla="*/ 3536701 w 9426986"/>
              <a:gd name="connsiteY425" fmla="*/ 325485 h 391702"/>
              <a:gd name="connsiteX426" fmla="*/ 3535429 w 9426986"/>
              <a:gd name="connsiteY426" fmla="*/ 314827 h 391702"/>
              <a:gd name="connsiteX427" fmla="*/ 3527999 w 9426986"/>
              <a:gd name="connsiteY427" fmla="*/ 322856 h 391702"/>
              <a:gd name="connsiteX428" fmla="*/ 3421852 w 9426986"/>
              <a:gd name="connsiteY428" fmla="*/ 370032 h 391702"/>
              <a:gd name="connsiteX429" fmla="*/ 3441505 w 9426986"/>
              <a:gd name="connsiteY429" fmla="*/ 296042 h 391702"/>
              <a:gd name="connsiteX430" fmla="*/ 3448142 w 9426986"/>
              <a:gd name="connsiteY430" fmla="*/ 287606 h 391702"/>
              <a:gd name="connsiteX431" fmla="*/ 3437210 w 9426986"/>
              <a:gd name="connsiteY431" fmla="*/ 288030 h 391702"/>
              <a:gd name="connsiteX432" fmla="*/ 3328793 w 9426986"/>
              <a:gd name="connsiteY432" fmla="*/ 246331 h 391702"/>
              <a:gd name="connsiteX433" fmla="*/ 3395009 w 9426986"/>
              <a:gd name="connsiteY433" fmla="*/ 207909 h 391702"/>
              <a:gd name="connsiteX434" fmla="*/ 3405669 w 9426986"/>
              <a:gd name="connsiteY434" fmla="*/ 206637 h 391702"/>
              <a:gd name="connsiteX435" fmla="*/ 3397639 w 9426986"/>
              <a:gd name="connsiteY435" fmla="*/ 199206 h 391702"/>
              <a:gd name="connsiteX436" fmla="*/ 3350463 w 9426986"/>
              <a:gd name="connsiteY436" fmla="*/ 93060 h 391702"/>
              <a:gd name="connsiteX437" fmla="*/ 3424452 w 9426986"/>
              <a:gd name="connsiteY437" fmla="*/ 112713 h 391702"/>
              <a:gd name="connsiteX438" fmla="*/ 3432889 w 9426986"/>
              <a:gd name="connsiteY438" fmla="*/ 119350 h 391702"/>
              <a:gd name="connsiteX439" fmla="*/ 3432465 w 9426986"/>
              <a:gd name="connsiteY439" fmla="*/ 108418 h 391702"/>
              <a:gd name="connsiteX440" fmla="*/ 3465760 w 9426986"/>
              <a:gd name="connsiteY440" fmla="*/ 2203 h 391702"/>
              <a:gd name="connsiteX441" fmla="*/ 3474164 w 9426986"/>
              <a:gd name="connsiteY441" fmla="*/ 0 h 391702"/>
              <a:gd name="connsiteX442" fmla="*/ 2998622 w 9426986"/>
              <a:gd name="connsiteY442" fmla="*/ 0 h 391702"/>
              <a:gd name="connsiteX443" fmla="*/ 3037044 w 9426986"/>
              <a:gd name="connsiteY443" fmla="*/ 66217 h 391702"/>
              <a:gd name="connsiteX444" fmla="*/ 3038317 w 9426986"/>
              <a:gd name="connsiteY444" fmla="*/ 76876 h 391702"/>
              <a:gd name="connsiteX445" fmla="*/ 3045746 w 9426986"/>
              <a:gd name="connsiteY445" fmla="*/ 68846 h 391702"/>
              <a:gd name="connsiteX446" fmla="*/ 3151894 w 9426986"/>
              <a:gd name="connsiteY446" fmla="*/ 21670 h 391702"/>
              <a:gd name="connsiteX447" fmla="*/ 3132241 w 9426986"/>
              <a:gd name="connsiteY447" fmla="*/ 95660 h 391702"/>
              <a:gd name="connsiteX448" fmla="*/ 3125517 w 9426986"/>
              <a:gd name="connsiteY448" fmla="*/ 104207 h 391702"/>
              <a:gd name="connsiteX449" fmla="*/ 3136535 w 9426986"/>
              <a:gd name="connsiteY449" fmla="*/ 103673 h 391702"/>
              <a:gd name="connsiteX450" fmla="*/ 3244951 w 9426986"/>
              <a:gd name="connsiteY450" fmla="*/ 145372 h 391702"/>
              <a:gd name="connsiteX451" fmla="*/ 3178736 w 9426986"/>
              <a:gd name="connsiteY451" fmla="*/ 183793 h 391702"/>
              <a:gd name="connsiteX452" fmla="*/ 3168075 w 9426986"/>
              <a:gd name="connsiteY452" fmla="*/ 185066 h 391702"/>
              <a:gd name="connsiteX453" fmla="*/ 3176105 w 9426986"/>
              <a:gd name="connsiteY453" fmla="*/ 192497 h 391702"/>
              <a:gd name="connsiteX454" fmla="*/ 3223282 w 9426986"/>
              <a:gd name="connsiteY454" fmla="*/ 298643 h 391702"/>
              <a:gd name="connsiteX455" fmla="*/ 3149293 w 9426986"/>
              <a:gd name="connsiteY455" fmla="*/ 278989 h 391702"/>
              <a:gd name="connsiteX456" fmla="*/ 3140857 w 9426986"/>
              <a:gd name="connsiteY456" fmla="*/ 272353 h 391702"/>
              <a:gd name="connsiteX457" fmla="*/ 3141281 w 9426986"/>
              <a:gd name="connsiteY457" fmla="*/ 283284 h 391702"/>
              <a:gd name="connsiteX458" fmla="*/ 3099582 w 9426986"/>
              <a:gd name="connsiteY458" fmla="*/ 391702 h 391702"/>
              <a:gd name="connsiteX459" fmla="*/ 3061159 w 9426986"/>
              <a:gd name="connsiteY459" fmla="*/ 325485 h 391702"/>
              <a:gd name="connsiteX460" fmla="*/ 3059887 w 9426986"/>
              <a:gd name="connsiteY460" fmla="*/ 314827 h 391702"/>
              <a:gd name="connsiteX461" fmla="*/ 3052457 w 9426986"/>
              <a:gd name="connsiteY461" fmla="*/ 322856 h 391702"/>
              <a:gd name="connsiteX462" fmla="*/ 2946309 w 9426986"/>
              <a:gd name="connsiteY462" fmla="*/ 370032 h 391702"/>
              <a:gd name="connsiteX463" fmla="*/ 2965963 w 9426986"/>
              <a:gd name="connsiteY463" fmla="*/ 296042 h 391702"/>
              <a:gd name="connsiteX464" fmla="*/ 2972600 w 9426986"/>
              <a:gd name="connsiteY464" fmla="*/ 287606 h 391702"/>
              <a:gd name="connsiteX465" fmla="*/ 2961668 w 9426986"/>
              <a:gd name="connsiteY465" fmla="*/ 288030 h 391702"/>
              <a:gd name="connsiteX466" fmla="*/ 2853251 w 9426986"/>
              <a:gd name="connsiteY466" fmla="*/ 246331 h 391702"/>
              <a:gd name="connsiteX467" fmla="*/ 2919467 w 9426986"/>
              <a:gd name="connsiteY467" fmla="*/ 207909 h 391702"/>
              <a:gd name="connsiteX468" fmla="*/ 2930127 w 9426986"/>
              <a:gd name="connsiteY468" fmla="*/ 206637 h 391702"/>
              <a:gd name="connsiteX469" fmla="*/ 2922097 w 9426986"/>
              <a:gd name="connsiteY469" fmla="*/ 199206 h 391702"/>
              <a:gd name="connsiteX470" fmla="*/ 2874921 w 9426986"/>
              <a:gd name="connsiteY470" fmla="*/ 93060 h 391702"/>
              <a:gd name="connsiteX471" fmla="*/ 2948910 w 9426986"/>
              <a:gd name="connsiteY471" fmla="*/ 112713 h 391702"/>
              <a:gd name="connsiteX472" fmla="*/ 2957347 w 9426986"/>
              <a:gd name="connsiteY472" fmla="*/ 119350 h 391702"/>
              <a:gd name="connsiteX473" fmla="*/ 2956923 w 9426986"/>
              <a:gd name="connsiteY473" fmla="*/ 108418 h 391702"/>
              <a:gd name="connsiteX474" fmla="*/ 2990218 w 9426986"/>
              <a:gd name="connsiteY474" fmla="*/ 2203 h 391702"/>
              <a:gd name="connsiteX475" fmla="*/ 2998622 w 9426986"/>
              <a:gd name="connsiteY475" fmla="*/ 0 h 391702"/>
              <a:gd name="connsiteX476" fmla="*/ 2523080 w 9426986"/>
              <a:gd name="connsiteY476" fmla="*/ 0 h 391702"/>
              <a:gd name="connsiteX477" fmla="*/ 2561503 w 9426986"/>
              <a:gd name="connsiteY477" fmla="*/ 66217 h 391702"/>
              <a:gd name="connsiteX478" fmla="*/ 2562775 w 9426986"/>
              <a:gd name="connsiteY478" fmla="*/ 76876 h 391702"/>
              <a:gd name="connsiteX479" fmla="*/ 2570205 w 9426986"/>
              <a:gd name="connsiteY479" fmla="*/ 68846 h 391702"/>
              <a:gd name="connsiteX480" fmla="*/ 2676352 w 9426986"/>
              <a:gd name="connsiteY480" fmla="*/ 21670 h 391702"/>
              <a:gd name="connsiteX481" fmla="*/ 2656699 w 9426986"/>
              <a:gd name="connsiteY481" fmla="*/ 95660 h 391702"/>
              <a:gd name="connsiteX482" fmla="*/ 2649975 w 9426986"/>
              <a:gd name="connsiteY482" fmla="*/ 104207 h 391702"/>
              <a:gd name="connsiteX483" fmla="*/ 2660993 w 9426986"/>
              <a:gd name="connsiteY483" fmla="*/ 103673 h 391702"/>
              <a:gd name="connsiteX484" fmla="*/ 2769410 w 9426986"/>
              <a:gd name="connsiteY484" fmla="*/ 145372 h 391702"/>
              <a:gd name="connsiteX485" fmla="*/ 2703193 w 9426986"/>
              <a:gd name="connsiteY485" fmla="*/ 183793 h 391702"/>
              <a:gd name="connsiteX486" fmla="*/ 2692534 w 9426986"/>
              <a:gd name="connsiteY486" fmla="*/ 185066 h 391702"/>
              <a:gd name="connsiteX487" fmla="*/ 2700563 w 9426986"/>
              <a:gd name="connsiteY487" fmla="*/ 192497 h 391702"/>
              <a:gd name="connsiteX488" fmla="*/ 2747740 w 9426986"/>
              <a:gd name="connsiteY488" fmla="*/ 298643 h 391702"/>
              <a:gd name="connsiteX489" fmla="*/ 2673751 w 9426986"/>
              <a:gd name="connsiteY489" fmla="*/ 278989 h 391702"/>
              <a:gd name="connsiteX490" fmla="*/ 2665315 w 9426986"/>
              <a:gd name="connsiteY490" fmla="*/ 272353 h 391702"/>
              <a:gd name="connsiteX491" fmla="*/ 2665739 w 9426986"/>
              <a:gd name="connsiteY491" fmla="*/ 283284 h 391702"/>
              <a:gd name="connsiteX492" fmla="*/ 2624040 w 9426986"/>
              <a:gd name="connsiteY492" fmla="*/ 391702 h 391702"/>
              <a:gd name="connsiteX493" fmla="*/ 2585617 w 9426986"/>
              <a:gd name="connsiteY493" fmla="*/ 325485 h 391702"/>
              <a:gd name="connsiteX494" fmla="*/ 2584345 w 9426986"/>
              <a:gd name="connsiteY494" fmla="*/ 314827 h 391702"/>
              <a:gd name="connsiteX495" fmla="*/ 2576915 w 9426986"/>
              <a:gd name="connsiteY495" fmla="*/ 322856 h 391702"/>
              <a:gd name="connsiteX496" fmla="*/ 2470768 w 9426986"/>
              <a:gd name="connsiteY496" fmla="*/ 370032 h 391702"/>
              <a:gd name="connsiteX497" fmla="*/ 2490421 w 9426986"/>
              <a:gd name="connsiteY497" fmla="*/ 296042 h 391702"/>
              <a:gd name="connsiteX498" fmla="*/ 2497059 w 9426986"/>
              <a:gd name="connsiteY498" fmla="*/ 287606 h 391702"/>
              <a:gd name="connsiteX499" fmla="*/ 2486126 w 9426986"/>
              <a:gd name="connsiteY499" fmla="*/ 288030 h 391702"/>
              <a:gd name="connsiteX500" fmla="*/ 2377710 w 9426986"/>
              <a:gd name="connsiteY500" fmla="*/ 246331 h 391702"/>
              <a:gd name="connsiteX501" fmla="*/ 2443926 w 9426986"/>
              <a:gd name="connsiteY501" fmla="*/ 207909 h 391702"/>
              <a:gd name="connsiteX502" fmla="*/ 2454586 w 9426986"/>
              <a:gd name="connsiteY502" fmla="*/ 206637 h 391702"/>
              <a:gd name="connsiteX503" fmla="*/ 2446556 w 9426986"/>
              <a:gd name="connsiteY503" fmla="*/ 199206 h 391702"/>
              <a:gd name="connsiteX504" fmla="*/ 2399379 w 9426986"/>
              <a:gd name="connsiteY504" fmla="*/ 93060 h 391702"/>
              <a:gd name="connsiteX505" fmla="*/ 2473368 w 9426986"/>
              <a:gd name="connsiteY505" fmla="*/ 112713 h 391702"/>
              <a:gd name="connsiteX506" fmla="*/ 2481805 w 9426986"/>
              <a:gd name="connsiteY506" fmla="*/ 119350 h 391702"/>
              <a:gd name="connsiteX507" fmla="*/ 2481381 w 9426986"/>
              <a:gd name="connsiteY507" fmla="*/ 108418 h 391702"/>
              <a:gd name="connsiteX508" fmla="*/ 2514677 w 9426986"/>
              <a:gd name="connsiteY508" fmla="*/ 2203 h 391702"/>
              <a:gd name="connsiteX509" fmla="*/ 2523080 w 9426986"/>
              <a:gd name="connsiteY509" fmla="*/ 0 h 391702"/>
              <a:gd name="connsiteX510" fmla="*/ 2047539 w 9426986"/>
              <a:gd name="connsiteY510" fmla="*/ 0 h 391702"/>
              <a:gd name="connsiteX511" fmla="*/ 2085962 w 9426986"/>
              <a:gd name="connsiteY511" fmla="*/ 66217 h 391702"/>
              <a:gd name="connsiteX512" fmla="*/ 2087234 w 9426986"/>
              <a:gd name="connsiteY512" fmla="*/ 76876 h 391702"/>
              <a:gd name="connsiteX513" fmla="*/ 2094664 w 9426986"/>
              <a:gd name="connsiteY513" fmla="*/ 68846 h 391702"/>
              <a:gd name="connsiteX514" fmla="*/ 2200811 w 9426986"/>
              <a:gd name="connsiteY514" fmla="*/ 21670 h 391702"/>
              <a:gd name="connsiteX515" fmla="*/ 2181158 w 9426986"/>
              <a:gd name="connsiteY515" fmla="*/ 95660 h 391702"/>
              <a:gd name="connsiteX516" fmla="*/ 2174433 w 9426986"/>
              <a:gd name="connsiteY516" fmla="*/ 104207 h 391702"/>
              <a:gd name="connsiteX517" fmla="*/ 2185452 w 9426986"/>
              <a:gd name="connsiteY517" fmla="*/ 103673 h 391702"/>
              <a:gd name="connsiteX518" fmla="*/ 2293868 w 9426986"/>
              <a:gd name="connsiteY518" fmla="*/ 145372 h 391702"/>
              <a:gd name="connsiteX519" fmla="*/ 2227652 w 9426986"/>
              <a:gd name="connsiteY519" fmla="*/ 183793 h 391702"/>
              <a:gd name="connsiteX520" fmla="*/ 2216993 w 9426986"/>
              <a:gd name="connsiteY520" fmla="*/ 185066 h 391702"/>
              <a:gd name="connsiteX521" fmla="*/ 2225022 w 9426986"/>
              <a:gd name="connsiteY521" fmla="*/ 192497 h 391702"/>
              <a:gd name="connsiteX522" fmla="*/ 2272198 w 9426986"/>
              <a:gd name="connsiteY522" fmla="*/ 298643 h 391702"/>
              <a:gd name="connsiteX523" fmla="*/ 2198209 w 9426986"/>
              <a:gd name="connsiteY523" fmla="*/ 278989 h 391702"/>
              <a:gd name="connsiteX524" fmla="*/ 2189774 w 9426986"/>
              <a:gd name="connsiteY524" fmla="*/ 272353 h 391702"/>
              <a:gd name="connsiteX525" fmla="*/ 2190198 w 9426986"/>
              <a:gd name="connsiteY525" fmla="*/ 283284 h 391702"/>
              <a:gd name="connsiteX526" fmla="*/ 2148499 w 9426986"/>
              <a:gd name="connsiteY526" fmla="*/ 391702 h 391702"/>
              <a:gd name="connsiteX527" fmla="*/ 2110076 w 9426986"/>
              <a:gd name="connsiteY527" fmla="*/ 325485 h 391702"/>
              <a:gd name="connsiteX528" fmla="*/ 2108804 w 9426986"/>
              <a:gd name="connsiteY528" fmla="*/ 314827 h 391702"/>
              <a:gd name="connsiteX529" fmla="*/ 2101374 w 9426986"/>
              <a:gd name="connsiteY529" fmla="*/ 322856 h 391702"/>
              <a:gd name="connsiteX530" fmla="*/ 1995227 w 9426986"/>
              <a:gd name="connsiteY530" fmla="*/ 370032 h 391702"/>
              <a:gd name="connsiteX531" fmla="*/ 2014880 w 9426986"/>
              <a:gd name="connsiteY531" fmla="*/ 296042 h 391702"/>
              <a:gd name="connsiteX532" fmla="*/ 2021517 w 9426986"/>
              <a:gd name="connsiteY532" fmla="*/ 287606 h 391702"/>
              <a:gd name="connsiteX533" fmla="*/ 2010585 w 9426986"/>
              <a:gd name="connsiteY533" fmla="*/ 288030 h 391702"/>
              <a:gd name="connsiteX534" fmla="*/ 1902169 w 9426986"/>
              <a:gd name="connsiteY534" fmla="*/ 246331 h 391702"/>
              <a:gd name="connsiteX535" fmla="*/ 1968385 w 9426986"/>
              <a:gd name="connsiteY535" fmla="*/ 207909 h 391702"/>
              <a:gd name="connsiteX536" fmla="*/ 1979044 w 9426986"/>
              <a:gd name="connsiteY536" fmla="*/ 206637 h 391702"/>
              <a:gd name="connsiteX537" fmla="*/ 1971014 w 9426986"/>
              <a:gd name="connsiteY537" fmla="*/ 199206 h 391702"/>
              <a:gd name="connsiteX538" fmla="*/ 1923838 w 9426986"/>
              <a:gd name="connsiteY538" fmla="*/ 93060 h 391702"/>
              <a:gd name="connsiteX539" fmla="*/ 1997828 w 9426986"/>
              <a:gd name="connsiteY539" fmla="*/ 112713 h 391702"/>
              <a:gd name="connsiteX540" fmla="*/ 2006264 w 9426986"/>
              <a:gd name="connsiteY540" fmla="*/ 119350 h 391702"/>
              <a:gd name="connsiteX541" fmla="*/ 2005840 w 9426986"/>
              <a:gd name="connsiteY541" fmla="*/ 108418 h 391702"/>
              <a:gd name="connsiteX542" fmla="*/ 2039135 w 9426986"/>
              <a:gd name="connsiteY542" fmla="*/ 2203 h 391702"/>
              <a:gd name="connsiteX543" fmla="*/ 2047539 w 9426986"/>
              <a:gd name="connsiteY543" fmla="*/ 0 h 391702"/>
              <a:gd name="connsiteX544" fmla="*/ 1571997 w 9426986"/>
              <a:gd name="connsiteY544" fmla="*/ 0 h 391702"/>
              <a:gd name="connsiteX545" fmla="*/ 1610419 w 9426986"/>
              <a:gd name="connsiteY545" fmla="*/ 66217 h 391702"/>
              <a:gd name="connsiteX546" fmla="*/ 1611692 w 9426986"/>
              <a:gd name="connsiteY546" fmla="*/ 76876 h 391702"/>
              <a:gd name="connsiteX547" fmla="*/ 1619121 w 9426986"/>
              <a:gd name="connsiteY547" fmla="*/ 68846 h 391702"/>
              <a:gd name="connsiteX548" fmla="*/ 1725269 w 9426986"/>
              <a:gd name="connsiteY548" fmla="*/ 21670 h 391702"/>
              <a:gd name="connsiteX549" fmla="*/ 1705615 w 9426986"/>
              <a:gd name="connsiteY549" fmla="*/ 95660 h 391702"/>
              <a:gd name="connsiteX550" fmla="*/ 1698891 w 9426986"/>
              <a:gd name="connsiteY550" fmla="*/ 104207 h 391702"/>
              <a:gd name="connsiteX551" fmla="*/ 1709909 w 9426986"/>
              <a:gd name="connsiteY551" fmla="*/ 103673 h 391702"/>
              <a:gd name="connsiteX552" fmla="*/ 1818326 w 9426986"/>
              <a:gd name="connsiteY552" fmla="*/ 145372 h 391702"/>
              <a:gd name="connsiteX553" fmla="*/ 1752110 w 9426986"/>
              <a:gd name="connsiteY553" fmla="*/ 183793 h 391702"/>
              <a:gd name="connsiteX554" fmla="*/ 1741450 w 9426986"/>
              <a:gd name="connsiteY554" fmla="*/ 185066 h 391702"/>
              <a:gd name="connsiteX555" fmla="*/ 1749480 w 9426986"/>
              <a:gd name="connsiteY555" fmla="*/ 192497 h 391702"/>
              <a:gd name="connsiteX556" fmla="*/ 1796657 w 9426986"/>
              <a:gd name="connsiteY556" fmla="*/ 298643 h 391702"/>
              <a:gd name="connsiteX557" fmla="*/ 1722668 w 9426986"/>
              <a:gd name="connsiteY557" fmla="*/ 278989 h 391702"/>
              <a:gd name="connsiteX558" fmla="*/ 1714232 w 9426986"/>
              <a:gd name="connsiteY558" fmla="*/ 272353 h 391702"/>
              <a:gd name="connsiteX559" fmla="*/ 1714655 w 9426986"/>
              <a:gd name="connsiteY559" fmla="*/ 283284 h 391702"/>
              <a:gd name="connsiteX560" fmla="*/ 1672956 w 9426986"/>
              <a:gd name="connsiteY560" fmla="*/ 391702 h 391702"/>
              <a:gd name="connsiteX561" fmla="*/ 1634534 w 9426986"/>
              <a:gd name="connsiteY561" fmla="*/ 325485 h 391702"/>
              <a:gd name="connsiteX562" fmla="*/ 1633261 w 9426986"/>
              <a:gd name="connsiteY562" fmla="*/ 314827 h 391702"/>
              <a:gd name="connsiteX563" fmla="*/ 1625831 w 9426986"/>
              <a:gd name="connsiteY563" fmla="*/ 322856 h 391702"/>
              <a:gd name="connsiteX564" fmla="*/ 1519684 w 9426986"/>
              <a:gd name="connsiteY564" fmla="*/ 370032 h 391702"/>
              <a:gd name="connsiteX565" fmla="*/ 1539338 w 9426986"/>
              <a:gd name="connsiteY565" fmla="*/ 296042 h 391702"/>
              <a:gd name="connsiteX566" fmla="*/ 1545974 w 9426986"/>
              <a:gd name="connsiteY566" fmla="*/ 287606 h 391702"/>
              <a:gd name="connsiteX567" fmla="*/ 1535042 w 9426986"/>
              <a:gd name="connsiteY567" fmla="*/ 288030 h 391702"/>
              <a:gd name="connsiteX568" fmla="*/ 1426626 w 9426986"/>
              <a:gd name="connsiteY568" fmla="*/ 246331 h 391702"/>
              <a:gd name="connsiteX569" fmla="*/ 1492842 w 9426986"/>
              <a:gd name="connsiteY569" fmla="*/ 207909 h 391702"/>
              <a:gd name="connsiteX570" fmla="*/ 1503502 w 9426986"/>
              <a:gd name="connsiteY570" fmla="*/ 206637 h 391702"/>
              <a:gd name="connsiteX571" fmla="*/ 1495471 w 9426986"/>
              <a:gd name="connsiteY571" fmla="*/ 199206 h 391702"/>
              <a:gd name="connsiteX572" fmla="*/ 1448296 w 9426986"/>
              <a:gd name="connsiteY572" fmla="*/ 93060 h 391702"/>
              <a:gd name="connsiteX573" fmla="*/ 1522285 w 9426986"/>
              <a:gd name="connsiteY573" fmla="*/ 112713 h 391702"/>
              <a:gd name="connsiteX574" fmla="*/ 1530721 w 9426986"/>
              <a:gd name="connsiteY574" fmla="*/ 119350 h 391702"/>
              <a:gd name="connsiteX575" fmla="*/ 1530298 w 9426986"/>
              <a:gd name="connsiteY575" fmla="*/ 108418 h 391702"/>
              <a:gd name="connsiteX576" fmla="*/ 1563593 w 9426986"/>
              <a:gd name="connsiteY576" fmla="*/ 2203 h 391702"/>
              <a:gd name="connsiteX577" fmla="*/ 1571997 w 9426986"/>
              <a:gd name="connsiteY577" fmla="*/ 0 h 391702"/>
              <a:gd name="connsiteX578" fmla="*/ 1096454 w 9426986"/>
              <a:gd name="connsiteY578" fmla="*/ 0 h 391702"/>
              <a:gd name="connsiteX579" fmla="*/ 1134876 w 9426986"/>
              <a:gd name="connsiteY579" fmla="*/ 66217 h 391702"/>
              <a:gd name="connsiteX580" fmla="*/ 1136149 w 9426986"/>
              <a:gd name="connsiteY580" fmla="*/ 76876 h 391702"/>
              <a:gd name="connsiteX581" fmla="*/ 1143579 w 9426986"/>
              <a:gd name="connsiteY581" fmla="*/ 68846 h 391702"/>
              <a:gd name="connsiteX582" fmla="*/ 1249726 w 9426986"/>
              <a:gd name="connsiteY582" fmla="*/ 21670 h 391702"/>
              <a:gd name="connsiteX583" fmla="*/ 1230073 w 9426986"/>
              <a:gd name="connsiteY583" fmla="*/ 95660 h 391702"/>
              <a:gd name="connsiteX584" fmla="*/ 1223349 w 9426986"/>
              <a:gd name="connsiteY584" fmla="*/ 104207 h 391702"/>
              <a:gd name="connsiteX585" fmla="*/ 1234367 w 9426986"/>
              <a:gd name="connsiteY585" fmla="*/ 103673 h 391702"/>
              <a:gd name="connsiteX586" fmla="*/ 1342783 w 9426986"/>
              <a:gd name="connsiteY586" fmla="*/ 145372 h 391702"/>
              <a:gd name="connsiteX587" fmla="*/ 1276568 w 9426986"/>
              <a:gd name="connsiteY587" fmla="*/ 183793 h 391702"/>
              <a:gd name="connsiteX588" fmla="*/ 1265908 w 9426986"/>
              <a:gd name="connsiteY588" fmla="*/ 185066 h 391702"/>
              <a:gd name="connsiteX589" fmla="*/ 1273937 w 9426986"/>
              <a:gd name="connsiteY589" fmla="*/ 192497 h 391702"/>
              <a:gd name="connsiteX590" fmla="*/ 1321114 w 9426986"/>
              <a:gd name="connsiteY590" fmla="*/ 298643 h 391702"/>
              <a:gd name="connsiteX591" fmla="*/ 1247125 w 9426986"/>
              <a:gd name="connsiteY591" fmla="*/ 278989 h 391702"/>
              <a:gd name="connsiteX592" fmla="*/ 1238689 w 9426986"/>
              <a:gd name="connsiteY592" fmla="*/ 272353 h 391702"/>
              <a:gd name="connsiteX593" fmla="*/ 1239113 w 9426986"/>
              <a:gd name="connsiteY593" fmla="*/ 283284 h 391702"/>
              <a:gd name="connsiteX594" fmla="*/ 1197414 w 9426986"/>
              <a:gd name="connsiteY594" fmla="*/ 391702 h 391702"/>
              <a:gd name="connsiteX595" fmla="*/ 1158991 w 9426986"/>
              <a:gd name="connsiteY595" fmla="*/ 325485 h 391702"/>
              <a:gd name="connsiteX596" fmla="*/ 1157719 w 9426986"/>
              <a:gd name="connsiteY596" fmla="*/ 314827 h 391702"/>
              <a:gd name="connsiteX597" fmla="*/ 1150289 w 9426986"/>
              <a:gd name="connsiteY597" fmla="*/ 322856 h 391702"/>
              <a:gd name="connsiteX598" fmla="*/ 1044142 w 9426986"/>
              <a:gd name="connsiteY598" fmla="*/ 370032 h 391702"/>
              <a:gd name="connsiteX599" fmla="*/ 1063795 w 9426986"/>
              <a:gd name="connsiteY599" fmla="*/ 296042 h 391702"/>
              <a:gd name="connsiteX600" fmla="*/ 1070432 w 9426986"/>
              <a:gd name="connsiteY600" fmla="*/ 287606 h 391702"/>
              <a:gd name="connsiteX601" fmla="*/ 1059500 w 9426986"/>
              <a:gd name="connsiteY601" fmla="*/ 288030 h 391702"/>
              <a:gd name="connsiteX602" fmla="*/ 951083 w 9426986"/>
              <a:gd name="connsiteY602" fmla="*/ 246331 h 391702"/>
              <a:gd name="connsiteX603" fmla="*/ 1017300 w 9426986"/>
              <a:gd name="connsiteY603" fmla="*/ 207909 h 391702"/>
              <a:gd name="connsiteX604" fmla="*/ 1027959 w 9426986"/>
              <a:gd name="connsiteY604" fmla="*/ 206637 h 391702"/>
              <a:gd name="connsiteX605" fmla="*/ 1019929 w 9426986"/>
              <a:gd name="connsiteY605" fmla="*/ 199206 h 391702"/>
              <a:gd name="connsiteX606" fmla="*/ 972753 w 9426986"/>
              <a:gd name="connsiteY606" fmla="*/ 93060 h 391702"/>
              <a:gd name="connsiteX607" fmla="*/ 1046743 w 9426986"/>
              <a:gd name="connsiteY607" fmla="*/ 112713 h 391702"/>
              <a:gd name="connsiteX608" fmla="*/ 1055179 w 9426986"/>
              <a:gd name="connsiteY608" fmla="*/ 119350 h 391702"/>
              <a:gd name="connsiteX609" fmla="*/ 1054755 w 9426986"/>
              <a:gd name="connsiteY609" fmla="*/ 108418 h 391702"/>
              <a:gd name="connsiteX610" fmla="*/ 1088050 w 9426986"/>
              <a:gd name="connsiteY610" fmla="*/ 2203 h 391702"/>
              <a:gd name="connsiteX611" fmla="*/ 1096454 w 9426986"/>
              <a:gd name="connsiteY611" fmla="*/ 0 h 391702"/>
              <a:gd name="connsiteX612" fmla="*/ 620912 w 9426986"/>
              <a:gd name="connsiteY612" fmla="*/ 0 h 391702"/>
              <a:gd name="connsiteX613" fmla="*/ 659334 w 9426986"/>
              <a:gd name="connsiteY613" fmla="*/ 66217 h 391702"/>
              <a:gd name="connsiteX614" fmla="*/ 660607 w 9426986"/>
              <a:gd name="connsiteY614" fmla="*/ 76876 h 391702"/>
              <a:gd name="connsiteX615" fmla="*/ 668037 w 9426986"/>
              <a:gd name="connsiteY615" fmla="*/ 68846 h 391702"/>
              <a:gd name="connsiteX616" fmla="*/ 774184 w 9426986"/>
              <a:gd name="connsiteY616" fmla="*/ 21670 h 391702"/>
              <a:gd name="connsiteX617" fmla="*/ 754530 w 9426986"/>
              <a:gd name="connsiteY617" fmla="*/ 95660 h 391702"/>
              <a:gd name="connsiteX618" fmla="*/ 747806 w 9426986"/>
              <a:gd name="connsiteY618" fmla="*/ 104207 h 391702"/>
              <a:gd name="connsiteX619" fmla="*/ 758825 w 9426986"/>
              <a:gd name="connsiteY619" fmla="*/ 103673 h 391702"/>
              <a:gd name="connsiteX620" fmla="*/ 867241 w 9426986"/>
              <a:gd name="connsiteY620" fmla="*/ 145372 h 391702"/>
              <a:gd name="connsiteX621" fmla="*/ 801025 w 9426986"/>
              <a:gd name="connsiteY621" fmla="*/ 183793 h 391702"/>
              <a:gd name="connsiteX622" fmla="*/ 790365 w 9426986"/>
              <a:gd name="connsiteY622" fmla="*/ 185066 h 391702"/>
              <a:gd name="connsiteX623" fmla="*/ 798395 w 9426986"/>
              <a:gd name="connsiteY623" fmla="*/ 192497 h 391702"/>
              <a:gd name="connsiteX624" fmla="*/ 845571 w 9426986"/>
              <a:gd name="connsiteY624" fmla="*/ 298643 h 391702"/>
              <a:gd name="connsiteX625" fmla="*/ 771583 w 9426986"/>
              <a:gd name="connsiteY625" fmla="*/ 278989 h 391702"/>
              <a:gd name="connsiteX626" fmla="*/ 763147 w 9426986"/>
              <a:gd name="connsiteY626" fmla="*/ 272353 h 391702"/>
              <a:gd name="connsiteX627" fmla="*/ 763571 w 9426986"/>
              <a:gd name="connsiteY627" fmla="*/ 283284 h 391702"/>
              <a:gd name="connsiteX628" fmla="*/ 721871 w 9426986"/>
              <a:gd name="connsiteY628" fmla="*/ 391702 h 391702"/>
              <a:gd name="connsiteX629" fmla="*/ 683449 w 9426986"/>
              <a:gd name="connsiteY629" fmla="*/ 325485 h 391702"/>
              <a:gd name="connsiteX630" fmla="*/ 682177 w 9426986"/>
              <a:gd name="connsiteY630" fmla="*/ 314827 h 391702"/>
              <a:gd name="connsiteX631" fmla="*/ 674747 w 9426986"/>
              <a:gd name="connsiteY631" fmla="*/ 322856 h 391702"/>
              <a:gd name="connsiteX632" fmla="*/ 568600 w 9426986"/>
              <a:gd name="connsiteY632" fmla="*/ 370032 h 391702"/>
              <a:gd name="connsiteX633" fmla="*/ 588253 w 9426986"/>
              <a:gd name="connsiteY633" fmla="*/ 296042 h 391702"/>
              <a:gd name="connsiteX634" fmla="*/ 594890 w 9426986"/>
              <a:gd name="connsiteY634" fmla="*/ 287606 h 391702"/>
              <a:gd name="connsiteX635" fmla="*/ 583958 w 9426986"/>
              <a:gd name="connsiteY635" fmla="*/ 288030 h 391702"/>
              <a:gd name="connsiteX636" fmla="*/ 475541 w 9426986"/>
              <a:gd name="connsiteY636" fmla="*/ 246331 h 391702"/>
              <a:gd name="connsiteX637" fmla="*/ 541757 w 9426986"/>
              <a:gd name="connsiteY637" fmla="*/ 207909 h 391702"/>
              <a:gd name="connsiteX638" fmla="*/ 552417 w 9426986"/>
              <a:gd name="connsiteY638" fmla="*/ 206637 h 391702"/>
              <a:gd name="connsiteX639" fmla="*/ 544387 w 9426986"/>
              <a:gd name="connsiteY639" fmla="*/ 199206 h 391702"/>
              <a:gd name="connsiteX640" fmla="*/ 497211 w 9426986"/>
              <a:gd name="connsiteY640" fmla="*/ 93060 h 391702"/>
              <a:gd name="connsiteX641" fmla="*/ 571200 w 9426986"/>
              <a:gd name="connsiteY641" fmla="*/ 112713 h 391702"/>
              <a:gd name="connsiteX642" fmla="*/ 579637 w 9426986"/>
              <a:gd name="connsiteY642" fmla="*/ 119350 h 391702"/>
              <a:gd name="connsiteX643" fmla="*/ 579213 w 9426986"/>
              <a:gd name="connsiteY643" fmla="*/ 108418 h 391702"/>
              <a:gd name="connsiteX644" fmla="*/ 612508 w 9426986"/>
              <a:gd name="connsiteY644" fmla="*/ 2203 h 391702"/>
              <a:gd name="connsiteX645" fmla="*/ 620912 w 9426986"/>
              <a:gd name="connsiteY645" fmla="*/ 0 h 391702"/>
              <a:gd name="connsiteX646" fmla="*/ 145370 w 9426986"/>
              <a:gd name="connsiteY646" fmla="*/ 0 h 391702"/>
              <a:gd name="connsiteX647" fmla="*/ 183793 w 9426986"/>
              <a:gd name="connsiteY647" fmla="*/ 66217 h 391702"/>
              <a:gd name="connsiteX648" fmla="*/ 185065 w 9426986"/>
              <a:gd name="connsiteY648" fmla="*/ 76876 h 391702"/>
              <a:gd name="connsiteX649" fmla="*/ 192495 w 9426986"/>
              <a:gd name="connsiteY649" fmla="*/ 68846 h 391702"/>
              <a:gd name="connsiteX650" fmla="*/ 298642 w 9426986"/>
              <a:gd name="connsiteY650" fmla="*/ 21670 h 391702"/>
              <a:gd name="connsiteX651" fmla="*/ 278989 w 9426986"/>
              <a:gd name="connsiteY651" fmla="*/ 95660 h 391702"/>
              <a:gd name="connsiteX652" fmla="*/ 272265 w 9426986"/>
              <a:gd name="connsiteY652" fmla="*/ 104207 h 391702"/>
              <a:gd name="connsiteX653" fmla="*/ 283283 w 9426986"/>
              <a:gd name="connsiteY653" fmla="*/ 103673 h 391702"/>
              <a:gd name="connsiteX654" fmla="*/ 391699 w 9426986"/>
              <a:gd name="connsiteY654" fmla="*/ 145372 h 391702"/>
              <a:gd name="connsiteX655" fmla="*/ 325484 w 9426986"/>
              <a:gd name="connsiteY655" fmla="*/ 183793 h 391702"/>
              <a:gd name="connsiteX656" fmla="*/ 314824 w 9426986"/>
              <a:gd name="connsiteY656" fmla="*/ 185066 h 391702"/>
              <a:gd name="connsiteX657" fmla="*/ 322854 w 9426986"/>
              <a:gd name="connsiteY657" fmla="*/ 192497 h 391702"/>
              <a:gd name="connsiteX658" fmla="*/ 370030 w 9426986"/>
              <a:gd name="connsiteY658" fmla="*/ 298643 h 391702"/>
              <a:gd name="connsiteX659" fmla="*/ 296041 w 9426986"/>
              <a:gd name="connsiteY659" fmla="*/ 278989 h 391702"/>
              <a:gd name="connsiteX660" fmla="*/ 287605 w 9426986"/>
              <a:gd name="connsiteY660" fmla="*/ 272353 h 391702"/>
              <a:gd name="connsiteX661" fmla="*/ 288029 w 9426986"/>
              <a:gd name="connsiteY661" fmla="*/ 283284 h 391702"/>
              <a:gd name="connsiteX662" fmla="*/ 246330 w 9426986"/>
              <a:gd name="connsiteY662" fmla="*/ 391702 h 391702"/>
              <a:gd name="connsiteX663" fmla="*/ 207907 w 9426986"/>
              <a:gd name="connsiteY663" fmla="*/ 325485 h 391702"/>
              <a:gd name="connsiteX664" fmla="*/ 206635 w 9426986"/>
              <a:gd name="connsiteY664" fmla="*/ 314827 h 391702"/>
              <a:gd name="connsiteX665" fmla="*/ 199205 w 9426986"/>
              <a:gd name="connsiteY665" fmla="*/ 322856 h 391702"/>
              <a:gd name="connsiteX666" fmla="*/ 93058 w 9426986"/>
              <a:gd name="connsiteY666" fmla="*/ 370032 h 391702"/>
              <a:gd name="connsiteX667" fmla="*/ 112711 w 9426986"/>
              <a:gd name="connsiteY667" fmla="*/ 296042 h 391702"/>
              <a:gd name="connsiteX668" fmla="*/ 119348 w 9426986"/>
              <a:gd name="connsiteY668" fmla="*/ 287606 h 391702"/>
              <a:gd name="connsiteX669" fmla="*/ 108416 w 9426986"/>
              <a:gd name="connsiteY669" fmla="*/ 288030 h 391702"/>
              <a:gd name="connsiteX670" fmla="*/ 0 w 9426986"/>
              <a:gd name="connsiteY670" fmla="*/ 246331 h 391702"/>
              <a:gd name="connsiteX671" fmla="*/ 66216 w 9426986"/>
              <a:gd name="connsiteY671" fmla="*/ 207909 h 391702"/>
              <a:gd name="connsiteX672" fmla="*/ 76875 w 9426986"/>
              <a:gd name="connsiteY672" fmla="*/ 206637 h 391702"/>
              <a:gd name="connsiteX673" fmla="*/ 68845 w 9426986"/>
              <a:gd name="connsiteY673" fmla="*/ 199206 h 391702"/>
              <a:gd name="connsiteX674" fmla="*/ 21669 w 9426986"/>
              <a:gd name="connsiteY674" fmla="*/ 93060 h 391702"/>
              <a:gd name="connsiteX675" fmla="*/ 95659 w 9426986"/>
              <a:gd name="connsiteY675" fmla="*/ 112713 h 391702"/>
              <a:gd name="connsiteX676" fmla="*/ 104095 w 9426986"/>
              <a:gd name="connsiteY676" fmla="*/ 119350 h 391702"/>
              <a:gd name="connsiteX677" fmla="*/ 103671 w 9426986"/>
              <a:gd name="connsiteY677" fmla="*/ 108418 h 391702"/>
              <a:gd name="connsiteX678" fmla="*/ 136966 w 9426986"/>
              <a:gd name="connsiteY678" fmla="*/ 2203 h 391702"/>
              <a:gd name="connsiteX679" fmla="*/ 145370 w 9426986"/>
              <a:gd name="connsiteY679" fmla="*/ 0 h 391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</a:cxnLst>
            <a:rect l="l" t="t" r="r" b="b"/>
            <a:pathLst>
              <a:path w="9426986" h="391702">
                <a:moveTo>
                  <a:pt x="9180657" y="0"/>
                </a:moveTo>
                <a:cubicBezTo>
                  <a:pt x="9197929" y="0"/>
                  <a:pt x="9212749" y="27304"/>
                  <a:pt x="9219079" y="66217"/>
                </a:cubicBezTo>
                <a:lnTo>
                  <a:pt x="9220352" y="76876"/>
                </a:lnTo>
                <a:lnTo>
                  <a:pt x="9227781" y="68846"/>
                </a:lnTo>
                <a:cubicBezTo>
                  <a:pt x="9270121" y="26507"/>
                  <a:pt x="9317644" y="5386"/>
                  <a:pt x="9333928" y="21670"/>
                </a:cubicBezTo>
                <a:cubicBezTo>
                  <a:pt x="9346142" y="33883"/>
                  <a:pt x="9337314" y="63669"/>
                  <a:pt x="9314275" y="95660"/>
                </a:cubicBezTo>
                <a:lnTo>
                  <a:pt x="9307551" y="104207"/>
                </a:lnTo>
                <a:lnTo>
                  <a:pt x="9318569" y="103673"/>
                </a:lnTo>
                <a:cubicBezTo>
                  <a:pt x="9378446" y="103673"/>
                  <a:pt x="9426986" y="122342"/>
                  <a:pt x="9426986" y="145372"/>
                </a:cubicBezTo>
                <a:cubicBezTo>
                  <a:pt x="9426986" y="162644"/>
                  <a:pt x="9399682" y="177463"/>
                  <a:pt x="9360770" y="183793"/>
                </a:cubicBezTo>
                <a:lnTo>
                  <a:pt x="9350110" y="185066"/>
                </a:lnTo>
                <a:lnTo>
                  <a:pt x="9358140" y="192497"/>
                </a:lnTo>
                <a:cubicBezTo>
                  <a:pt x="9400479" y="234835"/>
                  <a:pt x="9421600" y="282359"/>
                  <a:pt x="9405316" y="298643"/>
                </a:cubicBezTo>
                <a:cubicBezTo>
                  <a:pt x="9393103" y="310856"/>
                  <a:pt x="9363318" y="302028"/>
                  <a:pt x="9331327" y="278989"/>
                </a:cubicBezTo>
                <a:lnTo>
                  <a:pt x="9322891" y="272353"/>
                </a:lnTo>
                <a:lnTo>
                  <a:pt x="9323315" y="283284"/>
                </a:lnTo>
                <a:cubicBezTo>
                  <a:pt x="9323315" y="343162"/>
                  <a:pt x="9304646" y="391702"/>
                  <a:pt x="9281616" y="391702"/>
                </a:cubicBezTo>
                <a:cubicBezTo>
                  <a:pt x="9264344" y="391702"/>
                  <a:pt x="9249524" y="364398"/>
                  <a:pt x="9243194" y="325485"/>
                </a:cubicBezTo>
                <a:lnTo>
                  <a:pt x="9241921" y="314827"/>
                </a:lnTo>
                <a:lnTo>
                  <a:pt x="9234492" y="322856"/>
                </a:lnTo>
                <a:cubicBezTo>
                  <a:pt x="9192152" y="365195"/>
                  <a:pt x="9144629" y="386317"/>
                  <a:pt x="9128344" y="370032"/>
                </a:cubicBezTo>
                <a:cubicBezTo>
                  <a:pt x="9116131" y="357819"/>
                  <a:pt x="9124959" y="328034"/>
                  <a:pt x="9147998" y="296042"/>
                </a:cubicBezTo>
                <a:lnTo>
                  <a:pt x="9154635" y="287606"/>
                </a:lnTo>
                <a:lnTo>
                  <a:pt x="9143703" y="288030"/>
                </a:lnTo>
                <a:cubicBezTo>
                  <a:pt x="9083826" y="288030"/>
                  <a:pt x="9035286" y="269360"/>
                  <a:pt x="9035286" y="246331"/>
                </a:cubicBezTo>
                <a:cubicBezTo>
                  <a:pt x="9035286" y="229059"/>
                  <a:pt x="9062590" y="214239"/>
                  <a:pt x="9101502" y="207909"/>
                </a:cubicBezTo>
                <a:lnTo>
                  <a:pt x="9112162" y="206637"/>
                </a:lnTo>
                <a:lnTo>
                  <a:pt x="9104132" y="199206"/>
                </a:lnTo>
                <a:cubicBezTo>
                  <a:pt x="9061793" y="156867"/>
                  <a:pt x="9040672" y="109344"/>
                  <a:pt x="9056956" y="93060"/>
                </a:cubicBezTo>
                <a:cubicBezTo>
                  <a:pt x="9069169" y="80847"/>
                  <a:pt x="9098954" y="89675"/>
                  <a:pt x="9130945" y="112713"/>
                </a:cubicBezTo>
                <a:lnTo>
                  <a:pt x="9139382" y="119350"/>
                </a:lnTo>
                <a:lnTo>
                  <a:pt x="9138958" y="108418"/>
                </a:lnTo>
                <a:cubicBezTo>
                  <a:pt x="9138958" y="56025"/>
                  <a:pt x="9153251" y="12312"/>
                  <a:pt x="9172253" y="2203"/>
                </a:cubicBezTo>
                <a:cubicBezTo>
                  <a:pt x="9174968" y="759"/>
                  <a:pt x="9177778" y="0"/>
                  <a:pt x="9180657" y="0"/>
                </a:cubicBezTo>
                <a:close/>
                <a:moveTo>
                  <a:pt x="8705124" y="0"/>
                </a:moveTo>
                <a:cubicBezTo>
                  <a:pt x="8722396" y="0"/>
                  <a:pt x="8737216" y="27304"/>
                  <a:pt x="8743546" y="66217"/>
                </a:cubicBezTo>
                <a:lnTo>
                  <a:pt x="8744819" y="76876"/>
                </a:lnTo>
                <a:lnTo>
                  <a:pt x="8752248" y="68846"/>
                </a:lnTo>
                <a:cubicBezTo>
                  <a:pt x="8794588" y="26507"/>
                  <a:pt x="8842111" y="5386"/>
                  <a:pt x="8858396" y="21670"/>
                </a:cubicBezTo>
                <a:cubicBezTo>
                  <a:pt x="8870609" y="33883"/>
                  <a:pt x="8861781" y="63669"/>
                  <a:pt x="8838742" y="95660"/>
                </a:cubicBezTo>
                <a:lnTo>
                  <a:pt x="8832018" y="104207"/>
                </a:lnTo>
                <a:lnTo>
                  <a:pt x="8843036" y="103673"/>
                </a:lnTo>
                <a:cubicBezTo>
                  <a:pt x="8902913" y="103673"/>
                  <a:pt x="8951453" y="122342"/>
                  <a:pt x="8951453" y="145372"/>
                </a:cubicBezTo>
                <a:cubicBezTo>
                  <a:pt x="8951453" y="162644"/>
                  <a:pt x="8924150" y="177463"/>
                  <a:pt x="8885237" y="183793"/>
                </a:cubicBezTo>
                <a:lnTo>
                  <a:pt x="8874577" y="185066"/>
                </a:lnTo>
                <a:lnTo>
                  <a:pt x="8882607" y="192497"/>
                </a:lnTo>
                <a:cubicBezTo>
                  <a:pt x="8924946" y="234835"/>
                  <a:pt x="8946067" y="282359"/>
                  <a:pt x="8929783" y="298643"/>
                </a:cubicBezTo>
                <a:cubicBezTo>
                  <a:pt x="8917570" y="310856"/>
                  <a:pt x="8887785" y="302028"/>
                  <a:pt x="8855794" y="278989"/>
                </a:cubicBezTo>
                <a:lnTo>
                  <a:pt x="8847358" y="272353"/>
                </a:lnTo>
                <a:lnTo>
                  <a:pt x="8847782" y="283284"/>
                </a:lnTo>
                <a:cubicBezTo>
                  <a:pt x="8847782" y="343162"/>
                  <a:pt x="8829113" y="391702"/>
                  <a:pt x="8806083" y="391702"/>
                </a:cubicBezTo>
                <a:cubicBezTo>
                  <a:pt x="8788811" y="391702"/>
                  <a:pt x="8773991" y="364398"/>
                  <a:pt x="8767661" y="325485"/>
                </a:cubicBezTo>
                <a:lnTo>
                  <a:pt x="8766388" y="314827"/>
                </a:lnTo>
                <a:lnTo>
                  <a:pt x="8758959" y="322856"/>
                </a:lnTo>
                <a:cubicBezTo>
                  <a:pt x="8716619" y="365195"/>
                  <a:pt x="8669096" y="386317"/>
                  <a:pt x="8652811" y="370032"/>
                </a:cubicBezTo>
                <a:cubicBezTo>
                  <a:pt x="8640598" y="357819"/>
                  <a:pt x="8649426" y="328034"/>
                  <a:pt x="8672465" y="296042"/>
                </a:cubicBezTo>
                <a:lnTo>
                  <a:pt x="8679102" y="287606"/>
                </a:lnTo>
                <a:lnTo>
                  <a:pt x="8668170" y="288030"/>
                </a:lnTo>
                <a:cubicBezTo>
                  <a:pt x="8608293" y="288030"/>
                  <a:pt x="8559753" y="269360"/>
                  <a:pt x="8559753" y="246331"/>
                </a:cubicBezTo>
                <a:cubicBezTo>
                  <a:pt x="8559753" y="229059"/>
                  <a:pt x="8587057" y="214239"/>
                  <a:pt x="8625969" y="207909"/>
                </a:cubicBezTo>
                <a:lnTo>
                  <a:pt x="8636629" y="206637"/>
                </a:lnTo>
                <a:lnTo>
                  <a:pt x="8628599" y="199206"/>
                </a:lnTo>
                <a:cubicBezTo>
                  <a:pt x="8586260" y="156867"/>
                  <a:pt x="8565139" y="109344"/>
                  <a:pt x="8581423" y="93060"/>
                </a:cubicBezTo>
                <a:cubicBezTo>
                  <a:pt x="8593636" y="80847"/>
                  <a:pt x="8623421" y="89675"/>
                  <a:pt x="8655412" y="112713"/>
                </a:cubicBezTo>
                <a:lnTo>
                  <a:pt x="8663849" y="119350"/>
                </a:lnTo>
                <a:lnTo>
                  <a:pt x="8663425" y="108418"/>
                </a:lnTo>
                <a:cubicBezTo>
                  <a:pt x="8663425" y="56025"/>
                  <a:pt x="8677718" y="12312"/>
                  <a:pt x="8696720" y="2203"/>
                </a:cubicBezTo>
                <a:cubicBezTo>
                  <a:pt x="8699435" y="759"/>
                  <a:pt x="8702245" y="0"/>
                  <a:pt x="8705124" y="0"/>
                </a:cubicBezTo>
                <a:close/>
                <a:moveTo>
                  <a:pt x="8229582" y="0"/>
                </a:moveTo>
                <a:cubicBezTo>
                  <a:pt x="8246854" y="0"/>
                  <a:pt x="8261674" y="27304"/>
                  <a:pt x="8268004" y="66217"/>
                </a:cubicBezTo>
                <a:lnTo>
                  <a:pt x="8269277" y="76876"/>
                </a:lnTo>
                <a:lnTo>
                  <a:pt x="8276706" y="68846"/>
                </a:lnTo>
                <a:cubicBezTo>
                  <a:pt x="8319046" y="26507"/>
                  <a:pt x="8366569" y="5386"/>
                  <a:pt x="8382854" y="21670"/>
                </a:cubicBezTo>
                <a:cubicBezTo>
                  <a:pt x="8395067" y="33883"/>
                  <a:pt x="8386239" y="63669"/>
                  <a:pt x="8363200" y="95660"/>
                </a:cubicBezTo>
                <a:lnTo>
                  <a:pt x="8356476" y="104207"/>
                </a:lnTo>
                <a:lnTo>
                  <a:pt x="8367494" y="103673"/>
                </a:lnTo>
                <a:cubicBezTo>
                  <a:pt x="8427371" y="103673"/>
                  <a:pt x="8475911" y="122342"/>
                  <a:pt x="8475911" y="145372"/>
                </a:cubicBezTo>
                <a:cubicBezTo>
                  <a:pt x="8475911" y="162644"/>
                  <a:pt x="8448608" y="177463"/>
                  <a:pt x="8409695" y="183793"/>
                </a:cubicBezTo>
                <a:lnTo>
                  <a:pt x="8399035" y="185066"/>
                </a:lnTo>
                <a:lnTo>
                  <a:pt x="8407065" y="192497"/>
                </a:lnTo>
                <a:cubicBezTo>
                  <a:pt x="8449404" y="234835"/>
                  <a:pt x="8470525" y="282359"/>
                  <a:pt x="8454241" y="298643"/>
                </a:cubicBezTo>
                <a:cubicBezTo>
                  <a:pt x="8442028" y="310856"/>
                  <a:pt x="8412243" y="302028"/>
                  <a:pt x="8380252" y="278989"/>
                </a:cubicBezTo>
                <a:lnTo>
                  <a:pt x="8371816" y="272353"/>
                </a:lnTo>
                <a:lnTo>
                  <a:pt x="8372240" y="283284"/>
                </a:lnTo>
                <a:cubicBezTo>
                  <a:pt x="8372240" y="343162"/>
                  <a:pt x="8353571" y="391702"/>
                  <a:pt x="8330541" y="391702"/>
                </a:cubicBezTo>
                <a:cubicBezTo>
                  <a:pt x="8313269" y="391702"/>
                  <a:pt x="8298449" y="364398"/>
                  <a:pt x="8292119" y="325485"/>
                </a:cubicBezTo>
                <a:lnTo>
                  <a:pt x="8290846" y="314827"/>
                </a:lnTo>
                <a:lnTo>
                  <a:pt x="8283417" y="322856"/>
                </a:lnTo>
                <a:cubicBezTo>
                  <a:pt x="8241077" y="365195"/>
                  <a:pt x="8193554" y="386317"/>
                  <a:pt x="8177269" y="370032"/>
                </a:cubicBezTo>
                <a:cubicBezTo>
                  <a:pt x="8165056" y="357819"/>
                  <a:pt x="8173884" y="328034"/>
                  <a:pt x="8196923" y="296042"/>
                </a:cubicBezTo>
                <a:lnTo>
                  <a:pt x="8203560" y="287606"/>
                </a:lnTo>
                <a:lnTo>
                  <a:pt x="8192628" y="288030"/>
                </a:lnTo>
                <a:cubicBezTo>
                  <a:pt x="8132751" y="288030"/>
                  <a:pt x="8084211" y="269360"/>
                  <a:pt x="8084211" y="246331"/>
                </a:cubicBezTo>
                <a:cubicBezTo>
                  <a:pt x="8084211" y="229059"/>
                  <a:pt x="8111514" y="214239"/>
                  <a:pt x="8150427" y="207909"/>
                </a:cubicBezTo>
                <a:lnTo>
                  <a:pt x="8161087" y="206637"/>
                </a:lnTo>
                <a:lnTo>
                  <a:pt x="8153057" y="199206"/>
                </a:lnTo>
                <a:cubicBezTo>
                  <a:pt x="8110718" y="156867"/>
                  <a:pt x="8089596" y="109344"/>
                  <a:pt x="8105881" y="93060"/>
                </a:cubicBezTo>
                <a:cubicBezTo>
                  <a:pt x="8118094" y="80847"/>
                  <a:pt x="8147879" y="89675"/>
                  <a:pt x="8179870" y="112713"/>
                </a:cubicBezTo>
                <a:lnTo>
                  <a:pt x="8188307" y="119350"/>
                </a:lnTo>
                <a:lnTo>
                  <a:pt x="8187883" y="108418"/>
                </a:lnTo>
                <a:cubicBezTo>
                  <a:pt x="8187883" y="56025"/>
                  <a:pt x="8202176" y="12312"/>
                  <a:pt x="8221178" y="2203"/>
                </a:cubicBezTo>
                <a:cubicBezTo>
                  <a:pt x="8223893" y="759"/>
                  <a:pt x="8226703" y="0"/>
                  <a:pt x="8229582" y="0"/>
                </a:cubicBezTo>
                <a:close/>
                <a:moveTo>
                  <a:pt x="7754040" y="0"/>
                </a:moveTo>
                <a:cubicBezTo>
                  <a:pt x="7771312" y="0"/>
                  <a:pt x="7786132" y="27304"/>
                  <a:pt x="7792462" y="66217"/>
                </a:cubicBezTo>
                <a:lnTo>
                  <a:pt x="7793734" y="76876"/>
                </a:lnTo>
                <a:lnTo>
                  <a:pt x="7801164" y="68846"/>
                </a:lnTo>
                <a:cubicBezTo>
                  <a:pt x="7843503" y="26507"/>
                  <a:pt x="7891027" y="5386"/>
                  <a:pt x="7907311" y="21670"/>
                </a:cubicBezTo>
                <a:cubicBezTo>
                  <a:pt x="7919524" y="33883"/>
                  <a:pt x="7910697" y="63669"/>
                  <a:pt x="7887658" y="95660"/>
                </a:cubicBezTo>
                <a:lnTo>
                  <a:pt x="7880934" y="104207"/>
                </a:lnTo>
                <a:lnTo>
                  <a:pt x="7891952" y="103673"/>
                </a:lnTo>
                <a:cubicBezTo>
                  <a:pt x="7951829" y="103673"/>
                  <a:pt x="8000369" y="122342"/>
                  <a:pt x="8000369" y="145372"/>
                </a:cubicBezTo>
                <a:cubicBezTo>
                  <a:pt x="8000369" y="162644"/>
                  <a:pt x="7973065" y="177463"/>
                  <a:pt x="7934153" y="183793"/>
                </a:cubicBezTo>
                <a:lnTo>
                  <a:pt x="7923493" y="185066"/>
                </a:lnTo>
                <a:lnTo>
                  <a:pt x="7931523" y="192497"/>
                </a:lnTo>
                <a:cubicBezTo>
                  <a:pt x="7973861" y="234835"/>
                  <a:pt x="7994983" y="282359"/>
                  <a:pt x="7978699" y="298643"/>
                </a:cubicBezTo>
                <a:cubicBezTo>
                  <a:pt x="7966486" y="310856"/>
                  <a:pt x="7936701" y="302028"/>
                  <a:pt x="7904710" y="278989"/>
                </a:cubicBezTo>
                <a:lnTo>
                  <a:pt x="7896274" y="272353"/>
                </a:lnTo>
                <a:lnTo>
                  <a:pt x="7896698" y="283284"/>
                </a:lnTo>
                <a:cubicBezTo>
                  <a:pt x="7896698" y="343162"/>
                  <a:pt x="7878029" y="391702"/>
                  <a:pt x="7854999" y="391702"/>
                </a:cubicBezTo>
                <a:cubicBezTo>
                  <a:pt x="7837726" y="391702"/>
                  <a:pt x="7822907" y="364398"/>
                  <a:pt x="7816577" y="325485"/>
                </a:cubicBezTo>
                <a:lnTo>
                  <a:pt x="7815304" y="314827"/>
                </a:lnTo>
                <a:lnTo>
                  <a:pt x="7807874" y="322856"/>
                </a:lnTo>
                <a:cubicBezTo>
                  <a:pt x="7765535" y="365195"/>
                  <a:pt x="7718011" y="386317"/>
                  <a:pt x="7701727" y="370032"/>
                </a:cubicBezTo>
                <a:cubicBezTo>
                  <a:pt x="7689514" y="357819"/>
                  <a:pt x="7698341" y="328034"/>
                  <a:pt x="7721381" y="296042"/>
                </a:cubicBezTo>
                <a:lnTo>
                  <a:pt x="7728017" y="287606"/>
                </a:lnTo>
                <a:lnTo>
                  <a:pt x="7717086" y="288030"/>
                </a:lnTo>
                <a:cubicBezTo>
                  <a:pt x="7657209" y="288030"/>
                  <a:pt x="7608669" y="269360"/>
                  <a:pt x="7608669" y="246331"/>
                </a:cubicBezTo>
                <a:cubicBezTo>
                  <a:pt x="7608669" y="229059"/>
                  <a:pt x="7635972" y="214239"/>
                  <a:pt x="7674885" y="207909"/>
                </a:cubicBezTo>
                <a:lnTo>
                  <a:pt x="7685545" y="206637"/>
                </a:lnTo>
                <a:lnTo>
                  <a:pt x="7677515" y="199206"/>
                </a:lnTo>
                <a:cubicBezTo>
                  <a:pt x="7635176" y="156867"/>
                  <a:pt x="7614054" y="109344"/>
                  <a:pt x="7630339" y="93060"/>
                </a:cubicBezTo>
                <a:cubicBezTo>
                  <a:pt x="7642552" y="80847"/>
                  <a:pt x="7672337" y="89675"/>
                  <a:pt x="7704328" y="112713"/>
                </a:cubicBezTo>
                <a:lnTo>
                  <a:pt x="7712764" y="119350"/>
                </a:lnTo>
                <a:lnTo>
                  <a:pt x="7712340" y="108418"/>
                </a:lnTo>
                <a:cubicBezTo>
                  <a:pt x="7712340" y="56025"/>
                  <a:pt x="7726634" y="12312"/>
                  <a:pt x="7745636" y="2203"/>
                </a:cubicBezTo>
                <a:cubicBezTo>
                  <a:pt x="7748350" y="759"/>
                  <a:pt x="7751161" y="0"/>
                  <a:pt x="7754040" y="0"/>
                </a:cubicBezTo>
                <a:close/>
                <a:moveTo>
                  <a:pt x="7278498" y="0"/>
                </a:moveTo>
                <a:cubicBezTo>
                  <a:pt x="7295770" y="0"/>
                  <a:pt x="7310590" y="27304"/>
                  <a:pt x="7316920" y="66217"/>
                </a:cubicBezTo>
                <a:lnTo>
                  <a:pt x="7318192" y="76876"/>
                </a:lnTo>
                <a:lnTo>
                  <a:pt x="7325622" y="68846"/>
                </a:lnTo>
                <a:cubicBezTo>
                  <a:pt x="7367961" y="26507"/>
                  <a:pt x="7415485" y="5386"/>
                  <a:pt x="7431769" y="21670"/>
                </a:cubicBezTo>
                <a:cubicBezTo>
                  <a:pt x="7443982" y="33883"/>
                  <a:pt x="7435155" y="63669"/>
                  <a:pt x="7412116" y="95660"/>
                </a:cubicBezTo>
                <a:lnTo>
                  <a:pt x="7405392" y="104207"/>
                </a:lnTo>
                <a:lnTo>
                  <a:pt x="7416410" y="103673"/>
                </a:lnTo>
                <a:cubicBezTo>
                  <a:pt x="7476287" y="103673"/>
                  <a:pt x="7524827" y="122342"/>
                  <a:pt x="7524827" y="145372"/>
                </a:cubicBezTo>
                <a:cubicBezTo>
                  <a:pt x="7524827" y="162644"/>
                  <a:pt x="7497523" y="177463"/>
                  <a:pt x="7458611" y="183793"/>
                </a:cubicBezTo>
                <a:lnTo>
                  <a:pt x="7447951" y="185066"/>
                </a:lnTo>
                <a:lnTo>
                  <a:pt x="7455981" y="192497"/>
                </a:lnTo>
                <a:cubicBezTo>
                  <a:pt x="7498319" y="234835"/>
                  <a:pt x="7519441" y="282359"/>
                  <a:pt x="7503157" y="298643"/>
                </a:cubicBezTo>
                <a:cubicBezTo>
                  <a:pt x="7490944" y="310856"/>
                  <a:pt x="7461159" y="302028"/>
                  <a:pt x="7429168" y="278989"/>
                </a:cubicBezTo>
                <a:lnTo>
                  <a:pt x="7420732" y="272353"/>
                </a:lnTo>
                <a:lnTo>
                  <a:pt x="7421156" y="283284"/>
                </a:lnTo>
                <a:cubicBezTo>
                  <a:pt x="7421156" y="343162"/>
                  <a:pt x="7402487" y="391702"/>
                  <a:pt x="7379457" y="391702"/>
                </a:cubicBezTo>
                <a:cubicBezTo>
                  <a:pt x="7362184" y="391702"/>
                  <a:pt x="7347365" y="364398"/>
                  <a:pt x="7341035" y="325485"/>
                </a:cubicBezTo>
                <a:lnTo>
                  <a:pt x="7339762" y="314827"/>
                </a:lnTo>
                <a:lnTo>
                  <a:pt x="7332332" y="322856"/>
                </a:lnTo>
                <a:cubicBezTo>
                  <a:pt x="7289993" y="365195"/>
                  <a:pt x="7242469" y="386317"/>
                  <a:pt x="7226185" y="370032"/>
                </a:cubicBezTo>
                <a:cubicBezTo>
                  <a:pt x="7213972" y="357819"/>
                  <a:pt x="7222799" y="328034"/>
                  <a:pt x="7245839" y="296042"/>
                </a:cubicBezTo>
                <a:lnTo>
                  <a:pt x="7252475" y="287606"/>
                </a:lnTo>
                <a:lnTo>
                  <a:pt x="7241544" y="288030"/>
                </a:lnTo>
                <a:cubicBezTo>
                  <a:pt x="7181667" y="288030"/>
                  <a:pt x="7133127" y="269360"/>
                  <a:pt x="7133127" y="246331"/>
                </a:cubicBezTo>
                <a:cubicBezTo>
                  <a:pt x="7133127" y="229059"/>
                  <a:pt x="7160430" y="214239"/>
                  <a:pt x="7199343" y="207909"/>
                </a:cubicBezTo>
                <a:lnTo>
                  <a:pt x="7210003" y="206637"/>
                </a:lnTo>
                <a:lnTo>
                  <a:pt x="7201973" y="199206"/>
                </a:lnTo>
                <a:cubicBezTo>
                  <a:pt x="7159634" y="156867"/>
                  <a:pt x="7138512" y="109344"/>
                  <a:pt x="7154797" y="93060"/>
                </a:cubicBezTo>
                <a:cubicBezTo>
                  <a:pt x="7167010" y="80847"/>
                  <a:pt x="7196795" y="89675"/>
                  <a:pt x="7228786" y="112713"/>
                </a:cubicBezTo>
                <a:lnTo>
                  <a:pt x="7237222" y="119350"/>
                </a:lnTo>
                <a:lnTo>
                  <a:pt x="7236798" y="108418"/>
                </a:lnTo>
                <a:cubicBezTo>
                  <a:pt x="7236798" y="56025"/>
                  <a:pt x="7251092" y="12312"/>
                  <a:pt x="7270094" y="2203"/>
                </a:cubicBezTo>
                <a:cubicBezTo>
                  <a:pt x="7272808" y="759"/>
                  <a:pt x="7275619" y="0"/>
                  <a:pt x="7278498" y="0"/>
                </a:cubicBezTo>
                <a:close/>
                <a:moveTo>
                  <a:pt x="6802956" y="0"/>
                </a:moveTo>
                <a:cubicBezTo>
                  <a:pt x="6820228" y="0"/>
                  <a:pt x="6835048" y="27304"/>
                  <a:pt x="6841378" y="66217"/>
                </a:cubicBezTo>
                <a:lnTo>
                  <a:pt x="6842650" y="76876"/>
                </a:lnTo>
                <a:lnTo>
                  <a:pt x="6850080" y="68846"/>
                </a:lnTo>
                <a:cubicBezTo>
                  <a:pt x="6892419" y="26507"/>
                  <a:pt x="6939943" y="5386"/>
                  <a:pt x="6956227" y="21670"/>
                </a:cubicBezTo>
                <a:cubicBezTo>
                  <a:pt x="6968440" y="33883"/>
                  <a:pt x="6959613" y="63669"/>
                  <a:pt x="6936574" y="95660"/>
                </a:cubicBezTo>
                <a:lnTo>
                  <a:pt x="6929850" y="104207"/>
                </a:lnTo>
                <a:lnTo>
                  <a:pt x="6940868" y="103673"/>
                </a:lnTo>
                <a:cubicBezTo>
                  <a:pt x="7000745" y="103673"/>
                  <a:pt x="7049285" y="122342"/>
                  <a:pt x="7049285" y="145372"/>
                </a:cubicBezTo>
                <a:cubicBezTo>
                  <a:pt x="7049285" y="162644"/>
                  <a:pt x="7021981" y="177463"/>
                  <a:pt x="6983069" y="183793"/>
                </a:cubicBezTo>
                <a:lnTo>
                  <a:pt x="6972409" y="185066"/>
                </a:lnTo>
                <a:lnTo>
                  <a:pt x="6980439" y="192497"/>
                </a:lnTo>
                <a:cubicBezTo>
                  <a:pt x="7022777" y="234835"/>
                  <a:pt x="7043899" y="282359"/>
                  <a:pt x="7027615" y="298643"/>
                </a:cubicBezTo>
                <a:cubicBezTo>
                  <a:pt x="7015402" y="310856"/>
                  <a:pt x="6985617" y="302028"/>
                  <a:pt x="6953626" y="278989"/>
                </a:cubicBezTo>
                <a:lnTo>
                  <a:pt x="6945190" y="272353"/>
                </a:lnTo>
                <a:lnTo>
                  <a:pt x="6945614" y="283284"/>
                </a:lnTo>
                <a:cubicBezTo>
                  <a:pt x="6945614" y="343162"/>
                  <a:pt x="6926945" y="391702"/>
                  <a:pt x="6903915" y="391702"/>
                </a:cubicBezTo>
                <a:cubicBezTo>
                  <a:pt x="6886642" y="391702"/>
                  <a:pt x="6871823" y="364398"/>
                  <a:pt x="6865493" y="325485"/>
                </a:cubicBezTo>
                <a:lnTo>
                  <a:pt x="6864220" y="314827"/>
                </a:lnTo>
                <a:lnTo>
                  <a:pt x="6856790" y="322856"/>
                </a:lnTo>
                <a:cubicBezTo>
                  <a:pt x="6814451" y="365195"/>
                  <a:pt x="6766927" y="386317"/>
                  <a:pt x="6750643" y="370032"/>
                </a:cubicBezTo>
                <a:cubicBezTo>
                  <a:pt x="6738430" y="357819"/>
                  <a:pt x="6747257" y="328034"/>
                  <a:pt x="6770297" y="296042"/>
                </a:cubicBezTo>
                <a:lnTo>
                  <a:pt x="6776933" y="287606"/>
                </a:lnTo>
                <a:lnTo>
                  <a:pt x="6766002" y="288030"/>
                </a:lnTo>
                <a:cubicBezTo>
                  <a:pt x="6706125" y="288030"/>
                  <a:pt x="6657585" y="269360"/>
                  <a:pt x="6657585" y="246331"/>
                </a:cubicBezTo>
                <a:cubicBezTo>
                  <a:pt x="6657585" y="229059"/>
                  <a:pt x="6684888" y="214239"/>
                  <a:pt x="6723801" y="207909"/>
                </a:cubicBezTo>
                <a:lnTo>
                  <a:pt x="6734461" y="206637"/>
                </a:lnTo>
                <a:lnTo>
                  <a:pt x="6726431" y="199206"/>
                </a:lnTo>
                <a:cubicBezTo>
                  <a:pt x="6684092" y="156867"/>
                  <a:pt x="6662970" y="109344"/>
                  <a:pt x="6679255" y="93060"/>
                </a:cubicBezTo>
                <a:cubicBezTo>
                  <a:pt x="6691468" y="80847"/>
                  <a:pt x="6721253" y="89675"/>
                  <a:pt x="6753244" y="112713"/>
                </a:cubicBezTo>
                <a:lnTo>
                  <a:pt x="6761680" y="119350"/>
                </a:lnTo>
                <a:lnTo>
                  <a:pt x="6761256" y="108418"/>
                </a:lnTo>
                <a:cubicBezTo>
                  <a:pt x="6761256" y="56025"/>
                  <a:pt x="6775550" y="12312"/>
                  <a:pt x="6794552" y="2203"/>
                </a:cubicBezTo>
                <a:cubicBezTo>
                  <a:pt x="6797266" y="759"/>
                  <a:pt x="6800077" y="0"/>
                  <a:pt x="6802956" y="0"/>
                </a:cubicBezTo>
                <a:close/>
                <a:moveTo>
                  <a:pt x="6327414" y="0"/>
                </a:moveTo>
                <a:cubicBezTo>
                  <a:pt x="6344686" y="0"/>
                  <a:pt x="6359506" y="27304"/>
                  <a:pt x="6365836" y="66217"/>
                </a:cubicBezTo>
                <a:lnTo>
                  <a:pt x="6367108" y="76876"/>
                </a:lnTo>
                <a:lnTo>
                  <a:pt x="6374538" y="68846"/>
                </a:lnTo>
                <a:cubicBezTo>
                  <a:pt x="6416877" y="26507"/>
                  <a:pt x="6464401" y="5386"/>
                  <a:pt x="6480685" y="21670"/>
                </a:cubicBezTo>
                <a:cubicBezTo>
                  <a:pt x="6492898" y="33883"/>
                  <a:pt x="6484071" y="63669"/>
                  <a:pt x="6461032" y="95660"/>
                </a:cubicBezTo>
                <a:lnTo>
                  <a:pt x="6454308" y="104207"/>
                </a:lnTo>
                <a:lnTo>
                  <a:pt x="6465326" y="103673"/>
                </a:lnTo>
                <a:cubicBezTo>
                  <a:pt x="6525203" y="103673"/>
                  <a:pt x="6573743" y="122342"/>
                  <a:pt x="6573743" y="145372"/>
                </a:cubicBezTo>
                <a:cubicBezTo>
                  <a:pt x="6573743" y="162644"/>
                  <a:pt x="6546439" y="177463"/>
                  <a:pt x="6507527" y="183793"/>
                </a:cubicBezTo>
                <a:lnTo>
                  <a:pt x="6496867" y="185066"/>
                </a:lnTo>
                <a:lnTo>
                  <a:pt x="6504897" y="192497"/>
                </a:lnTo>
                <a:cubicBezTo>
                  <a:pt x="6547235" y="234835"/>
                  <a:pt x="6568357" y="282359"/>
                  <a:pt x="6552073" y="298643"/>
                </a:cubicBezTo>
                <a:cubicBezTo>
                  <a:pt x="6539860" y="310856"/>
                  <a:pt x="6510075" y="302028"/>
                  <a:pt x="6478084" y="278989"/>
                </a:cubicBezTo>
                <a:lnTo>
                  <a:pt x="6469648" y="272353"/>
                </a:lnTo>
                <a:lnTo>
                  <a:pt x="6470072" y="283284"/>
                </a:lnTo>
                <a:cubicBezTo>
                  <a:pt x="6470072" y="343162"/>
                  <a:pt x="6451403" y="391702"/>
                  <a:pt x="6428373" y="391702"/>
                </a:cubicBezTo>
                <a:cubicBezTo>
                  <a:pt x="6411100" y="391702"/>
                  <a:pt x="6396281" y="364398"/>
                  <a:pt x="6389951" y="325485"/>
                </a:cubicBezTo>
                <a:lnTo>
                  <a:pt x="6388678" y="314827"/>
                </a:lnTo>
                <a:lnTo>
                  <a:pt x="6381248" y="322856"/>
                </a:lnTo>
                <a:cubicBezTo>
                  <a:pt x="6338909" y="365195"/>
                  <a:pt x="6291385" y="386317"/>
                  <a:pt x="6275101" y="370032"/>
                </a:cubicBezTo>
                <a:cubicBezTo>
                  <a:pt x="6262888" y="357819"/>
                  <a:pt x="6271715" y="328034"/>
                  <a:pt x="6294755" y="296042"/>
                </a:cubicBezTo>
                <a:lnTo>
                  <a:pt x="6301391" y="287606"/>
                </a:lnTo>
                <a:lnTo>
                  <a:pt x="6290460" y="288030"/>
                </a:lnTo>
                <a:cubicBezTo>
                  <a:pt x="6230583" y="288030"/>
                  <a:pt x="6182043" y="269360"/>
                  <a:pt x="6182043" y="246331"/>
                </a:cubicBezTo>
                <a:cubicBezTo>
                  <a:pt x="6182043" y="229059"/>
                  <a:pt x="6209346" y="214239"/>
                  <a:pt x="6248259" y="207909"/>
                </a:cubicBezTo>
                <a:lnTo>
                  <a:pt x="6258919" y="206637"/>
                </a:lnTo>
                <a:lnTo>
                  <a:pt x="6250889" y="199206"/>
                </a:lnTo>
                <a:cubicBezTo>
                  <a:pt x="6208550" y="156867"/>
                  <a:pt x="6187428" y="109344"/>
                  <a:pt x="6203713" y="93060"/>
                </a:cubicBezTo>
                <a:cubicBezTo>
                  <a:pt x="6215926" y="80847"/>
                  <a:pt x="6245711" y="89675"/>
                  <a:pt x="6277702" y="112713"/>
                </a:cubicBezTo>
                <a:lnTo>
                  <a:pt x="6286138" y="119350"/>
                </a:lnTo>
                <a:lnTo>
                  <a:pt x="6285714" y="108418"/>
                </a:lnTo>
                <a:cubicBezTo>
                  <a:pt x="6285714" y="56025"/>
                  <a:pt x="6300008" y="12312"/>
                  <a:pt x="6319010" y="2203"/>
                </a:cubicBezTo>
                <a:cubicBezTo>
                  <a:pt x="6321724" y="759"/>
                  <a:pt x="6324535" y="0"/>
                  <a:pt x="6327414" y="0"/>
                </a:cubicBezTo>
                <a:close/>
                <a:moveTo>
                  <a:pt x="5851872" y="0"/>
                </a:moveTo>
                <a:cubicBezTo>
                  <a:pt x="5869144" y="0"/>
                  <a:pt x="5883964" y="27304"/>
                  <a:pt x="5890294" y="66217"/>
                </a:cubicBezTo>
                <a:lnTo>
                  <a:pt x="5891566" y="76876"/>
                </a:lnTo>
                <a:lnTo>
                  <a:pt x="5898996" y="68846"/>
                </a:lnTo>
                <a:cubicBezTo>
                  <a:pt x="5941335" y="26507"/>
                  <a:pt x="5988859" y="5386"/>
                  <a:pt x="6005143" y="21670"/>
                </a:cubicBezTo>
                <a:cubicBezTo>
                  <a:pt x="6017356" y="33883"/>
                  <a:pt x="6008529" y="63669"/>
                  <a:pt x="5985490" y="95660"/>
                </a:cubicBezTo>
                <a:lnTo>
                  <a:pt x="5978766" y="104207"/>
                </a:lnTo>
                <a:lnTo>
                  <a:pt x="5989784" y="103673"/>
                </a:lnTo>
                <a:cubicBezTo>
                  <a:pt x="6049661" y="103673"/>
                  <a:pt x="6098201" y="122342"/>
                  <a:pt x="6098201" y="145372"/>
                </a:cubicBezTo>
                <a:cubicBezTo>
                  <a:pt x="6098201" y="162644"/>
                  <a:pt x="6070897" y="177463"/>
                  <a:pt x="6031985" y="183793"/>
                </a:cubicBezTo>
                <a:lnTo>
                  <a:pt x="6021325" y="185066"/>
                </a:lnTo>
                <a:lnTo>
                  <a:pt x="6029355" y="192497"/>
                </a:lnTo>
                <a:cubicBezTo>
                  <a:pt x="6071693" y="234835"/>
                  <a:pt x="6092815" y="282359"/>
                  <a:pt x="6076531" y="298643"/>
                </a:cubicBezTo>
                <a:cubicBezTo>
                  <a:pt x="6064318" y="310856"/>
                  <a:pt x="6034533" y="302028"/>
                  <a:pt x="6002542" y="278989"/>
                </a:cubicBezTo>
                <a:lnTo>
                  <a:pt x="5994106" y="272353"/>
                </a:lnTo>
                <a:lnTo>
                  <a:pt x="5994530" y="283284"/>
                </a:lnTo>
                <a:cubicBezTo>
                  <a:pt x="5994530" y="343162"/>
                  <a:pt x="5975861" y="391702"/>
                  <a:pt x="5952831" y="391702"/>
                </a:cubicBezTo>
                <a:cubicBezTo>
                  <a:pt x="5935558" y="391702"/>
                  <a:pt x="5920739" y="364398"/>
                  <a:pt x="5914409" y="325485"/>
                </a:cubicBezTo>
                <a:lnTo>
                  <a:pt x="5913136" y="314827"/>
                </a:lnTo>
                <a:lnTo>
                  <a:pt x="5905706" y="322856"/>
                </a:lnTo>
                <a:cubicBezTo>
                  <a:pt x="5863367" y="365195"/>
                  <a:pt x="5815843" y="386317"/>
                  <a:pt x="5799559" y="370032"/>
                </a:cubicBezTo>
                <a:cubicBezTo>
                  <a:pt x="5787346" y="357819"/>
                  <a:pt x="5796173" y="328034"/>
                  <a:pt x="5819213" y="296042"/>
                </a:cubicBezTo>
                <a:lnTo>
                  <a:pt x="5825849" y="287606"/>
                </a:lnTo>
                <a:lnTo>
                  <a:pt x="5814918" y="288030"/>
                </a:lnTo>
                <a:cubicBezTo>
                  <a:pt x="5755041" y="288030"/>
                  <a:pt x="5706501" y="269360"/>
                  <a:pt x="5706501" y="246331"/>
                </a:cubicBezTo>
                <a:cubicBezTo>
                  <a:pt x="5706501" y="229059"/>
                  <a:pt x="5733804" y="214239"/>
                  <a:pt x="5772717" y="207909"/>
                </a:cubicBezTo>
                <a:lnTo>
                  <a:pt x="5783377" y="206637"/>
                </a:lnTo>
                <a:lnTo>
                  <a:pt x="5775347" y="199206"/>
                </a:lnTo>
                <a:cubicBezTo>
                  <a:pt x="5733008" y="156867"/>
                  <a:pt x="5711886" y="109344"/>
                  <a:pt x="5728171" y="93060"/>
                </a:cubicBezTo>
                <a:cubicBezTo>
                  <a:pt x="5740384" y="80847"/>
                  <a:pt x="5770169" y="89675"/>
                  <a:pt x="5802160" y="112713"/>
                </a:cubicBezTo>
                <a:lnTo>
                  <a:pt x="5810596" y="119350"/>
                </a:lnTo>
                <a:lnTo>
                  <a:pt x="5810172" y="108418"/>
                </a:lnTo>
                <a:cubicBezTo>
                  <a:pt x="5810172" y="56025"/>
                  <a:pt x="5824466" y="12312"/>
                  <a:pt x="5843468" y="2203"/>
                </a:cubicBezTo>
                <a:cubicBezTo>
                  <a:pt x="5846182" y="759"/>
                  <a:pt x="5848993" y="0"/>
                  <a:pt x="5851872" y="0"/>
                </a:cubicBezTo>
                <a:close/>
                <a:moveTo>
                  <a:pt x="5376330" y="0"/>
                </a:moveTo>
                <a:cubicBezTo>
                  <a:pt x="5393602" y="0"/>
                  <a:pt x="5408422" y="27304"/>
                  <a:pt x="5414752" y="66217"/>
                </a:cubicBezTo>
                <a:lnTo>
                  <a:pt x="5416024" y="76876"/>
                </a:lnTo>
                <a:lnTo>
                  <a:pt x="5423454" y="68846"/>
                </a:lnTo>
                <a:cubicBezTo>
                  <a:pt x="5465793" y="26507"/>
                  <a:pt x="5513317" y="5386"/>
                  <a:pt x="5529601" y="21670"/>
                </a:cubicBezTo>
                <a:cubicBezTo>
                  <a:pt x="5541814" y="33883"/>
                  <a:pt x="5532987" y="63669"/>
                  <a:pt x="5509948" y="95660"/>
                </a:cubicBezTo>
                <a:lnTo>
                  <a:pt x="5503224" y="104207"/>
                </a:lnTo>
                <a:lnTo>
                  <a:pt x="5514242" y="103673"/>
                </a:lnTo>
                <a:cubicBezTo>
                  <a:pt x="5574119" y="103673"/>
                  <a:pt x="5622659" y="122342"/>
                  <a:pt x="5622659" y="145372"/>
                </a:cubicBezTo>
                <a:cubicBezTo>
                  <a:pt x="5622659" y="162644"/>
                  <a:pt x="5595355" y="177463"/>
                  <a:pt x="5556443" y="183793"/>
                </a:cubicBezTo>
                <a:lnTo>
                  <a:pt x="5545783" y="185066"/>
                </a:lnTo>
                <a:lnTo>
                  <a:pt x="5553813" y="192497"/>
                </a:lnTo>
                <a:cubicBezTo>
                  <a:pt x="5596151" y="234835"/>
                  <a:pt x="5617273" y="282359"/>
                  <a:pt x="5600989" y="298643"/>
                </a:cubicBezTo>
                <a:cubicBezTo>
                  <a:pt x="5588776" y="310856"/>
                  <a:pt x="5558991" y="302028"/>
                  <a:pt x="5527000" y="278989"/>
                </a:cubicBezTo>
                <a:lnTo>
                  <a:pt x="5518564" y="272353"/>
                </a:lnTo>
                <a:lnTo>
                  <a:pt x="5518988" y="283284"/>
                </a:lnTo>
                <a:cubicBezTo>
                  <a:pt x="5518988" y="343162"/>
                  <a:pt x="5500319" y="391702"/>
                  <a:pt x="5477289" y="391702"/>
                </a:cubicBezTo>
                <a:cubicBezTo>
                  <a:pt x="5460016" y="391702"/>
                  <a:pt x="5445197" y="364398"/>
                  <a:pt x="5438867" y="325485"/>
                </a:cubicBezTo>
                <a:lnTo>
                  <a:pt x="5437594" y="314827"/>
                </a:lnTo>
                <a:lnTo>
                  <a:pt x="5430164" y="322856"/>
                </a:lnTo>
                <a:cubicBezTo>
                  <a:pt x="5387825" y="365195"/>
                  <a:pt x="5340301" y="386317"/>
                  <a:pt x="5324017" y="370032"/>
                </a:cubicBezTo>
                <a:cubicBezTo>
                  <a:pt x="5311804" y="357819"/>
                  <a:pt x="5320631" y="328034"/>
                  <a:pt x="5343671" y="296042"/>
                </a:cubicBezTo>
                <a:lnTo>
                  <a:pt x="5350307" y="287606"/>
                </a:lnTo>
                <a:lnTo>
                  <a:pt x="5339376" y="288030"/>
                </a:lnTo>
                <a:cubicBezTo>
                  <a:pt x="5279499" y="288030"/>
                  <a:pt x="5230959" y="269360"/>
                  <a:pt x="5230959" y="246331"/>
                </a:cubicBezTo>
                <a:cubicBezTo>
                  <a:pt x="5230959" y="229059"/>
                  <a:pt x="5258262" y="214239"/>
                  <a:pt x="5297175" y="207909"/>
                </a:cubicBezTo>
                <a:lnTo>
                  <a:pt x="5307835" y="206637"/>
                </a:lnTo>
                <a:lnTo>
                  <a:pt x="5299805" y="199206"/>
                </a:lnTo>
                <a:cubicBezTo>
                  <a:pt x="5257466" y="156867"/>
                  <a:pt x="5236344" y="109344"/>
                  <a:pt x="5252629" y="93060"/>
                </a:cubicBezTo>
                <a:cubicBezTo>
                  <a:pt x="5264842" y="80847"/>
                  <a:pt x="5294627" y="89675"/>
                  <a:pt x="5326618" y="112713"/>
                </a:cubicBezTo>
                <a:lnTo>
                  <a:pt x="5335054" y="119350"/>
                </a:lnTo>
                <a:lnTo>
                  <a:pt x="5334630" y="108418"/>
                </a:lnTo>
                <a:cubicBezTo>
                  <a:pt x="5334630" y="56025"/>
                  <a:pt x="5348924" y="12312"/>
                  <a:pt x="5367926" y="2203"/>
                </a:cubicBezTo>
                <a:cubicBezTo>
                  <a:pt x="5370640" y="759"/>
                  <a:pt x="5373451" y="0"/>
                  <a:pt x="5376330" y="0"/>
                </a:cubicBezTo>
                <a:close/>
                <a:moveTo>
                  <a:pt x="4900788" y="0"/>
                </a:moveTo>
                <a:cubicBezTo>
                  <a:pt x="4918060" y="0"/>
                  <a:pt x="4932880" y="27304"/>
                  <a:pt x="4939210" y="66217"/>
                </a:cubicBezTo>
                <a:lnTo>
                  <a:pt x="4940482" y="76876"/>
                </a:lnTo>
                <a:lnTo>
                  <a:pt x="4947912" y="68846"/>
                </a:lnTo>
                <a:cubicBezTo>
                  <a:pt x="4990251" y="26507"/>
                  <a:pt x="5037775" y="5386"/>
                  <a:pt x="5054059" y="21670"/>
                </a:cubicBezTo>
                <a:cubicBezTo>
                  <a:pt x="5066272" y="33883"/>
                  <a:pt x="5057445" y="63669"/>
                  <a:pt x="5034406" y="95660"/>
                </a:cubicBezTo>
                <a:lnTo>
                  <a:pt x="5027682" y="104207"/>
                </a:lnTo>
                <a:lnTo>
                  <a:pt x="5038700" y="103673"/>
                </a:lnTo>
                <a:cubicBezTo>
                  <a:pt x="5098577" y="103673"/>
                  <a:pt x="5147117" y="122342"/>
                  <a:pt x="5147117" y="145372"/>
                </a:cubicBezTo>
                <a:cubicBezTo>
                  <a:pt x="5147117" y="162644"/>
                  <a:pt x="5119813" y="177463"/>
                  <a:pt x="5080901" y="183793"/>
                </a:cubicBezTo>
                <a:lnTo>
                  <a:pt x="5070241" y="185066"/>
                </a:lnTo>
                <a:lnTo>
                  <a:pt x="5078271" y="192497"/>
                </a:lnTo>
                <a:cubicBezTo>
                  <a:pt x="5120609" y="234835"/>
                  <a:pt x="5141731" y="282359"/>
                  <a:pt x="5125447" y="298643"/>
                </a:cubicBezTo>
                <a:cubicBezTo>
                  <a:pt x="5113234" y="310856"/>
                  <a:pt x="5083449" y="302028"/>
                  <a:pt x="5051458" y="278989"/>
                </a:cubicBezTo>
                <a:lnTo>
                  <a:pt x="5043022" y="272353"/>
                </a:lnTo>
                <a:lnTo>
                  <a:pt x="5043446" y="283284"/>
                </a:lnTo>
                <a:cubicBezTo>
                  <a:pt x="5043446" y="343162"/>
                  <a:pt x="5024777" y="391702"/>
                  <a:pt x="5001747" y="391702"/>
                </a:cubicBezTo>
                <a:cubicBezTo>
                  <a:pt x="4984474" y="391702"/>
                  <a:pt x="4969655" y="364398"/>
                  <a:pt x="4963325" y="325485"/>
                </a:cubicBezTo>
                <a:lnTo>
                  <a:pt x="4962052" y="314827"/>
                </a:lnTo>
                <a:lnTo>
                  <a:pt x="4954622" y="322856"/>
                </a:lnTo>
                <a:cubicBezTo>
                  <a:pt x="4912283" y="365195"/>
                  <a:pt x="4864759" y="386317"/>
                  <a:pt x="4848475" y="370032"/>
                </a:cubicBezTo>
                <a:cubicBezTo>
                  <a:pt x="4836262" y="357819"/>
                  <a:pt x="4845089" y="328034"/>
                  <a:pt x="4868129" y="296042"/>
                </a:cubicBezTo>
                <a:lnTo>
                  <a:pt x="4874765" y="287606"/>
                </a:lnTo>
                <a:lnTo>
                  <a:pt x="4863834" y="288030"/>
                </a:lnTo>
                <a:cubicBezTo>
                  <a:pt x="4803957" y="288030"/>
                  <a:pt x="4755417" y="269360"/>
                  <a:pt x="4755417" y="246331"/>
                </a:cubicBezTo>
                <a:cubicBezTo>
                  <a:pt x="4755417" y="229059"/>
                  <a:pt x="4782720" y="214239"/>
                  <a:pt x="4821633" y="207909"/>
                </a:cubicBezTo>
                <a:lnTo>
                  <a:pt x="4832293" y="206637"/>
                </a:lnTo>
                <a:lnTo>
                  <a:pt x="4824263" y="199206"/>
                </a:lnTo>
                <a:cubicBezTo>
                  <a:pt x="4781924" y="156867"/>
                  <a:pt x="4760802" y="109344"/>
                  <a:pt x="4777087" y="93060"/>
                </a:cubicBezTo>
                <a:cubicBezTo>
                  <a:pt x="4789300" y="80847"/>
                  <a:pt x="4819085" y="89675"/>
                  <a:pt x="4851076" y="112713"/>
                </a:cubicBezTo>
                <a:lnTo>
                  <a:pt x="4859512" y="119350"/>
                </a:lnTo>
                <a:lnTo>
                  <a:pt x="4859088" y="108418"/>
                </a:lnTo>
                <a:cubicBezTo>
                  <a:pt x="4859088" y="56025"/>
                  <a:pt x="4873382" y="12312"/>
                  <a:pt x="4892384" y="2203"/>
                </a:cubicBezTo>
                <a:cubicBezTo>
                  <a:pt x="4895098" y="759"/>
                  <a:pt x="4897909" y="0"/>
                  <a:pt x="4900788" y="0"/>
                </a:cubicBezTo>
                <a:close/>
                <a:moveTo>
                  <a:pt x="4425246" y="0"/>
                </a:moveTo>
                <a:cubicBezTo>
                  <a:pt x="4442518" y="0"/>
                  <a:pt x="4457338" y="27304"/>
                  <a:pt x="4463668" y="66217"/>
                </a:cubicBezTo>
                <a:lnTo>
                  <a:pt x="4464940" y="76876"/>
                </a:lnTo>
                <a:lnTo>
                  <a:pt x="4472370" y="68846"/>
                </a:lnTo>
                <a:cubicBezTo>
                  <a:pt x="4514709" y="26507"/>
                  <a:pt x="4562233" y="5386"/>
                  <a:pt x="4578517" y="21670"/>
                </a:cubicBezTo>
                <a:cubicBezTo>
                  <a:pt x="4590730" y="33883"/>
                  <a:pt x="4581903" y="63669"/>
                  <a:pt x="4558864" y="95660"/>
                </a:cubicBezTo>
                <a:lnTo>
                  <a:pt x="4552140" y="104207"/>
                </a:lnTo>
                <a:lnTo>
                  <a:pt x="4563158" y="103673"/>
                </a:lnTo>
                <a:cubicBezTo>
                  <a:pt x="4623035" y="103673"/>
                  <a:pt x="4671575" y="122342"/>
                  <a:pt x="4671575" y="145372"/>
                </a:cubicBezTo>
                <a:cubicBezTo>
                  <a:pt x="4671575" y="162644"/>
                  <a:pt x="4644271" y="177463"/>
                  <a:pt x="4605359" y="183793"/>
                </a:cubicBezTo>
                <a:lnTo>
                  <a:pt x="4594699" y="185066"/>
                </a:lnTo>
                <a:lnTo>
                  <a:pt x="4602729" y="192497"/>
                </a:lnTo>
                <a:cubicBezTo>
                  <a:pt x="4645067" y="234835"/>
                  <a:pt x="4666189" y="282359"/>
                  <a:pt x="4649905" y="298643"/>
                </a:cubicBezTo>
                <a:cubicBezTo>
                  <a:pt x="4637692" y="310856"/>
                  <a:pt x="4607907" y="302028"/>
                  <a:pt x="4575916" y="278989"/>
                </a:cubicBezTo>
                <a:lnTo>
                  <a:pt x="4567480" y="272353"/>
                </a:lnTo>
                <a:lnTo>
                  <a:pt x="4567904" y="283284"/>
                </a:lnTo>
                <a:cubicBezTo>
                  <a:pt x="4567904" y="343162"/>
                  <a:pt x="4549235" y="391702"/>
                  <a:pt x="4526205" y="391702"/>
                </a:cubicBezTo>
                <a:cubicBezTo>
                  <a:pt x="4508932" y="391702"/>
                  <a:pt x="4494113" y="364398"/>
                  <a:pt x="4487783" y="325485"/>
                </a:cubicBezTo>
                <a:lnTo>
                  <a:pt x="4486510" y="314827"/>
                </a:lnTo>
                <a:lnTo>
                  <a:pt x="4479080" y="322856"/>
                </a:lnTo>
                <a:cubicBezTo>
                  <a:pt x="4436741" y="365195"/>
                  <a:pt x="4389217" y="386317"/>
                  <a:pt x="4372933" y="370032"/>
                </a:cubicBezTo>
                <a:cubicBezTo>
                  <a:pt x="4360720" y="357819"/>
                  <a:pt x="4369547" y="328034"/>
                  <a:pt x="4392587" y="296042"/>
                </a:cubicBezTo>
                <a:lnTo>
                  <a:pt x="4399223" y="287606"/>
                </a:lnTo>
                <a:lnTo>
                  <a:pt x="4388292" y="288030"/>
                </a:lnTo>
                <a:cubicBezTo>
                  <a:pt x="4328415" y="288030"/>
                  <a:pt x="4279875" y="269360"/>
                  <a:pt x="4279875" y="246331"/>
                </a:cubicBezTo>
                <a:cubicBezTo>
                  <a:pt x="4279875" y="229059"/>
                  <a:pt x="4307178" y="214239"/>
                  <a:pt x="4346091" y="207909"/>
                </a:cubicBezTo>
                <a:lnTo>
                  <a:pt x="4356751" y="206637"/>
                </a:lnTo>
                <a:lnTo>
                  <a:pt x="4348721" y="199206"/>
                </a:lnTo>
                <a:cubicBezTo>
                  <a:pt x="4306382" y="156867"/>
                  <a:pt x="4285260" y="109344"/>
                  <a:pt x="4301545" y="93060"/>
                </a:cubicBezTo>
                <a:cubicBezTo>
                  <a:pt x="4313758" y="80847"/>
                  <a:pt x="4343543" y="89675"/>
                  <a:pt x="4375534" y="112713"/>
                </a:cubicBezTo>
                <a:lnTo>
                  <a:pt x="4383970" y="119350"/>
                </a:lnTo>
                <a:lnTo>
                  <a:pt x="4383546" y="108418"/>
                </a:lnTo>
                <a:cubicBezTo>
                  <a:pt x="4383546" y="56025"/>
                  <a:pt x="4397840" y="12312"/>
                  <a:pt x="4416842" y="2203"/>
                </a:cubicBezTo>
                <a:cubicBezTo>
                  <a:pt x="4419556" y="759"/>
                  <a:pt x="4422367" y="0"/>
                  <a:pt x="4425246" y="0"/>
                </a:cubicBezTo>
                <a:close/>
                <a:moveTo>
                  <a:pt x="3949706" y="0"/>
                </a:moveTo>
                <a:cubicBezTo>
                  <a:pt x="3966976" y="0"/>
                  <a:pt x="3981796" y="27304"/>
                  <a:pt x="3988126" y="66217"/>
                </a:cubicBezTo>
                <a:lnTo>
                  <a:pt x="3989398" y="76876"/>
                </a:lnTo>
                <a:lnTo>
                  <a:pt x="3996828" y="68846"/>
                </a:lnTo>
                <a:cubicBezTo>
                  <a:pt x="4039167" y="26507"/>
                  <a:pt x="4086691" y="5386"/>
                  <a:pt x="4102975" y="21670"/>
                </a:cubicBezTo>
                <a:cubicBezTo>
                  <a:pt x="4115188" y="33883"/>
                  <a:pt x="4106361" y="63669"/>
                  <a:pt x="4083322" y="95660"/>
                </a:cubicBezTo>
                <a:lnTo>
                  <a:pt x="4076598" y="104207"/>
                </a:lnTo>
                <a:lnTo>
                  <a:pt x="4087616" y="103673"/>
                </a:lnTo>
                <a:cubicBezTo>
                  <a:pt x="4147493" y="103673"/>
                  <a:pt x="4196033" y="122342"/>
                  <a:pt x="4196033" y="145372"/>
                </a:cubicBezTo>
                <a:cubicBezTo>
                  <a:pt x="4196033" y="162644"/>
                  <a:pt x="4168729" y="177463"/>
                  <a:pt x="4129817" y="183793"/>
                </a:cubicBezTo>
                <a:lnTo>
                  <a:pt x="4119157" y="185066"/>
                </a:lnTo>
                <a:lnTo>
                  <a:pt x="4127187" y="192497"/>
                </a:lnTo>
                <a:cubicBezTo>
                  <a:pt x="4169525" y="234835"/>
                  <a:pt x="4190647" y="282359"/>
                  <a:pt x="4174363" y="298643"/>
                </a:cubicBezTo>
                <a:cubicBezTo>
                  <a:pt x="4162150" y="310856"/>
                  <a:pt x="4132365" y="302028"/>
                  <a:pt x="4100374" y="278989"/>
                </a:cubicBezTo>
                <a:lnTo>
                  <a:pt x="4091938" y="272353"/>
                </a:lnTo>
                <a:lnTo>
                  <a:pt x="4092362" y="283284"/>
                </a:lnTo>
                <a:cubicBezTo>
                  <a:pt x="4092362" y="343162"/>
                  <a:pt x="4073693" y="391702"/>
                  <a:pt x="4050663" y="391702"/>
                </a:cubicBezTo>
                <a:cubicBezTo>
                  <a:pt x="4033390" y="391702"/>
                  <a:pt x="4018571" y="364398"/>
                  <a:pt x="4012241" y="325485"/>
                </a:cubicBezTo>
                <a:lnTo>
                  <a:pt x="4010968" y="314827"/>
                </a:lnTo>
                <a:lnTo>
                  <a:pt x="4003538" y="322856"/>
                </a:lnTo>
                <a:cubicBezTo>
                  <a:pt x="3961199" y="365195"/>
                  <a:pt x="3913678" y="386317"/>
                  <a:pt x="3897393" y="370032"/>
                </a:cubicBezTo>
                <a:cubicBezTo>
                  <a:pt x="3885180" y="357819"/>
                  <a:pt x="3894008" y="328034"/>
                  <a:pt x="3917047" y="296042"/>
                </a:cubicBezTo>
                <a:lnTo>
                  <a:pt x="3923684" y="287606"/>
                </a:lnTo>
                <a:lnTo>
                  <a:pt x="3912752" y="288030"/>
                </a:lnTo>
                <a:cubicBezTo>
                  <a:pt x="3852875" y="288030"/>
                  <a:pt x="3804335" y="269360"/>
                  <a:pt x="3804335" y="246331"/>
                </a:cubicBezTo>
                <a:cubicBezTo>
                  <a:pt x="3804335" y="229059"/>
                  <a:pt x="3831639" y="214239"/>
                  <a:pt x="3870551" y="207909"/>
                </a:cubicBezTo>
                <a:lnTo>
                  <a:pt x="3881211" y="206637"/>
                </a:lnTo>
                <a:lnTo>
                  <a:pt x="3873181" y="199206"/>
                </a:lnTo>
                <a:cubicBezTo>
                  <a:pt x="3830842" y="156867"/>
                  <a:pt x="3809720" y="109344"/>
                  <a:pt x="3826005" y="93060"/>
                </a:cubicBezTo>
                <a:cubicBezTo>
                  <a:pt x="3838218" y="80847"/>
                  <a:pt x="3868003" y="89675"/>
                  <a:pt x="3899994" y="112713"/>
                </a:cubicBezTo>
                <a:lnTo>
                  <a:pt x="3908430" y="119350"/>
                </a:lnTo>
                <a:lnTo>
                  <a:pt x="3908006" y="108418"/>
                </a:lnTo>
                <a:cubicBezTo>
                  <a:pt x="3908006" y="56025"/>
                  <a:pt x="3922300" y="12312"/>
                  <a:pt x="3941302" y="2203"/>
                </a:cubicBezTo>
                <a:cubicBezTo>
                  <a:pt x="3944016" y="759"/>
                  <a:pt x="3946827" y="0"/>
                  <a:pt x="3949706" y="0"/>
                </a:cubicBezTo>
                <a:close/>
                <a:moveTo>
                  <a:pt x="3474164" y="0"/>
                </a:moveTo>
                <a:cubicBezTo>
                  <a:pt x="3491436" y="0"/>
                  <a:pt x="3506256" y="27304"/>
                  <a:pt x="3512586" y="66217"/>
                </a:cubicBezTo>
                <a:lnTo>
                  <a:pt x="3513859" y="76876"/>
                </a:lnTo>
                <a:lnTo>
                  <a:pt x="3521288" y="68846"/>
                </a:lnTo>
                <a:cubicBezTo>
                  <a:pt x="3563628" y="26507"/>
                  <a:pt x="3611151" y="5386"/>
                  <a:pt x="3627436" y="21670"/>
                </a:cubicBezTo>
                <a:cubicBezTo>
                  <a:pt x="3639649" y="33883"/>
                  <a:pt x="3630821" y="63669"/>
                  <a:pt x="3607782" y="95660"/>
                </a:cubicBezTo>
                <a:lnTo>
                  <a:pt x="3601058" y="104207"/>
                </a:lnTo>
                <a:lnTo>
                  <a:pt x="3612077" y="103673"/>
                </a:lnTo>
                <a:cubicBezTo>
                  <a:pt x="3671954" y="103673"/>
                  <a:pt x="3720493" y="122342"/>
                  <a:pt x="3720493" y="145372"/>
                </a:cubicBezTo>
                <a:cubicBezTo>
                  <a:pt x="3720493" y="162644"/>
                  <a:pt x="3693190" y="177463"/>
                  <a:pt x="3654277" y="183793"/>
                </a:cubicBezTo>
                <a:lnTo>
                  <a:pt x="3643617" y="185066"/>
                </a:lnTo>
                <a:lnTo>
                  <a:pt x="3651647" y="192497"/>
                </a:lnTo>
                <a:cubicBezTo>
                  <a:pt x="3693986" y="234835"/>
                  <a:pt x="3715108" y="282359"/>
                  <a:pt x="3698823" y="298643"/>
                </a:cubicBezTo>
                <a:cubicBezTo>
                  <a:pt x="3686610" y="310856"/>
                  <a:pt x="3656825" y="302028"/>
                  <a:pt x="3624834" y="278989"/>
                </a:cubicBezTo>
                <a:lnTo>
                  <a:pt x="3616399" y="272353"/>
                </a:lnTo>
                <a:lnTo>
                  <a:pt x="3616823" y="283284"/>
                </a:lnTo>
                <a:cubicBezTo>
                  <a:pt x="3616823" y="343162"/>
                  <a:pt x="3598153" y="391702"/>
                  <a:pt x="3575123" y="391702"/>
                </a:cubicBezTo>
                <a:cubicBezTo>
                  <a:pt x="3557851" y="391702"/>
                  <a:pt x="3543031" y="364398"/>
                  <a:pt x="3536701" y="325485"/>
                </a:cubicBezTo>
                <a:lnTo>
                  <a:pt x="3535429" y="314827"/>
                </a:lnTo>
                <a:lnTo>
                  <a:pt x="3527999" y="322856"/>
                </a:lnTo>
                <a:cubicBezTo>
                  <a:pt x="3485659" y="365195"/>
                  <a:pt x="3438136" y="386317"/>
                  <a:pt x="3421852" y="370032"/>
                </a:cubicBezTo>
                <a:cubicBezTo>
                  <a:pt x="3409638" y="357819"/>
                  <a:pt x="3418466" y="328034"/>
                  <a:pt x="3441505" y="296042"/>
                </a:cubicBezTo>
                <a:lnTo>
                  <a:pt x="3448142" y="287606"/>
                </a:lnTo>
                <a:lnTo>
                  <a:pt x="3437210" y="288030"/>
                </a:lnTo>
                <a:cubicBezTo>
                  <a:pt x="3377333" y="288030"/>
                  <a:pt x="3328793" y="269360"/>
                  <a:pt x="3328793" y="246331"/>
                </a:cubicBezTo>
                <a:cubicBezTo>
                  <a:pt x="3328793" y="229059"/>
                  <a:pt x="3356097" y="214239"/>
                  <a:pt x="3395009" y="207909"/>
                </a:cubicBezTo>
                <a:lnTo>
                  <a:pt x="3405669" y="206637"/>
                </a:lnTo>
                <a:lnTo>
                  <a:pt x="3397639" y="199206"/>
                </a:lnTo>
                <a:cubicBezTo>
                  <a:pt x="3355300" y="156867"/>
                  <a:pt x="3334179" y="109344"/>
                  <a:pt x="3350463" y="93060"/>
                </a:cubicBezTo>
                <a:cubicBezTo>
                  <a:pt x="3362676" y="80847"/>
                  <a:pt x="3392461" y="89675"/>
                  <a:pt x="3424452" y="112713"/>
                </a:cubicBezTo>
                <a:lnTo>
                  <a:pt x="3432889" y="119350"/>
                </a:lnTo>
                <a:lnTo>
                  <a:pt x="3432465" y="108418"/>
                </a:lnTo>
                <a:cubicBezTo>
                  <a:pt x="3432465" y="56025"/>
                  <a:pt x="3446759" y="12312"/>
                  <a:pt x="3465760" y="2203"/>
                </a:cubicBezTo>
                <a:cubicBezTo>
                  <a:pt x="3468475" y="759"/>
                  <a:pt x="3471285" y="0"/>
                  <a:pt x="3474164" y="0"/>
                </a:cubicBezTo>
                <a:close/>
                <a:moveTo>
                  <a:pt x="2998622" y="0"/>
                </a:moveTo>
                <a:cubicBezTo>
                  <a:pt x="3015894" y="0"/>
                  <a:pt x="3030714" y="27304"/>
                  <a:pt x="3037044" y="66217"/>
                </a:cubicBezTo>
                <a:lnTo>
                  <a:pt x="3038317" y="76876"/>
                </a:lnTo>
                <a:lnTo>
                  <a:pt x="3045746" y="68846"/>
                </a:lnTo>
                <a:cubicBezTo>
                  <a:pt x="3088086" y="26507"/>
                  <a:pt x="3135610" y="5386"/>
                  <a:pt x="3151894" y="21670"/>
                </a:cubicBezTo>
                <a:cubicBezTo>
                  <a:pt x="3164107" y="33883"/>
                  <a:pt x="3155279" y="63669"/>
                  <a:pt x="3132241" y="95660"/>
                </a:cubicBezTo>
                <a:lnTo>
                  <a:pt x="3125517" y="104207"/>
                </a:lnTo>
                <a:lnTo>
                  <a:pt x="3136535" y="103673"/>
                </a:lnTo>
                <a:cubicBezTo>
                  <a:pt x="3196411" y="103673"/>
                  <a:pt x="3244952" y="122342"/>
                  <a:pt x="3244951" y="145372"/>
                </a:cubicBezTo>
                <a:cubicBezTo>
                  <a:pt x="3244952" y="162644"/>
                  <a:pt x="3217648" y="177463"/>
                  <a:pt x="3178736" y="183793"/>
                </a:cubicBezTo>
                <a:lnTo>
                  <a:pt x="3168075" y="185066"/>
                </a:lnTo>
                <a:lnTo>
                  <a:pt x="3176105" y="192497"/>
                </a:lnTo>
                <a:cubicBezTo>
                  <a:pt x="3218444" y="234835"/>
                  <a:pt x="3239566" y="282359"/>
                  <a:pt x="3223282" y="298643"/>
                </a:cubicBezTo>
                <a:cubicBezTo>
                  <a:pt x="3211069" y="310856"/>
                  <a:pt x="3181283" y="302028"/>
                  <a:pt x="3149293" y="278989"/>
                </a:cubicBezTo>
                <a:lnTo>
                  <a:pt x="3140857" y="272353"/>
                </a:lnTo>
                <a:lnTo>
                  <a:pt x="3141281" y="283284"/>
                </a:lnTo>
                <a:cubicBezTo>
                  <a:pt x="3141281" y="343162"/>
                  <a:pt x="3122611" y="391702"/>
                  <a:pt x="3099582" y="391702"/>
                </a:cubicBezTo>
                <a:cubicBezTo>
                  <a:pt x="3082309" y="391702"/>
                  <a:pt x="3067489" y="364398"/>
                  <a:pt x="3061159" y="325485"/>
                </a:cubicBezTo>
                <a:lnTo>
                  <a:pt x="3059887" y="314827"/>
                </a:lnTo>
                <a:lnTo>
                  <a:pt x="3052457" y="322856"/>
                </a:lnTo>
                <a:cubicBezTo>
                  <a:pt x="3010117" y="365195"/>
                  <a:pt x="2962594" y="386317"/>
                  <a:pt x="2946309" y="370032"/>
                </a:cubicBezTo>
                <a:cubicBezTo>
                  <a:pt x="2934096" y="357819"/>
                  <a:pt x="2942924" y="328034"/>
                  <a:pt x="2965963" y="296042"/>
                </a:cubicBezTo>
                <a:lnTo>
                  <a:pt x="2972600" y="287606"/>
                </a:lnTo>
                <a:lnTo>
                  <a:pt x="2961668" y="288030"/>
                </a:lnTo>
                <a:cubicBezTo>
                  <a:pt x="2901791" y="288030"/>
                  <a:pt x="2853251" y="269360"/>
                  <a:pt x="2853251" y="246331"/>
                </a:cubicBezTo>
                <a:cubicBezTo>
                  <a:pt x="2853251" y="229059"/>
                  <a:pt x="2880555" y="214239"/>
                  <a:pt x="2919467" y="207909"/>
                </a:cubicBezTo>
                <a:lnTo>
                  <a:pt x="2930127" y="206637"/>
                </a:lnTo>
                <a:lnTo>
                  <a:pt x="2922097" y="199206"/>
                </a:lnTo>
                <a:cubicBezTo>
                  <a:pt x="2879758" y="156867"/>
                  <a:pt x="2858637" y="109344"/>
                  <a:pt x="2874921" y="93060"/>
                </a:cubicBezTo>
                <a:cubicBezTo>
                  <a:pt x="2887134" y="80847"/>
                  <a:pt x="2916920" y="89675"/>
                  <a:pt x="2948910" y="112713"/>
                </a:cubicBezTo>
                <a:lnTo>
                  <a:pt x="2957347" y="119350"/>
                </a:lnTo>
                <a:lnTo>
                  <a:pt x="2956923" y="108418"/>
                </a:lnTo>
                <a:cubicBezTo>
                  <a:pt x="2956923" y="56025"/>
                  <a:pt x="2971216" y="12312"/>
                  <a:pt x="2990218" y="2203"/>
                </a:cubicBezTo>
                <a:cubicBezTo>
                  <a:pt x="2992933" y="759"/>
                  <a:pt x="2995743" y="0"/>
                  <a:pt x="2998622" y="0"/>
                </a:cubicBezTo>
                <a:close/>
                <a:moveTo>
                  <a:pt x="2523080" y="0"/>
                </a:moveTo>
                <a:cubicBezTo>
                  <a:pt x="2540353" y="0"/>
                  <a:pt x="2555172" y="27304"/>
                  <a:pt x="2561503" y="66217"/>
                </a:cubicBezTo>
                <a:lnTo>
                  <a:pt x="2562775" y="76876"/>
                </a:lnTo>
                <a:lnTo>
                  <a:pt x="2570205" y="68846"/>
                </a:lnTo>
                <a:cubicBezTo>
                  <a:pt x="2612544" y="26507"/>
                  <a:pt x="2660068" y="5386"/>
                  <a:pt x="2676352" y="21670"/>
                </a:cubicBezTo>
                <a:cubicBezTo>
                  <a:pt x="2688565" y="33883"/>
                  <a:pt x="2679738" y="63669"/>
                  <a:pt x="2656699" y="95660"/>
                </a:cubicBezTo>
                <a:lnTo>
                  <a:pt x="2649975" y="104207"/>
                </a:lnTo>
                <a:lnTo>
                  <a:pt x="2660993" y="103673"/>
                </a:lnTo>
                <a:cubicBezTo>
                  <a:pt x="2720870" y="103673"/>
                  <a:pt x="2769410" y="122342"/>
                  <a:pt x="2769410" y="145372"/>
                </a:cubicBezTo>
                <a:cubicBezTo>
                  <a:pt x="2769410" y="162644"/>
                  <a:pt x="2742106" y="177463"/>
                  <a:pt x="2703193" y="183793"/>
                </a:cubicBezTo>
                <a:lnTo>
                  <a:pt x="2692534" y="185066"/>
                </a:lnTo>
                <a:lnTo>
                  <a:pt x="2700563" y="192497"/>
                </a:lnTo>
                <a:cubicBezTo>
                  <a:pt x="2742902" y="234835"/>
                  <a:pt x="2764024" y="282359"/>
                  <a:pt x="2747740" y="298643"/>
                </a:cubicBezTo>
                <a:cubicBezTo>
                  <a:pt x="2735527" y="310856"/>
                  <a:pt x="2705742" y="302028"/>
                  <a:pt x="2673751" y="278989"/>
                </a:cubicBezTo>
                <a:lnTo>
                  <a:pt x="2665315" y="272353"/>
                </a:lnTo>
                <a:lnTo>
                  <a:pt x="2665739" y="283284"/>
                </a:lnTo>
                <a:cubicBezTo>
                  <a:pt x="2665739" y="343162"/>
                  <a:pt x="2647069" y="391702"/>
                  <a:pt x="2624040" y="391702"/>
                </a:cubicBezTo>
                <a:cubicBezTo>
                  <a:pt x="2606768" y="391702"/>
                  <a:pt x="2591948" y="364398"/>
                  <a:pt x="2585617" y="325485"/>
                </a:cubicBezTo>
                <a:lnTo>
                  <a:pt x="2584345" y="314827"/>
                </a:lnTo>
                <a:lnTo>
                  <a:pt x="2576915" y="322856"/>
                </a:lnTo>
                <a:cubicBezTo>
                  <a:pt x="2534576" y="365195"/>
                  <a:pt x="2487052" y="386317"/>
                  <a:pt x="2470768" y="370032"/>
                </a:cubicBezTo>
                <a:cubicBezTo>
                  <a:pt x="2458555" y="357819"/>
                  <a:pt x="2467382" y="328034"/>
                  <a:pt x="2490421" y="296042"/>
                </a:cubicBezTo>
                <a:lnTo>
                  <a:pt x="2497059" y="287606"/>
                </a:lnTo>
                <a:lnTo>
                  <a:pt x="2486126" y="288030"/>
                </a:lnTo>
                <a:cubicBezTo>
                  <a:pt x="2426250" y="288030"/>
                  <a:pt x="2377710" y="269360"/>
                  <a:pt x="2377710" y="246331"/>
                </a:cubicBezTo>
                <a:cubicBezTo>
                  <a:pt x="2377710" y="229059"/>
                  <a:pt x="2405014" y="214239"/>
                  <a:pt x="2443926" y="207909"/>
                </a:cubicBezTo>
                <a:lnTo>
                  <a:pt x="2454586" y="206637"/>
                </a:lnTo>
                <a:lnTo>
                  <a:pt x="2446556" y="199206"/>
                </a:lnTo>
                <a:cubicBezTo>
                  <a:pt x="2404217" y="156867"/>
                  <a:pt x="2383095" y="109344"/>
                  <a:pt x="2399379" y="93060"/>
                </a:cubicBezTo>
                <a:cubicBezTo>
                  <a:pt x="2411592" y="80847"/>
                  <a:pt x="2441378" y="89675"/>
                  <a:pt x="2473368" y="112713"/>
                </a:cubicBezTo>
                <a:lnTo>
                  <a:pt x="2481805" y="119350"/>
                </a:lnTo>
                <a:lnTo>
                  <a:pt x="2481381" y="108418"/>
                </a:lnTo>
                <a:cubicBezTo>
                  <a:pt x="2481381" y="56025"/>
                  <a:pt x="2495675" y="12312"/>
                  <a:pt x="2514677" y="2203"/>
                </a:cubicBezTo>
                <a:cubicBezTo>
                  <a:pt x="2517391" y="759"/>
                  <a:pt x="2520201" y="0"/>
                  <a:pt x="2523080" y="0"/>
                </a:cubicBezTo>
                <a:close/>
                <a:moveTo>
                  <a:pt x="2047539" y="0"/>
                </a:moveTo>
                <a:cubicBezTo>
                  <a:pt x="2064811" y="0"/>
                  <a:pt x="2079631" y="27304"/>
                  <a:pt x="2085962" y="66217"/>
                </a:cubicBezTo>
                <a:lnTo>
                  <a:pt x="2087234" y="76876"/>
                </a:lnTo>
                <a:lnTo>
                  <a:pt x="2094664" y="68846"/>
                </a:lnTo>
                <a:cubicBezTo>
                  <a:pt x="2137003" y="26507"/>
                  <a:pt x="2184527" y="5386"/>
                  <a:pt x="2200811" y="21670"/>
                </a:cubicBezTo>
                <a:cubicBezTo>
                  <a:pt x="2213024" y="33883"/>
                  <a:pt x="2204197" y="63669"/>
                  <a:pt x="2181158" y="95660"/>
                </a:cubicBezTo>
                <a:lnTo>
                  <a:pt x="2174433" y="104207"/>
                </a:lnTo>
                <a:lnTo>
                  <a:pt x="2185452" y="103673"/>
                </a:lnTo>
                <a:cubicBezTo>
                  <a:pt x="2245329" y="103673"/>
                  <a:pt x="2293868" y="122342"/>
                  <a:pt x="2293868" y="145372"/>
                </a:cubicBezTo>
                <a:cubicBezTo>
                  <a:pt x="2293868" y="162644"/>
                  <a:pt x="2266565" y="177463"/>
                  <a:pt x="2227652" y="183793"/>
                </a:cubicBezTo>
                <a:lnTo>
                  <a:pt x="2216993" y="185066"/>
                </a:lnTo>
                <a:lnTo>
                  <a:pt x="2225022" y="192497"/>
                </a:lnTo>
                <a:cubicBezTo>
                  <a:pt x="2267361" y="234835"/>
                  <a:pt x="2288483" y="282359"/>
                  <a:pt x="2272198" y="298643"/>
                </a:cubicBezTo>
                <a:cubicBezTo>
                  <a:pt x="2259986" y="310856"/>
                  <a:pt x="2230200" y="302028"/>
                  <a:pt x="2198209" y="278989"/>
                </a:cubicBezTo>
                <a:lnTo>
                  <a:pt x="2189774" y="272353"/>
                </a:lnTo>
                <a:lnTo>
                  <a:pt x="2190198" y="283284"/>
                </a:lnTo>
                <a:cubicBezTo>
                  <a:pt x="2190198" y="343162"/>
                  <a:pt x="2171528" y="391702"/>
                  <a:pt x="2148499" y="391702"/>
                </a:cubicBezTo>
                <a:cubicBezTo>
                  <a:pt x="2131226" y="391702"/>
                  <a:pt x="2116406" y="364398"/>
                  <a:pt x="2110076" y="325485"/>
                </a:cubicBezTo>
                <a:lnTo>
                  <a:pt x="2108804" y="314827"/>
                </a:lnTo>
                <a:lnTo>
                  <a:pt x="2101374" y="322856"/>
                </a:lnTo>
                <a:cubicBezTo>
                  <a:pt x="2059035" y="365195"/>
                  <a:pt x="2011511" y="386317"/>
                  <a:pt x="1995227" y="370032"/>
                </a:cubicBezTo>
                <a:cubicBezTo>
                  <a:pt x="1983014" y="357819"/>
                  <a:pt x="1991841" y="328034"/>
                  <a:pt x="2014880" y="296042"/>
                </a:cubicBezTo>
                <a:lnTo>
                  <a:pt x="2021517" y="287606"/>
                </a:lnTo>
                <a:lnTo>
                  <a:pt x="2010585" y="288030"/>
                </a:lnTo>
                <a:cubicBezTo>
                  <a:pt x="1950708" y="288030"/>
                  <a:pt x="1902169" y="269360"/>
                  <a:pt x="1902169" y="246331"/>
                </a:cubicBezTo>
                <a:cubicBezTo>
                  <a:pt x="1902169" y="229059"/>
                  <a:pt x="1929472" y="214239"/>
                  <a:pt x="1968385" y="207909"/>
                </a:cubicBezTo>
                <a:lnTo>
                  <a:pt x="1979044" y="206637"/>
                </a:lnTo>
                <a:lnTo>
                  <a:pt x="1971014" y="199206"/>
                </a:lnTo>
                <a:cubicBezTo>
                  <a:pt x="1928676" y="156867"/>
                  <a:pt x="1907554" y="109344"/>
                  <a:pt x="1923838" y="93060"/>
                </a:cubicBezTo>
                <a:cubicBezTo>
                  <a:pt x="1936051" y="80847"/>
                  <a:pt x="1965836" y="89675"/>
                  <a:pt x="1997828" y="112713"/>
                </a:cubicBezTo>
                <a:lnTo>
                  <a:pt x="2006264" y="119350"/>
                </a:lnTo>
                <a:lnTo>
                  <a:pt x="2005840" y="108418"/>
                </a:lnTo>
                <a:cubicBezTo>
                  <a:pt x="2005840" y="56025"/>
                  <a:pt x="2020134" y="12312"/>
                  <a:pt x="2039135" y="2203"/>
                </a:cubicBezTo>
                <a:cubicBezTo>
                  <a:pt x="2041850" y="759"/>
                  <a:pt x="2044660" y="0"/>
                  <a:pt x="2047539" y="0"/>
                </a:cubicBezTo>
                <a:close/>
                <a:moveTo>
                  <a:pt x="1571997" y="0"/>
                </a:moveTo>
                <a:cubicBezTo>
                  <a:pt x="1589269" y="0"/>
                  <a:pt x="1604089" y="27304"/>
                  <a:pt x="1610419" y="66217"/>
                </a:cubicBezTo>
                <a:lnTo>
                  <a:pt x="1611692" y="76876"/>
                </a:lnTo>
                <a:lnTo>
                  <a:pt x="1619121" y="68846"/>
                </a:lnTo>
                <a:cubicBezTo>
                  <a:pt x="1661460" y="26507"/>
                  <a:pt x="1708984" y="5386"/>
                  <a:pt x="1725269" y="21670"/>
                </a:cubicBezTo>
                <a:cubicBezTo>
                  <a:pt x="1737482" y="33883"/>
                  <a:pt x="1728654" y="63669"/>
                  <a:pt x="1705615" y="95660"/>
                </a:cubicBezTo>
                <a:lnTo>
                  <a:pt x="1698891" y="104207"/>
                </a:lnTo>
                <a:lnTo>
                  <a:pt x="1709909" y="103673"/>
                </a:lnTo>
                <a:cubicBezTo>
                  <a:pt x="1769787" y="103673"/>
                  <a:pt x="1818326" y="122342"/>
                  <a:pt x="1818326" y="145372"/>
                </a:cubicBezTo>
                <a:cubicBezTo>
                  <a:pt x="1818326" y="162644"/>
                  <a:pt x="1791023" y="177463"/>
                  <a:pt x="1752110" y="183793"/>
                </a:cubicBezTo>
                <a:lnTo>
                  <a:pt x="1741450" y="185066"/>
                </a:lnTo>
                <a:lnTo>
                  <a:pt x="1749480" y="192497"/>
                </a:lnTo>
                <a:cubicBezTo>
                  <a:pt x="1791819" y="234835"/>
                  <a:pt x="1812941" y="282359"/>
                  <a:pt x="1796657" y="298643"/>
                </a:cubicBezTo>
                <a:cubicBezTo>
                  <a:pt x="1784443" y="310856"/>
                  <a:pt x="1754659" y="302028"/>
                  <a:pt x="1722668" y="278989"/>
                </a:cubicBezTo>
                <a:lnTo>
                  <a:pt x="1714232" y="272353"/>
                </a:lnTo>
                <a:lnTo>
                  <a:pt x="1714655" y="283284"/>
                </a:lnTo>
                <a:cubicBezTo>
                  <a:pt x="1714655" y="343162"/>
                  <a:pt x="1695986" y="391702"/>
                  <a:pt x="1672956" y="391702"/>
                </a:cubicBezTo>
                <a:cubicBezTo>
                  <a:pt x="1655684" y="391702"/>
                  <a:pt x="1640864" y="364398"/>
                  <a:pt x="1634534" y="325485"/>
                </a:cubicBezTo>
                <a:lnTo>
                  <a:pt x="1633261" y="314827"/>
                </a:lnTo>
                <a:lnTo>
                  <a:pt x="1625831" y="322856"/>
                </a:lnTo>
                <a:cubicBezTo>
                  <a:pt x="1583492" y="365195"/>
                  <a:pt x="1535968" y="386317"/>
                  <a:pt x="1519684" y="370032"/>
                </a:cubicBezTo>
                <a:cubicBezTo>
                  <a:pt x="1507471" y="357819"/>
                  <a:pt x="1516299" y="328034"/>
                  <a:pt x="1539338" y="296042"/>
                </a:cubicBezTo>
                <a:lnTo>
                  <a:pt x="1545974" y="287606"/>
                </a:lnTo>
                <a:lnTo>
                  <a:pt x="1535042" y="288030"/>
                </a:lnTo>
                <a:cubicBezTo>
                  <a:pt x="1475166" y="288030"/>
                  <a:pt x="1426626" y="269360"/>
                  <a:pt x="1426626" y="246331"/>
                </a:cubicBezTo>
                <a:cubicBezTo>
                  <a:pt x="1426626" y="229059"/>
                  <a:pt x="1453930" y="214239"/>
                  <a:pt x="1492842" y="207909"/>
                </a:cubicBezTo>
                <a:lnTo>
                  <a:pt x="1503502" y="206637"/>
                </a:lnTo>
                <a:lnTo>
                  <a:pt x="1495471" y="199206"/>
                </a:lnTo>
                <a:cubicBezTo>
                  <a:pt x="1453133" y="156867"/>
                  <a:pt x="1432011" y="109344"/>
                  <a:pt x="1448296" y="93060"/>
                </a:cubicBezTo>
                <a:cubicBezTo>
                  <a:pt x="1460508" y="80847"/>
                  <a:pt x="1490294" y="89675"/>
                  <a:pt x="1522285" y="112713"/>
                </a:cubicBezTo>
                <a:lnTo>
                  <a:pt x="1530721" y="119350"/>
                </a:lnTo>
                <a:lnTo>
                  <a:pt x="1530298" y="108418"/>
                </a:lnTo>
                <a:cubicBezTo>
                  <a:pt x="1530298" y="56025"/>
                  <a:pt x="1544591" y="12312"/>
                  <a:pt x="1563593" y="2203"/>
                </a:cubicBezTo>
                <a:cubicBezTo>
                  <a:pt x="1566308" y="759"/>
                  <a:pt x="1569118" y="0"/>
                  <a:pt x="1571997" y="0"/>
                </a:cubicBezTo>
                <a:close/>
                <a:moveTo>
                  <a:pt x="1096454" y="0"/>
                </a:moveTo>
                <a:cubicBezTo>
                  <a:pt x="1113727" y="0"/>
                  <a:pt x="1128546" y="27304"/>
                  <a:pt x="1134876" y="66217"/>
                </a:cubicBezTo>
                <a:lnTo>
                  <a:pt x="1136149" y="76876"/>
                </a:lnTo>
                <a:lnTo>
                  <a:pt x="1143579" y="68846"/>
                </a:lnTo>
                <a:cubicBezTo>
                  <a:pt x="1185918" y="26507"/>
                  <a:pt x="1233441" y="5386"/>
                  <a:pt x="1249726" y="21670"/>
                </a:cubicBezTo>
                <a:cubicBezTo>
                  <a:pt x="1261940" y="33883"/>
                  <a:pt x="1253112" y="63669"/>
                  <a:pt x="1230073" y="95660"/>
                </a:cubicBezTo>
                <a:lnTo>
                  <a:pt x="1223349" y="104207"/>
                </a:lnTo>
                <a:lnTo>
                  <a:pt x="1234367" y="103673"/>
                </a:lnTo>
                <a:cubicBezTo>
                  <a:pt x="1294244" y="103673"/>
                  <a:pt x="1342784" y="122342"/>
                  <a:pt x="1342783" y="145372"/>
                </a:cubicBezTo>
                <a:cubicBezTo>
                  <a:pt x="1342784" y="162644"/>
                  <a:pt x="1315481" y="177463"/>
                  <a:pt x="1276568" y="183793"/>
                </a:cubicBezTo>
                <a:lnTo>
                  <a:pt x="1265908" y="185066"/>
                </a:lnTo>
                <a:lnTo>
                  <a:pt x="1273937" y="192497"/>
                </a:lnTo>
                <a:cubicBezTo>
                  <a:pt x="1316276" y="234835"/>
                  <a:pt x="1337399" y="282359"/>
                  <a:pt x="1321114" y="298643"/>
                </a:cubicBezTo>
                <a:cubicBezTo>
                  <a:pt x="1308901" y="310856"/>
                  <a:pt x="1279115" y="302028"/>
                  <a:pt x="1247125" y="278989"/>
                </a:cubicBezTo>
                <a:lnTo>
                  <a:pt x="1238689" y="272353"/>
                </a:lnTo>
                <a:lnTo>
                  <a:pt x="1239113" y="283284"/>
                </a:lnTo>
                <a:cubicBezTo>
                  <a:pt x="1239113" y="343162"/>
                  <a:pt x="1220443" y="391702"/>
                  <a:pt x="1197414" y="391702"/>
                </a:cubicBezTo>
                <a:cubicBezTo>
                  <a:pt x="1180141" y="391702"/>
                  <a:pt x="1165321" y="364398"/>
                  <a:pt x="1158991" y="325485"/>
                </a:cubicBezTo>
                <a:lnTo>
                  <a:pt x="1157719" y="314827"/>
                </a:lnTo>
                <a:lnTo>
                  <a:pt x="1150289" y="322856"/>
                </a:lnTo>
                <a:cubicBezTo>
                  <a:pt x="1107949" y="365195"/>
                  <a:pt x="1060426" y="386317"/>
                  <a:pt x="1044142" y="370032"/>
                </a:cubicBezTo>
                <a:cubicBezTo>
                  <a:pt x="1031929" y="357819"/>
                  <a:pt x="1040756" y="328034"/>
                  <a:pt x="1063795" y="296042"/>
                </a:cubicBezTo>
                <a:lnTo>
                  <a:pt x="1070432" y="287606"/>
                </a:lnTo>
                <a:lnTo>
                  <a:pt x="1059500" y="288030"/>
                </a:lnTo>
                <a:cubicBezTo>
                  <a:pt x="999623" y="288030"/>
                  <a:pt x="951083" y="269360"/>
                  <a:pt x="951083" y="246331"/>
                </a:cubicBezTo>
                <a:cubicBezTo>
                  <a:pt x="951083" y="229059"/>
                  <a:pt x="978387" y="214239"/>
                  <a:pt x="1017300" y="207909"/>
                </a:cubicBezTo>
                <a:lnTo>
                  <a:pt x="1027959" y="206637"/>
                </a:lnTo>
                <a:lnTo>
                  <a:pt x="1019929" y="199206"/>
                </a:lnTo>
                <a:cubicBezTo>
                  <a:pt x="977590" y="156867"/>
                  <a:pt x="956469" y="109344"/>
                  <a:pt x="972753" y="93060"/>
                </a:cubicBezTo>
                <a:cubicBezTo>
                  <a:pt x="984966" y="80847"/>
                  <a:pt x="1014751" y="89675"/>
                  <a:pt x="1046743" y="112713"/>
                </a:cubicBezTo>
                <a:lnTo>
                  <a:pt x="1055179" y="119350"/>
                </a:lnTo>
                <a:lnTo>
                  <a:pt x="1054755" y="108418"/>
                </a:lnTo>
                <a:cubicBezTo>
                  <a:pt x="1054755" y="56025"/>
                  <a:pt x="1069049" y="12312"/>
                  <a:pt x="1088050" y="2203"/>
                </a:cubicBezTo>
                <a:cubicBezTo>
                  <a:pt x="1090765" y="759"/>
                  <a:pt x="1093576" y="0"/>
                  <a:pt x="1096454" y="0"/>
                </a:cubicBezTo>
                <a:close/>
                <a:moveTo>
                  <a:pt x="620912" y="0"/>
                </a:moveTo>
                <a:cubicBezTo>
                  <a:pt x="638184" y="0"/>
                  <a:pt x="653004" y="27304"/>
                  <a:pt x="659334" y="66217"/>
                </a:cubicBezTo>
                <a:lnTo>
                  <a:pt x="660607" y="76876"/>
                </a:lnTo>
                <a:lnTo>
                  <a:pt x="668037" y="68846"/>
                </a:lnTo>
                <a:cubicBezTo>
                  <a:pt x="710376" y="26507"/>
                  <a:pt x="757899" y="5386"/>
                  <a:pt x="774184" y="21670"/>
                </a:cubicBezTo>
                <a:cubicBezTo>
                  <a:pt x="786397" y="33883"/>
                  <a:pt x="777569" y="63669"/>
                  <a:pt x="754530" y="95660"/>
                </a:cubicBezTo>
                <a:lnTo>
                  <a:pt x="747806" y="104207"/>
                </a:lnTo>
                <a:lnTo>
                  <a:pt x="758825" y="103673"/>
                </a:lnTo>
                <a:cubicBezTo>
                  <a:pt x="818702" y="103673"/>
                  <a:pt x="867241" y="122342"/>
                  <a:pt x="867241" y="145372"/>
                </a:cubicBezTo>
                <a:cubicBezTo>
                  <a:pt x="867241" y="162644"/>
                  <a:pt x="839938" y="177463"/>
                  <a:pt x="801025" y="183793"/>
                </a:cubicBezTo>
                <a:lnTo>
                  <a:pt x="790365" y="185066"/>
                </a:lnTo>
                <a:lnTo>
                  <a:pt x="798395" y="192497"/>
                </a:lnTo>
                <a:cubicBezTo>
                  <a:pt x="840734" y="234835"/>
                  <a:pt x="861856" y="282359"/>
                  <a:pt x="845571" y="298643"/>
                </a:cubicBezTo>
                <a:cubicBezTo>
                  <a:pt x="833358" y="310856"/>
                  <a:pt x="803573" y="302028"/>
                  <a:pt x="771583" y="278989"/>
                </a:cubicBezTo>
                <a:lnTo>
                  <a:pt x="763147" y="272353"/>
                </a:lnTo>
                <a:lnTo>
                  <a:pt x="763571" y="283284"/>
                </a:lnTo>
                <a:cubicBezTo>
                  <a:pt x="763571" y="343162"/>
                  <a:pt x="744901" y="391702"/>
                  <a:pt x="721871" y="391702"/>
                </a:cubicBezTo>
                <a:cubicBezTo>
                  <a:pt x="704599" y="391702"/>
                  <a:pt x="689779" y="364398"/>
                  <a:pt x="683449" y="325485"/>
                </a:cubicBezTo>
                <a:lnTo>
                  <a:pt x="682177" y="314827"/>
                </a:lnTo>
                <a:lnTo>
                  <a:pt x="674747" y="322856"/>
                </a:lnTo>
                <a:cubicBezTo>
                  <a:pt x="632408" y="365195"/>
                  <a:pt x="584884" y="386317"/>
                  <a:pt x="568600" y="370032"/>
                </a:cubicBezTo>
                <a:cubicBezTo>
                  <a:pt x="556386" y="357819"/>
                  <a:pt x="565214" y="328034"/>
                  <a:pt x="588253" y="296042"/>
                </a:cubicBezTo>
                <a:lnTo>
                  <a:pt x="594890" y="287606"/>
                </a:lnTo>
                <a:lnTo>
                  <a:pt x="583958" y="288030"/>
                </a:lnTo>
                <a:cubicBezTo>
                  <a:pt x="524081" y="288030"/>
                  <a:pt x="475541" y="269360"/>
                  <a:pt x="475541" y="246331"/>
                </a:cubicBezTo>
                <a:cubicBezTo>
                  <a:pt x="475541" y="229059"/>
                  <a:pt x="502845" y="214239"/>
                  <a:pt x="541757" y="207909"/>
                </a:cubicBezTo>
                <a:lnTo>
                  <a:pt x="552417" y="206637"/>
                </a:lnTo>
                <a:lnTo>
                  <a:pt x="544387" y="199206"/>
                </a:lnTo>
                <a:cubicBezTo>
                  <a:pt x="502049" y="156867"/>
                  <a:pt x="480927" y="109344"/>
                  <a:pt x="497211" y="93060"/>
                </a:cubicBezTo>
                <a:cubicBezTo>
                  <a:pt x="509424" y="80847"/>
                  <a:pt x="539209" y="89675"/>
                  <a:pt x="571200" y="112713"/>
                </a:cubicBezTo>
                <a:lnTo>
                  <a:pt x="579637" y="119350"/>
                </a:lnTo>
                <a:lnTo>
                  <a:pt x="579213" y="108418"/>
                </a:lnTo>
                <a:cubicBezTo>
                  <a:pt x="579213" y="56025"/>
                  <a:pt x="593507" y="12312"/>
                  <a:pt x="612508" y="2203"/>
                </a:cubicBezTo>
                <a:cubicBezTo>
                  <a:pt x="615223" y="759"/>
                  <a:pt x="618033" y="0"/>
                  <a:pt x="620912" y="0"/>
                </a:cubicBezTo>
                <a:close/>
                <a:moveTo>
                  <a:pt x="145370" y="0"/>
                </a:moveTo>
                <a:cubicBezTo>
                  <a:pt x="162643" y="0"/>
                  <a:pt x="177462" y="27304"/>
                  <a:pt x="183793" y="66217"/>
                </a:cubicBezTo>
                <a:lnTo>
                  <a:pt x="185065" y="76876"/>
                </a:lnTo>
                <a:lnTo>
                  <a:pt x="192495" y="68846"/>
                </a:lnTo>
                <a:cubicBezTo>
                  <a:pt x="234834" y="26507"/>
                  <a:pt x="282358" y="5386"/>
                  <a:pt x="298642" y="21670"/>
                </a:cubicBezTo>
                <a:cubicBezTo>
                  <a:pt x="310855" y="33883"/>
                  <a:pt x="302027" y="63669"/>
                  <a:pt x="278989" y="95660"/>
                </a:cubicBezTo>
                <a:lnTo>
                  <a:pt x="272265" y="104207"/>
                </a:lnTo>
                <a:lnTo>
                  <a:pt x="283283" y="103673"/>
                </a:lnTo>
                <a:cubicBezTo>
                  <a:pt x="343160" y="103673"/>
                  <a:pt x="391700" y="122342"/>
                  <a:pt x="391699" y="145372"/>
                </a:cubicBezTo>
                <a:cubicBezTo>
                  <a:pt x="391700" y="162644"/>
                  <a:pt x="364396" y="177463"/>
                  <a:pt x="325484" y="183793"/>
                </a:cubicBezTo>
                <a:lnTo>
                  <a:pt x="314824" y="185066"/>
                </a:lnTo>
                <a:lnTo>
                  <a:pt x="322854" y="192497"/>
                </a:lnTo>
                <a:cubicBezTo>
                  <a:pt x="365192" y="234835"/>
                  <a:pt x="386314" y="282359"/>
                  <a:pt x="370030" y="298643"/>
                </a:cubicBezTo>
                <a:cubicBezTo>
                  <a:pt x="357817" y="310856"/>
                  <a:pt x="328032" y="302028"/>
                  <a:pt x="296041" y="278989"/>
                </a:cubicBezTo>
                <a:lnTo>
                  <a:pt x="287605" y="272353"/>
                </a:lnTo>
                <a:lnTo>
                  <a:pt x="288029" y="283284"/>
                </a:lnTo>
                <a:cubicBezTo>
                  <a:pt x="288029" y="343162"/>
                  <a:pt x="269359" y="391702"/>
                  <a:pt x="246330" y="391702"/>
                </a:cubicBezTo>
                <a:cubicBezTo>
                  <a:pt x="229057" y="391702"/>
                  <a:pt x="214237" y="364398"/>
                  <a:pt x="207907" y="325485"/>
                </a:cubicBezTo>
                <a:lnTo>
                  <a:pt x="206635" y="314827"/>
                </a:lnTo>
                <a:lnTo>
                  <a:pt x="199205" y="322856"/>
                </a:lnTo>
                <a:cubicBezTo>
                  <a:pt x="156866" y="365195"/>
                  <a:pt x="109342" y="386317"/>
                  <a:pt x="93058" y="370032"/>
                </a:cubicBezTo>
                <a:cubicBezTo>
                  <a:pt x="80845" y="357819"/>
                  <a:pt x="89672" y="328034"/>
                  <a:pt x="112711" y="296042"/>
                </a:cubicBezTo>
                <a:lnTo>
                  <a:pt x="119348" y="287606"/>
                </a:lnTo>
                <a:lnTo>
                  <a:pt x="108416" y="288030"/>
                </a:lnTo>
                <a:cubicBezTo>
                  <a:pt x="48539" y="288030"/>
                  <a:pt x="0" y="269360"/>
                  <a:pt x="0" y="246331"/>
                </a:cubicBezTo>
                <a:cubicBezTo>
                  <a:pt x="0" y="229059"/>
                  <a:pt x="27303" y="214239"/>
                  <a:pt x="66216" y="207909"/>
                </a:cubicBezTo>
                <a:lnTo>
                  <a:pt x="76875" y="206637"/>
                </a:lnTo>
                <a:lnTo>
                  <a:pt x="68845" y="199206"/>
                </a:lnTo>
                <a:cubicBezTo>
                  <a:pt x="26507" y="156867"/>
                  <a:pt x="5385" y="109344"/>
                  <a:pt x="21669" y="93060"/>
                </a:cubicBezTo>
                <a:cubicBezTo>
                  <a:pt x="33882" y="80847"/>
                  <a:pt x="63668" y="89675"/>
                  <a:pt x="95659" y="112713"/>
                </a:cubicBezTo>
                <a:lnTo>
                  <a:pt x="104095" y="119350"/>
                </a:lnTo>
                <a:lnTo>
                  <a:pt x="103671" y="108418"/>
                </a:lnTo>
                <a:cubicBezTo>
                  <a:pt x="103671" y="56025"/>
                  <a:pt x="117965" y="12312"/>
                  <a:pt x="136966" y="2203"/>
                </a:cubicBezTo>
                <a:cubicBezTo>
                  <a:pt x="139681" y="759"/>
                  <a:pt x="142492" y="0"/>
                  <a:pt x="145370" y="0"/>
                </a:cubicBezTo>
                <a:close/>
              </a:path>
            </a:pathLst>
          </a:custGeom>
          <a:solidFill>
            <a:srgbClr val="FF99CC"/>
          </a:solidFill>
          <a:ln w="381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6B5C0AA1-8D4E-82B0-2459-19505974A78A}"/>
              </a:ext>
            </a:extLst>
          </p:cNvPr>
          <p:cNvSpPr/>
          <p:nvPr/>
        </p:nvSpPr>
        <p:spPr bwMode="auto">
          <a:xfrm>
            <a:off x="244231" y="1157216"/>
            <a:ext cx="9417542" cy="382256"/>
          </a:xfrm>
          <a:custGeom>
            <a:avLst/>
            <a:gdLst>
              <a:gd name="connsiteX0" fmla="*/ 9146691 w 9417542"/>
              <a:gd name="connsiteY0" fmla="*/ 310374 h 382256"/>
              <a:gd name="connsiteX1" fmla="*/ 9195668 w 9417542"/>
              <a:gd name="connsiteY1" fmla="*/ 329211 h 382256"/>
              <a:gd name="connsiteX2" fmla="*/ 9181323 w 9417542"/>
              <a:gd name="connsiteY2" fmla="*/ 342531 h 382256"/>
              <a:gd name="connsiteX3" fmla="*/ 9146691 w 9417542"/>
              <a:gd name="connsiteY3" fmla="*/ 348049 h 382256"/>
              <a:gd name="connsiteX4" fmla="*/ 9097713 w 9417542"/>
              <a:gd name="connsiteY4" fmla="*/ 329211 h 382256"/>
              <a:gd name="connsiteX5" fmla="*/ 9146691 w 9417542"/>
              <a:gd name="connsiteY5" fmla="*/ 310374 h 382256"/>
              <a:gd name="connsiteX6" fmla="*/ 8671158 w 9417542"/>
              <a:gd name="connsiteY6" fmla="*/ 310374 h 382256"/>
              <a:gd name="connsiteX7" fmla="*/ 8720135 w 9417542"/>
              <a:gd name="connsiteY7" fmla="*/ 329211 h 382256"/>
              <a:gd name="connsiteX8" fmla="*/ 8705790 w 9417542"/>
              <a:gd name="connsiteY8" fmla="*/ 342531 h 382256"/>
              <a:gd name="connsiteX9" fmla="*/ 8671158 w 9417542"/>
              <a:gd name="connsiteY9" fmla="*/ 348049 h 382256"/>
              <a:gd name="connsiteX10" fmla="*/ 8622180 w 9417542"/>
              <a:gd name="connsiteY10" fmla="*/ 329211 h 382256"/>
              <a:gd name="connsiteX11" fmla="*/ 8671158 w 9417542"/>
              <a:gd name="connsiteY11" fmla="*/ 310374 h 382256"/>
              <a:gd name="connsiteX12" fmla="*/ 8195616 w 9417542"/>
              <a:gd name="connsiteY12" fmla="*/ 310374 h 382256"/>
              <a:gd name="connsiteX13" fmla="*/ 8244593 w 9417542"/>
              <a:gd name="connsiteY13" fmla="*/ 329211 h 382256"/>
              <a:gd name="connsiteX14" fmla="*/ 8230248 w 9417542"/>
              <a:gd name="connsiteY14" fmla="*/ 342531 h 382256"/>
              <a:gd name="connsiteX15" fmla="*/ 8195616 w 9417542"/>
              <a:gd name="connsiteY15" fmla="*/ 348049 h 382256"/>
              <a:gd name="connsiteX16" fmla="*/ 8146638 w 9417542"/>
              <a:gd name="connsiteY16" fmla="*/ 329211 h 382256"/>
              <a:gd name="connsiteX17" fmla="*/ 8195616 w 9417542"/>
              <a:gd name="connsiteY17" fmla="*/ 310374 h 382256"/>
              <a:gd name="connsiteX18" fmla="*/ 7720074 w 9417542"/>
              <a:gd name="connsiteY18" fmla="*/ 310374 h 382256"/>
              <a:gd name="connsiteX19" fmla="*/ 7769051 w 9417542"/>
              <a:gd name="connsiteY19" fmla="*/ 329211 h 382256"/>
              <a:gd name="connsiteX20" fmla="*/ 7754706 w 9417542"/>
              <a:gd name="connsiteY20" fmla="*/ 342531 h 382256"/>
              <a:gd name="connsiteX21" fmla="*/ 7720074 w 9417542"/>
              <a:gd name="connsiteY21" fmla="*/ 348049 h 382256"/>
              <a:gd name="connsiteX22" fmla="*/ 7671096 w 9417542"/>
              <a:gd name="connsiteY22" fmla="*/ 329211 h 382256"/>
              <a:gd name="connsiteX23" fmla="*/ 7720074 w 9417542"/>
              <a:gd name="connsiteY23" fmla="*/ 310374 h 382256"/>
              <a:gd name="connsiteX24" fmla="*/ 7244532 w 9417542"/>
              <a:gd name="connsiteY24" fmla="*/ 310374 h 382256"/>
              <a:gd name="connsiteX25" fmla="*/ 7293509 w 9417542"/>
              <a:gd name="connsiteY25" fmla="*/ 329211 h 382256"/>
              <a:gd name="connsiteX26" fmla="*/ 7279164 w 9417542"/>
              <a:gd name="connsiteY26" fmla="*/ 342531 h 382256"/>
              <a:gd name="connsiteX27" fmla="*/ 7244532 w 9417542"/>
              <a:gd name="connsiteY27" fmla="*/ 348049 h 382256"/>
              <a:gd name="connsiteX28" fmla="*/ 7195554 w 9417542"/>
              <a:gd name="connsiteY28" fmla="*/ 329211 h 382256"/>
              <a:gd name="connsiteX29" fmla="*/ 7244532 w 9417542"/>
              <a:gd name="connsiteY29" fmla="*/ 310374 h 382256"/>
              <a:gd name="connsiteX30" fmla="*/ 6768990 w 9417542"/>
              <a:gd name="connsiteY30" fmla="*/ 310374 h 382256"/>
              <a:gd name="connsiteX31" fmla="*/ 6817967 w 9417542"/>
              <a:gd name="connsiteY31" fmla="*/ 329211 h 382256"/>
              <a:gd name="connsiteX32" fmla="*/ 6803622 w 9417542"/>
              <a:gd name="connsiteY32" fmla="*/ 342531 h 382256"/>
              <a:gd name="connsiteX33" fmla="*/ 6768990 w 9417542"/>
              <a:gd name="connsiteY33" fmla="*/ 348049 h 382256"/>
              <a:gd name="connsiteX34" fmla="*/ 6720012 w 9417542"/>
              <a:gd name="connsiteY34" fmla="*/ 329211 h 382256"/>
              <a:gd name="connsiteX35" fmla="*/ 6768990 w 9417542"/>
              <a:gd name="connsiteY35" fmla="*/ 310374 h 382256"/>
              <a:gd name="connsiteX36" fmla="*/ 6293448 w 9417542"/>
              <a:gd name="connsiteY36" fmla="*/ 310374 h 382256"/>
              <a:gd name="connsiteX37" fmla="*/ 6342425 w 9417542"/>
              <a:gd name="connsiteY37" fmla="*/ 329211 h 382256"/>
              <a:gd name="connsiteX38" fmla="*/ 6328080 w 9417542"/>
              <a:gd name="connsiteY38" fmla="*/ 342531 h 382256"/>
              <a:gd name="connsiteX39" fmla="*/ 6293448 w 9417542"/>
              <a:gd name="connsiteY39" fmla="*/ 348049 h 382256"/>
              <a:gd name="connsiteX40" fmla="*/ 6244470 w 9417542"/>
              <a:gd name="connsiteY40" fmla="*/ 329211 h 382256"/>
              <a:gd name="connsiteX41" fmla="*/ 6293448 w 9417542"/>
              <a:gd name="connsiteY41" fmla="*/ 310374 h 382256"/>
              <a:gd name="connsiteX42" fmla="*/ 5817906 w 9417542"/>
              <a:gd name="connsiteY42" fmla="*/ 310374 h 382256"/>
              <a:gd name="connsiteX43" fmla="*/ 5866883 w 9417542"/>
              <a:gd name="connsiteY43" fmla="*/ 329211 h 382256"/>
              <a:gd name="connsiteX44" fmla="*/ 5852538 w 9417542"/>
              <a:gd name="connsiteY44" fmla="*/ 342531 h 382256"/>
              <a:gd name="connsiteX45" fmla="*/ 5817906 w 9417542"/>
              <a:gd name="connsiteY45" fmla="*/ 348049 h 382256"/>
              <a:gd name="connsiteX46" fmla="*/ 5768928 w 9417542"/>
              <a:gd name="connsiteY46" fmla="*/ 329211 h 382256"/>
              <a:gd name="connsiteX47" fmla="*/ 5817906 w 9417542"/>
              <a:gd name="connsiteY47" fmla="*/ 310374 h 382256"/>
              <a:gd name="connsiteX48" fmla="*/ 5342364 w 9417542"/>
              <a:gd name="connsiteY48" fmla="*/ 310374 h 382256"/>
              <a:gd name="connsiteX49" fmla="*/ 5391341 w 9417542"/>
              <a:gd name="connsiteY49" fmla="*/ 329211 h 382256"/>
              <a:gd name="connsiteX50" fmla="*/ 5376996 w 9417542"/>
              <a:gd name="connsiteY50" fmla="*/ 342531 h 382256"/>
              <a:gd name="connsiteX51" fmla="*/ 5342364 w 9417542"/>
              <a:gd name="connsiteY51" fmla="*/ 348049 h 382256"/>
              <a:gd name="connsiteX52" fmla="*/ 5293386 w 9417542"/>
              <a:gd name="connsiteY52" fmla="*/ 329211 h 382256"/>
              <a:gd name="connsiteX53" fmla="*/ 5342364 w 9417542"/>
              <a:gd name="connsiteY53" fmla="*/ 310374 h 382256"/>
              <a:gd name="connsiteX54" fmla="*/ 4866822 w 9417542"/>
              <a:gd name="connsiteY54" fmla="*/ 310374 h 382256"/>
              <a:gd name="connsiteX55" fmla="*/ 4915799 w 9417542"/>
              <a:gd name="connsiteY55" fmla="*/ 329211 h 382256"/>
              <a:gd name="connsiteX56" fmla="*/ 4901454 w 9417542"/>
              <a:gd name="connsiteY56" fmla="*/ 342531 h 382256"/>
              <a:gd name="connsiteX57" fmla="*/ 4866822 w 9417542"/>
              <a:gd name="connsiteY57" fmla="*/ 348049 h 382256"/>
              <a:gd name="connsiteX58" fmla="*/ 4817844 w 9417542"/>
              <a:gd name="connsiteY58" fmla="*/ 329211 h 382256"/>
              <a:gd name="connsiteX59" fmla="*/ 4866822 w 9417542"/>
              <a:gd name="connsiteY59" fmla="*/ 310374 h 382256"/>
              <a:gd name="connsiteX60" fmla="*/ 4391280 w 9417542"/>
              <a:gd name="connsiteY60" fmla="*/ 310374 h 382256"/>
              <a:gd name="connsiteX61" fmla="*/ 4440257 w 9417542"/>
              <a:gd name="connsiteY61" fmla="*/ 329211 h 382256"/>
              <a:gd name="connsiteX62" fmla="*/ 4425912 w 9417542"/>
              <a:gd name="connsiteY62" fmla="*/ 342531 h 382256"/>
              <a:gd name="connsiteX63" fmla="*/ 4391280 w 9417542"/>
              <a:gd name="connsiteY63" fmla="*/ 348049 h 382256"/>
              <a:gd name="connsiteX64" fmla="*/ 4342302 w 9417542"/>
              <a:gd name="connsiteY64" fmla="*/ 329211 h 382256"/>
              <a:gd name="connsiteX65" fmla="*/ 4391280 w 9417542"/>
              <a:gd name="connsiteY65" fmla="*/ 310374 h 382256"/>
              <a:gd name="connsiteX66" fmla="*/ 3915739 w 9417542"/>
              <a:gd name="connsiteY66" fmla="*/ 310374 h 382256"/>
              <a:gd name="connsiteX67" fmla="*/ 3964715 w 9417542"/>
              <a:gd name="connsiteY67" fmla="*/ 329211 h 382256"/>
              <a:gd name="connsiteX68" fmla="*/ 3950370 w 9417542"/>
              <a:gd name="connsiteY68" fmla="*/ 342531 h 382256"/>
              <a:gd name="connsiteX69" fmla="*/ 3915739 w 9417542"/>
              <a:gd name="connsiteY69" fmla="*/ 348049 h 382256"/>
              <a:gd name="connsiteX70" fmla="*/ 3866762 w 9417542"/>
              <a:gd name="connsiteY70" fmla="*/ 329211 h 382256"/>
              <a:gd name="connsiteX71" fmla="*/ 3915739 w 9417542"/>
              <a:gd name="connsiteY71" fmla="*/ 310374 h 382256"/>
              <a:gd name="connsiteX72" fmla="*/ 3440198 w 9417542"/>
              <a:gd name="connsiteY72" fmla="*/ 310374 h 382256"/>
              <a:gd name="connsiteX73" fmla="*/ 3489176 w 9417542"/>
              <a:gd name="connsiteY73" fmla="*/ 329211 h 382256"/>
              <a:gd name="connsiteX74" fmla="*/ 3474830 w 9417542"/>
              <a:gd name="connsiteY74" fmla="*/ 342531 h 382256"/>
              <a:gd name="connsiteX75" fmla="*/ 3440198 w 9417542"/>
              <a:gd name="connsiteY75" fmla="*/ 348049 h 382256"/>
              <a:gd name="connsiteX76" fmla="*/ 3391220 w 9417542"/>
              <a:gd name="connsiteY76" fmla="*/ 329211 h 382256"/>
              <a:gd name="connsiteX77" fmla="*/ 3440198 w 9417542"/>
              <a:gd name="connsiteY77" fmla="*/ 310374 h 382256"/>
              <a:gd name="connsiteX78" fmla="*/ 2964656 w 9417542"/>
              <a:gd name="connsiteY78" fmla="*/ 310374 h 382256"/>
              <a:gd name="connsiteX79" fmla="*/ 3013633 w 9417542"/>
              <a:gd name="connsiteY79" fmla="*/ 329211 h 382256"/>
              <a:gd name="connsiteX80" fmla="*/ 2999289 w 9417542"/>
              <a:gd name="connsiteY80" fmla="*/ 342531 h 382256"/>
              <a:gd name="connsiteX81" fmla="*/ 2964656 w 9417542"/>
              <a:gd name="connsiteY81" fmla="*/ 348049 h 382256"/>
              <a:gd name="connsiteX82" fmla="*/ 2915678 w 9417542"/>
              <a:gd name="connsiteY82" fmla="*/ 329211 h 382256"/>
              <a:gd name="connsiteX83" fmla="*/ 2964656 w 9417542"/>
              <a:gd name="connsiteY83" fmla="*/ 310374 h 382256"/>
              <a:gd name="connsiteX84" fmla="*/ 2489114 w 9417542"/>
              <a:gd name="connsiteY84" fmla="*/ 310374 h 382256"/>
              <a:gd name="connsiteX85" fmla="*/ 2538092 w 9417542"/>
              <a:gd name="connsiteY85" fmla="*/ 329211 h 382256"/>
              <a:gd name="connsiteX86" fmla="*/ 2523747 w 9417542"/>
              <a:gd name="connsiteY86" fmla="*/ 342531 h 382256"/>
              <a:gd name="connsiteX87" fmla="*/ 2489114 w 9417542"/>
              <a:gd name="connsiteY87" fmla="*/ 348049 h 382256"/>
              <a:gd name="connsiteX88" fmla="*/ 2440137 w 9417542"/>
              <a:gd name="connsiteY88" fmla="*/ 329211 h 382256"/>
              <a:gd name="connsiteX89" fmla="*/ 2489114 w 9417542"/>
              <a:gd name="connsiteY89" fmla="*/ 310374 h 382256"/>
              <a:gd name="connsiteX90" fmla="*/ 2013573 w 9417542"/>
              <a:gd name="connsiteY90" fmla="*/ 310374 h 382256"/>
              <a:gd name="connsiteX91" fmla="*/ 2062550 w 9417542"/>
              <a:gd name="connsiteY91" fmla="*/ 329211 h 382256"/>
              <a:gd name="connsiteX92" fmla="*/ 2048206 w 9417542"/>
              <a:gd name="connsiteY92" fmla="*/ 342531 h 382256"/>
              <a:gd name="connsiteX93" fmla="*/ 2013573 w 9417542"/>
              <a:gd name="connsiteY93" fmla="*/ 348049 h 382256"/>
              <a:gd name="connsiteX94" fmla="*/ 1964596 w 9417542"/>
              <a:gd name="connsiteY94" fmla="*/ 329211 h 382256"/>
              <a:gd name="connsiteX95" fmla="*/ 2013573 w 9417542"/>
              <a:gd name="connsiteY95" fmla="*/ 310374 h 382256"/>
              <a:gd name="connsiteX96" fmla="*/ 1538031 w 9417542"/>
              <a:gd name="connsiteY96" fmla="*/ 310374 h 382256"/>
              <a:gd name="connsiteX97" fmla="*/ 1587008 w 9417542"/>
              <a:gd name="connsiteY97" fmla="*/ 329211 h 382256"/>
              <a:gd name="connsiteX98" fmla="*/ 1572663 w 9417542"/>
              <a:gd name="connsiteY98" fmla="*/ 342531 h 382256"/>
              <a:gd name="connsiteX99" fmla="*/ 1538031 w 9417542"/>
              <a:gd name="connsiteY99" fmla="*/ 348049 h 382256"/>
              <a:gd name="connsiteX100" fmla="*/ 1489053 w 9417542"/>
              <a:gd name="connsiteY100" fmla="*/ 329211 h 382256"/>
              <a:gd name="connsiteX101" fmla="*/ 1538031 w 9417542"/>
              <a:gd name="connsiteY101" fmla="*/ 310374 h 382256"/>
              <a:gd name="connsiteX102" fmla="*/ 1062488 w 9417542"/>
              <a:gd name="connsiteY102" fmla="*/ 310374 h 382256"/>
              <a:gd name="connsiteX103" fmla="*/ 1111465 w 9417542"/>
              <a:gd name="connsiteY103" fmla="*/ 329211 h 382256"/>
              <a:gd name="connsiteX104" fmla="*/ 1097121 w 9417542"/>
              <a:gd name="connsiteY104" fmla="*/ 342531 h 382256"/>
              <a:gd name="connsiteX105" fmla="*/ 1062488 w 9417542"/>
              <a:gd name="connsiteY105" fmla="*/ 348049 h 382256"/>
              <a:gd name="connsiteX106" fmla="*/ 1013511 w 9417542"/>
              <a:gd name="connsiteY106" fmla="*/ 329211 h 382256"/>
              <a:gd name="connsiteX107" fmla="*/ 1062488 w 9417542"/>
              <a:gd name="connsiteY107" fmla="*/ 310374 h 382256"/>
              <a:gd name="connsiteX108" fmla="*/ 586946 w 9417542"/>
              <a:gd name="connsiteY108" fmla="*/ 310374 h 382256"/>
              <a:gd name="connsiteX109" fmla="*/ 635924 w 9417542"/>
              <a:gd name="connsiteY109" fmla="*/ 329211 h 382256"/>
              <a:gd name="connsiteX110" fmla="*/ 621578 w 9417542"/>
              <a:gd name="connsiteY110" fmla="*/ 342531 h 382256"/>
              <a:gd name="connsiteX111" fmla="*/ 586946 w 9417542"/>
              <a:gd name="connsiteY111" fmla="*/ 348049 h 382256"/>
              <a:gd name="connsiteX112" fmla="*/ 537969 w 9417542"/>
              <a:gd name="connsiteY112" fmla="*/ 329211 h 382256"/>
              <a:gd name="connsiteX113" fmla="*/ 586946 w 9417542"/>
              <a:gd name="connsiteY113" fmla="*/ 310374 h 382256"/>
              <a:gd name="connsiteX114" fmla="*/ 111404 w 9417542"/>
              <a:gd name="connsiteY114" fmla="*/ 310374 h 382256"/>
              <a:gd name="connsiteX115" fmla="*/ 160382 w 9417542"/>
              <a:gd name="connsiteY115" fmla="*/ 329211 h 382256"/>
              <a:gd name="connsiteX116" fmla="*/ 146037 w 9417542"/>
              <a:gd name="connsiteY116" fmla="*/ 342531 h 382256"/>
              <a:gd name="connsiteX117" fmla="*/ 111404 w 9417542"/>
              <a:gd name="connsiteY117" fmla="*/ 348049 h 382256"/>
              <a:gd name="connsiteX118" fmla="*/ 62427 w 9417542"/>
              <a:gd name="connsiteY118" fmla="*/ 329211 h 382256"/>
              <a:gd name="connsiteX119" fmla="*/ 111404 w 9417542"/>
              <a:gd name="connsiteY119" fmla="*/ 310374 h 382256"/>
              <a:gd name="connsiteX120" fmla="*/ 9294407 w 9417542"/>
              <a:gd name="connsiteY120" fmla="*/ 308044 h 382256"/>
              <a:gd name="connsiteX121" fmla="*/ 9302314 w 9417542"/>
              <a:gd name="connsiteY121" fmla="*/ 310507 h 382256"/>
              <a:gd name="connsiteX122" fmla="*/ 9281001 w 9417542"/>
              <a:gd name="connsiteY122" fmla="*/ 358460 h 382256"/>
              <a:gd name="connsiteX123" fmla="*/ 9249430 w 9417542"/>
              <a:gd name="connsiteY123" fmla="*/ 380337 h 382256"/>
              <a:gd name="connsiteX124" fmla="*/ 9240955 w 9417542"/>
              <a:gd name="connsiteY124" fmla="*/ 382236 h 382256"/>
              <a:gd name="connsiteX125" fmla="*/ 9233048 w 9417542"/>
              <a:gd name="connsiteY125" fmla="*/ 379773 h 382256"/>
              <a:gd name="connsiteX126" fmla="*/ 9254361 w 9417542"/>
              <a:gd name="connsiteY126" fmla="*/ 331820 h 382256"/>
              <a:gd name="connsiteX127" fmla="*/ 9294407 w 9417542"/>
              <a:gd name="connsiteY127" fmla="*/ 308044 h 382256"/>
              <a:gd name="connsiteX128" fmla="*/ 8818874 w 9417542"/>
              <a:gd name="connsiteY128" fmla="*/ 308044 h 382256"/>
              <a:gd name="connsiteX129" fmla="*/ 8826781 w 9417542"/>
              <a:gd name="connsiteY129" fmla="*/ 310507 h 382256"/>
              <a:gd name="connsiteX130" fmla="*/ 8805468 w 9417542"/>
              <a:gd name="connsiteY130" fmla="*/ 358460 h 382256"/>
              <a:gd name="connsiteX131" fmla="*/ 8773897 w 9417542"/>
              <a:gd name="connsiteY131" fmla="*/ 380337 h 382256"/>
              <a:gd name="connsiteX132" fmla="*/ 8765422 w 9417542"/>
              <a:gd name="connsiteY132" fmla="*/ 382236 h 382256"/>
              <a:gd name="connsiteX133" fmla="*/ 8757515 w 9417542"/>
              <a:gd name="connsiteY133" fmla="*/ 379773 h 382256"/>
              <a:gd name="connsiteX134" fmla="*/ 8778828 w 9417542"/>
              <a:gd name="connsiteY134" fmla="*/ 331820 h 382256"/>
              <a:gd name="connsiteX135" fmla="*/ 8818874 w 9417542"/>
              <a:gd name="connsiteY135" fmla="*/ 308044 h 382256"/>
              <a:gd name="connsiteX136" fmla="*/ 8343332 w 9417542"/>
              <a:gd name="connsiteY136" fmla="*/ 308044 h 382256"/>
              <a:gd name="connsiteX137" fmla="*/ 8351239 w 9417542"/>
              <a:gd name="connsiteY137" fmla="*/ 310507 h 382256"/>
              <a:gd name="connsiteX138" fmla="*/ 8329926 w 9417542"/>
              <a:gd name="connsiteY138" fmla="*/ 358460 h 382256"/>
              <a:gd name="connsiteX139" fmla="*/ 8298355 w 9417542"/>
              <a:gd name="connsiteY139" fmla="*/ 380337 h 382256"/>
              <a:gd name="connsiteX140" fmla="*/ 8289880 w 9417542"/>
              <a:gd name="connsiteY140" fmla="*/ 382236 h 382256"/>
              <a:gd name="connsiteX141" fmla="*/ 8281973 w 9417542"/>
              <a:gd name="connsiteY141" fmla="*/ 379773 h 382256"/>
              <a:gd name="connsiteX142" fmla="*/ 8303286 w 9417542"/>
              <a:gd name="connsiteY142" fmla="*/ 331820 h 382256"/>
              <a:gd name="connsiteX143" fmla="*/ 8343332 w 9417542"/>
              <a:gd name="connsiteY143" fmla="*/ 308044 h 382256"/>
              <a:gd name="connsiteX144" fmla="*/ 7867790 w 9417542"/>
              <a:gd name="connsiteY144" fmla="*/ 308044 h 382256"/>
              <a:gd name="connsiteX145" fmla="*/ 7875696 w 9417542"/>
              <a:gd name="connsiteY145" fmla="*/ 310507 h 382256"/>
              <a:gd name="connsiteX146" fmla="*/ 7854384 w 9417542"/>
              <a:gd name="connsiteY146" fmla="*/ 358460 h 382256"/>
              <a:gd name="connsiteX147" fmla="*/ 7822812 w 9417542"/>
              <a:gd name="connsiteY147" fmla="*/ 380337 h 382256"/>
              <a:gd name="connsiteX148" fmla="*/ 7814338 w 9417542"/>
              <a:gd name="connsiteY148" fmla="*/ 382236 h 382256"/>
              <a:gd name="connsiteX149" fmla="*/ 7806431 w 9417542"/>
              <a:gd name="connsiteY149" fmla="*/ 379773 h 382256"/>
              <a:gd name="connsiteX150" fmla="*/ 7827743 w 9417542"/>
              <a:gd name="connsiteY150" fmla="*/ 331820 h 382256"/>
              <a:gd name="connsiteX151" fmla="*/ 7867790 w 9417542"/>
              <a:gd name="connsiteY151" fmla="*/ 308044 h 382256"/>
              <a:gd name="connsiteX152" fmla="*/ 7392248 w 9417542"/>
              <a:gd name="connsiteY152" fmla="*/ 308044 h 382256"/>
              <a:gd name="connsiteX153" fmla="*/ 7400154 w 9417542"/>
              <a:gd name="connsiteY153" fmla="*/ 310507 h 382256"/>
              <a:gd name="connsiteX154" fmla="*/ 7378842 w 9417542"/>
              <a:gd name="connsiteY154" fmla="*/ 358460 h 382256"/>
              <a:gd name="connsiteX155" fmla="*/ 7347270 w 9417542"/>
              <a:gd name="connsiteY155" fmla="*/ 380337 h 382256"/>
              <a:gd name="connsiteX156" fmla="*/ 7338796 w 9417542"/>
              <a:gd name="connsiteY156" fmla="*/ 382236 h 382256"/>
              <a:gd name="connsiteX157" fmla="*/ 7330889 w 9417542"/>
              <a:gd name="connsiteY157" fmla="*/ 379773 h 382256"/>
              <a:gd name="connsiteX158" fmla="*/ 7352201 w 9417542"/>
              <a:gd name="connsiteY158" fmla="*/ 331820 h 382256"/>
              <a:gd name="connsiteX159" fmla="*/ 7392248 w 9417542"/>
              <a:gd name="connsiteY159" fmla="*/ 308044 h 382256"/>
              <a:gd name="connsiteX160" fmla="*/ 6916706 w 9417542"/>
              <a:gd name="connsiteY160" fmla="*/ 308044 h 382256"/>
              <a:gd name="connsiteX161" fmla="*/ 6924612 w 9417542"/>
              <a:gd name="connsiteY161" fmla="*/ 310507 h 382256"/>
              <a:gd name="connsiteX162" fmla="*/ 6903300 w 9417542"/>
              <a:gd name="connsiteY162" fmla="*/ 358460 h 382256"/>
              <a:gd name="connsiteX163" fmla="*/ 6871728 w 9417542"/>
              <a:gd name="connsiteY163" fmla="*/ 380337 h 382256"/>
              <a:gd name="connsiteX164" fmla="*/ 6863254 w 9417542"/>
              <a:gd name="connsiteY164" fmla="*/ 382236 h 382256"/>
              <a:gd name="connsiteX165" fmla="*/ 6855347 w 9417542"/>
              <a:gd name="connsiteY165" fmla="*/ 379773 h 382256"/>
              <a:gd name="connsiteX166" fmla="*/ 6876659 w 9417542"/>
              <a:gd name="connsiteY166" fmla="*/ 331820 h 382256"/>
              <a:gd name="connsiteX167" fmla="*/ 6916706 w 9417542"/>
              <a:gd name="connsiteY167" fmla="*/ 308044 h 382256"/>
              <a:gd name="connsiteX168" fmla="*/ 6441164 w 9417542"/>
              <a:gd name="connsiteY168" fmla="*/ 308044 h 382256"/>
              <a:gd name="connsiteX169" fmla="*/ 6449070 w 9417542"/>
              <a:gd name="connsiteY169" fmla="*/ 310507 h 382256"/>
              <a:gd name="connsiteX170" fmla="*/ 6427758 w 9417542"/>
              <a:gd name="connsiteY170" fmla="*/ 358460 h 382256"/>
              <a:gd name="connsiteX171" fmla="*/ 6396186 w 9417542"/>
              <a:gd name="connsiteY171" fmla="*/ 380337 h 382256"/>
              <a:gd name="connsiteX172" fmla="*/ 6387712 w 9417542"/>
              <a:gd name="connsiteY172" fmla="*/ 382236 h 382256"/>
              <a:gd name="connsiteX173" fmla="*/ 6379805 w 9417542"/>
              <a:gd name="connsiteY173" fmla="*/ 379773 h 382256"/>
              <a:gd name="connsiteX174" fmla="*/ 6401117 w 9417542"/>
              <a:gd name="connsiteY174" fmla="*/ 331820 h 382256"/>
              <a:gd name="connsiteX175" fmla="*/ 6441164 w 9417542"/>
              <a:gd name="connsiteY175" fmla="*/ 308044 h 382256"/>
              <a:gd name="connsiteX176" fmla="*/ 5965622 w 9417542"/>
              <a:gd name="connsiteY176" fmla="*/ 308044 h 382256"/>
              <a:gd name="connsiteX177" fmla="*/ 5973528 w 9417542"/>
              <a:gd name="connsiteY177" fmla="*/ 310507 h 382256"/>
              <a:gd name="connsiteX178" fmla="*/ 5952216 w 9417542"/>
              <a:gd name="connsiteY178" fmla="*/ 358460 h 382256"/>
              <a:gd name="connsiteX179" fmla="*/ 5920644 w 9417542"/>
              <a:gd name="connsiteY179" fmla="*/ 380337 h 382256"/>
              <a:gd name="connsiteX180" fmla="*/ 5912170 w 9417542"/>
              <a:gd name="connsiteY180" fmla="*/ 382236 h 382256"/>
              <a:gd name="connsiteX181" fmla="*/ 5904263 w 9417542"/>
              <a:gd name="connsiteY181" fmla="*/ 379773 h 382256"/>
              <a:gd name="connsiteX182" fmla="*/ 5925575 w 9417542"/>
              <a:gd name="connsiteY182" fmla="*/ 331820 h 382256"/>
              <a:gd name="connsiteX183" fmla="*/ 5965622 w 9417542"/>
              <a:gd name="connsiteY183" fmla="*/ 308044 h 382256"/>
              <a:gd name="connsiteX184" fmla="*/ 5490080 w 9417542"/>
              <a:gd name="connsiteY184" fmla="*/ 308044 h 382256"/>
              <a:gd name="connsiteX185" fmla="*/ 5497986 w 9417542"/>
              <a:gd name="connsiteY185" fmla="*/ 310507 h 382256"/>
              <a:gd name="connsiteX186" fmla="*/ 5476674 w 9417542"/>
              <a:gd name="connsiteY186" fmla="*/ 358460 h 382256"/>
              <a:gd name="connsiteX187" fmla="*/ 5445102 w 9417542"/>
              <a:gd name="connsiteY187" fmla="*/ 380337 h 382256"/>
              <a:gd name="connsiteX188" fmla="*/ 5436628 w 9417542"/>
              <a:gd name="connsiteY188" fmla="*/ 382236 h 382256"/>
              <a:gd name="connsiteX189" fmla="*/ 5428721 w 9417542"/>
              <a:gd name="connsiteY189" fmla="*/ 379773 h 382256"/>
              <a:gd name="connsiteX190" fmla="*/ 5450033 w 9417542"/>
              <a:gd name="connsiteY190" fmla="*/ 331820 h 382256"/>
              <a:gd name="connsiteX191" fmla="*/ 5490080 w 9417542"/>
              <a:gd name="connsiteY191" fmla="*/ 308044 h 382256"/>
              <a:gd name="connsiteX192" fmla="*/ 5014538 w 9417542"/>
              <a:gd name="connsiteY192" fmla="*/ 308044 h 382256"/>
              <a:gd name="connsiteX193" fmla="*/ 5022444 w 9417542"/>
              <a:gd name="connsiteY193" fmla="*/ 310507 h 382256"/>
              <a:gd name="connsiteX194" fmla="*/ 5001132 w 9417542"/>
              <a:gd name="connsiteY194" fmla="*/ 358460 h 382256"/>
              <a:gd name="connsiteX195" fmla="*/ 4969560 w 9417542"/>
              <a:gd name="connsiteY195" fmla="*/ 380337 h 382256"/>
              <a:gd name="connsiteX196" fmla="*/ 4961086 w 9417542"/>
              <a:gd name="connsiteY196" fmla="*/ 382236 h 382256"/>
              <a:gd name="connsiteX197" fmla="*/ 4953179 w 9417542"/>
              <a:gd name="connsiteY197" fmla="*/ 379773 h 382256"/>
              <a:gd name="connsiteX198" fmla="*/ 4974491 w 9417542"/>
              <a:gd name="connsiteY198" fmla="*/ 331820 h 382256"/>
              <a:gd name="connsiteX199" fmla="*/ 5014538 w 9417542"/>
              <a:gd name="connsiteY199" fmla="*/ 308044 h 382256"/>
              <a:gd name="connsiteX200" fmla="*/ 4538996 w 9417542"/>
              <a:gd name="connsiteY200" fmla="*/ 308044 h 382256"/>
              <a:gd name="connsiteX201" fmla="*/ 4546902 w 9417542"/>
              <a:gd name="connsiteY201" fmla="*/ 310507 h 382256"/>
              <a:gd name="connsiteX202" fmla="*/ 4525590 w 9417542"/>
              <a:gd name="connsiteY202" fmla="*/ 358460 h 382256"/>
              <a:gd name="connsiteX203" fmla="*/ 4494018 w 9417542"/>
              <a:gd name="connsiteY203" fmla="*/ 380337 h 382256"/>
              <a:gd name="connsiteX204" fmla="*/ 4485544 w 9417542"/>
              <a:gd name="connsiteY204" fmla="*/ 382236 h 382256"/>
              <a:gd name="connsiteX205" fmla="*/ 4477637 w 9417542"/>
              <a:gd name="connsiteY205" fmla="*/ 379773 h 382256"/>
              <a:gd name="connsiteX206" fmla="*/ 4498949 w 9417542"/>
              <a:gd name="connsiteY206" fmla="*/ 331820 h 382256"/>
              <a:gd name="connsiteX207" fmla="*/ 4538996 w 9417542"/>
              <a:gd name="connsiteY207" fmla="*/ 308044 h 382256"/>
              <a:gd name="connsiteX208" fmla="*/ 4063454 w 9417542"/>
              <a:gd name="connsiteY208" fmla="*/ 308044 h 382256"/>
              <a:gd name="connsiteX209" fmla="*/ 4071360 w 9417542"/>
              <a:gd name="connsiteY209" fmla="*/ 310507 h 382256"/>
              <a:gd name="connsiteX210" fmla="*/ 4050048 w 9417542"/>
              <a:gd name="connsiteY210" fmla="*/ 358460 h 382256"/>
              <a:gd name="connsiteX211" fmla="*/ 4018476 w 9417542"/>
              <a:gd name="connsiteY211" fmla="*/ 380337 h 382256"/>
              <a:gd name="connsiteX212" fmla="*/ 4010002 w 9417542"/>
              <a:gd name="connsiteY212" fmla="*/ 382236 h 382256"/>
              <a:gd name="connsiteX213" fmla="*/ 4002095 w 9417542"/>
              <a:gd name="connsiteY213" fmla="*/ 379773 h 382256"/>
              <a:gd name="connsiteX214" fmla="*/ 4023407 w 9417542"/>
              <a:gd name="connsiteY214" fmla="*/ 331820 h 382256"/>
              <a:gd name="connsiteX215" fmla="*/ 4063454 w 9417542"/>
              <a:gd name="connsiteY215" fmla="*/ 308044 h 382256"/>
              <a:gd name="connsiteX216" fmla="*/ 3587915 w 9417542"/>
              <a:gd name="connsiteY216" fmla="*/ 308044 h 382256"/>
              <a:gd name="connsiteX217" fmla="*/ 3595821 w 9417542"/>
              <a:gd name="connsiteY217" fmla="*/ 310507 h 382256"/>
              <a:gd name="connsiteX218" fmla="*/ 3574509 w 9417542"/>
              <a:gd name="connsiteY218" fmla="*/ 358460 h 382256"/>
              <a:gd name="connsiteX219" fmla="*/ 3542937 w 9417542"/>
              <a:gd name="connsiteY219" fmla="*/ 380337 h 382256"/>
              <a:gd name="connsiteX220" fmla="*/ 3534462 w 9417542"/>
              <a:gd name="connsiteY220" fmla="*/ 382236 h 382256"/>
              <a:gd name="connsiteX221" fmla="*/ 3526555 w 9417542"/>
              <a:gd name="connsiteY221" fmla="*/ 379773 h 382256"/>
              <a:gd name="connsiteX222" fmla="*/ 3547868 w 9417542"/>
              <a:gd name="connsiteY222" fmla="*/ 331820 h 382256"/>
              <a:gd name="connsiteX223" fmla="*/ 3587915 w 9417542"/>
              <a:gd name="connsiteY223" fmla="*/ 308044 h 382256"/>
              <a:gd name="connsiteX224" fmla="*/ 3112373 w 9417542"/>
              <a:gd name="connsiteY224" fmla="*/ 308044 h 382256"/>
              <a:gd name="connsiteX225" fmla="*/ 3120279 w 9417542"/>
              <a:gd name="connsiteY225" fmla="*/ 310507 h 382256"/>
              <a:gd name="connsiteX226" fmla="*/ 3098967 w 9417542"/>
              <a:gd name="connsiteY226" fmla="*/ 358460 h 382256"/>
              <a:gd name="connsiteX227" fmla="*/ 3067395 w 9417542"/>
              <a:gd name="connsiteY227" fmla="*/ 380337 h 382256"/>
              <a:gd name="connsiteX228" fmla="*/ 3058920 w 9417542"/>
              <a:gd name="connsiteY228" fmla="*/ 382236 h 382256"/>
              <a:gd name="connsiteX229" fmla="*/ 3051013 w 9417542"/>
              <a:gd name="connsiteY229" fmla="*/ 379773 h 382256"/>
              <a:gd name="connsiteX230" fmla="*/ 3072326 w 9417542"/>
              <a:gd name="connsiteY230" fmla="*/ 331820 h 382256"/>
              <a:gd name="connsiteX231" fmla="*/ 3112373 w 9417542"/>
              <a:gd name="connsiteY231" fmla="*/ 308044 h 382256"/>
              <a:gd name="connsiteX232" fmla="*/ 2636831 w 9417542"/>
              <a:gd name="connsiteY232" fmla="*/ 308044 h 382256"/>
              <a:gd name="connsiteX233" fmla="*/ 2644738 w 9417542"/>
              <a:gd name="connsiteY233" fmla="*/ 310507 h 382256"/>
              <a:gd name="connsiteX234" fmla="*/ 2623425 w 9417542"/>
              <a:gd name="connsiteY234" fmla="*/ 358460 h 382256"/>
              <a:gd name="connsiteX235" fmla="*/ 2591853 w 9417542"/>
              <a:gd name="connsiteY235" fmla="*/ 380337 h 382256"/>
              <a:gd name="connsiteX236" fmla="*/ 2583378 w 9417542"/>
              <a:gd name="connsiteY236" fmla="*/ 382236 h 382256"/>
              <a:gd name="connsiteX237" fmla="*/ 2575472 w 9417542"/>
              <a:gd name="connsiteY237" fmla="*/ 379773 h 382256"/>
              <a:gd name="connsiteX238" fmla="*/ 2596784 w 9417542"/>
              <a:gd name="connsiteY238" fmla="*/ 331820 h 382256"/>
              <a:gd name="connsiteX239" fmla="*/ 2636831 w 9417542"/>
              <a:gd name="connsiteY239" fmla="*/ 308044 h 382256"/>
              <a:gd name="connsiteX240" fmla="*/ 2161290 w 9417542"/>
              <a:gd name="connsiteY240" fmla="*/ 308044 h 382256"/>
              <a:gd name="connsiteX241" fmla="*/ 2169196 w 9417542"/>
              <a:gd name="connsiteY241" fmla="*/ 310507 h 382256"/>
              <a:gd name="connsiteX242" fmla="*/ 2147884 w 9417542"/>
              <a:gd name="connsiteY242" fmla="*/ 358460 h 382256"/>
              <a:gd name="connsiteX243" fmla="*/ 2116312 w 9417542"/>
              <a:gd name="connsiteY243" fmla="*/ 380337 h 382256"/>
              <a:gd name="connsiteX244" fmla="*/ 2107837 w 9417542"/>
              <a:gd name="connsiteY244" fmla="*/ 382236 h 382256"/>
              <a:gd name="connsiteX245" fmla="*/ 2099931 w 9417542"/>
              <a:gd name="connsiteY245" fmla="*/ 379773 h 382256"/>
              <a:gd name="connsiteX246" fmla="*/ 2121243 w 9417542"/>
              <a:gd name="connsiteY246" fmla="*/ 331820 h 382256"/>
              <a:gd name="connsiteX247" fmla="*/ 2161290 w 9417542"/>
              <a:gd name="connsiteY247" fmla="*/ 308044 h 382256"/>
              <a:gd name="connsiteX248" fmla="*/ 1685747 w 9417542"/>
              <a:gd name="connsiteY248" fmla="*/ 308044 h 382256"/>
              <a:gd name="connsiteX249" fmla="*/ 1693654 w 9417542"/>
              <a:gd name="connsiteY249" fmla="*/ 310507 h 382256"/>
              <a:gd name="connsiteX250" fmla="*/ 1672341 w 9417542"/>
              <a:gd name="connsiteY250" fmla="*/ 358460 h 382256"/>
              <a:gd name="connsiteX251" fmla="*/ 1640770 w 9417542"/>
              <a:gd name="connsiteY251" fmla="*/ 380337 h 382256"/>
              <a:gd name="connsiteX252" fmla="*/ 1632294 w 9417542"/>
              <a:gd name="connsiteY252" fmla="*/ 382236 h 382256"/>
              <a:gd name="connsiteX253" fmla="*/ 1624389 w 9417542"/>
              <a:gd name="connsiteY253" fmla="*/ 379773 h 382256"/>
              <a:gd name="connsiteX254" fmla="*/ 1645701 w 9417542"/>
              <a:gd name="connsiteY254" fmla="*/ 331820 h 382256"/>
              <a:gd name="connsiteX255" fmla="*/ 1685747 w 9417542"/>
              <a:gd name="connsiteY255" fmla="*/ 308044 h 382256"/>
              <a:gd name="connsiteX256" fmla="*/ 1210205 w 9417542"/>
              <a:gd name="connsiteY256" fmla="*/ 308044 h 382256"/>
              <a:gd name="connsiteX257" fmla="*/ 1218112 w 9417542"/>
              <a:gd name="connsiteY257" fmla="*/ 310507 h 382256"/>
              <a:gd name="connsiteX258" fmla="*/ 1196798 w 9417542"/>
              <a:gd name="connsiteY258" fmla="*/ 358460 h 382256"/>
              <a:gd name="connsiteX259" fmla="*/ 1165227 w 9417542"/>
              <a:gd name="connsiteY259" fmla="*/ 380337 h 382256"/>
              <a:gd name="connsiteX260" fmla="*/ 1156752 w 9417542"/>
              <a:gd name="connsiteY260" fmla="*/ 382236 h 382256"/>
              <a:gd name="connsiteX261" fmla="*/ 1148846 w 9417542"/>
              <a:gd name="connsiteY261" fmla="*/ 379773 h 382256"/>
              <a:gd name="connsiteX262" fmla="*/ 1170158 w 9417542"/>
              <a:gd name="connsiteY262" fmla="*/ 331820 h 382256"/>
              <a:gd name="connsiteX263" fmla="*/ 1210205 w 9417542"/>
              <a:gd name="connsiteY263" fmla="*/ 308044 h 382256"/>
              <a:gd name="connsiteX264" fmla="*/ 734663 w 9417542"/>
              <a:gd name="connsiteY264" fmla="*/ 308044 h 382256"/>
              <a:gd name="connsiteX265" fmla="*/ 742569 w 9417542"/>
              <a:gd name="connsiteY265" fmla="*/ 310507 h 382256"/>
              <a:gd name="connsiteX266" fmla="*/ 721257 w 9417542"/>
              <a:gd name="connsiteY266" fmla="*/ 358460 h 382256"/>
              <a:gd name="connsiteX267" fmla="*/ 689685 w 9417542"/>
              <a:gd name="connsiteY267" fmla="*/ 380337 h 382256"/>
              <a:gd name="connsiteX268" fmla="*/ 681210 w 9417542"/>
              <a:gd name="connsiteY268" fmla="*/ 382236 h 382256"/>
              <a:gd name="connsiteX269" fmla="*/ 673303 w 9417542"/>
              <a:gd name="connsiteY269" fmla="*/ 379773 h 382256"/>
              <a:gd name="connsiteX270" fmla="*/ 694616 w 9417542"/>
              <a:gd name="connsiteY270" fmla="*/ 331820 h 382256"/>
              <a:gd name="connsiteX271" fmla="*/ 734663 w 9417542"/>
              <a:gd name="connsiteY271" fmla="*/ 308044 h 382256"/>
              <a:gd name="connsiteX272" fmla="*/ 259121 w 9417542"/>
              <a:gd name="connsiteY272" fmla="*/ 308044 h 382256"/>
              <a:gd name="connsiteX273" fmla="*/ 267027 w 9417542"/>
              <a:gd name="connsiteY273" fmla="*/ 310507 h 382256"/>
              <a:gd name="connsiteX274" fmla="*/ 245715 w 9417542"/>
              <a:gd name="connsiteY274" fmla="*/ 358460 h 382256"/>
              <a:gd name="connsiteX275" fmla="*/ 214143 w 9417542"/>
              <a:gd name="connsiteY275" fmla="*/ 380337 h 382256"/>
              <a:gd name="connsiteX276" fmla="*/ 205668 w 9417542"/>
              <a:gd name="connsiteY276" fmla="*/ 382236 h 382256"/>
              <a:gd name="connsiteX277" fmla="*/ 197762 w 9417542"/>
              <a:gd name="connsiteY277" fmla="*/ 379773 h 382256"/>
              <a:gd name="connsiteX278" fmla="*/ 219074 w 9417542"/>
              <a:gd name="connsiteY278" fmla="*/ 331820 h 382256"/>
              <a:gd name="connsiteX279" fmla="*/ 259121 w 9417542"/>
              <a:gd name="connsiteY279" fmla="*/ 308044 h 382256"/>
              <a:gd name="connsiteX280" fmla="*/ 9364498 w 9417542"/>
              <a:gd name="connsiteY280" fmla="*/ 221874 h 382256"/>
              <a:gd name="connsiteX281" fmla="*/ 9383335 w 9417542"/>
              <a:gd name="connsiteY281" fmla="*/ 270850 h 382256"/>
              <a:gd name="connsiteX282" fmla="*/ 9364498 w 9417542"/>
              <a:gd name="connsiteY282" fmla="*/ 319827 h 382256"/>
              <a:gd name="connsiteX283" fmla="*/ 9345661 w 9417542"/>
              <a:gd name="connsiteY283" fmla="*/ 270850 h 382256"/>
              <a:gd name="connsiteX284" fmla="*/ 9364498 w 9417542"/>
              <a:gd name="connsiteY284" fmla="*/ 221874 h 382256"/>
              <a:gd name="connsiteX285" fmla="*/ 8888965 w 9417542"/>
              <a:gd name="connsiteY285" fmla="*/ 221874 h 382256"/>
              <a:gd name="connsiteX286" fmla="*/ 8907802 w 9417542"/>
              <a:gd name="connsiteY286" fmla="*/ 270850 h 382256"/>
              <a:gd name="connsiteX287" fmla="*/ 8888965 w 9417542"/>
              <a:gd name="connsiteY287" fmla="*/ 319827 h 382256"/>
              <a:gd name="connsiteX288" fmla="*/ 8870128 w 9417542"/>
              <a:gd name="connsiteY288" fmla="*/ 270850 h 382256"/>
              <a:gd name="connsiteX289" fmla="*/ 8888965 w 9417542"/>
              <a:gd name="connsiteY289" fmla="*/ 221874 h 382256"/>
              <a:gd name="connsiteX290" fmla="*/ 8413423 w 9417542"/>
              <a:gd name="connsiteY290" fmla="*/ 221874 h 382256"/>
              <a:gd name="connsiteX291" fmla="*/ 8432260 w 9417542"/>
              <a:gd name="connsiteY291" fmla="*/ 270850 h 382256"/>
              <a:gd name="connsiteX292" fmla="*/ 8413423 w 9417542"/>
              <a:gd name="connsiteY292" fmla="*/ 319827 h 382256"/>
              <a:gd name="connsiteX293" fmla="*/ 8394586 w 9417542"/>
              <a:gd name="connsiteY293" fmla="*/ 270850 h 382256"/>
              <a:gd name="connsiteX294" fmla="*/ 8413423 w 9417542"/>
              <a:gd name="connsiteY294" fmla="*/ 221874 h 382256"/>
              <a:gd name="connsiteX295" fmla="*/ 7937881 w 9417542"/>
              <a:gd name="connsiteY295" fmla="*/ 221874 h 382256"/>
              <a:gd name="connsiteX296" fmla="*/ 7956718 w 9417542"/>
              <a:gd name="connsiteY296" fmla="*/ 270850 h 382256"/>
              <a:gd name="connsiteX297" fmla="*/ 7937881 w 9417542"/>
              <a:gd name="connsiteY297" fmla="*/ 319827 h 382256"/>
              <a:gd name="connsiteX298" fmla="*/ 7919043 w 9417542"/>
              <a:gd name="connsiteY298" fmla="*/ 270850 h 382256"/>
              <a:gd name="connsiteX299" fmla="*/ 7937881 w 9417542"/>
              <a:gd name="connsiteY299" fmla="*/ 221874 h 382256"/>
              <a:gd name="connsiteX300" fmla="*/ 7462339 w 9417542"/>
              <a:gd name="connsiteY300" fmla="*/ 221874 h 382256"/>
              <a:gd name="connsiteX301" fmla="*/ 7481176 w 9417542"/>
              <a:gd name="connsiteY301" fmla="*/ 270850 h 382256"/>
              <a:gd name="connsiteX302" fmla="*/ 7462339 w 9417542"/>
              <a:gd name="connsiteY302" fmla="*/ 319827 h 382256"/>
              <a:gd name="connsiteX303" fmla="*/ 7443501 w 9417542"/>
              <a:gd name="connsiteY303" fmla="*/ 270850 h 382256"/>
              <a:gd name="connsiteX304" fmla="*/ 7462339 w 9417542"/>
              <a:gd name="connsiteY304" fmla="*/ 221874 h 382256"/>
              <a:gd name="connsiteX305" fmla="*/ 6986797 w 9417542"/>
              <a:gd name="connsiteY305" fmla="*/ 221874 h 382256"/>
              <a:gd name="connsiteX306" fmla="*/ 7005634 w 9417542"/>
              <a:gd name="connsiteY306" fmla="*/ 270850 h 382256"/>
              <a:gd name="connsiteX307" fmla="*/ 6986797 w 9417542"/>
              <a:gd name="connsiteY307" fmla="*/ 319827 h 382256"/>
              <a:gd name="connsiteX308" fmla="*/ 6967959 w 9417542"/>
              <a:gd name="connsiteY308" fmla="*/ 270850 h 382256"/>
              <a:gd name="connsiteX309" fmla="*/ 6986797 w 9417542"/>
              <a:gd name="connsiteY309" fmla="*/ 221874 h 382256"/>
              <a:gd name="connsiteX310" fmla="*/ 6511255 w 9417542"/>
              <a:gd name="connsiteY310" fmla="*/ 221874 h 382256"/>
              <a:gd name="connsiteX311" fmla="*/ 6530092 w 9417542"/>
              <a:gd name="connsiteY311" fmla="*/ 270850 h 382256"/>
              <a:gd name="connsiteX312" fmla="*/ 6511255 w 9417542"/>
              <a:gd name="connsiteY312" fmla="*/ 319827 h 382256"/>
              <a:gd name="connsiteX313" fmla="*/ 6492417 w 9417542"/>
              <a:gd name="connsiteY313" fmla="*/ 270850 h 382256"/>
              <a:gd name="connsiteX314" fmla="*/ 6511255 w 9417542"/>
              <a:gd name="connsiteY314" fmla="*/ 221874 h 382256"/>
              <a:gd name="connsiteX315" fmla="*/ 6035713 w 9417542"/>
              <a:gd name="connsiteY315" fmla="*/ 221874 h 382256"/>
              <a:gd name="connsiteX316" fmla="*/ 6054550 w 9417542"/>
              <a:gd name="connsiteY316" fmla="*/ 270850 h 382256"/>
              <a:gd name="connsiteX317" fmla="*/ 6035713 w 9417542"/>
              <a:gd name="connsiteY317" fmla="*/ 319827 h 382256"/>
              <a:gd name="connsiteX318" fmla="*/ 6016875 w 9417542"/>
              <a:gd name="connsiteY318" fmla="*/ 270850 h 382256"/>
              <a:gd name="connsiteX319" fmla="*/ 6035713 w 9417542"/>
              <a:gd name="connsiteY319" fmla="*/ 221874 h 382256"/>
              <a:gd name="connsiteX320" fmla="*/ 5560171 w 9417542"/>
              <a:gd name="connsiteY320" fmla="*/ 221874 h 382256"/>
              <a:gd name="connsiteX321" fmla="*/ 5579008 w 9417542"/>
              <a:gd name="connsiteY321" fmla="*/ 270850 h 382256"/>
              <a:gd name="connsiteX322" fmla="*/ 5560171 w 9417542"/>
              <a:gd name="connsiteY322" fmla="*/ 319827 h 382256"/>
              <a:gd name="connsiteX323" fmla="*/ 5541333 w 9417542"/>
              <a:gd name="connsiteY323" fmla="*/ 270850 h 382256"/>
              <a:gd name="connsiteX324" fmla="*/ 5560171 w 9417542"/>
              <a:gd name="connsiteY324" fmla="*/ 221874 h 382256"/>
              <a:gd name="connsiteX325" fmla="*/ 5084629 w 9417542"/>
              <a:gd name="connsiteY325" fmla="*/ 221874 h 382256"/>
              <a:gd name="connsiteX326" fmla="*/ 5103466 w 9417542"/>
              <a:gd name="connsiteY326" fmla="*/ 270850 h 382256"/>
              <a:gd name="connsiteX327" fmla="*/ 5084629 w 9417542"/>
              <a:gd name="connsiteY327" fmla="*/ 319827 h 382256"/>
              <a:gd name="connsiteX328" fmla="*/ 5065791 w 9417542"/>
              <a:gd name="connsiteY328" fmla="*/ 270850 h 382256"/>
              <a:gd name="connsiteX329" fmla="*/ 5084629 w 9417542"/>
              <a:gd name="connsiteY329" fmla="*/ 221874 h 382256"/>
              <a:gd name="connsiteX330" fmla="*/ 4609087 w 9417542"/>
              <a:gd name="connsiteY330" fmla="*/ 221874 h 382256"/>
              <a:gd name="connsiteX331" fmla="*/ 4627924 w 9417542"/>
              <a:gd name="connsiteY331" fmla="*/ 270850 h 382256"/>
              <a:gd name="connsiteX332" fmla="*/ 4609087 w 9417542"/>
              <a:gd name="connsiteY332" fmla="*/ 319827 h 382256"/>
              <a:gd name="connsiteX333" fmla="*/ 4590249 w 9417542"/>
              <a:gd name="connsiteY333" fmla="*/ 270850 h 382256"/>
              <a:gd name="connsiteX334" fmla="*/ 4609087 w 9417542"/>
              <a:gd name="connsiteY334" fmla="*/ 221874 h 382256"/>
              <a:gd name="connsiteX335" fmla="*/ 4133545 w 9417542"/>
              <a:gd name="connsiteY335" fmla="*/ 221874 h 382256"/>
              <a:gd name="connsiteX336" fmla="*/ 4152382 w 9417542"/>
              <a:gd name="connsiteY336" fmla="*/ 270850 h 382256"/>
              <a:gd name="connsiteX337" fmla="*/ 4133545 w 9417542"/>
              <a:gd name="connsiteY337" fmla="*/ 319827 h 382256"/>
              <a:gd name="connsiteX338" fmla="*/ 4114707 w 9417542"/>
              <a:gd name="connsiteY338" fmla="*/ 270850 h 382256"/>
              <a:gd name="connsiteX339" fmla="*/ 4133545 w 9417542"/>
              <a:gd name="connsiteY339" fmla="*/ 221874 h 382256"/>
              <a:gd name="connsiteX340" fmla="*/ 3658005 w 9417542"/>
              <a:gd name="connsiteY340" fmla="*/ 221874 h 382256"/>
              <a:gd name="connsiteX341" fmla="*/ 3676842 w 9417542"/>
              <a:gd name="connsiteY341" fmla="*/ 270850 h 382256"/>
              <a:gd name="connsiteX342" fmla="*/ 3658005 w 9417542"/>
              <a:gd name="connsiteY342" fmla="*/ 319827 h 382256"/>
              <a:gd name="connsiteX343" fmla="*/ 3639168 w 9417542"/>
              <a:gd name="connsiteY343" fmla="*/ 270850 h 382256"/>
              <a:gd name="connsiteX344" fmla="*/ 3658005 w 9417542"/>
              <a:gd name="connsiteY344" fmla="*/ 221874 h 382256"/>
              <a:gd name="connsiteX345" fmla="*/ 3182463 w 9417542"/>
              <a:gd name="connsiteY345" fmla="*/ 221874 h 382256"/>
              <a:gd name="connsiteX346" fmla="*/ 3201301 w 9417542"/>
              <a:gd name="connsiteY346" fmla="*/ 270850 h 382256"/>
              <a:gd name="connsiteX347" fmla="*/ 3182463 w 9417542"/>
              <a:gd name="connsiteY347" fmla="*/ 319827 h 382256"/>
              <a:gd name="connsiteX348" fmla="*/ 3163626 w 9417542"/>
              <a:gd name="connsiteY348" fmla="*/ 270850 h 382256"/>
              <a:gd name="connsiteX349" fmla="*/ 3182463 w 9417542"/>
              <a:gd name="connsiteY349" fmla="*/ 221874 h 382256"/>
              <a:gd name="connsiteX350" fmla="*/ 2706921 w 9417542"/>
              <a:gd name="connsiteY350" fmla="*/ 221874 h 382256"/>
              <a:gd name="connsiteX351" fmla="*/ 2725759 w 9417542"/>
              <a:gd name="connsiteY351" fmla="*/ 270850 h 382256"/>
              <a:gd name="connsiteX352" fmla="*/ 2706921 w 9417542"/>
              <a:gd name="connsiteY352" fmla="*/ 319827 h 382256"/>
              <a:gd name="connsiteX353" fmla="*/ 2688084 w 9417542"/>
              <a:gd name="connsiteY353" fmla="*/ 270850 h 382256"/>
              <a:gd name="connsiteX354" fmla="*/ 2706921 w 9417542"/>
              <a:gd name="connsiteY354" fmla="*/ 221874 h 382256"/>
              <a:gd name="connsiteX355" fmla="*/ 2231380 w 9417542"/>
              <a:gd name="connsiteY355" fmla="*/ 221874 h 382256"/>
              <a:gd name="connsiteX356" fmla="*/ 2250217 w 9417542"/>
              <a:gd name="connsiteY356" fmla="*/ 270850 h 382256"/>
              <a:gd name="connsiteX357" fmla="*/ 2231380 w 9417542"/>
              <a:gd name="connsiteY357" fmla="*/ 319827 h 382256"/>
              <a:gd name="connsiteX358" fmla="*/ 2212543 w 9417542"/>
              <a:gd name="connsiteY358" fmla="*/ 270850 h 382256"/>
              <a:gd name="connsiteX359" fmla="*/ 2231380 w 9417542"/>
              <a:gd name="connsiteY359" fmla="*/ 221874 h 382256"/>
              <a:gd name="connsiteX360" fmla="*/ 1755838 w 9417542"/>
              <a:gd name="connsiteY360" fmla="*/ 221874 h 382256"/>
              <a:gd name="connsiteX361" fmla="*/ 1774675 w 9417542"/>
              <a:gd name="connsiteY361" fmla="*/ 270850 h 382256"/>
              <a:gd name="connsiteX362" fmla="*/ 1755838 w 9417542"/>
              <a:gd name="connsiteY362" fmla="*/ 319827 h 382256"/>
              <a:gd name="connsiteX363" fmla="*/ 1737001 w 9417542"/>
              <a:gd name="connsiteY363" fmla="*/ 270850 h 382256"/>
              <a:gd name="connsiteX364" fmla="*/ 1755838 w 9417542"/>
              <a:gd name="connsiteY364" fmla="*/ 221874 h 382256"/>
              <a:gd name="connsiteX365" fmla="*/ 1280295 w 9417542"/>
              <a:gd name="connsiteY365" fmla="*/ 221874 h 382256"/>
              <a:gd name="connsiteX366" fmla="*/ 1299132 w 9417542"/>
              <a:gd name="connsiteY366" fmla="*/ 270850 h 382256"/>
              <a:gd name="connsiteX367" fmla="*/ 1280295 w 9417542"/>
              <a:gd name="connsiteY367" fmla="*/ 319827 h 382256"/>
              <a:gd name="connsiteX368" fmla="*/ 1261459 w 9417542"/>
              <a:gd name="connsiteY368" fmla="*/ 270850 h 382256"/>
              <a:gd name="connsiteX369" fmla="*/ 1280295 w 9417542"/>
              <a:gd name="connsiteY369" fmla="*/ 221874 h 382256"/>
              <a:gd name="connsiteX370" fmla="*/ 804753 w 9417542"/>
              <a:gd name="connsiteY370" fmla="*/ 221874 h 382256"/>
              <a:gd name="connsiteX371" fmla="*/ 823590 w 9417542"/>
              <a:gd name="connsiteY371" fmla="*/ 270850 h 382256"/>
              <a:gd name="connsiteX372" fmla="*/ 804753 w 9417542"/>
              <a:gd name="connsiteY372" fmla="*/ 319827 h 382256"/>
              <a:gd name="connsiteX373" fmla="*/ 785916 w 9417542"/>
              <a:gd name="connsiteY373" fmla="*/ 270850 h 382256"/>
              <a:gd name="connsiteX374" fmla="*/ 804753 w 9417542"/>
              <a:gd name="connsiteY374" fmla="*/ 221874 h 382256"/>
              <a:gd name="connsiteX375" fmla="*/ 329211 w 9417542"/>
              <a:gd name="connsiteY375" fmla="*/ 221874 h 382256"/>
              <a:gd name="connsiteX376" fmla="*/ 348048 w 9417542"/>
              <a:gd name="connsiteY376" fmla="*/ 270850 h 382256"/>
              <a:gd name="connsiteX377" fmla="*/ 329211 w 9417542"/>
              <a:gd name="connsiteY377" fmla="*/ 319827 h 382256"/>
              <a:gd name="connsiteX378" fmla="*/ 310374 w 9417542"/>
              <a:gd name="connsiteY378" fmla="*/ 270850 h 382256"/>
              <a:gd name="connsiteX379" fmla="*/ 329211 w 9417542"/>
              <a:gd name="connsiteY379" fmla="*/ 221874 h 382256"/>
              <a:gd name="connsiteX380" fmla="*/ 9045675 w 9417542"/>
              <a:gd name="connsiteY380" fmla="*/ 195300 h 382256"/>
              <a:gd name="connsiteX381" fmla="*/ 9085722 w 9417542"/>
              <a:gd name="connsiteY381" fmla="*/ 219075 h 382256"/>
              <a:gd name="connsiteX382" fmla="*/ 9107034 w 9417542"/>
              <a:gd name="connsiteY382" fmla="*/ 267028 h 382256"/>
              <a:gd name="connsiteX383" fmla="*/ 9099128 w 9417542"/>
              <a:gd name="connsiteY383" fmla="*/ 269491 h 382256"/>
              <a:gd name="connsiteX384" fmla="*/ 9059081 w 9417542"/>
              <a:gd name="connsiteY384" fmla="*/ 245716 h 382256"/>
              <a:gd name="connsiteX385" fmla="*/ 9037769 w 9417542"/>
              <a:gd name="connsiteY385" fmla="*/ 197763 h 382256"/>
              <a:gd name="connsiteX386" fmla="*/ 9045675 w 9417542"/>
              <a:gd name="connsiteY386" fmla="*/ 195300 h 382256"/>
              <a:gd name="connsiteX387" fmla="*/ 8570142 w 9417542"/>
              <a:gd name="connsiteY387" fmla="*/ 195300 h 382256"/>
              <a:gd name="connsiteX388" fmla="*/ 8610189 w 9417542"/>
              <a:gd name="connsiteY388" fmla="*/ 219075 h 382256"/>
              <a:gd name="connsiteX389" fmla="*/ 8631501 w 9417542"/>
              <a:gd name="connsiteY389" fmla="*/ 267028 h 382256"/>
              <a:gd name="connsiteX390" fmla="*/ 8623595 w 9417542"/>
              <a:gd name="connsiteY390" fmla="*/ 269491 h 382256"/>
              <a:gd name="connsiteX391" fmla="*/ 8583548 w 9417542"/>
              <a:gd name="connsiteY391" fmla="*/ 245716 h 382256"/>
              <a:gd name="connsiteX392" fmla="*/ 8562236 w 9417542"/>
              <a:gd name="connsiteY392" fmla="*/ 197763 h 382256"/>
              <a:gd name="connsiteX393" fmla="*/ 8570142 w 9417542"/>
              <a:gd name="connsiteY393" fmla="*/ 195300 h 382256"/>
              <a:gd name="connsiteX394" fmla="*/ 8094600 w 9417542"/>
              <a:gd name="connsiteY394" fmla="*/ 195300 h 382256"/>
              <a:gd name="connsiteX395" fmla="*/ 8134646 w 9417542"/>
              <a:gd name="connsiteY395" fmla="*/ 219075 h 382256"/>
              <a:gd name="connsiteX396" fmla="*/ 8155959 w 9417542"/>
              <a:gd name="connsiteY396" fmla="*/ 267028 h 382256"/>
              <a:gd name="connsiteX397" fmla="*/ 8148053 w 9417542"/>
              <a:gd name="connsiteY397" fmla="*/ 269491 h 382256"/>
              <a:gd name="connsiteX398" fmla="*/ 8108006 w 9417542"/>
              <a:gd name="connsiteY398" fmla="*/ 245716 h 382256"/>
              <a:gd name="connsiteX399" fmla="*/ 8086694 w 9417542"/>
              <a:gd name="connsiteY399" fmla="*/ 197763 h 382256"/>
              <a:gd name="connsiteX400" fmla="*/ 8094600 w 9417542"/>
              <a:gd name="connsiteY400" fmla="*/ 195300 h 382256"/>
              <a:gd name="connsiteX401" fmla="*/ 7619058 w 9417542"/>
              <a:gd name="connsiteY401" fmla="*/ 195300 h 382256"/>
              <a:gd name="connsiteX402" fmla="*/ 7659104 w 9417542"/>
              <a:gd name="connsiteY402" fmla="*/ 219075 h 382256"/>
              <a:gd name="connsiteX403" fmla="*/ 7680417 w 9417542"/>
              <a:gd name="connsiteY403" fmla="*/ 267028 h 382256"/>
              <a:gd name="connsiteX404" fmla="*/ 7672510 w 9417542"/>
              <a:gd name="connsiteY404" fmla="*/ 269491 h 382256"/>
              <a:gd name="connsiteX405" fmla="*/ 7632464 w 9417542"/>
              <a:gd name="connsiteY405" fmla="*/ 245716 h 382256"/>
              <a:gd name="connsiteX406" fmla="*/ 7611152 w 9417542"/>
              <a:gd name="connsiteY406" fmla="*/ 197763 h 382256"/>
              <a:gd name="connsiteX407" fmla="*/ 7619058 w 9417542"/>
              <a:gd name="connsiteY407" fmla="*/ 195300 h 382256"/>
              <a:gd name="connsiteX408" fmla="*/ 7143516 w 9417542"/>
              <a:gd name="connsiteY408" fmla="*/ 195300 h 382256"/>
              <a:gd name="connsiteX409" fmla="*/ 7183562 w 9417542"/>
              <a:gd name="connsiteY409" fmla="*/ 219075 h 382256"/>
              <a:gd name="connsiteX410" fmla="*/ 7204875 w 9417542"/>
              <a:gd name="connsiteY410" fmla="*/ 267028 h 382256"/>
              <a:gd name="connsiteX411" fmla="*/ 7196968 w 9417542"/>
              <a:gd name="connsiteY411" fmla="*/ 269491 h 382256"/>
              <a:gd name="connsiteX412" fmla="*/ 7156922 w 9417542"/>
              <a:gd name="connsiteY412" fmla="*/ 245716 h 382256"/>
              <a:gd name="connsiteX413" fmla="*/ 7135610 w 9417542"/>
              <a:gd name="connsiteY413" fmla="*/ 197763 h 382256"/>
              <a:gd name="connsiteX414" fmla="*/ 7143516 w 9417542"/>
              <a:gd name="connsiteY414" fmla="*/ 195300 h 382256"/>
              <a:gd name="connsiteX415" fmla="*/ 6667974 w 9417542"/>
              <a:gd name="connsiteY415" fmla="*/ 195300 h 382256"/>
              <a:gd name="connsiteX416" fmla="*/ 6708020 w 9417542"/>
              <a:gd name="connsiteY416" fmla="*/ 219075 h 382256"/>
              <a:gd name="connsiteX417" fmla="*/ 6729333 w 9417542"/>
              <a:gd name="connsiteY417" fmla="*/ 267028 h 382256"/>
              <a:gd name="connsiteX418" fmla="*/ 6721426 w 9417542"/>
              <a:gd name="connsiteY418" fmla="*/ 269491 h 382256"/>
              <a:gd name="connsiteX419" fmla="*/ 6681380 w 9417542"/>
              <a:gd name="connsiteY419" fmla="*/ 245716 h 382256"/>
              <a:gd name="connsiteX420" fmla="*/ 6660068 w 9417542"/>
              <a:gd name="connsiteY420" fmla="*/ 197763 h 382256"/>
              <a:gd name="connsiteX421" fmla="*/ 6667974 w 9417542"/>
              <a:gd name="connsiteY421" fmla="*/ 195300 h 382256"/>
              <a:gd name="connsiteX422" fmla="*/ 6192432 w 9417542"/>
              <a:gd name="connsiteY422" fmla="*/ 195300 h 382256"/>
              <a:gd name="connsiteX423" fmla="*/ 6232478 w 9417542"/>
              <a:gd name="connsiteY423" fmla="*/ 219075 h 382256"/>
              <a:gd name="connsiteX424" fmla="*/ 6253791 w 9417542"/>
              <a:gd name="connsiteY424" fmla="*/ 267028 h 382256"/>
              <a:gd name="connsiteX425" fmla="*/ 6245884 w 9417542"/>
              <a:gd name="connsiteY425" fmla="*/ 269491 h 382256"/>
              <a:gd name="connsiteX426" fmla="*/ 6205838 w 9417542"/>
              <a:gd name="connsiteY426" fmla="*/ 245716 h 382256"/>
              <a:gd name="connsiteX427" fmla="*/ 6184526 w 9417542"/>
              <a:gd name="connsiteY427" fmla="*/ 197763 h 382256"/>
              <a:gd name="connsiteX428" fmla="*/ 6192432 w 9417542"/>
              <a:gd name="connsiteY428" fmla="*/ 195300 h 382256"/>
              <a:gd name="connsiteX429" fmla="*/ 5716890 w 9417542"/>
              <a:gd name="connsiteY429" fmla="*/ 195300 h 382256"/>
              <a:gd name="connsiteX430" fmla="*/ 5756936 w 9417542"/>
              <a:gd name="connsiteY430" fmla="*/ 219075 h 382256"/>
              <a:gd name="connsiteX431" fmla="*/ 5778249 w 9417542"/>
              <a:gd name="connsiteY431" fmla="*/ 267028 h 382256"/>
              <a:gd name="connsiteX432" fmla="*/ 5770342 w 9417542"/>
              <a:gd name="connsiteY432" fmla="*/ 269491 h 382256"/>
              <a:gd name="connsiteX433" fmla="*/ 5730296 w 9417542"/>
              <a:gd name="connsiteY433" fmla="*/ 245716 h 382256"/>
              <a:gd name="connsiteX434" fmla="*/ 5708984 w 9417542"/>
              <a:gd name="connsiteY434" fmla="*/ 197763 h 382256"/>
              <a:gd name="connsiteX435" fmla="*/ 5716890 w 9417542"/>
              <a:gd name="connsiteY435" fmla="*/ 195300 h 382256"/>
              <a:gd name="connsiteX436" fmla="*/ 5241348 w 9417542"/>
              <a:gd name="connsiteY436" fmla="*/ 195300 h 382256"/>
              <a:gd name="connsiteX437" fmla="*/ 5281394 w 9417542"/>
              <a:gd name="connsiteY437" fmla="*/ 219075 h 382256"/>
              <a:gd name="connsiteX438" fmla="*/ 5302707 w 9417542"/>
              <a:gd name="connsiteY438" fmla="*/ 267028 h 382256"/>
              <a:gd name="connsiteX439" fmla="*/ 5294800 w 9417542"/>
              <a:gd name="connsiteY439" fmla="*/ 269491 h 382256"/>
              <a:gd name="connsiteX440" fmla="*/ 5254754 w 9417542"/>
              <a:gd name="connsiteY440" fmla="*/ 245716 h 382256"/>
              <a:gd name="connsiteX441" fmla="*/ 5233442 w 9417542"/>
              <a:gd name="connsiteY441" fmla="*/ 197763 h 382256"/>
              <a:gd name="connsiteX442" fmla="*/ 5241348 w 9417542"/>
              <a:gd name="connsiteY442" fmla="*/ 195300 h 382256"/>
              <a:gd name="connsiteX443" fmla="*/ 4765806 w 9417542"/>
              <a:gd name="connsiteY443" fmla="*/ 195300 h 382256"/>
              <a:gd name="connsiteX444" fmla="*/ 4805852 w 9417542"/>
              <a:gd name="connsiteY444" fmla="*/ 219075 h 382256"/>
              <a:gd name="connsiteX445" fmla="*/ 4827165 w 9417542"/>
              <a:gd name="connsiteY445" fmla="*/ 267028 h 382256"/>
              <a:gd name="connsiteX446" fmla="*/ 4819258 w 9417542"/>
              <a:gd name="connsiteY446" fmla="*/ 269491 h 382256"/>
              <a:gd name="connsiteX447" fmla="*/ 4779212 w 9417542"/>
              <a:gd name="connsiteY447" fmla="*/ 245716 h 382256"/>
              <a:gd name="connsiteX448" fmla="*/ 4757900 w 9417542"/>
              <a:gd name="connsiteY448" fmla="*/ 197763 h 382256"/>
              <a:gd name="connsiteX449" fmla="*/ 4765806 w 9417542"/>
              <a:gd name="connsiteY449" fmla="*/ 195300 h 382256"/>
              <a:gd name="connsiteX450" fmla="*/ 4290264 w 9417542"/>
              <a:gd name="connsiteY450" fmla="*/ 195300 h 382256"/>
              <a:gd name="connsiteX451" fmla="*/ 4330310 w 9417542"/>
              <a:gd name="connsiteY451" fmla="*/ 219075 h 382256"/>
              <a:gd name="connsiteX452" fmla="*/ 4351623 w 9417542"/>
              <a:gd name="connsiteY452" fmla="*/ 267028 h 382256"/>
              <a:gd name="connsiteX453" fmla="*/ 4343716 w 9417542"/>
              <a:gd name="connsiteY453" fmla="*/ 269491 h 382256"/>
              <a:gd name="connsiteX454" fmla="*/ 4303670 w 9417542"/>
              <a:gd name="connsiteY454" fmla="*/ 245716 h 382256"/>
              <a:gd name="connsiteX455" fmla="*/ 4282358 w 9417542"/>
              <a:gd name="connsiteY455" fmla="*/ 197763 h 382256"/>
              <a:gd name="connsiteX456" fmla="*/ 4290264 w 9417542"/>
              <a:gd name="connsiteY456" fmla="*/ 195300 h 382256"/>
              <a:gd name="connsiteX457" fmla="*/ 3814724 w 9417542"/>
              <a:gd name="connsiteY457" fmla="*/ 195300 h 382256"/>
              <a:gd name="connsiteX458" fmla="*/ 3854770 w 9417542"/>
              <a:gd name="connsiteY458" fmla="*/ 219075 h 382256"/>
              <a:gd name="connsiteX459" fmla="*/ 3876083 w 9417542"/>
              <a:gd name="connsiteY459" fmla="*/ 267028 h 382256"/>
              <a:gd name="connsiteX460" fmla="*/ 3868177 w 9417542"/>
              <a:gd name="connsiteY460" fmla="*/ 269491 h 382256"/>
              <a:gd name="connsiteX461" fmla="*/ 3828130 w 9417542"/>
              <a:gd name="connsiteY461" fmla="*/ 245716 h 382256"/>
              <a:gd name="connsiteX462" fmla="*/ 3806818 w 9417542"/>
              <a:gd name="connsiteY462" fmla="*/ 197763 h 382256"/>
              <a:gd name="connsiteX463" fmla="*/ 3814724 w 9417542"/>
              <a:gd name="connsiteY463" fmla="*/ 195300 h 382256"/>
              <a:gd name="connsiteX464" fmla="*/ 3339183 w 9417542"/>
              <a:gd name="connsiteY464" fmla="*/ 195300 h 382256"/>
              <a:gd name="connsiteX465" fmla="*/ 3379229 w 9417542"/>
              <a:gd name="connsiteY465" fmla="*/ 219075 h 382256"/>
              <a:gd name="connsiteX466" fmla="*/ 3400541 w 9417542"/>
              <a:gd name="connsiteY466" fmla="*/ 267028 h 382256"/>
              <a:gd name="connsiteX467" fmla="*/ 3392635 w 9417542"/>
              <a:gd name="connsiteY467" fmla="*/ 269491 h 382256"/>
              <a:gd name="connsiteX468" fmla="*/ 3352589 w 9417542"/>
              <a:gd name="connsiteY468" fmla="*/ 245716 h 382256"/>
              <a:gd name="connsiteX469" fmla="*/ 3331276 w 9417542"/>
              <a:gd name="connsiteY469" fmla="*/ 197763 h 382256"/>
              <a:gd name="connsiteX470" fmla="*/ 3339183 w 9417542"/>
              <a:gd name="connsiteY470" fmla="*/ 195300 h 382256"/>
              <a:gd name="connsiteX471" fmla="*/ 2863640 w 9417542"/>
              <a:gd name="connsiteY471" fmla="*/ 195300 h 382256"/>
              <a:gd name="connsiteX472" fmla="*/ 2903687 w 9417542"/>
              <a:gd name="connsiteY472" fmla="*/ 219075 h 382256"/>
              <a:gd name="connsiteX473" fmla="*/ 2924999 w 9417542"/>
              <a:gd name="connsiteY473" fmla="*/ 267028 h 382256"/>
              <a:gd name="connsiteX474" fmla="*/ 2917093 w 9417542"/>
              <a:gd name="connsiteY474" fmla="*/ 269491 h 382256"/>
              <a:gd name="connsiteX475" fmla="*/ 2877046 w 9417542"/>
              <a:gd name="connsiteY475" fmla="*/ 245716 h 382256"/>
              <a:gd name="connsiteX476" fmla="*/ 2855735 w 9417542"/>
              <a:gd name="connsiteY476" fmla="*/ 197763 h 382256"/>
              <a:gd name="connsiteX477" fmla="*/ 2863640 w 9417542"/>
              <a:gd name="connsiteY477" fmla="*/ 195300 h 382256"/>
              <a:gd name="connsiteX478" fmla="*/ 2388099 w 9417542"/>
              <a:gd name="connsiteY478" fmla="*/ 195300 h 382256"/>
              <a:gd name="connsiteX479" fmla="*/ 2428145 w 9417542"/>
              <a:gd name="connsiteY479" fmla="*/ 219075 h 382256"/>
              <a:gd name="connsiteX480" fmla="*/ 2449458 w 9417542"/>
              <a:gd name="connsiteY480" fmla="*/ 267028 h 382256"/>
              <a:gd name="connsiteX481" fmla="*/ 2441551 w 9417542"/>
              <a:gd name="connsiteY481" fmla="*/ 269491 h 382256"/>
              <a:gd name="connsiteX482" fmla="*/ 2401505 w 9417542"/>
              <a:gd name="connsiteY482" fmla="*/ 245716 h 382256"/>
              <a:gd name="connsiteX483" fmla="*/ 2380193 w 9417542"/>
              <a:gd name="connsiteY483" fmla="*/ 197763 h 382256"/>
              <a:gd name="connsiteX484" fmla="*/ 2388099 w 9417542"/>
              <a:gd name="connsiteY484" fmla="*/ 195300 h 382256"/>
              <a:gd name="connsiteX485" fmla="*/ 1912558 w 9417542"/>
              <a:gd name="connsiteY485" fmla="*/ 195300 h 382256"/>
              <a:gd name="connsiteX486" fmla="*/ 1952604 w 9417542"/>
              <a:gd name="connsiteY486" fmla="*/ 219075 h 382256"/>
              <a:gd name="connsiteX487" fmla="*/ 1973917 w 9417542"/>
              <a:gd name="connsiteY487" fmla="*/ 267028 h 382256"/>
              <a:gd name="connsiteX488" fmla="*/ 1966010 w 9417542"/>
              <a:gd name="connsiteY488" fmla="*/ 269491 h 382256"/>
              <a:gd name="connsiteX489" fmla="*/ 1925964 w 9417542"/>
              <a:gd name="connsiteY489" fmla="*/ 245716 h 382256"/>
              <a:gd name="connsiteX490" fmla="*/ 1904651 w 9417542"/>
              <a:gd name="connsiteY490" fmla="*/ 197763 h 382256"/>
              <a:gd name="connsiteX491" fmla="*/ 1912558 w 9417542"/>
              <a:gd name="connsiteY491" fmla="*/ 195300 h 382256"/>
              <a:gd name="connsiteX492" fmla="*/ 1437015 w 9417542"/>
              <a:gd name="connsiteY492" fmla="*/ 195300 h 382256"/>
              <a:gd name="connsiteX493" fmla="*/ 1477061 w 9417542"/>
              <a:gd name="connsiteY493" fmla="*/ 219075 h 382256"/>
              <a:gd name="connsiteX494" fmla="*/ 1498374 w 9417542"/>
              <a:gd name="connsiteY494" fmla="*/ 267028 h 382256"/>
              <a:gd name="connsiteX495" fmla="*/ 1490467 w 9417542"/>
              <a:gd name="connsiteY495" fmla="*/ 269491 h 382256"/>
              <a:gd name="connsiteX496" fmla="*/ 1450421 w 9417542"/>
              <a:gd name="connsiteY496" fmla="*/ 245716 h 382256"/>
              <a:gd name="connsiteX497" fmla="*/ 1429109 w 9417542"/>
              <a:gd name="connsiteY497" fmla="*/ 197763 h 382256"/>
              <a:gd name="connsiteX498" fmla="*/ 1437015 w 9417542"/>
              <a:gd name="connsiteY498" fmla="*/ 195300 h 382256"/>
              <a:gd name="connsiteX499" fmla="*/ 961472 w 9417542"/>
              <a:gd name="connsiteY499" fmla="*/ 195300 h 382256"/>
              <a:gd name="connsiteX500" fmla="*/ 1001519 w 9417542"/>
              <a:gd name="connsiteY500" fmla="*/ 219075 h 382256"/>
              <a:gd name="connsiteX501" fmla="*/ 1022832 w 9417542"/>
              <a:gd name="connsiteY501" fmla="*/ 267028 h 382256"/>
              <a:gd name="connsiteX502" fmla="*/ 1014925 w 9417542"/>
              <a:gd name="connsiteY502" fmla="*/ 269491 h 382256"/>
              <a:gd name="connsiteX503" fmla="*/ 974878 w 9417542"/>
              <a:gd name="connsiteY503" fmla="*/ 245716 h 382256"/>
              <a:gd name="connsiteX504" fmla="*/ 953566 w 9417542"/>
              <a:gd name="connsiteY504" fmla="*/ 197763 h 382256"/>
              <a:gd name="connsiteX505" fmla="*/ 961472 w 9417542"/>
              <a:gd name="connsiteY505" fmla="*/ 195300 h 382256"/>
              <a:gd name="connsiteX506" fmla="*/ 485931 w 9417542"/>
              <a:gd name="connsiteY506" fmla="*/ 195300 h 382256"/>
              <a:gd name="connsiteX507" fmla="*/ 525977 w 9417542"/>
              <a:gd name="connsiteY507" fmla="*/ 219075 h 382256"/>
              <a:gd name="connsiteX508" fmla="*/ 547290 w 9417542"/>
              <a:gd name="connsiteY508" fmla="*/ 267028 h 382256"/>
              <a:gd name="connsiteX509" fmla="*/ 539383 w 9417542"/>
              <a:gd name="connsiteY509" fmla="*/ 269491 h 382256"/>
              <a:gd name="connsiteX510" fmla="*/ 499337 w 9417542"/>
              <a:gd name="connsiteY510" fmla="*/ 245716 h 382256"/>
              <a:gd name="connsiteX511" fmla="*/ 478024 w 9417542"/>
              <a:gd name="connsiteY511" fmla="*/ 197763 h 382256"/>
              <a:gd name="connsiteX512" fmla="*/ 485931 w 9417542"/>
              <a:gd name="connsiteY512" fmla="*/ 195300 h 382256"/>
              <a:gd name="connsiteX513" fmla="*/ 10389 w 9417542"/>
              <a:gd name="connsiteY513" fmla="*/ 195300 h 382256"/>
              <a:gd name="connsiteX514" fmla="*/ 50435 w 9417542"/>
              <a:gd name="connsiteY514" fmla="*/ 219075 h 382256"/>
              <a:gd name="connsiteX515" fmla="*/ 71748 w 9417542"/>
              <a:gd name="connsiteY515" fmla="*/ 267028 h 382256"/>
              <a:gd name="connsiteX516" fmla="*/ 63841 w 9417542"/>
              <a:gd name="connsiteY516" fmla="*/ 269491 h 382256"/>
              <a:gd name="connsiteX517" fmla="*/ 23795 w 9417542"/>
              <a:gd name="connsiteY517" fmla="*/ 245716 h 382256"/>
              <a:gd name="connsiteX518" fmla="*/ 2483 w 9417542"/>
              <a:gd name="connsiteY518" fmla="*/ 197763 h 382256"/>
              <a:gd name="connsiteX519" fmla="*/ 10389 w 9417542"/>
              <a:gd name="connsiteY519" fmla="*/ 195300 h 382256"/>
              <a:gd name="connsiteX520" fmla="*/ 9226414 w 9417542"/>
              <a:gd name="connsiteY520" fmla="*/ 140515 h 382256"/>
              <a:gd name="connsiteX521" fmla="*/ 9277027 w 9417542"/>
              <a:gd name="connsiteY521" fmla="*/ 191128 h 382256"/>
              <a:gd name="connsiteX522" fmla="*/ 9226414 w 9417542"/>
              <a:gd name="connsiteY522" fmla="*/ 241742 h 382256"/>
              <a:gd name="connsiteX523" fmla="*/ 9175800 w 9417542"/>
              <a:gd name="connsiteY523" fmla="*/ 191128 h 382256"/>
              <a:gd name="connsiteX524" fmla="*/ 9226414 w 9417542"/>
              <a:gd name="connsiteY524" fmla="*/ 140515 h 382256"/>
              <a:gd name="connsiteX525" fmla="*/ 8750881 w 9417542"/>
              <a:gd name="connsiteY525" fmla="*/ 140515 h 382256"/>
              <a:gd name="connsiteX526" fmla="*/ 8801494 w 9417542"/>
              <a:gd name="connsiteY526" fmla="*/ 191128 h 382256"/>
              <a:gd name="connsiteX527" fmla="*/ 8750881 w 9417542"/>
              <a:gd name="connsiteY527" fmla="*/ 241742 h 382256"/>
              <a:gd name="connsiteX528" fmla="*/ 8700267 w 9417542"/>
              <a:gd name="connsiteY528" fmla="*/ 191128 h 382256"/>
              <a:gd name="connsiteX529" fmla="*/ 8750881 w 9417542"/>
              <a:gd name="connsiteY529" fmla="*/ 140515 h 382256"/>
              <a:gd name="connsiteX530" fmla="*/ 8275339 w 9417542"/>
              <a:gd name="connsiteY530" fmla="*/ 140515 h 382256"/>
              <a:gd name="connsiteX531" fmla="*/ 8325952 w 9417542"/>
              <a:gd name="connsiteY531" fmla="*/ 191128 h 382256"/>
              <a:gd name="connsiteX532" fmla="*/ 8275339 w 9417542"/>
              <a:gd name="connsiteY532" fmla="*/ 241742 h 382256"/>
              <a:gd name="connsiteX533" fmla="*/ 8224725 w 9417542"/>
              <a:gd name="connsiteY533" fmla="*/ 191128 h 382256"/>
              <a:gd name="connsiteX534" fmla="*/ 8275339 w 9417542"/>
              <a:gd name="connsiteY534" fmla="*/ 140515 h 382256"/>
              <a:gd name="connsiteX535" fmla="*/ 7799796 w 9417542"/>
              <a:gd name="connsiteY535" fmla="*/ 140515 h 382256"/>
              <a:gd name="connsiteX536" fmla="*/ 7850410 w 9417542"/>
              <a:gd name="connsiteY536" fmla="*/ 191128 h 382256"/>
              <a:gd name="connsiteX537" fmla="*/ 7799796 w 9417542"/>
              <a:gd name="connsiteY537" fmla="*/ 241742 h 382256"/>
              <a:gd name="connsiteX538" fmla="*/ 7749183 w 9417542"/>
              <a:gd name="connsiteY538" fmla="*/ 191128 h 382256"/>
              <a:gd name="connsiteX539" fmla="*/ 7799796 w 9417542"/>
              <a:gd name="connsiteY539" fmla="*/ 140515 h 382256"/>
              <a:gd name="connsiteX540" fmla="*/ 7324254 w 9417542"/>
              <a:gd name="connsiteY540" fmla="*/ 140515 h 382256"/>
              <a:gd name="connsiteX541" fmla="*/ 7374868 w 9417542"/>
              <a:gd name="connsiteY541" fmla="*/ 191128 h 382256"/>
              <a:gd name="connsiteX542" fmla="*/ 7324254 w 9417542"/>
              <a:gd name="connsiteY542" fmla="*/ 241742 h 382256"/>
              <a:gd name="connsiteX543" fmla="*/ 7273641 w 9417542"/>
              <a:gd name="connsiteY543" fmla="*/ 191128 h 382256"/>
              <a:gd name="connsiteX544" fmla="*/ 7324254 w 9417542"/>
              <a:gd name="connsiteY544" fmla="*/ 140515 h 382256"/>
              <a:gd name="connsiteX545" fmla="*/ 6848712 w 9417542"/>
              <a:gd name="connsiteY545" fmla="*/ 140515 h 382256"/>
              <a:gd name="connsiteX546" fmla="*/ 6899326 w 9417542"/>
              <a:gd name="connsiteY546" fmla="*/ 191128 h 382256"/>
              <a:gd name="connsiteX547" fmla="*/ 6848712 w 9417542"/>
              <a:gd name="connsiteY547" fmla="*/ 241742 h 382256"/>
              <a:gd name="connsiteX548" fmla="*/ 6798099 w 9417542"/>
              <a:gd name="connsiteY548" fmla="*/ 191128 h 382256"/>
              <a:gd name="connsiteX549" fmla="*/ 6848712 w 9417542"/>
              <a:gd name="connsiteY549" fmla="*/ 140515 h 382256"/>
              <a:gd name="connsiteX550" fmla="*/ 6373170 w 9417542"/>
              <a:gd name="connsiteY550" fmla="*/ 140515 h 382256"/>
              <a:gd name="connsiteX551" fmla="*/ 6423784 w 9417542"/>
              <a:gd name="connsiteY551" fmla="*/ 191128 h 382256"/>
              <a:gd name="connsiteX552" fmla="*/ 6373170 w 9417542"/>
              <a:gd name="connsiteY552" fmla="*/ 241742 h 382256"/>
              <a:gd name="connsiteX553" fmla="*/ 6322557 w 9417542"/>
              <a:gd name="connsiteY553" fmla="*/ 191128 h 382256"/>
              <a:gd name="connsiteX554" fmla="*/ 6373170 w 9417542"/>
              <a:gd name="connsiteY554" fmla="*/ 140515 h 382256"/>
              <a:gd name="connsiteX555" fmla="*/ 5897628 w 9417542"/>
              <a:gd name="connsiteY555" fmla="*/ 140515 h 382256"/>
              <a:gd name="connsiteX556" fmla="*/ 5948242 w 9417542"/>
              <a:gd name="connsiteY556" fmla="*/ 191128 h 382256"/>
              <a:gd name="connsiteX557" fmla="*/ 5897628 w 9417542"/>
              <a:gd name="connsiteY557" fmla="*/ 241742 h 382256"/>
              <a:gd name="connsiteX558" fmla="*/ 5847015 w 9417542"/>
              <a:gd name="connsiteY558" fmla="*/ 191128 h 382256"/>
              <a:gd name="connsiteX559" fmla="*/ 5897628 w 9417542"/>
              <a:gd name="connsiteY559" fmla="*/ 140515 h 382256"/>
              <a:gd name="connsiteX560" fmla="*/ 5422086 w 9417542"/>
              <a:gd name="connsiteY560" fmla="*/ 140515 h 382256"/>
              <a:gd name="connsiteX561" fmla="*/ 5472700 w 9417542"/>
              <a:gd name="connsiteY561" fmla="*/ 191128 h 382256"/>
              <a:gd name="connsiteX562" fmla="*/ 5422086 w 9417542"/>
              <a:gd name="connsiteY562" fmla="*/ 241742 h 382256"/>
              <a:gd name="connsiteX563" fmla="*/ 5371473 w 9417542"/>
              <a:gd name="connsiteY563" fmla="*/ 191128 h 382256"/>
              <a:gd name="connsiteX564" fmla="*/ 5422086 w 9417542"/>
              <a:gd name="connsiteY564" fmla="*/ 140515 h 382256"/>
              <a:gd name="connsiteX565" fmla="*/ 4946544 w 9417542"/>
              <a:gd name="connsiteY565" fmla="*/ 140515 h 382256"/>
              <a:gd name="connsiteX566" fmla="*/ 4997158 w 9417542"/>
              <a:gd name="connsiteY566" fmla="*/ 191128 h 382256"/>
              <a:gd name="connsiteX567" fmla="*/ 4946544 w 9417542"/>
              <a:gd name="connsiteY567" fmla="*/ 241742 h 382256"/>
              <a:gd name="connsiteX568" fmla="*/ 4895931 w 9417542"/>
              <a:gd name="connsiteY568" fmla="*/ 191128 h 382256"/>
              <a:gd name="connsiteX569" fmla="*/ 4946544 w 9417542"/>
              <a:gd name="connsiteY569" fmla="*/ 140515 h 382256"/>
              <a:gd name="connsiteX570" fmla="*/ 4471002 w 9417542"/>
              <a:gd name="connsiteY570" fmla="*/ 140515 h 382256"/>
              <a:gd name="connsiteX571" fmla="*/ 4521616 w 9417542"/>
              <a:gd name="connsiteY571" fmla="*/ 191128 h 382256"/>
              <a:gd name="connsiteX572" fmla="*/ 4471002 w 9417542"/>
              <a:gd name="connsiteY572" fmla="*/ 241742 h 382256"/>
              <a:gd name="connsiteX573" fmla="*/ 4420389 w 9417542"/>
              <a:gd name="connsiteY573" fmla="*/ 191128 h 382256"/>
              <a:gd name="connsiteX574" fmla="*/ 4471002 w 9417542"/>
              <a:gd name="connsiteY574" fmla="*/ 140515 h 382256"/>
              <a:gd name="connsiteX575" fmla="*/ 3995460 w 9417542"/>
              <a:gd name="connsiteY575" fmla="*/ 140515 h 382256"/>
              <a:gd name="connsiteX576" fmla="*/ 4046074 w 9417542"/>
              <a:gd name="connsiteY576" fmla="*/ 191128 h 382256"/>
              <a:gd name="connsiteX577" fmla="*/ 3995460 w 9417542"/>
              <a:gd name="connsiteY577" fmla="*/ 241742 h 382256"/>
              <a:gd name="connsiteX578" fmla="*/ 3944849 w 9417542"/>
              <a:gd name="connsiteY578" fmla="*/ 191128 h 382256"/>
              <a:gd name="connsiteX579" fmla="*/ 3995460 w 9417542"/>
              <a:gd name="connsiteY579" fmla="*/ 140515 h 382256"/>
              <a:gd name="connsiteX580" fmla="*/ 3519921 w 9417542"/>
              <a:gd name="connsiteY580" fmla="*/ 140515 h 382256"/>
              <a:gd name="connsiteX581" fmla="*/ 3570534 w 9417542"/>
              <a:gd name="connsiteY581" fmla="*/ 191128 h 382256"/>
              <a:gd name="connsiteX582" fmla="*/ 3519921 w 9417542"/>
              <a:gd name="connsiteY582" fmla="*/ 241742 h 382256"/>
              <a:gd name="connsiteX583" fmla="*/ 3469307 w 9417542"/>
              <a:gd name="connsiteY583" fmla="*/ 191128 h 382256"/>
              <a:gd name="connsiteX584" fmla="*/ 3519921 w 9417542"/>
              <a:gd name="connsiteY584" fmla="*/ 140515 h 382256"/>
              <a:gd name="connsiteX585" fmla="*/ 3044379 w 9417542"/>
              <a:gd name="connsiteY585" fmla="*/ 140515 h 382256"/>
              <a:gd name="connsiteX586" fmla="*/ 3094992 w 9417542"/>
              <a:gd name="connsiteY586" fmla="*/ 191128 h 382256"/>
              <a:gd name="connsiteX587" fmla="*/ 3044379 w 9417542"/>
              <a:gd name="connsiteY587" fmla="*/ 241742 h 382256"/>
              <a:gd name="connsiteX588" fmla="*/ 2993765 w 9417542"/>
              <a:gd name="connsiteY588" fmla="*/ 191128 h 382256"/>
              <a:gd name="connsiteX589" fmla="*/ 3044379 w 9417542"/>
              <a:gd name="connsiteY589" fmla="*/ 140515 h 382256"/>
              <a:gd name="connsiteX590" fmla="*/ 2568837 w 9417542"/>
              <a:gd name="connsiteY590" fmla="*/ 140515 h 382256"/>
              <a:gd name="connsiteX591" fmla="*/ 2619450 w 9417542"/>
              <a:gd name="connsiteY591" fmla="*/ 191128 h 382256"/>
              <a:gd name="connsiteX592" fmla="*/ 2568837 w 9417542"/>
              <a:gd name="connsiteY592" fmla="*/ 241742 h 382256"/>
              <a:gd name="connsiteX593" fmla="*/ 2518223 w 9417542"/>
              <a:gd name="connsiteY593" fmla="*/ 191128 h 382256"/>
              <a:gd name="connsiteX594" fmla="*/ 2568837 w 9417542"/>
              <a:gd name="connsiteY594" fmla="*/ 140515 h 382256"/>
              <a:gd name="connsiteX595" fmla="*/ 2093296 w 9417542"/>
              <a:gd name="connsiteY595" fmla="*/ 140515 h 382256"/>
              <a:gd name="connsiteX596" fmla="*/ 2143910 w 9417542"/>
              <a:gd name="connsiteY596" fmla="*/ 191128 h 382256"/>
              <a:gd name="connsiteX597" fmla="*/ 2093296 w 9417542"/>
              <a:gd name="connsiteY597" fmla="*/ 241742 h 382256"/>
              <a:gd name="connsiteX598" fmla="*/ 2042682 w 9417542"/>
              <a:gd name="connsiteY598" fmla="*/ 191128 h 382256"/>
              <a:gd name="connsiteX599" fmla="*/ 2093296 w 9417542"/>
              <a:gd name="connsiteY599" fmla="*/ 140515 h 382256"/>
              <a:gd name="connsiteX600" fmla="*/ 1617753 w 9417542"/>
              <a:gd name="connsiteY600" fmla="*/ 140515 h 382256"/>
              <a:gd name="connsiteX601" fmla="*/ 1668368 w 9417542"/>
              <a:gd name="connsiteY601" fmla="*/ 191128 h 382256"/>
              <a:gd name="connsiteX602" fmla="*/ 1617753 w 9417542"/>
              <a:gd name="connsiteY602" fmla="*/ 241742 h 382256"/>
              <a:gd name="connsiteX603" fmla="*/ 1567140 w 9417542"/>
              <a:gd name="connsiteY603" fmla="*/ 191128 h 382256"/>
              <a:gd name="connsiteX604" fmla="*/ 1617753 w 9417542"/>
              <a:gd name="connsiteY604" fmla="*/ 140515 h 382256"/>
              <a:gd name="connsiteX605" fmla="*/ 1142211 w 9417542"/>
              <a:gd name="connsiteY605" fmla="*/ 140515 h 382256"/>
              <a:gd name="connsiteX606" fmla="*/ 1192825 w 9417542"/>
              <a:gd name="connsiteY606" fmla="*/ 191128 h 382256"/>
              <a:gd name="connsiteX607" fmla="*/ 1142211 w 9417542"/>
              <a:gd name="connsiteY607" fmla="*/ 241742 h 382256"/>
              <a:gd name="connsiteX608" fmla="*/ 1091597 w 9417542"/>
              <a:gd name="connsiteY608" fmla="*/ 191128 h 382256"/>
              <a:gd name="connsiteX609" fmla="*/ 1142211 w 9417542"/>
              <a:gd name="connsiteY609" fmla="*/ 140515 h 382256"/>
              <a:gd name="connsiteX610" fmla="*/ 666669 w 9417542"/>
              <a:gd name="connsiteY610" fmla="*/ 140515 h 382256"/>
              <a:gd name="connsiteX611" fmla="*/ 717282 w 9417542"/>
              <a:gd name="connsiteY611" fmla="*/ 191128 h 382256"/>
              <a:gd name="connsiteX612" fmla="*/ 666669 w 9417542"/>
              <a:gd name="connsiteY612" fmla="*/ 241742 h 382256"/>
              <a:gd name="connsiteX613" fmla="*/ 616055 w 9417542"/>
              <a:gd name="connsiteY613" fmla="*/ 191128 h 382256"/>
              <a:gd name="connsiteX614" fmla="*/ 666669 w 9417542"/>
              <a:gd name="connsiteY614" fmla="*/ 140515 h 382256"/>
              <a:gd name="connsiteX615" fmla="*/ 191127 w 9417542"/>
              <a:gd name="connsiteY615" fmla="*/ 140515 h 382256"/>
              <a:gd name="connsiteX616" fmla="*/ 241741 w 9417542"/>
              <a:gd name="connsiteY616" fmla="*/ 191128 h 382256"/>
              <a:gd name="connsiteX617" fmla="*/ 191127 w 9417542"/>
              <a:gd name="connsiteY617" fmla="*/ 241742 h 382256"/>
              <a:gd name="connsiteX618" fmla="*/ 140514 w 9417542"/>
              <a:gd name="connsiteY618" fmla="*/ 191128 h 382256"/>
              <a:gd name="connsiteX619" fmla="*/ 191127 w 9417542"/>
              <a:gd name="connsiteY619" fmla="*/ 140515 h 382256"/>
              <a:gd name="connsiteX620" fmla="*/ 9353700 w 9417542"/>
              <a:gd name="connsiteY620" fmla="*/ 112765 h 382256"/>
              <a:gd name="connsiteX621" fmla="*/ 9393747 w 9417542"/>
              <a:gd name="connsiteY621" fmla="*/ 136541 h 382256"/>
              <a:gd name="connsiteX622" fmla="*/ 9415059 w 9417542"/>
              <a:gd name="connsiteY622" fmla="*/ 184493 h 382256"/>
              <a:gd name="connsiteX623" fmla="*/ 9407153 w 9417542"/>
              <a:gd name="connsiteY623" fmla="*/ 186956 h 382256"/>
              <a:gd name="connsiteX624" fmla="*/ 9367106 w 9417542"/>
              <a:gd name="connsiteY624" fmla="*/ 163181 h 382256"/>
              <a:gd name="connsiteX625" fmla="*/ 9345794 w 9417542"/>
              <a:gd name="connsiteY625" fmla="*/ 115228 h 382256"/>
              <a:gd name="connsiteX626" fmla="*/ 9353700 w 9417542"/>
              <a:gd name="connsiteY626" fmla="*/ 112765 h 382256"/>
              <a:gd name="connsiteX627" fmla="*/ 8878167 w 9417542"/>
              <a:gd name="connsiteY627" fmla="*/ 112765 h 382256"/>
              <a:gd name="connsiteX628" fmla="*/ 8918214 w 9417542"/>
              <a:gd name="connsiteY628" fmla="*/ 136541 h 382256"/>
              <a:gd name="connsiteX629" fmla="*/ 8939526 w 9417542"/>
              <a:gd name="connsiteY629" fmla="*/ 184493 h 382256"/>
              <a:gd name="connsiteX630" fmla="*/ 8931620 w 9417542"/>
              <a:gd name="connsiteY630" fmla="*/ 186956 h 382256"/>
              <a:gd name="connsiteX631" fmla="*/ 8891573 w 9417542"/>
              <a:gd name="connsiteY631" fmla="*/ 163181 h 382256"/>
              <a:gd name="connsiteX632" fmla="*/ 8870261 w 9417542"/>
              <a:gd name="connsiteY632" fmla="*/ 115228 h 382256"/>
              <a:gd name="connsiteX633" fmla="*/ 8878167 w 9417542"/>
              <a:gd name="connsiteY633" fmla="*/ 112765 h 382256"/>
              <a:gd name="connsiteX634" fmla="*/ 8402625 w 9417542"/>
              <a:gd name="connsiteY634" fmla="*/ 112765 h 382256"/>
              <a:gd name="connsiteX635" fmla="*/ 8442672 w 9417542"/>
              <a:gd name="connsiteY635" fmla="*/ 136541 h 382256"/>
              <a:gd name="connsiteX636" fmla="*/ 8463984 w 9417542"/>
              <a:gd name="connsiteY636" fmla="*/ 184493 h 382256"/>
              <a:gd name="connsiteX637" fmla="*/ 8456078 w 9417542"/>
              <a:gd name="connsiteY637" fmla="*/ 186956 h 382256"/>
              <a:gd name="connsiteX638" fmla="*/ 8416031 w 9417542"/>
              <a:gd name="connsiteY638" fmla="*/ 163181 h 382256"/>
              <a:gd name="connsiteX639" fmla="*/ 8394719 w 9417542"/>
              <a:gd name="connsiteY639" fmla="*/ 115228 h 382256"/>
              <a:gd name="connsiteX640" fmla="*/ 8402625 w 9417542"/>
              <a:gd name="connsiteY640" fmla="*/ 112765 h 382256"/>
              <a:gd name="connsiteX641" fmla="*/ 7927083 w 9417542"/>
              <a:gd name="connsiteY641" fmla="*/ 112765 h 382256"/>
              <a:gd name="connsiteX642" fmla="*/ 7967129 w 9417542"/>
              <a:gd name="connsiteY642" fmla="*/ 136541 h 382256"/>
              <a:gd name="connsiteX643" fmla="*/ 7988442 w 9417542"/>
              <a:gd name="connsiteY643" fmla="*/ 184493 h 382256"/>
              <a:gd name="connsiteX644" fmla="*/ 7980535 w 9417542"/>
              <a:gd name="connsiteY644" fmla="*/ 186956 h 382256"/>
              <a:gd name="connsiteX645" fmla="*/ 7940489 w 9417542"/>
              <a:gd name="connsiteY645" fmla="*/ 163181 h 382256"/>
              <a:gd name="connsiteX646" fmla="*/ 7919177 w 9417542"/>
              <a:gd name="connsiteY646" fmla="*/ 115228 h 382256"/>
              <a:gd name="connsiteX647" fmla="*/ 7927083 w 9417542"/>
              <a:gd name="connsiteY647" fmla="*/ 112765 h 382256"/>
              <a:gd name="connsiteX648" fmla="*/ 7451541 w 9417542"/>
              <a:gd name="connsiteY648" fmla="*/ 112765 h 382256"/>
              <a:gd name="connsiteX649" fmla="*/ 7491587 w 9417542"/>
              <a:gd name="connsiteY649" fmla="*/ 136541 h 382256"/>
              <a:gd name="connsiteX650" fmla="*/ 7512900 w 9417542"/>
              <a:gd name="connsiteY650" fmla="*/ 184493 h 382256"/>
              <a:gd name="connsiteX651" fmla="*/ 7504993 w 9417542"/>
              <a:gd name="connsiteY651" fmla="*/ 186956 h 382256"/>
              <a:gd name="connsiteX652" fmla="*/ 7464947 w 9417542"/>
              <a:gd name="connsiteY652" fmla="*/ 163181 h 382256"/>
              <a:gd name="connsiteX653" fmla="*/ 7443635 w 9417542"/>
              <a:gd name="connsiteY653" fmla="*/ 115228 h 382256"/>
              <a:gd name="connsiteX654" fmla="*/ 7451541 w 9417542"/>
              <a:gd name="connsiteY654" fmla="*/ 112765 h 382256"/>
              <a:gd name="connsiteX655" fmla="*/ 6975999 w 9417542"/>
              <a:gd name="connsiteY655" fmla="*/ 112765 h 382256"/>
              <a:gd name="connsiteX656" fmla="*/ 7016045 w 9417542"/>
              <a:gd name="connsiteY656" fmla="*/ 136541 h 382256"/>
              <a:gd name="connsiteX657" fmla="*/ 7037358 w 9417542"/>
              <a:gd name="connsiteY657" fmla="*/ 184493 h 382256"/>
              <a:gd name="connsiteX658" fmla="*/ 7029451 w 9417542"/>
              <a:gd name="connsiteY658" fmla="*/ 186956 h 382256"/>
              <a:gd name="connsiteX659" fmla="*/ 6989405 w 9417542"/>
              <a:gd name="connsiteY659" fmla="*/ 163181 h 382256"/>
              <a:gd name="connsiteX660" fmla="*/ 6968093 w 9417542"/>
              <a:gd name="connsiteY660" fmla="*/ 115228 h 382256"/>
              <a:gd name="connsiteX661" fmla="*/ 6975999 w 9417542"/>
              <a:gd name="connsiteY661" fmla="*/ 112765 h 382256"/>
              <a:gd name="connsiteX662" fmla="*/ 6500457 w 9417542"/>
              <a:gd name="connsiteY662" fmla="*/ 112765 h 382256"/>
              <a:gd name="connsiteX663" fmla="*/ 6540503 w 9417542"/>
              <a:gd name="connsiteY663" fmla="*/ 136541 h 382256"/>
              <a:gd name="connsiteX664" fmla="*/ 6561816 w 9417542"/>
              <a:gd name="connsiteY664" fmla="*/ 184493 h 382256"/>
              <a:gd name="connsiteX665" fmla="*/ 6553909 w 9417542"/>
              <a:gd name="connsiteY665" fmla="*/ 186956 h 382256"/>
              <a:gd name="connsiteX666" fmla="*/ 6513863 w 9417542"/>
              <a:gd name="connsiteY666" fmla="*/ 163181 h 382256"/>
              <a:gd name="connsiteX667" fmla="*/ 6492551 w 9417542"/>
              <a:gd name="connsiteY667" fmla="*/ 115228 h 382256"/>
              <a:gd name="connsiteX668" fmla="*/ 6500457 w 9417542"/>
              <a:gd name="connsiteY668" fmla="*/ 112765 h 382256"/>
              <a:gd name="connsiteX669" fmla="*/ 6024915 w 9417542"/>
              <a:gd name="connsiteY669" fmla="*/ 112765 h 382256"/>
              <a:gd name="connsiteX670" fmla="*/ 6064961 w 9417542"/>
              <a:gd name="connsiteY670" fmla="*/ 136541 h 382256"/>
              <a:gd name="connsiteX671" fmla="*/ 6086274 w 9417542"/>
              <a:gd name="connsiteY671" fmla="*/ 184493 h 382256"/>
              <a:gd name="connsiteX672" fmla="*/ 6078367 w 9417542"/>
              <a:gd name="connsiteY672" fmla="*/ 186956 h 382256"/>
              <a:gd name="connsiteX673" fmla="*/ 6038321 w 9417542"/>
              <a:gd name="connsiteY673" fmla="*/ 163181 h 382256"/>
              <a:gd name="connsiteX674" fmla="*/ 6017009 w 9417542"/>
              <a:gd name="connsiteY674" fmla="*/ 115228 h 382256"/>
              <a:gd name="connsiteX675" fmla="*/ 6024915 w 9417542"/>
              <a:gd name="connsiteY675" fmla="*/ 112765 h 382256"/>
              <a:gd name="connsiteX676" fmla="*/ 5549373 w 9417542"/>
              <a:gd name="connsiteY676" fmla="*/ 112765 h 382256"/>
              <a:gd name="connsiteX677" fmla="*/ 5589419 w 9417542"/>
              <a:gd name="connsiteY677" fmla="*/ 136541 h 382256"/>
              <a:gd name="connsiteX678" fmla="*/ 5610732 w 9417542"/>
              <a:gd name="connsiteY678" fmla="*/ 184493 h 382256"/>
              <a:gd name="connsiteX679" fmla="*/ 5602825 w 9417542"/>
              <a:gd name="connsiteY679" fmla="*/ 186956 h 382256"/>
              <a:gd name="connsiteX680" fmla="*/ 5562779 w 9417542"/>
              <a:gd name="connsiteY680" fmla="*/ 163181 h 382256"/>
              <a:gd name="connsiteX681" fmla="*/ 5541467 w 9417542"/>
              <a:gd name="connsiteY681" fmla="*/ 115228 h 382256"/>
              <a:gd name="connsiteX682" fmla="*/ 5549373 w 9417542"/>
              <a:gd name="connsiteY682" fmla="*/ 112765 h 382256"/>
              <a:gd name="connsiteX683" fmla="*/ 5073831 w 9417542"/>
              <a:gd name="connsiteY683" fmla="*/ 112765 h 382256"/>
              <a:gd name="connsiteX684" fmla="*/ 5113877 w 9417542"/>
              <a:gd name="connsiteY684" fmla="*/ 136541 h 382256"/>
              <a:gd name="connsiteX685" fmla="*/ 5135190 w 9417542"/>
              <a:gd name="connsiteY685" fmla="*/ 184493 h 382256"/>
              <a:gd name="connsiteX686" fmla="*/ 5127283 w 9417542"/>
              <a:gd name="connsiteY686" fmla="*/ 186956 h 382256"/>
              <a:gd name="connsiteX687" fmla="*/ 5087237 w 9417542"/>
              <a:gd name="connsiteY687" fmla="*/ 163181 h 382256"/>
              <a:gd name="connsiteX688" fmla="*/ 5065925 w 9417542"/>
              <a:gd name="connsiteY688" fmla="*/ 115228 h 382256"/>
              <a:gd name="connsiteX689" fmla="*/ 5073831 w 9417542"/>
              <a:gd name="connsiteY689" fmla="*/ 112765 h 382256"/>
              <a:gd name="connsiteX690" fmla="*/ 4598289 w 9417542"/>
              <a:gd name="connsiteY690" fmla="*/ 112765 h 382256"/>
              <a:gd name="connsiteX691" fmla="*/ 4638335 w 9417542"/>
              <a:gd name="connsiteY691" fmla="*/ 136541 h 382256"/>
              <a:gd name="connsiteX692" fmla="*/ 4659648 w 9417542"/>
              <a:gd name="connsiteY692" fmla="*/ 184493 h 382256"/>
              <a:gd name="connsiteX693" fmla="*/ 4651741 w 9417542"/>
              <a:gd name="connsiteY693" fmla="*/ 186956 h 382256"/>
              <a:gd name="connsiteX694" fmla="*/ 4611695 w 9417542"/>
              <a:gd name="connsiteY694" fmla="*/ 163181 h 382256"/>
              <a:gd name="connsiteX695" fmla="*/ 4590383 w 9417542"/>
              <a:gd name="connsiteY695" fmla="*/ 115228 h 382256"/>
              <a:gd name="connsiteX696" fmla="*/ 4598289 w 9417542"/>
              <a:gd name="connsiteY696" fmla="*/ 112765 h 382256"/>
              <a:gd name="connsiteX697" fmla="*/ 4122747 w 9417542"/>
              <a:gd name="connsiteY697" fmla="*/ 112765 h 382256"/>
              <a:gd name="connsiteX698" fmla="*/ 4162793 w 9417542"/>
              <a:gd name="connsiteY698" fmla="*/ 136541 h 382256"/>
              <a:gd name="connsiteX699" fmla="*/ 4184106 w 9417542"/>
              <a:gd name="connsiteY699" fmla="*/ 184493 h 382256"/>
              <a:gd name="connsiteX700" fmla="*/ 4176199 w 9417542"/>
              <a:gd name="connsiteY700" fmla="*/ 186956 h 382256"/>
              <a:gd name="connsiteX701" fmla="*/ 4136153 w 9417542"/>
              <a:gd name="connsiteY701" fmla="*/ 163181 h 382256"/>
              <a:gd name="connsiteX702" fmla="*/ 4114841 w 9417542"/>
              <a:gd name="connsiteY702" fmla="*/ 115228 h 382256"/>
              <a:gd name="connsiteX703" fmla="*/ 4122747 w 9417542"/>
              <a:gd name="connsiteY703" fmla="*/ 112765 h 382256"/>
              <a:gd name="connsiteX704" fmla="*/ 3647208 w 9417542"/>
              <a:gd name="connsiteY704" fmla="*/ 112765 h 382256"/>
              <a:gd name="connsiteX705" fmla="*/ 3687254 w 9417542"/>
              <a:gd name="connsiteY705" fmla="*/ 136541 h 382256"/>
              <a:gd name="connsiteX706" fmla="*/ 3708566 w 9417542"/>
              <a:gd name="connsiteY706" fmla="*/ 184493 h 382256"/>
              <a:gd name="connsiteX707" fmla="*/ 3700660 w 9417542"/>
              <a:gd name="connsiteY707" fmla="*/ 186956 h 382256"/>
              <a:gd name="connsiteX708" fmla="*/ 3660614 w 9417542"/>
              <a:gd name="connsiteY708" fmla="*/ 163181 h 382256"/>
              <a:gd name="connsiteX709" fmla="*/ 3639301 w 9417542"/>
              <a:gd name="connsiteY709" fmla="*/ 115228 h 382256"/>
              <a:gd name="connsiteX710" fmla="*/ 3647208 w 9417542"/>
              <a:gd name="connsiteY710" fmla="*/ 112765 h 382256"/>
              <a:gd name="connsiteX711" fmla="*/ 3171666 w 9417542"/>
              <a:gd name="connsiteY711" fmla="*/ 112765 h 382256"/>
              <a:gd name="connsiteX712" fmla="*/ 3211712 w 9417542"/>
              <a:gd name="connsiteY712" fmla="*/ 136541 h 382256"/>
              <a:gd name="connsiteX713" fmla="*/ 3233024 w 9417542"/>
              <a:gd name="connsiteY713" fmla="*/ 184493 h 382256"/>
              <a:gd name="connsiteX714" fmla="*/ 3225118 w 9417542"/>
              <a:gd name="connsiteY714" fmla="*/ 186956 h 382256"/>
              <a:gd name="connsiteX715" fmla="*/ 3185072 w 9417542"/>
              <a:gd name="connsiteY715" fmla="*/ 163181 h 382256"/>
              <a:gd name="connsiteX716" fmla="*/ 3163759 w 9417542"/>
              <a:gd name="connsiteY716" fmla="*/ 115228 h 382256"/>
              <a:gd name="connsiteX717" fmla="*/ 3171666 w 9417542"/>
              <a:gd name="connsiteY717" fmla="*/ 112765 h 382256"/>
              <a:gd name="connsiteX718" fmla="*/ 2696124 w 9417542"/>
              <a:gd name="connsiteY718" fmla="*/ 112765 h 382256"/>
              <a:gd name="connsiteX719" fmla="*/ 2736170 w 9417542"/>
              <a:gd name="connsiteY719" fmla="*/ 136541 h 382256"/>
              <a:gd name="connsiteX720" fmla="*/ 2757483 w 9417542"/>
              <a:gd name="connsiteY720" fmla="*/ 184493 h 382256"/>
              <a:gd name="connsiteX721" fmla="*/ 2749576 w 9417542"/>
              <a:gd name="connsiteY721" fmla="*/ 186956 h 382256"/>
              <a:gd name="connsiteX722" fmla="*/ 2709530 w 9417542"/>
              <a:gd name="connsiteY722" fmla="*/ 163181 h 382256"/>
              <a:gd name="connsiteX723" fmla="*/ 2688218 w 9417542"/>
              <a:gd name="connsiteY723" fmla="*/ 115228 h 382256"/>
              <a:gd name="connsiteX724" fmla="*/ 2696124 w 9417542"/>
              <a:gd name="connsiteY724" fmla="*/ 112765 h 382256"/>
              <a:gd name="connsiteX725" fmla="*/ 2220583 w 9417542"/>
              <a:gd name="connsiteY725" fmla="*/ 112765 h 382256"/>
              <a:gd name="connsiteX726" fmla="*/ 2260629 w 9417542"/>
              <a:gd name="connsiteY726" fmla="*/ 136541 h 382256"/>
              <a:gd name="connsiteX727" fmla="*/ 2281941 w 9417542"/>
              <a:gd name="connsiteY727" fmla="*/ 184493 h 382256"/>
              <a:gd name="connsiteX728" fmla="*/ 2274034 w 9417542"/>
              <a:gd name="connsiteY728" fmla="*/ 186956 h 382256"/>
              <a:gd name="connsiteX729" fmla="*/ 2233989 w 9417542"/>
              <a:gd name="connsiteY729" fmla="*/ 163181 h 382256"/>
              <a:gd name="connsiteX730" fmla="*/ 2212676 w 9417542"/>
              <a:gd name="connsiteY730" fmla="*/ 115228 h 382256"/>
              <a:gd name="connsiteX731" fmla="*/ 2220583 w 9417542"/>
              <a:gd name="connsiteY731" fmla="*/ 112765 h 382256"/>
              <a:gd name="connsiteX732" fmla="*/ 1745041 w 9417542"/>
              <a:gd name="connsiteY732" fmla="*/ 112765 h 382256"/>
              <a:gd name="connsiteX733" fmla="*/ 1785087 w 9417542"/>
              <a:gd name="connsiteY733" fmla="*/ 136541 h 382256"/>
              <a:gd name="connsiteX734" fmla="*/ 1806400 w 9417542"/>
              <a:gd name="connsiteY734" fmla="*/ 184493 h 382256"/>
              <a:gd name="connsiteX735" fmla="*/ 1798493 w 9417542"/>
              <a:gd name="connsiteY735" fmla="*/ 186956 h 382256"/>
              <a:gd name="connsiteX736" fmla="*/ 1758446 w 9417542"/>
              <a:gd name="connsiteY736" fmla="*/ 163181 h 382256"/>
              <a:gd name="connsiteX737" fmla="*/ 1737134 w 9417542"/>
              <a:gd name="connsiteY737" fmla="*/ 115228 h 382256"/>
              <a:gd name="connsiteX738" fmla="*/ 1745041 w 9417542"/>
              <a:gd name="connsiteY738" fmla="*/ 112765 h 382256"/>
              <a:gd name="connsiteX739" fmla="*/ 1269498 w 9417542"/>
              <a:gd name="connsiteY739" fmla="*/ 112765 h 382256"/>
              <a:gd name="connsiteX740" fmla="*/ 1309545 w 9417542"/>
              <a:gd name="connsiteY740" fmla="*/ 136541 h 382256"/>
              <a:gd name="connsiteX741" fmla="*/ 1330857 w 9417542"/>
              <a:gd name="connsiteY741" fmla="*/ 184493 h 382256"/>
              <a:gd name="connsiteX742" fmla="*/ 1322950 w 9417542"/>
              <a:gd name="connsiteY742" fmla="*/ 186956 h 382256"/>
              <a:gd name="connsiteX743" fmla="*/ 1282904 w 9417542"/>
              <a:gd name="connsiteY743" fmla="*/ 163181 h 382256"/>
              <a:gd name="connsiteX744" fmla="*/ 1261591 w 9417542"/>
              <a:gd name="connsiteY744" fmla="*/ 115228 h 382256"/>
              <a:gd name="connsiteX745" fmla="*/ 1269498 w 9417542"/>
              <a:gd name="connsiteY745" fmla="*/ 112765 h 382256"/>
              <a:gd name="connsiteX746" fmla="*/ 793956 w 9417542"/>
              <a:gd name="connsiteY746" fmla="*/ 112765 h 382256"/>
              <a:gd name="connsiteX747" fmla="*/ 834002 w 9417542"/>
              <a:gd name="connsiteY747" fmla="*/ 136541 h 382256"/>
              <a:gd name="connsiteX748" fmla="*/ 855314 w 9417542"/>
              <a:gd name="connsiteY748" fmla="*/ 184493 h 382256"/>
              <a:gd name="connsiteX749" fmla="*/ 847408 w 9417542"/>
              <a:gd name="connsiteY749" fmla="*/ 186956 h 382256"/>
              <a:gd name="connsiteX750" fmla="*/ 807362 w 9417542"/>
              <a:gd name="connsiteY750" fmla="*/ 163181 h 382256"/>
              <a:gd name="connsiteX751" fmla="*/ 786049 w 9417542"/>
              <a:gd name="connsiteY751" fmla="*/ 115228 h 382256"/>
              <a:gd name="connsiteX752" fmla="*/ 793956 w 9417542"/>
              <a:gd name="connsiteY752" fmla="*/ 112765 h 382256"/>
              <a:gd name="connsiteX753" fmla="*/ 318414 w 9417542"/>
              <a:gd name="connsiteY753" fmla="*/ 112765 h 382256"/>
              <a:gd name="connsiteX754" fmla="*/ 358460 w 9417542"/>
              <a:gd name="connsiteY754" fmla="*/ 136541 h 382256"/>
              <a:gd name="connsiteX755" fmla="*/ 379772 w 9417542"/>
              <a:gd name="connsiteY755" fmla="*/ 184493 h 382256"/>
              <a:gd name="connsiteX756" fmla="*/ 371866 w 9417542"/>
              <a:gd name="connsiteY756" fmla="*/ 186956 h 382256"/>
              <a:gd name="connsiteX757" fmla="*/ 331820 w 9417542"/>
              <a:gd name="connsiteY757" fmla="*/ 163181 h 382256"/>
              <a:gd name="connsiteX758" fmla="*/ 310508 w 9417542"/>
              <a:gd name="connsiteY758" fmla="*/ 115228 h 382256"/>
              <a:gd name="connsiteX759" fmla="*/ 318414 w 9417542"/>
              <a:gd name="connsiteY759" fmla="*/ 112765 h 382256"/>
              <a:gd name="connsiteX760" fmla="*/ 9088330 w 9417542"/>
              <a:gd name="connsiteY760" fmla="*/ 62429 h 382256"/>
              <a:gd name="connsiteX761" fmla="*/ 9107167 w 9417542"/>
              <a:gd name="connsiteY761" fmla="*/ 111405 h 382256"/>
              <a:gd name="connsiteX762" fmla="*/ 9088330 w 9417542"/>
              <a:gd name="connsiteY762" fmla="*/ 160382 h 382256"/>
              <a:gd name="connsiteX763" fmla="*/ 9069493 w 9417542"/>
              <a:gd name="connsiteY763" fmla="*/ 111405 h 382256"/>
              <a:gd name="connsiteX764" fmla="*/ 9088330 w 9417542"/>
              <a:gd name="connsiteY764" fmla="*/ 62429 h 382256"/>
              <a:gd name="connsiteX765" fmla="*/ 8612797 w 9417542"/>
              <a:gd name="connsiteY765" fmla="*/ 62429 h 382256"/>
              <a:gd name="connsiteX766" fmla="*/ 8631634 w 9417542"/>
              <a:gd name="connsiteY766" fmla="*/ 111405 h 382256"/>
              <a:gd name="connsiteX767" fmla="*/ 8612797 w 9417542"/>
              <a:gd name="connsiteY767" fmla="*/ 160382 h 382256"/>
              <a:gd name="connsiteX768" fmla="*/ 8593960 w 9417542"/>
              <a:gd name="connsiteY768" fmla="*/ 111405 h 382256"/>
              <a:gd name="connsiteX769" fmla="*/ 8612797 w 9417542"/>
              <a:gd name="connsiteY769" fmla="*/ 62429 h 382256"/>
              <a:gd name="connsiteX770" fmla="*/ 8137255 w 9417542"/>
              <a:gd name="connsiteY770" fmla="*/ 62429 h 382256"/>
              <a:gd name="connsiteX771" fmla="*/ 8156092 w 9417542"/>
              <a:gd name="connsiteY771" fmla="*/ 111405 h 382256"/>
              <a:gd name="connsiteX772" fmla="*/ 8137255 w 9417542"/>
              <a:gd name="connsiteY772" fmla="*/ 160382 h 382256"/>
              <a:gd name="connsiteX773" fmla="*/ 8118418 w 9417542"/>
              <a:gd name="connsiteY773" fmla="*/ 111405 h 382256"/>
              <a:gd name="connsiteX774" fmla="*/ 8137255 w 9417542"/>
              <a:gd name="connsiteY774" fmla="*/ 62429 h 382256"/>
              <a:gd name="connsiteX775" fmla="*/ 7661713 w 9417542"/>
              <a:gd name="connsiteY775" fmla="*/ 62429 h 382256"/>
              <a:gd name="connsiteX776" fmla="*/ 7680550 w 9417542"/>
              <a:gd name="connsiteY776" fmla="*/ 111405 h 382256"/>
              <a:gd name="connsiteX777" fmla="*/ 7661713 w 9417542"/>
              <a:gd name="connsiteY777" fmla="*/ 160382 h 382256"/>
              <a:gd name="connsiteX778" fmla="*/ 7642876 w 9417542"/>
              <a:gd name="connsiteY778" fmla="*/ 111405 h 382256"/>
              <a:gd name="connsiteX779" fmla="*/ 7661713 w 9417542"/>
              <a:gd name="connsiteY779" fmla="*/ 62429 h 382256"/>
              <a:gd name="connsiteX780" fmla="*/ 7186171 w 9417542"/>
              <a:gd name="connsiteY780" fmla="*/ 62429 h 382256"/>
              <a:gd name="connsiteX781" fmla="*/ 7205008 w 9417542"/>
              <a:gd name="connsiteY781" fmla="*/ 111405 h 382256"/>
              <a:gd name="connsiteX782" fmla="*/ 7186171 w 9417542"/>
              <a:gd name="connsiteY782" fmla="*/ 160382 h 382256"/>
              <a:gd name="connsiteX783" fmla="*/ 7167334 w 9417542"/>
              <a:gd name="connsiteY783" fmla="*/ 111405 h 382256"/>
              <a:gd name="connsiteX784" fmla="*/ 7186171 w 9417542"/>
              <a:gd name="connsiteY784" fmla="*/ 62429 h 382256"/>
              <a:gd name="connsiteX785" fmla="*/ 6710629 w 9417542"/>
              <a:gd name="connsiteY785" fmla="*/ 62429 h 382256"/>
              <a:gd name="connsiteX786" fmla="*/ 6729466 w 9417542"/>
              <a:gd name="connsiteY786" fmla="*/ 111405 h 382256"/>
              <a:gd name="connsiteX787" fmla="*/ 6710629 w 9417542"/>
              <a:gd name="connsiteY787" fmla="*/ 160382 h 382256"/>
              <a:gd name="connsiteX788" fmla="*/ 6691792 w 9417542"/>
              <a:gd name="connsiteY788" fmla="*/ 111405 h 382256"/>
              <a:gd name="connsiteX789" fmla="*/ 6710629 w 9417542"/>
              <a:gd name="connsiteY789" fmla="*/ 62429 h 382256"/>
              <a:gd name="connsiteX790" fmla="*/ 6235087 w 9417542"/>
              <a:gd name="connsiteY790" fmla="*/ 62429 h 382256"/>
              <a:gd name="connsiteX791" fmla="*/ 6253924 w 9417542"/>
              <a:gd name="connsiteY791" fmla="*/ 111405 h 382256"/>
              <a:gd name="connsiteX792" fmla="*/ 6235087 w 9417542"/>
              <a:gd name="connsiteY792" fmla="*/ 160382 h 382256"/>
              <a:gd name="connsiteX793" fmla="*/ 6216250 w 9417542"/>
              <a:gd name="connsiteY793" fmla="*/ 111405 h 382256"/>
              <a:gd name="connsiteX794" fmla="*/ 6235087 w 9417542"/>
              <a:gd name="connsiteY794" fmla="*/ 62429 h 382256"/>
              <a:gd name="connsiteX795" fmla="*/ 5759545 w 9417542"/>
              <a:gd name="connsiteY795" fmla="*/ 62429 h 382256"/>
              <a:gd name="connsiteX796" fmla="*/ 5778382 w 9417542"/>
              <a:gd name="connsiteY796" fmla="*/ 111405 h 382256"/>
              <a:gd name="connsiteX797" fmla="*/ 5759545 w 9417542"/>
              <a:gd name="connsiteY797" fmla="*/ 160382 h 382256"/>
              <a:gd name="connsiteX798" fmla="*/ 5740708 w 9417542"/>
              <a:gd name="connsiteY798" fmla="*/ 111405 h 382256"/>
              <a:gd name="connsiteX799" fmla="*/ 5759545 w 9417542"/>
              <a:gd name="connsiteY799" fmla="*/ 62429 h 382256"/>
              <a:gd name="connsiteX800" fmla="*/ 5284003 w 9417542"/>
              <a:gd name="connsiteY800" fmla="*/ 62429 h 382256"/>
              <a:gd name="connsiteX801" fmla="*/ 5302840 w 9417542"/>
              <a:gd name="connsiteY801" fmla="*/ 111405 h 382256"/>
              <a:gd name="connsiteX802" fmla="*/ 5284003 w 9417542"/>
              <a:gd name="connsiteY802" fmla="*/ 160382 h 382256"/>
              <a:gd name="connsiteX803" fmla="*/ 5265166 w 9417542"/>
              <a:gd name="connsiteY803" fmla="*/ 111405 h 382256"/>
              <a:gd name="connsiteX804" fmla="*/ 5284003 w 9417542"/>
              <a:gd name="connsiteY804" fmla="*/ 62429 h 382256"/>
              <a:gd name="connsiteX805" fmla="*/ 4808461 w 9417542"/>
              <a:gd name="connsiteY805" fmla="*/ 62429 h 382256"/>
              <a:gd name="connsiteX806" fmla="*/ 4827298 w 9417542"/>
              <a:gd name="connsiteY806" fmla="*/ 111405 h 382256"/>
              <a:gd name="connsiteX807" fmla="*/ 4808461 w 9417542"/>
              <a:gd name="connsiteY807" fmla="*/ 160382 h 382256"/>
              <a:gd name="connsiteX808" fmla="*/ 4789624 w 9417542"/>
              <a:gd name="connsiteY808" fmla="*/ 111405 h 382256"/>
              <a:gd name="connsiteX809" fmla="*/ 4808461 w 9417542"/>
              <a:gd name="connsiteY809" fmla="*/ 62429 h 382256"/>
              <a:gd name="connsiteX810" fmla="*/ 4332919 w 9417542"/>
              <a:gd name="connsiteY810" fmla="*/ 62429 h 382256"/>
              <a:gd name="connsiteX811" fmla="*/ 4351756 w 9417542"/>
              <a:gd name="connsiteY811" fmla="*/ 111405 h 382256"/>
              <a:gd name="connsiteX812" fmla="*/ 4332919 w 9417542"/>
              <a:gd name="connsiteY812" fmla="*/ 160382 h 382256"/>
              <a:gd name="connsiteX813" fmla="*/ 4314082 w 9417542"/>
              <a:gd name="connsiteY813" fmla="*/ 111405 h 382256"/>
              <a:gd name="connsiteX814" fmla="*/ 4332919 w 9417542"/>
              <a:gd name="connsiteY814" fmla="*/ 62429 h 382256"/>
              <a:gd name="connsiteX815" fmla="*/ 3857379 w 9417542"/>
              <a:gd name="connsiteY815" fmla="*/ 62429 h 382256"/>
              <a:gd name="connsiteX816" fmla="*/ 3876216 w 9417542"/>
              <a:gd name="connsiteY816" fmla="*/ 111405 h 382256"/>
              <a:gd name="connsiteX817" fmla="*/ 3857379 w 9417542"/>
              <a:gd name="connsiteY817" fmla="*/ 160382 h 382256"/>
              <a:gd name="connsiteX818" fmla="*/ 3838542 w 9417542"/>
              <a:gd name="connsiteY818" fmla="*/ 111405 h 382256"/>
              <a:gd name="connsiteX819" fmla="*/ 3857379 w 9417542"/>
              <a:gd name="connsiteY819" fmla="*/ 62429 h 382256"/>
              <a:gd name="connsiteX820" fmla="*/ 3381838 w 9417542"/>
              <a:gd name="connsiteY820" fmla="*/ 62429 h 382256"/>
              <a:gd name="connsiteX821" fmla="*/ 3400675 w 9417542"/>
              <a:gd name="connsiteY821" fmla="*/ 111405 h 382256"/>
              <a:gd name="connsiteX822" fmla="*/ 3381838 w 9417542"/>
              <a:gd name="connsiteY822" fmla="*/ 160382 h 382256"/>
              <a:gd name="connsiteX823" fmla="*/ 3363000 w 9417542"/>
              <a:gd name="connsiteY823" fmla="*/ 111405 h 382256"/>
              <a:gd name="connsiteX824" fmla="*/ 3381838 w 9417542"/>
              <a:gd name="connsiteY824" fmla="*/ 62429 h 382256"/>
              <a:gd name="connsiteX825" fmla="*/ 2906296 w 9417542"/>
              <a:gd name="connsiteY825" fmla="*/ 62429 h 382256"/>
              <a:gd name="connsiteX826" fmla="*/ 2925133 w 9417542"/>
              <a:gd name="connsiteY826" fmla="*/ 111405 h 382256"/>
              <a:gd name="connsiteX827" fmla="*/ 2906296 w 9417542"/>
              <a:gd name="connsiteY827" fmla="*/ 160382 h 382256"/>
              <a:gd name="connsiteX828" fmla="*/ 2887458 w 9417542"/>
              <a:gd name="connsiteY828" fmla="*/ 111405 h 382256"/>
              <a:gd name="connsiteX829" fmla="*/ 2906296 w 9417542"/>
              <a:gd name="connsiteY829" fmla="*/ 62429 h 382256"/>
              <a:gd name="connsiteX830" fmla="*/ 2430754 w 9417542"/>
              <a:gd name="connsiteY830" fmla="*/ 62429 h 382256"/>
              <a:gd name="connsiteX831" fmla="*/ 2449591 w 9417542"/>
              <a:gd name="connsiteY831" fmla="*/ 111405 h 382256"/>
              <a:gd name="connsiteX832" fmla="*/ 2430754 w 9417542"/>
              <a:gd name="connsiteY832" fmla="*/ 160382 h 382256"/>
              <a:gd name="connsiteX833" fmla="*/ 2411917 w 9417542"/>
              <a:gd name="connsiteY833" fmla="*/ 111405 h 382256"/>
              <a:gd name="connsiteX834" fmla="*/ 2430754 w 9417542"/>
              <a:gd name="connsiteY834" fmla="*/ 62429 h 382256"/>
              <a:gd name="connsiteX835" fmla="*/ 1955213 w 9417542"/>
              <a:gd name="connsiteY835" fmla="*/ 62429 h 382256"/>
              <a:gd name="connsiteX836" fmla="*/ 1974050 w 9417542"/>
              <a:gd name="connsiteY836" fmla="*/ 111405 h 382256"/>
              <a:gd name="connsiteX837" fmla="*/ 1955213 w 9417542"/>
              <a:gd name="connsiteY837" fmla="*/ 160382 h 382256"/>
              <a:gd name="connsiteX838" fmla="*/ 1936376 w 9417542"/>
              <a:gd name="connsiteY838" fmla="*/ 111405 h 382256"/>
              <a:gd name="connsiteX839" fmla="*/ 1955213 w 9417542"/>
              <a:gd name="connsiteY839" fmla="*/ 62429 h 382256"/>
              <a:gd name="connsiteX840" fmla="*/ 1479670 w 9417542"/>
              <a:gd name="connsiteY840" fmla="*/ 62429 h 382256"/>
              <a:gd name="connsiteX841" fmla="*/ 1498507 w 9417542"/>
              <a:gd name="connsiteY841" fmla="*/ 111405 h 382256"/>
              <a:gd name="connsiteX842" fmla="*/ 1479670 w 9417542"/>
              <a:gd name="connsiteY842" fmla="*/ 160382 h 382256"/>
              <a:gd name="connsiteX843" fmla="*/ 1460833 w 9417542"/>
              <a:gd name="connsiteY843" fmla="*/ 111405 h 382256"/>
              <a:gd name="connsiteX844" fmla="*/ 1479670 w 9417542"/>
              <a:gd name="connsiteY844" fmla="*/ 62429 h 382256"/>
              <a:gd name="connsiteX845" fmla="*/ 1004127 w 9417542"/>
              <a:gd name="connsiteY845" fmla="*/ 62429 h 382256"/>
              <a:gd name="connsiteX846" fmla="*/ 1022964 w 9417542"/>
              <a:gd name="connsiteY846" fmla="*/ 111405 h 382256"/>
              <a:gd name="connsiteX847" fmla="*/ 1004127 w 9417542"/>
              <a:gd name="connsiteY847" fmla="*/ 160382 h 382256"/>
              <a:gd name="connsiteX848" fmla="*/ 985290 w 9417542"/>
              <a:gd name="connsiteY848" fmla="*/ 111405 h 382256"/>
              <a:gd name="connsiteX849" fmla="*/ 1004127 w 9417542"/>
              <a:gd name="connsiteY849" fmla="*/ 62429 h 382256"/>
              <a:gd name="connsiteX850" fmla="*/ 528585 w 9417542"/>
              <a:gd name="connsiteY850" fmla="*/ 62429 h 382256"/>
              <a:gd name="connsiteX851" fmla="*/ 547423 w 9417542"/>
              <a:gd name="connsiteY851" fmla="*/ 111405 h 382256"/>
              <a:gd name="connsiteX852" fmla="*/ 528585 w 9417542"/>
              <a:gd name="connsiteY852" fmla="*/ 160382 h 382256"/>
              <a:gd name="connsiteX853" fmla="*/ 509748 w 9417542"/>
              <a:gd name="connsiteY853" fmla="*/ 111405 h 382256"/>
              <a:gd name="connsiteX854" fmla="*/ 528585 w 9417542"/>
              <a:gd name="connsiteY854" fmla="*/ 62429 h 382256"/>
              <a:gd name="connsiteX855" fmla="*/ 53044 w 9417542"/>
              <a:gd name="connsiteY855" fmla="*/ 62429 h 382256"/>
              <a:gd name="connsiteX856" fmla="*/ 71881 w 9417542"/>
              <a:gd name="connsiteY856" fmla="*/ 111405 h 382256"/>
              <a:gd name="connsiteX857" fmla="*/ 53044 w 9417542"/>
              <a:gd name="connsiteY857" fmla="*/ 160382 h 382256"/>
              <a:gd name="connsiteX858" fmla="*/ 34207 w 9417542"/>
              <a:gd name="connsiteY858" fmla="*/ 111405 h 382256"/>
              <a:gd name="connsiteX859" fmla="*/ 53044 w 9417542"/>
              <a:gd name="connsiteY859" fmla="*/ 62429 h 382256"/>
              <a:gd name="connsiteX860" fmla="*/ 9306136 w 9417542"/>
              <a:gd name="connsiteY860" fmla="*/ 34207 h 382256"/>
              <a:gd name="connsiteX861" fmla="*/ 9355114 w 9417542"/>
              <a:gd name="connsiteY861" fmla="*/ 53045 h 382256"/>
              <a:gd name="connsiteX862" fmla="*/ 9340768 w 9417542"/>
              <a:gd name="connsiteY862" fmla="*/ 66365 h 382256"/>
              <a:gd name="connsiteX863" fmla="*/ 9306136 w 9417542"/>
              <a:gd name="connsiteY863" fmla="*/ 71882 h 382256"/>
              <a:gd name="connsiteX864" fmla="*/ 9257159 w 9417542"/>
              <a:gd name="connsiteY864" fmla="*/ 53045 h 382256"/>
              <a:gd name="connsiteX865" fmla="*/ 9306136 w 9417542"/>
              <a:gd name="connsiteY865" fmla="*/ 34207 h 382256"/>
              <a:gd name="connsiteX866" fmla="*/ 8830603 w 9417542"/>
              <a:gd name="connsiteY866" fmla="*/ 34207 h 382256"/>
              <a:gd name="connsiteX867" fmla="*/ 8879581 w 9417542"/>
              <a:gd name="connsiteY867" fmla="*/ 53045 h 382256"/>
              <a:gd name="connsiteX868" fmla="*/ 8865235 w 9417542"/>
              <a:gd name="connsiteY868" fmla="*/ 66365 h 382256"/>
              <a:gd name="connsiteX869" fmla="*/ 8830603 w 9417542"/>
              <a:gd name="connsiteY869" fmla="*/ 71882 h 382256"/>
              <a:gd name="connsiteX870" fmla="*/ 8781626 w 9417542"/>
              <a:gd name="connsiteY870" fmla="*/ 53045 h 382256"/>
              <a:gd name="connsiteX871" fmla="*/ 8830603 w 9417542"/>
              <a:gd name="connsiteY871" fmla="*/ 34207 h 382256"/>
              <a:gd name="connsiteX872" fmla="*/ 8355061 w 9417542"/>
              <a:gd name="connsiteY872" fmla="*/ 34207 h 382256"/>
              <a:gd name="connsiteX873" fmla="*/ 8404039 w 9417542"/>
              <a:gd name="connsiteY873" fmla="*/ 53045 h 382256"/>
              <a:gd name="connsiteX874" fmla="*/ 8389693 w 9417542"/>
              <a:gd name="connsiteY874" fmla="*/ 66365 h 382256"/>
              <a:gd name="connsiteX875" fmla="*/ 8355061 w 9417542"/>
              <a:gd name="connsiteY875" fmla="*/ 71882 h 382256"/>
              <a:gd name="connsiteX876" fmla="*/ 8306084 w 9417542"/>
              <a:gd name="connsiteY876" fmla="*/ 53045 h 382256"/>
              <a:gd name="connsiteX877" fmla="*/ 8355061 w 9417542"/>
              <a:gd name="connsiteY877" fmla="*/ 34207 h 382256"/>
              <a:gd name="connsiteX878" fmla="*/ 7879519 w 9417542"/>
              <a:gd name="connsiteY878" fmla="*/ 34207 h 382256"/>
              <a:gd name="connsiteX879" fmla="*/ 7928497 w 9417542"/>
              <a:gd name="connsiteY879" fmla="*/ 53045 h 382256"/>
              <a:gd name="connsiteX880" fmla="*/ 7914151 w 9417542"/>
              <a:gd name="connsiteY880" fmla="*/ 66365 h 382256"/>
              <a:gd name="connsiteX881" fmla="*/ 7879519 w 9417542"/>
              <a:gd name="connsiteY881" fmla="*/ 71882 h 382256"/>
              <a:gd name="connsiteX882" fmla="*/ 7830541 w 9417542"/>
              <a:gd name="connsiteY882" fmla="*/ 53045 h 382256"/>
              <a:gd name="connsiteX883" fmla="*/ 7879519 w 9417542"/>
              <a:gd name="connsiteY883" fmla="*/ 34207 h 382256"/>
              <a:gd name="connsiteX884" fmla="*/ 7403977 w 9417542"/>
              <a:gd name="connsiteY884" fmla="*/ 34207 h 382256"/>
              <a:gd name="connsiteX885" fmla="*/ 7452955 w 9417542"/>
              <a:gd name="connsiteY885" fmla="*/ 53045 h 382256"/>
              <a:gd name="connsiteX886" fmla="*/ 7438609 w 9417542"/>
              <a:gd name="connsiteY886" fmla="*/ 66365 h 382256"/>
              <a:gd name="connsiteX887" fmla="*/ 7403977 w 9417542"/>
              <a:gd name="connsiteY887" fmla="*/ 71882 h 382256"/>
              <a:gd name="connsiteX888" fmla="*/ 7354999 w 9417542"/>
              <a:gd name="connsiteY888" fmla="*/ 53045 h 382256"/>
              <a:gd name="connsiteX889" fmla="*/ 7403977 w 9417542"/>
              <a:gd name="connsiteY889" fmla="*/ 34207 h 382256"/>
              <a:gd name="connsiteX890" fmla="*/ 6928435 w 9417542"/>
              <a:gd name="connsiteY890" fmla="*/ 34207 h 382256"/>
              <a:gd name="connsiteX891" fmla="*/ 6977413 w 9417542"/>
              <a:gd name="connsiteY891" fmla="*/ 53045 h 382256"/>
              <a:gd name="connsiteX892" fmla="*/ 6963067 w 9417542"/>
              <a:gd name="connsiteY892" fmla="*/ 66365 h 382256"/>
              <a:gd name="connsiteX893" fmla="*/ 6928435 w 9417542"/>
              <a:gd name="connsiteY893" fmla="*/ 71882 h 382256"/>
              <a:gd name="connsiteX894" fmla="*/ 6879457 w 9417542"/>
              <a:gd name="connsiteY894" fmla="*/ 53045 h 382256"/>
              <a:gd name="connsiteX895" fmla="*/ 6928435 w 9417542"/>
              <a:gd name="connsiteY895" fmla="*/ 34207 h 382256"/>
              <a:gd name="connsiteX896" fmla="*/ 6452893 w 9417542"/>
              <a:gd name="connsiteY896" fmla="*/ 34207 h 382256"/>
              <a:gd name="connsiteX897" fmla="*/ 6501871 w 9417542"/>
              <a:gd name="connsiteY897" fmla="*/ 53045 h 382256"/>
              <a:gd name="connsiteX898" fmla="*/ 6487525 w 9417542"/>
              <a:gd name="connsiteY898" fmla="*/ 66365 h 382256"/>
              <a:gd name="connsiteX899" fmla="*/ 6452893 w 9417542"/>
              <a:gd name="connsiteY899" fmla="*/ 71882 h 382256"/>
              <a:gd name="connsiteX900" fmla="*/ 6403915 w 9417542"/>
              <a:gd name="connsiteY900" fmla="*/ 53045 h 382256"/>
              <a:gd name="connsiteX901" fmla="*/ 6452893 w 9417542"/>
              <a:gd name="connsiteY901" fmla="*/ 34207 h 382256"/>
              <a:gd name="connsiteX902" fmla="*/ 5977351 w 9417542"/>
              <a:gd name="connsiteY902" fmla="*/ 34207 h 382256"/>
              <a:gd name="connsiteX903" fmla="*/ 6026329 w 9417542"/>
              <a:gd name="connsiteY903" fmla="*/ 53045 h 382256"/>
              <a:gd name="connsiteX904" fmla="*/ 6011983 w 9417542"/>
              <a:gd name="connsiteY904" fmla="*/ 66365 h 382256"/>
              <a:gd name="connsiteX905" fmla="*/ 5977351 w 9417542"/>
              <a:gd name="connsiteY905" fmla="*/ 71882 h 382256"/>
              <a:gd name="connsiteX906" fmla="*/ 5928373 w 9417542"/>
              <a:gd name="connsiteY906" fmla="*/ 53045 h 382256"/>
              <a:gd name="connsiteX907" fmla="*/ 5977351 w 9417542"/>
              <a:gd name="connsiteY907" fmla="*/ 34207 h 382256"/>
              <a:gd name="connsiteX908" fmla="*/ 5501809 w 9417542"/>
              <a:gd name="connsiteY908" fmla="*/ 34207 h 382256"/>
              <a:gd name="connsiteX909" fmla="*/ 5550787 w 9417542"/>
              <a:gd name="connsiteY909" fmla="*/ 53045 h 382256"/>
              <a:gd name="connsiteX910" fmla="*/ 5536441 w 9417542"/>
              <a:gd name="connsiteY910" fmla="*/ 66365 h 382256"/>
              <a:gd name="connsiteX911" fmla="*/ 5501809 w 9417542"/>
              <a:gd name="connsiteY911" fmla="*/ 71882 h 382256"/>
              <a:gd name="connsiteX912" fmla="*/ 5452831 w 9417542"/>
              <a:gd name="connsiteY912" fmla="*/ 53045 h 382256"/>
              <a:gd name="connsiteX913" fmla="*/ 5501809 w 9417542"/>
              <a:gd name="connsiteY913" fmla="*/ 34207 h 382256"/>
              <a:gd name="connsiteX914" fmla="*/ 5026267 w 9417542"/>
              <a:gd name="connsiteY914" fmla="*/ 34207 h 382256"/>
              <a:gd name="connsiteX915" fmla="*/ 5075245 w 9417542"/>
              <a:gd name="connsiteY915" fmla="*/ 53045 h 382256"/>
              <a:gd name="connsiteX916" fmla="*/ 5060899 w 9417542"/>
              <a:gd name="connsiteY916" fmla="*/ 66365 h 382256"/>
              <a:gd name="connsiteX917" fmla="*/ 5026267 w 9417542"/>
              <a:gd name="connsiteY917" fmla="*/ 71882 h 382256"/>
              <a:gd name="connsiteX918" fmla="*/ 4977289 w 9417542"/>
              <a:gd name="connsiteY918" fmla="*/ 53045 h 382256"/>
              <a:gd name="connsiteX919" fmla="*/ 5026267 w 9417542"/>
              <a:gd name="connsiteY919" fmla="*/ 34207 h 382256"/>
              <a:gd name="connsiteX920" fmla="*/ 4550725 w 9417542"/>
              <a:gd name="connsiteY920" fmla="*/ 34207 h 382256"/>
              <a:gd name="connsiteX921" fmla="*/ 4599703 w 9417542"/>
              <a:gd name="connsiteY921" fmla="*/ 53045 h 382256"/>
              <a:gd name="connsiteX922" fmla="*/ 4585357 w 9417542"/>
              <a:gd name="connsiteY922" fmla="*/ 66365 h 382256"/>
              <a:gd name="connsiteX923" fmla="*/ 4550725 w 9417542"/>
              <a:gd name="connsiteY923" fmla="*/ 71882 h 382256"/>
              <a:gd name="connsiteX924" fmla="*/ 4501747 w 9417542"/>
              <a:gd name="connsiteY924" fmla="*/ 53045 h 382256"/>
              <a:gd name="connsiteX925" fmla="*/ 4550725 w 9417542"/>
              <a:gd name="connsiteY925" fmla="*/ 34207 h 382256"/>
              <a:gd name="connsiteX926" fmla="*/ 4075183 w 9417542"/>
              <a:gd name="connsiteY926" fmla="*/ 34207 h 382256"/>
              <a:gd name="connsiteX927" fmla="*/ 4124161 w 9417542"/>
              <a:gd name="connsiteY927" fmla="*/ 53045 h 382256"/>
              <a:gd name="connsiteX928" fmla="*/ 4109815 w 9417542"/>
              <a:gd name="connsiteY928" fmla="*/ 66365 h 382256"/>
              <a:gd name="connsiteX929" fmla="*/ 4075183 w 9417542"/>
              <a:gd name="connsiteY929" fmla="*/ 71882 h 382256"/>
              <a:gd name="connsiteX930" fmla="*/ 4026205 w 9417542"/>
              <a:gd name="connsiteY930" fmla="*/ 53045 h 382256"/>
              <a:gd name="connsiteX931" fmla="*/ 4075183 w 9417542"/>
              <a:gd name="connsiteY931" fmla="*/ 34207 h 382256"/>
              <a:gd name="connsiteX932" fmla="*/ 3599643 w 9417542"/>
              <a:gd name="connsiteY932" fmla="*/ 34207 h 382256"/>
              <a:gd name="connsiteX933" fmla="*/ 3648621 w 9417542"/>
              <a:gd name="connsiteY933" fmla="*/ 53045 h 382256"/>
              <a:gd name="connsiteX934" fmla="*/ 3634276 w 9417542"/>
              <a:gd name="connsiteY934" fmla="*/ 66365 h 382256"/>
              <a:gd name="connsiteX935" fmla="*/ 3599643 w 9417542"/>
              <a:gd name="connsiteY935" fmla="*/ 71882 h 382256"/>
              <a:gd name="connsiteX936" fmla="*/ 3550666 w 9417542"/>
              <a:gd name="connsiteY936" fmla="*/ 53045 h 382256"/>
              <a:gd name="connsiteX937" fmla="*/ 3599643 w 9417542"/>
              <a:gd name="connsiteY937" fmla="*/ 34207 h 382256"/>
              <a:gd name="connsiteX938" fmla="*/ 3124102 w 9417542"/>
              <a:gd name="connsiteY938" fmla="*/ 34207 h 382256"/>
              <a:gd name="connsiteX939" fmla="*/ 3173079 w 9417542"/>
              <a:gd name="connsiteY939" fmla="*/ 53045 h 382256"/>
              <a:gd name="connsiteX940" fmla="*/ 3158734 w 9417542"/>
              <a:gd name="connsiteY940" fmla="*/ 66365 h 382256"/>
              <a:gd name="connsiteX941" fmla="*/ 3124102 w 9417542"/>
              <a:gd name="connsiteY941" fmla="*/ 71882 h 382256"/>
              <a:gd name="connsiteX942" fmla="*/ 3075124 w 9417542"/>
              <a:gd name="connsiteY942" fmla="*/ 53045 h 382256"/>
              <a:gd name="connsiteX943" fmla="*/ 3124102 w 9417542"/>
              <a:gd name="connsiteY943" fmla="*/ 34207 h 382256"/>
              <a:gd name="connsiteX944" fmla="*/ 2648560 w 9417542"/>
              <a:gd name="connsiteY944" fmla="*/ 34207 h 382256"/>
              <a:gd name="connsiteX945" fmla="*/ 2697537 w 9417542"/>
              <a:gd name="connsiteY945" fmla="*/ 53045 h 382256"/>
              <a:gd name="connsiteX946" fmla="*/ 2683192 w 9417542"/>
              <a:gd name="connsiteY946" fmla="*/ 66365 h 382256"/>
              <a:gd name="connsiteX947" fmla="*/ 2648560 w 9417542"/>
              <a:gd name="connsiteY947" fmla="*/ 71882 h 382256"/>
              <a:gd name="connsiteX948" fmla="*/ 2599582 w 9417542"/>
              <a:gd name="connsiteY948" fmla="*/ 53045 h 382256"/>
              <a:gd name="connsiteX949" fmla="*/ 2648560 w 9417542"/>
              <a:gd name="connsiteY949" fmla="*/ 34207 h 382256"/>
              <a:gd name="connsiteX950" fmla="*/ 2173019 w 9417542"/>
              <a:gd name="connsiteY950" fmla="*/ 34207 h 382256"/>
              <a:gd name="connsiteX951" fmla="*/ 2221996 w 9417542"/>
              <a:gd name="connsiteY951" fmla="*/ 53045 h 382256"/>
              <a:gd name="connsiteX952" fmla="*/ 2207651 w 9417542"/>
              <a:gd name="connsiteY952" fmla="*/ 66365 h 382256"/>
              <a:gd name="connsiteX953" fmla="*/ 2173019 w 9417542"/>
              <a:gd name="connsiteY953" fmla="*/ 71882 h 382256"/>
              <a:gd name="connsiteX954" fmla="*/ 2124041 w 9417542"/>
              <a:gd name="connsiteY954" fmla="*/ 53045 h 382256"/>
              <a:gd name="connsiteX955" fmla="*/ 2173019 w 9417542"/>
              <a:gd name="connsiteY955" fmla="*/ 34207 h 382256"/>
              <a:gd name="connsiteX956" fmla="*/ 1697477 w 9417542"/>
              <a:gd name="connsiteY956" fmla="*/ 34207 h 382256"/>
              <a:gd name="connsiteX957" fmla="*/ 1746454 w 9417542"/>
              <a:gd name="connsiteY957" fmla="*/ 53045 h 382256"/>
              <a:gd name="connsiteX958" fmla="*/ 1732108 w 9417542"/>
              <a:gd name="connsiteY958" fmla="*/ 66365 h 382256"/>
              <a:gd name="connsiteX959" fmla="*/ 1697477 w 9417542"/>
              <a:gd name="connsiteY959" fmla="*/ 71882 h 382256"/>
              <a:gd name="connsiteX960" fmla="*/ 1648499 w 9417542"/>
              <a:gd name="connsiteY960" fmla="*/ 53045 h 382256"/>
              <a:gd name="connsiteX961" fmla="*/ 1697477 w 9417542"/>
              <a:gd name="connsiteY961" fmla="*/ 34207 h 382256"/>
              <a:gd name="connsiteX962" fmla="*/ 1221934 w 9417542"/>
              <a:gd name="connsiteY962" fmla="*/ 34207 h 382256"/>
              <a:gd name="connsiteX963" fmla="*/ 1270911 w 9417542"/>
              <a:gd name="connsiteY963" fmla="*/ 53045 h 382256"/>
              <a:gd name="connsiteX964" fmla="*/ 1256565 w 9417542"/>
              <a:gd name="connsiteY964" fmla="*/ 66365 h 382256"/>
              <a:gd name="connsiteX965" fmla="*/ 1221934 w 9417542"/>
              <a:gd name="connsiteY965" fmla="*/ 71882 h 382256"/>
              <a:gd name="connsiteX966" fmla="*/ 1172957 w 9417542"/>
              <a:gd name="connsiteY966" fmla="*/ 53045 h 382256"/>
              <a:gd name="connsiteX967" fmla="*/ 1221934 w 9417542"/>
              <a:gd name="connsiteY967" fmla="*/ 34207 h 382256"/>
              <a:gd name="connsiteX968" fmla="*/ 746391 w 9417542"/>
              <a:gd name="connsiteY968" fmla="*/ 34207 h 382256"/>
              <a:gd name="connsiteX969" fmla="*/ 795369 w 9417542"/>
              <a:gd name="connsiteY969" fmla="*/ 53045 h 382256"/>
              <a:gd name="connsiteX970" fmla="*/ 781024 w 9417542"/>
              <a:gd name="connsiteY970" fmla="*/ 66365 h 382256"/>
              <a:gd name="connsiteX971" fmla="*/ 746391 w 9417542"/>
              <a:gd name="connsiteY971" fmla="*/ 71882 h 382256"/>
              <a:gd name="connsiteX972" fmla="*/ 697414 w 9417542"/>
              <a:gd name="connsiteY972" fmla="*/ 53045 h 382256"/>
              <a:gd name="connsiteX973" fmla="*/ 746391 w 9417542"/>
              <a:gd name="connsiteY973" fmla="*/ 34207 h 382256"/>
              <a:gd name="connsiteX974" fmla="*/ 270850 w 9417542"/>
              <a:gd name="connsiteY974" fmla="*/ 34207 h 382256"/>
              <a:gd name="connsiteX975" fmla="*/ 319827 w 9417542"/>
              <a:gd name="connsiteY975" fmla="*/ 53045 h 382256"/>
              <a:gd name="connsiteX976" fmla="*/ 305482 w 9417542"/>
              <a:gd name="connsiteY976" fmla="*/ 66365 h 382256"/>
              <a:gd name="connsiteX977" fmla="*/ 270850 w 9417542"/>
              <a:gd name="connsiteY977" fmla="*/ 71882 h 382256"/>
              <a:gd name="connsiteX978" fmla="*/ 221872 w 9417542"/>
              <a:gd name="connsiteY978" fmla="*/ 53045 h 382256"/>
              <a:gd name="connsiteX979" fmla="*/ 270850 w 9417542"/>
              <a:gd name="connsiteY979" fmla="*/ 34207 h 382256"/>
              <a:gd name="connsiteX980" fmla="*/ 9211872 w 9417542"/>
              <a:gd name="connsiteY980" fmla="*/ 20 h 382256"/>
              <a:gd name="connsiteX981" fmla="*/ 9219779 w 9417542"/>
              <a:gd name="connsiteY981" fmla="*/ 2483 h 382256"/>
              <a:gd name="connsiteX982" fmla="*/ 9198466 w 9417542"/>
              <a:gd name="connsiteY982" fmla="*/ 50436 h 382256"/>
              <a:gd name="connsiteX983" fmla="*/ 9166895 w 9417542"/>
              <a:gd name="connsiteY983" fmla="*/ 72313 h 382256"/>
              <a:gd name="connsiteX984" fmla="*/ 9158420 w 9417542"/>
              <a:gd name="connsiteY984" fmla="*/ 74212 h 382256"/>
              <a:gd name="connsiteX985" fmla="*/ 9150513 w 9417542"/>
              <a:gd name="connsiteY985" fmla="*/ 71749 h 382256"/>
              <a:gd name="connsiteX986" fmla="*/ 9171826 w 9417542"/>
              <a:gd name="connsiteY986" fmla="*/ 23796 h 382256"/>
              <a:gd name="connsiteX987" fmla="*/ 9211872 w 9417542"/>
              <a:gd name="connsiteY987" fmla="*/ 20 h 382256"/>
              <a:gd name="connsiteX988" fmla="*/ 8736339 w 9417542"/>
              <a:gd name="connsiteY988" fmla="*/ 20 h 382256"/>
              <a:gd name="connsiteX989" fmla="*/ 8744246 w 9417542"/>
              <a:gd name="connsiteY989" fmla="*/ 2483 h 382256"/>
              <a:gd name="connsiteX990" fmla="*/ 8722933 w 9417542"/>
              <a:gd name="connsiteY990" fmla="*/ 50436 h 382256"/>
              <a:gd name="connsiteX991" fmla="*/ 8691362 w 9417542"/>
              <a:gd name="connsiteY991" fmla="*/ 72313 h 382256"/>
              <a:gd name="connsiteX992" fmla="*/ 8682887 w 9417542"/>
              <a:gd name="connsiteY992" fmla="*/ 74212 h 382256"/>
              <a:gd name="connsiteX993" fmla="*/ 8674980 w 9417542"/>
              <a:gd name="connsiteY993" fmla="*/ 71749 h 382256"/>
              <a:gd name="connsiteX994" fmla="*/ 8696293 w 9417542"/>
              <a:gd name="connsiteY994" fmla="*/ 23796 h 382256"/>
              <a:gd name="connsiteX995" fmla="*/ 8736339 w 9417542"/>
              <a:gd name="connsiteY995" fmla="*/ 20 h 382256"/>
              <a:gd name="connsiteX996" fmla="*/ 8260797 w 9417542"/>
              <a:gd name="connsiteY996" fmla="*/ 20 h 382256"/>
              <a:gd name="connsiteX997" fmla="*/ 8268704 w 9417542"/>
              <a:gd name="connsiteY997" fmla="*/ 2483 h 382256"/>
              <a:gd name="connsiteX998" fmla="*/ 8247391 w 9417542"/>
              <a:gd name="connsiteY998" fmla="*/ 50436 h 382256"/>
              <a:gd name="connsiteX999" fmla="*/ 8215820 w 9417542"/>
              <a:gd name="connsiteY999" fmla="*/ 72313 h 382256"/>
              <a:gd name="connsiteX1000" fmla="*/ 8207345 w 9417542"/>
              <a:gd name="connsiteY1000" fmla="*/ 74212 h 382256"/>
              <a:gd name="connsiteX1001" fmla="*/ 8199438 w 9417542"/>
              <a:gd name="connsiteY1001" fmla="*/ 71749 h 382256"/>
              <a:gd name="connsiteX1002" fmla="*/ 8220751 w 9417542"/>
              <a:gd name="connsiteY1002" fmla="*/ 23796 h 382256"/>
              <a:gd name="connsiteX1003" fmla="*/ 8260797 w 9417542"/>
              <a:gd name="connsiteY1003" fmla="*/ 20 h 382256"/>
              <a:gd name="connsiteX1004" fmla="*/ 7785255 w 9417542"/>
              <a:gd name="connsiteY1004" fmla="*/ 20 h 382256"/>
              <a:gd name="connsiteX1005" fmla="*/ 7793162 w 9417542"/>
              <a:gd name="connsiteY1005" fmla="*/ 2483 h 382256"/>
              <a:gd name="connsiteX1006" fmla="*/ 7771849 w 9417542"/>
              <a:gd name="connsiteY1006" fmla="*/ 50436 h 382256"/>
              <a:gd name="connsiteX1007" fmla="*/ 7740278 w 9417542"/>
              <a:gd name="connsiteY1007" fmla="*/ 72313 h 382256"/>
              <a:gd name="connsiteX1008" fmla="*/ 7731802 w 9417542"/>
              <a:gd name="connsiteY1008" fmla="*/ 74212 h 382256"/>
              <a:gd name="connsiteX1009" fmla="*/ 7723896 w 9417542"/>
              <a:gd name="connsiteY1009" fmla="*/ 71749 h 382256"/>
              <a:gd name="connsiteX1010" fmla="*/ 7745208 w 9417542"/>
              <a:gd name="connsiteY1010" fmla="*/ 23796 h 382256"/>
              <a:gd name="connsiteX1011" fmla="*/ 7785255 w 9417542"/>
              <a:gd name="connsiteY1011" fmla="*/ 20 h 382256"/>
              <a:gd name="connsiteX1012" fmla="*/ 7309713 w 9417542"/>
              <a:gd name="connsiteY1012" fmla="*/ 20 h 382256"/>
              <a:gd name="connsiteX1013" fmla="*/ 7317620 w 9417542"/>
              <a:gd name="connsiteY1013" fmla="*/ 2483 h 382256"/>
              <a:gd name="connsiteX1014" fmla="*/ 7296307 w 9417542"/>
              <a:gd name="connsiteY1014" fmla="*/ 50436 h 382256"/>
              <a:gd name="connsiteX1015" fmla="*/ 7264736 w 9417542"/>
              <a:gd name="connsiteY1015" fmla="*/ 72313 h 382256"/>
              <a:gd name="connsiteX1016" fmla="*/ 7256260 w 9417542"/>
              <a:gd name="connsiteY1016" fmla="*/ 74212 h 382256"/>
              <a:gd name="connsiteX1017" fmla="*/ 7248354 w 9417542"/>
              <a:gd name="connsiteY1017" fmla="*/ 71749 h 382256"/>
              <a:gd name="connsiteX1018" fmla="*/ 7269666 w 9417542"/>
              <a:gd name="connsiteY1018" fmla="*/ 23796 h 382256"/>
              <a:gd name="connsiteX1019" fmla="*/ 7309713 w 9417542"/>
              <a:gd name="connsiteY1019" fmla="*/ 20 h 382256"/>
              <a:gd name="connsiteX1020" fmla="*/ 6834171 w 9417542"/>
              <a:gd name="connsiteY1020" fmla="*/ 20 h 382256"/>
              <a:gd name="connsiteX1021" fmla="*/ 6842078 w 9417542"/>
              <a:gd name="connsiteY1021" fmla="*/ 2483 h 382256"/>
              <a:gd name="connsiteX1022" fmla="*/ 6820765 w 9417542"/>
              <a:gd name="connsiteY1022" fmla="*/ 50436 h 382256"/>
              <a:gd name="connsiteX1023" fmla="*/ 6789194 w 9417542"/>
              <a:gd name="connsiteY1023" fmla="*/ 72313 h 382256"/>
              <a:gd name="connsiteX1024" fmla="*/ 6780718 w 9417542"/>
              <a:gd name="connsiteY1024" fmla="*/ 74212 h 382256"/>
              <a:gd name="connsiteX1025" fmla="*/ 6772812 w 9417542"/>
              <a:gd name="connsiteY1025" fmla="*/ 71749 h 382256"/>
              <a:gd name="connsiteX1026" fmla="*/ 6794124 w 9417542"/>
              <a:gd name="connsiteY1026" fmla="*/ 23796 h 382256"/>
              <a:gd name="connsiteX1027" fmla="*/ 6834171 w 9417542"/>
              <a:gd name="connsiteY1027" fmla="*/ 20 h 382256"/>
              <a:gd name="connsiteX1028" fmla="*/ 6358629 w 9417542"/>
              <a:gd name="connsiteY1028" fmla="*/ 20 h 382256"/>
              <a:gd name="connsiteX1029" fmla="*/ 6366536 w 9417542"/>
              <a:gd name="connsiteY1029" fmla="*/ 2483 h 382256"/>
              <a:gd name="connsiteX1030" fmla="*/ 6345223 w 9417542"/>
              <a:gd name="connsiteY1030" fmla="*/ 50436 h 382256"/>
              <a:gd name="connsiteX1031" fmla="*/ 6313652 w 9417542"/>
              <a:gd name="connsiteY1031" fmla="*/ 72313 h 382256"/>
              <a:gd name="connsiteX1032" fmla="*/ 6305176 w 9417542"/>
              <a:gd name="connsiteY1032" fmla="*/ 74212 h 382256"/>
              <a:gd name="connsiteX1033" fmla="*/ 6297270 w 9417542"/>
              <a:gd name="connsiteY1033" fmla="*/ 71749 h 382256"/>
              <a:gd name="connsiteX1034" fmla="*/ 6318582 w 9417542"/>
              <a:gd name="connsiteY1034" fmla="*/ 23796 h 382256"/>
              <a:gd name="connsiteX1035" fmla="*/ 6358629 w 9417542"/>
              <a:gd name="connsiteY1035" fmla="*/ 20 h 382256"/>
              <a:gd name="connsiteX1036" fmla="*/ 5883087 w 9417542"/>
              <a:gd name="connsiteY1036" fmla="*/ 20 h 382256"/>
              <a:gd name="connsiteX1037" fmla="*/ 5890994 w 9417542"/>
              <a:gd name="connsiteY1037" fmla="*/ 2483 h 382256"/>
              <a:gd name="connsiteX1038" fmla="*/ 5869681 w 9417542"/>
              <a:gd name="connsiteY1038" fmla="*/ 50436 h 382256"/>
              <a:gd name="connsiteX1039" fmla="*/ 5838110 w 9417542"/>
              <a:gd name="connsiteY1039" fmla="*/ 72313 h 382256"/>
              <a:gd name="connsiteX1040" fmla="*/ 5829634 w 9417542"/>
              <a:gd name="connsiteY1040" fmla="*/ 74212 h 382256"/>
              <a:gd name="connsiteX1041" fmla="*/ 5821728 w 9417542"/>
              <a:gd name="connsiteY1041" fmla="*/ 71749 h 382256"/>
              <a:gd name="connsiteX1042" fmla="*/ 5843040 w 9417542"/>
              <a:gd name="connsiteY1042" fmla="*/ 23796 h 382256"/>
              <a:gd name="connsiteX1043" fmla="*/ 5883087 w 9417542"/>
              <a:gd name="connsiteY1043" fmla="*/ 20 h 382256"/>
              <a:gd name="connsiteX1044" fmla="*/ 5407545 w 9417542"/>
              <a:gd name="connsiteY1044" fmla="*/ 20 h 382256"/>
              <a:gd name="connsiteX1045" fmla="*/ 5415452 w 9417542"/>
              <a:gd name="connsiteY1045" fmla="*/ 2483 h 382256"/>
              <a:gd name="connsiteX1046" fmla="*/ 5394139 w 9417542"/>
              <a:gd name="connsiteY1046" fmla="*/ 50436 h 382256"/>
              <a:gd name="connsiteX1047" fmla="*/ 5362568 w 9417542"/>
              <a:gd name="connsiteY1047" fmla="*/ 72313 h 382256"/>
              <a:gd name="connsiteX1048" fmla="*/ 5354092 w 9417542"/>
              <a:gd name="connsiteY1048" fmla="*/ 74212 h 382256"/>
              <a:gd name="connsiteX1049" fmla="*/ 5346186 w 9417542"/>
              <a:gd name="connsiteY1049" fmla="*/ 71749 h 382256"/>
              <a:gd name="connsiteX1050" fmla="*/ 5367498 w 9417542"/>
              <a:gd name="connsiteY1050" fmla="*/ 23796 h 382256"/>
              <a:gd name="connsiteX1051" fmla="*/ 5407545 w 9417542"/>
              <a:gd name="connsiteY1051" fmla="*/ 20 h 382256"/>
              <a:gd name="connsiteX1052" fmla="*/ 4932003 w 9417542"/>
              <a:gd name="connsiteY1052" fmla="*/ 20 h 382256"/>
              <a:gd name="connsiteX1053" fmla="*/ 4939910 w 9417542"/>
              <a:gd name="connsiteY1053" fmla="*/ 2483 h 382256"/>
              <a:gd name="connsiteX1054" fmla="*/ 4918597 w 9417542"/>
              <a:gd name="connsiteY1054" fmla="*/ 50436 h 382256"/>
              <a:gd name="connsiteX1055" fmla="*/ 4887026 w 9417542"/>
              <a:gd name="connsiteY1055" fmla="*/ 72313 h 382256"/>
              <a:gd name="connsiteX1056" fmla="*/ 4878550 w 9417542"/>
              <a:gd name="connsiteY1056" fmla="*/ 74212 h 382256"/>
              <a:gd name="connsiteX1057" fmla="*/ 4870644 w 9417542"/>
              <a:gd name="connsiteY1057" fmla="*/ 71749 h 382256"/>
              <a:gd name="connsiteX1058" fmla="*/ 4891956 w 9417542"/>
              <a:gd name="connsiteY1058" fmla="*/ 23796 h 382256"/>
              <a:gd name="connsiteX1059" fmla="*/ 4932003 w 9417542"/>
              <a:gd name="connsiteY1059" fmla="*/ 20 h 382256"/>
              <a:gd name="connsiteX1060" fmla="*/ 4456461 w 9417542"/>
              <a:gd name="connsiteY1060" fmla="*/ 20 h 382256"/>
              <a:gd name="connsiteX1061" fmla="*/ 4464368 w 9417542"/>
              <a:gd name="connsiteY1061" fmla="*/ 2483 h 382256"/>
              <a:gd name="connsiteX1062" fmla="*/ 4443055 w 9417542"/>
              <a:gd name="connsiteY1062" fmla="*/ 50436 h 382256"/>
              <a:gd name="connsiteX1063" fmla="*/ 4411484 w 9417542"/>
              <a:gd name="connsiteY1063" fmla="*/ 72313 h 382256"/>
              <a:gd name="connsiteX1064" fmla="*/ 4403008 w 9417542"/>
              <a:gd name="connsiteY1064" fmla="*/ 74212 h 382256"/>
              <a:gd name="connsiteX1065" fmla="*/ 4395102 w 9417542"/>
              <a:gd name="connsiteY1065" fmla="*/ 71749 h 382256"/>
              <a:gd name="connsiteX1066" fmla="*/ 4416414 w 9417542"/>
              <a:gd name="connsiteY1066" fmla="*/ 23796 h 382256"/>
              <a:gd name="connsiteX1067" fmla="*/ 4456461 w 9417542"/>
              <a:gd name="connsiteY1067" fmla="*/ 20 h 382256"/>
              <a:gd name="connsiteX1068" fmla="*/ 3980919 w 9417542"/>
              <a:gd name="connsiteY1068" fmla="*/ 20 h 382256"/>
              <a:gd name="connsiteX1069" fmla="*/ 3988826 w 9417542"/>
              <a:gd name="connsiteY1069" fmla="*/ 2483 h 382256"/>
              <a:gd name="connsiteX1070" fmla="*/ 3967513 w 9417542"/>
              <a:gd name="connsiteY1070" fmla="*/ 50436 h 382256"/>
              <a:gd name="connsiteX1071" fmla="*/ 3935944 w 9417542"/>
              <a:gd name="connsiteY1071" fmla="*/ 72313 h 382256"/>
              <a:gd name="connsiteX1072" fmla="*/ 3927469 w 9417542"/>
              <a:gd name="connsiteY1072" fmla="*/ 74212 h 382256"/>
              <a:gd name="connsiteX1073" fmla="*/ 3919562 w 9417542"/>
              <a:gd name="connsiteY1073" fmla="*/ 71749 h 382256"/>
              <a:gd name="connsiteX1074" fmla="*/ 3940875 w 9417542"/>
              <a:gd name="connsiteY1074" fmla="*/ 23796 h 382256"/>
              <a:gd name="connsiteX1075" fmla="*/ 3980919 w 9417542"/>
              <a:gd name="connsiteY1075" fmla="*/ 20 h 382256"/>
              <a:gd name="connsiteX1076" fmla="*/ 3505379 w 9417542"/>
              <a:gd name="connsiteY1076" fmla="*/ 20 h 382256"/>
              <a:gd name="connsiteX1077" fmla="*/ 3513286 w 9417542"/>
              <a:gd name="connsiteY1077" fmla="*/ 2483 h 382256"/>
              <a:gd name="connsiteX1078" fmla="*/ 3491973 w 9417542"/>
              <a:gd name="connsiteY1078" fmla="*/ 50436 h 382256"/>
              <a:gd name="connsiteX1079" fmla="*/ 3460402 w 9417542"/>
              <a:gd name="connsiteY1079" fmla="*/ 72313 h 382256"/>
              <a:gd name="connsiteX1080" fmla="*/ 3451927 w 9417542"/>
              <a:gd name="connsiteY1080" fmla="*/ 74212 h 382256"/>
              <a:gd name="connsiteX1081" fmla="*/ 3444020 w 9417542"/>
              <a:gd name="connsiteY1081" fmla="*/ 71749 h 382256"/>
              <a:gd name="connsiteX1082" fmla="*/ 3465333 w 9417542"/>
              <a:gd name="connsiteY1082" fmla="*/ 23796 h 382256"/>
              <a:gd name="connsiteX1083" fmla="*/ 3505379 w 9417542"/>
              <a:gd name="connsiteY1083" fmla="*/ 20 h 382256"/>
              <a:gd name="connsiteX1084" fmla="*/ 3029838 w 9417542"/>
              <a:gd name="connsiteY1084" fmla="*/ 20 h 382256"/>
              <a:gd name="connsiteX1085" fmla="*/ 3037744 w 9417542"/>
              <a:gd name="connsiteY1085" fmla="*/ 2483 h 382256"/>
              <a:gd name="connsiteX1086" fmla="*/ 3016432 w 9417542"/>
              <a:gd name="connsiteY1086" fmla="*/ 50436 h 382256"/>
              <a:gd name="connsiteX1087" fmla="*/ 2984860 w 9417542"/>
              <a:gd name="connsiteY1087" fmla="*/ 72313 h 382256"/>
              <a:gd name="connsiteX1088" fmla="*/ 2976385 w 9417542"/>
              <a:gd name="connsiteY1088" fmla="*/ 74212 h 382256"/>
              <a:gd name="connsiteX1089" fmla="*/ 2968478 w 9417542"/>
              <a:gd name="connsiteY1089" fmla="*/ 71749 h 382256"/>
              <a:gd name="connsiteX1090" fmla="*/ 2989791 w 9417542"/>
              <a:gd name="connsiteY1090" fmla="*/ 23796 h 382256"/>
              <a:gd name="connsiteX1091" fmla="*/ 3029838 w 9417542"/>
              <a:gd name="connsiteY1091" fmla="*/ 20 h 382256"/>
              <a:gd name="connsiteX1092" fmla="*/ 2554296 w 9417542"/>
              <a:gd name="connsiteY1092" fmla="*/ 20 h 382256"/>
              <a:gd name="connsiteX1093" fmla="*/ 2562202 w 9417542"/>
              <a:gd name="connsiteY1093" fmla="*/ 2483 h 382256"/>
              <a:gd name="connsiteX1094" fmla="*/ 2540890 w 9417542"/>
              <a:gd name="connsiteY1094" fmla="*/ 50436 h 382256"/>
              <a:gd name="connsiteX1095" fmla="*/ 2509318 w 9417542"/>
              <a:gd name="connsiteY1095" fmla="*/ 72313 h 382256"/>
              <a:gd name="connsiteX1096" fmla="*/ 2500844 w 9417542"/>
              <a:gd name="connsiteY1096" fmla="*/ 74212 h 382256"/>
              <a:gd name="connsiteX1097" fmla="*/ 2492937 w 9417542"/>
              <a:gd name="connsiteY1097" fmla="*/ 71749 h 382256"/>
              <a:gd name="connsiteX1098" fmla="*/ 2514249 w 9417542"/>
              <a:gd name="connsiteY1098" fmla="*/ 23796 h 382256"/>
              <a:gd name="connsiteX1099" fmla="*/ 2554296 w 9417542"/>
              <a:gd name="connsiteY1099" fmla="*/ 20 h 382256"/>
              <a:gd name="connsiteX1100" fmla="*/ 2078755 w 9417542"/>
              <a:gd name="connsiteY1100" fmla="*/ 20 h 382256"/>
              <a:gd name="connsiteX1101" fmla="*/ 2086661 w 9417542"/>
              <a:gd name="connsiteY1101" fmla="*/ 2483 h 382256"/>
              <a:gd name="connsiteX1102" fmla="*/ 2065349 w 9417542"/>
              <a:gd name="connsiteY1102" fmla="*/ 50436 h 382256"/>
              <a:gd name="connsiteX1103" fmla="*/ 2033777 w 9417542"/>
              <a:gd name="connsiteY1103" fmla="*/ 72313 h 382256"/>
              <a:gd name="connsiteX1104" fmla="*/ 2025302 w 9417542"/>
              <a:gd name="connsiteY1104" fmla="*/ 74212 h 382256"/>
              <a:gd name="connsiteX1105" fmla="*/ 2017395 w 9417542"/>
              <a:gd name="connsiteY1105" fmla="*/ 71749 h 382256"/>
              <a:gd name="connsiteX1106" fmla="*/ 2038708 w 9417542"/>
              <a:gd name="connsiteY1106" fmla="*/ 23796 h 382256"/>
              <a:gd name="connsiteX1107" fmla="*/ 2078755 w 9417542"/>
              <a:gd name="connsiteY1107" fmla="*/ 20 h 382256"/>
              <a:gd name="connsiteX1108" fmla="*/ 1603213 w 9417542"/>
              <a:gd name="connsiteY1108" fmla="*/ 20 h 382256"/>
              <a:gd name="connsiteX1109" fmla="*/ 1611118 w 9417542"/>
              <a:gd name="connsiteY1109" fmla="*/ 2483 h 382256"/>
              <a:gd name="connsiteX1110" fmla="*/ 1589806 w 9417542"/>
              <a:gd name="connsiteY1110" fmla="*/ 50436 h 382256"/>
              <a:gd name="connsiteX1111" fmla="*/ 1558234 w 9417542"/>
              <a:gd name="connsiteY1111" fmla="*/ 72313 h 382256"/>
              <a:gd name="connsiteX1112" fmla="*/ 1549760 w 9417542"/>
              <a:gd name="connsiteY1112" fmla="*/ 74212 h 382256"/>
              <a:gd name="connsiteX1113" fmla="*/ 1541853 w 9417542"/>
              <a:gd name="connsiteY1113" fmla="*/ 71749 h 382256"/>
              <a:gd name="connsiteX1114" fmla="*/ 1563165 w 9417542"/>
              <a:gd name="connsiteY1114" fmla="*/ 23796 h 382256"/>
              <a:gd name="connsiteX1115" fmla="*/ 1603213 w 9417542"/>
              <a:gd name="connsiteY1115" fmla="*/ 20 h 382256"/>
              <a:gd name="connsiteX1116" fmla="*/ 1127669 w 9417542"/>
              <a:gd name="connsiteY1116" fmla="*/ 20 h 382256"/>
              <a:gd name="connsiteX1117" fmla="*/ 1135576 w 9417542"/>
              <a:gd name="connsiteY1117" fmla="*/ 2483 h 382256"/>
              <a:gd name="connsiteX1118" fmla="*/ 1114264 w 9417542"/>
              <a:gd name="connsiteY1118" fmla="*/ 50436 h 382256"/>
              <a:gd name="connsiteX1119" fmla="*/ 1082692 w 9417542"/>
              <a:gd name="connsiteY1119" fmla="*/ 72313 h 382256"/>
              <a:gd name="connsiteX1120" fmla="*/ 1074217 w 9417542"/>
              <a:gd name="connsiteY1120" fmla="*/ 74212 h 382256"/>
              <a:gd name="connsiteX1121" fmla="*/ 1066310 w 9417542"/>
              <a:gd name="connsiteY1121" fmla="*/ 71749 h 382256"/>
              <a:gd name="connsiteX1122" fmla="*/ 1087623 w 9417542"/>
              <a:gd name="connsiteY1122" fmla="*/ 23796 h 382256"/>
              <a:gd name="connsiteX1123" fmla="*/ 1127669 w 9417542"/>
              <a:gd name="connsiteY1123" fmla="*/ 20 h 382256"/>
              <a:gd name="connsiteX1124" fmla="*/ 652127 w 9417542"/>
              <a:gd name="connsiteY1124" fmla="*/ 20 h 382256"/>
              <a:gd name="connsiteX1125" fmla="*/ 660034 w 9417542"/>
              <a:gd name="connsiteY1125" fmla="*/ 2483 h 382256"/>
              <a:gd name="connsiteX1126" fmla="*/ 638721 w 9417542"/>
              <a:gd name="connsiteY1126" fmla="*/ 50436 h 382256"/>
              <a:gd name="connsiteX1127" fmla="*/ 607150 w 9417542"/>
              <a:gd name="connsiteY1127" fmla="*/ 72313 h 382256"/>
              <a:gd name="connsiteX1128" fmla="*/ 598675 w 9417542"/>
              <a:gd name="connsiteY1128" fmla="*/ 74212 h 382256"/>
              <a:gd name="connsiteX1129" fmla="*/ 590768 w 9417542"/>
              <a:gd name="connsiteY1129" fmla="*/ 71749 h 382256"/>
              <a:gd name="connsiteX1130" fmla="*/ 612081 w 9417542"/>
              <a:gd name="connsiteY1130" fmla="*/ 23796 h 382256"/>
              <a:gd name="connsiteX1131" fmla="*/ 652127 w 9417542"/>
              <a:gd name="connsiteY1131" fmla="*/ 20 h 382256"/>
              <a:gd name="connsiteX1132" fmla="*/ 176586 w 9417542"/>
              <a:gd name="connsiteY1132" fmla="*/ 20 h 382256"/>
              <a:gd name="connsiteX1133" fmla="*/ 184492 w 9417542"/>
              <a:gd name="connsiteY1133" fmla="*/ 2483 h 382256"/>
              <a:gd name="connsiteX1134" fmla="*/ 163180 w 9417542"/>
              <a:gd name="connsiteY1134" fmla="*/ 50436 h 382256"/>
              <a:gd name="connsiteX1135" fmla="*/ 131608 w 9417542"/>
              <a:gd name="connsiteY1135" fmla="*/ 72313 h 382256"/>
              <a:gd name="connsiteX1136" fmla="*/ 123133 w 9417542"/>
              <a:gd name="connsiteY1136" fmla="*/ 74212 h 382256"/>
              <a:gd name="connsiteX1137" fmla="*/ 115227 w 9417542"/>
              <a:gd name="connsiteY1137" fmla="*/ 71749 h 382256"/>
              <a:gd name="connsiteX1138" fmla="*/ 136539 w 9417542"/>
              <a:gd name="connsiteY1138" fmla="*/ 23796 h 382256"/>
              <a:gd name="connsiteX1139" fmla="*/ 176586 w 9417542"/>
              <a:gd name="connsiteY1139" fmla="*/ 20 h 382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</a:cxnLst>
            <a:rect l="l" t="t" r="r" b="b"/>
            <a:pathLst>
              <a:path w="9417542" h="382256">
                <a:moveTo>
                  <a:pt x="9146691" y="310374"/>
                </a:moveTo>
                <a:cubicBezTo>
                  <a:pt x="9173740" y="310374"/>
                  <a:pt x="9195668" y="318808"/>
                  <a:pt x="9195668" y="329211"/>
                </a:cubicBezTo>
                <a:cubicBezTo>
                  <a:pt x="9195668" y="334413"/>
                  <a:pt x="9190186" y="339123"/>
                  <a:pt x="9181323" y="342531"/>
                </a:cubicBezTo>
                <a:cubicBezTo>
                  <a:pt x="9172460" y="345940"/>
                  <a:pt x="9160215" y="348049"/>
                  <a:pt x="9146691" y="348049"/>
                </a:cubicBezTo>
                <a:cubicBezTo>
                  <a:pt x="9119641" y="348049"/>
                  <a:pt x="9097713" y="339615"/>
                  <a:pt x="9097713" y="329211"/>
                </a:cubicBezTo>
                <a:cubicBezTo>
                  <a:pt x="9097713" y="318808"/>
                  <a:pt x="9119641" y="310374"/>
                  <a:pt x="9146691" y="310374"/>
                </a:cubicBezTo>
                <a:close/>
                <a:moveTo>
                  <a:pt x="8671158" y="310374"/>
                </a:moveTo>
                <a:cubicBezTo>
                  <a:pt x="8698207" y="310374"/>
                  <a:pt x="8720135" y="318808"/>
                  <a:pt x="8720135" y="329211"/>
                </a:cubicBezTo>
                <a:cubicBezTo>
                  <a:pt x="8720135" y="334413"/>
                  <a:pt x="8714653" y="339123"/>
                  <a:pt x="8705790" y="342531"/>
                </a:cubicBezTo>
                <a:cubicBezTo>
                  <a:pt x="8696927" y="345940"/>
                  <a:pt x="8684682" y="348049"/>
                  <a:pt x="8671158" y="348049"/>
                </a:cubicBezTo>
                <a:cubicBezTo>
                  <a:pt x="8644108" y="348049"/>
                  <a:pt x="8622180" y="339615"/>
                  <a:pt x="8622180" y="329211"/>
                </a:cubicBezTo>
                <a:cubicBezTo>
                  <a:pt x="8622180" y="318808"/>
                  <a:pt x="8644108" y="310374"/>
                  <a:pt x="8671158" y="310374"/>
                </a:cubicBezTo>
                <a:close/>
                <a:moveTo>
                  <a:pt x="8195616" y="310374"/>
                </a:moveTo>
                <a:cubicBezTo>
                  <a:pt x="8222665" y="310374"/>
                  <a:pt x="8244593" y="318808"/>
                  <a:pt x="8244593" y="329211"/>
                </a:cubicBezTo>
                <a:cubicBezTo>
                  <a:pt x="8244593" y="334413"/>
                  <a:pt x="8239111" y="339123"/>
                  <a:pt x="8230248" y="342531"/>
                </a:cubicBezTo>
                <a:cubicBezTo>
                  <a:pt x="8221385" y="345940"/>
                  <a:pt x="8209140" y="348049"/>
                  <a:pt x="8195616" y="348049"/>
                </a:cubicBezTo>
                <a:cubicBezTo>
                  <a:pt x="8168566" y="348049"/>
                  <a:pt x="8146638" y="339615"/>
                  <a:pt x="8146638" y="329211"/>
                </a:cubicBezTo>
                <a:cubicBezTo>
                  <a:pt x="8146638" y="318808"/>
                  <a:pt x="8168566" y="310374"/>
                  <a:pt x="8195616" y="310374"/>
                </a:cubicBezTo>
                <a:close/>
                <a:moveTo>
                  <a:pt x="7720074" y="310374"/>
                </a:moveTo>
                <a:cubicBezTo>
                  <a:pt x="7747123" y="310374"/>
                  <a:pt x="7769051" y="318808"/>
                  <a:pt x="7769051" y="329211"/>
                </a:cubicBezTo>
                <a:cubicBezTo>
                  <a:pt x="7769051" y="334413"/>
                  <a:pt x="7763569" y="339123"/>
                  <a:pt x="7754706" y="342531"/>
                </a:cubicBezTo>
                <a:cubicBezTo>
                  <a:pt x="7745843" y="345940"/>
                  <a:pt x="7733598" y="348049"/>
                  <a:pt x="7720074" y="348049"/>
                </a:cubicBezTo>
                <a:cubicBezTo>
                  <a:pt x="7693024" y="348049"/>
                  <a:pt x="7671096" y="339615"/>
                  <a:pt x="7671096" y="329211"/>
                </a:cubicBezTo>
                <a:cubicBezTo>
                  <a:pt x="7671096" y="318808"/>
                  <a:pt x="7693024" y="310374"/>
                  <a:pt x="7720074" y="310374"/>
                </a:cubicBezTo>
                <a:close/>
                <a:moveTo>
                  <a:pt x="7244532" y="310374"/>
                </a:moveTo>
                <a:cubicBezTo>
                  <a:pt x="7271581" y="310374"/>
                  <a:pt x="7293509" y="318808"/>
                  <a:pt x="7293509" y="329211"/>
                </a:cubicBezTo>
                <a:cubicBezTo>
                  <a:pt x="7293509" y="334413"/>
                  <a:pt x="7288027" y="339123"/>
                  <a:pt x="7279164" y="342531"/>
                </a:cubicBezTo>
                <a:cubicBezTo>
                  <a:pt x="7270301" y="345940"/>
                  <a:pt x="7258056" y="348049"/>
                  <a:pt x="7244532" y="348049"/>
                </a:cubicBezTo>
                <a:cubicBezTo>
                  <a:pt x="7217482" y="348049"/>
                  <a:pt x="7195554" y="339615"/>
                  <a:pt x="7195554" y="329211"/>
                </a:cubicBezTo>
                <a:cubicBezTo>
                  <a:pt x="7195554" y="318808"/>
                  <a:pt x="7217482" y="310374"/>
                  <a:pt x="7244532" y="310374"/>
                </a:cubicBezTo>
                <a:close/>
                <a:moveTo>
                  <a:pt x="6768990" y="310374"/>
                </a:moveTo>
                <a:cubicBezTo>
                  <a:pt x="6796039" y="310374"/>
                  <a:pt x="6817967" y="318808"/>
                  <a:pt x="6817967" y="329211"/>
                </a:cubicBezTo>
                <a:cubicBezTo>
                  <a:pt x="6817967" y="334413"/>
                  <a:pt x="6812485" y="339123"/>
                  <a:pt x="6803622" y="342531"/>
                </a:cubicBezTo>
                <a:cubicBezTo>
                  <a:pt x="6794759" y="345940"/>
                  <a:pt x="6782514" y="348049"/>
                  <a:pt x="6768990" y="348049"/>
                </a:cubicBezTo>
                <a:cubicBezTo>
                  <a:pt x="6741940" y="348049"/>
                  <a:pt x="6720012" y="339615"/>
                  <a:pt x="6720012" y="329211"/>
                </a:cubicBezTo>
                <a:cubicBezTo>
                  <a:pt x="6720012" y="318808"/>
                  <a:pt x="6741940" y="310374"/>
                  <a:pt x="6768990" y="310374"/>
                </a:cubicBezTo>
                <a:close/>
                <a:moveTo>
                  <a:pt x="6293448" y="310374"/>
                </a:moveTo>
                <a:cubicBezTo>
                  <a:pt x="6320497" y="310374"/>
                  <a:pt x="6342425" y="318808"/>
                  <a:pt x="6342425" y="329211"/>
                </a:cubicBezTo>
                <a:cubicBezTo>
                  <a:pt x="6342425" y="334413"/>
                  <a:pt x="6336943" y="339123"/>
                  <a:pt x="6328080" y="342531"/>
                </a:cubicBezTo>
                <a:cubicBezTo>
                  <a:pt x="6319217" y="345940"/>
                  <a:pt x="6306972" y="348049"/>
                  <a:pt x="6293448" y="348049"/>
                </a:cubicBezTo>
                <a:cubicBezTo>
                  <a:pt x="6266398" y="348049"/>
                  <a:pt x="6244470" y="339615"/>
                  <a:pt x="6244470" y="329211"/>
                </a:cubicBezTo>
                <a:cubicBezTo>
                  <a:pt x="6244470" y="318808"/>
                  <a:pt x="6266398" y="310374"/>
                  <a:pt x="6293448" y="310374"/>
                </a:cubicBezTo>
                <a:close/>
                <a:moveTo>
                  <a:pt x="5817906" y="310374"/>
                </a:moveTo>
                <a:cubicBezTo>
                  <a:pt x="5844955" y="310374"/>
                  <a:pt x="5866883" y="318808"/>
                  <a:pt x="5866883" y="329211"/>
                </a:cubicBezTo>
                <a:cubicBezTo>
                  <a:pt x="5866883" y="334413"/>
                  <a:pt x="5861401" y="339123"/>
                  <a:pt x="5852538" y="342531"/>
                </a:cubicBezTo>
                <a:cubicBezTo>
                  <a:pt x="5843675" y="345940"/>
                  <a:pt x="5831430" y="348049"/>
                  <a:pt x="5817906" y="348049"/>
                </a:cubicBezTo>
                <a:cubicBezTo>
                  <a:pt x="5790856" y="348049"/>
                  <a:pt x="5768928" y="339615"/>
                  <a:pt x="5768928" y="329211"/>
                </a:cubicBezTo>
                <a:cubicBezTo>
                  <a:pt x="5768928" y="318808"/>
                  <a:pt x="5790856" y="310374"/>
                  <a:pt x="5817906" y="310374"/>
                </a:cubicBezTo>
                <a:close/>
                <a:moveTo>
                  <a:pt x="5342364" y="310374"/>
                </a:moveTo>
                <a:cubicBezTo>
                  <a:pt x="5369413" y="310374"/>
                  <a:pt x="5391341" y="318808"/>
                  <a:pt x="5391341" y="329211"/>
                </a:cubicBezTo>
                <a:cubicBezTo>
                  <a:pt x="5391341" y="334413"/>
                  <a:pt x="5385859" y="339123"/>
                  <a:pt x="5376996" y="342531"/>
                </a:cubicBezTo>
                <a:cubicBezTo>
                  <a:pt x="5368133" y="345940"/>
                  <a:pt x="5355888" y="348049"/>
                  <a:pt x="5342364" y="348049"/>
                </a:cubicBezTo>
                <a:cubicBezTo>
                  <a:pt x="5315314" y="348049"/>
                  <a:pt x="5293386" y="339615"/>
                  <a:pt x="5293386" y="329211"/>
                </a:cubicBezTo>
                <a:cubicBezTo>
                  <a:pt x="5293386" y="318808"/>
                  <a:pt x="5315314" y="310374"/>
                  <a:pt x="5342364" y="310374"/>
                </a:cubicBezTo>
                <a:close/>
                <a:moveTo>
                  <a:pt x="4866822" y="310374"/>
                </a:moveTo>
                <a:cubicBezTo>
                  <a:pt x="4893871" y="310374"/>
                  <a:pt x="4915799" y="318808"/>
                  <a:pt x="4915799" y="329211"/>
                </a:cubicBezTo>
                <a:cubicBezTo>
                  <a:pt x="4915799" y="334413"/>
                  <a:pt x="4910317" y="339123"/>
                  <a:pt x="4901454" y="342531"/>
                </a:cubicBezTo>
                <a:cubicBezTo>
                  <a:pt x="4892591" y="345940"/>
                  <a:pt x="4880346" y="348049"/>
                  <a:pt x="4866822" y="348049"/>
                </a:cubicBezTo>
                <a:cubicBezTo>
                  <a:pt x="4839772" y="348049"/>
                  <a:pt x="4817844" y="339615"/>
                  <a:pt x="4817844" y="329211"/>
                </a:cubicBezTo>
                <a:cubicBezTo>
                  <a:pt x="4817844" y="318808"/>
                  <a:pt x="4839772" y="310374"/>
                  <a:pt x="4866822" y="310374"/>
                </a:cubicBezTo>
                <a:close/>
                <a:moveTo>
                  <a:pt x="4391280" y="310374"/>
                </a:moveTo>
                <a:cubicBezTo>
                  <a:pt x="4418329" y="310374"/>
                  <a:pt x="4440257" y="318808"/>
                  <a:pt x="4440257" y="329211"/>
                </a:cubicBezTo>
                <a:cubicBezTo>
                  <a:pt x="4440257" y="334413"/>
                  <a:pt x="4434775" y="339123"/>
                  <a:pt x="4425912" y="342531"/>
                </a:cubicBezTo>
                <a:cubicBezTo>
                  <a:pt x="4417049" y="345940"/>
                  <a:pt x="4404804" y="348049"/>
                  <a:pt x="4391280" y="348049"/>
                </a:cubicBezTo>
                <a:cubicBezTo>
                  <a:pt x="4364230" y="348049"/>
                  <a:pt x="4342302" y="339615"/>
                  <a:pt x="4342302" y="329211"/>
                </a:cubicBezTo>
                <a:cubicBezTo>
                  <a:pt x="4342302" y="318808"/>
                  <a:pt x="4364230" y="310374"/>
                  <a:pt x="4391280" y="310374"/>
                </a:cubicBezTo>
                <a:close/>
                <a:moveTo>
                  <a:pt x="3915739" y="310374"/>
                </a:moveTo>
                <a:cubicBezTo>
                  <a:pt x="3942789" y="310374"/>
                  <a:pt x="3964715" y="318808"/>
                  <a:pt x="3964715" y="329211"/>
                </a:cubicBezTo>
                <a:cubicBezTo>
                  <a:pt x="3964715" y="334413"/>
                  <a:pt x="3959233" y="339123"/>
                  <a:pt x="3950370" y="342531"/>
                </a:cubicBezTo>
                <a:cubicBezTo>
                  <a:pt x="3941509" y="345940"/>
                  <a:pt x="3929264" y="348049"/>
                  <a:pt x="3915739" y="348049"/>
                </a:cubicBezTo>
                <a:cubicBezTo>
                  <a:pt x="3888690" y="348049"/>
                  <a:pt x="3866762" y="339615"/>
                  <a:pt x="3866762" y="329211"/>
                </a:cubicBezTo>
                <a:cubicBezTo>
                  <a:pt x="3866762" y="318808"/>
                  <a:pt x="3888690" y="310374"/>
                  <a:pt x="3915739" y="310374"/>
                </a:cubicBezTo>
                <a:close/>
                <a:moveTo>
                  <a:pt x="3440198" y="310374"/>
                </a:moveTo>
                <a:cubicBezTo>
                  <a:pt x="3467247" y="310374"/>
                  <a:pt x="3489176" y="318808"/>
                  <a:pt x="3489176" y="329211"/>
                </a:cubicBezTo>
                <a:cubicBezTo>
                  <a:pt x="3489176" y="334413"/>
                  <a:pt x="3483694" y="339123"/>
                  <a:pt x="3474830" y="342531"/>
                </a:cubicBezTo>
                <a:cubicBezTo>
                  <a:pt x="3465967" y="345940"/>
                  <a:pt x="3453723" y="348049"/>
                  <a:pt x="3440198" y="348049"/>
                </a:cubicBezTo>
                <a:cubicBezTo>
                  <a:pt x="3413149" y="348049"/>
                  <a:pt x="3391220" y="339615"/>
                  <a:pt x="3391220" y="329211"/>
                </a:cubicBezTo>
                <a:cubicBezTo>
                  <a:pt x="3391220" y="318808"/>
                  <a:pt x="3413149" y="310374"/>
                  <a:pt x="3440198" y="310374"/>
                </a:cubicBezTo>
                <a:close/>
                <a:moveTo>
                  <a:pt x="2964656" y="310374"/>
                </a:moveTo>
                <a:cubicBezTo>
                  <a:pt x="2991706" y="310374"/>
                  <a:pt x="3013633" y="318808"/>
                  <a:pt x="3013633" y="329211"/>
                </a:cubicBezTo>
                <a:cubicBezTo>
                  <a:pt x="3013633" y="334413"/>
                  <a:pt x="3008152" y="339123"/>
                  <a:pt x="2999289" y="342531"/>
                </a:cubicBezTo>
                <a:cubicBezTo>
                  <a:pt x="2990425" y="345940"/>
                  <a:pt x="2978180" y="348049"/>
                  <a:pt x="2964656" y="348049"/>
                </a:cubicBezTo>
                <a:cubicBezTo>
                  <a:pt x="2937607" y="348049"/>
                  <a:pt x="2915678" y="339615"/>
                  <a:pt x="2915678" y="329211"/>
                </a:cubicBezTo>
                <a:cubicBezTo>
                  <a:pt x="2915678" y="318808"/>
                  <a:pt x="2937607" y="310374"/>
                  <a:pt x="2964656" y="310374"/>
                </a:cubicBezTo>
                <a:close/>
                <a:moveTo>
                  <a:pt x="2489114" y="310374"/>
                </a:moveTo>
                <a:cubicBezTo>
                  <a:pt x="2516164" y="310374"/>
                  <a:pt x="2538092" y="318808"/>
                  <a:pt x="2538092" y="329211"/>
                </a:cubicBezTo>
                <a:cubicBezTo>
                  <a:pt x="2538092" y="334413"/>
                  <a:pt x="2532610" y="339123"/>
                  <a:pt x="2523747" y="342531"/>
                </a:cubicBezTo>
                <a:cubicBezTo>
                  <a:pt x="2514884" y="345940"/>
                  <a:pt x="2502639" y="348049"/>
                  <a:pt x="2489114" y="348049"/>
                </a:cubicBezTo>
                <a:cubicBezTo>
                  <a:pt x="2462065" y="348049"/>
                  <a:pt x="2440137" y="339615"/>
                  <a:pt x="2440137" y="329211"/>
                </a:cubicBezTo>
                <a:cubicBezTo>
                  <a:pt x="2440137" y="318808"/>
                  <a:pt x="2462065" y="310374"/>
                  <a:pt x="2489114" y="310374"/>
                </a:cubicBezTo>
                <a:close/>
                <a:moveTo>
                  <a:pt x="2013573" y="310374"/>
                </a:moveTo>
                <a:cubicBezTo>
                  <a:pt x="2040623" y="310374"/>
                  <a:pt x="2062550" y="318808"/>
                  <a:pt x="2062550" y="329211"/>
                </a:cubicBezTo>
                <a:cubicBezTo>
                  <a:pt x="2062550" y="334413"/>
                  <a:pt x="2057069" y="339123"/>
                  <a:pt x="2048206" y="342531"/>
                </a:cubicBezTo>
                <a:cubicBezTo>
                  <a:pt x="2039342" y="345940"/>
                  <a:pt x="2027098" y="348049"/>
                  <a:pt x="2013573" y="348049"/>
                </a:cubicBezTo>
                <a:cubicBezTo>
                  <a:pt x="1986523" y="348049"/>
                  <a:pt x="1964596" y="339615"/>
                  <a:pt x="1964596" y="329211"/>
                </a:cubicBezTo>
                <a:cubicBezTo>
                  <a:pt x="1964596" y="318808"/>
                  <a:pt x="1986523" y="310374"/>
                  <a:pt x="2013573" y="310374"/>
                </a:cubicBezTo>
                <a:close/>
                <a:moveTo>
                  <a:pt x="1538031" y="310374"/>
                </a:moveTo>
                <a:cubicBezTo>
                  <a:pt x="1565080" y="310374"/>
                  <a:pt x="1587008" y="318808"/>
                  <a:pt x="1587008" y="329211"/>
                </a:cubicBezTo>
                <a:cubicBezTo>
                  <a:pt x="1587008" y="334413"/>
                  <a:pt x="1581527" y="339123"/>
                  <a:pt x="1572663" y="342531"/>
                </a:cubicBezTo>
                <a:cubicBezTo>
                  <a:pt x="1563800" y="345940"/>
                  <a:pt x="1551555" y="348049"/>
                  <a:pt x="1538031" y="348049"/>
                </a:cubicBezTo>
                <a:cubicBezTo>
                  <a:pt x="1510981" y="348049"/>
                  <a:pt x="1489053" y="339615"/>
                  <a:pt x="1489053" y="329211"/>
                </a:cubicBezTo>
                <a:cubicBezTo>
                  <a:pt x="1489053" y="318808"/>
                  <a:pt x="1510981" y="310374"/>
                  <a:pt x="1538031" y="310374"/>
                </a:cubicBezTo>
                <a:close/>
                <a:moveTo>
                  <a:pt x="1062488" y="310374"/>
                </a:moveTo>
                <a:cubicBezTo>
                  <a:pt x="1089538" y="310374"/>
                  <a:pt x="1111465" y="318808"/>
                  <a:pt x="1111465" y="329211"/>
                </a:cubicBezTo>
                <a:cubicBezTo>
                  <a:pt x="1111465" y="334413"/>
                  <a:pt x="1105984" y="339123"/>
                  <a:pt x="1097121" y="342531"/>
                </a:cubicBezTo>
                <a:cubicBezTo>
                  <a:pt x="1088257" y="345940"/>
                  <a:pt x="1076012" y="348049"/>
                  <a:pt x="1062488" y="348049"/>
                </a:cubicBezTo>
                <a:cubicBezTo>
                  <a:pt x="1035438" y="348049"/>
                  <a:pt x="1013511" y="339615"/>
                  <a:pt x="1013511" y="329211"/>
                </a:cubicBezTo>
                <a:cubicBezTo>
                  <a:pt x="1013511" y="318808"/>
                  <a:pt x="1035438" y="310374"/>
                  <a:pt x="1062488" y="310374"/>
                </a:cubicBezTo>
                <a:close/>
                <a:moveTo>
                  <a:pt x="586946" y="310374"/>
                </a:moveTo>
                <a:cubicBezTo>
                  <a:pt x="613995" y="310374"/>
                  <a:pt x="635924" y="318808"/>
                  <a:pt x="635924" y="329211"/>
                </a:cubicBezTo>
                <a:cubicBezTo>
                  <a:pt x="635924" y="334413"/>
                  <a:pt x="630442" y="339123"/>
                  <a:pt x="621578" y="342531"/>
                </a:cubicBezTo>
                <a:cubicBezTo>
                  <a:pt x="612715" y="345940"/>
                  <a:pt x="600471" y="348049"/>
                  <a:pt x="586946" y="348049"/>
                </a:cubicBezTo>
                <a:cubicBezTo>
                  <a:pt x="559897" y="348049"/>
                  <a:pt x="537969" y="339615"/>
                  <a:pt x="537969" y="329211"/>
                </a:cubicBezTo>
                <a:cubicBezTo>
                  <a:pt x="537969" y="318808"/>
                  <a:pt x="559897" y="310374"/>
                  <a:pt x="586946" y="310374"/>
                </a:cubicBezTo>
                <a:close/>
                <a:moveTo>
                  <a:pt x="111404" y="310374"/>
                </a:moveTo>
                <a:cubicBezTo>
                  <a:pt x="138454" y="310374"/>
                  <a:pt x="160382" y="318808"/>
                  <a:pt x="160382" y="329211"/>
                </a:cubicBezTo>
                <a:cubicBezTo>
                  <a:pt x="160382" y="334413"/>
                  <a:pt x="154900" y="339123"/>
                  <a:pt x="146037" y="342531"/>
                </a:cubicBezTo>
                <a:cubicBezTo>
                  <a:pt x="137173" y="345940"/>
                  <a:pt x="124929" y="348049"/>
                  <a:pt x="111404" y="348049"/>
                </a:cubicBezTo>
                <a:cubicBezTo>
                  <a:pt x="84355" y="348049"/>
                  <a:pt x="62427" y="339615"/>
                  <a:pt x="62427" y="329211"/>
                </a:cubicBezTo>
                <a:cubicBezTo>
                  <a:pt x="62427" y="318808"/>
                  <a:pt x="84355" y="310374"/>
                  <a:pt x="111404" y="310374"/>
                </a:cubicBezTo>
                <a:close/>
                <a:moveTo>
                  <a:pt x="9294407" y="308044"/>
                </a:moveTo>
                <a:cubicBezTo>
                  <a:pt x="9297753" y="307886"/>
                  <a:pt x="9300475" y="308668"/>
                  <a:pt x="9302314" y="310507"/>
                </a:cubicBezTo>
                <a:cubicBezTo>
                  <a:pt x="9309671" y="317864"/>
                  <a:pt x="9300128" y="339334"/>
                  <a:pt x="9281001" y="358460"/>
                </a:cubicBezTo>
                <a:cubicBezTo>
                  <a:pt x="9270242" y="369219"/>
                  <a:pt x="9258742" y="376946"/>
                  <a:pt x="9249430" y="380337"/>
                </a:cubicBezTo>
                <a:cubicBezTo>
                  <a:pt x="9246325" y="381468"/>
                  <a:pt x="9243464" y="382117"/>
                  <a:pt x="9240955" y="382236"/>
                </a:cubicBezTo>
                <a:cubicBezTo>
                  <a:pt x="9237609" y="382395"/>
                  <a:pt x="9234887" y="381612"/>
                  <a:pt x="9233048" y="379773"/>
                </a:cubicBezTo>
                <a:cubicBezTo>
                  <a:pt x="9225691" y="372416"/>
                  <a:pt x="9235234" y="350947"/>
                  <a:pt x="9254361" y="331820"/>
                </a:cubicBezTo>
                <a:cubicBezTo>
                  <a:pt x="9268706" y="317475"/>
                  <a:pt x="9284369" y="308521"/>
                  <a:pt x="9294407" y="308044"/>
                </a:cubicBezTo>
                <a:close/>
                <a:moveTo>
                  <a:pt x="8818874" y="308044"/>
                </a:moveTo>
                <a:cubicBezTo>
                  <a:pt x="8822220" y="307886"/>
                  <a:pt x="8824942" y="308668"/>
                  <a:pt x="8826781" y="310507"/>
                </a:cubicBezTo>
                <a:cubicBezTo>
                  <a:pt x="8834138" y="317864"/>
                  <a:pt x="8824595" y="339334"/>
                  <a:pt x="8805468" y="358460"/>
                </a:cubicBezTo>
                <a:cubicBezTo>
                  <a:pt x="8794709" y="369219"/>
                  <a:pt x="8783209" y="376946"/>
                  <a:pt x="8773897" y="380337"/>
                </a:cubicBezTo>
                <a:cubicBezTo>
                  <a:pt x="8770793" y="381468"/>
                  <a:pt x="8767931" y="382117"/>
                  <a:pt x="8765422" y="382236"/>
                </a:cubicBezTo>
                <a:cubicBezTo>
                  <a:pt x="8762075" y="382395"/>
                  <a:pt x="8759354" y="381612"/>
                  <a:pt x="8757515" y="379773"/>
                </a:cubicBezTo>
                <a:cubicBezTo>
                  <a:pt x="8750158" y="372416"/>
                  <a:pt x="8759701" y="350947"/>
                  <a:pt x="8778828" y="331820"/>
                </a:cubicBezTo>
                <a:cubicBezTo>
                  <a:pt x="8793173" y="317475"/>
                  <a:pt x="8808836" y="308521"/>
                  <a:pt x="8818874" y="308044"/>
                </a:cubicBezTo>
                <a:close/>
                <a:moveTo>
                  <a:pt x="8343332" y="308044"/>
                </a:moveTo>
                <a:cubicBezTo>
                  <a:pt x="8346678" y="307886"/>
                  <a:pt x="8349400" y="308668"/>
                  <a:pt x="8351239" y="310507"/>
                </a:cubicBezTo>
                <a:cubicBezTo>
                  <a:pt x="8358596" y="317864"/>
                  <a:pt x="8349053" y="339334"/>
                  <a:pt x="8329926" y="358460"/>
                </a:cubicBezTo>
                <a:cubicBezTo>
                  <a:pt x="8319167" y="369219"/>
                  <a:pt x="8307667" y="376946"/>
                  <a:pt x="8298355" y="380337"/>
                </a:cubicBezTo>
                <a:cubicBezTo>
                  <a:pt x="8295251" y="381468"/>
                  <a:pt x="8292389" y="382117"/>
                  <a:pt x="8289880" y="382236"/>
                </a:cubicBezTo>
                <a:cubicBezTo>
                  <a:pt x="8286533" y="382395"/>
                  <a:pt x="8283812" y="381612"/>
                  <a:pt x="8281973" y="379773"/>
                </a:cubicBezTo>
                <a:cubicBezTo>
                  <a:pt x="8274616" y="372416"/>
                  <a:pt x="8284159" y="350947"/>
                  <a:pt x="8303286" y="331820"/>
                </a:cubicBezTo>
                <a:cubicBezTo>
                  <a:pt x="8317631" y="317475"/>
                  <a:pt x="8333294" y="308521"/>
                  <a:pt x="8343332" y="308044"/>
                </a:cubicBezTo>
                <a:close/>
                <a:moveTo>
                  <a:pt x="7867790" y="308044"/>
                </a:moveTo>
                <a:cubicBezTo>
                  <a:pt x="7871136" y="307886"/>
                  <a:pt x="7873857" y="308668"/>
                  <a:pt x="7875696" y="310507"/>
                </a:cubicBezTo>
                <a:cubicBezTo>
                  <a:pt x="7883053" y="317864"/>
                  <a:pt x="7873511" y="339334"/>
                  <a:pt x="7854384" y="358460"/>
                </a:cubicBezTo>
                <a:cubicBezTo>
                  <a:pt x="7843625" y="369219"/>
                  <a:pt x="7832125" y="376946"/>
                  <a:pt x="7822812" y="380337"/>
                </a:cubicBezTo>
                <a:cubicBezTo>
                  <a:pt x="7819708" y="381468"/>
                  <a:pt x="7816847" y="382117"/>
                  <a:pt x="7814338" y="382236"/>
                </a:cubicBezTo>
                <a:cubicBezTo>
                  <a:pt x="7810991" y="382395"/>
                  <a:pt x="7808270" y="381612"/>
                  <a:pt x="7806431" y="379773"/>
                </a:cubicBezTo>
                <a:cubicBezTo>
                  <a:pt x="7799074" y="372416"/>
                  <a:pt x="7808616" y="350947"/>
                  <a:pt x="7827743" y="331820"/>
                </a:cubicBezTo>
                <a:cubicBezTo>
                  <a:pt x="7842089" y="317475"/>
                  <a:pt x="7857752" y="308521"/>
                  <a:pt x="7867790" y="308044"/>
                </a:cubicBezTo>
                <a:close/>
                <a:moveTo>
                  <a:pt x="7392248" y="308044"/>
                </a:moveTo>
                <a:cubicBezTo>
                  <a:pt x="7395594" y="307886"/>
                  <a:pt x="7398315" y="308668"/>
                  <a:pt x="7400154" y="310507"/>
                </a:cubicBezTo>
                <a:cubicBezTo>
                  <a:pt x="7407511" y="317864"/>
                  <a:pt x="7397969" y="339334"/>
                  <a:pt x="7378842" y="358460"/>
                </a:cubicBezTo>
                <a:cubicBezTo>
                  <a:pt x="7368083" y="369219"/>
                  <a:pt x="7356583" y="376946"/>
                  <a:pt x="7347270" y="380337"/>
                </a:cubicBezTo>
                <a:cubicBezTo>
                  <a:pt x="7344166" y="381468"/>
                  <a:pt x="7341305" y="382117"/>
                  <a:pt x="7338796" y="382236"/>
                </a:cubicBezTo>
                <a:cubicBezTo>
                  <a:pt x="7335449" y="382395"/>
                  <a:pt x="7332728" y="381612"/>
                  <a:pt x="7330889" y="379773"/>
                </a:cubicBezTo>
                <a:cubicBezTo>
                  <a:pt x="7323532" y="372416"/>
                  <a:pt x="7333074" y="350947"/>
                  <a:pt x="7352201" y="331820"/>
                </a:cubicBezTo>
                <a:cubicBezTo>
                  <a:pt x="7366547" y="317475"/>
                  <a:pt x="7382210" y="308521"/>
                  <a:pt x="7392248" y="308044"/>
                </a:cubicBezTo>
                <a:close/>
                <a:moveTo>
                  <a:pt x="6916706" y="308044"/>
                </a:moveTo>
                <a:cubicBezTo>
                  <a:pt x="6920052" y="307886"/>
                  <a:pt x="6922773" y="308668"/>
                  <a:pt x="6924612" y="310507"/>
                </a:cubicBezTo>
                <a:cubicBezTo>
                  <a:pt x="6931969" y="317864"/>
                  <a:pt x="6922427" y="339334"/>
                  <a:pt x="6903300" y="358460"/>
                </a:cubicBezTo>
                <a:cubicBezTo>
                  <a:pt x="6892541" y="369219"/>
                  <a:pt x="6881041" y="376946"/>
                  <a:pt x="6871728" y="380337"/>
                </a:cubicBezTo>
                <a:cubicBezTo>
                  <a:pt x="6868624" y="381468"/>
                  <a:pt x="6865763" y="382117"/>
                  <a:pt x="6863254" y="382236"/>
                </a:cubicBezTo>
                <a:cubicBezTo>
                  <a:pt x="6859907" y="382395"/>
                  <a:pt x="6857186" y="381612"/>
                  <a:pt x="6855347" y="379773"/>
                </a:cubicBezTo>
                <a:cubicBezTo>
                  <a:pt x="6847990" y="372416"/>
                  <a:pt x="6857532" y="350947"/>
                  <a:pt x="6876659" y="331820"/>
                </a:cubicBezTo>
                <a:cubicBezTo>
                  <a:pt x="6891005" y="317475"/>
                  <a:pt x="6906668" y="308521"/>
                  <a:pt x="6916706" y="308044"/>
                </a:cubicBezTo>
                <a:close/>
                <a:moveTo>
                  <a:pt x="6441164" y="308044"/>
                </a:moveTo>
                <a:cubicBezTo>
                  <a:pt x="6444510" y="307886"/>
                  <a:pt x="6447231" y="308668"/>
                  <a:pt x="6449070" y="310507"/>
                </a:cubicBezTo>
                <a:cubicBezTo>
                  <a:pt x="6456427" y="317864"/>
                  <a:pt x="6446885" y="339334"/>
                  <a:pt x="6427758" y="358460"/>
                </a:cubicBezTo>
                <a:cubicBezTo>
                  <a:pt x="6416999" y="369219"/>
                  <a:pt x="6405499" y="376946"/>
                  <a:pt x="6396186" y="380337"/>
                </a:cubicBezTo>
                <a:cubicBezTo>
                  <a:pt x="6393082" y="381468"/>
                  <a:pt x="6390221" y="382117"/>
                  <a:pt x="6387712" y="382236"/>
                </a:cubicBezTo>
                <a:cubicBezTo>
                  <a:pt x="6384365" y="382395"/>
                  <a:pt x="6381644" y="381612"/>
                  <a:pt x="6379805" y="379773"/>
                </a:cubicBezTo>
                <a:cubicBezTo>
                  <a:pt x="6372448" y="372416"/>
                  <a:pt x="6381990" y="350947"/>
                  <a:pt x="6401117" y="331820"/>
                </a:cubicBezTo>
                <a:cubicBezTo>
                  <a:pt x="6415463" y="317475"/>
                  <a:pt x="6431126" y="308521"/>
                  <a:pt x="6441164" y="308044"/>
                </a:cubicBezTo>
                <a:close/>
                <a:moveTo>
                  <a:pt x="5965622" y="308044"/>
                </a:moveTo>
                <a:cubicBezTo>
                  <a:pt x="5968968" y="307886"/>
                  <a:pt x="5971689" y="308668"/>
                  <a:pt x="5973528" y="310507"/>
                </a:cubicBezTo>
                <a:cubicBezTo>
                  <a:pt x="5980885" y="317864"/>
                  <a:pt x="5971343" y="339334"/>
                  <a:pt x="5952216" y="358460"/>
                </a:cubicBezTo>
                <a:cubicBezTo>
                  <a:pt x="5941457" y="369219"/>
                  <a:pt x="5929957" y="376946"/>
                  <a:pt x="5920644" y="380337"/>
                </a:cubicBezTo>
                <a:cubicBezTo>
                  <a:pt x="5917540" y="381468"/>
                  <a:pt x="5914679" y="382117"/>
                  <a:pt x="5912170" y="382236"/>
                </a:cubicBezTo>
                <a:cubicBezTo>
                  <a:pt x="5908823" y="382395"/>
                  <a:pt x="5906102" y="381612"/>
                  <a:pt x="5904263" y="379773"/>
                </a:cubicBezTo>
                <a:cubicBezTo>
                  <a:pt x="5896906" y="372416"/>
                  <a:pt x="5906448" y="350947"/>
                  <a:pt x="5925575" y="331820"/>
                </a:cubicBezTo>
                <a:cubicBezTo>
                  <a:pt x="5939921" y="317475"/>
                  <a:pt x="5955584" y="308521"/>
                  <a:pt x="5965622" y="308044"/>
                </a:cubicBezTo>
                <a:close/>
                <a:moveTo>
                  <a:pt x="5490080" y="308044"/>
                </a:moveTo>
                <a:cubicBezTo>
                  <a:pt x="5493426" y="307886"/>
                  <a:pt x="5496147" y="308668"/>
                  <a:pt x="5497986" y="310507"/>
                </a:cubicBezTo>
                <a:cubicBezTo>
                  <a:pt x="5505343" y="317864"/>
                  <a:pt x="5495801" y="339334"/>
                  <a:pt x="5476674" y="358460"/>
                </a:cubicBezTo>
                <a:cubicBezTo>
                  <a:pt x="5465915" y="369219"/>
                  <a:pt x="5454415" y="376946"/>
                  <a:pt x="5445102" y="380337"/>
                </a:cubicBezTo>
                <a:cubicBezTo>
                  <a:pt x="5441998" y="381468"/>
                  <a:pt x="5439137" y="382117"/>
                  <a:pt x="5436628" y="382236"/>
                </a:cubicBezTo>
                <a:cubicBezTo>
                  <a:pt x="5433281" y="382395"/>
                  <a:pt x="5430560" y="381612"/>
                  <a:pt x="5428721" y="379773"/>
                </a:cubicBezTo>
                <a:cubicBezTo>
                  <a:pt x="5421364" y="372416"/>
                  <a:pt x="5430906" y="350947"/>
                  <a:pt x="5450033" y="331820"/>
                </a:cubicBezTo>
                <a:cubicBezTo>
                  <a:pt x="5464379" y="317475"/>
                  <a:pt x="5480042" y="308521"/>
                  <a:pt x="5490080" y="308044"/>
                </a:cubicBezTo>
                <a:close/>
                <a:moveTo>
                  <a:pt x="5014538" y="308044"/>
                </a:moveTo>
                <a:cubicBezTo>
                  <a:pt x="5017884" y="307886"/>
                  <a:pt x="5020605" y="308668"/>
                  <a:pt x="5022444" y="310507"/>
                </a:cubicBezTo>
                <a:cubicBezTo>
                  <a:pt x="5029801" y="317864"/>
                  <a:pt x="5020259" y="339334"/>
                  <a:pt x="5001132" y="358460"/>
                </a:cubicBezTo>
                <a:cubicBezTo>
                  <a:pt x="4990373" y="369219"/>
                  <a:pt x="4978873" y="376946"/>
                  <a:pt x="4969560" y="380337"/>
                </a:cubicBezTo>
                <a:cubicBezTo>
                  <a:pt x="4966456" y="381468"/>
                  <a:pt x="4963595" y="382117"/>
                  <a:pt x="4961086" y="382236"/>
                </a:cubicBezTo>
                <a:cubicBezTo>
                  <a:pt x="4957739" y="382395"/>
                  <a:pt x="4955018" y="381612"/>
                  <a:pt x="4953179" y="379773"/>
                </a:cubicBezTo>
                <a:cubicBezTo>
                  <a:pt x="4945822" y="372416"/>
                  <a:pt x="4955364" y="350947"/>
                  <a:pt x="4974491" y="331820"/>
                </a:cubicBezTo>
                <a:cubicBezTo>
                  <a:pt x="4988837" y="317475"/>
                  <a:pt x="5004500" y="308521"/>
                  <a:pt x="5014538" y="308044"/>
                </a:cubicBezTo>
                <a:close/>
                <a:moveTo>
                  <a:pt x="4538996" y="308044"/>
                </a:moveTo>
                <a:cubicBezTo>
                  <a:pt x="4542342" y="307886"/>
                  <a:pt x="4545063" y="308668"/>
                  <a:pt x="4546902" y="310507"/>
                </a:cubicBezTo>
                <a:cubicBezTo>
                  <a:pt x="4554259" y="317864"/>
                  <a:pt x="4544717" y="339334"/>
                  <a:pt x="4525590" y="358460"/>
                </a:cubicBezTo>
                <a:cubicBezTo>
                  <a:pt x="4514831" y="369219"/>
                  <a:pt x="4503331" y="376946"/>
                  <a:pt x="4494018" y="380337"/>
                </a:cubicBezTo>
                <a:cubicBezTo>
                  <a:pt x="4490914" y="381468"/>
                  <a:pt x="4488053" y="382117"/>
                  <a:pt x="4485544" y="382236"/>
                </a:cubicBezTo>
                <a:cubicBezTo>
                  <a:pt x="4482197" y="382395"/>
                  <a:pt x="4479476" y="381612"/>
                  <a:pt x="4477637" y="379773"/>
                </a:cubicBezTo>
                <a:cubicBezTo>
                  <a:pt x="4470280" y="372416"/>
                  <a:pt x="4479822" y="350947"/>
                  <a:pt x="4498949" y="331820"/>
                </a:cubicBezTo>
                <a:cubicBezTo>
                  <a:pt x="4513295" y="317475"/>
                  <a:pt x="4528958" y="308521"/>
                  <a:pt x="4538996" y="308044"/>
                </a:cubicBezTo>
                <a:close/>
                <a:moveTo>
                  <a:pt x="4063454" y="308044"/>
                </a:moveTo>
                <a:cubicBezTo>
                  <a:pt x="4066800" y="307886"/>
                  <a:pt x="4069521" y="308668"/>
                  <a:pt x="4071360" y="310507"/>
                </a:cubicBezTo>
                <a:cubicBezTo>
                  <a:pt x="4078717" y="317864"/>
                  <a:pt x="4069175" y="339334"/>
                  <a:pt x="4050048" y="358460"/>
                </a:cubicBezTo>
                <a:cubicBezTo>
                  <a:pt x="4039289" y="369219"/>
                  <a:pt x="4027789" y="376946"/>
                  <a:pt x="4018476" y="380337"/>
                </a:cubicBezTo>
                <a:cubicBezTo>
                  <a:pt x="4015372" y="381468"/>
                  <a:pt x="4012511" y="382117"/>
                  <a:pt x="4010002" y="382236"/>
                </a:cubicBezTo>
                <a:cubicBezTo>
                  <a:pt x="4006655" y="382395"/>
                  <a:pt x="4003934" y="381612"/>
                  <a:pt x="4002095" y="379773"/>
                </a:cubicBezTo>
                <a:cubicBezTo>
                  <a:pt x="3994738" y="372416"/>
                  <a:pt x="4004280" y="350947"/>
                  <a:pt x="4023407" y="331820"/>
                </a:cubicBezTo>
                <a:cubicBezTo>
                  <a:pt x="4037753" y="317475"/>
                  <a:pt x="4053416" y="308521"/>
                  <a:pt x="4063454" y="308044"/>
                </a:cubicBezTo>
                <a:close/>
                <a:moveTo>
                  <a:pt x="3587915" y="308044"/>
                </a:moveTo>
                <a:cubicBezTo>
                  <a:pt x="3591261" y="307886"/>
                  <a:pt x="3593982" y="308668"/>
                  <a:pt x="3595821" y="310507"/>
                </a:cubicBezTo>
                <a:cubicBezTo>
                  <a:pt x="3603178" y="317864"/>
                  <a:pt x="3593636" y="339334"/>
                  <a:pt x="3574509" y="358460"/>
                </a:cubicBezTo>
                <a:cubicBezTo>
                  <a:pt x="3563750" y="369219"/>
                  <a:pt x="3552249" y="376946"/>
                  <a:pt x="3542937" y="380337"/>
                </a:cubicBezTo>
                <a:cubicBezTo>
                  <a:pt x="3539833" y="381468"/>
                  <a:pt x="3536971" y="382117"/>
                  <a:pt x="3534462" y="382236"/>
                </a:cubicBezTo>
                <a:cubicBezTo>
                  <a:pt x="3531116" y="382395"/>
                  <a:pt x="3528394" y="381612"/>
                  <a:pt x="3526555" y="379773"/>
                </a:cubicBezTo>
                <a:cubicBezTo>
                  <a:pt x="3519198" y="372416"/>
                  <a:pt x="3528741" y="350947"/>
                  <a:pt x="3547868" y="331820"/>
                </a:cubicBezTo>
                <a:cubicBezTo>
                  <a:pt x="3562213" y="317475"/>
                  <a:pt x="3577876" y="308521"/>
                  <a:pt x="3587915" y="308044"/>
                </a:cubicBezTo>
                <a:close/>
                <a:moveTo>
                  <a:pt x="3112373" y="308044"/>
                </a:moveTo>
                <a:cubicBezTo>
                  <a:pt x="3115719" y="307886"/>
                  <a:pt x="3118440" y="308668"/>
                  <a:pt x="3120279" y="310507"/>
                </a:cubicBezTo>
                <a:cubicBezTo>
                  <a:pt x="3127636" y="317864"/>
                  <a:pt x="3118093" y="339334"/>
                  <a:pt x="3098967" y="358460"/>
                </a:cubicBezTo>
                <a:cubicBezTo>
                  <a:pt x="3088207" y="369219"/>
                  <a:pt x="3076707" y="376946"/>
                  <a:pt x="3067395" y="380337"/>
                </a:cubicBezTo>
                <a:cubicBezTo>
                  <a:pt x="3064291" y="381468"/>
                  <a:pt x="3061430" y="382117"/>
                  <a:pt x="3058920" y="382236"/>
                </a:cubicBezTo>
                <a:cubicBezTo>
                  <a:pt x="3055573" y="382395"/>
                  <a:pt x="3052853" y="381612"/>
                  <a:pt x="3051013" y="379773"/>
                </a:cubicBezTo>
                <a:cubicBezTo>
                  <a:pt x="3043657" y="372416"/>
                  <a:pt x="3053199" y="350947"/>
                  <a:pt x="3072326" y="331820"/>
                </a:cubicBezTo>
                <a:cubicBezTo>
                  <a:pt x="3086672" y="317475"/>
                  <a:pt x="3102335" y="308521"/>
                  <a:pt x="3112373" y="308044"/>
                </a:cubicBezTo>
                <a:close/>
                <a:moveTo>
                  <a:pt x="2636831" y="308044"/>
                </a:moveTo>
                <a:cubicBezTo>
                  <a:pt x="2640177" y="307886"/>
                  <a:pt x="2642898" y="308668"/>
                  <a:pt x="2644738" y="310507"/>
                </a:cubicBezTo>
                <a:cubicBezTo>
                  <a:pt x="2652094" y="317864"/>
                  <a:pt x="2642552" y="339334"/>
                  <a:pt x="2623425" y="358460"/>
                </a:cubicBezTo>
                <a:cubicBezTo>
                  <a:pt x="2612666" y="369219"/>
                  <a:pt x="2601166" y="376946"/>
                  <a:pt x="2591853" y="380337"/>
                </a:cubicBezTo>
                <a:cubicBezTo>
                  <a:pt x="2588749" y="381468"/>
                  <a:pt x="2585888" y="382117"/>
                  <a:pt x="2583378" y="382236"/>
                </a:cubicBezTo>
                <a:cubicBezTo>
                  <a:pt x="2580032" y="382395"/>
                  <a:pt x="2577311" y="381612"/>
                  <a:pt x="2575472" y="379773"/>
                </a:cubicBezTo>
                <a:cubicBezTo>
                  <a:pt x="2568115" y="372416"/>
                  <a:pt x="2577657" y="350947"/>
                  <a:pt x="2596784" y="331820"/>
                </a:cubicBezTo>
                <a:cubicBezTo>
                  <a:pt x="2611129" y="317475"/>
                  <a:pt x="2626793" y="308521"/>
                  <a:pt x="2636831" y="308044"/>
                </a:cubicBezTo>
                <a:close/>
                <a:moveTo>
                  <a:pt x="2161290" y="308044"/>
                </a:moveTo>
                <a:cubicBezTo>
                  <a:pt x="2164636" y="307886"/>
                  <a:pt x="2167357" y="308668"/>
                  <a:pt x="2169196" y="310507"/>
                </a:cubicBezTo>
                <a:cubicBezTo>
                  <a:pt x="2176553" y="317864"/>
                  <a:pt x="2167011" y="339334"/>
                  <a:pt x="2147884" y="358460"/>
                </a:cubicBezTo>
                <a:cubicBezTo>
                  <a:pt x="2137124" y="369219"/>
                  <a:pt x="2125625" y="376946"/>
                  <a:pt x="2116312" y="380337"/>
                </a:cubicBezTo>
                <a:cubicBezTo>
                  <a:pt x="2113208" y="381468"/>
                  <a:pt x="2110347" y="382117"/>
                  <a:pt x="2107837" y="382236"/>
                </a:cubicBezTo>
                <a:cubicBezTo>
                  <a:pt x="2104491" y="382395"/>
                  <a:pt x="2101769" y="381612"/>
                  <a:pt x="2099931" y="379773"/>
                </a:cubicBezTo>
                <a:cubicBezTo>
                  <a:pt x="2092573" y="372416"/>
                  <a:pt x="2102116" y="350947"/>
                  <a:pt x="2121243" y="331820"/>
                </a:cubicBezTo>
                <a:cubicBezTo>
                  <a:pt x="2135589" y="317475"/>
                  <a:pt x="2151251" y="308521"/>
                  <a:pt x="2161290" y="308044"/>
                </a:cubicBezTo>
                <a:close/>
                <a:moveTo>
                  <a:pt x="1685747" y="308044"/>
                </a:moveTo>
                <a:cubicBezTo>
                  <a:pt x="1689094" y="307886"/>
                  <a:pt x="1691814" y="308668"/>
                  <a:pt x="1693654" y="310507"/>
                </a:cubicBezTo>
                <a:cubicBezTo>
                  <a:pt x="1701011" y="317864"/>
                  <a:pt x="1691469" y="339334"/>
                  <a:pt x="1672341" y="358460"/>
                </a:cubicBezTo>
                <a:cubicBezTo>
                  <a:pt x="1661582" y="369219"/>
                  <a:pt x="1650083" y="376946"/>
                  <a:pt x="1640770" y="380337"/>
                </a:cubicBezTo>
                <a:cubicBezTo>
                  <a:pt x="1637666" y="381468"/>
                  <a:pt x="1634805" y="382117"/>
                  <a:pt x="1632294" y="382236"/>
                </a:cubicBezTo>
                <a:cubicBezTo>
                  <a:pt x="1628949" y="382395"/>
                  <a:pt x="1626227" y="381612"/>
                  <a:pt x="1624389" y="379773"/>
                </a:cubicBezTo>
                <a:cubicBezTo>
                  <a:pt x="1617031" y="372416"/>
                  <a:pt x="1626574" y="350947"/>
                  <a:pt x="1645701" y="331820"/>
                </a:cubicBezTo>
                <a:cubicBezTo>
                  <a:pt x="1660047" y="317475"/>
                  <a:pt x="1675709" y="308521"/>
                  <a:pt x="1685747" y="308044"/>
                </a:cubicBezTo>
                <a:close/>
                <a:moveTo>
                  <a:pt x="1210205" y="308044"/>
                </a:moveTo>
                <a:cubicBezTo>
                  <a:pt x="1213551" y="307886"/>
                  <a:pt x="1216272" y="308668"/>
                  <a:pt x="1218112" y="310507"/>
                </a:cubicBezTo>
                <a:cubicBezTo>
                  <a:pt x="1225468" y="317864"/>
                  <a:pt x="1215926" y="339334"/>
                  <a:pt x="1196798" y="358460"/>
                </a:cubicBezTo>
                <a:cubicBezTo>
                  <a:pt x="1186039" y="369219"/>
                  <a:pt x="1174540" y="376946"/>
                  <a:pt x="1165227" y="380337"/>
                </a:cubicBezTo>
                <a:cubicBezTo>
                  <a:pt x="1162123" y="381468"/>
                  <a:pt x="1159262" y="382117"/>
                  <a:pt x="1156752" y="382236"/>
                </a:cubicBezTo>
                <a:cubicBezTo>
                  <a:pt x="1153406" y="382395"/>
                  <a:pt x="1150685" y="381612"/>
                  <a:pt x="1148846" y="379773"/>
                </a:cubicBezTo>
                <a:cubicBezTo>
                  <a:pt x="1141488" y="372416"/>
                  <a:pt x="1151031" y="350947"/>
                  <a:pt x="1170158" y="331820"/>
                </a:cubicBezTo>
                <a:cubicBezTo>
                  <a:pt x="1184504" y="317475"/>
                  <a:pt x="1200166" y="308521"/>
                  <a:pt x="1210205" y="308044"/>
                </a:cubicBezTo>
                <a:close/>
                <a:moveTo>
                  <a:pt x="734663" y="308044"/>
                </a:moveTo>
                <a:cubicBezTo>
                  <a:pt x="738009" y="307886"/>
                  <a:pt x="740730" y="308668"/>
                  <a:pt x="742569" y="310507"/>
                </a:cubicBezTo>
                <a:cubicBezTo>
                  <a:pt x="749926" y="317864"/>
                  <a:pt x="740384" y="339334"/>
                  <a:pt x="721257" y="358460"/>
                </a:cubicBezTo>
                <a:cubicBezTo>
                  <a:pt x="710498" y="369219"/>
                  <a:pt x="698998" y="376946"/>
                  <a:pt x="689685" y="380337"/>
                </a:cubicBezTo>
                <a:cubicBezTo>
                  <a:pt x="686581" y="381468"/>
                  <a:pt x="683719" y="382117"/>
                  <a:pt x="681210" y="382236"/>
                </a:cubicBezTo>
                <a:cubicBezTo>
                  <a:pt x="677864" y="382395"/>
                  <a:pt x="675143" y="381612"/>
                  <a:pt x="673303" y="379773"/>
                </a:cubicBezTo>
                <a:cubicBezTo>
                  <a:pt x="665947" y="372416"/>
                  <a:pt x="675489" y="350947"/>
                  <a:pt x="694616" y="331820"/>
                </a:cubicBezTo>
                <a:cubicBezTo>
                  <a:pt x="708961" y="317475"/>
                  <a:pt x="724624" y="308521"/>
                  <a:pt x="734663" y="308044"/>
                </a:cubicBezTo>
                <a:close/>
                <a:moveTo>
                  <a:pt x="259121" y="308044"/>
                </a:moveTo>
                <a:cubicBezTo>
                  <a:pt x="262467" y="307886"/>
                  <a:pt x="265188" y="308668"/>
                  <a:pt x="267027" y="310507"/>
                </a:cubicBezTo>
                <a:cubicBezTo>
                  <a:pt x="274384" y="317864"/>
                  <a:pt x="264842" y="339334"/>
                  <a:pt x="245715" y="358460"/>
                </a:cubicBezTo>
                <a:cubicBezTo>
                  <a:pt x="234956" y="369219"/>
                  <a:pt x="223456" y="376946"/>
                  <a:pt x="214143" y="380337"/>
                </a:cubicBezTo>
                <a:cubicBezTo>
                  <a:pt x="211039" y="381468"/>
                  <a:pt x="208178" y="382117"/>
                  <a:pt x="205668" y="382236"/>
                </a:cubicBezTo>
                <a:cubicBezTo>
                  <a:pt x="202322" y="382395"/>
                  <a:pt x="199601" y="381612"/>
                  <a:pt x="197762" y="379773"/>
                </a:cubicBezTo>
                <a:cubicBezTo>
                  <a:pt x="190405" y="372416"/>
                  <a:pt x="199947" y="350947"/>
                  <a:pt x="219074" y="331820"/>
                </a:cubicBezTo>
                <a:cubicBezTo>
                  <a:pt x="233419" y="317475"/>
                  <a:pt x="249082" y="308521"/>
                  <a:pt x="259121" y="308044"/>
                </a:cubicBezTo>
                <a:close/>
                <a:moveTo>
                  <a:pt x="9364498" y="221874"/>
                </a:moveTo>
                <a:cubicBezTo>
                  <a:pt x="9374901" y="221874"/>
                  <a:pt x="9383335" y="243801"/>
                  <a:pt x="9383335" y="270850"/>
                </a:cubicBezTo>
                <a:cubicBezTo>
                  <a:pt x="9383335" y="297899"/>
                  <a:pt x="9374901" y="319827"/>
                  <a:pt x="9364498" y="319827"/>
                </a:cubicBezTo>
                <a:cubicBezTo>
                  <a:pt x="9354094" y="319827"/>
                  <a:pt x="9345661" y="297899"/>
                  <a:pt x="9345661" y="270850"/>
                </a:cubicBezTo>
                <a:cubicBezTo>
                  <a:pt x="9345661" y="243801"/>
                  <a:pt x="9354094" y="221874"/>
                  <a:pt x="9364498" y="221874"/>
                </a:cubicBezTo>
                <a:close/>
                <a:moveTo>
                  <a:pt x="8888965" y="221874"/>
                </a:moveTo>
                <a:cubicBezTo>
                  <a:pt x="8899368" y="221874"/>
                  <a:pt x="8907802" y="243801"/>
                  <a:pt x="8907802" y="270850"/>
                </a:cubicBezTo>
                <a:cubicBezTo>
                  <a:pt x="8907802" y="297899"/>
                  <a:pt x="8899368" y="319827"/>
                  <a:pt x="8888965" y="319827"/>
                </a:cubicBezTo>
                <a:cubicBezTo>
                  <a:pt x="8878561" y="319827"/>
                  <a:pt x="8870128" y="297899"/>
                  <a:pt x="8870128" y="270850"/>
                </a:cubicBezTo>
                <a:cubicBezTo>
                  <a:pt x="8870128" y="243801"/>
                  <a:pt x="8878561" y="221874"/>
                  <a:pt x="8888965" y="221874"/>
                </a:cubicBezTo>
                <a:close/>
                <a:moveTo>
                  <a:pt x="8413423" y="221874"/>
                </a:moveTo>
                <a:cubicBezTo>
                  <a:pt x="8423826" y="221874"/>
                  <a:pt x="8432260" y="243801"/>
                  <a:pt x="8432260" y="270850"/>
                </a:cubicBezTo>
                <a:cubicBezTo>
                  <a:pt x="8432260" y="297899"/>
                  <a:pt x="8423826" y="319827"/>
                  <a:pt x="8413423" y="319827"/>
                </a:cubicBezTo>
                <a:cubicBezTo>
                  <a:pt x="8403019" y="319827"/>
                  <a:pt x="8394586" y="297899"/>
                  <a:pt x="8394586" y="270850"/>
                </a:cubicBezTo>
                <a:cubicBezTo>
                  <a:pt x="8394586" y="243801"/>
                  <a:pt x="8403019" y="221874"/>
                  <a:pt x="8413423" y="221874"/>
                </a:cubicBezTo>
                <a:close/>
                <a:moveTo>
                  <a:pt x="7937881" y="221874"/>
                </a:moveTo>
                <a:cubicBezTo>
                  <a:pt x="7948284" y="221874"/>
                  <a:pt x="7956718" y="243801"/>
                  <a:pt x="7956718" y="270850"/>
                </a:cubicBezTo>
                <a:cubicBezTo>
                  <a:pt x="7956718" y="297899"/>
                  <a:pt x="7948284" y="319827"/>
                  <a:pt x="7937881" y="319827"/>
                </a:cubicBezTo>
                <a:cubicBezTo>
                  <a:pt x="7927477" y="319827"/>
                  <a:pt x="7919043" y="297899"/>
                  <a:pt x="7919043" y="270850"/>
                </a:cubicBezTo>
                <a:cubicBezTo>
                  <a:pt x="7919043" y="243801"/>
                  <a:pt x="7927477" y="221874"/>
                  <a:pt x="7937881" y="221874"/>
                </a:cubicBezTo>
                <a:close/>
                <a:moveTo>
                  <a:pt x="7462339" y="221874"/>
                </a:moveTo>
                <a:cubicBezTo>
                  <a:pt x="7472742" y="221874"/>
                  <a:pt x="7481176" y="243801"/>
                  <a:pt x="7481176" y="270850"/>
                </a:cubicBezTo>
                <a:cubicBezTo>
                  <a:pt x="7481176" y="297899"/>
                  <a:pt x="7472742" y="319827"/>
                  <a:pt x="7462339" y="319827"/>
                </a:cubicBezTo>
                <a:cubicBezTo>
                  <a:pt x="7451935" y="319827"/>
                  <a:pt x="7443501" y="297899"/>
                  <a:pt x="7443501" y="270850"/>
                </a:cubicBezTo>
                <a:cubicBezTo>
                  <a:pt x="7443501" y="243801"/>
                  <a:pt x="7451935" y="221874"/>
                  <a:pt x="7462339" y="221874"/>
                </a:cubicBezTo>
                <a:close/>
                <a:moveTo>
                  <a:pt x="6986797" y="221874"/>
                </a:moveTo>
                <a:cubicBezTo>
                  <a:pt x="6997200" y="221874"/>
                  <a:pt x="7005634" y="243801"/>
                  <a:pt x="7005634" y="270850"/>
                </a:cubicBezTo>
                <a:cubicBezTo>
                  <a:pt x="7005634" y="297899"/>
                  <a:pt x="6997200" y="319827"/>
                  <a:pt x="6986797" y="319827"/>
                </a:cubicBezTo>
                <a:cubicBezTo>
                  <a:pt x="6976393" y="319827"/>
                  <a:pt x="6967959" y="297899"/>
                  <a:pt x="6967959" y="270850"/>
                </a:cubicBezTo>
                <a:cubicBezTo>
                  <a:pt x="6967959" y="243801"/>
                  <a:pt x="6976393" y="221874"/>
                  <a:pt x="6986797" y="221874"/>
                </a:cubicBezTo>
                <a:close/>
                <a:moveTo>
                  <a:pt x="6511255" y="221874"/>
                </a:moveTo>
                <a:cubicBezTo>
                  <a:pt x="6521658" y="221874"/>
                  <a:pt x="6530092" y="243801"/>
                  <a:pt x="6530092" y="270850"/>
                </a:cubicBezTo>
                <a:cubicBezTo>
                  <a:pt x="6530092" y="297899"/>
                  <a:pt x="6521658" y="319827"/>
                  <a:pt x="6511255" y="319827"/>
                </a:cubicBezTo>
                <a:cubicBezTo>
                  <a:pt x="6500851" y="319827"/>
                  <a:pt x="6492417" y="297899"/>
                  <a:pt x="6492417" y="270850"/>
                </a:cubicBezTo>
                <a:cubicBezTo>
                  <a:pt x="6492417" y="243801"/>
                  <a:pt x="6500851" y="221874"/>
                  <a:pt x="6511255" y="221874"/>
                </a:cubicBezTo>
                <a:close/>
                <a:moveTo>
                  <a:pt x="6035713" y="221874"/>
                </a:moveTo>
                <a:cubicBezTo>
                  <a:pt x="6046116" y="221874"/>
                  <a:pt x="6054550" y="243801"/>
                  <a:pt x="6054550" y="270850"/>
                </a:cubicBezTo>
                <a:cubicBezTo>
                  <a:pt x="6054550" y="297899"/>
                  <a:pt x="6046116" y="319827"/>
                  <a:pt x="6035713" y="319827"/>
                </a:cubicBezTo>
                <a:cubicBezTo>
                  <a:pt x="6025309" y="319827"/>
                  <a:pt x="6016875" y="297899"/>
                  <a:pt x="6016875" y="270850"/>
                </a:cubicBezTo>
                <a:cubicBezTo>
                  <a:pt x="6016875" y="243801"/>
                  <a:pt x="6025309" y="221874"/>
                  <a:pt x="6035713" y="221874"/>
                </a:cubicBezTo>
                <a:close/>
                <a:moveTo>
                  <a:pt x="5560171" y="221874"/>
                </a:moveTo>
                <a:cubicBezTo>
                  <a:pt x="5570574" y="221874"/>
                  <a:pt x="5579008" y="243801"/>
                  <a:pt x="5579008" y="270850"/>
                </a:cubicBezTo>
                <a:cubicBezTo>
                  <a:pt x="5579008" y="297899"/>
                  <a:pt x="5570574" y="319827"/>
                  <a:pt x="5560171" y="319827"/>
                </a:cubicBezTo>
                <a:cubicBezTo>
                  <a:pt x="5549767" y="319827"/>
                  <a:pt x="5541333" y="297899"/>
                  <a:pt x="5541333" y="270850"/>
                </a:cubicBezTo>
                <a:cubicBezTo>
                  <a:pt x="5541333" y="243801"/>
                  <a:pt x="5549767" y="221874"/>
                  <a:pt x="5560171" y="221874"/>
                </a:cubicBezTo>
                <a:close/>
                <a:moveTo>
                  <a:pt x="5084629" y="221874"/>
                </a:moveTo>
                <a:cubicBezTo>
                  <a:pt x="5095032" y="221874"/>
                  <a:pt x="5103466" y="243801"/>
                  <a:pt x="5103466" y="270850"/>
                </a:cubicBezTo>
                <a:cubicBezTo>
                  <a:pt x="5103466" y="297899"/>
                  <a:pt x="5095032" y="319827"/>
                  <a:pt x="5084629" y="319827"/>
                </a:cubicBezTo>
                <a:cubicBezTo>
                  <a:pt x="5074225" y="319827"/>
                  <a:pt x="5065791" y="297899"/>
                  <a:pt x="5065791" y="270850"/>
                </a:cubicBezTo>
                <a:cubicBezTo>
                  <a:pt x="5065791" y="243801"/>
                  <a:pt x="5074225" y="221874"/>
                  <a:pt x="5084629" y="221874"/>
                </a:cubicBezTo>
                <a:close/>
                <a:moveTo>
                  <a:pt x="4609087" y="221874"/>
                </a:moveTo>
                <a:cubicBezTo>
                  <a:pt x="4619490" y="221874"/>
                  <a:pt x="4627924" y="243801"/>
                  <a:pt x="4627924" y="270850"/>
                </a:cubicBezTo>
                <a:cubicBezTo>
                  <a:pt x="4627924" y="297899"/>
                  <a:pt x="4619490" y="319827"/>
                  <a:pt x="4609087" y="319827"/>
                </a:cubicBezTo>
                <a:cubicBezTo>
                  <a:pt x="4598683" y="319827"/>
                  <a:pt x="4590249" y="297899"/>
                  <a:pt x="4590249" y="270850"/>
                </a:cubicBezTo>
                <a:cubicBezTo>
                  <a:pt x="4590249" y="243801"/>
                  <a:pt x="4598683" y="221874"/>
                  <a:pt x="4609087" y="221874"/>
                </a:cubicBezTo>
                <a:close/>
                <a:moveTo>
                  <a:pt x="4133545" y="221874"/>
                </a:moveTo>
                <a:cubicBezTo>
                  <a:pt x="4143948" y="221874"/>
                  <a:pt x="4152382" y="243801"/>
                  <a:pt x="4152382" y="270850"/>
                </a:cubicBezTo>
                <a:cubicBezTo>
                  <a:pt x="4152382" y="297899"/>
                  <a:pt x="4143948" y="319827"/>
                  <a:pt x="4133545" y="319827"/>
                </a:cubicBezTo>
                <a:cubicBezTo>
                  <a:pt x="4123141" y="319827"/>
                  <a:pt x="4114707" y="297899"/>
                  <a:pt x="4114707" y="270850"/>
                </a:cubicBezTo>
                <a:cubicBezTo>
                  <a:pt x="4114707" y="243801"/>
                  <a:pt x="4123141" y="221874"/>
                  <a:pt x="4133545" y="221874"/>
                </a:cubicBezTo>
                <a:close/>
                <a:moveTo>
                  <a:pt x="3658005" y="221874"/>
                </a:moveTo>
                <a:cubicBezTo>
                  <a:pt x="3668409" y="221874"/>
                  <a:pt x="3676842" y="243801"/>
                  <a:pt x="3676842" y="270850"/>
                </a:cubicBezTo>
                <a:cubicBezTo>
                  <a:pt x="3676842" y="297899"/>
                  <a:pt x="3668409" y="319827"/>
                  <a:pt x="3658005" y="319827"/>
                </a:cubicBezTo>
                <a:cubicBezTo>
                  <a:pt x="3647601" y="319827"/>
                  <a:pt x="3639168" y="297899"/>
                  <a:pt x="3639168" y="270850"/>
                </a:cubicBezTo>
                <a:cubicBezTo>
                  <a:pt x="3639168" y="243801"/>
                  <a:pt x="3647601" y="221874"/>
                  <a:pt x="3658005" y="221874"/>
                </a:cubicBezTo>
                <a:close/>
                <a:moveTo>
                  <a:pt x="3182463" y="221874"/>
                </a:moveTo>
                <a:cubicBezTo>
                  <a:pt x="3192867" y="221874"/>
                  <a:pt x="3201301" y="243801"/>
                  <a:pt x="3201301" y="270850"/>
                </a:cubicBezTo>
                <a:cubicBezTo>
                  <a:pt x="3201301" y="297899"/>
                  <a:pt x="3192867" y="319827"/>
                  <a:pt x="3182463" y="319827"/>
                </a:cubicBezTo>
                <a:cubicBezTo>
                  <a:pt x="3172060" y="319827"/>
                  <a:pt x="3163626" y="297899"/>
                  <a:pt x="3163626" y="270850"/>
                </a:cubicBezTo>
                <a:cubicBezTo>
                  <a:pt x="3163626" y="243801"/>
                  <a:pt x="3172060" y="221874"/>
                  <a:pt x="3182463" y="221874"/>
                </a:cubicBezTo>
                <a:close/>
                <a:moveTo>
                  <a:pt x="2706921" y="221874"/>
                </a:moveTo>
                <a:cubicBezTo>
                  <a:pt x="2717325" y="221874"/>
                  <a:pt x="2725759" y="243801"/>
                  <a:pt x="2725759" y="270850"/>
                </a:cubicBezTo>
                <a:cubicBezTo>
                  <a:pt x="2725759" y="297899"/>
                  <a:pt x="2717325" y="319827"/>
                  <a:pt x="2706921" y="319827"/>
                </a:cubicBezTo>
                <a:cubicBezTo>
                  <a:pt x="2696518" y="319827"/>
                  <a:pt x="2688084" y="297899"/>
                  <a:pt x="2688084" y="270850"/>
                </a:cubicBezTo>
                <a:cubicBezTo>
                  <a:pt x="2688084" y="243801"/>
                  <a:pt x="2696518" y="221874"/>
                  <a:pt x="2706921" y="221874"/>
                </a:cubicBezTo>
                <a:close/>
                <a:moveTo>
                  <a:pt x="2231380" y="221874"/>
                </a:moveTo>
                <a:cubicBezTo>
                  <a:pt x="2241783" y="221874"/>
                  <a:pt x="2250217" y="243801"/>
                  <a:pt x="2250217" y="270850"/>
                </a:cubicBezTo>
                <a:cubicBezTo>
                  <a:pt x="2250217" y="297899"/>
                  <a:pt x="2241783" y="319827"/>
                  <a:pt x="2231380" y="319827"/>
                </a:cubicBezTo>
                <a:cubicBezTo>
                  <a:pt x="2220976" y="319827"/>
                  <a:pt x="2212543" y="297899"/>
                  <a:pt x="2212543" y="270850"/>
                </a:cubicBezTo>
                <a:cubicBezTo>
                  <a:pt x="2212543" y="243801"/>
                  <a:pt x="2220976" y="221874"/>
                  <a:pt x="2231380" y="221874"/>
                </a:cubicBezTo>
                <a:close/>
                <a:moveTo>
                  <a:pt x="1755838" y="221874"/>
                </a:moveTo>
                <a:cubicBezTo>
                  <a:pt x="1766242" y="221874"/>
                  <a:pt x="1774675" y="243801"/>
                  <a:pt x="1774675" y="270850"/>
                </a:cubicBezTo>
                <a:cubicBezTo>
                  <a:pt x="1774675" y="297899"/>
                  <a:pt x="1766242" y="319827"/>
                  <a:pt x="1755838" y="319827"/>
                </a:cubicBezTo>
                <a:cubicBezTo>
                  <a:pt x="1745434" y="319827"/>
                  <a:pt x="1737001" y="297899"/>
                  <a:pt x="1737001" y="270850"/>
                </a:cubicBezTo>
                <a:cubicBezTo>
                  <a:pt x="1737001" y="243801"/>
                  <a:pt x="1745434" y="221874"/>
                  <a:pt x="1755838" y="221874"/>
                </a:cubicBezTo>
                <a:close/>
                <a:moveTo>
                  <a:pt x="1280295" y="221874"/>
                </a:moveTo>
                <a:cubicBezTo>
                  <a:pt x="1290699" y="221874"/>
                  <a:pt x="1299132" y="243801"/>
                  <a:pt x="1299132" y="270850"/>
                </a:cubicBezTo>
                <a:cubicBezTo>
                  <a:pt x="1299132" y="297899"/>
                  <a:pt x="1290699" y="319827"/>
                  <a:pt x="1280295" y="319827"/>
                </a:cubicBezTo>
                <a:cubicBezTo>
                  <a:pt x="1269892" y="319827"/>
                  <a:pt x="1261459" y="297899"/>
                  <a:pt x="1261459" y="270850"/>
                </a:cubicBezTo>
                <a:cubicBezTo>
                  <a:pt x="1261459" y="243801"/>
                  <a:pt x="1269892" y="221874"/>
                  <a:pt x="1280295" y="221874"/>
                </a:cubicBezTo>
                <a:close/>
                <a:moveTo>
                  <a:pt x="804753" y="221874"/>
                </a:moveTo>
                <a:cubicBezTo>
                  <a:pt x="815157" y="221874"/>
                  <a:pt x="823590" y="243801"/>
                  <a:pt x="823590" y="270850"/>
                </a:cubicBezTo>
                <a:cubicBezTo>
                  <a:pt x="823590" y="297899"/>
                  <a:pt x="815157" y="319827"/>
                  <a:pt x="804753" y="319827"/>
                </a:cubicBezTo>
                <a:cubicBezTo>
                  <a:pt x="794349" y="319827"/>
                  <a:pt x="785916" y="297899"/>
                  <a:pt x="785916" y="270850"/>
                </a:cubicBezTo>
                <a:cubicBezTo>
                  <a:pt x="785916" y="243801"/>
                  <a:pt x="794349" y="221874"/>
                  <a:pt x="804753" y="221874"/>
                </a:cubicBezTo>
                <a:close/>
                <a:moveTo>
                  <a:pt x="329211" y="221874"/>
                </a:moveTo>
                <a:cubicBezTo>
                  <a:pt x="339615" y="221874"/>
                  <a:pt x="348048" y="243801"/>
                  <a:pt x="348048" y="270850"/>
                </a:cubicBezTo>
                <a:cubicBezTo>
                  <a:pt x="348048" y="297899"/>
                  <a:pt x="339615" y="319827"/>
                  <a:pt x="329211" y="319827"/>
                </a:cubicBezTo>
                <a:cubicBezTo>
                  <a:pt x="318808" y="319827"/>
                  <a:pt x="310374" y="297899"/>
                  <a:pt x="310374" y="270850"/>
                </a:cubicBezTo>
                <a:cubicBezTo>
                  <a:pt x="310374" y="243801"/>
                  <a:pt x="318808" y="221874"/>
                  <a:pt x="329211" y="221874"/>
                </a:cubicBezTo>
                <a:close/>
                <a:moveTo>
                  <a:pt x="9045675" y="195300"/>
                </a:moveTo>
                <a:cubicBezTo>
                  <a:pt x="9055714" y="195776"/>
                  <a:pt x="9071377" y="204730"/>
                  <a:pt x="9085722" y="219075"/>
                </a:cubicBezTo>
                <a:cubicBezTo>
                  <a:pt x="9104849" y="238202"/>
                  <a:pt x="9114391" y="259671"/>
                  <a:pt x="9107034" y="267028"/>
                </a:cubicBezTo>
                <a:cubicBezTo>
                  <a:pt x="9105195" y="268867"/>
                  <a:pt x="9102474" y="269650"/>
                  <a:pt x="9099128" y="269491"/>
                </a:cubicBezTo>
                <a:cubicBezTo>
                  <a:pt x="9089089" y="269014"/>
                  <a:pt x="9073427" y="260061"/>
                  <a:pt x="9059081" y="245716"/>
                </a:cubicBezTo>
                <a:cubicBezTo>
                  <a:pt x="9039954" y="226588"/>
                  <a:pt x="9030412" y="205119"/>
                  <a:pt x="9037769" y="197763"/>
                </a:cubicBezTo>
                <a:cubicBezTo>
                  <a:pt x="9039608" y="195924"/>
                  <a:pt x="9042329" y="195141"/>
                  <a:pt x="9045675" y="195300"/>
                </a:cubicBezTo>
                <a:close/>
                <a:moveTo>
                  <a:pt x="8570142" y="195300"/>
                </a:moveTo>
                <a:cubicBezTo>
                  <a:pt x="8580181" y="195776"/>
                  <a:pt x="8595843" y="204730"/>
                  <a:pt x="8610189" y="219075"/>
                </a:cubicBezTo>
                <a:cubicBezTo>
                  <a:pt x="8629316" y="238202"/>
                  <a:pt x="8638857" y="259671"/>
                  <a:pt x="8631501" y="267028"/>
                </a:cubicBezTo>
                <a:cubicBezTo>
                  <a:pt x="8629662" y="268867"/>
                  <a:pt x="8626941" y="269650"/>
                  <a:pt x="8623595" y="269491"/>
                </a:cubicBezTo>
                <a:cubicBezTo>
                  <a:pt x="8613556" y="269014"/>
                  <a:pt x="8597894" y="260061"/>
                  <a:pt x="8583548" y="245716"/>
                </a:cubicBezTo>
                <a:cubicBezTo>
                  <a:pt x="8564421" y="226588"/>
                  <a:pt x="8554879" y="205119"/>
                  <a:pt x="8562236" y="197763"/>
                </a:cubicBezTo>
                <a:cubicBezTo>
                  <a:pt x="8564075" y="195924"/>
                  <a:pt x="8566796" y="195141"/>
                  <a:pt x="8570142" y="195300"/>
                </a:cubicBezTo>
                <a:close/>
                <a:moveTo>
                  <a:pt x="8094600" y="195300"/>
                </a:moveTo>
                <a:cubicBezTo>
                  <a:pt x="8104639" y="195776"/>
                  <a:pt x="8120301" y="204730"/>
                  <a:pt x="8134646" y="219075"/>
                </a:cubicBezTo>
                <a:cubicBezTo>
                  <a:pt x="8153774" y="238202"/>
                  <a:pt x="8163315" y="259671"/>
                  <a:pt x="8155959" y="267028"/>
                </a:cubicBezTo>
                <a:cubicBezTo>
                  <a:pt x="8154120" y="268867"/>
                  <a:pt x="8151399" y="269650"/>
                  <a:pt x="8148053" y="269491"/>
                </a:cubicBezTo>
                <a:cubicBezTo>
                  <a:pt x="8138014" y="269014"/>
                  <a:pt x="8122352" y="260061"/>
                  <a:pt x="8108006" y="245716"/>
                </a:cubicBezTo>
                <a:cubicBezTo>
                  <a:pt x="8088879" y="226588"/>
                  <a:pt x="8079337" y="205119"/>
                  <a:pt x="8086694" y="197763"/>
                </a:cubicBezTo>
                <a:cubicBezTo>
                  <a:pt x="8088533" y="195924"/>
                  <a:pt x="8091254" y="195141"/>
                  <a:pt x="8094600" y="195300"/>
                </a:cubicBezTo>
                <a:close/>
                <a:moveTo>
                  <a:pt x="7619058" y="195300"/>
                </a:moveTo>
                <a:cubicBezTo>
                  <a:pt x="7629097" y="195776"/>
                  <a:pt x="7644759" y="204730"/>
                  <a:pt x="7659104" y="219075"/>
                </a:cubicBezTo>
                <a:cubicBezTo>
                  <a:pt x="7678232" y="238202"/>
                  <a:pt x="7687773" y="259671"/>
                  <a:pt x="7680417" y="267028"/>
                </a:cubicBezTo>
                <a:cubicBezTo>
                  <a:pt x="7678578" y="268867"/>
                  <a:pt x="7675857" y="269650"/>
                  <a:pt x="7672510" y="269491"/>
                </a:cubicBezTo>
                <a:cubicBezTo>
                  <a:pt x="7662472" y="269014"/>
                  <a:pt x="7646810" y="260061"/>
                  <a:pt x="7632464" y="245716"/>
                </a:cubicBezTo>
                <a:cubicBezTo>
                  <a:pt x="7613337" y="226588"/>
                  <a:pt x="7603795" y="205119"/>
                  <a:pt x="7611152" y="197763"/>
                </a:cubicBezTo>
                <a:cubicBezTo>
                  <a:pt x="7612991" y="195924"/>
                  <a:pt x="7615712" y="195141"/>
                  <a:pt x="7619058" y="195300"/>
                </a:cubicBezTo>
                <a:close/>
                <a:moveTo>
                  <a:pt x="7143516" y="195300"/>
                </a:moveTo>
                <a:cubicBezTo>
                  <a:pt x="7153555" y="195776"/>
                  <a:pt x="7169217" y="204730"/>
                  <a:pt x="7183562" y="219075"/>
                </a:cubicBezTo>
                <a:cubicBezTo>
                  <a:pt x="7202690" y="238202"/>
                  <a:pt x="7212231" y="259671"/>
                  <a:pt x="7204875" y="267028"/>
                </a:cubicBezTo>
                <a:cubicBezTo>
                  <a:pt x="7203036" y="268867"/>
                  <a:pt x="7200315" y="269650"/>
                  <a:pt x="7196968" y="269491"/>
                </a:cubicBezTo>
                <a:cubicBezTo>
                  <a:pt x="7186930" y="269014"/>
                  <a:pt x="7171268" y="260061"/>
                  <a:pt x="7156922" y="245716"/>
                </a:cubicBezTo>
                <a:cubicBezTo>
                  <a:pt x="7137795" y="226588"/>
                  <a:pt x="7128253" y="205119"/>
                  <a:pt x="7135610" y="197763"/>
                </a:cubicBezTo>
                <a:cubicBezTo>
                  <a:pt x="7137449" y="195924"/>
                  <a:pt x="7140170" y="195141"/>
                  <a:pt x="7143516" y="195300"/>
                </a:cubicBezTo>
                <a:close/>
                <a:moveTo>
                  <a:pt x="6667974" y="195300"/>
                </a:moveTo>
                <a:cubicBezTo>
                  <a:pt x="6678013" y="195776"/>
                  <a:pt x="6693675" y="204730"/>
                  <a:pt x="6708020" y="219075"/>
                </a:cubicBezTo>
                <a:cubicBezTo>
                  <a:pt x="6727148" y="238202"/>
                  <a:pt x="6736689" y="259671"/>
                  <a:pt x="6729333" y="267028"/>
                </a:cubicBezTo>
                <a:cubicBezTo>
                  <a:pt x="6727494" y="268867"/>
                  <a:pt x="6724773" y="269650"/>
                  <a:pt x="6721426" y="269491"/>
                </a:cubicBezTo>
                <a:cubicBezTo>
                  <a:pt x="6711388" y="269014"/>
                  <a:pt x="6695726" y="260061"/>
                  <a:pt x="6681380" y="245716"/>
                </a:cubicBezTo>
                <a:cubicBezTo>
                  <a:pt x="6662253" y="226588"/>
                  <a:pt x="6652711" y="205119"/>
                  <a:pt x="6660068" y="197763"/>
                </a:cubicBezTo>
                <a:cubicBezTo>
                  <a:pt x="6661907" y="195924"/>
                  <a:pt x="6664628" y="195141"/>
                  <a:pt x="6667974" y="195300"/>
                </a:cubicBezTo>
                <a:close/>
                <a:moveTo>
                  <a:pt x="6192432" y="195300"/>
                </a:moveTo>
                <a:cubicBezTo>
                  <a:pt x="6202471" y="195776"/>
                  <a:pt x="6218133" y="204730"/>
                  <a:pt x="6232478" y="219075"/>
                </a:cubicBezTo>
                <a:cubicBezTo>
                  <a:pt x="6251606" y="238202"/>
                  <a:pt x="6261147" y="259671"/>
                  <a:pt x="6253791" y="267028"/>
                </a:cubicBezTo>
                <a:cubicBezTo>
                  <a:pt x="6251952" y="268867"/>
                  <a:pt x="6249231" y="269650"/>
                  <a:pt x="6245884" y="269491"/>
                </a:cubicBezTo>
                <a:cubicBezTo>
                  <a:pt x="6235846" y="269014"/>
                  <a:pt x="6220184" y="260061"/>
                  <a:pt x="6205838" y="245716"/>
                </a:cubicBezTo>
                <a:cubicBezTo>
                  <a:pt x="6186711" y="226588"/>
                  <a:pt x="6177169" y="205119"/>
                  <a:pt x="6184526" y="197763"/>
                </a:cubicBezTo>
                <a:cubicBezTo>
                  <a:pt x="6186365" y="195924"/>
                  <a:pt x="6189086" y="195141"/>
                  <a:pt x="6192432" y="195300"/>
                </a:cubicBezTo>
                <a:close/>
                <a:moveTo>
                  <a:pt x="5716890" y="195300"/>
                </a:moveTo>
                <a:cubicBezTo>
                  <a:pt x="5726929" y="195776"/>
                  <a:pt x="5742591" y="204730"/>
                  <a:pt x="5756936" y="219075"/>
                </a:cubicBezTo>
                <a:cubicBezTo>
                  <a:pt x="5776064" y="238202"/>
                  <a:pt x="5785605" y="259671"/>
                  <a:pt x="5778249" y="267028"/>
                </a:cubicBezTo>
                <a:cubicBezTo>
                  <a:pt x="5776410" y="268867"/>
                  <a:pt x="5773689" y="269650"/>
                  <a:pt x="5770342" y="269491"/>
                </a:cubicBezTo>
                <a:cubicBezTo>
                  <a:pt x="5760304" y="269014"/>
                  <a:pt x="5744642" y="260061"/>
                  <a:pt x="5730296" y="245716"/>
                </a:cubicBezTo>
                <a:cubicBezTo>
                  <a:pt x="5711169" y="226588"/>
                  <a:pt x="5701627" y="205119"/>
                  <a:pt x="5708984" y="197763"/>
                </a:cubicBezTo>
                <a:cubicBezTo>
                  <a:pt x="5710823" y="195924"/>
                  <a:pt x="5713544" y="195141"/>
                  <a:pt x="5716890" y="195300"/>
                </a:cubicBezTo>
                <a:close/>
                <a:moveTo>
                  <a:pt x="5241348" y="195300"/>
                </a:moveTo>
                <a:cubicBezTo>
                  <a:pt x="5251387" y="195776"/>
                  <a:pt x="5267049" y="204730"/>
                  <a:pt x="5281394" y="219075"/>
                </a:cubicBezTo>
                <a:cubicBezTo>
                  <a:pt x="5300522" y="238202"/>
                  <a:pt x="5310063" y="259671"/>
                  <a:pt x="5302707" y="267028"/>
                </a:cubicBezTo>
                <a:cubicBezTo>
                  <a:pt x="5300868" y="268867"/>
                  <a:pt x="5298147" y="269650"/>
                  <a:pt x="5294800" y="269491"/>
                </a:cubicBezTo>
                <a:cubicBezTo>
                  <a:pt x="5284762" y="269014"/>
                  <a:pt x="5269100" y="260061"/>
                  <a:pt x="5254754" y="245716"/>
                </a:cubicBezTo>
                <a:cubicBezTo>
                  <a:pt x="5235627" y="226588"/>
                  <a:pt x="5226085" y="205119"/>
                  <a:pt x="5233442" y="197763"/>
                </a:cubicBezTo>
                <a:cubicBezTo>
                  <a:pt x="5235281" y="195924"/>
                  <a:pt x="5238002" y="195141"/>
                  <a:pt x="5241348" y="195300"/>
                </a:cubicBezTo>
                <a:close/>
                <a:moveTo>
                  <a:pt x="4765806" y="195300"/>
                </a:moveTo>
                <a:cubicBezTo>
                  <a:pt x="4775845" y="195776"/>
                  <a:pt x="4791507" y="204730"/>
                  <a:pt x="4805852" y="219075"/>
                </a:cubicBezTo>
                <a:cubicBezTo>
                  <a:pt x="4824980" y="238202"/>
                  <a:pt x="4834521" y="259671"/>
                  <a:pt x="4827165" y="267028"/>
                </a:cubicBezTo>
                <a:cubicBezTo>
                  <a:pt x="4825326" y="268867"/>
                  <a:pt x="4822605" y="269650"/>
                  <a:pt x="4819258" y="269491"/>
                </a:cubicBezTo>
                <a:cubicBezTo>
                  <a:pt x="4809220" y="269014"/>
                  <a:pt x="4793558" y="260061"/>
                  <a:pt x="4779212" y="245716"/>
                </a:cubicBezTo>
                <a:cubicBezTo>
                  <a:pt x="4760085" y="226588"/>
                  <a:pt x="4750543" y="205119"/>
                  <a:pt x="4757900" y="197763"/>
                </a:cubicBezTo>
                <a:cubicBezTo>
                  <a:pt x="4759739" y="195924"/>
                  <a:pt x="4762460" y="195141"/>
                  <a:pt x="4765806" y="195300"/>
                </a:cubicBezTo>
                <a:close/>
                <a:moveTo>
                  <a:pt x="4290264" y="195300"/>
                </a:moveTo>
                <a:cubicBezTo>
                  <a:pt x="4300303" y="195776"/>
                  <a:pt x="4315965" y="204730"/>
                  <a:pt x="4330310" y="219075"/>
                </a:cubicBezTo>
                <a:cubicBezTo>
                  <a:pt x="4349438" y="238202"/>
                  <a:pt x="4358979" y="259671"/>
                  <a:pt x="4351623" y="267028"/>
                </a:cubicBezTo>
                <a:cubicBezTo>
                  <a:pt x="4349784" y="268867"/>
                  <a:pt x="4347063" y="269650"/>
                  <a:pt x="4343716" y="269491"/>
                </a:cubicBezTo>
                <a:cubicBezTo>
                  <a:pt x="4333678" y="269014"/>
                  <a:pt x="4318016" y="260061"/>
                  <a:pt x="4303670" y="245716"/>
                </a:cubicBezTo>
                <a:cubicBezTo>
                  <a:pt x="4284543" y="226588"/>
                  <a:pt x="4275001" y="205119"/>
                  <a:pt x="4282358" y="197763"/>
                </a:cubicBezTo>
                <a:cubicBezTo>
                  <a:pt x="4284197" y="195924"/>
                  <a:pt x="4286918" y="195141"/>
                  <a:pt x="4290264" y="195300"/>
                </a:cubicBezTo>
                <a:close/>
                <a:moveTo>
                  <a:pt x="3814724" y="195300"/>
                </a:moveTo>
                <a:cubicBezTo>
                  <a:pt x="3824763" y="195776"/>
                  <a:pt x="3840426" y="204730"/>
                  <a:pt x="3854770" y="219075"/>
                </a:cubicBezTo>
                <a:cubicBezTo>
                  <a:pt x="3873898" y="238202"/>
                  <a:pt x="3883439" y="259671"/>
                  <a:pt x="3876083" y="267028"/>
                </a:cubicBezTo>
                <a:cubicBezTo>
                  <a:pt x="3874244" y="268867"/>
                  <a:pt x="3871523" y="269650"/>
                  <a:pt x="3868177" y="269491"/>
                </a:cubicBezTo>
                <a:cubicBezTo>
                  <a:pt x="3858138" y="269014"/>
                  <a:pt x="3842476" y="260061"/>
                  <a:pt x="3828130" y="245716"/>
                </a:cubicBezTo>
                <a:cubicBezTo>
                  <a:pt x="3809003" y="226588"/>
                  <a:pt x="3799462" y="205119"/>
                  <a:pt x="3806818" y="197763"/>
                </a:cubicBezTo>
                <a:cubicBezTo>
                  <a:pt x="3808657" y="195924"/>
                  <a:pt x="3811378" y="195141"/>
                  <a:pt x="3814724" y="195300"/>
                </a:cubicBezTo>
                <a:close/>
                <a:moveTo>
                  <a:pt x="3339183" y="195300"/>
                </a:moveTo>
                <a:cubicBezTo>
                  <a:pt x="3349221" y="195776"/>
                  <a:pt x="3364884" y="204730"/>
                  <a:pt x="3379229" y="219075"/>
                </a:cubicBezTo>
                <a:cubicBezTo>
                  <a:pt x="3398356" y="238202"/>
                  <a:pt x="3407898" y="259671"/>
                  <a:pt x="3400541" y="267028"/>
                </a:cubicBezTo>
                <a:cubicBezTo>
                  <a:pt x="3398702" y="268867"/>
                  <a:pt x="3395981" y="269650"/>
                  <a:pt x="3392635" y="269491"/>
                </a:cubicBezTo>
                <a:cubicBezTo>
                  <a:pt x="3382597" y="269014"/>
                  <a:pt x="3366934" y="260061"/>
                  <a:pt x="3352589" y="245716"/>
                </a:cubicBezTo>
                <a:cubicBezTo>
                  <a:pt x="3333462" y="226588"/>
                  <a:pt x="3323920" y="205119"/>
                  <a:pt x="3331276" y="197763"/>
                </a:cubicBezTo>
                <a:cubicBezTo>
                  <a:pt x="3333115" y="195924"/>
                  <a:pt x="3335836" y="195141"/>
                  <a:pt x="3339183" y="195300"/>
                </a:cubicBezTo>
                <a:close/>
                <a:moveTo>
                  <a:pt x="2863640" y="195300"/>
                </a:moveTo>
                <a:cubicBezTo>
                  <a:pt x="2873679" y="195776"/>
                  <a:pt x="2889342" y="204730"/>
                  <a:pt x="2903687" y="219075"/>
                </a:cubicBezTo>
                <a:cubicBezTo>
                  <a:pt x="2922814" y="238202"/>
                  <a:pt x="2932355" y="259671"/>
                  <a:pt x="2924999" y="267028"/>
                </a:cubicBezTo>
                <a:cubicBezTo>
                  <a:pt x="2923160" y="268867"/>
                  <a:pt x="2920439" y="269650"/>
                  <a:pt x="2917093" y="269491"/>
                </a:cubicBezTo>
                <a:cubicBezTo>
                  <a:pt x="2907055" y="269014"/>
                  <a:pt x="2891392" y="260061"/>
                  <a:pt x="2877046" y="245716"/>
                </a:cubicBezTo>
                <a:cubicBezTo>
                  <a:pt x="2857920" y="226588"/>
                  <a:pt x="2848378" y="205119"/>
                  <a:pt x="2855735" y="197763"/>
                </a:cubicBezTo>
                <a:cubicBezTo>
                  <a:pt x="2857573" y="195924"/>
                  <a:pt x="2860295" y="195141"/>
                  <a:pt x="2863640" y="195300"/>
                </a:cubicBezTo>
                <a:close/>
                <a:moveTo>
                  <a:pt x="2388099" y="195300"/>
                </a:moveTo>
                <a:cubicBezTo>
                  <a:pt x="2398138" y="195776"/>
                  <a:pt x="2413800" y="204730"/>
                  <a:pt x="2428145" y="219075"/>
                </a:cubicBezTo>
                <a:cubicBezTo>
                  <a:pt x="2447273" y="238202"/>
                  <a:pt x="2456814" y="259671"/>
                  <a:pt x="2449458" y="267028"/>
                </a:cubicBezTo>
                <a:cubicBezTo>
                  <a:pt x="2447618" y="268867"/>
                  <a:pt x="2444898" y="269650"/>
                  <a:pt x="2441551" y="269491"/>
                </a:cubicBezTo>
                <a:cubicBezTo>
                  <a:pt x="2431513" y="269014"/>
                  <a:pt x="2415851" y="260061"/>
                  <a:pt x="2401505" y="245716"/>
                </a:cubicBezTo>
                <a:cubicBezTo>
                  <a:pt x="2382378" y="226588"/>
                  <a:pt x="2372836" y="205119"/>
                  <a:pt x="2380193" y="197763"/>
                </a:cubicBezTo>
                <a:cubicBezTo>
                  <a:pt x="2382032" y="195924"/>
                  <a:pt x="2384753" y="195141"/>
                  <a:pt x="2388099" y="195300"/>
                </a:cubicBezTo>
                <a:close/>
                <a:moveTo>
                  <a:pt x="1912558" y="195300"/>
                </a:moveTo>
                <a:cubicBezTo>
                  <a:pt x="1922596" y="195776"/>
                  <a:pt x="1938259" y="204730"/>
                  <a:pt x="1952604" y="219075"/>
                </a:cubicBezTo>
                <a:cubicBezTo>
                  <a:pt x="1971731" y="238202"/>
                  <a:pt x="1981273" y="259671"/>
                  <a:pt x="1973917" y="267028"/>
                </a:cubicBezTo>
                <a:cubicBezTo>
                  <a:pt x="1972077" y="268867"/>
                  <a:pt x="1969356" y="269650"/>
                  <a:pt x="1966010" y="269491"/>
                </a:cubicBezTo>
                <a:cubicBezTo>
                  <a:pt x="1955972" y="269014"/>
                  <a:pt x="1940309" y="260061"/>
                  <a:pt x="1925964" y="245716"/>
                </a:cubicBezTo>
                <a:cubicBezTo>
                  <a:pt x="1906837" y="226588"/>
                  <a:pt x="1897295" y="205119"/>
                  <a:pt x="1904651" y="197763"/>
                </a:cubicBezTo>
                <a:cubicBezTo>
                  <a:pt x="1906491" y="195924"/>
                  <a:pt x="1909212" y="195141"/>
                  <a:pt x="1912558" y="195300"/>
                </a:cubicBezTo>
                <a:close/>
                <a:moveTo>
                  <a:pt x="1437015" y="195300"/>
                </a:moveTo>
                <a:cubicBezTo>
                  <a:pt x="1447054" y="195776"/>
                  <a:pt x="1462716" y="204730"/>
                  <a:pt x="1477061" y="219075"/>
                </a:cubicBezTo>
                <a:cubicBezTo>
                  <a:pt x="1496189" y="238202"/>
                  <a:pt x="1505731" y="259671"/>
                  <a:pt x="1498374" y="267028"/>
                </a:cubicBezTo>
                <a:cubicBezTo>
                  <a:pt x="1496535" y="268867"/>
                  <a:pt x="1493814" y="269650"/>
                  <a:pt x="1490467" y="269491"/>
                </a:cubicBezTo>
                <a:cubicBezTo>
                  <a:pt x="1480429" y="269014"/>
                  <a:pt x="1464767" y="260061"/>
                  <a:pt x="1450421" y="245716"/>
                </a:cubicBezTo>
                <a:cubicBezTo>
                  <a:pt x="1431294" y="226588"/>
                  <a:pt x="1421752" y="205119"/>
                  <a:pt x="1429109" y="197763"/>
                </a:cubicBezTo>
                <a:cubicBezTo>
                  <a:pt x="1430947" y="195924"/>
                  <a:pt x="1433669" y="195141"/>
                  <a:pt x="1437015" y="195300"/>
                </a:cubicBezTo>
                <a:close/>
                <a:moveTo>
                  <a:pt x="961472" y="195300"/>
                </a:moveTo>
                <a:cubicBezTo>
                  <a:pt x="971511" y="195776"/>
                  <a:pt x="987174" y="204730"/>
                  <a:pt x="1001519" y="219075"/>
                </a:cubicBezTo>
                <a:cubicBezTo>
                  <a:pt x="1020646" y="238202"/>
                  <a:pt x="1030188" y="259671"/>
                  <a:pt x="1022832" y="267028"/>
                </a:cubicBezTo>
                <a:cubicBezTo>
                  <a:pt x="1020992" y="268867"/>
                  <a:pt x="1018271" y="269650"/>
                  <a:pt x="1014925" y="269491"/>
                </a:cubicBezTo>
                <a:cubicBezTo>
                  <a:pt x="1004887" y="269014"/>
                  <a:pt x="989224" y="260061"/>
                  <a:pt x="974878" y="245716"/>
                </a:cubicBezTo>
                <a:cubicBezTo>
                  <a:pt x="955751" y="226588"/>
                  <a:pt x="946210" y="205119"/>
                  <a:pt x="953566" y="197763"/>
                </a:cubicBezTo>
                <a:cubicBezTo>
                  <a:pt x="955405" y="195924"/>
                  <a:pt x="958127" y="195141"/>
                  <a:pt x="961472" y="195300"/>
                </a:cubicBezTo>
                <a:close/>
                <a:moveTo>
                  <a:pt x="485931" y="195300"/>
                </a:moveTo>
                <a:cubicBezTo>
                  <a:pt x="495969" y="195776"/>
                  <a:pt x="511632" y="204730"/>
                  <a:pt x="525977" y="219075"/>
                </a:cubicBezTo>
                <a:cubicBezTo>
                  <a:pt x="545104" y="238202"/>
                  <a:pt x="554646" y="259671"/>
                  <a:pt x="547290" y="267028"/>
                </a:cubicBezTo>
                <a:cubicBezTo>
                  <a:pt x="545450" y="268867"/>
                  <a:pt x="542729" y="269650"/>
                  <a:pt x="539383" y="269491"/>
                </a:cubicBezTo>
                <a:cubicBezTo>
                  <a:pt x="529345" y="269014"/>
                  <a:pt x="513682" y="260061"/>
                  <a:pt x="499337" y="245716"/>
                </a:cubicBezTo>
                <a:cubicBezTo>
                  <a:pt x="480210" y="226588"/>
                  <a:pt x="470668" y="205119"/>
                  <a:pt x="478024" y="197763"/>
                </a:cubicBezTo>
                <a:cubicBezTo>
                  <a:pt x="479863" y="195924"/>
                  <a:pt x="482585" y="195141"/>
                  <a:pt x="485931" y="195300"/>
                </a:cubicBezTo>
                <a:close/>
                <a:moveTo>
                  <a:pt x="10389" y="195300"/>
                </a:moveTo>
                <a:cubicBezTo>
                  <a:pt x="20427" y="195776"/>
                  <a:pt x="36090" y="204730"/>
                  <a:pt x="50435" y="219075"/>
                </a:cubicBezTo>
                <a:cubicBezTo>
                  <a:pt x="69562" y="238202"/>
                  <a:pt x="79104" y="259671"/>
                  <a:pt x="71748" y="267028"/>
                </a:cubicBezTo>
                <a:cubicBezTo>
                  <a:pt x="69909" y="268867"/>
                  <a:pt x="67187" y="269650"/>
                  <a:pt x="63841" y="269491"/>
                </a:cubicBezTo>
                <a:cubicBezTo>
                  <a:pt x="53803" y="269014"/>
                  <a:pt x="38140" y="260061"/>
                  <a:pt x="23795" y="245716"/>
                </a:cubicBezTo>
                <a:cubicBezTo>
                  <a:pt x="4668" y="226588"/>
                  <a:pt x="-4874" y="205119"/>
                  <a:pt x="2483" y="197763"/>
                </a:cubicBezTo>
                <a:cubicBezTo>
                  <a:pt x="4322" y="195924"/>
                  <a:pt x="7043" y="195141"/>
                  <a:pt x="10389" y="195300"/>
                </a:cubicBezTo>
                <a:close/>
                <a:moveTo>
                  <a:pt x="9226414" y="140515"/>
                </a:moveTo>
                <a:cubicBezTo>
                  <a:pt x="9254367" y="140515"/>
                  <a:pt x="9277027" y="163175"/>
                  <a:pt x="9277027" y="191128"/>
                </a:cubicBezTo>
                <a:cubicBezTo>
                  <a:pt x="9277027" y="219081"/>
                  <a:pt x="9254367" y="241742"/>
                  <a:pt x="9226414" y="241742"/>
                </a:cubicBezTo>
                <a:cubicBezTo>
                  <a:pt x="9198460" y="241742"/>
                  <a:pt x="9175800" y="219081"/>
                  <a:pt x="9175800" y="191128"/>
                </a:cubicBezTo>
                <a:cubicBezTo>
                  <a:pt x="9175800" y="163175"/>
                  <a:pt x="9198460" y="140515"/>
                  <a:pt x="9226414" y="140515"/>
                </a:cubicBezTo>
                <a:close/>
                <a:moveTo>
                  <a:pt x="8750881" y="140515"/>
                </a:moveTo>
                <a:cubicBezTo>
                  <a:pt x="8778834" y="140515"/>
                  <a:pt x="8801494" y="163175"/>
                  <a:pt x="8801494" y="191128"/>
                </a:cubicBezTo>
                <a:cubicBezTo>
                  <a:pt x="8801494" y="219081"/>
                  <a:pt x="8778834" y="241742"/>
                  <a:pt x="8750881" y="241742"/>
                </a:cubicBezTo>
                <a:cubicBezTo>
                  <a:pt x="8722927" y="241742"/>
                  <a:pt x="8700267" y="219081"/>
                  <a:pt x="8700267" y="191128"/>
                </a:cubicBezTo>
                <a:cubicBezTo>
                  <a:pt x="8700267" y="163175"/>
                  <a:pt x="8722927" y="140515"/>
                  <a:pt x="8750881" y="140515"/>
                </a:cubicBezTo>
                <a:close/>
                <a:moveTo>
                  <a:pt x="8275339" y="140515"/>
                </a:moveTo>
                <a:cubicBezTo>
                  <a:pt x="8303292" y="140515"/>
                  <a:pt x="8325952" y="163175"/>
                  <a:pt x="8325952" y="191128"/>
                </a:cubicBezTo>
                <a:cubicBezTo>
                  <a:pt x="8325952" y="219081"/>
                  <a:pt x="8303292" y="241742"/>
                  <a:pt x="8275339" y="241742"/>
                </a:cubicBezTo>
                <a:cubicBezTo>
                  <a:pt x="8247385" y="241742"/>
                  <a:pt x="8224725" y="219081"/>
                  <a:pt x="8224725" y="191128"/>
                </a:cubicBezTo>
                <a:cubicBezTo>
                  <a:pt x="8224725" y="163175"/>
                  <a:pt x="8247385" y="140515"/>
                  <a:pt x="8275339" y="140515"/>
                </a:cubicBezTo>
                <a:close/>
                <a:moveTo>
                  <a:pt x="7799796" y="140515"/>
                </a:moveTo>
                <a:cubicBezTo>
                  <a:pt x="7827749" y="140515"/>
                  <a:pt x="7850410" y="163175"/>
                  <a:pt x="7850410" y="191128"/>
                </a:cubicBezTo>
                <a:cubicBezTo>
                  <a:pt x="7850410" y="219081"/>
                  <a:pt x="7827749" y="241742"/>
                  <a:pt x="7799796" y="241742"/>
                </a:cubicBezTo>
                <a:cubicBezTo>
                  <a:pt x="7771843" y="241742"/>
                  <a:pt x="7749183" y="219081"/>
                  <a:pt x="7749183" y="191128"/>
                </a:cubicBezTo>
                <a:cubicBezTo>
                  <a:pt x="7749183" y="163175"/>
                  <a:pt x="7771843" y="140515"/>
                  <a:pt x="7799796" y="140515"/>
                </a:cubicBezTo>
                <a:close/>
                <a:moveTo>
                  <a:pt x="7324254" y="140515"/>
                </a:moveTo>
                <a:cubicBezTo>
                  <a:pt x="7352207" y="140515"/>
                  <a:pt x="7374868" y="163175"/>
                  <a:pt x="7374868" y="191128"/>
                </a:cubicBezTo>
                <a:cubicBezTo>
                  <a:pt x="7374868" y="219081"/>
                  <a:pt x="7352207" y="241742"/>
                  <a:pt x="7324254" y="241742"/>
                </a:cubicBezTo>
                <a:cubicBezTo>
                  <a:pt x="7296301" y="241742"/>
                  <a:pt x="7273641" y="219081"/>
                  <a:pt x="7273641" y="191128"/>
                </a:cubicBezTo>
                <a:cubicBezTo>
                  <a:pt x="7273641" y="163175"/>
                  <a:pt x="7296301" y="140515"/>
                  <a:pt x="7324254" y="140515"/>
                </a:cubicBezTo>
                <a:close/>
                <a:moveTo>
                  <a:pt x="6848712" y="140515"/>
                </a:moveTo>
                <a:cubicBezTo>
                  <a:pt x="6876665" y="140515"/>
                  <a:pt x="6899326" y="163175"/>
                  <a:pt x="6899326" y="191128"/>
                </a:cubicBezTo>
                <a:cubicBezTo>
                  <a:pt x="6899326" y="219081"/>
                  <a:pt x="6876665" y="241742"/>
                  <a:pt x="6848712" y="241742"/>
                </a:cubicBezTo>
                <a:cubicBezTo>
                  <a:pt x="6820759" y="241742"/>
                  <a:pt x="6798099" y="219081"/>
                  <a:pt x="6798099" y="191128"/>
                </a:cubicBezTo>
                <a:cubicBezTo>
                  <a:pt x="6798099" y="163175"/>
                  <a:pt x="6820759" y="140515"/>
                  <a:pt x="6848712" y="140515"/>
                </a:cubicBezTo>
                <a:close/>
                <a:moveTo>
                  <a:pt x="6373170" y="140515"/>
                </a:moveTo>
                <a:cubicBezTo>
                  <a:pt x="6401123" y="140515"/>
                  <a:pt x="6423784" y="163175"/>
                  <a:pt x="6423784" y="191128"/>
                </a:cubicBezTo>
                <a:cubicBezTo>
                  <a:pt x="6423784" y="219081"/>
                  <a:pt x="6401123" y="241742"/>
                  <a:pt x="6373170" y="241742"/>
                </a:cubicBezTo>
                <a:cubicBezTo>
                  <a:pt x="6345217" y="241742"/>
                  <a:pt x="6322557" y="219081"/>
                  <a:pt x="6322557" y="191128"/>
                </a:cubicBezTo>
                <a:cubicBezTo>
                  <a:pt x="6322557" y="163175"/>
                  <a:pt x="6345217" y="140515"/>
                  <a:pt x="6373170" y="140515"/>
                </a:cubicBezTo>
                <a:close/>
                <a:moveTo>
                  <a:pt x="5897628" y="140515"/>
                </a:moveTo>
                <a:cubicBezTo>
                  <a:pt x="5925581" y="140515"/>
                  <a:pt x="5948242" y="163175"/>
                  <a:pt x="5948242" y="191128"/>
                </a:cubicBezTo>
                <a:cubicBezTo>
                  <a:pt x="5948242" y="219081"/>
                  <a:pt x="5925581" y="241742"/>
                  <a:pt x="5897628" y="241742"/>
                </a:cubicBezTo>
                <a:cubicBezTo>
                  <a:pt x="5869675" y="241742"/>
                  <a:pt x="5847015" y="219081"/>
                  <a:pt x="5847015" y="191128"/>
                </a:cubicBezTo>
                <a:cubicBezTo>
                  <a:pt x="5847015" y="163175"/>
                  <a:pt x="5869675" y="140515"/>
                  <a:pt x="5897628" y="140515"/>
                </a:cubicBezTo>
                <a:close/>
                <a:moveTo>
                  <a:pt x="5422086" y="140515"/>
                </a:moveTo>
                <a:cubicBezTo>
                  <a:pt x="5450039" y="140515"/>
                  <a:pt x="5472700" y="163175"/>
                  <a:pt x="5472700" y="191128"/>
                </a:cubicBezTo>
                <a:cubicBezTo>
                  <a:pt x="5472700" y="219081"/>
                  <a:pt x="5450039" y="241742"/>
                  <a:pt x="5422086" y="241742"/>
                </a:cubicBezTo>
                <a:cubicBezTo>
                  <a:pt x="5394133" y="241742"/>
                  <a:pt x="5371473" y="219081"/>
                  <a:pt x="5371473" y="191128"/>
                </a:cubicBezTo>
                <a:cubicBezTo>
                  <a:pt x="5371473" y="163175"/>
                  <a:pt x="5394133" y="140515"/>
                  <a:pt x="5422086" y="140515"/>
                </a:cubicBezTo>
                <a:close/>
                <a:moveTo>
                  <a:pt x="4946544" y="140515"/>
                </a:moveTo>
                <a:cubicBezTo>
                  <a:pt x="4974497" y="140515"/>
                  <a:pt x="4997158" y="163175"/>
                  <a:pt x="4997158" y="191128"/>
                </a:cubicBezTo>
                <a:cubicBezTo>
                  <a:pt x="4997158" y="219081"/>
                  <a:pt x="4974497" y="241742"/>
                  <a:pt x="4946544" y="241742"/>
                </a:cubicBezTo>
                <a:cubicBezTo>
                  <a:pt x="4918591" y="241742"/>
                  <a:pt x="4895931" y="219081"/>
                  <a:pt x="4895931" y="191128"/>
                </a:cubicBezTo>
                <a:cubicBezTo>
                  <a:pt x="4895931" y="163175"/>
                  <a:pt x="4918591" y="140515"/>
                  <a:pt x="4946544" y="140515"/>
                </a:cubicBezTo>
                <a:close/>
                <a:moveTo>
                  <a:pt x="4471002" y="140515"/>
                </a:moveTo>
                <a:cubicBezTo>
                  <a:pt x="4498955" y="140515"/>
                  <a:pt x="4521616" y="163175"/>
                  <a:pt x="4521616" y="191128"/>
                </a:cubicBezTo>
                <a:cubicBezTo>
                  <a:pt x="4521616" y="219081"/>
                  <a:pt x="4498955" y="241742"/>
                  <a:pt x="4471002" y="241742"/>
                </a:cubicBezTo>
                <a:cubicBezTo>
                  <a:pt x="4443049" y="241742"/>
                  <a:pt x="4420389" y="219081"/>
                  <a:pt x="4420389" y="191128"/>
                </a:cubicBezTo>
                <a:cubicBezTo>
                  <a:pt x="4420389" y="163175"/>
                  <a:pt x="4443049" y="140515"/>
                  <a:pt x="4471002" y="140515"/>
                </a:cubicBezTo>
                <a:close/>
                <a:moveTo>
                  <a:pt x="3995460" y="140515"/>
                </a:moveTo>
                <a:cubicBezTo>
                  <a:pt x="4023413" y="140515"/>
                  <a:pt x="4046074" y="163175"/>
                  <a:pt x="4046074" y="191128"/>
                </a:cubicBezTo>
                <a:cubicBezTo>
                  <a:pt x="4046074" y="219081"/>
                  <a:pt x="4023413" y="241742"/>
                  <a:pt x="3995460" y="241742"/>
                </a:cubicBezTo>
                <a:cubicBezTo>
                  <a:pt x="3967507" y="241742"/>
                  <a:pt x="3944849" y="219081"/>
                  <a:pt x="3944849" y="191128"/>
                </a:cubicBezTo>
                <a:cubicBezTo>
                  <a:pt x="3944849" y="163175"/>
                  <a:pt x="3967507" y="140515"/>
                  <a:pt x="3995460" y="140515"/>
                </a:cubicBezTo>
                <a:close/>
                <a:moveTo>
                  <a:pt x="3519921" y="140515"/>
                </a:moveTo>
                <a:cubicBezTo>
                  <a:pt x="3547873" y="140515"/>
                  <a:pt x="3570534" y="163175"/>
                  <a:pt x="3570534" y="191128"/>
                </a:cubicBezTo>
                <a:cubicBezTo>
                  <a:pt x="3570534" y="219081"/>
                  <a:pt x="3547873" y="241742"/>
                  <a:pt x="3519921" y="241742"/>
                </a:cubicBezTo>
                <a:cubicBezTo>
                  <a:pt x="3491968" y="241742"/>
                  <a:pt x="3469307" y="219081"/>
                  <a:pt x="3469307" y="191128"/>
                </a:cubicBezTo>
                <a:cubicBezTo>
                  <a:pt x="3469307" y="163175"/>
                  <a:pt x="3491968" y="140515"/>
                  <a:pt x="3519921" y="140515"/>
                </a:cubicBezTo>
                <a:close/>
                <a:moveTo>
                  <a:pt x="3044379" y="140515"/>
                </a:moveTo>
                <a:cubicBezTo>
                  <a:pt x="3072332" y="140515"/>
                  <a:pt x="3094992" y="163175"/>
                  <a:pt x="3094992" y="191128"/>
                </a:cubicBezTo>
                <a:cubicBezTo>
                  <a:pt x="3094992" y="219081"/>
                  <a:pt x="3072332" y="241742"/>
                  <a:pt x="3044379" y="241742"/>
                </a:cubicBezTo>
                <a:cubicBezTo>
                  <a:pt x="3016426" y="241742"/>
                  <a:pt x="2993765" y="219081"/>
                  <a:pt x="2993765" y="191128"/>
                </a:cubicBezTo>
                <a:cubicBezTo>
                  <a:pt x="2993765" y="163175"/>
                  <a:pt x="3016426" y="140515"/>
                  <a:pt x="3044379" y="140515"/>
                </a:cubicBezTo>
                <a:close/>
                <a:moveTo>
                  <a:pt x="2568837" y="140515"/>
                </a:moveTo>
                <a:cubicBezTo>
                  <a:pt x="2596790" y="140515"/>
                  <a:pt x="2619450" y="163175"/>
                  <a:pt x="2619450" y="191128"/>
                </a:cubicBezTo>
                <a:cubicBezTo>
                  <a:pt x="2619450" y="219081"/>
                  <a:pt x="2596790" y="241742"/>
                  <a:pt x="2568837" y="241742"/>
                </a:cubicBezTo>
                <a:cubicBezTo>
                  <a:pt x="2540884" y="241742"/>
                  <a:pt x="2518223" y="219081"/>
                  <a:pt x="2518223" y="191128"/>
                </a:cubicBezTo>
                <a:cubicBezTo>
                  <a:pt x="2518223" y="163175"/>
                  <a:pt x="2540884" y="140515"/>
                  <a:pt x="2568837" y="140515"/>
                </a:cubicBezTo>
                <a:close/>
                <a:moveTo>
                  <a:pt x="2093296" y="140515"/>
                </a:moveTo>
                <a:cubicBezTo>
                  <a:pt x="2121249" y="140515"/>
                  <a:pt x="2143910" y="163175"/>
                  <a:pt x="2143910" y="191128"/>
                </a:cubicBezTo>
                <a:cubicBezTo>
                  <a:pt x="2143910" y="219081"/>
                  <a:pt x="2121249" y="241742"/>
                  <a:pt x="2093296" y="241742"/>
                </a:cubicBezTo>
                <a:cubicBezTo>
                  <a:pt x="2065343" y="241742"/>
                  <a:pt x="2042682" y="219081"/>
                  <a:pt x="2042682" y="191128"/>
                </a:cubicBezTo>
                <a:cubicBezTo>
                  <a:pt x="2042682" y="163175"/>
                  <a:pt x="2065343" y="140515"/>
                  <a:pt x="2093296" y="140515"/>
                </a:cubicBezTo>
                <a:close/>
                <a:moveTo>
                  <a:pt x="1617753" y="140515"/>
                </a:moveTo>
                <a:cubicBezTo>
                  <a:pt x="1645707" y="140515"/>
                  <a:pt x="1668368" y="163175"/>
                  <a:pt x="1668368" y="191128"/>
                </a:cubicBezTo>
                <a:cubicBezTo>
                  <a:pt x="1668368" y="219081"/>
                  <a:pt x="1645707" y="241742"/>
                  <a:pt x="1617753" y="241742"/>
                </a:cubicBezTo>
                <a:cubicBezTo>
                  <a:pt x="1589801" y="241742"/>
                  <a:pt x="1567140" y="219081"/>
                  <a:pt x="1567140" y="191128"/>
                </a:cubicBezTo>
                <a:cubicBezTo>
                  <a:pt x="1567140" y="163175"/>
                  <a:pt x="1589801" y="140515"/>
                  <a:pt x="1617753" y="140515"/>
                </a:cubicBezTo>
                <a:close/>
                <a:moveTo>
                  <a:pt x="1142211" y="140515"/>
                </a:moveTo>
                <a:cubicBezTo>
                  <a:pt x="1170164" y="140515"/>
                  <a:pt x="1192825" y="163175"/>
                  <a:pt x="1192825" y="191128"/>
                </a:cubicBezTo>
                <a:cubicBezTo>
                  <a:pt x="1192825" y="219081"/>
                  <a:pt x="1170164" y="241742"/>
                  <a:pt x="1142211" y="241742"/>
                </a:cubicBezTo>
                <a:cubicBezTo>
                  <a:pt x="1114258" y="241742"/>
                  <a:pt x="1091597" y="219081"/>
                  <a:pt x="1091597" y="191128"/>
                </a:cubicBezTo>
                <a:cubicBezTo>
                  <a:pt x="1091597" y="163175"/>
                  <a:pt x="1114258" y="140515"/>
                  <a:pt x="1142211" y="140515"/>
                </a:cubicBezTo>
                <a:close/>
                <a:moveTo>
                  <a:pt x="666669" y="140515"/>
                </a:moveTo>
                <a:cubicBezTo>
                  <a:pt x="694622" y="140515"/>
                  <a:pt x="717282" y="163175"/>
                  <a:pt x="717282" y="191128"/>
                </a:cubicBezTo>
                <a:cubicBezTo>
                  <a:pt x="717282" y="219081"/>
                  <a:pt x="694622" y="241742"/>
                  <a:pt x="666669" y="241742"/>
                </a:cubicBezTo>
                <a:cubicBezTo>
                  <a:pt x="638716" y="241742"/>
                  <a:pt x="616055" y="219081"/>
                  <a:pt x="616055" y="191128"/>
                </a:cubicBezTo>
                <a:cubicBezTo>
                  <a:pt x="616055" y="163175"/>
                  <a:pt x="638716" y="140515"/>
                  <a:pt x="666669" y="140515"/>
                </a:cubicBezTo>
                <a:close/>
                <a:moveTo>
                  <a:pt x="191127" y="140515"/>
                </a:moveTo>
                <a:cubicBezTo>
                  <a:pt x="219080" y="140515"/>
                  <a:pt x="241741" y="163175"/>
                  <a:pt x="241741" y="191128"/>
                </a:cubicBezTo>
                <a:cubicBezTo>
                  <a:pt x="241741" y="219081"/>
                  <a:pt x="219080" y="241742"/>
                  <a:pt x="191127" y="241742"/>
                </a:cubicBezTo>
                <a:cubicBezTo>
                  <a:pt x="163174" y="241742"/>
                  <a:pt x="140514" y="219081"/>
                  <a:pt x="140514" y="191128"/>
                </a:cubicBezTo>
                <a:cubicBezTo>
                  <a:pt x="140514" y="163175"/>
                  <a:pt x="163174" y="140515"/>
                  <a:pt x="191127" y="140515"/>
                </a:cubicBezTo>
                <a:close/>
                <a:moveTo>
                  <a:pt x="9353700" y="112765"/>
                </a:moveTo>
                <a:cubicBezTo>
                  <a:pt x="9363739" y="113241"/>
                  <a:pt x="9379402" y="122195"/>
                  <a:pt x="9393747" y="136541"/>
                </a:cubicBezTo>
                <a:cubicBezTo>
                  <a:pt x="9412874" y="155667"/>
                  <a:pt x="9422416" y="177137"/>
                  <a:pt x="9415059" y="184493"/>
                </a:cubicBezTo>
                <a:cubicBezTo>
                  <a:pt x="9413220" y="186332"/>
                  <a:pt x="9410499" y="187115"/>
                  <a:pt x="9407153" y="186956"/>
                </a:cubicBezTo>
                <a:cubicBezTo>
                  <a:pt x="9397115" y="186479"/>
                  <a:pt x="9381452" y="177526"/>
                  <a:pt x="9367106" y="163181"/>
                </a:cubicBezTo>
                <a:cubicBezTo>
                  <a:pt x="9347979" y="144053"/>
                  <a:pt x="9338437" y="122585"/>
                  <a:pt x="9345794" y="115228"/>
                </a:cubicBezTo>
                <a:cubicBezTo>
                  <a:pt x="9347633" y="113389"/>
                  <a:pt x="9350354" y="112606"/>
                  <a:pt x="9353700" y="112765"/>
                </a:cubicBezTo>
                <a:close/>
                <a:moveTo>
                  <a:pt x="8878167" y="112765"/>
                </a:moveTo>
                <a:cubicBezTo>
                  <a:pt x="8888205" y="113241"/>
                  <a:pt x="8903869" y="122195"/>
                  <a:pt x="8918214" y="136541"/>
                </a:cubicBezTo>
                <a:cubicBezTo>
                  <a:pt x="8937341" y="155667"/>
                  <a:pt x="8946883" y="177137"/>
                  <a:pt x="8939526" y="184493"/>
                </a:cubicBezTo>
                <a:cubicBezTo>
                  <a:pt x="8937687" y="186332"/>
                  <a:pt x="8934966" y="187115"/>
                  <a:pt x="8931620" y="186956"/>
                </a:cubicBezTo>
                <a:cubicBezTo>
                  <a:pt x="8921582" y="186479"/>
                  <a:pt x="8905919" y="177526"/>
                  <a:pt x="8891573" y="163181"/>
                </a:cubicBezTo>
                <a:cubicBezTo>
                  <a:pt x="8872446" y="144053"/>
                  <a:pt x="8862905" y="122585"/>
                  <a:pt x="8870261" y="115228"/>
                </a:cubicBezTo>
                <a:cubicBezTo>
                  <a:pt x="8872100" y="113389"/>
                  <a:pt x="8874821" y="112606"/>
                  <a:pt x="8878167" y="112765"/>
                </a:cubicBezTo>
                <a:close/>
                <a:moveTo>
                  <a:pt x="8402625" y="112765"/>
                </a:moveTo>
                <a:cubicBezTo>
                  <a:pt x="8412663" y="113241"/>
                  <a:pt x="8428327" y="122195"/>
                  <a:pt x="8442672" y="136541"/>
                </a:cubicBezTo>
                <a:cubicBezTo>
                  <a:pt x="8461799" y="155667"/>
                  <a:pt x="8471341" y="177137"/>
                  <a:pt x="8463984" y="184493"/>
                </a:cubicBezTo>
                <a:cubicBezTo>
                  <a:pt x="8462145" y="186332"/>
                  <a:pt x="8459424" y="187115"/>
                  <a:pt x="8456078" y="186956"/>
                </a:cubicBezTo>
                <a:cubicBezTo>
                  <a:pt x="8446040" y="186479"/>
                  <a:pt x="8430377" y="177526"/>
                  <a:pt x="8416031" y="163181"/>
                </a:cubicBezTo>
                <a:cubicBezTo>
                  <a:pt x="8396904" y="144053"/>
                  <a:pt x="8387363" y="122585"/>
                  <a:pt x="8394719" y="115228"/>
                </a:cubicBezTo>
                <a:cubicBezTo>
                  <a:pt x="8396558" y="113389"/>
                  <a:pt x="8399279" y="112606"/>
                  <a:pt x="8402625" y="112765"/>
                </a:cubicBezTo>
                <a:close/>
                <a:moveTo>
                  <a:pt x="7927083" y="112765"/>
                </a:moveTo>
                <a:cubicBezTo>
                  <a:pt x="7937121" y="113241"/>
                  <a:pt x="7952784" y="122195"/>
                  <a:pt x="7967129" y="136541"/>
                </a:cubicBezTo>
                <a:cubicBezTo>
                  <a:pt x="7986257" y="155667"/>
                  <a:pt x="7995798" y="177137"/>
                  <a:pt x="7988442" y="184493"/>
                </a:cubicBezTo>
                <a:cubicBezTo>
                  <a:pt x="7986603" y="186332"/>
                  <a:pt x="7983881" y="187115"/>
                  <a:pt x="7980535" y="186956"/>
                </a:cubicBezTo>
                <a:cubicBezTo>
                  <a:pt x="7970497" y="186479"/>
                  <a:pt x="7954835" y="177526"/>
                  <a:pt x="7940489" y="163181"/>
                </a:cubicBezTo>
                <a:cubicBezTo>
                  <a:pt x="7921362" y="144053"/>
                  <a:pt x="7911820" y="122585"/>
                  <a:pt x="7919177" y="115228"/>
                </a:cubicBezTo>
                <a:cubicBezTo>
                  <a:pt x="7921016" y="113389"/>
                  <a:pt x="7923737" y="112606"/>
                  <a:pt x="7927083" y="112765"/>
                </a:cubicBezTo>
                <a:close/>
                <a:moveTo>
                  <a:pt x="7451541" y="112765"/>
                </a:moveTo>
                <a:cubicBezTo>
                  <a:pt x="7461579" y="113241"/>
                  <a:pt x="7477242" y="122195"/>
                  <a:pt x="7491587" y="136541"/>
                </a:cubicBezTo>
                <a:cubicBezTo>
                  <a:pt x="7510715" y="155667"/>
                  <a:pt x="7520256" y="177137"/>
                  <a:pt x="7512900" y="184493"/>
                </a:cubicBezTo>
                <a:cubicBezTo>
                  <a:pt x="7511061" y="186332"/>
                  <a:pt x="7508339" y="187115"/>
                  <a:pt x="7504993" y="186956"/>
                </a:cubicBezTo>
                <a:cubicBezTo>
                  <a:pt x="7494955" y="186479"/>
                  <a:pt x="7479293" y="177526"/>
                  <a:pt x="7464947" y="163181"/>
                </a:cubicBezTo>
                <a:cubicBezTo>
                  <a:pt x="7445820" y="144053"/>
                  <a:pt x="7436278" y="122585"/>
                  <a:pt x="7443635" y="115228"/>
                </a:cubicBezTo>
                <a:cubicBezTo>
                  <a:pt x="7445474" y="113389"/>
                  <a:pt x="7448195" y="112606"/>
                  <a:pt x="7451541" y="112765"/>
                </a:cubicBezTo>
                <a:close/>
                <a:moveTo>
                  <a:pt x="6975999" y="112765"/>
                </a:moveTo>
                <a:cubicBezTo>
                  <a:pt x="6986037" y="113241"/>
                  <a:pt x="7001700" y="122195"/>
                  <a:pt x="7016045" y="136541"/>
                </a:cubicBezTo>
                <a:cubicBezTo>
                  <a:pt x="7035173" y="155667"/>
                  <a:pt x="7044714" y="177137"/>
                  <a:pt x="7037358" y="184493"/>
                </a:cubicBezTo>
                <a:cubicBezTo>
                  <a:pt x="7035519" y="186332"/>
                  <a:pt x="7032797" y="187115"/>
                  <a:pt x="7029451" y="186956"/>
                </a:cubicBezTo>
                <a:cubicBezTo>
                  <a:pt x="7019413" y="186479"/>
                  <a:pt x="7003751" y="177526"/>
                  <a:pt x="6989405" y="163181"/>
                </a:cubicBezTo>
                <a:cubicBezTo>
                  <a:pt x="6970278" y="144053"/>
                  <a:pt x="6960736" y="122585"/>
                  <a:pt x="6968093" y="115228"/>
                </a:cubicBezTo>
                <a:cubicBezTo>
                  <a:pt x="6969932" y="113389"/>
                  <a:pt x="6972653" y="112606"/>
                  <a:pt x="6975999" y="112765"/>
                </a:cubicBezTo>
                <a:close/>
                <a:moveTo>
                  <a:pt x="6500457" y="112765"/>
                </a:moveTo>
                <a:cubicBezTo>
                  <a:pt x="6510495" y="113241"/>
                  <a:pt x="6526158" y="122195"/>
                  <a:pt x="6540503" y="136541"/>
                </a:cubicBezTo>
                <a:cubicBezTo>
                  <a:pt x="6559631" y="155667"/>
                  <a:pt x="6569172" y="177137"/>
                  <a:pt x="6561816" y="184493"/>
                </a:cubicBezTo>
                <a:cubicBezTo>
                  <a:pt x="6559977" y="186332"/>
                  <a:pt x="6557255" y="187115"/>
                  <a:pt x="6553909" y="186956"/>
                </a:cubicBezTo>
                <a:cubicBezTo>
                  <a:pt x="6543871" y="186479"/>
                  <a:pt x="6528209" y="177526"/>
                  <a:pt x="6513863" y="163181"/>
                </a:cubicBezTo>
                <a:cubicBezTo>
                  <a:pt x="6494736" y="144053"/>
                  <a:pt x="6485194" y="122585"/>
                  <a:pt x="6492551" y="115228"/>
                </a:cubicBezTo>
                <a:cubicBezTo>
                  <a:pt x="6494390" y="113389"/>
                  <a:pt x="6497111" y="112606"/>
                  <a:pt x="6500457" y="112765"/>
                </a:cubicBezTo>
                <a:close/>
                <a:moveTo>
                  <a:pt x="6024915" y="112765"/>
                </a:moveTo>
                <a:cubicBezTo>
                  <a:pt x="6034953" y="113241"/>
                  <a:pt x="6050616" y="122195"/>
                  <a:pt x="6064961" y="136541"/>
                </a:cubicBezTo>
                <a:cubicBezTo>
                  <a:pt x="6084089" y="155667"/>
                  <a:pt x="6093630" y="177137"/>
                  <a:pt x="6086274" y="184493"/>
                </a:cubicBezTo>
                <a:cubicBezTo>
                  <a:pt x="6084435" y="186332"/>
                  <a:pt x="6081713" y="187115"/>
                  <a:pt x="6078367" y="186956"/>
                </a:cubicBezTo>
                <a:cubicBezTo>
                  <a:pt x="6068329" y="186479"/>
                  <a:pt x="6052667" y="177526"/>
                  <a:pt x="6038321" y="163181"/>
                </a:cubicBezTo>
                <a:cubicBezTo>
                  <a:pt x="6019194" y="144053"/>
                  <a:pt x="6009652" y="122585"/>
                  <a:pt x="6017009" y="115228"/>
                </a:cubicBezTo>
                <a:cubicBezTo>
                  <a:pt x="6018848" y="113389"/>
                  <a:pt x="6021569" y="112606"/>
                  <a:pt x="6024915" y="112765"/>
                </a:cubicBezTo>
                <a:close/>
                <a:moveTo>
                  <a:pt x="5549373" y="112765"/>
                </a:moveTo>
                <a:cubicBezTo>
                  <a:pt x="5559411" y="113241"/>
                  <a:pt x="5575074" y="122195"/>
                  <a:pt x="5589419" y="136541"/>
                </a:cubicBezTo>
                <a:cubicBezTo>
                  <a:pt x="5608547" y="155667"/>
                  <a:pt x="5618088" y="177137"/>
                  <a:pt x="5610732" y="184493"/>
                </a:cubicBezTo>
                <a:cubicBezTo>
                  <a:pt x="5608893" y="186332"/>
                  <a:pt x="5606171" y="187115"/>
                  <a:pt x="5602825" y="186956"/>
                </a:cubicBezTo>
                <a:cubicBezTo>
                  <a:pt x="5592787" y="186479"/>
                  <a:pt x="5577125" y="177526"/>
                  <a:pt x="5562779" y="163181"/>
                </a:cubicBezTo>
                <a:cubicBezTo>
                  <a:pt x="5543652" y="144053"/>
                  <a:pt x="5534110" y="122585"/>
                  <a:pt x="5541467" y="115228"/>
                </a:cubicBezTo>
                <a:cubicBezTo>
                  <a:pt x="5543306" y="113389"/>
                  <a:pt x="5546027" y="112606"/>
                  <a:pt x="5549373" y="112765"/>
                </a:cubicBezTo>
                <a:close/>
                <a:moveTo>
                  <a:pt x="5073831" y="112765"/>
                </a:moveTo>
                <a:cubicBezTo>
                  <a:pt x="5083869" y="113241"/>
                  <a:pt x="5099532" y="122195"/>
                  <a:pt x="5113877" y="136541"/>
                </a:cubicBezTo>
                <a:cubicBezTo>
                  <a:pt x="5133005" y="155667"/>
                  <a:pt x="5142546" y="177137"/>
                  <a:pt x="5135190" y="184493"/>
                </a:cubicBezTo>
                <a:cubicBezTo>
                  <a:pt x="5133351" y="186332"/>
                  <a:pt x="5130629" y="187115"/>
                  <a:pt x="5127283" y="186956"/>
                </a:cubicBezTo>
                <a:cubicBezTo>
                  <a:pt x="5117245" y="186479"/>
                  <a:pt x="5101583" y="177526"/>
                  <a:pt x="5087237" y="163181"/>
                </a:cubicBezTo>
                <a:cubicBezTo>
                  <a:pt x="5068110" y="144053"/>
                  <a:pt x="5058568" y="122585"/>
                  <a:pt x="5065925" y="115228"/>
                </a:cubicBezTo>
                <a:cubicBezTo>
                  <a:pt x="5067764" y="113389"/>
                  <a:pt x="5070485" y="112606"/>
                  <a:pt x="5073831" y="112765"/>
                </a:cubicBezTo>
                <a:close/>
                <a:moveTo>
                  <a:pt x="4598289" y="112765"/>
                </a:moveTo>
                <a:cubicBezTo>
                  <a:pt x="4608327" y="113241"/>
                  <a:pt x="4623990" y="122195"/>
                  <a:pt x="4638335" y="136541"/>
                </a:cubicBezTo>
                <a:cubicBezTo>
                  <a:pt x="4657463" y="155667"/>
                  <a:pt x="4667004" y="177137"/>
                  <a:pt x="4659648" y="184493"/>
                </a:cubicBezTo>
                <a:cubicBezTo>
                  <a:pt x="4657809" y="186332"/>
                  <a:pt x="4655087" y="187115"/>
                  <a:pt x="4651741" y="186956"/>
                </a:cubicBezTo>
                <a:cubicBezTo>
                  <a:pt x="4641703" y="186479"/>
                  <a:pt x="4626041" y="177526"/>
                  <a:pt x="4611695" y="163181"/>
                </a:cubicBezTo>
                <a:cubicBezTo>
                  <a:pt x="4592568" y="144053"/>
                  <a:pt x="4583026" y="122585"/>
                  <a:pt x="4590383" y="115228"/>
                </a:cubicBezTo>
                <a:cubicBezTo>
                  <a:pt x="4592222" y="113389"/>
                  <a:pt x="4594943" y="112606"/>
                  <a:pt x="4598289" y="112765"/>
                </a:cubicBezTo>
                <a:close/>
                <a:moveTo>
                  <a:pt x="4122747" y="112765"/>
                </a:moveTo>
                <a:cubicBezTo>
                  <a:pt x="4132785" y="113241"/>
                  <a:pt x="4148448" y="122195"/>
                  <a:pt x="4162793" y="136541"/>
                </a:cubicBezTo>
                <a:cubicBezTo>
                  <a:pt x="4181921" y="155667"/>
                  <a:pt x="4191462" y="177137"/>
                  <a:pt x="4184106" y="184493"/>
                </a:cubicBezTo>
                <a:cubicBezTo>
                  <a:pt x="4182267" y="186332"/>
                  <a:pt x="4179545" y="187115"/>
                  <a:pt x="4176199" y="186956"/>
                </a:cubicBezTo>
                <a:cubicBezTo>
                  <a:pt x="4166161" y="186479"/>
                  <a:pt x="4150499" y="177526"/>
                  <a:pt x="4136153" y="163181"/>
                </a:cubicBezTo>
                <a:cubicBezTo>
                  <a:pt x="4117026" y="144053"/>
                  <a:pt x="4107484" y="122585"/>
                  <a:pt x="4114841" y="115228"/>
                </a:cubicBezTo>
                <a:cubicBezTo>
                  <a:pt x="4116680" y="113389"/>
                  <a:pt x="4119401" y="112606"/>
                  <a:pt x="4122747" y="112765"/>
                </a:cubicBezTo>
                <a:close/>
                <a:moveTo>
                  <a:pt x="3647208" y="112765"/>
                </a:moveTo>
                <a:cubicBezTo>
                  <a:pt x="3657246" y="113241"/>
                  <a:pt x="3672909" y="122195"/>
                  <a:pt x="3687254" y="136541"/>
                </a:cubicBezTo>
                <a:cubicBezTo>
                  <a:pt x="3706381" y="155667"/>
                  <a:pt x="3715923" y="177137"/>
                  <a:pt x="3708566" y="184493"/>
                </a:cubicBezTo>
                <a:cubicBezTo>
                  <a:pt x="3706727" y="186332"/>
                  <a:pt x="3704006" y="187115"/>
                  <a:pt x="3700660" y="186956"/>
                </a:cubicBezTo>
                <a:cubicBezTo>
                  <a:pt x="3690622" y="186479"/>
                  <a:pt x="3674959" y="177526"/>
                  <a:pt x="3660614" y="163181"/>
                </a:cubicBezTo>
                <a:cubicBezTo>
                  <a:pt x="3641486" y="144053"/>
                  <a:pt x="3631945" y="122585"/>
                  <a:pt x="3639301" y="115228"/>
                </a:cubicBezTo>
                <a:cubicBezTo>
                  <a:pt x="3641140" y="113389"/>
                  <a:pt x="3643862" y="112606"/>
                  <a:pt x="3647208" y="112765"/>
                </a:cubicBezTo>
                <a:close/>
                <a:moveTo>
                  <a:pt x="3171666" y="112765"/>
                </a:moveTo>
                <a:cubicBezTo>
                  <a:pt x="3181704" y="113241"/>
                  <a:pt x="3197367" y="122195"/>
                  <a:pt x="3211712" y="136541"/>
                </a:cubicBezTo>
                <a:cubicBezTo>
                  <a:pt x="3230840" y="155667"/>
                  <a:pt x="3240380" y="177137"/>
                  <a:pt x="3233024" y="184493"/>
                </a:cubicBezTo>
                <a:cubicBezTo>
                  <a:pt x="3231185" y="186332"/>
                  <a:pt x="3228464" y="187115"/>
                  <a:pt x="3225118" y="186956"/>
                </a:cubicBezTo>
                <a:cubicBezTo>
                  <a:pt x="3215080" y="186479"/>
                  <a:pt x="3199417" y="177526"/>
                  <a:pt x="3185072" y="163181"/>
                </a:cubicBezTo>
                <a:cubicBezTo>
                  <a:pt x="3165945" y="144053"/>
                  <a:pt x="3156403" y="122585"/>
                  <a:pt x="3163759" y="115228"/>
                </a:cubicBezTo>
                <a:cubicBezTo>
                  <a:pt x="3165598" y="113389"/>
                  <a:pt x="3168320" y="112606"/>
                  <a:pt x="3171666" y="112765"/>
                </a:cubicBezTo>
                <a:close/>
                <a:moveTo>
                  <a:pt x="2696124" y="112765"/>
                </a:moveTo>
                <a:cubicBezTo>
                  <a:pt x="2706162" y="113241"/>
                  <a:pt x="2721825" y="122195"/>
                  <a:pt x="2736170" y="136541"/>
                </a:cubicBezTo>
                <a:cubicBezTo>
                  <a:pt x="2755297" y="155667"/>
                  <a:pt x="2764839" y="177137"/>
                  <a:pt x="2757483" y="184493"/>
                </a:cubicBezTo>
                <a:cubicBezTo>
                  <a:pt x="2755643" y="186332"/>
                  <a:pt x="2752922" y="187115"/>
                  <a:pt x="2749576" y="186956"/>
                </a:cubicBezTo>
                <a:cubicBezTo>
                  <a:pt x="2739538" y="186479"/>
                  <a:pt x="2723875" y="177526"/>
                  <a:pt x="2709530" y="163181"/>
                </a:cubicBezTo>
                <a:cubicBezTo>
                  <a:pt x="2690402" y="144053"/>
                  <a:pt x="2680861" y="122585"/>
                  <a:pt x="2688218" y="115228"/>
                </a:cubicBezTo>
                <a:cubicBezTo>
                  <a:pt x="2690057" y="113389"/>
                  <a:pt x="2692778" y="112606"/>
                  <a:pt x="2696124" y="112765"/>
                </a:cubicBezTo>
                <a:close/>
                <a:moveTo>
                  <a:pt x="2220583" y="112765"/>
                </a:moveTo>
                <a:cubicBezTo>
                  <a:pt x="2230621" y="113241"/>
                  <a:pt x="2246283" y="122195"/>
                  <a:pt x="2260629" y="136541"/>
                </a:cubicBezTo>
                <a:cubicBezTo>
                  <a:pt x="2279756" y="155667"/>
                  <a:pt x="2289297" y="177137"/>
                  <a:pt x="2281941" y="184493"/>
                </a:cubicBezTo>
                <a:cubicBezTo>
                  <a:pt x="2280102" y="186332"/>
                  <a:pt x="2277381" y="187115"/>
                  <a:pt x="2274034" y="186956"/>
                </a:cubicBezTo>
                <a:cubicBezTo>
                  <a:pt x="2263997" y="186479"/>
                  <a:pt x="2248334" y="177526"/>
                  <a:pt x="2233989" y="163181"/>
                </a:cubicBezTo>
                <a:cubicBezTo>
                  <a:pt x="2214861" y="144053"/>
                  <a:pt x="2205320" y="122585"/>
                  <a:pt x="2212676" y="115228"/>
                </a:cubicBezTo>
                <a:cubicBezTo>
                  <a:pt x="2214515" y="113389"/>
                  <a:pt x="2217237" y="112606"/>
                  <a:pt x="2220583" y="112765"/>
                </a:cubicBezTo>
                <a:close/>
                <a:moveTo>
                  <a:pt x="1745041" y="112765"/>
                </a:moveTo>
                <a:cubicBezTo>
                  <a:pt x="1755079" y="113241"/>
                  <a:pt x="1770742" y="122195"/>
                  <a:pt x="1785087" y="136541"/>
                </a:cubicBezTo>
                <a:cubicBezTo>
                  <a:pt x="1804214" y="155667"/>
                  <a:pt x="1813756" y="177137"/>
                  <a:pt x="1806400" y="184493"/>
                </a:cubicBezTo>
                <a:cubicBezTo>
                  <a:pt x="1804560" y="186332"/>
                  <a:pt x="1801839" y="187115"/>
                  <a:pt x="1798493" y="186956"/>
                </a:cubicBezTo>
                <a:cubicBezTo>
                  <a:pt x="1788454" y="186479"/>
                  <a:pt x="1772792" y="177526"/>
                  <a:pt x="1758446" y="163181"/>
                </a:cubicBezTo>
                <a:cubicBezTo>
                  <a:pt x="1739319" y="144053"/>
                  <a:pt x="1729778" y="122585"/>
                  <a:pt x="1737134" y="115228"/>
                </a:cubicBezTo>
                <a:cubicBezTo>
                  <a:pt x="1738974" y="113389"/>
                  <a:pt x="1741694" y="112606"/>
                  <a:pt x="1745041" y="112765"/>
                </a:cubicBezTo>
                <a:close/>
                <a:moveTo>
                  <a:pt x="1269498" y="112765"/>
                </a:moveTo>
                <a:cubicBezTo>
                  <a:pt x="1279536" y="113241"/>
                  <a:pt x="1295199" y="122195"/>
                  <a:pt x="1309545" y="136541"/>
                </a:cubicBezTo>
                <a:cubicBezTo>
                  <a:pt x="1328672" y="155667"/>
                  <a:pt x="1338213" y="177137"/>
                  <a:pt x="1330857" y="184493"/>
                </a:cubicBezTo>
                <a:cubicBezTo>
                  <a:pt x="1329017" y="186332"/>
                  <a:pt x="1326297" y="187115"/>
                  <a:pt x="1322950" y="186956"/>
                </a:cubicBezTo>
                <a:cubicBezTo>
                  <a:pt x="1312912" y="186479"/>
                  <a:pt x="1297249" y="177526"/>
                  <a:pt x="1282904" y="163181"/>
                </a:cubicBezTo>
                <a:cubicBezTo>
                  <a:pt x="1263777" y="144053"/>
                  <a:pt x="1254235" y="122585"/>
                  <a:pt x="1261591" y="115228"/>
                </a:cubicBezTo>
                <a:cubicBezTo>
                  <a:pt x="1263431" y="113389"/>
                  <a:pt x="1266152" y="112606"/>
                  <a:pt x="1269498" y="112765"/>
                </a:cubicBezTo>
                <a:close/>
                <a:moveTo>
                  <a:pt x="793956" y="112765"/>
                </a:moveTo>
                <a:cubicBezTo>
                  <a:pt x="803994" y="113241"/>
                  <a:pt x="819657" y="122195"/>
                  <a:pt x="834002" y="136541"/>
                </a:cubicBezTo>
                <a:cubicBezTo>
                  <a:pt x="853129" y="155667"/>
                  <a:pt x="862671" y="177137"/>
                  <a:pt x="855314" y="184493"/>
                </a:cubicBezTo>
                <a:cubicBezTo>
                  <a:pt x="853475" y="186332"/>
                  <a:pt x="850754" y="187115"/>
                  <a:pt x="847408" y="186956"/>
                </a:cubicBezTo>
                <a:cubicBezTo>
                  <a:pt x="837370" y="186479"/>
                  <a:pt x="821707" y="177526"/>
                  <a:pt x="807362" y="163181"/>
                </a:cubicBezTo>
                <a:cubicBezTo>
                  <a:pt x="788234" y="144053"/>
                  <a:pt x="778693" y="122585"/>
                  <a:pt x="786049" y="115228"/>
                </a:cubicBezTo>
                <a:cubicBezTo>
                  <a:pt x="787889" y="113389"/>
                  <a:pt x="790610" y="112606"/>
                  <a:pt x="793956" y="112765"/>
                </a:cubicBezTo>
                <a:close/>
                <a:moveTo>
                  <a:pt x="318414" y="112765"/>
                </a:moveTo>
                <a:cubicBezTo>
                  <a:pt x="328452" y="113241"/>
                  <a:pt x="344115" y="122195"/>
                  <a:pt x="358460" y="136541"/>
                </a:cubicBezTo>
                <a:cubicBezTo>
                  <a:pt x="377587" y="155667"/>
                  <a:pt x="387129" y="177137"/>
                  <a:pt x="379772" y="184493"/>
                </a:cubicBezTo>
                <a:cubicBezTo>
                  <a:pt x="377933" y="186332"/>
                  <a:pt x="375212" y="187115"/>
                  <a:pt x="371866" y="186956"/>
                </a:cubicBezTo>
                <a:cubicBezTo>
                  <a:pt x="361828" y="186479"/>
                  <a:pt x="346165" y="177526"/>
                  <a:pt x="331820" y="163181"/>
                </a:cubicBezTo>
                <a:cubicBezTo>
                  <a:pt x="312693" y="144053"/>
                  <a:pt x="303151" y="122585"/>
                  <a:pt x="310508" y="115228"/>
                </a:cubicBezTo>
                <a:cubicBezTo>
                  <a:pt x="312347" y="113389"/>
                  <a:pt x="315068" y="112606"/>
                  <a:pt x="318414" y="112765"/>
                </a:cubicBezTo>
                <a:close/>
                <a:moveTo>
                  <a:pt x="9088330" y="62429"/>
                </a:moveTo>
                <a:cubicBezTo>
                  <a:pt x="9098734" y="62429"/>
                  <a:pt x="9107167" y="84356"/>
                  <a:pt x="9107167" y="111405"/>
                </a:cubicBezTo>
                <a:cubicBezTo>
                  <a:pt x="9107167" y="138455"/>
                  <a:pt x="9098734" y="160382"/>
                  <a:pt x="9088330" y="160382"/>
                </a:cubicBezTo>
                <a:cubicBezTo>
                  <a:pt x="9077927" y="160382"/>
                  <a:pt x="9069493" y="138455"/>
                  <a:pt x="9069493" y="111405"/>
                </a:cubicBezTo>
                <a:cubicBezTo>
                  <a:pt x="9069493" y="84356"/>
                  <a:pt x="9077927" y="62429"/>
                  <a:pt x="9088330" y="62429"/>
                </a:cubicBezTo>
                <a:close/>
                <a:moveTo>
                  <a:pt x="8612797" y="62429"/>
                </a:moveTo>
                <a:cubicBezTo>
                  <a:pt x="8623201" y="62429"/>
                  <a:pt x="8631634" y="84356"/>
                  <a:pt x="8631634" y="111405"/>
                </a:cubicBezTo>
                <a:cubicBezTo>
                  <a:pt x="8631634" y="138455"/>
                  <a:pt x="8623201" y="160382"/>
                  <a:pt x="8612797" y="160382"/>
                </a:cubicBezTo>
                <a:cubicBezTo>
                  <a:pt x="8602394" y="160382"/>
                  <a:pt x="8593960" y="138455"/>
                  <a:pt x="8593960" y="111405"/>
                </a:cubicBezTo>
                <a:cubicBezTo>
                  <a:pt x="8593960" y="84356"/>
                  <a:pt x="8602394" y="62429"/>
                  <a:pt x="8612797" y="62429"/>
                </a:cubicBezTo>
                <a:close/>
                <a:moveTo>
                  <a:pt x="8137255" y="62429"/>
                </a:moveTo>
                <a:cubicBezTo>
                  <a:pt x="8147659" y="62429"/>
                  <a:pt x="8156092" y="84356"/>
                  <a:pt x="8156092" y="111405"/>
                </a:cubicBezTo>
                <a:cubicBezTo>
                  <a:pt x="8156092" y="138455"/>
                  <a:pt x="8147659" y="160382"/>
                  <a:pt x="8137255" y="160382"/>
                </a:cubicBezTo>
                <a:cubicBezTo>
                  <a:pt x="8126851" y="160382"/>
                  <a:pt x="8118418" y="138455"/>
                  <a:pt x="8118418" y="111405"/>
                </a:cubicBezTo>
                <a:cubicBezTo>
                  <a:pt x="8118418" y="84356"/>
                  <a:pt x="8126851" y="62429"/>
                  <a:pt x="8137255" y="62429"/>
                </a:cubicBezTo>
                <a:close/>
                <a:moveTo>
                  <a:pt x="7661713" y="62429"/>
                </a:moveTo>
                <a:cubicBezTo>
                  <a:pt x="7672117" y="62429"/>
                  <a:pt x="7680550" y="84356"/>
                  <a:pt x="7680550" y="111405"/>
                </a:cubicBezTo>
                <a:cubicBezTo>
                  <a:pt x="7680550" y="138455"/>
                  <a:pt x="7672117" y="160382"/>
                  <a:pt x="7661713" y="160382"/>
                </a:cubicBezTo>
                <a:cubicBezTo>
                  <a:pt x="7651309" y="160382"/>
                  <a:pt x="7642876" y="138455"/>
                  <a:pt x="7642876" y="111405"/>
                </a:cubicBezTo>
                <a:cubicBezTo>
                  <a:pt x="7642876" y="84356"/>
                  <a:pt x="7651309" y="62429"/>
                  <a:pt x="7661713" y="62429"/>
                </a:cubicBezTo>
                <a:close/>
                <a:moveTo>
                  <a:pt x="7186171" y="62429"/>
                </a:moveTo>
                <a:cubicBezTo>
                  <a:pt x="7196575" y="62429"/>
                  <a:pt x="7205008" y="84356"/>
                  <a:pt x="7205008" y="111405"/>
                </a:cubicBezTo>
                <a:cubicBezTo>
                  <a:pt x="7205008" y="138455"/>
                  <a:pt x="7196575" y="160382"/>
                  <a:pt x="7186171" y="160382"/>
                </a:cubicBezTo>
                <a:cubicBezTo>
                  <a:pt x="7175767" y="160382"/>
                  <a:pt x="7167334" y="138455"/>
                  <a:pt x="7167334" y="111405"/>
                </a:cubicBezTo>
                <a:cubicBezTo>
                  <a:pt x="7167334" y="84356"/>
                  <a:pt x="7175767" y="62429"/>
                  <a:pt x="7186171" y="62429"/>
                </a:cubicBezTo>
                <a:close/>
                <a:moveTo>
                  <a:pt x="6710629" y="62429"/>
                </a:moveTo>
                <a:cubicBezTo>
                  <a:pt x="6721033" y="62429"/>
                  <a:pt x="6729466" y="84356"/>
                  <a:pt x="6729466" y="111405"/>
                </a:cubicBezTo>
                <a:cubicBezTo>
                  <a:pt x="6729466" y="138455"/>
                  <a:pt x="6721033" y="160382"/>
                  <a:pt x="6710629" y="160382"/>
                </a:cubicBezTo>
                <a:cubicBezTo>
                  <a:pt x="6700225" y="160382"/>
                  <a:pt x="6691792" y="138455"/>
                  <a:pt x="6691792" y="111405"/>
                </a:cubicBezTo>
                <a:cubicBezTo>
                  <a:pt x="6691792" y="84356"/>
                  <a:pt x="6700225" y="62429"/>
                  <a:pt x="6710629" y="62429"/>
                </a:cubicBezTo>
                <a:close/>
                <a:moveTo>
                  <a:pt x="6235087" y="62429"/>
                </a:moveTo>
                <a:cubicBezTo>
                  <a:pt x="6245491" y="62429"/>
                  <a:pt x="6253924" y="84356"/>
                  <a:pt x="6253924" y="111405"/>
                </a:cubicBezTo>
                <a:cubicBezTo>
                  <a:pt x="6253924" y="138455"/>
                  <a:pt x="6245491" y="160382"/>
                  <a:pt x="6235087" y="160382"/>
                </a:cubicBezTo>
                <a:cubicBezTo>
                  <a:pt x="6224683" y="160382"/>
                  <a:pt x="6216250" y="138455"/>
                  <a:pt x="6216250" y="111405"/>
                </a:cubicBezTo>
                <a:cubicBezTo>
                  <a:pt x="6216250" y="84356"/>
                  <a:pt x="6224683" y="62429"/>
                  <a:pt x="6235087" y="62429"/>
                </a:cubicBezTo>
                <a:close/>
                <a:moveTo>
                  <a:pt x="5759545" y="62429"/>
                </a:moveTo>
                <a:cubicBezTo>
                  <a:pt x="5769949" y="62429"/>
                  <a:pt x="5778382" y="84356"/>
                  <a:pt x="5778382" y="111405"/>
                </a:cubicBezTo>
                <a:cubicBezTo>
                  <a:pt x="5778382" y="138455"/>
                  <a:pt x="5769949" y="160382"/>
                  <a:pt x="5759545" y="160382"/>
                </a:cubicBezTo>
                <a:cubicBezTo>
                  <a:pt x="5749141" y="160382"/>
                  <a:pt x="5740708" y="138455"/>
                  <a:pt x="5740708" y="111405"/>
                </a:cubicBezTo>
                <a:cubicBezTo>
                  <a:pt x="5740708" y="84356"/>
                  <a:pt x="5749141" y="62429"/>
                  <a:pt x="5759545" y="62429"/>
                </a:cubicBezTo>
                <a:close/>
                <a:moveTo>
                  <a:pt x="5284003" y="62429"/>
                </a:moveTo>
                <a:cubicBezTo>
                  <a:pt x="5294407" y="62429"/>
                  <a:pt x="5302840" y="84356"/>
                  <a:pt x="5302840" y="111405"/>
                </a:cubicBezTo>
                <a:cubicBezTo>
                  <a:pt x="5302840" y="138455"/>
                  <a:pt x="5294407" y="160382"/>
                  <a:pt x="5284003" y="160382"/>
                </a:cubicBezTo>
                <a:cubicBezTo>
                  <a:pt x="5273599" y="160382"/>
                  <a:pt x="5265166" y="138455"/>
                  <a:pt x="5265166" y="111405"/>
                </a:cubicBezTo>
                <a:cubicBezTo>
                  <a:pt x="5265166" y="84356"/>
                  <a:pt x="5273599" y="62429"/>
                  <a:pt x="5284003" y="62429"/>
                </a:cubicBezTo>
                <a:close/>
                <a:moveTo>
                  <a:pt x="4808461" y="62429"/>
                </a:moveTo>
                <a:cubicBezTo>
                  <a:pt x="4818865" y="62429"/>
                  <a:pt x="4827298" y="84356"/>
                  <a:pt x="4827298" y="111405"/>
                </a:cubicBezTo>
                <a:cubicBezTo>
                  <a:pt x="4827298" y="138455"/>
                  <a:pt x="4818865" y="160382"/>
                  <a:pt x="4808461" y="160382"/>
                </a:cubicBezTo>
                <a:cubicBezTo>
                  <a:pt x="4798057" y="160382"/>
                  <a:pt x="4789624" y="138455"/>
                  <a:pt x="4789624" y="111405"/>
                </a:cubicBezTo>
                <a:cubicBezTo>
                  <a:pt x="4789624" y="84356"/>
                  <a:pt x="4798057" y="62429"/>
                  <a:pt x="4808461" y="62429"/>
                </a:cubicBezTo>
                <a:close/>
                <a:moveTo>
                  <a:pt x="4332919" y="62429"/>
                </a:moveTo>
                <a:cubicBezTo>
                  <a:pt x="4343323" y="62429"/>
                  <a:pt x="4351756" y="84356"/>
                  <a:pt x="4351756" y="111405"/>
                </a:cubicBezTo>
                <a:cubicBezTo>
                  <a:pt x="4351756" y="138455"/>
                  <a:pt x="4343323" y="160382"/>
                  <a:pt x="4332919" y="160382"/>
                </a:cubicBezTo>
                <a:cubicBezTo>
                  <a:pt x="4322515" y="160382"/>
                  <a:pt x="4314082" y="138455"/>
                  <a:pt x="4314082" y="111405"/>
                </a:cubicBezTo>
                <a:cubicBezTo>
                  <a:pt x="4314082" y="84356"/>
                  <a:pt x="4322515" y="62429"/>
                  <a:pt x="4332919" y="62429"/>
                </a:cubicBezTo>
                <a:close/>
                <a:moveTo>
                  <a:pt x="3857379" y="62429"/>
                </a:moveTo>
                <a:cubicBezTo>
                  <a:pt x="3867783" y="62429"/>
                  <a:pt x="3876216" y="84356"/>
                  <a:pt x="3876216" y="111405"/>
                </a:cubicBezTo>
                <a:cubicBezTo>
                  <a:pt x="3876216" y="138455"/>
                  <a:pt x="3867783" y="160382"/>
                  <a:pt x="3857379" y="160382"/>
                </a:cubicBezTo>
                <a:cubicBezTo>
                  <a:pt x="3846976" y="160382"/>
                  <a:pt x="3838542" y="138455"/>
                  <a:pt x="3838542" y="111405"/>
                </a:cubicBezTo>
                <a:cubicBezTo>
                  <a:pt x="3838542" y="84356"/>
                  <a:pt x="3846976" y="62429"/>
                  <a:pt x="3857379" y="62429"/>
                </a:cubicBezTo>
                <a:close/>
                <a:moveTo>
                  <a:pt x="3381838" y="62429"/>
                </a:moveTo>
                <a:cubicBezTo>
                  <a:pt x="3392241" y="62429"/>
                  <a:pt x="3400675" y="84356"/>
                  <a:pt x="3400675" y="111405"/>
                </a:cubicBezTo>
                <a:cubicBezTo>
                  <a:pt x="3400675" y="138455"/>
                  <a:pt x="3392241" y="160382"/>
                  <a:pt x="3381838" y="160382"/>
                </a:cubicBezTo>
                <a:cubicBezTo>
                  <a:pt x="3371434" y="160382"/>
                  <a:pt x="3363000" y="138455"/>
                  <a:pt x="3363000" y="111405"/>
                </a:cubicBezTo>
                <a:cubicBezTo>
                  <a:pt x="3363000" y="84356"/>
                  <a:pt x="3371434" y="62429"/>
                  <a:pt x="3381838" y="62429"/>
                </a:cubicBezTo>
                <a:close/>
                <a:moveTo>
                  <a:pt x="2906296" y="62429"/>
                </a:moveTo>
                <a:cubicBezTo>
                  <a:pt x="2916699" y="62429"/>
                  <a:pt x="2925133" y="84356"/>
                  <a:pt x="2925133" y="111405"/>
                </a:cubicBezTo>
                <a:cubicBezTo>
                  <a:pt x="2925133" y="138455"/>
                  <a:pt x="2916699" y="160382"/>
                  <a:pt x="2906296" y="160382"/>
                </a:cubicBezTo>
                <a:cubicBezTo>
                  <a:pt x="2895892" y="160382"/>
                  <a:pt x="2887458" y="138455"/>
                  <a:pt x="2887458" y="111405"/>
                </a:cubicBezTo>
                <a:cubicBezTo>
                  <a:pt x="2887458" y="84356"/>
                  <a:pt x="2895892" y="62429"/>
                  <a:pt x="2906296" y="62429"/>
                </a:cubicBezTo>
                <a:close/>
                <a:moveTo>
                  <a:pt x="2430754" y="62429"/>
                </a:moveTo>
                <a:cubicBezTo>
                  <a:pt x="2441158" y="62429"/>
                  <a:pt x="2449591" y="84356"/>
                  <a:pt x="2449591" y="111405"/>
                </a:cubicBezTo>
                <a:cubicBezTo>
                  <a:pt x="2449591" y="138455"/>
                  <a:pt x="2441158" y="160382"/>
                  <a:pt x="2430754" y="160382"/>
                </a:cubicBezTo>
                <a:cubicBezTo>
                  <a:pt x="2420350" y="160382"/>
                  <a:pt x="2411917" y="138455"/>
                  <a:pt x="2411917" y="111405"/>
                </a:cubicBezTo>
                <a:cubicBezTo>
                  <a:pt x="2411917" y="84356"/>
                  <a:pt x="2420350" y="62429"/>
                  <a:pt x="2430754" y="62429"/>
                </a:cubicBezTo>
                <a:close/>
                <a:moveTo>
                  <a:pt x="1955213" y="62429"/>
                </a:moveTo>
                <a:cubicBezTo>
                  <a:pt x="1965616" y="62429"/>
                  <a:pt x="1974050" y="84356"/>
                  <a:pt x="1974050" y="111405"/>
                </a:cubicBezTo>
                <a:cubicBezTo>
                  <a:pt x="1974050" y="138455"/>
                  <a:pt x="1965616" y="160382"/>
                  <a:pt x="1955213" y="160382"/>
                </a:cubicBezTo>
                <a:cubicBezTo>
                  <a:pt x="1944809" y="160382"/>
                  <a:pt x="1936376" y="138455"/>
                  <a:pt x="1936376" y="111405"/>
                </a:cubicBezTo>
                <a:cubicBezTo>
                  <a:pt x="1936376" y="84356"/>
                  <a:pt x="1944809" y="62429"/>
                  <a:pt x="1955213" y="62429"/>
                </a:cubicBezTo>
                <a:close/>
                <a:moveTo>
                  <a:pt x="1479670" y="62429"/>
                </a:moveTo>
                <a:cubicBezTo>
                  <a:pt x="1490074" y="62429"/>
                  <a:pt x="1498507" y="84356"/>
                  <a:pt x="1498507" y="111405"/>
                </a:cubicBezTo>
                <a:cubicBezTo>
                  <a:pt x="1498507" y="138455"/>
                  <a:pt x="1490074" y="160382"/>
                  <a:pt x="1479670" y="160382"/>
                </a:cubicBezTo>
                <a:cubicBezTo>
                  <a:pt x="1469266" y="160382"/>
                  <a:pt x="1460833" y="138455"/>
                  <a:pt x="1460833" y="111405"/>
                </a:cubicBezTo>
                <a:cubicBezTo>
                  <a:pt x="1460833" y="84356"/>
                  <a:pt x="1469266" y="62429"/>
                  <a:pt x="1479670" y="62429"/>
                </a:cubicBezTo>
                <a:close/>
                <a:moveTo>
                  <a:pt x="1004127" y="62429"/>
                </a:moveTo>
                <a:cubicBezTo>
                  <a:pt x="1014531" y="62429"/>
                  <a:pt x="1022964" y="84356"/>
                  <a:pt x="1022964" y="111405"/>
                </a:cubicBezTo>
                <a:cubicBezTo>
                  <a:pt x="1022964" y="138455"/>
                  <a:pt x="1014531" y="160382"/>
                  <a:pt x="1004127" y="160382"/>
                </a:cubicBezTo>
                <a:cubicBezTo>
                  <a:pt x="993724" y="160382"/>
                  <a:pt x="985290" y="138455"/>
                  <a:pt x="985290" y="111405"/>
                </a:cubicBezTo>
                <a:cubicBezTo>
                  <a:pt x="985290" y="84356"/>
                  <a:pt x="993724" y="62429"/>
                  <a:pt x="1004127" y="62429"/>
                </a:cubicBezTo>
                <a:close/>
                <a:moveTo>
                  <a:pt x="528585" y="62429"/>
                </a:moveTo>
                <a:cubicBezTo>
                  <a:pt x="538989" y="62429"/>
                  <a:pt x="547423" y="84356"/>
                  <a:pt x="547423" y="111405"/>
                </a:cubicBezTo>
                <a:cubicBezTo>
                  <a:pt x="547423" y="138455"/>
                  <a:pt x="538989" y="160382"/>
                  <a:pt x="528585" y="160382"/>
                </a:cubicBezTo>
                <a:cubicBezTo>
                  <a:pt x="518182" y="160382"/>
                  <a:pt x="509748" y="138455"/>
                  <a:pt x="509748" y="111405"/>
                </a:cubicBezTo>
                <a:cubicBezTo>
                  <a:pt x="509748" y="84356"/>
                  <a:pt x="518182" y="62429"/>
                  <a:pt x="528585" y="62429"/>
                </a:cubicBezTo>
                <a:close/>
                <a:moveTo>
                  <a:pt x="53044" y="62429"/>
                </a:moveTo>
                <a:cubicBezTo>
                  <a:pt x="63447" y="62429"/>
                  <a:pt x="71881" y="84356"/>
                  <a:pt x="71881" y="111405"/>
                </a:cubicBezTo>
                <a:cubicBezTo>
                  <a:pt x="71881" y="138455"/>
                  <a:pt x="63447" y="160382"/>
                  <a:pt x="53044" y="160382"/>
                </a:cubicBezTo>
                <a:cubicBezTo>
                  <a:pt x="42640" y="160382"/>
                  <a:pt x="34207" y="138455"/>
                  <a:pt x="34207" y="111405"/>
                </a:cubicBezTo>
                <a:cubicBezTo>
                  <a:pt x="34207" y="84356"/>
                  <a:pt x="42640" y="62429"/>
                  <a:pt x="53044" y="62429"/>
                </a:cubicBezTo>
                <a:close/>
                <a:moveTo>
                  <a:pt x="9306136" y="34207"/>
                </a:moveTo>
                <a:cubicBezTo>
                  <a:pt x="9333186" y="34208"/>
                  <a:pt x="9355114" y="42641"/>
                  <a:pt x="9355114" y="53045"/>
                </a:cubicBezTo>
                <a:cubicBezTo>
                  <a:pt x="9355114" y="58247"/>
                  <a:pt x="9349632" y="62956"/>
                  <a:pt x="9340768" y="66365"/>
                </a:cubicBezTo>
                <a:cubicBezTo>
                  <a:pt x="9331905" y="69774"/>
                  <a:pt x="9319661" y="71882"/>
                  <a:pt x="9306136" y="71882"/>
                </a:cubicBezTo>
                <a:cubicBezTo>
                  <a:pt x="9279087" y="71882"/>
                  <a:pt x="9257159" y="63448"/>
                  <a:pt x="9257159" y="53045"/>
                </a:cubicBezTo>
                <a:cubicBezTo>
                  <a:pt x="9257159" y="42641"/>
                  <a:pt x="9279087" y="34207"/>
                  <a:pt x="9306136" y="34207"/>
                </a:cubicBezTo>
                <a:close/>
                <a:moveTo>
                  <a:pt x="8830603" y="34207"/>
                </a:moveTo>
                <a:cubicBezTo>
                  <a:pt x="8857653" y="34208"/>
                  <a:pt x="8879581" y="42641"/>
                  <a:pt x="8879581" y="53045"/>
                </a:cubicBezTo>
                <a:cubicBezTo>
                  <a:pt x="8879581" y="58247"/>
                  <a:pt x="8874099" y="62956"/>
                  <a:pt x="8865235" y="66365"/>
                </a:cubicBezTo>
                <a:cubicBezTo>
                  <a:pt x="8856372" y="69774"/>
                  <a:pt x="8844128" y="71882"/>
                  <a:pt x="8830603" y="71882"/>
                </a:cubicBezTo>
                <a:cubicBezTo>
                  <a:pt x="8803554" y="71882"/>
                  <a:pt x="8781626" y="63448"/>
                  <a:pt x="8781626" y="53045"/>
                </a:cubicBezTo>
                <a:cubicBezTo>
                  <a:pt x="8781626" y="42641"/>
                  <a:pt x="8803554" y="34207"/>
                  <a:pt x="8830603" y="34207"/>
                </a:cubicBezTo>
                <a:close/>
                <a:moveTo>
                  <a:pt x="8355061" y="34207"/>
                </a:moveTo>
                <a:cubicBezTo>
                  <a:pt x="8382111" y="34208"/>
                  <a:pt x="8404039" y="42641"/>
                  <a:pt x="8404039" y="53045"/>
                </a:cubicBezTo>
                <a:cubicBezTo>
                  <a:pt x="8404039" y="58247"/>
                  <a:pt x="8398557" y="62956"/>
                  <a:pt x="8389693" y="66365"/>
                </a:cubicBezTo>
                <a:cubicBezTo>
                  <a:pt x="8380830" y="69774"/>
                  <a:pt x="8368586" y="71882"/>
                  <a:pt x="8355061" y="71882"/>
                </a:cubicBezTo>
                <a:cubicBezTo>
                  <a:pt x="8328012" y="71882"/>
                  <a:pt x="8306084" y="63448"/>
                  <a:pt x="8306084" y="53045"/>
                </a:cubicBezTo>
                <a:cubicBezTo>
                  <a:pt x="8306084" y="42641"/>
                  <a:pt x="8328012" y="34207"/>
                  <a:pt x="8355061" y="34207"/>
                </a:cubicBezTo>
                <a:close/>
                <a:moveTo>
                  <a:pt x="7879519" y="34207"/>
                </a:moveTo>
                <a:cubicBezTo>
                  <a:pt x="7906569" y="34208"/>
                  <a:pt x="7928497" y="42641"/>
                  <a:pt x="7928497" y="53045"/>
                </a:cubicBezTo>
                <a:cubicBezTo>
                  <a:pt x="7928497" y="58247"/>
                  <a:pt x="7923014" y="62956"/>
                  <a:pt x="7914151" y="66365"/>
                </a:cubicBezTo>
                <a:cubicBezTo>
                  <a:pt x="7905288" y="69774"/>
                  <a:pt x="7893044" y="71882"/>
                  <a:pt x="7879519" y="71882"/>
                </a:cubicBezTo>
                <a:cubicBezTo>
                  <a:pt x="7852470" y="71882"/>
                  <a:pt x="7830541" y="63448"/>
                  <a:pt x="7830541" y="53045"/>
                </a:cubicBezTo>
                <a:cubicBezTo>
                  <a:pt x="7830541" y="42641"/>
                  <a:pt x="7852470" y="34207"/>
                  <a:pt x="7879519" y="34207"/>
                </a:cubicBezTo>
                <a:close/>
                <a:moveTo>
                  <a:pt x="7403977" y="34207"/>
                </a:moveTo>
                <a:cubicBezTo>
                  <a:pt x="7431027" y="34208"/>
                  <a:pt x="7452955" y="42641"/>
                  <a:pt x="7452955" y="53045"/>
                </a:cubicBezTo>
                <a:cubicBezTo>
                  <a:pt x="7452955" y="58247"/>
                  <a:pt x="7447472" y="62956"/>
                  <a:pt x="7438609" y="66365"/>
                </a:cubicBezTo>
                <a:cubicBezTo>
                  <a:pt x="7429746" y="69774"/>
                  <a:pt x="7417502" y="71882"/>
                  <a:pt x="7403977" y="71882"/>
                </a:cubicBezTo>
                <a:cubicBezTo>
                  <a:pt x="7376928" y="71882"/>
                  <a:pt x="7354999" y="63448"/>
                  <a:pt x="7354999" y="53045"/>
                </a:cubicBezTo>
                <a:cubicBezTo>
                  <a:pt x="7354999" y="42641"/>
                  <a:pt x="7376928" y="34207"/>
                  <a:pt x="7403977" y="34207"/>
                </a:cubicBezTo>
                <a:close/>
                <a:moveTo>
                  <a:pt x="6928435" y="34207"/>
                </a:moveTo>
                <a:cubicBezTo>
                  <a:pt x="6955485" y="34208"/>
                  <a:pt x="6977413" y="42641"/>
                  <a:pt x="6977413" y="53045"/>
                </a:cubicBezTo>
                <a:cubicBezTo>
                  <a:pt x="6977413" y="58247"/>
                  <a:pt x="6971930" y="62956"/>
                  <a:pt x="6963067" y="66365"/>
                </a:cubicBezTo>
                <a:cubicBezTo>
                  <a:pt x="6954204" y="69774"/>
                  <a:pt x="6941960" y="71882"/>
                  <a:pt x="6928435" y="71882"/>
                </a:cubicBezTo>
                <a:cubicBezTo>
                  <a:pt x="6901386" y="71882"/>
                  <a:pt x="6879457" y="63448"/>
                  <a:pt x="6879457" y="53045"/>
                </a:cubicBezTo>
                <a:cubicBezTo>
                  <a:pt x="6879457" y="42641"/>
                  <a:pt x="6901386" y="34207"/>
                  <a:pt x="6928435" y="34207"/>
                </a:cubicBezTo>
                <a:close/>
                <a:moveTo>
                  <a:pt x="6452893" y="34207"/>
                </a:moveTo>
                <a:cubicBezTo>
                  <a:pt x="6479943" y="34208"/>
                  <a:pt x="6501871" y="42641"/>
                  <a:pt x="6501871" y="53045"/>
                </a:cubicBezTo>
                <a:cubicBezTo>
                  <a:pt x="6501871" y="58247"/>
                  <a:pt x="6496388" y="62956"/>
                  <a:pt x="6487525" y="66365"/>
                </a:cubicBezTo>
                <a:cubicBezTo>
                  <a:pt x="6478662" y="69774"/>
                  <a:pt x="6466418" y="71882"/>
                  <a:pt x="6452893" y="71882"/>
                </a:cubicBezTo>
                <a:cubicBezTo>
                  <a:pt x="6425844" y="71882"/>
                  <a:pt x="6403915" y="63448"/>
                  <a:pt x="6403915" y="53045"/>
                </a:cubicBezTo>
                <a:cubicBezTo>
                  <a:pt x="6403915" y="42641"/>
                  <a:pt x="6425844" y="34207"/>
                  <a:pt x="6452893" y="34207"/>
                </a:cubicBezTo>
                <a:close/>
                <a:moveTo>
                  <a:pt x="5977351" y="34207"/>
                </a:moveTo>
                <a:cubicBezTo>
                  <a:pt x="6004401" y="34208"/>
                  <a:pt x="6026329" y="42641"/>
                  <a:pt x="6026329" y="53045"/>
                </a:cubicBezTo>
                <a:cubicBezTo>
                  <a:pt x="6026329" y="58247"/>
                  <a:pt x="6020846" y="62956"/>
                  <a:pt x="6011983" y="66365"/>
                </a:cubicBezTo>
                <a:cubicBezTo>
                  <a:pt x="6003120" y="69774"/>
                  <a:pt x="5990876" y="71882"/>
                  <a:pt x="5977351" y="71882"/>
                </a:cubicBezTo>
                <a:cubicBezTo>
                  <a:pt x="5950302" y="71882"/>
                  <a:pt x="5928373" y="63448"/>
                  <a:pt x="5928373" y="53045"/>
                </a:cubicBezTo>
                <a:cubicBezTo>
                  <a:pt x="5928373" y="42641"/>
                  <a:pt x="5950302" y="34207"/>
                  <a:pt x="5977351" y="34207"/>
                </a:cubicBezTo>
                <a:close/>
                <a:moveTo>
                  <a:pt x="5501809" y="34207"/>
                </a:moveTo>
                <a:cubicBezTo>
                  <a:pt x="5528859" y="34208"/>
                  <a:pt x="5550787" y="42641"/>
                  <a:pt x="5550787" y="53045"/>
                </a:cubicBezTo>
                <a:cubicBezTo>
                  <a:pt x="5550787" y="58247"/>
                  <a:pt x="5545304" y="62956"/>
                  <a:pt x="5536441" y="66365"/>
                </a:cubicBezTo>
                <a:cubicBezTo>
                  <a:pt x="5527578" y="69774"/>
                  <a:pt x="5515334" y="71882"/>
                  <a:pt x="5501809" y="71882"/>
                </a:cubicBezTo>
                <a:cubicBezTo>
                  <a:pt x="5474760" y="71882"/>
                  <a:pt x="5452831" y="63448"/>
                  <a:pt x="5452831" y="53045"/>
                </a:cubicBezTo>
                <a:cubicBezTo>
                  <a:pt x="5452831" y="42641"/>
                  <a:pt x="5474760" y="34207"/>
                  <a:pt x="5501809" y="34207"/>
                </a:cubicBezTo>
                <a:close/>
                <a:moveTo>
                  <a:pt x="5026267" y="34207"/>
                </a:moveTo>
                <a:cubicBezTo>
                  <a:pt x="5053317" y="34208"/>
                  <a:pt x="5075245" y="42641"/>
                  <a:pt x="5075245" y="53045"/>
                </a:cubicBezTo>
                <a:cubicBezTo>
                  <a:pt x="5075245" y="58247"/>
                  <a:pt x="5069762" y="62956"/>
                  <a:pt x="5060899" y="66365"/>
                </a:cubicBezTo>
                <a:cubicBezTo>
                  <a:pt x="5052036" y="69774"/>
                  <a:pt x="5039792" y="71882"/>
                  <a:pt x="5026267" y="71882"/>
                </a:cubicBezTo>
                <a:cubicBezTo>
                  <a:pt x="4999218" y="71882"/>
                  <a:pt x="4977289" y="63448"/>
                  <a:pt x="4977289" y="53045"/>
                </a:cubicBezTo>
                <a:cubicBezTo>
                  <a:pt x="4977289" y="42641"/>
                  <a:pt x="4999218" y="34207"/>
                  <a:pt x="5026267" y="34207"/>
                </a:cubicBezTo>
                <a:close/>
                <a:moveTo>
                  <a:pt x="4550725" y="34207"/>
                </a:moveTo>
                <a:cubicBezTo>
                  <a:pt x="4577775" y="34208"/>
                  <a:pt x="4599703" y="42641"/>
                  <a:pt x="4599703" y="53045"/>
                </a:cubicBezTo>
                <a:cubicBezTo>
                  <a:pt x="4599703" y="58247"/>
                  <a:pt x="4594220" y="62956"/>
                  <a:pt x="4585357" y="66365"/>
                </a:cubicBezTo>
                <a:cubicBezTo>
                  <a:pt x="4576494" y="69774"/>
                  <a:pt x="4564250" y="71882"/>
                  <a:pt x="4550725" y="71882"/>
                </a:cubicBezTo>
                <a:cubicBezTo>
                  <a:pt x="4523676" y="71882"/>
                  <a:pt x="4501747" y="63448"/>
                  <a:pt x="4501747" y="53045"/>
                </a:cubicBezTo>
                <a:cubicBezTo>
                  <a:pt x="4501747" y="42641"/>
                  <a:pt x="4523676" y="34207"/>
                  <a:pt x="4550725" y="34207"/>
                </a:cubicBezTo>
                <a:close/>
                <a:moveTo>
                  <a:pt x="4075183" y="34207"/>
                </a:moveTo>
                <a:cubicBezTo>
                  <a:pt x="4102233" y="34208"/>
                  <a:pt x="4124161" y="42641"/>
                  <a:pt x="4124161" y="53045"/>
                </a:cubicBezTo>
                <a:cubicBezTo>
                  <a:pt x="4124161" y="58247"/>
                  <a:pt x="4118678" y="62956"/>
                  <a:pt x="4109815" y="66365"/>
                </a:cubicBezTo>
                <a:cubicBezTo>
                  <a:pt x="4100952" y="69774"/>
                  <a:pt x="4088708" y="71882"/>
                  <a:pt x="4075183" y="71882"/>
                </a:cubicBezTo>
                <a:cubicBezTo>
                  <a:pt x="4048134" y="71882"/>
                  <a:pt x="4026205" y="63448"/>
                  <a:pt x="4026205" y="53045"/>
                </a:cubicBezTo>
                <a:cubicBezTo>
                  <a:pt x="4026205" y="42641"/>
                  <a:pt x="4048134" y="34207"/>
                  <a:pt x="4075183" y="34207"/>
                </a:cubicBezTo>
                <a:close/>
                <a:moveTo>
                  <a:pt x="3599643" y="34207"/>
                </a:moveTo>
                <a:cubicBezTo>
                  <a:pt x="3626693" y="34208"/>
                  <a:pt x="3648621" y="42641"/>
                  <a:pt x="3648621" y="53045"/>
                </a:cubicBezTo>
                <a:cubicBezTo>
                  <a:pt x="3648621" y="58247"/>
                  <a:pt x="3643139" y="62956"/>
                  <a:pt x="3634276" y="66365"/>
                </a:cubicBezTo>
                <a:cubicBezTo>
                  <a:pt x="3625413" y="69774"/>
                  <a:pt x="3613168" y="71882"/>
                  <a:pt x="3599643" y="71882"/>
                </a:cubicBezTo>
                <a:cubicBezTo>
                  <a:pt x="3572594" y="71882"/>
                  <a:pt x="3550666" y="63448"/>
                  <a:pt x="3550666" y="53045"/>
                </a:cubicBezTo>
                <a:cubicBezTo>
                  <a:pt x="3550666" y="42641"/>
                  <a:pt x="3572594" y="34207"/>
                  <a:pt x="3599643" y="34207"/>
                </a:cubicBezTo>
                <a:close/>
                <a:moveTo>
                  <a:pt x="3124102" y="34207"/>
                </a:moveTo>
                <a:cubicBezTo>
                  <a:pt x="3151151" y="34208"/>
                  <a:pt x="3173079" y="42641"/>
                  <a:pt x="3173079" y="53045"/>
                </a:cubicBezTo>
                <a:cubicBezTo>
                  <a:pt x="3173079" y="58247"/>
                  <a:pt x="3167597" y="62956"/>
                  <a:pt x="3158734" y="66365"/>
                </a:cubicBezTo>
                <a:cubicBezTo>
                  <a:pt x="3149871" y="69774"/>
                  <a:pt x="3137626" y="71882"/>
                  <a:pt x="3124102" y="71882"/>
                </a:cubicBezTo>
                <a:cubicBezTo>
                  <a:pt x="3097052" y="71882"/>
                  <a:pt x="3075124" y="63448"/>
                  <a:pt x="3075124" y="53045"/>
                </a:cubicBezTo>
                <a:cubicBezTo>
                  <a:pt x="3075124" y="42641"/>
                  <a:pt x="3097052" y="34207"/>
                  <a:pt x="3124102" y="34207"/>
                </a:cubicBezTo>
                <a:close/>
                <a:moveTo>
                  <a:pt x="2648560" y="34207"/>
                </a:moveTo>
                <a:cubicBezTo>
                  <a:pt x="2675609" y="34208"/>
                  <a:pt x="2697537" y="42641"/>
                  <a:pt x="2697537" y="53045"/>
                </a:cubicBezTo>
                <a:cubicBezTo>
                  <a:pt x="2697537" y="58247"/>
                  <a:pt x="2692055" y="62956"/>
                  <a:pt x="2683192" y="66365"/>
                </a:cubicBezTo>
                <a:cubicBezTo>
                  <a:pt x="2674329" y="69774"/>
                  <a:pt x="2662084" y="71882"/>
                  <a:pt x="2648560" y="71882"/>
                </a:cubicBezTo>
                <a:cubicBezTo>
                  <a:pt x="2621510" y="71882"/>
                  <a:pt x="2599582" y="63448"/>
                  <a:pt x="2599582" y="53045"/>
                </a:cubicBezTo>
                <a:cubicBezTo>
                  <a:pt x="2599582" y="42641"/>
                  <a:pt x="2621510" y="34207"/>
                  <a:pt x="2648560" y="34207"/>
                </a:cubicBezTo>
                <a:close/>
                <a:moveTo>
                  <a:pt x="2173019" y="34207"/>
                </a:moveTo>
                <a:cubicBezTo>
                  <a:pt x="2200068" y="34208"/>
                  <a:pt x="2221996" y="42641"/>
                  <a:pt x="2221996" y="53045"/>
                </a:cubicBezTo>
                <a:cubicBezTo>
                  <a:pt x="2221996" y="58247"/>
                  <a:pt x="2216514" y="62956"/>
                  <a:pt x="2207651" y="66365"/>
                </a:cubicBezTo>
                <a:cubicBezTo>
                  <a:pt x="2198787" y="69774"/>
                  <a:pt x="2186543" y="71882"/>
                  <a:pt x="2173019" y="71882"/>
                </a:cubicBezTo>
                <a:cubicBezTo>
                  <a:pt x="2145969" y="71882"/>
                  <a:pt x="2124041" y="63448"/>
                  <a:pt x="2124041" y="53045"/>
                </a:cubicBezTo>
                <a:cubicBezTo>
                  <a:pt x="2124041" y="42641"/>
                  <a:pt x="2145969" y="34207"/>
                  <a:pt x="2173019" y="34207"/>
                </a:cubicBezTo>
                <a:close/>
                <a:moveTo>
                  <a:pt x="1697477" y="34207"/>
                </a:moveTo>
                <a:cubicBezTo>
                  <a:pt x="1724526" y="34208"/>
                  <a:pt x="1746454" y="42641"/>
                  <a:pt x="1746454" y="53045"/>
                </a:cubicBezTo>
                <a:cubicBezTo>
                  <a:pt x="1746454" y="58247"/>
                  <a:pt x="1740971" y="62956"/>
                  <a:pt x="1732108" y="66365"/>
                </a:cubicBezTo>
                <a:cubicBezTo>
                  <a:pt x="1723246" y="69774"/>
                  <a:pt x="1711001" y="71882"/>
                  <a:pt x="1697477" y="71882"/>
                </a:cubicBezTo>
                <a:cubicBezTo>
                  <a:pt x="1670427" y="71882"/>
                  <a:pt x="1648499" y="63448"/>
                  <a:pt x="1648499" y="53045"/>
                </a:cubicBezTo>
                <a:cubicBezTo>
                  <a:pt x="1648499" y="42641"/>
                  <a:pt x="1670427" y="34207"/>
                  <a:pt x="1697477" y="34207"/>
                </a:cubicBezTo>
                <a:close/>
                <a:moveTo>
                  <a:pt x="1221934" y="34207"/>
                </a:moveTo>
                <a:cubicBezTo>
                  <a:pt x="1248984" y="34208"/>
                  <a:pt x="1270911" y="42641"/>
                  <a:pt x="1270911" y="53045"/>
                </a:cubicBezTo>
                <a:cubicBezTo>
                  <a:pt x="1270911" y="58247"/>
                  <a:pt x="1265429" y="62956"/>
                  <a:pt x="1256565" y="66365"/>
                </a:cubicBezTo>
                <a:cubicBezTo>
                  <a:pt x="1247703" y="69774"/>
                  <a:pt x="1235458" y="71882"/>
                  <a:pt x="1221934" y="71882"/>
                </a:cubicBezTo>
                <a:cubicBezTo>
                  <a:pt x="1194884" y="71882"/>
                  <a:pt x="1172957" y="63448"/>
                  <a:pt x="1172957" y="53045"/>
                </a:cubicBezTo>
                <a:cubicBezTo>
                  <a:pt x="1172957" y="42641"/>
                  <a:pt x="1194884" y="34207"/>
                  <a:pt x="1221934" y="34207"/>
                </a:cubicBezTo>
                <a:close/>
                <a:moveTo>
                  <a:pt x="746391" y="34207"/>
                </a:moveTo>
                <a:cubicBezTo>
                  <a:pt x="773441" y="34208"/>
                  <a:pt x="795369" y="42641"/>
                  <a:pt x="795369" y="53045"/>
                </a:cubicBezTo>
                <a:cubicBezTo>
                  <a:pt x="795369" y="58247"/>
                  <a:pt x="789887" y="62956"/>
                  <a:pt x="781024" y="66365"/>
                </a:cubicBezTo>
                <a:cubicBezTo>
                  <a:pt x="772161" y="69774"/>
                  <a:pt x="759916" y="71882"/>
                  <a:pt x="746391" y="71882"/>
                </a:cubicBezTo>
                <a:cubicBezTo>
                  <a:pt x="719342" y="71882"/>
                  <a:pt x="697414" y="63448"/>
                  <a:pt x="697414" y="53045"/>
                </a:cubicBezTo>
                <a:cubicBezTo>
                  <a:pt x="697414" y="42641"/>
                  <a:pt x="719342" y="34207"/>
                  <a:pt x="746391" y="34207"/>
                </a:cubicBezTo>
                <a:close/>
                <a:moveTo>
                  <a:pt x="270850" y="34207"/>
                </a:moveTo>
                <a:cubicBezTo>
                  <a:pt x="297899" y="34208"/>
                  <a:pt x="319827" y="42641"/>
                  <a:pt x="319827" y="53045"/>
                </a:cubicBezTo>
                <a:cubicBezTo>
                  <a:pt x="319827" y="58247"/>
                  <a:pt x="314345" y="62956"/>
                  <a:pt x="305482" y="66365"/>
                </a:cubicBezTo>
                <a:cubicBezTo>
                  <a:pt x="296619" y="69774"/>
                  <a:pt x="284374" y="71882"/>
                  <a:pt x="270850" y="71882"/>
                </a:cubicBezTo>
                <a:cubicBezTo>
                  <a:pt x="243800" y="71882"/>
                  <a:pt x="221872" y="63448"/>
                  <a:pt x="221872" y="53045"/>
                </a:cubicBezTo>
                <a:cubicBezTo>
                  <a:pt x="221872" y="42641"/>
                  <a:pt x="243800" y="34207"/>
                  <a:pt x="270850" y="34207"/>
                </a:cubicBezTo>
                <a:close/>
                <a:moveTo>
                  <a:pt x="9211872" y="20"/>
                </a:moveTo>
                <a:cubicBezTo>
                  <a:pt x="9215218" y="-139"/>
                  <a:pt x="9217940" y="644"/>
                  <a:pt x="9219779" y="2483"/>
                </a:cubicBezTo>
                <a:cubicBezTo>
                  <a:pt x="9227135" y="9840"/>
                  <a:pt x="9217593" y="31310"/>
                  <a:pt x="9198466" y="50436"/>
                </a:cubicBezTo>
                <a:cubicBezTo>
                  <a:pt x="9187707" y="61195"/>
                  <a:pt x="9176207" y="68922"/>
                  <a:pt x="9166895" y="72313"/>
                </a:cubicBezTo>
                <a:cubicBezTo>
                  <a:pt x="9163790" y="73444"/>
                  <a:pt x="9160929" y="74093"/>
                  <a:pt x="9158420" y="74212"/>
                </a:cubicBezTo>
                <a:cubicBezTo>
                  <a:pt x="9155074" y="74371"/>
                  <a:pt x="9152352" y="73588"/>
                  <a:pt x="9150513" y="71749"/>
                </a:cubicBezTo>
                <a:cubicBezTo>
                  <a:pt x="9143156" y="64392"/>
                  <a:pt x="9152698" y="42923"/>
                  <a:pt x="9171826" y="23796"/>
                </a:cubicBezTo>
                <a:cubicBezTo>
                  <a:pt x="9186171" y="9450"/>
                  <a:pt x="9201834" y="497"/>
                  <a:pt x="9211872" y="20"/>
                </a:cubicBezTo>
                <a:close/>
                <a:moveTo>
                  <a:pt x="8736339" y="20"/>
                </a:moveTo>
                <a:cubicBezTo>
                  <a:pt x="8739685" y="-139"/>
                  <a:pt x="8742407" y="644"/>
                  <a:pt x="8744246" y="2483"/>
                </a:cubicBezTo>
                <a:cubicBezTo>
                  <a:pt x="8751602" y="9840"/>
                  <a:pt x="8742060" y="31310"/>
                  <a:pt x="8722933" y="50436"/>
                </a:cubicBezTo>
                <a:cubicBezTo>
                  <a:pt x="8712174" y="61195"/>
                  <a:pt x="8700674" y="68922"/>
                  <a:pt x="8691362" y="72313"/>
                </a:cubicBezTo>
                <a:cubicBezTo>
                  <a:pt x="8688257" y="73444"/>
                  <a:pt x="8685396" y="74093"/>
                  <a:pt x="8682887" y="74212"/>
                </a:cubicBezTo>
                <a:cubicBezTo>
                  <a:pt x="8679541" y="74371"/>
                  <a:pt x="8676819" y="73588"/>
                  <a:pt x="8674980" y="71749"/>
                </a:cubicBezTo>
                <a:cubicBezTo>
                  <a:pt x="8667623" y="64392"/>
                  <a:pt x="8677165" y="42923"/>
                  <a:pt x="8696293" y="23796"/>
                </a:cubicBezTo>
                <a:cubicBezTo>
                  <a:pt x="8710638" y="9450"/>
                  <a:pt x="8726301" y="497"/>
                  <a:pt x="8736339" y="20"/>
                </a:cubicBezTo>
                <a:close/>
                <a:moveTo>
                  <a:pt x="8260797" y="20"/>
                </a:moveTo>
                <a:cubicBezTo>
                  <a:pt x="8264143" y="-139"/>
                  <a:pt x="8266865" y="644"/>
                  <a:pt x="8268704" y="2483"/>
                </a:cubicBezTo>
                <a:cubicBezTo>
                  <a:pt x="8276060" y="9840"/>
                  <a:pt x="8266518" y="31310"/>
                  <a:pt x="8247391" y="50436"/>
                </a:cubicBezTo>
                <a:cubicBezTo>
                  <a:pt x="8236632" y="61195"/>
                  <a:pt x="8225132" y="68922"/>
                  <a:pt x="8215820" y="72313"/>
                </a:cubicBezTo>
                <a:cubicBezTo>
                  <a:pt x="8212715" y="73444"/>
                  <a:pt x="8209854" y="74093"/>
                  <a:pt x="8207345" y="74212"/>
                </a:cubicBezTo>
                <a:cubicBezTo>
                  <a:pt x="8203999" y="74371"/>
                  <a:pt x="8201277" y="73588"/>
                  <a:pt x="8199438" y="71749"/>
                </a:cubicBezTo>
                <a:cubicBezTo>
                  <a:pt x="8192081" y="64392"/>
                  <a:pt x="8201623" y="42923"/>
                  <a:pt x="8220751" y="23796"/>
                </a:cubicBezTo>
                <a:cubicBezTo>
                  <a:pt x="8235096" y="9450"/>
                  <a:pt x="8250759" y="497"/>
                  <a:pt x="8260797" y="20"/>
                </a:cubicBezTo>
                <a:close/>
                <a:moveTo>
                  <a:pt x="7785255" y="20"/>
                </a:moveTo>
                <a:cubicBezTo>
                  <a:pt x="7788601" y="-139"/>
                  <a:pt x="7791322" y="644"/>
                  <a:pt x="7793162" y="2483"/>
                </a:cubicBezTo>
                <a:cubicBezTo>
                  <a:pt x="7800518" y="9840"/>
                  <a:pt x="7790976" y="31310"/>
                  <a:pt x="7771849" y="50436"/>
                </a:cubicBezTo>
                <a:cubicBezTo>
                  <a:pt x="7761090" y="61195"/>
                  <a:pt x="7749590" y="68922"/>
                  <a:pt x="7740278" y="72313"/>
                </a:cubicBezTo>
                <a:cubicBezTo>
                  <a:pt x="7737173" y="73444"/>
                  <a:pt x="7734312" y="74093"/>
                  <a:pt x="7731802" y="74212"/>
                </a:cubicBezTo>
                <a:cubicBezTo>
                  <a:pt x="7728456" y="74371"/>
                  <a:pt x="7725735" y="73588"/>
                  <a:pt x="7723896" y="71749"/>
                </a:cubicBezTo>
                <a:cubicBezTo>
                  <a:pt x="7716539" y="64392"/>
                  <a:pt x="7726081" y="42923"/>
                  <a:pt x="7745208" y="23796"/>
                </a:cubicBezTo>
                <a:cubicBezTo>
                  <a:pt x="7759554" y="9450"/>
                  <a:pt x="7775217" y="497"/>
                  <a:pt x="7785255" y="20"/>
                </a:cubicBezTo>
                <a:close/>
                <a:moveTo>
                  <a:pt x="7309713" y="20"/>
                </a:moveTo>
                <a:cubicBezTo>
                  <a:pt x="7313059" y="-139"/>
                  <a:pt x="7315780" y="644"/>
                  <a:pt x="7317620" y="2483"/>
                </a:cubicBezTo>
                <a:cubicBezTo>
                  <a:pt x="7324976" y="9840"/>
                  <a:pt x="7315434" y="31310"/>
                  <a:pt x="7296307" y="50436"/>
                </a:cubicBezTo>
                <a:cubicBezTo>
                  <a:pt x="7285548" y="61195"/>
                  <a:pt x="7274048" y="68922"/>
                  <a:pt x="7264736" y="72313"/>
                </a:cubicBezTo>
                <a:cubicBezTo>
                  <a:pt x="7261631" y="73444"/>
                  <a:pt x="7258770" y="74093"/>
                  <a:pt x="7256260" y="74212"/>
                </a:cubicBezTo>
                <a:cubicBezTo>
                  <a:pt x="7252914" y="74371"/>
                  <a:pt x="7250193" y="73588"/>
                  <a:pt x="7248354" y="71749"/>
                </a:cubicBezTo>
                <a:cubicBezTo>
                  <a:pt x="7240997" y="64392"/>
                  <a:pt x="7250539" y="42923"/>
                  <a:pt x="7269666" y="23796"/>
                </a:cubicBezTo>
                <a:cubicBezTo>
                  <a:pt x="7284012" y="9450"/>
                  <a:pt x="7299675" y="497"/>
                  <a:pt x="7309713" y="20"/>
                </a:cubicBezTo>
                <a:close/>
                <a:moveTo>
                  <a:pt x="6834171" y="20"/>
                </a:moveTo>
                <a:cubicBezTo>
                  <a:pt x="6837517" y="-139"/>
                  <a:pt x="6840238" y="644"/>
                  <a:pt x="6842078" y="2483"/>
                </a:cubicBezTo>
                <a:cubicBezTo>
                  <a:pt x="6849434" y="9840"/>
                  <a:pt x="6839892" y="31310"/>
                  <a:pt x="6820765" y="50436"/>
                </a:cubicBezTo>
                <a:cubicBezTo>
                  <a:pt x="6810006" y="61195"/>
                  <a:pt x="6798506" y="68922"/>
                  <a:pt x="6789194" y="72313"/>
                </a:cubicBezTo>
                <a:cubicBezTo>
                  <a:pt x="6786089" y="73444"/>
                  <a:pt x="6783228" y="74093"/>
                  <a:pt x="6780718" y="74212"/>
                </a:cubicBezTo>
                <a:cubicBezTo>
                  <a:pt x="6777372" y="74371"/>
                  <a:pt x="6774651" y="73588"/>
                  <a:pt x="6772812" y="71749"/>
                </a:cubicBezTo>
                <a:cubicBezTo>
                  <a:pt x="6765455" y="64392"/>
                  <a:pt x="6774997" y="42923"/>
                  <a:pt x="6794124" y="23796"/>
                </a:cubicBezTo>
                <a:cubicBezTo>
                  <a:pt x="6808470" y="9450"/>
                  <a:pt x="6824133" y="497"/>
                  <a:pt x="6834171" y="20"/>
                </a:cubicBezTo>
                <a:close/>
                <a:moveTo>
                  <a:pt x="6358629" y="20"/>
                </a:moveTo>
                <a:cubicBezTo>
                  <a:pt x="6361975" y="-139"/>
                  <a:pt x="6364696" y="644"/>
                  <a:pt x="6366536" y="2483"/>
                </a:cubicBezTo>
                <a:cubicBezTo>
                  <a:pt x="6373892" y="9840"/>
                  <a:pt x="6364350" y="31310"/>
                  <a:pt x="6345223" y="50436"/>
                </a:cubicBezTo>
                <a:cubicBezTo>
                  <a:pt x="6334464" y="61195"/>
                  <a:pt x="6322964" y="68922"/>
                  <a:pt x="6313652" y="72313"/>
                </a:cubicBezTo>
                <a:cubicBezTo>
                  <a:pt x="6310547" y="73444"/>
                  <a:pt x="6307686" y="74093"/>
                  <a:pt x="6305176" y="74212"/>
                </a:cubicBezTo>
                <a:cubicBezTo>
                  <a:pt x="6301830" y="74371"/>
                  <a:pt x="6299109" y="73588"/>
                  <a:pt x="6297270" y="71749"/>
                </a:cubicBezTo>
                <a:cubicBezTo>
                  <a:pt x="6289913" y="64392"/>
                  <a:pt x="6299455" y="42923"/>
                  <a:pt x="6318582" y="23796"/>
                </a:cubicBezTo>
                <a:cubicBezTo>
                  <a:pt x="6332928" y="9450"/>
                  <a:pt x="6348591" y="497"/>
                  <a:pt x="6358629" y="20"/>
                </a:cubicBezTo>
                <a:close/>
                <a:moveTo>
                  <a:pt x="5883087" y="20"/>
                </a:moveTo>
                <a:cubicBezTo>
                  <a:pt x="5886433" y="-139"/>
                  <a:pt x="5889154" y="644"/>
                  <a:pt x="5890994" y="2483"/>
                </a:cubicBezTo>
                <a:cubicBezTo>
                  <a:pt x="5898350" y="9840"/>
                  <a:pt x="5888808" y="31310"/>
                  <a:pt x="5869681" y="50436"/>
                </a:cubicBezTo>
                <a:cubicBezTo>
                  <a:pt x="5858922" y="61195"/>
                  <a:pt x="5847422" y="68922"/>
                  <a:pt x="5838110" y="72313"/>
                </a:cubicBezTo>
                <a:cubicBezTo>
                  <a:pt x="5835005" y="73444"/>
                  <a:pt x="5832144" y="74093"/>
                  <a:pt x="5829634" y="74212"/>
                </a:cubicBezTo>
                <a:cubicBezTo>
                  <a:pt x="5826288" y="74371"/>
                  <a:pt x="5823567" y="73588"/>
                  <a:pt x="5821728" y="71749"/>
                </a:cubicBezTo>
                <a:cubicBezTo>
                  <a:pt x="5814371" y="64392"/>
                  <a:pt x="5823913" y="42923"/>
                  <a:pt x="5843040" y="23796"/>
                </a:cubicBezTo>
                <a:cubicBezTo>
                  <a:pt x="5857386" y="9450"/>
                  <a:pt x="5873049" y="497"/>
                  <a:pt x="5883087" y="20"/>
                </a:cubicBezTo>
                <a:close/>
                <a:moveTo>
                  <a:pt x="5407545" y="20"/>
                </a:moveTo>
                <a:cubicBezTo>
                  <a:pt x="5410891" y="-139"/>
                  <a:pt x="5413612" y="644"/>
                  <a:pt x="5415452" y="2483"/>
                </a:cubicBezTo>
                <a:cubicBezTo>
                  <a:pt x="5422808" y="9840"/>
                  <a:pt x="5413266" y="31310"/>
                  <a:pt x="5394139" y="50436"/>
                </a:cubicBezTo>
                <a:cubicBezTo>
                  <a:pt x="5383380" y="61195"/>
                  <a:pt x="5371880" y="68922"/>
                  <a:pt x="5362568" y="72313"/>
                </a:cubicBezTo>
                <a:cubicBezTo>
                  <a:pt x="5359463" y="73444"/>
                  <a:pt x="5356602" y="74093"/>
                  <a:pt x="5354092" y="74212"/>
                </a:cubicBezTo>
                <a:cubicBezTo>
                  <a:pt x="5350746" y="74371"/>
                  <a:pt x="5348025" y="73588"/>
                  <a:pt x="5346186" y="71749"/>
                </a:cubicBezTo>
                <a:cubicBezTo>
                  <a:pt x="5338829" y="64392"/>
                  <a:pt x="5348371" y="42923"/>
                  <a:pt x="5367498" y="23796"/>
                </a:cubicBezTo>
                <a:cubicBezTo>
                  <a:pt x="5381844" y="9450"/>
                  <a:pt x="5397507" y="497"/>
                  <a:pt x="5407545" y="20"/>
                </a:cubicBezTo>
                <a:close/>
                <a:moveTo>
                  <a:pt x="4932003" y="20"/>
                </a:moveTo>
                <a:cubicBezTo>
                  <a:pt x="4935349" y="-139"/>
                  <a:pt x="4938070" y="644"/>
                  <a:pt x="4939910" y="2483"/>
                </a:cubicBezTo>
                <a:cubicBezTo>
                  <a:pt x="4947266" y="9840"/>
                  <a:pt x="4937724" y="31310"/>
                  <a:pt x="4918597" y="50436"/>
                </a:cubicBezTo>
                <a:cubicBezTo>
                  <a:pt x="4907838" y="61195"/>
                  <a:pt x="4896338" y="68922"/>
                  <a:pt x="4887026" y="72313"/>
                </a:cubicBezTo>
                <a:cubicBezTo>
                  <a:pt x="4883921" y="73444"/>
                  <a:pt x="4881060" y="74093"/>
                  <a:pt x="4878550" y="74212"/>
                </a:cubicBezTo>
                <a:cubicBezTo>
                  <a:pt x="4875204" y="74371"/>
                  <a:pt x="4872483" y="73588"/>
                  <a:pt x="4870644" y="71749"/>
                </a:cubicBezTo>
                <a:cubicBezTo>
                  <a:pt x="4863287" y="64392"/>
                  <a:pt x="4872829" y="42923"/>
                  <a:pt x="4891956" y="23796"/>
                </a:cubicBezTo>
                <a:cubicBezTo>
                  <a:pt x="4906302" y="9450"/>
                  <a:pt x="4921965" y="497"/>
                  <a:pt x="4932003" y="20"/>
                </a:cubicBezTo>
                <a:close/>
                <a:moveTo>
                  <a:pt x="4456461" y="20"/>
                </a:moveTo>
                <a:cubicBezTo>
                  <a:pt x="4459807" y="-139"/>
                  <a:pt x="4462528" y="644"/>
                  <a:pt x="4464368" y="2483"/>
                </a:cubicBezTo>
                <a:cubicBezTo>
                  <a:pt x="4471724" y="9840"/>
                  <a:pt x="4462182" y="31310"/>
                  <a:pt x="4443055" y="50436"/>
                </a:cubicBezTo>
                <a:cubicBezTo>
                  <a:pt x="4432296" y="61195"/>
                  <a:pt x="4420796" y="68922"/>
                  <a:pt x="4411484" y="72313"/>
                </a:cubicBezTo>
                <a:cubicBezTo>
                  <a:pt x="4408379" y="73444"/>
                  <a:pt x="4405518" y="74093"/>
                  <a:pt x="4403008" y="74212"/>
                </a:cubicBezTo>
                <a:cubicBezTo>
                  <a:pt x="4399662" y="74371"/>
                  <a:pt x="4396941" y="73588"/>
                  <a:pt x="4395102" y="71749"/>
                </a:cubicBezTo>
                <a:cubicBezTo>
                  <a:pt x="4387745" y="64392"/>
                  <a:pt x="4397287" y="42923"/>
                  <a:pt x="4416414" y="23796"/>
                </a:cubicBezTo>
                <a:cubicBezTo>
                  <a:pt x="4430760" y="9450"/>
                  <a:pt x="4446423" y="497"/>
                  <a:pt x="4456461" y="20"/>
                </a:cubicBezTo>
                <a:close/>
                <a:moveTo>
                  <a:pt x="3980919" y="20"/>
                </a:moveTo>
                <a:cubicBezTo>
                  <a:pt x="3984265" y="-139"/>
                  <a:pt x="3986986" y="644"/>
                  <a:pt x="3988826" y="2483"/>
                </a:cubicBezTo>
                <a:cubicBezTo>
                  <a:pt x="3996182" y="9840"/>
                  <a:pt x="3986640" y="31310"/>
                  <a:pt x="3967513" y="50436"/>
                </a:cubicBezTo>
                <a:cubicBezTo>
                  <a:pt x="3956754" y="61195"/>
                  <a:pt x="3945256" y="68922"/>
                  <a:pt x="3935944" y="72313"/>
                </a:cubicBezTo>
                <a:cubicBezTo>
                  <a:pt x="3932839" y="73444"/>
                  <a:pt x="3929978" y="74093"/>
                  <a:pt x="3927469" y="74212"/>
                </a:cubicBezTo>
                <a:cubicBezTo>
                  <a:pt x="3924123" y="74371"/>
                  <a:pt x="3921401" y="73588"/>
                  <a:pt x="3919562" y="71749"/>
                </a:cubicBezTo>
                <a:cubicBezTo>
                  <a:pt x="3912205" y="64392"/>
                  <a:pt x="3921747" y="42923"/>
                  <a:pt x="3940875" y="23796"/>
                </a:cubicBezTo>
                <a:cubicBezTo>
                  <a:pt x="3955218" y="9450"/>
                  <a:pt x="3970881" y="497"/>
                  <a:pt x="3980919" y="20"/>
                </a:cubicBezTo>
                <a:close/>
                <a:moveTo>
                  <a:pt x="3505379" y="20"/>
                </a:moveTo>
                <a:cubicBezTo>
                  <a:pt x="3508725" y="-139"/>
                  <a:pt x="3511447" y="644"/>
                  <a:pt x="3513286" y="2483"/>
                </a:cubicBezTo>
                <a:cubicBezTo>
                  <a:pt x="3520643" y="9840"/>
                  <a:pt x="3511101" y="31310"/>
                  <a:pt x="3491973" y="50436"/>
                </a:cubicBezTo>
                <a:cubicBezTo>
                  <a:pt x="3481215" y="61195"/>
                  <a:pt x="3469714" y="68922"/>
                  <a:pt x="3460402" y="72313"/>
                </a:cubicBezTo>
                <a:cubicBezTo>
                  <a:pt x="3457297" y="73444"/>
                  <a:pt x="3454437" y="74093"/>
                  <a:pt x="3451927" y="74212"/>
                </a:cubicBezTo>
                <a:cubicBezTo>
                  <a:pt x="3448581" y="74371"/>
                  <a:pt x="3445860" y="73588"/>
                  <a:pt x="3444020" y="71749"/>
                </a:cubicBezTo>
                <a:cubicBezTo>
                  <a:pt x="3436664" y="64392"/>
                  <a:pt x="3446206" y="42923"/>
                  <a:pt x="3465333" y="23796"/>
                </a:cubicBezTo>
                <a:cubicBezTo>
                  <a:pt x="3479678" y="9450"/>
                  <a:pt x="3495341" y="497"/>
                  <a:pt x="3505379" y="20"/>
                </a:cubicBezTo>
                <a:close/>
                <a:moveTo>
                  <a:pt x="3029838" y="20"/>
                </a:moveTo>
                <a:cubicBezTo>
                  <a:pt x="3033184" y="-139"/>
                  <a:pt x="3035905" y="644"/>
                  <a:pt x="3037744" y="2483"/>
                </a:cubicBezTo>
                <a:cubicBezTo>
                  <a:pt x="3045101" y="9840"/>
                  <a:pt x="3035559" y="31310"/>
                  <a:pt x="3016432" y="50436"/>
                </a:cubicBezTo>
                <a:cubicBezTo>
                  <a:pt x="3005673" y="61195"/>
                  <a:pt x="2994173" y="68922"/>
                  <a:pt x="2984860" y="72313"/>
                </a:cubicBezTo>
                <a:cubicBezTo>
                  <a:pt x="2981756" y="73444"/>
                  <a:pt x="2978895" y="74093"/>
                  <a:pt x="2976385" y="74212"/>
                </a:cubicBezTo>
                <a:cubicBezTo>
                  <a:pt x="2973039" y="74371"/>
                  <a:pt x="2970318" y="73588"/>
                  <a:pt x="2968478" y="71749"/>
                </a:cubicBezTo>
                <a:cubicBezTo>
                  <a:pt x="2961122" y="64392"/>
                  <a:pt x="2970664" y="42923"/>
                  <a:pt x="2989791" y="23796"/>
                </a:cubicBezTo>
                <a:cubicBezTo>
                  <a:pt x="3004137" y="9450"/>
                  <a:pt x="3019799" y="497"/>
                  <a:pt x="3029838" y="20"/>
                </a:cubicBezTo>
                <a:close/>
                <a:moveTo>
                  <a:pt x="2554296" y="20"/>
                </a:moveTo>
                <a:cubicBezTo>
                  <a:pt x="2557642" y="-139"/>
                  <a:pt x="2560364" y="644"/>
                  <a:pt x="2562202" y="2483"/>
                </a:cubicBezTo>
                <a:cubicBezTo>
                  <a:pt x="2569559" y="9840"/>
                  <a:pt x="2560017" y="31310"/>
                  <a:pt x="2540890" y="50436"/>
                </a:cubicBezTo>
                <a:cubicBezTo>
                  <a:pt x="2530131" y="61195"/>
                  <a:pt x="2518631" y="68922"/>
                  <a:pt x="2509318" y="72313"/>
                </a:cubicBezTo>
                <a:cubicBezTo>
                  <a:pt x="2506214" y="73444"/>
                  <a:pt x="2503353" y="74093"/>
                  <a:pt x="2500844" y="74212"/>
                </a:cubicBezTo>
                <a:cubicBezTo>
                  <a:pt x="2497497" y="74371"/>
                  <a:pt x="2494776" y="73588"/>
                  <a:pt x="2492937" y="71749"/>
                </a:cubicBezTo>
                <a:cubicBezTo>
                  <a:pt x="2485580" y="64392"/>
                  <a:pt x="2495122" y="42923"/>
                  <a:pt x="2514249" y="23796"/>
                </a:cubicBezTo>
                <a:cubicBezTo>
                  <a:pt x="2528595" y="9450"/>
                  <a:pt x="2544257" y="497"/>
                  <a:pt x="2554296" y="20"/>
                </a:cubicBezTo>
                <a:close/>
                <a:moveTo>
                  <a:pt x="2078755" y="20"/>
                </a:moveTo>
                <a:cubicBezTo>
                  <a:pt x="2082100" y="-139"/>
                  <a:pt x="2084822" y="644"/>
                  <a:pt x="2086661" y="2483"/>
                </a:cubicBezTo>
                <a:cubicBezTo>
                  <a:pt x="2094018" y="9840"/>
                  <a:pt x="2084476" y="31310"/>
                  <a:pt x="2065349" y="50436"/>
                </a:cubicBezTo>
                <a:cubicBezTo>
                  <a:pt x="2054590" y="61195"/>
                  <a:pt x="2043089" y="68922"/>
                  <a:pt x="2033777" y="72313"/>
                </a:cubicBezTo>
                <a:cubicBezTo>
                  <a:pt x="2030672" y="73444"/>
                  <a:pt x="2027811" y="74093"/>
                  <a:pt x="2025302" y="74212"/>
                </a:cubicBezTo>
                <a:cubicBezTo>
                  <a:pt x="2021956" y="74371"/>
                  <a:pt x="2019235" y="73588"/>
                  <a:pt x="2017395" y="71749"/>
                </a:cubicBezTo>
                <a:cubicBezTo>
                  <a:pt x="2010039" y="64392"/>
                  <a:pt x="2019581" y="42923"/>
                  <a:pt x="2038708" y="23796"/>
                </a:cubicBezTo>
                <a:cubicBezTo>
                  <a:pt x="2053053" y="9450"/>
                  <a:pt x="2068716" y="497"/>
                  <a:pt x="2078755" y="20"/>
                </a:cubicBezTo>
                <a:close/>
                <a:moveTo>
                  <a:pt x="1603213" y="20"/>
                </a:moveTo>
                <a:cubicBezTo>
                  <a:pt x="1606558" y="-139"/>
                  <a:pt x="1609280" y="644"/>
                  <a:pt x="1611118" y="2483"/>
                </a:cubicBezTo>
                <a:cubicBezTo>
                  <a:pt x="1618475" y="9840"/>
                  <a:pt x="1608933" y="31310"/>
                  <a:pt x="1589806" y="50436"/>
                </a:cubicBezTo>
                <a:cubicBezTo>
                  <a:pt x="1579047" y="61195"/>
                  <a:pt x="1567547" y="68922"/>
                  <a:pt x="1558234" y="72313"/>
                </a:cubicBezTo>
                <a:cubicBezTo>
                  <a:pt x="1555130" y="73444"/>
                  <a:pt x="1552269" y="74093"/>
                  <a:pt x="1549760" y="74212"/>
                </a:cubicBezTo>
                <a:cubicBezTo>
                  <a:pt x="1546413" y="74371"/>
                  <a:pt x="1543692" y="73588"/>
                  <a:pt x="1541853" y="71749"/>
                </a:cubicBezTo>
                <a:cubicBezTo>
                  <a:pt x="1534497" y="64392"/>
                  <a:pt x="1544038" y="42923"/>
                  <a:pt x="1563165" y="23796"/>
                </a:cubicBezTo>
                <a:cubicBezTo>
                  <a:pt x="1577511" y="9450"/>
                  <a:pt x="1593173" y="497"/>
                  <a:pt x="1603213" y="20"/>
                </a:cubicBezTo>
                <a:close/>
                <a:moveTo>
                  <a:pt x="1127669" y="20"/>
                </a:moveTo>
                <a:cubicBezTo>
                  <a:pt x="1131015" y="-139"/>
                  <a:pt x="1133737" y="644"/>
                  <a:pt x="1135576" y="2483"/>
                </a:cubicBezTo>
                <a:cubicBezTo>
                  <a:pt x="1142932" y="9840"/>
                  <a:pt x="1133391" y="31310"/>
                  <a:pt x="1114264" y="50436"/>
                </a:cubicBezTo>
                <a:cubicBezTo>
                  <a:pt x="1103505" y="61195"/>
                  <a:pt x="1092004" y="68922"/>
                  <a:pt x="1082692" y="72313"/>
                </a:cubicBezTo>
                <a:cubicBezTo>
                  <a:pt x="1079588" y="73444"/>
                  <a:pt x="1076726" y="74093"/>
                  <a:pt x="1074217" y="74212"/>
                </a:cubicBezTo>
                <a:cubicBezTo>
                  <a:pt x="1070871" y="74371"/>
                  <a:pt x="1068149" y="73588"/>
                  <a:pt x="1066310" y="71749"/>
                </a:cubicBezTo>
                <a:cubicBezTo>
                  <a:pt x="1058954" y="64392"/>
                  <a:pt x="1068496" y="42923"/>
                  <a:pt x="1087623" y="23796"/>
                </a:cubicBezTo>
                <a:cubicBezTo>
                  <a:pt x="1101968" y="9450"/>
                  <a:pt x="1117631" y="497"/>
                  <a:pt x="1127669" y="20"/>
                </a:cubicBezTo>
                <a:close/>
                <a:moveTo>
                  <a:pt x="652127" y="20"/>
                </a:moveTo>
                <a:cubicBezTo>
                  <a:pt x="655473" y="-139"/>
                  <a:pt x="658195" y="644"/>
                  <a:pt x="660034" y="2483"/>
                </a:cubicBezTo>
                <a:cubicBezTo>
                  <a:pt x="667391" y="9840"/>
                  <a:pt x="657849" y="31310"/>
                  <a:pt x="638721" y="50436"/>
                </a:cubicBezTo>
                <a:cubicBezTo>
                  <a:pt x="627963" y="61195"/>
                  <a:pt x="616462" y="68922"/>
                  <a:pt x="607150" y="72313"/>
                </a:cubicBezTo>
                <a:cubicBezTo>
                  <a:pt x="604046" y="73444"/>
                  <a:pt x="601185" y="74093"/>
                  <a:pt x="598675" y="74212"/>
                </a:cubicBezTo>
                <a:cubicBezTo>
                  <a:pt x="595329" y="74371"/>
                  <a:pt x="592607" y="73588"/>
                  <a:pt x="590768" y="71749"/>
                </a:cubicBezTo>
                <a:cubicBezTo>
                  <a:pt x="583412" y="64392"/>
                  <a:pt x="592954" y="42923"/>
                  <a:pt x="612081" y="23796"/>
                </a:cubicBezTo>
                <a:cubicBezTo>
                  <a:pt x="626426" y="9450"/>
                  <a:pt x="642089" y="497"/>
                  <a:pt x="652127" y="20"/>
                </a:cubicBezTo>
                <a:close/>
                <a:moveTo>
                  <a:pt x="176586" y="20"/>
                </a:moveTo>
                <a:cubicBezTo>
                  <a:pt x="179932" y="-139"/>
                  <a:pt x="182653" y="644"/>
                  <a:pt x="184492" y="2483"/>
                </a:cubicBezTo>
                <a:cubicBezTo>
                  <a:pt x="191849" y="9840"/>
                  <a:pt x="182307" y="31310"/>
                  <a:pt x="163180" y="50436"/>
                </a:cubicBezTo>
                <a:cubicBezTo>
                  <a:pt x="152421" y="61195"/>
                  <a:pt x="140921" y="68922"/>
                  <a:pt x="131608" y="72313"/>
                </a:cubicBezTo>
                <a:cubicBezTo>
                  <a:pt x="128504" y="73444"/>
                  <a:pt x="125643" y="74093"/>
                  <a:pt x="123133" y="74212"/>
                </a:cubicBezTo>
                <a:cubicBezTo>
                  <a:pt x="119787" y="74371"/>
                  <a:pt x="117066" y="73588"/>
                  <a:pt x="115227" y="71749"/>
                </a:cubicBezTo>
                <a:cubicBezTo>
                  <a:pt x="107870" y="64392"/>
                  <a:pt x="117412" y="42923"/>
                  <a:pt x="136539" y="23796"/>
                </a:cubicBezTo>
                <a:cubicBezTo>
                  <a:pt x="150885" y="9450"/>
                  <a:pt x="166547" y="497"/>
                  <a:pt x="176586" y="20"/>
                </a:cubicBezTo>
                <a:close/>
              </a:path>
            </a:pathLst>
          </a:custGeom>
          <a:solidFill>
            <a:srgbClr val="FF99CC"/>
          </a:solidFill>
          <a:ln w="381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45A7F12-3D05-4199-DF6B-CBAEAD65D8B9}"/>
              </a:ext>
            </a:extLst>
          </p:cNvPr>
          <p:cNvSpPr/>
          <p:nvPr/>
        </p:nvSpPr>
        <p:spPr bwMode="auto">
          <a:xfrm>
            <a:off x="243033" y="2597088"/>
            <a:ext cx="9419935" cy="384650"/>
          </a:xfrm>
          <a:custGeom>
            <a:avLst/>
            <a:gdLst>
              <a:gd name="connsiteX0" fmla="*/ 9227610 w 9419935"/>
              <a:gd name="connsiteY0" fmla="*/ 148324 h 384650"/>
              <a:gd name="connsiteX1" fmla="*/ 9271611 w 9419935"/>
              <a:gd name="connsiteY1" fmla="*/ 192325 h 384650"/>
              <a:gd name="connsiteX2" fmla="*/ 9227610 w 9419935"/>
              <a:gd name="connsiteY2" fmla="*/ 236326 h 384650"/>
              <a:gd name="connsiteX3" fmla="*/ 9183609 w 9419935"/>
              <a:gd name="connsiteY3" fmla="*/ 192325 h 384650"/>
              <a:gd name="connsiteX4" fmla="*/ 9227610 w 9419935"/>
              <a:gd name="connsiteY4" fmla="*/ 148324 h 384650"/>
              <a:gd name="connsiteX5" fmla="*/ 8752077 w 9419935"/>
              <a:gd name="connsiteY5" fmla="*/ 148324 h 384650"/>
              <a:gd name="connsiteX6" fmla="*/ 8796078 w 9419935"/>
              <a:gd name="connsiteY6" fmla="*/ 192325 h 384650"/>
              <a:gd name="connsiteX7" fmla="*/ 8752077 w 9419935"/>
              <a:gd name="connsiteY7" fmla="*/ 236326 h 384650"/>
              <a:gd name="connsiteX8" fmla="*/ 8708076 w 9419935"/>
              <a:gd name="connsiteY8" fmla="*/ 192325 h 384650"/>
              <a:gd name="connsiteX9" fmla="*/ 8752077 w 9419935"/>
              <a:gd name="connsiteY9" fmla="*/ 148324 h 384650"/>
              <a:gd name="connsiteX10" fmla="*/ 8276535 w 9419935"/>
              <a:gd name="connsiteY10" fmla="*/ 148324 h 384650"/>
              <a:gd name="connsiteX11" fmla="*/ 8320536 w 9419935"/>
              <a:gd name="connsiteY11" fmla="*/ 192325 h 384650"/>
              <a:gd name="connsiteX12" fmla="*/ 8276535 w 9419935"/>
              <a:gd name="connsiteY12" fmla="*/ 236326 h 384650"/>
              <a:gd name="connsiteX13" fmla="*/ 8232534 w 9419935"/>
              <a:gd name="connsiteY13" fmla="*/ 192325 h 384650"/>
              <a:gd name="connsiteX14" fmla="*/ 8276535 w 9419935"/>
              <a:gd name="connsiteY14" fmla="*/ 148324 h 384650"/>
              <a:gd name="connsiteX15" fmla="*/ 7800993 w 9419935"/>
              <a:gd name="connsiteY15" fmla="*/ 148324 h 384650"/>
              <a:gd name="connsiteX16" fmla="*/ 7844994 w 9419935"/>
              <a:gd name="connsiteY16" fmla="*/ 192325 h 384650"/>
              <a:gd name="connsiteX17" fmla="*/ 7800993 w 9419935"/>
              <a:gd name="connsiteY17" fmla="*/ 236326 h 384650"/>
              <a:gd name="connsiteX18" fmla="*/ 7756991 w 9419935"/>
              <a:gd name="connsiteY18" fmla="*/ 192325 h 384650"/>
              <a:gd name="connsiteX19" fmla="*/ 7800993 w 9419935"/>
              <a:gd name="connsiteY19" fmla="*/ 148324 h 384650"/>
              <a:gd name="connsiteX20" fmla="*/ 7325451 w 9419935"/>
              <a:gd name="connsiteY20" fmla="*/ 148324 h 384650"/>
              <a:gd name="connsiteX21" fmla="*/ 7369452 w 9419935"/>
              <a:gd name="connsiteY21" fmla="*/ 192325 h 384650"/>
              <a:gd name="connsiteX22" fmla="*/ 7325451 w 9419935"/>
              <a:gd name="connsiteY22" fmla="*/ 236326 h 384650"/>
              <a:gd name="connsiteX23" fmla="*/ 7281449 w 9419935"/>
              <a:gd name="connsiteY23" fmla="*/ 192325 h 384650"/>
              <a:gd name="connsiteX24" fmla="*/ 7325451 w 9419935"/>
              <a:gd name="connsiteY24" fmla="*/ 148324 h 384650"/>
              <a:gd name="connsiteX25" fmla="*/ 6849909 w 9419935"/>
              <a:gd name="connsiteY25" fmla="*/ 148324 h 384650"/>
              <a:gd name="connsiteX26" fmla="*/ 6893910 w 9419935"/>
              <a:gd name="connsiteY26" fmla="*/ 192325 h 384650"/>
              <a:gd name="connsiteX27" fmla="*/ 6849909 w 9419935"/>
              <a:gd name="connsiteY27" fmla="*/ 236326 h 384650"/>
              <a:gd name="connsiteX28" fmla="*/ 6805907 w 9419935"/>
              <a:gd name="connsiteY28" fmla="*/ 192325 h 384650"/>
              <a:gd name="connsiteX29" fmla="*/ 6849909 w 9419935"/>
              <a:gd name="connsiteY29" fmla="*/ 148324 h 384650"/>
              <a:gd name="connsiteX30" fmla="*/ 6374367 w 9419935"/>
              <a:gd name="connsiteY30" fmla="*/ 148324 h 384650"/>
              <a:gd name="connsiteX31" fmla="*/ 6418368 w 9419935"/>
              <a:gd name="connsiteY31" fmla="*/ 192325 h 384650"/>
              <a:gd name="connsiteX32" fmla="*/ 6374367 w 9419935"/>
              <a:gd name="connsiteY32" fmla="*/ 236326 h 384650"/>
              <a:gd name="connsiteX33" fmla="*/ 6330365 w 9419935"/>
              <a:gd name="connsiteY33" fmla="*/ 192325 h 384650"/>
              <a:gd name="connsiteX34" fmla="*/ 6374367 w 9419935"/>
              <a:gd name="connsiteY34" fmla="*/ 148324 h 384650"/>
              <a:gd name="connsiteX35" fmla="*/ 5898825 w 9419935"/>
              <a:gd name="connsiteY35" fmla="*/ 148324 h 384650"/>
              <a:gd name="connsiteX36" fmla="*/ 5942826 w 9419935"/>
              <a:gd name="connsiteY36" fmla="*/ 192325 h 384650"/>
              <a:gd name="connsiteX37" fmla="*/ 5898825 w 9419935"/>
              <a:gd name="connsiteY37" fmla="*/ 236326 h 384650"/>
              <a:gd name="connsiteX38" fmla="*/ 5854823 w 9419935"/>
              <a:gd name="connsiteY38" fmla="*/ 192325 h 384650"/>
              <a:gd name="connsiteX39" fmla="*/ 5898825 w 9419935"/>
              <a:gd name="connsiteY39" fmla="*/ 148324 h 384650"/>
              <a:gd name="connsiteX40" fmla="*/ 5423283 w 9419935"/>
              <a:gd name="connsiteY40" fmla="*/ 148324 h 384650"/>
              <a:gd name="connsiteX41" fmla="*/ 5467284 w 9419935"/>
              <a:gd name="connsiteY41" fmla="*/ 192325 h 384650"/>
              <a:gd name="connsiteX42" fmla="*/ 5423283 w 9419935"/>
              <a:gd name="connsiteY42" fmla="*/ 236326 h 384650"/>
              <a:gd name="connsiteX43" fmla="*/ 5379281 w 9419935"/>
              <a:gd name="connsiteY43" fmla="*/ 192325 h 384650"/>
              <a:gd name="connsiteX44" fmla="*/ 5423283 w 9419935"/>
              <a:gd name="connsiteY44" fmla="*/ 148324 h 384650"/>
              <a:gd name="connsiteX45" fmla="*/ 4947741 w 9419935"/>
              <a:gd name="connsiteY45" fmla="*/ 148324 h 384650"/>
              <a:gd name="connsiteX46" fmla="*/ 4991742 w 9419935"/>
              <a:gd name="connsiteY46" fmla="*/ 192325 h 384650"/>
              <a:gd name="connsiteX47" fmla="*/ 4947741 w 9419935"/>
              <a:gd name="connsiteY47" fmla="*/ 236326 h 384650"/>
              <a:gd name="connsiteX48" fmla="*/ 4903739 w 9419935"/>
              <a:gd name="connsiteY48" fmla="*/ 192325 h 384650"/>
              <a:gd name="connsiteX49" fmla="*/ 4947741 w 9419935"/>
              <a:gd name="connsiteY49" fmla="*/ 148324 h 384650"/>
              <a:gd name="connsiteX50" fmla="*/ 4472199 w 9419935"/>
              <a:gd name="connsiteY50" fmla="*/ 148324 h 384650"/>
              <a:gd name="connsiteX51" fmla="*/ 4516200 w 9419935"/>
              <a:gd name="connsiteY51" fmla="*/ 192325 h 384650"/>
              <a:gd name="connsiteX52" fmla="*/ 4472199 w 9419935"/>
              <a:gd name="connsiteY52" fmla="*/ 236326 h 384650"/>
              <a:gd name="connsiteX53" fmla="*/ 4428197 w 9419935"/>
              <a:gd name="connsiteY53" fmla="*/ 192325 h 384650"/>
              <a:gd name="connsiteX54" fmla="*/ 4472199 w 9419935"/>
              <a:gd name="connsiteY54" fmla="*/ 148324 h 384650"/>
              <a:gd name="connsiteX55" fmla="*/ 3996657 w 9419935"/>
              <a:gd name="connsiteY55" fmla="*/ 148324 h 384650"/>
              <a:gd name="connsiteX56" fmla="*/ 4040658 w 9419935"/>
              <a:gd name="connsiteY56" fmla="*/ 192325 h 384650"/>
              <a:gd name="connsiteX57" fmla="*/ 3996657 w 9419935"/>
              <a:gd name="connsiteY57" fmla="*/ 236326 h 384650"/>
              <a:gd name="connsiteX58" fmla="*/ 3952655 w 9419935"/>
              <a:gd name="connsiteY58" fmla="*/ 192325 h 384650"/>
              <a:gd name="connsiteX59" fmla="*/ 3996657 w 9419935"/>
              <a:gd name="connsiteY59" fmla="*/ 148324 h 384650"/>
              <a:gd name="connsiteX60" fmla="*/ 3521117 w 9419935"/>
              <a:gd name="connsiteY60" fmla="*/ 148324 h 384650"/>
              <a:gd name="connsiteX61" fmla="*/ 3565119 w 9419935"/>
              <a:gd name="connsiteY61" fmla="*/ 192325 h 384650"/>
              <a:gd name="connsiteX62" fmla="*/ 3521117 w 9419935"/>
              <a:gd name="connsiteY62" fmla="*/ 236326 h 384650"/>
              <a:gd name="connsiteX63" fmla="*/ 3477116 w 9419935"/>
              <a:gd name="connsiteY63" fmla="*/ 192325 h 384650"/>
              <a:gd name="connsiteX64" fmla="*/ 3521117 w 9419935"/>
              <a:gd name="connsiteY64" fmla="*/ 148324 h 384650"/>
              <a:gd name="connsiteX65" fmla="*/ 3045575 w 9419935"/>
              <a:gd name="connsiteY65" fmla="*/ 148324 h 384650"/>
              <a:gd name="connsiteX66" fmla="*/ 3089577 w 9419935"/>
              <a:gd name="connsiteY66" fmla="*/ 192325 h 384650"/>
              <a:gd name="connsiteX67" fmla="*/ 3045575 w 9419935"/>
              <a:gd name="connsiteY67" fmla="*/ 236326 h 384650"/>
              <a:gd name="connsiteX68" fmla="*/ 3001574 w 9419935"/>
              <a:gd name="connsiteY68" fmla="*/ 192325 h 384650"/>
              <a:gd name="connsiteX69" fmla="*/ 3045575 w 9419935"/>
              <a:gd name="connsiteY69" fmla="*/ 148324 h 384650"/>
              <a:gd name="connsiteX70" fmla="*/ 2570034 w 9419935"/>
              <a:gd name="connsiteY70" fmla="*/ 148324 h 384650"/>
              <a:gd name="connsiteX71" fmla="*/ 2614035 w 9419935"/>
              <a:gd name="connsiteY71" fmla="*/ 192325 h 384650"/>
              <a:gd name="connsiteX72" fmla="*/ 2570034 w 9419935"/>
              <a:gd name="connsiteY72" fmla="*/ 236326 h 384650"/>
              <a:gd name="connsiteX73" fmla="*/ 2526032 w 9419935"/>
              <a:gd name="connsiteY73" fmla="*/ 192325 h 384650"/>
              <a:gd name="connsiteX74" fmla="*/ 2570034 w 9419935"/>
              <a:gd name="connsiteY74" fmla="*/ 148324 h 384650"/>
              <a:gd name="connsiteX75" fmla="*/ 2094492 w 9419935"/>
              <a:gd name="connsiteY75" fmla="*/ 148324 h 384650"/>
              <a:gd name="connsiteX76" fmla="*/ 2138493 w 9419935"/>
              <a:gd name="connsiteY76" fmla="*/ 192325 h 384650"/>
              <a:gd name="connsiteX77" fmla="*/ 2094492 w 9419935"/>
              <a:gd name="connsiteY77" fmla="*/ 236326 h 384650"/>
              <a:gd name="connsiteX78" fmla="*/ 2050491 w 9419935"/>
              <a:gd name="connsiteY78" fmla="*/ 192325 h 384650"/>
              <a:gd name="connsiteX79" fmla="*/ 2094492 w 9419935"/>
              <a:gd name="connsiteY79" fmla="*/ 148324 h 384650"/>
              <a:gd name="connsiteX80" fmla="*/ 1618950 w 9419935"/>
              <a:gd name="connsiteY80" fmla="*/ 148324 h 384650"/>
              <a:gd name="connsiteX81" fmla="*/ 1662952 w 9419935"/>
              <a:gd name="connsiteY81" fmla="*/ 192325 h 384650"/>
              <a:gd name="connsiteX82" fmla="*/ 1618950 w 9419935"/>
              <a:gd name="connsiteY82" fmla="*/ 236326 h 384650"/>
              <a:gd name="connsiteX83" fmla="*/ 1574949 w 9419935"/>
              <a:gd name="connsiteY83" fmla="*/ 192325 h 384650"/>
              <a:gd name="connsiteX84" fmla="*/ 1618950 w 9419935"/>
              <a:gd name="connsiteY84" fmla="*/ 148324 h 384650"/>
              <a:gd name="connsiteX85" fmla="*/ 1143408 w 9419935"/>
              <a:gd name="connsiteY85" fmla="*/ 148324 h 384650"/>
              <a:gd name="connsiteX86" fmla="*/ 1187409 w 9419935"/>
              <a:gd name="connsiteY86" fmla="*/ 192325 h 384650"/>
              <a:gd name="connsiteX87" fmla="*/ 1143408 w 9419935"/>
              <a:gd name="connsiteY87" fmla="*/ 236326 h 384650"/>
              <a:gd name="connsiteX88" fmla="*/ 1099406 w 9419935"/>
              <a:gd name="connsiteY88" fmla="*/ 192325 h 384650"/>
              <a:gd name="connsiteX89" fmla="*/ 1143408 w 9419935"/>
              <a:gd name="connsiteY89" fmla="*/ 148324 h 384650"/>
              <a:gd name="connsiteX90" fmla="*/ 667865 w 9419935"/>
              <a:gd name="connsiteY90" fmla="*/ 148324 h 384650"/>
              <a:gd name="connsiteX91" fmla="*/ 711866 w 9419935"/>
              <a:gd name="connsiteY91" fmla="*/ 192325 h 384650"/>
              <a:gd name="connsiteX92" fmla="*/ 667865 w 9419935"/>
              <a:gd name="connsiteY92" fmla="*/ 236326 h 384650"/>
              <a:gd name="connsiteX93" fmla="*/ 623864 w 9419935"/>
              <a:gd name="connsiteY93" fmla="*/ 192325 h 384650"/>
              <a:gd name="connsiteX94" fmla="*/ 667865 w 9419935"/>
              <a:gd name="connsiteY94" fmla="*/ 148324 h 384650"/>
              <a:gd name="connsiteX95" fmla="*/ 192323 w 9419935"/>
              <a:gd name="connsiteY95" fmla="*/ 148324 h 384650"/>
              <a:gd name="connsiteX96" fmla="*/ 236325 w 9419935"/>
              <a:gd name="connsiteY96" fmla="*/ 192325 h 384650"/>
              <a:gd name="connsiteX97" fmla="*/ 192323 w 9419935"/>
              <a:gd name="connsiteY97" fmla="*/ 236326 h 384650"/>
              <a:gd name="connsiteX98" fmla="*/ 148322 w 9419935"/>
              <a:gd name="connsiteY98" fmla="*/ 192325 h 384650"/>
              <a:gd name="connsiteX99" fmla="*/ 192323 w 9419935"/>
              <a:gd name="connsiteY99" fmla="*/ 148324 h 384650"/>
              <a:gd name="connsiteX100" fmla="*/ 9220256 w 9419935"/>
              <a:gd name="connsiteY100" fmla="*/ 70582 h 384650"/>
              <a:gd name="connsiteX101" fmla="*/ 9212705 w 9419935"/>
              <a:gd name="connsiteY101" fmla="*/ 79403 h 384650"/>
              <a:gd name="connsiteX102" fmla="*/ 9137211 w 9419935"/>
              <a:gd name="connsiteY102" fmla="*/ 112956 h 384650"/>
              <a:gd name="connsiteX103" fmla="*/ 9136324 w 9419935"/>
              <a:gd name="connsiteY103" fmla="*/ 111440 h 384650"/>
              <a:gd name="connsiteX104" fmla="*/ 9137223 w 9419935"/>
              <a:gd name="connsiteY104" fmla="*/ 123017 h 384650"/>
              <a:gd name="connsiteX105" fmla="*/ 9107566 w 9419935"/>
              <a:gd name="connsiteY105" fmla="*/ 200126 h 384650"/>
              <a:gd name="connsiteX106" fmla="*/ 9105866 w 9419935"/>
              <a:gd name="connsiteY106" fmla="*/ 199680 h 384650"/>
              <a:gd name="connsiteX107" fmla="*/ 9114689 w 9419935"/>
              <a:gd name="connsiteY107" fmla="*/ 207232 h 384650"/>
              <a:gd name="connsiteX108" fmla="*/ 9148241 w 9419935"/>
              <a:gd name="connsiteY108" fmla="*/ 282725 h 384650"/>
              <a:gd name="connsiteX109" fmla="*/ 9146943 w 9419935"/>
              <a:gd name="connsiteY109" fmla="*/ 283484 h 384650"/>
              <a:gd name="connsiteX110" fmla="*/ 9158303 w 9419935"/>
              <a:gd name="connsiteY110" fmla="*/ 282713 h 384650"/>
              <a:gd name="connsiteX111" fmla="*/ 9235411 w 9419935"/>
              <a:gd name="connsiteY111" fmla="*/ 312370 h 384650"/>
              <a:gd name="connsiteX112" fmla="*/ 9234965 w 9419935"/>
              <a:gd name="connsiteY112" fmla="*/ 314069 h 384650"/>
              <a:gd name="connsiteX113" fmla="*/ 9242516 w 9419935"/>
              <a:gd name="connsiteY113" fmla="*/ 305247 h 384650"/>
              <a:gd name="connsiteX114" fmla="*/ 9318010 w 9419935"/>
              <a:gd name="connsiteY114" fmla="*/ 271694 h 384650"/>
              <a:gd name="connsiteX115" fmla="*/ 9318897 w 9419935"/>
              <a:gd name="connsiteY115" fmla="*/ 273210 h 384650"/>
              <a:gd name="connsiteX116" fmla="*/ 9317998 w 9419935"/>
              <a:gd name="connsiteY116" fmla="*/ 261633 h 384650"/>
              <a:gd name="connsiteX117" fmla="*/ 9328790 w 9419935"/>
              <a:gd name="connsiteY117" fmla="*/ 202132 h 384650"/>
              <a:gd name="connsiteX118" fmla="*/ 9336111 w 9419935"/>
              <a:gd name="connsiteY118" fmla="*/ 190584 h 384650"/>
              <a:gd name="connsiteX119" fmla="*/ 9347655 w 9419935"/>
              <a:gd name="connsiteY119" fmla="*/ 184524 h 384650"/>
              <a:gd name="connsiteX120" fmla="*/ 9349353 w 9419935"/>
              <a:gd name="connsiteY120" fmla="*/ 184969 h 384650"/>
              <a:gd name="connsiteX121" fmla="*/ 9340532 w 9419935"/>
              <a:gd name="connsiteY121" fmla="*/ 177420 h 384650"/>
              <a:gd name="connsiteX122" fmla="*/ 9306979 w 9419935"/>
              <a:gd name="connsiteY122" fmla="*/ 101926 h 384650"/>
              <a:gd name="connsiteX123" fmla="*/ 9308497 w 9419935"/>
              <a:gd name="connsiteY123" fmla="*/ 101039 h 384650"/>
              <a:gd name="connsiteX124" fmla="*/ 9296918 w 9419935"/>
              <a:gd name="connsiteY124" fmla="*/ 101938 h 384650"/>
              <a:gd name="connsiteX125" fmla="*/ 9219810 w 9419935"/>
              <a:gd name="connsiteY125" fmla="*/ 72281 h 384650"/>
              <a:gd name="connsiteX126" fmla="*/ 8744723 w 9419935"/>
              <a:gd name="connsiteY126" fmla="*/ 70582 h 384650"/>
              <a:gd name="connsiteX127" fmla="*/ 8737172 w 9419935"/>
              <a:gd name="connsiteY127" fmla="*/ 79403 h 384650"/>
              <a:gd name="connsiteX128" fmla="*/ 8661678 w 9419935"/>
              <a:gd name="connsiteY128" fmla="*/ 112956 h 384650"/>
              <a:gd name="connsiteX129" fmla="*/ 8660791 w 9419935"/>
              <a:gd name="connsiteY129" fmla="*/ 111440 h 384650"/>
              <a:gd name="connsiteX130" fmla="*/ 8661690 w 9419935"/>
              <a:gd name="connsiteY130" fmla="*/ 123017 h 384650"/>
              <a:gd name="connsiteX131" fmla="*/ 8632033 w 9419935"/>
              <a:gd name="connsiteY131" fmla="*/ 200126 h 384650"/>
              <a:gd name="connsiteX132" fmla="*/ 8630333 w 9419935"/>
              <a:gd name="connsiteY132" fmla="*/ 199680 h 384650"/>
              <a:gd name="connsiteX133" fmla="*/ 8639156 w 9419935"/>
              <a:gd name="connsiteY133" fmla="*/ 207232 h 384650"/>
              <a:gd name="connsiteX134" fmla="*/ 8672708 w 9419935"/>
              <a:gd name="connsiteY134" fmla="*/ 282725 h 384650"/>
              <a:gd name="connsiteX135" fmla="*/ 8671410 w 9419935"/>
              <a:gd name="connsiteY135" fmla="*/ 283484 h 384650"/>
              <a:gd name="connsiteX136" fmla="*/ 8682770 w 9419935"/>
              <a:gd name="connsiteY136" fmla="*/ 282713 h 384650"/>
              <a:gd name="connsiteX137" fmla="*/ 8759878 w 9419935"/>
              <a:gd name="connsiteY137" fmla="*/ 312370 h 384650"/>
              <a:gd name="connsiteX138" fmla="*/ 8759432 w 9419935"/>
              <a:gd name="connsiteY138" fmla="*/ 314069 h 384650"/>
              <a:gd name="connsiteX139" fmla="*/ 8766983 w 9419935"/>
              <a:gd name="connsiteY139" fmla="*/ 305247 h 384650"/>
              <a:gd name="connsiteX140" fmla="*/ 8842477 w 9419935"/>
              <a:gd name="connsiteY140" fmla="*/ 271694 h 384650"/>
              <a:gd name="connsiteX141" fmla="*/ 8843364 w 9419935"/>
              <a:gd name="connsiteY141" fmla="*/ 273210 h 384650"/>
              <a:gd name="connsiteX142" fmla="*/ 8842465 w 9419935"/>
              <a:gd name="connsiteY142" fmla="*/ 261633 h 384650"/>
              <a:gd name="connsiteX143" fmla="*/ 8853257 w 9419935"/>
              <a:gd name="connsiteY143" fmla="*/ 202132 h 384650"/>
              <a:gd name="connsiteX144" fmla="*/ 8860578 w 9419935"/>
              <a:gd name="connsiteY144" fmla="*/ 190584 h 384650"/>
              <a:gd name="connsiteX145" fmla="*/ 8872122 w 9419935"/>
              <a:gd name="connsiteY145" fmla="*/ 184524 h 384650"/>
              <a:gd name="connsiteX146" fmla="*/ 8873820 w 9419935"/>
              <a:gd name="connsiteY146" fmla="*/ 184969 h 384650"/>
              <a:gd name="connsiteX147" fmla="*/ 8864999 w 9419935"/>
              <a:gd name="connsiteY147" fmla="*/ 177420 h 384650"/>
              <a:gd name="connsiteX148" fmla="*/ 8831446 w 9419935"/>
              <a:gd name="connsiteY148" fmla="*/ 101926 h 384650"/>
              <a:gd name="connsiteX149" fmla="*/ 8832964 w 9419935"/>
              <a:gd name="connsiteY149" fmla="*/ 101039 h 384650"/>
              <a:gd name="connsiteX150" fmla="*/ 8821385 w 9419935"/>
              <a:gd name="connsiteY150" fmla="*/ 101938 h 384650"/>
              <a:gd name="connsiteX151" fmla="*/ 8744277 w 9419935"/>
              <a:gd name="connsiteY151" fmla="*/ 72281 h 384650"/>
              <a:gd name="connsiteX152" fmla="*/ 8269181 w 9419935"/>
              <a:gd name="connsiteY152" fmla="*/ 70582 h 384650"/>
              <a:gd name="connsiteX153" fmla="*/ 8261630 w 9419935"/>
              <a:gd name="connsiteY153" fmla="*/ 79403 h 384650"/>
              <a:gd name="connsiteX154" fmla="*/ 8186136 w 9419935"/>
              <a:gd name="connsiteY154" fmla="*/ 112956 h 384650"/>
              <a:gd name="connsiteX155" fmla="*/ 8185249 w 9419935"/>
              <a:gd name="connsiteY155" fmla="*/ 111440 h 384650"/>
              <a:gd name="connsiteX156" fmla="*/ 8186148 w 9419935"/>
              <a:gd name="connsiteY156" fmla="*/ 123017 h 384650"/>
              <a:gd name="connsiteX157" fmla="*/ 8156491 w 9419935"/>
              <a:gd name="connsiteY157" fmla="*/ 200126 h 384650"/>
              <a:gd name="connsiteX158" fmla="*/ 8154791 w 9419935"/>
              <a:gd name="connsiteY158" fmla="*/ 199680 h 384650"/>
              <a:gd name="connsiteX159" fmla="*/ 8163614 w 9419935"/>
              <a:gd name="connsiteY159" fmla="*/ 207232 h 384650"/>
              <a:gd name="connsiteX160" fmla="*/ 8197166 w 9419935"/>
              <a:gd name="connsiteY160" fmla="*/ 282725 h 384650"/>
              <a:gd name="connsiteX161" fmla="*/ 8195868 w 9419935"/>
              <a:gd name="connsiteY161" fmla="*/ 283484 h 384650"/>
              <a:gd name="connsiteX162" fmla="*/ 8207228 w 9419935"/>
              <a:gd name="connsiteY162" fmla="*/ 282713 h 384650"/>
              <a:gd name="connsiteX163" fmla="*/ 8284336 w 9419935"/>
              <a:gd name="connsiteY163" fmla="*/ 312370 h 384650"/>
              <a:gd name="connsiteX164" fmla="*/ 8283890 w 9419935"/>
              <a:gd name="connsiteY164" fmla="*/ 314069 h 384650"/>
              <a:gd name="connsiteX165" fmla="*/ 8291441 w 9419935"/>
              <a:gd name="connsiteY165" fmla="*/ 305247 h 384650"/>
              <a:gd name="connsiteX166" fmla="*/ 8366935 w 9419935"/>
              <a:gd name="connsiteY166" fmla="*/ 271694 h 384650"/>
              <a:gd name="connsiteX167" fmla="*/ 8367822 w 9419935"/>
              <a:gd name="connsiteY167" fmla="*/ 273210 h 384650"/>
              <a:gd name="connsiteX168" fmla="*/ 8366923 w 9419935"/>
              <a:gd name="connsiteY168" fmla="*/ 261633 h 384650"/>
              <a:gd name="connsiteX169" fmla="*/ 8377715 w 9419935"/>
              <a:gd name="connsiteY169" fmla="*/ 202132 h 384650"/>
              <a:gd name="connsiteX170" fmla="*/ 8385036 w 9419935"/>
              <a:gd name="connsiteY170" fmla="*/ 190584 h 384650"/>
              <a:gd name="connsiteX171" fmla="*/ 8396580 w 9419935"/>
              <a:gd name="connsiteY171" fmla="*/ 184524 h 384650"/>
              <a:gd name="connsiteX172" fmla="*/ 8398278 w 9419935"/>
              <a:gd name="connsiteY172" fmla="*/ 184969 h 384650"/>
              <a:gd name="connsiteX173" fmla="*/ 8389457 w 9419935"/>
              <a:gd name="connsiteY173" fmla="*/ 177420 h 384650"/>
              <a:gd name="connsiteX174" fmla="*/ 8355904 w 9419935"/>
              <a:gd name="connsiteY174" fmla="*/ 101926 h 384650"/>
              <a:gd name="connsiteX175" fmla="*/ 8357422 w 9419935"/>
              <a:gd name="connsiteY175" fmla="*/ 101039 h 384650"/>
              <a:gd name="connsiteX176" fmla="*/ 8345843 w 9419935"/>
              <a:gd name="connsiteY176" fmla="*/ 101938 h 384650"/>
              <a:gd name="connsiteX177" fmla="*/ 8268735 w 9419935"/>
              <a:gd name="connsiteY177" fmla="*/ 72281 h 384650"/>
              <a:gd name="connsiteX178" fmla="*/ 7793638 w 9419935"/>
              <a:gd name="connsiteY178" fmla="*/ 70582 h 384650"/>
              <a:gd name="connsiteX179" fmla="*/ 7786088 w 9419935"/>
              <a:gd name="connsiteY179" fmla="*/ 79403 h 384650"/>
              <a:gd name="connsiteX180" fmla="*/ 7710594 w 9419935"/>
              <a:gd name="connsiteY180" fmla="*/ 112956 h 384650"/>
              <a:gd name="connsiteX181" fmla="*/ 7709707 w 9419935"/>
              <a:gd name="connsiteY181" fmla="*/ 111440 h 384650"/>
              <a:gd name="connsiteX182" fmla="*/ 7710606 w 9419935"/>
              <a:gd name="connsiteY182" fmla="*/ 123017 h 384650"/>
              <a:gd name="connsiteX183" fmla="*/ 7680949 w 9419935"/>
              <a:gd name="connsiteY183" fmla="*/ 200126 h 384650"/>
              <a:gd name="connsiteX184" fmla="*/ 7679249 w 9419935"/>
              <a:gd name="connsiteY184" fmla="*/ 199680 h 384650"/>
              <a:gd name="connsiteX185" fmla="*/ 7688071 w 9419935"/>
              <a:gd name="connsiteY185" fmla="*/ 207232 h 384650"/>
              <a:gd name="connsiteX186" fmla="*/ 7721624 w 9419935"/>
              <a:gd name="connsiteY186" fmla="*/ 282725 h 384650"/>
              <a:gd name="connsiteX187" fmla="*/ 7720325 w 9419935"/>
              <a:gd name="connsiteY187" fmla="*/ 283484 h 384650"/>
              <a:gd name="connsiteX188" fmla="*/ 7731685 w 9419935"/>
              <a:gd name="connsiteY188" fmla="*/ 282713 h 384650"/>
              <a:gd name="connsiteX189" fmla="*/ 7808793 w 9419935"/>
              <a:gd name="connsiteY189" fmla="*/ 312370 h 384650"/>
              <a:gd name="connsiteX190" fmla="*/ 7808348 w 9419935"/>
              <a:gd name="connsiteY190" fmla="*/ 314069 h 384650"/>
              <a:gd name="connsiteX191" fmla="*/ 7815899 w 9419935"/>
              <a:gd name="connsiteY191" fmla="*/ 305247 h 384650"/>
              <a:gd name="connsiteX192" fmla="*/ 7891393 w 9419935"/>
              <a:gd name="connsiteY192" fmla="*/ 271694 h 384650"/>
              <a:gd name="connsiteX193" fmla="*/ 7892280 w 9419935"/>
              <a:gd name="connsiteY193" fmla="*/ 273210 h 384650"/>
              <a:gd name="connsiteX194" fmla="*/ 7891381 w 9419935"/>
              <a:gd name="connsiteY194" fmla="*/ 261633 h 384650"/>
              <a:gd name="connsiteX195" fmla="*/ 7902173 w 9419935"/>
              <a:gd name="connsiteY195" fmla="*/ 202132 h 384650"/>
              <a:gd name="connsiteX196" fmla="*/ 7909494 w 9419935"/>
              <a:gd name="connsiteY196" fmla="*/ 190584 h 384650"/>
              <a:gd name="connsiteX197" fmla="*/ 7921038 w 9419935"/>
              <a:gd name="connsiteY197" fmla="*/ 184524 h 384650"/>
              <a:gd name="connsiteX198" fmla="*/ 7922736 w 9419935"/>
              <a:gd name="connsiteY198" fmla="*/ 184969 h 384650"/>
              <a:gd name="connsiteX199" fmla="*/ 7913915 w 9419935"/>
              <a:gd name="connsiteY199" fmla="*/ 177420 h 384650"/>
              <a:gd name="connsiteX200" fmla="*/ 7880362 w 9419935"/>
              <a:gd name="connsiteY200" fmla="*/ 101926 h 384650"/>
              <a:gd name="connsiteX201" fmla="*/ 7881880 w 9419935"/>
              <a:gd name="connsiteY201" fmla="*/ 101039 h 384650"/>
              <a:gd name="connsiteX202" fmla="*/ 7870301 w 9419935"/>
              <a:gd name="connsiteY202" fmla="*/ 101938 h 384650"/>
              <a:gd name="connsiteX203" fmla="*/ 7793193 w 9419935"/>
              <a:gd name="connsiteY203" fmla="*/ 72281 h 384650"/>
              <a:gd name="connsiteX204" fmla="*/ 7318096 w 9419935"/>
              <a:gd name="connsiteY204" fmla="*/ 70582 h 384650"/>
              <a:gd name="connsiteX205" fmla="*/ 7310546 w 9419935"/>
              <a:gd name="connsiteY205" fmla="*/ 79403 h 384650"/>
              <a:gd name="connsiteX206" fmla="*/ 7235052 w 9419935"/>
              <a:gd name="connsiteY206" fmla="*/ 112956 h 384650"/>
              <a:gd name="connsiteX207" fmla="*/ 7234165 w 9419935"/>
              <a:gd name="connsiteY207" fmla="*/ 111440 h 384650"/>
              <a:gd name="connsiteX208" fmla="*/ 7235064 w 9419935"/>
              <a:gd name="connsiteY208" fmla="*/ 123017 h 384650"/>
              <a:gd name="connsiteX209" fmla="*/ 7205407 w 9419935"/>
              <a:gd name="connsiteY209" fmla="*/ 200126 h 384650"/>
              <a:gd name="connsiteX210" fmla="*/ 7203707 w 9419935"/>
              <a:gd name="connsiteY210" fmla="*/ 199680 h 384650"/>
              <a:gd name="connsiteX211" fmla="*/ 7212529 w 9419935"/>
              <a:gd name="connsiteY211" fmla="*/ 207232 h 384650"/>
              <a:gd name="connsiteX212" fmla="*/ 7246082 w 9419935"/>
              <a:gd name="connsiteY212" fmla="*/ 282725 h 384650"/>
              <a:gd name="connsiteX213" fmla="*/ 7244783 w 9419935"/>
              <a:gd name="connsiteY213" fmla="*/ 283484 h 384650"/>
              <a:gd name="connsiteX214" fmla="*/ 7256143 w 9419935"/>
              <a:gd name="connsiteY214" fmla="*/ 282713 h 384650"/>
              <a:gd name="connsiteX215" fmla="*/ 7333251 w 9419935"/>
              <a:gd name="connsiteY215" fmla="*/ 312370 h 384650"/>
              <a:gd name="connsiteX216" fmla="*/ 7332806 w 9419935"/>
              <a:gd name="connsiteY216" fmla="*/ 314069 h 384650"/>
              <a:gd name="connsiteX217" fmla="*/ 7340357 w 9419935"/>
              <a:gd name="connsiteY217" fmla="*/ 305247 h 384650"/>
              <a:gd name="connsiteX218" fmla="*/ 7415851 w 9419935"/>
              <a:gd name="connsiteY218" fmla="*/ 271694 h 384650"/>
              <a:gd name="connsiteX219" fmla="*/ 7416738 w 9419935"/>
              <a:gd name="connsiteY219" fmla="*/ 273210 h 384650"/>
              <a:gd name="connsiteX220" fmla="*/ 7415839 w 9419935"/>
              <a:gd name="connsiteY220" fmla="*/ 261633 h 384650"/>
              <a:gd name="connsiteX221" fmla="*/ 7426631 w 9419935"/>
              <a:gd name="connsiteY221" fmla="*/ 202132 h 384650"/>
              <a:gd name="connsiteX222" fmla="*/ 7433952 w 9419935"/>
              <a:gd name="connsiteY222" fmla="*/ 190584 h 384650"/>
              <a:gd name="connsiteX223" fmla="*/ 7445496 w 9419935"/>
              <a:gd name="connsiteY223" fmla="*/ 184524 h 384650"/>
              <a:gd name="connsiteX224" fmla="*/ 7447194 w 9419935"/>
              <a:gd name="connsiteY224" fmla="*/ 184969 h 384650"/>
              <a:gd name="connsiteX225" fmla="*/ 7438373 w 9419935"/>
              <a:gd name="connsiteY225" fmla="*/ 177420 h 384650"/>
              <a:gd name="connsiteX226" fmla="*/ 7404820 w 9419935"/>
              <a:gd name="connsiteY226" fmla="*/ 101926 h 384650"/>
              <a:gd name="connsiteX227" fmla="*/ 7406338 w 9419935"/>
              <a:gd name="connsiteY227" fmla="*/ 101039 h 384650"/>
              <a:gd name="connsiteX228" fmla="*/ 7394759 w 9419935"/>
              <a:gd name="connsiteY228" fmla="*/ 101938 h 384650"/>
              <a:gd name="connsiteX229" fmla="*/ 7317651 w 9419935"/>
              <a:gd name="connsiteY229" fmla="*/ 72281 h 384650"/>
              <a:gd name="connsiteX230" fmla="*/ 6842554 w 9419935"/>
              <a:gd name="connsiteY230" fmla="*/ 70582 h 384650"/>
              <a:gd name="connsiteX231" fmla="*/ 6835004 w 9419935"/>
              <a:gd name="connsiteY231" fmla="*/ 79403 h 384650"/>
              <a:gd name="connsiteX232" fmla="*/ 6759510 w 9419935"/>
              <a:gd name="connsiteY232" fmla="*/ 112956 h 384650"/>
              <a:gd name="connsiteX233" fmla="*/ 6758623 w 9419935"/>
              <a:gd name="connsiteY233" fmla="*/ 111440 h 384650"/>
              <a:gd name="connsiteX234" fmla="*/ 6759522 w 9419935"/>
              <a:gd name="connsiteY234" fmla="*/ 123017 h 384650"/>
              <a:gd name="connsiteX235" fmla="*/ 6729865 w 9419935"/>
              <a:gd name="connsiteY235" fmla="*/ 200126 h 384650"/>
              <a:gd name="connsiteX236" fmla="*/ 6728165 w 9419935"/>
              <a:gd name="connsiteY236" fmla="*/ 199680 h 384650"/>
              <a:gd name="connsiteX237" fmla="*/ 6736987 w 9419935"/>
              <a:gd name="connsiteY237" fmla="*/ 207232 h 384650"/>
              <a:gd name="connsiteX238" fmla="*/ 6770540 w 9419935"/>
              <a:gd name="connsiteY238" fmla="*/ 282725 h 384650"/>
              <a:gd name="connsiteX239" fmla="*/ 6769241 w 9419935"/>
              <a:gd name="connsiteY239" fmla="*/ 283484 h 384650"/>
              <a:gd name="connsiteX240" fmla="*/ 6780601 w 9419935"/>
              <a:gd name="connsiteY240" fmla="*/ 282713 h 384650"/>
              <a:gd name="connsiteX241" fmla="*/ 6857709 w 9419935"/>
              <a:gd name="connsiteY241" fmla="*/ 312370 h 384650"/>
              <a:gd name="connsiteX242" fmla="*/ 6857264 w 9419935"/>
              <a:gd name="connsiteY242" fmla="*/ 314069 h 384650"/>
              <a:gd name="connsiteX243" fmla="*/ 6864815 w 9419935"/>
              <a:gd name="connsiteY243" fmla="*/ 305247 h 384650"/>
              <a:gd name="connsiteX244" fmla="*/ 6940309 w 9419935"/>
              <a:gd name="connsiteY244" fmla="*/ 271694 h 384650"/>
              <a:gd name="connsiteX245" fmla="*/ 6941196 w 9419935"/>
              <a:gd name="connsiteY245" fmla="*/ 273210 h 384650"/>
              <a:gd name="connsiteX246" fmla="*/ 6940297 w 9419935"/>
              <a:gd name="connsiteY246" fmla="*/ 261633 h 384650"/>
              <a:gd name="connsiteX247" fmla="*/ 6951089 w 9419935"/>
              <a:gd name="connsiteY247" fmla="*/ 202132 h 384650"/>
              <a:gd name="connsiteX248" fmla="*/ 6958410 w 9419935"/>
              <a:gd name="connsiteY248" fmla="*/ 190584 h 384650"/>
              <a:gd name="connsiteX249" fmla="*/ 6969954 w 9419935"/>
              <a:gd name="connsiteY249" fmla="*/ 184524 h 384650"/>
              <a:gd name="connsiteX250" fmla="*/ 6971652 w 9419935"/>
              <a:gd name="connsiteY250" fmla="*/ 184969 h 384650"/>
              <a:gd name="connsiteX251" fmla="*/ 6962831 w 9419935"/>
              <a:gd name="connsiteY251" fmla="*/ 177420 h 384650"/>
              <a:gd name="connsiteX252" fmla="*/ 6929278 w 9419935"/>
              <a:gd name="connsiteY252" fmla="*/ 101926 h 384650"/>
              <a:gd name="connsiteX253" fmla="*/ 6930796 w 9419935"/>
              <a:gd name="connsiteY253" fmla="*/ 101039 h 384650"/>
              <a:gd name="connsiteX254" fmla="*/ 6919217 w 9419935"/>
              <a:gd name="connsiteY254" fmla="*/ 101938 h 384650"/>
              <a:gd name="connsiteX255" fmla="*/ 6842109 w 9419935"/>
              <a:gd name="connsiteY255" fmla="*/ 72281 h 384650"/>
              <a:gd name="connsiteX256" fmla="*/ 6367012 w 9419935"/>
              <a:gd name="connsiteY256" fmla="*/ 70582 h 384650"/>
              <a:gd name="connsiteX257" fmla="*/ 6359462 w 9419935"/>
              <a:gd name="connsiteY257" fmla="*/ 79403 h 384650"/>
              <a:gd name="connsiteX258" fmla="*/ 6283968 w 9419935"/>
              <a:gd name="connsiteY258" fmla="*/ 112956 h 384650"/>
              <a:gd name="connsiteX259" fmla="*/ 6283081 w 9419935"/>
              <a:gd name="connsiteY259" fmla="*/ 111440 h 384650"/>
              <a:gd name="connsiteX260" fmla="*/ 6283980 w 9419935"/>
              <a:gd name="connsiteY260" fmla="*/ 123017 h 384650"/>
              <a:gd name="connsiteX261" fmla="*/ 6254323 w 9419935"/>
              <a:gd name="connsiteY261" fmla="*/ 200126 h 384650"/>
              <a:gd name="connsiteX262" fmla="*/ 6252623 w 9419935"/>
              <a:gd name="connsiteY262" fmla="*/ 199680 h 384650"/>
              <a:gd name="connsiteX263" fmla="*/ 6261445 w 9419935"/>
              <a:gd name="connsiteY263" fmla="*/ 207232 h 384650"/>
              <a:gd name="connsiteX264" fmla="*/ 6294998 w 9419935"/>
              <a:gd name="connsiteY264" fmla="*/ 282725 h 384650"/>
              <a:gd name="connsiteX265" fmla="*/ 6293699 w 9419935"/>
              <a:gd name="connsiteY265" fmla="*/ 283484 h 384650"/>
              <a:gd name="connsiteX266" fmla="*/ 6305059 w 9419935"/>
              <a:gd name="connsiteY266" fmla="*/ 282713 h 384650"/>
              <a:gd name="connsiteX267" fmla="*/ 6382167 w 9419935"/>
              <a:gd name="connsiteY267" fmla="*/ 312370 h 384650"/>
              <a:gd name="connsiteX268" fmla="*/ 6381722 w 9419935"/>
              <a:gd name="connsiteY268" fmla="*/ 314069 h 384650"/>
              <a:gd name="connsiteX269" fmla="*/ 6389273 w 9419935"/>
              <a:gd name="connsiteY269" fmla="*/ 305247 h 384650"/>
              <a:gd name="connsiteX270" fmla="*/ 6464767 w 9419935"/>
              <a:gd name="connsiteY270" fmla="*/ 271694 h 384650"/>
              <a:gd name="connsiteX271" fmla="*/ 6465654 w 9419935"/>
              <a:gd name="connsiteY271" fmla="*/ 273210 h 384650"/>
              <a:gd name="connsiteX272" fmla="*/ 6464755 w 9419935"/>
              <a:gd name="connsiteY272" fmla="*/ 261633 h 384650"/>
              <a:gd name="connsiteX273" fmla="*/ 6475547 w 9419935"/>
              <a:gd name="connsiteY273" fmla="*/ 202132 h 384650"/>
              <a:gd name="connsiteX274" fmla="*/ 6482868 w 9419935"/>
              <a:gd name="connsiteY274" fmla="*/ 190584 h 384650"/>
              <a:gd name="connsiteX275" fmla="*/ 6494412 w 9419935"/>
              <a:gd name="connsiteY275" fmla="*/ 184524 h 384650"/>
              <a:gd name="connsiteX276" fmla="*/ 6496110 w 9419935"/>
              <a:gd name="connsiteY276" fmla="*/ 184969 h 384650"/>
              <a:gd name="connsiteX277" fmla="*/ 6487289 w 9419935"/>
              <a:gd name="connsiteY277" fmla="*/ 177420 h 384650"/>
              <a:gd name="connsiteX278" fmla="*/ 6453736 w 9419935"/>
              <a:gd name="connsiteY278" fmla="*/ 101926 h 384650"/>
              <a:gd name="connsiteX279" fmla="*/ 6455254 w 9419935"/>
              <a:gd name="connsiteY279" fmla="*/ 101039 h 384650"/>
              <a:gd name="connsiteX280" fmla="*/ 6443675 w 9419935"/>
              <a:gd name="connsiteY280" fmla="*/ 101938 h 384650"/>
              <a:gd name="connsiteX281" fmla="*/ 6366567 w 9419935"/>
              <a:gd name="connsiteY281" fmla="*/ 72281 h 384650"/>
              <a:gd name="connsiteX282" fmla="*/ 5891470 w 9419935"/>
              <a:gd name="connsiteY282" fmla="*/ 70582 h 384650"/>
              <a:gd name="connsiteX283" fmla="*/ 5883920 w 9419935"/>
              <a:gd name="connsiteY283" fmla="*/ 79403 h 384650"/>
              <a:gd name="connsiteX284" fmla="*/ 5808426 w 9419935"/>
              <a:gd name="connsiteY284" fmla="*/ 112956 h 384650"/>
              <a:gd name="connsiteX285" fmla="*/ 5807539 w 9419935"/>
              <a:gd name="connsiteY285" fmla="*/ 111440 h 384650"/>
              <a:gd name="connsiteX286" fmla="*/ 5808438 w 9419935"/>
              <a:gd name="connsiteY286" fmla="*/ 123017 h 384650"/>
              <a:gd name="connsiteX287" fmla="*/ 5778781 w 9419935"/>
              <a:gd name="connsiteY287" fmla="*/ 200126 h 384650"/>
              <a:gd name="connsiteX288" fmla="*/ 5777081 w 9419935"/>
              <a:gd name="connsiteY288" fmla="*/ 199680 h 384650"/>
              <a:gd name="connsiteX289" fmla="*/ 5785903 w 9419935"/>
              <a:gd name="connsiteY289" fmla="*/ 207232 h 384650"/>
              <a:gd name="connsiteX290" fmla="*/ 5819456 w 9419935"/>
              <a:gd name="connsiteY290" fmla="*/ 282725 h 384650"/>
              <a:gd name="connsiteX291" fmla="*/ 5818157 w 9419935"/>
              <a:gd name="connsiteY291" fmla="*/ 283484 h 384650"/>
              <a:gd name="connsiteX292" fmla="*/ 5829517 w 9419935"/>
              <a:gd name="connsiteY292" fmla="*/ 282713 h 384650"/>
              <a:gd name="connsiteX293" fmla="*/ 5906625 w 9419935"/>
              <a:gd name="connsiteY293" fmla="*/ 312370 h 384650"/>
              <a:gd name="connsiteX294" fmla="*/ 5906180 w 9419935"/>
              <a:gd name="connsiteY294" fmla="*/ 314069 h 384650"/>
              <a:gd name="connsiteX295" fmla="*/ 5913731 w 9419935"/>
              <a:gd name="connsiteY295" fmla="*/ 305247 h 384650"/>
              <a:gd name="connsiteX296" fmla="*/ 5989225 w 9419935"/>
              <a:gd name="connsiteY296" fmla="*/ 271694 h 384650"/>
              <a:gd name="connsiteX297" fmla="*/ 5990112 w 9419935"/>
              <a:gd name="connsiteY297" fmla="*/ 273210 h 384650"/>
              <a:gd name="connsiteX298" fmla="*/ 5989213 w 9419935"/>
              <a:gd name="connsiteY298" fmla="*/ 261633 h 384650"/>
              <a:gd name="connsiteX299" fmla="*/ 6000005 w 9419935"/>
              <a:gd name="connsiteY299" fmla="*/ 202132 h 384650"/>
              <a:gd name="connsiteX300" fmla="*/ 6007326 w 9419935"/>
              <a:gd name="connsiteY300" fmla="*/ 190584 h 384650"/>
              <a:gd name="connsiteX301" fmla="*/ 6018870 w 9419935"/>
              <a:gd name="connsiteY301" fmla="*/ 184524 h 384650"/>
              <a:gd name="connsiteX302" fmla="*/ 6020568 w 9419935"/>
              <a:gd name="connsiteY302" fmla="*/ 184969 h 384650"/>
              <a:gd name="connsiteX303" fmla="*/ 6011747 w 9419935"/>
              <a:gd name="connsiteY303" fmla="*/ 177420 h 384650"/>
              <a:gd name="connsiteX304" fmla="*/ 5978194 w 9419935"/>
              <a:gd name="connsiteY304" fmla="*/ 101926 h 384650"/>
              <a:gd name="connsiteX305" fmla="*/ 5979712 w 9419935"/>
              <a:gd name="connsiteY305" fmla="*/ 101039 h 384650"/>
              <a:gd name="connsiteX306" fmla="*/ 5968133 w 9419935"/>
              <a:gd name="connsiteY306" fmla="*/ 101938 h 384650"/>
              <a:gd name="connsiteX307" fmla="*/ 5891025 w 9419935"/>
              <a:gd name="connsiteY307" fmla="*/ 72281 h 384650"/>
              <a:gd name="connsiteX308" fmla="*/ 5415928 w 9419935"/>
              <a:gd name="connsiteY308" fmla="*/ 70582 h 384650"/>
              <a:gd name="connsiteX309" fmla="*/ 5408378 w 9419935"/>
              <a:gd name="connsiteY309" fmla="*/ 79403 h 384650"/>
              <a:gd name="connsiteX310" fmla="*/ 5332884 w 9419935"/>
              <a:gd name="connsiteY310" fmla="*/ 112956 h 384650"/>
              <a:gd name="connsiteX311" fmla="*/ 5331997 w 9419935"/>
              <a:gd name="connsiteY311" fmla="*/ 111440 h 384650"/>
              <a:gd name="connsiteX312" fmla="*/ 5332896 w 9419935"/>
              <a:gd name="connsiteY312" fmla="*/ 123017 h 384650"/>
              <a:gd name="connsiteX313" fmla="*/ 5303239 w 9419935"/>
              <a:gd name="connsiteY313" fmla="*/ 200126 h 384650"/>
              <a:gd name="connsiteX314" fmla="*/ 5301539 w 9419935"/>
              <a:gd name="connsiteY314" fmla="*/ 199680 h 384650"/>
              <a:gd name="connsiteX315" fmla="*/ 5310361 w 9419935"/>
              <a:gd name="connsiteY315" fmla="*/ 207232 h 384650"/>
              <a:gd name="connsiteX316" fmla="*/ 5343914 w 9419935"/>
              <a:gd name="connsiteY316" fmla="*/ 282725 h 384650"/>
              <a:gd name="connsiteX317" fmla="*/ 5342615 w 9419935"/>
              <a:gd name="connsiteY317" fmla="*/ 283484 h 384650"/>
              <a:gd name="connsiteX318" fmla="*/ 5353975 w 9419935"/>
              <a:gd name="connsiteY318" fmla="*/ 282713 h 384650"/>
              <a:gd name="connsiteX319" fmla="*/ 5431083 w 9419935"/>
              <a:gd name="connsiteY319" fmla="*/ 312370 h 384650"/>
              <a:gd name="connsiteX320" fmla="*/ 5430638 w 9419935"/>
              <a:gd name="connsiteY320" fmla="*/ 314069 h 384650"/>
              <a:gd name="connsiteX321" fmla="*/ 5438189 w 9419935"/>
              <a:gd name="connsiteY321" fmla="*/ 305247 h 384650"/>
              <a:gd name="connsiteX322" fmla="*/ 5513683 w 9419935"/>
              <a:gd name="connsiteY322" fmla="*/ 271694 h 384650"/>
              <a:gd name="connsiteX323" fmla="*/ 5514570 w 9419935"/>
              <a:gd name="connsiteY323" fmla="*/ 273210 h 384650"/>
              <a:gd name="connsiteX324" fmla="*/ 5513671 w 9419935"/>
              <a:gd name="connsiteY324" fmla="*/ 261633 h 384650"/>
              <a:gd name="connsiteX325" fmla="*/ 5524463 w 9419935"/>
              <a:gd name="connsiteY325" fmla="*/ 202132 h 384650"/>
              <a:gd name="connsiteX326" fmla="*/ 5531784 w 9419935"/>
              <a:gd name="connsiteY326" fmla="*/ 190584 h 384650"/>
              <a:gd name="connsiteX327" fmla="*/ 5543328 w 9419935"/>
              <a:gd name="connsiteY327" fmla="*/ 184524 h 384650"/>
              <a:gd name="connsiteX328" fmla="*/ 5545026 w 9419935"/>
              <a:gd name="connsiteY328" fmla="*/ 184969 h 384650"/>
              <a:gd name="connsiteX329" fmla="*/ 5536205 w 9419935"/>
              <a:gd name="connsiteY329" fmla="*/ 177420 h 384650"/>
              <a:gd name="connsiteX330" fmla="*/ 5502652 w 9419935"/>
              <a:gd name="connsiteY330" fmla="*/ 101926 h 384650"/>
              <a:gd name="connsiteX331" fmla="*/ 5504170 w 9419935"/>
              <a:gd name="connsiteY331" fmla="*/ 101039 h 384650"/>
              <a:gd name="connsiteX332" fmla="*/ 5492591 w 9419935"/>
              <a:gd name="connsiteY332" fmla="*/ 101938 h 384650"/>
              <a:gd name="connsiteX333" fmla="*/ 5415483 w 9419935"/>
              <a:gd name="connsiteY333" fmla="*/ 72281 h 384650"/>
              <a:gd name="connsiteX334" fmla="*/ 4940386 w 9419935"/>
              <a:gd name="connsiteY334" fmla="*/ 70582 h 384650"/>
              <a:gd name="connsiteX335" fmla="*/ 4932836 w 9419935"/>
              <a:gd name="connsiteY335" fmla="*/ 79403 h 384650"/>
              <a:gd name="connsiteX336" fmla="*/ 4857342 w 9419935"/>
              <a:gd name="connsiteY336" fmla="*/ 112956 h 384650"/>
              <a:gd name="connsiteX337" fmla="*/ 4856455 w 9419935"/>
              <a:gd name="connsiteY337" fmla="*/ 111440 h 384650"/>
              <a:gd name="connsiteX338" fmla="*/ 4857354 w 9419935"/>
              <a:gd name="connsiteY338" fmla="*/ 123017 h 384650"/>
              <a:gd name="connsiteX339" fmla="*/ 4827697 w 9419935"/>
              <a:gd name="connsiteY339" fmla="*/ 200126 h 384650"/>
              <a:gd name="connsiteX340" fmla="*/ 4825997 w 9419935"/>
              <a:gd name="connsiteY340" fmla="*/ 199680 h 384650"/>
              <a:gd name="connsiteX341" fmla="*/ 4834819 w 9419935"/>
              <a:gd name="connsiteY341" fmla="*/ 207232 h 384650"/>
              <a:gd name="connsiteX342" fmla="*/ 4868372 w 9419935"/>
              <a:gd name="connsiteY342" fmla="*/ 282725 h 384650"/>
              <a:gd name="connsiteX343" fmla="*/ 4867073 w 9419935"/>
              <a:gd name="connsiteY343" fmla="*/ 283484 h 384650"/>
              <a:gd name="connsiteX344" fmla="*/ 4878433 w 9419935"/>
              <a:gd name="connsiteY344" fmla="*/ 282713 h 384650"/>
              <a:gd name="connsiteX345" fmla="*/ 4955541 w 9419935"/>
              <a:gd name="connsiteY345" fmla="*/ 312370 h 384650"/>
              <a:gd name="connsiteX346" fmla="*/ 4955096 w 9419935"/>
              <a:gd name="connsiteY346" fmla="*/ 314069 h 384650"/>
              <a:gd name="connsiteX347" fmla="*/ 4962647 w 9419935"/>
              <a:gd name="connsiteY347" fmla="*/ 305247 h 384650"/>
              <a:gd name="connsiteX348" fmla="*/ 5038141 w 9419935"/>
              <a:gd name="connsiteY348" fmla="*/ 271694 h 384650"/>
              <a:gd name="connsiteX349" fmla="*/ 5039028 w 9419935"/>
              <a:gd name="connsiteY349" fmla="*/ 273210 h 384650"/>
              <a:gd name="connsiteX350" fmla="*/ 5038129 w 9419935"/>
              <a:gd name="connsiteY350" fmla="*/ 261633 h 384650"/>
              <a:gd name="connsiteX351" fmla="*/ 5048921 w 9419935"/>
              <a:gd name="connsiteY351" fmla="*/ 202132 h 384650"/>
              <a:gd name="connsiteX352" fmla="*/ 5056242 w 9419935"/>
              <a:gd name="connsiteY352" fmla="*/ 190584 h 384650"/>
              <a:gd name="connsiteX353" fmla="*/ 5067786 w 9419935"/>
              <a:gd name="connsiteY353" fmla="*/ 184524 h 384650"/>
              <a:gd name="connsiteX354" fmla="*/ 5069484 w 9419935"/>
              <a:gd name="connsiteY354" fmla="*/ 184969 h 384650"/>
              <a:gd name="connsiteX355" fmla="*/ 5060663 w 9419935"/>
              <a:gd name="connsiteY355" fmla="*/ 177420 h 384650"/>
              <a:gd name="connsiteX356" fmla="*/ 5027110 w 9419935"/>
              <a:gd name="connsiteY356" fmla="*/ 101926 h 384650"/>
              <a:gd name="connsiteX357" fmla="*/ 5028628 w 9419935"/>
              <a:gd name="connsiteY357" fmla="*/ 101039 h 384650"/>
              <a:gd name="connsiteX358" fmla="*/ 5017049 w 9419935"/>
              <a:gd name="connsiteY358" fmla="*/ 101938 h 384650"/>
              <a:gd name="connsiteX359" fmla="*/ 4939941 w 9419935"/>
              <a:gd name="connsiteY359" fmla="*/ 72281 h 384650"/>
              <a:gd name="connsiteX360" fmla="*/ 4464844 w 9419935"/>
              <a:gd name="connsiteY360" fmla="*/ 70582 h 384650"/>
              <a:gd name="connsiteX361" fmla="*/ 4457294 w 9419935"/>
              <a:gd name="connsiteY361" fmla="*/ 79403 h 384650"/>
              <a:gd name="connsiteX362" fmla="*/ 4381800 w 9419935"/>
              <a:gd name="connsiteY362" fmla="*/ 112956 h 384650"/>
              <a:gd name="connsiteX363" fmla="*/ 4380913 w 9419935"/>
              <a:gd name="connsiteY363" fmla="*/ 111440 h 384650"/>
              <a:gd name="connsiteX364" fmla="*/ 4381812 w 9419935"/>
              <a:gd name="connsiteY364" fmla="*/ 123017 h 384650"/>
              <a:gd name="connsiteX365" fmla="*/ 4352155 w 9419935"/>
              <a:gd name="connsiteY365" fmla="*/ 200126 h 384650"/>
              <a:gd name="connsiteX366" fmla="*/ 4350455 w 9419935"/>
              <a:gd name="connsiteY366" fmla="*/ 199680 h 384650"/>
              <a:gd name="connsiteX367" fmla="*/ 4359277 w 9419935"/>
              <a:gd name="connsiteY367" fmla="*/ 207232 h 384650"/>
              <a:gd name="connsiteX368" fmla="*/ 4392830 w 9419935"/>
              <a:gd name="connsiteY368" fmla="*/ 282725 h 384650"/>
              <a:gd name="connsiteX369" fmla="*/ 4391531 w 9419935"/>
              <a:gd name="connsiteY369" fmla="*/ 283484 h 384650"/>
              <a:gd name="connsiteX370" fmla="*/ 4402891 w 9419935"/>
              <a:gd name="connsiteY370" fmla="*/ 282713 h 384650"/>
              <a:gd name="connsiteX371" fmla="*/ 4479999 w 9419935"/>
              <a:gd name="connsiteY371" fmla="*/ 312370 h 384650"/>
              <a:gd name="connsiteX372" fmla="*/ 4479554 w 9419935"/>
              <a:gd name="connsiteY372" fmla="*/ 314069 h 384650"/>
              <a:gd name="connsiteX373" fmla="*/ 4487105 w 9419935"/>
              <a:gd name="connsiteY373" fmla="*/ 305247 h 384650"/>
              <a:gd name="connsiteX374" fmla="*/ 4562599 w 9419935"/>
              <a:gd name="connsiteY374" fmla="*/ 271694 h 384650"/>
              <a:gd name="connsiteX375" fmla="*/ 4563486 w 9419935"/>
              <a:gd name="connsiteY375" fmla="*/ 273210 h 384650"/>
              <a:gd name="connsiteX376" fmla="*/ 4562587 w 9419935"/>
              <a:gd name="connsiteY376" fmla="*/ 261633 h 384650"/>
              <a:gd name="connsiteX377" fmla="*/ 4573379 w 9419935"/>
              <a:gd name="connsiteY377" fmla="*/ 202132 h 384650"/>
              <a:gd name="connsiteX378" fmla="*/ 4580700 w 9419935"/>
              <a:gd name="connsiteY378" fmla="*/ 190584 h 384650"/>
              <a:gd name="connsiteX379" fmla="*/ 4592244 w 9419935"/>
              <a:gd name="connsiteY379" fmla="*/ 184524 h 384650"/>
              <a:gd name="connsiteX380" fmla="*/ 4593942 w 9419935"/>
              <a:gd name="connsiteY380" fmla="*/ 184969 h 384650"/>
              <a:gd name="connsiteX381" fmla="*/ 4585121 w 9419935"/>
              <a:gd name="connsiteY381" fmla="*/ 177420 h 384650"/>
              <a:gd name="connsiteX382" fmla="*/ 4551568 w 9419935"/>
              <a:gd name="connsiteY382" fmla="*/ 101926 h 384650"/>
              <a:gd name="connsiteX383" fmla="*/ 4553086 w 9419935"/>
              <a:gd name="connsiteY383" fmla="*/ 101039 h 384650"/>
              <a:gd name="connsiteX384" fmla="*/ 4541507 w 9419935"/>
              <a:gd name="connsiteY384" fmla="*/ 101938 h 384650"/>
              <a:gd name="connsiteX385" fmla="*/ 4464399 w 9419935"/>
              <a:gd name="connsiteY385" fmla="*/ 72281 h 384650"/>
              <a:gd name="connsiteX386" fmla="*/ 3989302 w 9419935"/>
              <a:gd name="connsiteY386" fmla="*/ 70582 h 384650"/>
              <a:gd name="connsiteX387" fmla="*/ 3981752 w 9419935"/>
              <a:gd name="connsiteY387" fmla="*/ 79403 h 384650"/>
              <a:gd name="connsiteX388" fmla="*/ 3906260 w 9419935"/>
              <a:gd name="connsiteY388" fmla="*/ 112956 h 384650"/>
              <a:gd name="connsiteX389" fmla="*/ 3905373 w 9419935"/>
              <a:gd name="connsiteY389" fmla="*/ 111440 h 384650"/>
              <a:gd name="connsiteX390" fmla="*/ 3906272 w 9419935"/>
              <a:gd name="connsiteY390" fmla="*/ 123017 h 384650"/>
              <a:gd name="connsiteX391" fmla="*/ 3876615 w 9419935"/>
              <a:gd name="connsiteY391" fmla="*/ 200126 h 384650"/>
              <a:gd name="connsiteX392" fmla="*/ 3874915 w 9419935"/>
              <a:gd name="connsiteY392" fmla="*/ 199680 h 384650"/>
              <a:gd name="connsiteX393" fmla="*/ 3883737 w 9419935"/>
              <a:gd name="connsiteY393" fmla="*/ 207232 h 384650"/>
              <a:gd name="connsiteX394" fmla="*/ 3917290 w 9419935"/>
              <a:gd name="connsiteY394" fmla="*/ 282725 h 384650"/>
              <a:gd name="connsiteX395" fmla="*/ 3915991 w 9419935"/>
              <a:gd name="connsiteY395" fmla="*/ 283484 h 384650"/>
              <a:gd name="connsiteX396" fmla="*/ 3927351 w 9419935"/>
              <a:gd name="connsiteY396" fmla="*/ 282713 h 384650"/>
              <a:gd name="connsiteX397" fmla="*/ 4004457 w 9419935"/>
              <a:gd name="connsiteY397" fmla="*/ 312370 h 384650"/>
              <a:gd name="connsiteX398" fmla="*/ 4004012 w 9419935"/>
              <a:gd name="connsiteY398" fmla="*/ 314069 h 384650"/>
              <a:gd name="connsiteX399" fmla="*/ 4011563 w 9419935"/>
              <a:gd name="connsiteY399" fmla="*/ 305247 h 384650"/>
              <a:gd name="connsiteX400" fmla="*/ 4087057 w 9419935"/>
              <a:gd name="connsiteY400" fmla="*/ 271694 h 384650"/>
              <a:gd name="connsiteX401" fmla="*/ 4087944 w 9419935"/>
              <a:gd name="connsiteY401" fmla="*/ 273210 h 384650"/>
              <a:gd name="connsiteX402" fmla="*/ 4087045 w 9419935"/>
              <a:gd name="connsiteY402" fmla="*/ 261633 h 384650"/>
              <a:gd name="connsiteX403" fmla="*/ 4097837 w 9419935"/>
              <a:gd name="connsiteY403" fmla="*/ 202132 h 384650"/>
              <a:gd name="connsiteX404" fmla="*/ 4105158 w 9419935"/>
              <a:gd name="connsiteY404" fmla="*/ 190584 h 384650"/>
              <a:gd name="connsiteX405" fmla="*/ 4116702 w 9419935"/>
              <a:gd name="connsiteY405" fmla="*/ 184524 h 384650"/>
              <a:gd name="connsiteX406" fmla="*/ 4118400 w 9419935"/>
              <a:gd name="connsiteY406" fmla="*/ 184969 h 384650"/>
              <a:gd name="connsiteX407" fmla="*/ 4109579 w 9419935"/>
              <a:gd name="connsiteY407" fmla="*/ 177420 h 384650"/>
              <a:gd name="connsiteX408" fmla="*/ 4076026 w 9419935"/>
              <a:gd name="connsiteY408" fmla="*/ 101926 h 384650"/>
              <a:gd name="connsiteX409" fmla="*/ 4077544 w 9419935"/>
              <a:gd name="connsiteY409" fmla="*/ 101039 h 384650"/>
              <a:gd name="connsiteX410" fmla="*/ 4065965 w 9419935"/>
              <a:gd name="connsiteY410" fmla="*/ 101938 h 384650"/>
              <a:gd name="connsiteX411" fmla="*/ 3988857 w 9419935"/>
              <a:gd name="connsiteY411" fmla="*/ 72281 h 384650"/>
              <a:gd name="connsiteX412" fmla="*/ 3513763 w 9419935"/>
              <a:gd name="connsiteY412" fmla="*/ 70582 h 384650"/>
              <a:gd name="connsiteX413" fmla="*/ 3506212 w 9419935"/>
              <a:gd name="connsiteY413" fmla="*/ 79403 h 384650"/>
              <a:gd name="connsiteX414" fmla="*/ 3430718 w 9419935"/>
              <a:gd name="connsiteY414" fmla="*/ 112956 h 384650"/>
              <a:gd name="connsiteX415" fmla="*/ 3429831 w 9419935"/>
              <a:gd name="connsiteY415" fmla="*/ 111440 h 384650"/>
              <a:gd name="connsiteX416" fmla="*/ 3430730 w 9419935"/>
              <a:gd name="connsiteY416" fmla="*/ 123017 h 384650"/>
              <a:gd name="connsiteX417" fmla="*/ 3401074 w 9419935"/>
              <a:gd name="connsiteY417" fmla="*/ 200126 h 384650"/>
              <a:gd name="connsiteX418" fmla="*/ 3399374 w 9419935"/>
              <a:gd name="connsiteY418" fmla="*/ 199680 h 384650"/>
              <a:gd name="connsiteX419" fmla="*/ 3408196 w 9419935"/>
              <a:gd name="connsiteY419" fmla="*/ 207232 h 384650"/>
              <a:gd name="connsiteX420" fmla="*/ 3441749 w 9419935"/>
              <a:gd name="connsiteY420" fmla="*/ 282725 h 384650"/>
              <a:gd name="connsiteX421" fmla="*/ 3440450 w 9419935"/>
              <a:gd name="connsiteY421" fmla="*/ 283484 h 384650"/>
              <a:gd name="connsiteX422" fmla="*/ 3451810 w 9419935"/>
              <a:gd name="connsiteY422" fmla="*/ 282713 h 384650"/>
              <a:gd name="connsiteX423" fmla="*/ 3528918 w 9419935"/>
              <a:gd name="connsiteY423" fmla="*/ 312370 h 384650"/>
              <a:gd name="connsiteX424" fmla="*/ 3528473 w 9419935"/>
              <a:gd name="connsiteY424" fmla="*/ 314069 h 384650"/>
              <a:gd name="connsiteX425" fmla="*/ 3536023 w 9419935"/>
              <a:gd name="connsiteY425" fmla="*/ 305247 h 384650"/>
              <a:gd name="connsiteX426" fmla="*/ 3611517 w 9419935"/>
              <a:gd name="connsiteY426" fmla="*/ 271694 h 384650"/>
              <a:gd name="connsiteX427" fmla="*/ 3612404 w 9419935"/>
              <a:gd name="connsiteY427" fmla="*/ 273210 h 384650"/>
              <a:gd name="connsiteX428" fmla="*/ 3611505 w 9419935"/>
              <a:gd name="connsiteY428" fmla="*/ 261633 h 384650"/>
              <a:gd name="connsiteX429" fmla="*/ 3622298 w 9419935"/>
              <a:gd name="connsiteY429" fmla="*/ 202132 h 384650"/>
              <a:gd name="connsiteX430" fmla="*/ 3629618 w 9419935"/>
              <a:gd name="connsiteY430" fmla="*/ 190584 h 384650"/>
              <a:gd name="connsiteX431" fmla="*/ 3641162 w 9419935"/>
              <a:gd name="connsiteY431" fmla="*/ 184524 h 384650"/>
              <a:gd name="connsiteX432" fmla="*/ 3642860 w 9419935"/>
              <a:gd name="connsiteY432" fmla="*/ 184969 h 384650"/>
              <a:gd name="connsiteX433" fmla="*/ 3634039 w 9419935"/>
              <a:gd name="connsiteY433" fmla="*/ 177420 h 384650"/>
              <a:gd name="connsiteX434" fmla="*/ 3600487 w 9419935"/>
              <a:gd name="connsiteY434" fmla="*/ 101926 h 384650"/>
              <a:gd name="connsiteX435" fmla="*/ 3602004 w 9419935"/>
              <a:gd name="connsiteY435" fmla="*/ 101039 h 384650"/>
              <a:gd name="connsiteX436" fmla="*/ 3590425 w 9419935"/>
              <a:gd name="connsiteY436" fmla="*/ 101938 h 384650"/>
              <a:gd name="connsiteX437" fmla="*/ 3513318 w 9419935"/>
              <a:gd name="connsiteY437" fmla="*/ 72281 h 384650"/>
              <a:gd name="connsiteX438" fmla="*/ 3038220 w 9419935"/>
              <a:gd name="connsiteY438" fmla="*/ 70582 h 384650"/>
              <a:gd name="connsiteX439" fmla="*/ 3030670 w 9419935"/>
              <a:gd name="connsiteY439" fmla="*/ 79403 h 384650"/>
              <a:gd name="connsiteX440" fmla="*/ 2955176 w 9419935"/>
              <a:gd name="connsiteY440" fmla="*/ 112956 h 384650"/>
              <a:gd name="connsiteX441" fmla="*/ 2954289 w 9419935"/>
              <a:gd name="connsiteY441" fmla="*/ 111440 h 384650"/>
              <a:gd name="connsiteX442" fmla="*/ 2955189 w 9419935"/>
              <a:gd name="connsiteY442" fmla="*/ 123017 h 384650"/>
              <a:gd name="connsiteX443" fmla="*/ 2925531 w 9419935"/>
              <a:gd name="connsiteY443" fmla="*/ 200126 h 384650"/>
              <a:gd name="connsiteX444" fmla="*/ 2923831 w 9419935"/>
              <a:gd name="connsiteY444" fmla="*/ 199680 h 384650"/>
              <a:gd name="connsiteX445" fmla="*/ 2932654 w 9419935"/>
              <a:gd name="connsiteY445" fmla="*/ 207232 h 384650"/>
              <a:gd name="connsiteX446" fmla="*/ 2966207 w 9419935"/>
              <a:gd name="connsiteY446" fmla="*/ 282725 h 384650"/>
              <a:gd name="connsiteX447" fmla="*/ 2964908 w 9419935"/>
              <a:gd name="connsiteY447" fmla="*/ 283484 h 384650"/>
              <a:gd name="connsiteX448" fmla="*/ 2976268 w 9419935"/>
              <a:gd name="connsiteY448" fmla="*/ 282713 h 384650"/>
              <a:gd name="connsiteX449" fmla="*/ 3053376 w 9419935"/>
              <a:gd name="connsiteY449" fmla="*/ 312370 h 384650"/>
              <a:gd name="connsiteX450" fmla="*/ 3052931 w 9419935"/>
              <a:gd name="connsiteY450" fmla="*/ 314069 h 384650"/>
              <a:gd name="connsiteX451" fmla="*/ 3060481 w 9419935"/>
              <a:gd name="connsiteY451" fmla="*/ 305247 h 384650"/>
              <a:gd name="connsiteX452" fmla="*/ 3135976 w 9419935"/>
              <a:gd name="connsiteY452" fmla="*/ 271694 h 384650"/>
              <a:gd name="connsiteX453" fmla="*/ 3136863 w 9419935"/>
              <a:gd name="connsiteY453" fmla="*/ 273210 h 384650"/>
              <a:gd name="connsiteX454" fmla="*/ 3135963 w 9419935"/>
              <a:gd name="connsiteY454" fmla="*/ 261633 h 384650"/>
              <a:gd name="connsiteX455" fmla="*/ 3146756 w 9419935"/>
              <a:gd name="connsiteY455" fmla="*/ 202132 h 384650"/>
              <a:gd name="connsiteX456" fmla="*/ 3154076 w 9419935"/>
              <a:gd name="connsiteY456" fmla="*/ 190584 h 384650"/>
              <a:gd name="connsiteX457" fmla="*/ 3165621 w 9419935"/>
              <a:gd name="connsiteY457" fmla="*/ 184524 h 384650"/>
              <a:gd name="connsiteX458" fmla="*/ 3167318 w 9419935"/>
              <a:gd name="connsiteY458" fmla="*/ 184969 h 384650"/>
              <a:gd name="connsiteX459" fmla="*/ 3158497 w 9419935"/>
              <a:gd name="connsiteY459" fmla="*/ 177420 h 384650"/>
              <a:gd name="connsiteX460" fmla="*/ 3124945 w 9419935"/>
              <a:gd name="connsiteY460" fmla="*/ 101926 h 384650"/>
              <a:gd name="connsiteX461" fmla="*/ 3126463 w 9419935"/>
              <a:gd name="connsiteY461" fmla="*/ 101039 h 384650"/>
              <a:gd name="connsiteX462" fmla="*/ 3114883 w 9419935"/>
              <a:gd name="connsiteY462" fmla="*/ 101938 h 384650"/>
              <a:gd name="connsiteX463" fmla="*/ 3037776 w 9419935"/>
              <a:gd name="connsiteY463" fmla="*/ 72281 h 384650"/>
              <a:gd name="connsiteX464" fmla="*/ 2562679 w 9419935"/>
              <a:gd name="connsiteY464" fmla="*/ 70582 h 384650"/>
              <a:gd name="connsiteX465" fmla="*/ 2555129 w 9419935"/>
              <a:gd name="connsiteY465" fmla="*/ 79403 h 384650"/>
              <a:gd name="connsiteX466" fmla="*/ 2479635 w 9419935"/>
              <a:gd name="connsiteY466" fmla="*/ 112956 h 384650"/>
              <a:gd name="connsiteX467" fmla="*/ 2478748 w 9419935"/>
              <a:gd name="connsiteY467" fmla="*/ 111440 h 384650"/>
              <a:gd name="connsiteX468" fmla="*/ 2479647 w 9419935"/>
              <a:gd name="connsiteY468" fmla="*/ 123017 h 384650"/>
              <a:gd name="connsiteX469" fmla="*/ 2449990 w 9419935"/>
              <a:gd name="connsiteY469" fmla="*/ 200126 h 384650"/>
              <a:gd name="connsiteX470" fmla="*/ 2448290 w 9419935"/>
              <a:gd name="connsiteY470" fmla="*/ 199680 h 384650"/>
              <a:gd name="connsiteX471" fmla="*/ 2457112 w 9419935"/>
              <a:gd name="connsiteY471" fmla="*/ 207232 h 384650"/>
              <a:gd name="connsiteX472" fmla="*/ 2490665 w 9419935"/>
              <a:gd name="connsiteY472" fmla="*/ 282725 h 384650"/>
              <a:gd name="connsiteX473" fmla="*/ 2489366 w 9419935"/>
              <a:gd name="connsiteY473" fmla="*/ 283484 h 384650"/>
              <a:gd name="connsiteX474" fmla="*/ 2500726 w 9419935"/>
              <a:gd name="connsiteY474" fmla="*/ 282713 h 384650"/>
              <a:gd name="connsiteX475" fmla="*/ 2577834 w 9419935"/>
              <a:gd name="connsiteY475" fmla="*/ 312370 h 384650"/>
              <a:gd name="connsiteX476" fmla="*/ 2577389 w 9419935"/>
              <a:gd name="connsiteY476" fmla="*/ 314069 h 384650"/>
              <a:gd name="connsiteX477" fmla="*/ 2584940 w 9419935"/>
              <a:gd name="connsiteY477" fmla="*/ 305247 h 384650"/>
              <a:gd name="connsiteX478" fmla="*/ 2660434 w 9419935"/>
              <a:gd name="connsiteY478" fmla="*/ 271694 h 384650"/>
              <a:gd name="connsiteX479" fmla="*/ 2661321 w 9419935"/>
              <a:gd name="connsiteY479" fmla="*/ 273210 h 384650"/>
              <a:gd name="connsiteX480" fmla="*/ 2660422 w 9419935"/>
              <a:gd name="connsiteY480" fmla="*/ 261633 h 384650"/>
              <a:gd name="connsiteX481" fmla="*/ 2671214 w 9419935"/>
              <a:gd name="connsiteY481" fmla="*/ 202132 h 384650"/>
              <a:gd name="connsiteX482" fmla="*/ 2678535 w 9419935"/>
              <a:gd name="connsiteY482" fmla="*/ 190584 h 384650"/>
              <a:gd name="connsiteX483" fmla="*/ 2690078 w 9419935"/>
              <a:gd name="connsiteY483" fmla="*/ 184524 h 384650"/>
              <a:gd name="connsiteX484" fmla="*/ 2691776 w 9419935"/>
              <a:gd name="connsiteY484" fmla="*/ 184969 h 384650"/>
              <a:gd name="connsiteX485" fmla="*/ 2682956 w 9419935"/>
              <a:gd name="connsiteY485" fmla="*/ 177420 h 384650"/>
              <a:gd name="connsiteX486" fmla="*/ 2649403 w 9419935"/>
              <a:gd name="connsiteY486" fmla="*/ 101926 h 384650"/>
              <a:gd name="connsiteX487" fmla="*/ 2650921 w 9419935"/>
              <a:gd name="connsiteY487" fmla="*/ 101039 h 384650"/>
              <a:gd name="connsiteX488" fmla="*/ 2639341 w 9419935"/>
              <a:gd name="connsiteY488" fmla="*/ 101938 h 384650"/>
              <a:gd name="connsiteX489" fmla="*/ 2562234 w 9419935"/>
              <a:gd name="connsiteY489" fmla="*/ 72281 h 384650"/>
              <a:gd name="connsiteX490" fmla="*/ 2087138 w 9419935"/>
              <a:gd name="connsiteY490" fmla="*/ 70582 h 384650"/>
              <a:gd name="connsiteX491" fmla="*/ 2079587 w 9419935"/>
              <a:gd name="connsiteY491" fmla="*/ 79403 h 384650"/>
              <a:gd name="connsiteX492" fmla="*/ 2004093 w 9419935"/>
              <a:gd name="connsiteY492" fmla="*/ 112956 h 384650"/>
              <a:gd name="connsiteX493" fmla="*/ 2003207 w 9419935"/>
              <a:gd name="connsiteY493" fmla="*/ 111440 h 384650"/>
              <a:gd name="connsiteX494" fmla="*/ 2004106 w 9419935"/>
              <a:gd name="connsiteY494" fmla="*/ 123017 h 384650"/>
              <a:gd name="connsiteX495" fmla="*/ 1974449 w 9419935"/>
              <a:gd name="connsiteY495" fmla="*/ 200126 h 384650"/>
              <a:gd name="connsiteX496" fmla="*/ 1972749 w 9419935"/>
              <a:gd name="connsiteY496" fmla="*/ 199680 h 384650"/>
              <a:gd name="connsiteX497" fmla="*/ 1981571 w 9419935"/>
              <a:gd name="connsiteY497" fmla="*/ 207232 h 384650"/>
              <a:gd name="connsiteX498" fmla="*/ 2015123 w 9419935"/>
              <a:gd name="connsiteY498" fmla="*/ 282725 h 384650"/>
              <a:gd name="connsiteX499" fmla="*/ 2013825 w 9419935"/>
              <a:gd name="connsiteY499" fmla="*/ 283484 h 384650"/>
              <a:gd name="connsiteX500" fmla="*/ 2025185 w 9419935"/>
              <a:gd name="connsiteY500" fmla="*/ 282713 h 384650"/>
              <a:gd name="connsiteX501" fmla="*/ 2102293 w 9419935"/>
              <a:gd name="connsiteY501" fmla="*/ 312370 h 384650"/>
              <a:gd name="connsiteX502" fmla="*/ 2101848 w 9419935"/>
              <a:gd name="connsiteY502" fmla="*/ 314069 h 384650"/>
              <a:gd name="connsiteX503" fmla="*/ 2109399 w 9419935"/>
              <a:gd name="connsiteY503" fmla="*/ 305247 h 384650"/>
              <a:gd name="connsiteX504" fmla="*/ 2184893 w 9419935"/>
              <a:gd name="connsiteY504" fmla="*/ 271694 h 384650"/>
              <a:gd name="connsiteX505" fmla="*/ 2185779 w 9419935"/>
              <a:gd name="connsiteY505" fmla="*/ 273210 h 384650"/>
              <a:gd name="connsiteX506" fmla="*/ 2184880 w 9419935"/>
              <a:gd name="connsiteY506" fmla="*/ 261633 h 384650"/>
              <a:gd name="connsiteX507" fmla="*/ 2195673 w 9419935"/>
              <a:gd name="connsiteY507" fmla="*/ 202132 h 384650"/>
              <a:gd name="connsiteX508" fmla="*/ 2202994 w 9419935"/>
              <a:gd name="connsiteY508" fmla="*/ 190584 h 384650"/>
              <a:gd name="connsiteX509" fmla="*/ 2214538 w 9419935"/>
              <a:gd name="connsiteY509" fmla="*/ 184524 h 384650"/>
              <a:gd name="connsiteX510" fmla="*/ 2216235 w 9419935"/>
              <a:gd name="connsiteY510" fmla="*/ 184969 h 384650"/>
              <a:gd name="connsiteX511" fmla="*/ 2207414 w 9419935"/>
              <a:gd name="connsiteY511" fmla="*/ 177420 h 384650"/>
              <a:gd name="connsiteX512" fmla="*/ 2173862 w 9419935"/>
              <a:gd name="connsiteY512" fmla="*/ 101926 h 384650"/>
              <a:gd name="connsiteX513" fmla="*/ 2175380 w 9419935"/>
              <a:gd name="connsiteY513" fmla="*/ 101039 h 384650"/>
              <a:gd name="connsiteX514" fmla="*/ 2163801 w 9419935"/>
              <a:gd name="connsiteY514" fmla="*/ 101938 h 384650"/>
              <a:gd name="connsiteX515" fmla="*/ 2086692 w 9419935"/>
              <a:gd name="connsiteY515" fmla="*/ 72281 h 384650"/>
              <a:gd name="connsiteX516" fmla="*/ 1611596 w 9419935"/>
              <a:gd name="connsiteY516" fmla="*/ 70582 h 384650"/>
              <a:gd name="connsiteX517" fmla="*/ 1604045 w 9419935"/>
              <a:gd name="connsiteY517" fmla="*/ 79403 h 384650"/>
              <a:gd name="connsiteX518" fmla="*/ 1528550 w 9419935"/>
              <a:gd name="connsiteY518" fmla="*/ 112956 h 384650"/>
              <a:gd name="connsiteX519" fmla="*/ 1527664 w 9419935"/>
              <a:gd name="connsiteY519" fmla="*/ 111440 h 384650"/>
              <a:gd name="connsiteX520" fmla="*/ 1528563 w 9419935"/>
              <a:gd name="connsiteY520" fmla="*/ 123017 h 384650"/>
              <a:gd name="connsiteX521" fmla="*/ 1498907 w 9419935"/>
              <a:gd name="connsiteY521" fmla="*/ 200126 h 384650"/>
              <a:gd name="connsiteX522" fmla="*/ 1497207 w 9419935"/>
              <a:gd name="connsiteY522" fmla="*/ 199680 h 384650"/>
              <a:gd name="connsiteX523" fmla="*/ 1506029 w 9419935"/>
              <a:gd name="connsiteY523" fmla="*/ 207232 h 384650"/>
              <a:gd name="connsiteX524" fmla="*/ 1539582 w 9419935"/>
              <a:gd name="connsiteY524" fmla="*/ 282725 h 384650"/>
              <a:gd name="connsiteX525" fmla="*/ 1538282 w 9419935"/>
              <a:gd name="connsiteY525" fmla="*/ 283484 h 384650"/>
              <a:gd name="connsiteX526" fmla="*/ 1549643 w 9419935"/>
              <a:gd name="connsiteY526" fmla="*/ 282713 h 384650"/>
              <a:gd name="connsiteX527" fmla="*/ 1626751 w 9419935"/>
              <a:gd name="connsiteY527" fmla="*/ 312370 h 384650"/>
              <a:gd name="connsiteX528" fmla="*/ 1626306 w 9419935"/>
              <a:gd name="connsiteY528" fmla="*/ 314069 h 384650"/>
              <a:gd name="connsiteX529" fmla="*/ 1633856 w 9419935"/>
              <a:gd name="connsiteY529" fmla="*/ 305247 h 384650"/>
              <a:gd name="connsiteX530" fmla="*/ 1709350 w 9419935"/>
              <a:gd name="connsiteY530" fmla="*/ 271694 h 384650"/>
              <a:gd name="connsiteX531" fmla="*/ 1710237 w 9419935"/>
              <a:gd name="connsiteY531" fmla="*/ 273210 h 384650"/>
              <a:gd name="connsiteX532" fmla="*/ 1709338 w 9419935"/>
              <a:gd name="connsiteY532" fmla="*/ 261633 h 384650"/>
              <a:gd name="connsiteX533" fmla="*/ 1720130 w 9419935"/>
              <a:gd name="connsiteY533" fmla="*/ 202132 h 384650"/>
              <a:gd name="connsiteX534" fmla="*/ 1727451 w 9419935"/>
              <a:gd name="connsiteY534" fmla="*/ 190584 h 384650"/>
              <a:gd name="connsiteX535" fmla="*/ 1738995 w 9419935"/>
              <a:gd name="connsiteY535" fmla="*/ 184524 h 384650"/>
              <a:gd name="connsiteX536" fmla="*/ 1740693 w 9419935"/>
              <a:gd name="connsiteY536" fmla="*/ 184969 h 384650"/>
              <a:gd name="connsiteX537" fmla="*/ 1731872 w 9419935"/>
              <a:gd name="connsiteY537" fmla="*/ 177420 h 384650"/>
              <a:gd name="connsiteX538" fmla="*/ 1698320 w 9419935"/>
              <a:gd name="connsiteY538" fmla="*/ 101926 h 384650"/>
              <a:gd name="connsiteX539" fmla="*/ 1699837 w 9419935"/>
              <a:gd name="connsiteY539" fmla="*/ 101039 h 384650"/>
              <a:gd name="connsiteX540" fmla="*/ 1688258 w 9419935"/>
              <a:gd name="connsiteY540" fmla="*/ 101938 h 384650"/>
              <a:gd name="connsiteX541" fmla="*/ 1611151 w 9419935"/>
              <a:gd name="connsiteY541" fmla="*/ 72281 h 384650"/>
              <a:gd name="connsiteX542" fmla="*/ 1136053 w 9419935"/>
              <a:gd name="connsiteY542" fmla="*/ 70582 h 384650"/>
              <a:gd name="connsiteX543" fmla="*/ 1128503 w 9419935"/>
              <a:gd name="connsiteY543" fmla="*/ 79403 h 384650"/>
              <a:gd name="connsiteX544" fmla="*/ 1053008 w 9419935"/>
              <a:gd name="connsiteY544" fmla="*/ 112956 h 384650"/>
              <a:gd name="connsiteX545" fmla="*/ 1052121 w 9419935"/>
              <a:gd name="connsiteY545" fmla="*/ 111440 h 384650"/>
              <a:gd name="connsiteX546" fmla="*/ 1053021 w 9419935"/>
              <a:gd name="connsiteY546" fmla="*/ 123017 h 384650"/>
              <a:gd name="connsiteX547" fmla="*/ 1023364 w 9419935"/>
              <a:gd name="connsiteY547" fmla="*/ 200126 h 384650"/>
              <a:gd name="connsiteX548" fmla="*/ 1021664 w 9419935"/>
              <a:gd name="connsiteY548" fmla="*/ 199680 h 384650"/>
              <a:gd name="connsiteX549" fmla="*/ 1030486 w 9419935"/>
              <a:gd name="connsiteY549" fmla="*/ 207232 h 384650"/>
              <a:gd name="connsiteX550" fmla="*/ 1064039 w 9419935"/>
              <a:gd name="connsiteY550" fmla="*/ 282725 h 384650"/>
              <a:gd name="connsiteX551" fmla="*/ 1062740 w 9419935"/>
              <a:gd name="connsiteY551" fmla="*/ 283484 h 384650"/>
              <a:gd name="connsiteX552" fmla="*/ 1074100 w 9419935"/>
              <a:gd name="connsiteY552" fmla="*/ 282713 h 384650"/>
              <a:gd name="connsiteX553" fmla="*/ 1151208 w 9419935"/>
              <a:gd name="connsiteY553" fmla="*/ 312370 h 384650"/>
              <a:gd name="connsiteX554" fmla="*/ 1150763 w 9419935"/>
              <a:gd name="connsiteY554" fmla="*/ 314069 h 384650"/>
              <a:gd name="connsiteX555" fmla="*/ 1158314 w 9419935"/>
              <a:gd name="connsiteY555" fmla="*/ 305247 h 384650"/>
              <a:gd name="connsiteX556" fmla="*/ 1233807 w 9419935"/>
              <a:gd name="connsiteY556" fmla="*/ 271694 h 384650"/>
              <a:gd name="connsiteX557" fmla="*/ 1234694 w 9419935"/>
              <a:gd name="connsiteY557" fmla="*/ 273210 h 384650"/>
              <a:gd name="connsiteX558" fmla="*/ 1233796 w 9419935"/>
              <a:gd name="connsiteY558" fmla="*/ 261633 h 384650"/>
              <a:gd name="connsiteX559" fmla="*/ 1244588 w 9419935"/>
              <a:gd name="connsiteY559" fmla="*/ 202132 h 384650"/>
              <a:gd name="connsiteX560" fmla="*/ 1251908 w 9419935"/>
              <a:gd name="connsiteY560" fmla="*/ 190584 h 384650"/>
              <a:gd name="connsiteX561" fmla="*/ 1263452 w 9419935"/>
              <a:gd name="connsiteY561" fmla="*/ 184524 h 384650"/>
              <a:gd name="connsiteX562" fmla="*/ 1265150 w 9419935"/>
              <a:gd name="connsiteY562" fmla="*/ 184969 h 384650"/>
              <a:gd name="connsiteX563" fmla="*/ 1256330 w 9419935"/>
              <a:gd name="connsiteY563" fmla="*/ 177420 h 384650"/>
              <a:gd name="connsiteX564" fmla="*/ 1222777 w 9419935"/>
              <a:gd name="connsiteY564" fmla="*/ 101926 h 384650"/>
              <a:gd name="connsiteX565" fmla="*/ 1224295 w 9419935"/>
              <a:gd name="connsiteY565" fmla="*/ 101039 h 384650"/>
              <a:gd name="connsiteX566" fmla="*/ 1212715 w 9419935"/>
              <a:gd name="connsiteY566" fmla="*/ 101938 h 384650"/>
              <a:gd name="connsiteX567" fmla="*/ 1135608 w 9419935"/>
              <a:gd name="connsiteY567" fmla="*/ 72281 h 384650"/>
              <a:gd name="connsiteX568" fmla="*/ 660511 w 9419935"/>
              <a:gd name="connsiteY568" fmla="*/ 70582 h 384650"/>
              <a:gd name="connsiteX569" fmla="*/ 652960 w 9419935"/>
              <a:gd name="connsiteY569" fmla="*/ 79403 h 384650"/>
              <a:gd name="connsiteX570" fmla="*/ 577466 w 9419935"/>
              <a:gd name="connsiteY570" fmla="*/ 112956 h 384650"/>
              <a:gd name="connsiteX571" fmla="*/ 576580 w 9419935"/>
              <a:gd name="connsiteY571" fmla="*/ 111440 h 384650"/>
              <a:gd name="connsiteX572" fmla="*/ 577479 w 9419935"/>
              <a:gd name="connsiteY572" fmla="*/ 123017 h 384650"/>
              <a:gd name="connsiteX573" fmla="*/ 547822 w 9419935"/>
              <a:gd name="connsiteY573" fmla="*/ 200126 h 384650"/>
              <a:gd name="connsiteX574" fmla="*/ 546122 w 9419935"/>
              <a:gd name="connsiteY574" fmla="*/ 199680 h 384650"/>
              <a:gd name="connsiteX575" fmla="*/ 554944 w 9419935"/>
              <a:gd name="connsiteY575" fmla="*/ 207232 h 384650"/>
              <a:gd name="connsiteX576" fmla="*/ 588497 w 9419935"/>
              <a:gd name="connsiteY576" fmla="*/ 282725 h 384650"/>
              <a:gd name="connsiteX577" fmla="*/ 587198 w 9419935"/>
              <a:gd name="connsiteY577" fmla="*/ 283484 h 384650"/>
              <a:gd name="connsiteX578" fmla="*/ 598558 w 9419935"/>
              <a:gd name="connsiteY578" fmla="*/ 282713 h 384650"/>
              <a:gd name="connsiteX579" fmla="*/ 675666 w 9419935"/>
              <a:gd name="connsiteY579" fmla="*/ 312370 h 384650"/>
              <a:gd name="connsiteX580" fmla="*/ 675221 w 9419935"/>
              <a:gd name="connsiteY580" fmla="*/ 314069 h 384650"/>
              <a:gd name="connsiteX581" fmla="*/ 682772 w 9419935"/>
              <a:gd name="connsiteY581" fmla="*/ 305247 h 384650"/>
              <a:gd name="connsiteX582" fmla="*/ 758266 w 9419935"/>
              <a:gd name="connsiteY582" fmla="*/ 271694 h 384650"/>
              <a:gd name="connsiteX583" fmla="*/ 759152 w 9419935"/>
              <a:gd name="connsiteY583" fmla="*/ 273210 h 384650"/>
              <a:gd name="connsiteX584" fmla="*/ 758253 w 9419935"/>
              <a:gd name="connsiteY584" fmla="*/ 261633 h 384650"/>
              <a:gd name="connsiteX585" fmla="*/ 769046 w 9419935"/>
              <a:gd name="connsiteY585" fmla="*/ 202132 h 384650"/>
              <a:gd name="connsiteX586" fmla="*/ 776366 w 9419935"/>
              <a:gd name="connsiteY586" fmla="*/ 190584 h 384650"/>
              <a:gd name="connsiteX587" fmla="*/ 787910 w 9419935"/>
              <a:gd name="connsiteY587" fmla="*/ 184524 h 384650"/>
              <a:gd name="connsiteX588" fmla="*/ 789608 w 9419935"/>
              <a:gd name="connsiteY588" fmla="*/ 184969 h 384650"/>
              <a:gd name="connsiteX589" fmla="*/ 780787 w 9419935"/>
              <a:gd name="connsiteY589" fmla="*/ 177420 h 384650"/>
              <a:gd name="connsiteX590" fmla="*/ 747235 w 9419935"/>
              <a:gd name="connsiteY590" fmla="*/ 101926 h 384650"/>
              <a:gd name="connsiteX591" fmla="*/ 748753 w 9419935"/>
              <a:gd name="connsiteY591" fmla="*/ 101039 h 384650"/>
              <a:gd name="connsiteX592" fmla="*/ 737173 w 9419935"/>
              <a:gd name="connsiteY592" fmla="*/ 101938 h 384650"/>
              <a:gd name="connsiteX593" fmla="*/ 660065 w 9419935"/>
              <a:gd name="connsiteY593" fmla="*/ 72281 h 384650"/>
              <a:gd name="connsiteX594" fmla="*/ 184969 w 9419935"/>
              <a:gd name="connsiteY594" fmla="*/ 70582 h 384650"/>
              <a:gd name="connsiteX595" fmla="*/ 177419 w 9419935"/>
              <a:gd name="connsiteY595" fmla="*/ 79403 h 384650"/>
              <a:gd name="connsiteX596" fmla="*/ 101925 w 9419935"/>
              <a:gd name="connsiteY596" fmla="*/ 112956 h 384650"/>
              <a:gd name="connsiteX597" fmla="*/ 101038 w 9419935"/>
              <a:gd name="connsiteY597" fmla="*/ 111440 h 384650"/>
              <a:gd name="connsiteX598" fmla="*/ 101937 w 9419935"/>
              <a:gd name="connsiteY598" fmla="*/ 123017 h 384650"/>
              <a:gd name="connsiteX599" fmla="*/ 72280 w 9419935"/>
              <a:gd name="connsiteY599" fmla="*/ 200126 h 384650"/>
              <a:gd name="connsiteX600" fmla="*/ 70580 w 9419935"/>
              <a:gd name="connsiteY600" fmla="*/ 199680 h 384650"/>
              <a:gd name="connsiteX601" fmla="*/ 79402 w 9419935"/>
              <a:gd name="connsiteY601" fmla="*/ 207232 h 384650"/>
              <a:gd name="connsiteX602" fmla="*/ 112955 w 9419935"/>
              <a:gd name="connsiteY602" fmla="*/ 282725 h 384650"/>
              <a:gd name="connsiteX603" fmla="*/ 111656 w 9419935"/>
              <a:gd name="connsiteY603" fmla="*/ 283484 h 384650"/>
              <a:gd name="connsiteX604" fmla="*/ 123016 w 9419935"/>
              <a:gd name="connsiteY604" fmla="*/ 282713 h 384650"/>
              <a:gd name="connsiteX605" fmla="*/ 200124 w 9419935"/>
              <a:gd name="connsiteY605" fmla="*/ 312370 h 384650"/>
              <a:gd name="connsiteX606" fmla="*/ 199679 w 9419935"/>
              <a:gd name="connsiteY606" fmla="*/ 314069 h 384650"/>
              <a:gd name="connsiteX607" fmla="*/ 207230 w 9419935"/>
              <a:gd name="connsiteY607" fmla="*/ 305247 h 384650"/>
              <a:gd name="connsiteX608" fmla="*/ 282724 w 9419935"/>
              <a:gd name="connsiteY608" fmla="*/ 271694 h 384650"/>
              <a:gd name="connsiteX609" fmla="*/ 283611 w 9419935"/>
              <a:gd name="connsiteY609" fmla="*/ 273210 h 384650"/>
              <a:gd name="connsiteX610" fmla="*/ 282711 w 9419935"/>
              <a:gd name="connsiteY610" fmla="*/ 261633 h 384650"/>
              <a:gd name="connsiteX611" fmla="*/ 293504 w 9419935"/>
              <a:gd name="connsiteY611" fmla="*/ 202132 h 384650"/>
              <a:gd name="connsiteX612" fmla="*/ 300825 w 9419935"/>
              <a:gd name="connsiteY612" fmla="*/ 190584 h 384650"/>
              <a:gd name="connsiteX613" fmla="*/ 312369 w 9419935"/>
              <a:gd name="connsiteY613" fmla="*/ 184524 h 384650"/>
              <a:gd name="connsiteX614" fmla="*/ 314066 w 9419935"/>
              <a:gd name="connsiteY614" fmla="*/ 184969 h 384650"/>
              <a:gd name="connsiteX615" fmla="*/ 305246 w 9419935"/>
              <a:gd name="connsiteY615" fmla="*/ 177420 h 384650"/>
              <a:gd name="connsiteX616" fmla="*/ 271693 w 9419935"/>
              <a:gd name="connsiteY616" fmla="*/ 101926 h 384650"/>
              <a:gd name="connsiteX617" fmla="*/ 273211 w 9419935"/>
              <a:gd name="connsiteY617" fmla="*/ 101039 h 384650"/>
              <a:gd name="connsiteX618" fmla="*/ 261631 w 9419935"/>
              <a:gd name="connsiteY618" fmla="*/ 101938 h 384650"/>
              <a:gd name="connsiteX619" fmla="*/ 184524 w 9419935"/>
              <a:gd name="connsiteY619" fmla="*/ 72281 h 384650"/>
              <a:gd name="connsiteX620" fmla="*/ 9233810 w 9419935"/>
              <a:gd name="connsiteY620" fmla="*/ 32 h 384650"/>
              <a:gd name="connsiteX621" fmla="*/ 9246258 w 9419935"/>
              <a:gd name="connsiteY621" fmla="*/ 3910 h 384650"/>
              <a:gd name="connsiteX622" fmla="*/ 9232280 w 9419935"/>
              <a:gd name="connsiteY622" fmla="*/ 56533 h 384650"/>
              <a:gd name="connsiteX623" fmla="*/ 9232016 w 9419935"/>
              <a:gd name="connsiteY623" fmla="*/ 56841 h 384650"/>
              <a:gd name="connsiteX624" fmla="*/ 9237418 w 9419935"/>
              <a:gd name="connsiteY624" fmla="*/ 53417 h 384650"/>
              <a:gd name="connsiteX625" fmla="*/ 9296918 w 9419935"/>
              <a:gd name="connsiteY625" fmla="*/ 42624 h 384650"/>
              <a:gd name="connsiteX626" fmla="*/ 9374026 w 9419935"/>
              <a:gd name="connsiteY626" fmla="*/ 72281 h 384650"/>
              <a:gd name="connsiteX627" fmla="*/ 9340030 w 9419935"/>
              <a:gd name="connsiteY627" fmla="*/ 96873 h 384650"/>
              <a:gd name="connsiteX628" fmla="*/ 9327668 w 9419935"/>
              <a:gd name="connsiteY628" fmla="*/ 99454 h 384650"/>
              <a:gd name="connsiteX629" fmla="*/ 9328016 w 9419935"/>
              <a:gd name="connsiteY629" fmla="*/ 99513 h 384650"/>
              <a:gd name="connsiteX630" fmla="*/ 9382473 w 9419935"/>
              <a:gd name="connsiteY630" fmla="*/ 135479 h 384650"/>
              <a:gd name="connsiteX631" fmla="*/ 9416026 w 9419935"/>
              <a:gd name="connsiteY631" fmla="*/ 210972 h 384650"/>
              <a:gd name="connsiteX632" fmla="*/ 9385228 w 9419935"/>
              <a:gd name="connsiteY632" fmla="*/ 209831 h 384650"/>
              <a:gd name="connsiteX633" fmla="*/ 9363983 w 9419935"/>
              <a:gd name="connsiteY633" fmla="*/ 197336 h 384650"/>
              <a:gd name="connsiteX634" fmla="*/ 9364237 w 9419935"/>
              <a:gd name="connsiteY634" fmla="*/ 197693 h 384650"/>
              <a:gd name="connsiteX635" fmla="*/ 9377312 w 9419935"/>
              <a:gd name="connsiteY635" fmla="*/ 261633 h 384650"/>
              <a:gd name="connsiteX636" fmla="*/ 9347655 w 9419935"/>
              <a:gd name="connsiteY636" fmla="*/ 338741 h 384650"/>
              <a:gd name="connsiteX637" fmla="*/ 9323063 w 9419935"/>
              <a:gd name="connsiteY637" fmla="*/ 304745 h 384650"/>
              <a:gd name="connsiteX638" fmla="*/ 9320482 w 9419935"/>
              <a:gd name="connsiteY638" fmla="*/ 292384 h 384650"/>
              <a:gd name="connsiteX639" fmla="*/ 9320423 w 9419935"/>
              <a:gd name="connsiteY639" fmla="*/ 292730 h 384650"/>
              <a:gd name="connsiteX640" fmla="*/ 9284457 w 9419935"/>
              <a:gd name="connsiteY640" fmla="*/ 347188 h 384650"/>
              <a:gd name="connsiteX641" fmla="*/ 9208964 w 9419935"/>
              <a:gd name="connsiteY641" fmla="*/ 380741 h 384650"/>
              <a:gd name="connsiteX642" fmla="*/ 9210105 w 9419935"/>
              <a:gd name="connsiteY642" fmla="*/ 349943 h 384650"/>
              <a:gd name="connsiteX643" fmla="*/ 9222600 w 9419935"/>
              <a:gd name="connsiteY643" fmla="*/ 328697 h 384650"/>
              <a:gd name="connsiteX644" fmla="*/ 9222242 w 9419935"/>
              <a:gd name="connsiteY644" fmla="*/ 328951 h 384650"/>
              <a:gd name="connsiteX645" fmla="*/ 9158303 w 9419935"/>
              <a:gd name="connsiteY645" fmla="*/ 342027 h 384650"/>
              <a:gd name="connsiteX646" fmla="*/ 9081195 w 9419935"/>
              <a:gd name="connsiteY646" fmla="*/ 312370 h 384650"/>
              <a:gd name="connsiteX647" fmla="*/ 9082761 w 9419935"/>
              <a:gd name="connsiteY647" fmla="*/ 306393 h 384650"/>
              <a:gd name="connsiteX648" fmla="*/ 9109255 w 9419935"/>
              <a:gd name="connsiteY648" fmla="*/ 289485 h 384650"/>
              <a:gd name="connsiteX649" fmla="*/ 9128193 w 9419935"/>
              <a:gd name="connsiteY649" fmla="*/ 285306 h 384650"/>
              <a:gd name="connsiteX650" fmla="*/ 9127205 w 9419935"/>
              <a:gd name="connsiteY650" fmla="*/ 285138 h 384650"/>
              <a:gd name="connsiteX651" fmla="*/ 9072748 w 9419935"/>
              <a:gd name="connsiteY651" fmla="*/ 249172 h 384650"/>
              <a:gd name="connsiteX652" fmla="*/ 9039195 w 9419935"/>
              <a:gd name="connsiteY652" fmla="*/ 173679 h 384650"/>
              <a:gd name="connsiteX653" fmla="*/ 9069993 w 9419935"/>
              <a:gd name="connsiteY653" fmla="*/ 174820 h 384650"/>
              <a:gd name="connsiteX654" fmla="*/ 9091240 w 9419935"/>
              <a:gd name="connsiteY654" fmla="*/ 187317 h 384650"/>
              <a:gd name="connsiteX655" fmla="*/ 9090985 w 9419935"/>
              <a:gd name="connsiteY655" fmla="*/ 186957 h 384650"/>
              <a:gd name="connsiteX656" fmla="*/ 9077909 w 9419935"/>
              <a:gd name="connsiteY656" fmla="*/ 123017 h 384650"/>
              <a:gd name="connsiteX657" fmla="*/ 9088702 w 9419935"/>
              <a:gd name="connsiteY657" fmla="*/ 63517 h 384650"/>
              <a:gd name="connsiteX658" fmla="*/ 9096022 w 9419935"/>
              <a:gd name="connsiteY658" fmla="*/ 51968 h 384650"/>
              <a:gd name="connsiteX659" fmla="*/ 9107566 w 9419935"/>
              <a:gd name="connsiteY659" fmla="*/ 45909 h 384650"/>
              <a:gd name="connsiteX660" fmla="*/ 9132158 w 9419935"/>
              <a:gd name="connsiteY660" fmla="*/ 79905 h 384650"/>
              <a:gd name="connsiteX661" fmla="*/ 9134739 w 9419935"/>
              <a:gd name="connsiteY661" fmla="*/ 92266 h 384650"/>
              <a:gd name="connsiteX662" fmla="*/ 9134798 w 9419935"/>
              <a:gd name="connsiteY662" fmla="*/ 91920 h 384650"/>
              <a:gd name="connsiteX663" fmla="*/ 9170764 w 9419935"/>
              <a:gd name="connsiteY663" fmla="*/ 37463 h 384650"/>
              <a:gd name="connsiteX664" fmla="*/ 9233810 w 9419935"/>
              <a:gd name="connsiteY664" fmla="*/ 32 h 384650"/>
              <a:gd name="connsiteX665" fmla="*/ 8758277 w 9419935"/>
              <a:gd name="connsiteY665" fmla="*/ 32 h 384650"/>
              <a:gd name="connsiteX666" fmla="*/ 8770725 w 9419935"/>
              <a:gd name="connsiteY666" fmla="*/ 3910 h 384650"/>
              <a:gd name="connsiteX667" fmla="*/ 8756747 w 9419935"/>
              <a:gd name="connsiteY667" fmla="*/ 56533 h 384650"/>
              <a:gd name="connsiteX668" fmla="*/ 8756483 w 9419935"/>
              <a:gd name="connsiteY668" fmla="*/ 56841 h 384650"/>
              <a:gd name="connsiteX669" fmla="*/ 8761885 w 9419935"/>
              <a:gd name="connsiteY669" fmla="*/ 53417 h 384650"/>
              <a:gd name="connsiteX670" fmla="*/ 8821385 w 9419935"/>
              <a:gd name="connsiteY670" fmla="*/ 42624 h 384650"/>
              <a:gd name="connsiteX671" fmla="*/ 8898493 w 9419935"/>
              <a:gd name="connsiteY671" fmla="*/ 72281 h 384650"/>
              <a:gd name="connsiteX672" fmla="*/ 8864497 w 9419935"/>
              <a:gd name="connsiteY672" fmla="*/ 96873 h 384650"/>
              <a:gd name="connsiteX673" fmla="*/ 8852135 w 9419935"/>
              <a:gd name="connsiteY673" fmla="*/ 99454 h 384650"/>
              <a:gd name="connsiteX674" fmla="*/ 8852483 w 9419935"/>
              <a:gd name="connsiteY674" fmla="*/ 99513 h 384650"/>
              <a:gd name="connsiteX675" fmla="*/ 8906940 w 9419935"/>
              <a:gd name="connsiteY675" fmla="*/ 135479 h 384650"/>
              <a:gd name="connsiteX676" fmla="*/ 8940493 w 9419935"/>
              <a:gd name="connsiteY676" fmla="*/ 210972 h 384650"/>
              <a:gd name="connsiteX677" fmla="*/ 8909695 w 9419935"/>
              <a:gd name="connsiteY677" fmla="*/ 209831 h 384650"/>
              <a:gd name="connsiteX678" fmla="*/ 8888450 w 9419935"/>
              <a:gd name="connsiteY678" fmla="*/ 197336 h 384650"/>
              <a:gd name="connsiteX679" fmla="*/ 8888704 w 9419935"/>
              <a:gd name="connsiteY679" fmla="*/ 197693 h 384650"/>
              <a:gd name="connsiteX680" fmla="*/ 8901779 w 9419935"/>
              <a:gd name="connsiteY680" fmla="*/ 261633 h 384650"/>
              <a:gd name="connsiteX681" fmla="*/ 8872122 w 9419935"/>
              <a:gd name="connsiteY681" fmla="*/ 338741 h 384650"/>
              <a:gd name="connsiteX682" fmla="*/ 8847530 w 9419935"/>
              <a:gd name="connsiteY682" fmla="*/ 304745 h 384650"/>
              <a:gd name="connsiteX683" fmla="*/ 8844949 w 9419935"/>
              <a:gd name="connsiteY683" fmla="*/ 292384 h 384650"/>
              <a:gd name="connsiteX684" fmla="*/ 8844890 w 9419935"/>
              <a:gd name="connsiteY684" fmla="*/ 292730 h 384650"/>
              <a:gd name="connsiteX685" fmla="*/ 8808924 w 9419935"/>
              <a:gd name="connsiteY685" fmla="*/ 347188 h 384650"/>
              <a:gd name="connsiteX686" fmla="*/ 8733431 w 9419935"/>
              <a:gd name="connsiteY686" fmla="*/ 380741 h 384650"/>
              <a:gd name="connsiteX687" fmla="*/ 8734572 w 9419935"/>
              <a:gd name="connsiteY687" fmla="*/ 349943 h 384650"/>
              <a:gd name="connsiteX688" fmla="*/ 8747067 w 9419935"/>
              <a:gd name="connsiteY688" fmla="*/ 328697 h 384650"/>
              <a:gd name="connsiteX689" fmla="*/ 8746709 w 9419935"/>
              <a:gd name="connsiteY689" fmla="*/ 328951 h 384650"/>
              <a:gd name="connsiteX690" fmla="*/ 8682770 w 9419935"/>
              <a:gd name="connsiteY690" fmla="*/ 342027 h 384650"/>
              <a:gd name="connsiteX691" fmla="*/ 8605662 w 9419935"/>
              <a:gd name="connsiteY691" fmla="*/ 312370 h 384650"/>
              <a:gd name="connsiteX692" fmla="*/ 8607228 w 9419935"/>
              <a:gd name="connsiteY692" fmla="*/ 306393 h 384650"/>
              <a:gd name="connsiteX693" fmla="*/ 8633722 w 9419935"/>
              <a:gd name="connsiteY693" fmla="*/ 289485 h 384650"/>
              <a:gd name="connsiteX694" fmla="*/ 8652660 w 9419935"/>
              <a:gd name="connsiteY694" fmla="*/ 285306 h 384650"/>
              <a:gd name="connsiteX695" fmla="*/ 8651672 w 9419935"/>
              <a:gd name="connsiteY695" fmla="*/ 285138 h 384650"/>
              <a:gd name="connsiteX696" fmla="*/ 8597215 w 9419935"/>
              <a:gd name="connsiteY696" fmla="*/ 249172 h 384650"/>
              <a:gd name="connsiteX697" fmla="*/ 8563662 w 9419935"/>
              <a:gd name="connsiteY697" fmla="*/ 173679 h 384650"/>
              <a:gd name="connsiteX698" fmla="*/ 8594460 w 9419935"/>
              <a:gd name="connsiteY698" fmla="*/ 174820 h 384650"/>
              <a:gd name="connsiteX699" fmla="*/ 8615707 w 9419935"/>
              <a:gd name="connsiteY699" fmla="*/ 187317 h 384650"/>
              <a:gd name="connsiteX700" fmla="*/ 8615452 w 9419935"/>
              <a:gd name="connsiteY700" fmla="*/ 186957 h 384650"/>
              <a:gd name="connsiteX701" fmla="*/ 8602376 w 9419935"/>
              <a:gd name="connsiteY701" fmla="*/ 123017 h 384650"/>
              <a:gd name="connsiteX702" fmla="*/ 8613169 w 9419935"/>
              <a:gd name="connsiteY702" fmla="*/ 63517 h 384650"/>
              <a:gd name="connsiteX703" fmla="*/ 8620489 w 9419935"/>
              <a:gd name="connsiteY703" fmla="*/ 51968 h 384650"/>
              <a:gd name="connsiteX704" fmla="*/ 8632033 w 9419935"/>
              <a:gd name="connsiteY704" fmla="*/ 45909 h 384650"/>
              <a:gd name="connsiteX705" fmla="*/ 8656625 w 9419935"/>
              <a:gd name="connsiteY705" fmla="*/ 79905 h 384650"/>
              <a:gd name="connsiteX706" fmla="*/ 8659206 w 9419935"/>
              <a:gd name="connsiteY706" fmla="*/ 92266 h 384650"/>
              <a:gd name="connsiteX707" fmla="*/ 8659265 w 9419935"/>
              <a:gd name="connsiteY707" fmla="*/ 91920 h 384650"/>
              <a:gd name="connsiteX708" fmla="*/ 8695231 w 9419935"/>
              <a:gd name="connsiteY708" fmla="*/ 37463 h 384650"/>
              <a:gd name="connsiteX709" fmla="*/ 8758277 w 9419935"/>
              <a:gd name="connsiteY709" fmla="*/ 32 h 384650"/>
              <a:gd name="connsiteX710" fmla="*/ 8282735 w 9419935"/>
              <a:gd name="connsiteY710" fmla="*/ 32 h 384650"/>
              <a:gd name="connsiteX711" fmla="*/ 8295183 w 9419935"/>
              <a:gd name="connsiteY711" fmla="*/ 3910 h 384650"/>
              <a:gd name="connsiteX712" fmla="*/ 8281205 w 9419935"/>
              <a:gd name="connsiteY712" fmla="*/ 56533 h 384650"/>
              <a:gd name="connsiteX713" fmla="*/ 8280941 w 9419935"/>
              <a:gd name="connsiteY713" fmla="*/ 56841 h 384650"/>
              <a:gd name="connsiteX714" fmla="*/ 8286343 w 9419935"/>
              <a:gd name="connsiteY714" fmla="*/ 53417 h 384650"/>
              <a:gd name="connsiteX715" fmla="*/ 8345843 w 9419935"/>
              <a:gd name="connsiteY715" fmla="*/ 42624 h 384650"/>
              <a:gd name="connsiteX716" fmla="*/ 8422951 w 9419935"/>
              <a:gd name="connsiteY716" fmla="*/ 72281 h 384650"/>
              <a:gd name="connsiteX717" fmla="*/ 8388955 w 9419935"/>
              <a:gd name="connsiteY717" fmla="*/ 96873 h 384650"/>
              <a:gd name="connsiteX718" fmla="*/ 8376593 w 9419935"/>
              <a:gd name="connsiteY718" fmla="*/ 99454 h 384650"/>
              <a:gd name="connsiteX719" fmla="*/ 8376941 w 9419935"/>
              <a:gd name="connsiteY719" fmla="*/ 99513 h 384650"/>
              <a:gd name="connsiteX720" fmla="*/ 8431398 w 9419935"/>
              <a:gd name="connsiteY720" fmla="*/ 135479 h 384650"/>
              <a:gd name="connsiteX721" fmla="*/ 8464951 w 9419935"/>
              <a:gd name="connsiteY721" fmla="*/ 210972 h 384650"/>
              <a:gd name="connsiteX722" fmla="*/ 8434153 w 9419935"/>
              <a:gd name="connsiteY722" fmla="*/ 209831 h 384650"/>
              <a:gd name="connsiteX723" fmla="*/ 8412908 w 9419935"/>
              <a:gd name="connsiteY723" fmla="*/ 197336 h 384650"/>
              <a:gd name="connsiteX724" fmla="*/ 8413162 w 9419935"/>
              <a:gd name="connsiteY724" fmla="*/ 197693 h 384650"/>
              <a:gd name="connsiteX725" fmla="*/ 8426237 w 9419935"/>
              <a:gd name="connsiteY725" fmla="*/ 261633 h 384650"/>
              <a:gd name="connsiteX726" fmla="*/ 8396580 w 9419935"/>
              <a:gd name="connsiteY726" fmla="*/ 338741 h 384650"/>
              <a:gd name="connsiteX727" fmla="*/ 8371988 w 9419935"/>
              <a:gd name="connsiteY727" fmla="*/ 304745 h 384650"/>
              <a:gd name="connsiteX728" fmla="*/ 8369407 w 9419935"/>
              <a:gd name="connsiteY728" fmla="*/ 292384 h 384650"/>
              <a:gd name="connsiteX729" fmla="*/ 8369348 w 9419935"/>
              <a:gd name="connsiteY729" fmla="*/ 292730 h 384650"/>
              <a:gd name="connsiteX730" fmla="*/ 8333382 w 9419935"/>
              <a:gd name="connsiteY730" fmla="*/ 347188 h 384650"/>
              <a:gd name="connsiteX731" fmla="*/ 8257889 w 9419935"/>
              <a:gd name="connsiteY731" fmla="*/ 380741 h 384650"/>
              <a:gd name="connsiteX732" fmla="*/ 8259030 w 9419935"/>
              <a:gd name="connsiteY732" fmla="*/ 349943 h 384650"/>
              <a:gd name="connsiteX733" fmla="*/ 8271525 w 9419935"/>
              <a:gd name="connsiteY733" fmla="*/ 328697 h 384650"/>
              <a:gd name="connsiteX734" fmla="*/ 8271167 w 9419935"/>
              <a:gd name="connsiteY734" fmla="*/ 328951 h 384650"/>
              <a:gd name="connsiteX735" fmla="*/ 8207228 w 9419935"/>
              <a:gd name="connsiteY735" fmla="*/ 342027 h 384650"/>
              <a:gd name="connsiteX736" fmla="*/ 8130120 w 9419935"/>
              <a:gd name="connsiteY736" fmla="*/ 312370 h 384650"/>
              <a:gd name="connsiteX737" fmla="*/ 8131686 w 9419935"/>
              <a:gd name="connsiteY737" fmla="*/ 306393 h 384650"/>
              <a:gd name="connsiteX738" fmla="*/ 8158180 w 9419935"/>
              <a:gd name="connsiteY738" fmla="*/ 289485 h 384650"/>
              <a:gd name="connsiteX739" fmla="*/ 8177118 w 9419935"/>
              <a:gd name="connsiteY739" fmla="*/ 285306 h 384650"/>
              <a:gd name="connsiteX740" fmla="*/ 8176130 w 9419935"/>
              <a:gd name="connsiteY740" fmla="*/ 285138 h 384650"/>
              <a:gd name="connsiteX741" fmla="*/ 8121673 w 9419935"/>
              <a:gd name="connsiteY741" fmla="*/ 249172 h 384650"/>
              <a:gd name="connsiteX742" fmla="*/ 8088120 w 9419935"/>
              <a:gd name="connsiteY742" fmla="*/ 173679 h 384650"/>
              <a:gd name="connsiteX743" fmla="*/ 8118918 w 9419935"/>
              <a:gd name="connsiteY743" fmla="*/ 174820 h 384650"/>
              <a:gd name="connsiteX744" fmla="*/ 8140164 w 9419935"/>
              <a:gd name="connsiteY744" fmla="*/ 187317 h 384650"/>
              <a:gd name="connsiteX745" fmla="*/ 8139910 w 9419935"/>
              <a:gd name="connsiteY745" fmla="*/ 186957 h 384650"/>
              <a:gd name="connsiteX746" fmla="*/ 8126834 w 9419935"/>
              <a:gd name="connsiteY746" fmla="*/ 123017 h 384650"/>
              <a:gd name="connsiteX747" fmla="*/ 8137626 w 9419935"/>
              <a:gd name="connsiteY747" fmla="*/ 63517 h 384650"/>
              <a:gd name="connsiteX748" fmla="*/ 8144947 w 9419935"/>
              <a:gd name="connsiteY748" fmla="*/ 51968 h 384650"/>
              <a:gd name="connsiteX749" fmla="*/ 8156491 w 9419935"/>
              <a:gd name="connsiteY749" fmla="*/ 45909 h 384650"/>
              <a:gd name="connsiteX750" fmla="*/ 8181083 w 9419935"/>
              <a:gd name="connsiteY750" fmla="*/ 79905 h 384650"/>
              <a:gd name="connsiteX751" fmla="*/ 8183664 w 9419935"/>
              <a:gd name="connsiteY751" fmla="*/ 92266 h 384650"/>
              <a:gd name="connsiteX752" fmla="*/ 8183723 w 9419935"/>
              <a:gd name="connsiteY752" fmla="*/ 91920 h 384650"/>
              <a:gd name="connsiteX753" fmla="*/ 8219689 w 9419935"/>
              <a:gd name="connsiteY753" fmla="*/ 37463 h 384650"/>
              <a:gd name="connsiteX754" fmla="*/ 8282735 w 9419935"/>
              <a:gd name="connsiteY754" fmla="*/ 32 h 384650"/>
              <a:gd name="connsiteX755" fmla="*/ 7807193 w 9419935"/>
              <a:gd name="connsiteY755" fmla="*/ 32 h 384650"/>
              <a:gd name="connsiteX756" fmla="*/ 7819640 w 9419935"/>
              <a:gd name="connsiteY756" fmla="*/ 3910 h 384650"/>
              <a:gd name="connsiteX757" fmla="*/ 7805663 w 9419935"/>
              <a:gd name="connsiteY757" fmla="*/ 56533 h 384650"/>
              <a:gd name="connsiteX758" fmla="*/ 7805399 w 9419935"/>
              <a:gd name="connsiteY758" fmla="*/ 56841 h 384650"/>
              <a:gd name="connsiteX759" fmla="*/ 7810800 w 9419935"/>
              <a:gd name="connsiteY759" fmla="*/ 53417 h 384650"/>
              <a:gd name="connsiteX760" fmla="*/ 7870301 w 9419935"/>
              <a:gd name="connsiteY760" fmla="*/ 42624 h 384650"/>
              <a:gd name="connsiteX761" fmla="*/ 7947409 w 9419935"/>
              <a:gd name="connsiteY761" fmla="*/ 72281 h 384650"/>
              <a:gd name="connsiteX762" fmla="*/ 7913413 w 9419935"/>
              <a:gd name="connsiteY762" fmla="*/ 96873 h 384650"/>
              <a:gd name="connsiteX763" fmla="*/ 7901050 w 9419935"/>
              <a:gd name="connsiteY763" fmla="*/ 99454 h 384650"/>
              <a:gd name="connsiteX764" fmla="*/ 7901399 w 9419935"/>
              <a:gd name="connsiteY764" fmla="*/ 99513 h 384650"/>
              <a:gd name="connsiteX765" fmla="*/ 7955855 w 9419935"/>
              <a:gd name="connsiteY765" fmla="*/ 135479 h 384650"/>
              <a:gd name="connsiteX766" fmla="*/ 7989408 w 9419935"/>
              <a:gd name="connsiteY766" fmla="*/ 210972 h 384650"/>
              <a:gd name="connsiteX767" fmla="*/ 7958610 w 9419935"/>
              <a:gd name="connsiteY767" fmla="*/ 209831 h 384650"/>
              <a:gd name="connsiteX768" fmla="*/ 7937366 w 9419935"/>
              <a:gd name="connsiteY768" fmla="*/ 197336 h 384650"/>
              <a:gd name="connsiteX769" fmla="*/ 7937619 w 9419935"/>
              <a:gd name="connsiteY769" fmla="*/ 197693 h 384650"/>
              <a:gd name="connsiteX770" fmla="*/ 7950695 w 9419935"/>
              <a:gd name="connsiteY770" fmla="*/ 261633 h 384650"/>
              <a:gd name="connsiteX771" fmla="*/ 7921038 w 9419935"/>
              <a:gd name="connsiteY771" fmla="*/ 338741 h 384650"/>
              <a:gd name="connsiteX772" fmla="*/ 7896446 w 9419935"/>
              <a:gd name="connsiteY772" fmla="*/ 304745 h 384650"/>
              <a:gd name="connsiteX773" fmla="*/ 7893865 w 9419935"/>
              <a:gd name="connsiteY773" fmla="*/ 292384 h 384650"/>
              <a:gd name="connsiteX774" fmla="*/ 7893806 w 9419935"/>
              <a:gd name="connsiteY774" fmla="*/ 292730 h 384650"/>
              <a:gd name="connsiteX775" fmla="*/ 7857840 w 9419935"/>
              <a:gd name="connsiteY775" fmla="*/ 347188 h 384650"/>
              <a:gd name="connsiteX776" fmla="*/ 7782346 w 9419935"/>
              <a:gd name="connsiteY776" fmla="*/ 380741 h 384650"/>
              <a:gd name="connsiteX777" fmla="*/ 7783487 w 9419935"/>
              <a:gd name="connsiteY777" fmla="*/ 349943 h 384650"/>
              <a:gd name="connsiteX778" fmla="*/ 7795983 w 9419935"/>
              <a:gd name="connsiteY778" fmla="*/ 328697 h 384650"/>
              <a:gd name="connsiteX779" fmla="*/ 7795625 w 9419935"/>
              <a:gd name="connsiteY779" fmla="*/ 328951 h 384650"/>
              <a:gd name="connsiteX780" fmla="*/ 7731686 w 9419935"/>
              <a:gd name="connsiteY780" fmla="*/ 342027 h 384650"/>
              <a:gd name="connsiteX781" fmla="*/ 7654578 w 9419935"/>
              <a:gd name="connsiteY781" fmla="*/ 312370 h 384650"/>
              <a:gd name="connsiteX782" fmla="*/ 7656144 w 9419935"/>
              <a:gd name="connsiteY782" fmla="*/ 306393 h 384650"/>
              <a:gd name="connsiteX783" fmla="*/ 7682637 w 9419935"/>
              <a:gd name="connsiteY783" fmla="*/ 289485 h 384650"/>
              <a:gd name="connsiteX784" fmla="*/ 7701576 w 9419935"/>
              <a:gd name="connsiteY784" fmla="*/ 285306 h 384650"/>
              <a:gd name="connsiteX785" fmla="*/ 7700588 w 9419935"/>
              <a:gd name="connsiteY785" fmla="*/ 285138 h 384650"/>
              <a:gd name="connsiteX786" fmla="*/ 7646131 w 9419935"/>
              <a:gd name="connsiteY786" fmla="*/ 249172 h 384650"/>
              <a:gd name="connsiteX787" fmla="*/ 7612578 w 9419935"/>
              <a:gd name="connsiteY787" fmla="*/ 173679 h 384650"/>
              <a:gd name="connsiteX788" fmla="*/ 7643376 w 9419935"/>
              <a:gd name="connsiteY788" fmla="*/ 174820 h 384650"/>
              <a:gd name="connsiteX789" fmla="*/ 7664622 w 9419935"/>
              <a:gd name="connsiteY789" fmla="*/ 187317 h 384650"/>
              <a:gd name="connsiteX790" fmla="*/ 7664368 w 9419935"/>
              <a:gd name="connsiteY790" fmla="*/ 186957 h 384650"/>
              <a:gd name="connsiteX791" fmla="*/ 7651292 w 9419935"/>
              <a:gd name="connsiteY791" fmla="*/ 123017 h 384650"/>
              <a:gd name="connsiteX792" fmla="*/ 7662084 w 9419935"/>
              <a:gd name="connsiteY792" fmla="*/ 63517 h 384650"/>
              <a:gd name="connsiteX793" fmla="*/ 7669405 w 9419935"/>
              <a:gd name="connsiteY793" fmla="*/ 51968 h 384650"/>
              <a:gd name="connsiteX794" fmla="*/ 7680949 w 9419935"/>
              <a:gd name="connsiteY794" fmla="*/ 45909 h 384650"/>
              <a:gd name="connsiteX795" fmla="*/ 7705541 w 9419935"/>
              <a:gd name="connsiteY795" fmla="*/ 79905 h 384650"/>
              <a:gd name="connsiteX796" fmla="*/ 7708122 w 9419935"/>
              <a:gd name="connsiteY796" fmla="*/ 92266 h 384650"/>
              <a:gd name="connsiteX797" fmla="*/ 7708181 w 9419935"/>
              <a:gd name="connsiteY797" fmla="*/ 91920 h 384650"/>
              <a:gd name="connsiteX798" fmla="*/ 7744147 w 9419935"/>
              <a:gd name="connsiteY798" fmla="*/ 37463 h 384650"/>
              <a:gd name="connsiteX799" fmla="*/ 7807193 w 9419935"/>
              <a:gd name="connsiteY799" fmla="*/ 32 h 384650"/>
              <a:gd name="connsiteX800" fmla="*/ 7331651 w 9419935"/>
              <a:gd name="connsiteY800" fmla="*/ 32 h 384650"/>
              <a:gd name="connsiteX801" fmla="*/ 7344098 w 9419935"/>
              <a:gd name="connsiteY801" fmla="*/ 3910 h 384650"/>
              <a:gd name="connsiteX802" fmla="*/ 7330121 w 9419935"/>
              <a:gd name="connsiteY802" fmla="*/ 56533 h 384650"/>
              <a:gd name="connsiteX803" fmla="*/ 7329857 w 9419935"/>
              <a:gd name="connsiteY803" fmla="*/ 56841 h 384650"/>
              <a:gd name="connsiteX804" fmla="*/ 7335258 w 9419935"/>
              <a:gd name="connsiteY804" fmla="*/ 53417 h 384650"/>
              <a:gd name="connsiteX805" fmla="*/ 7394759 w 9419935"/>
              <a:gd name="connsiteY805" fmla="*/ 42624 h 384650"/>
              <a:gd name="connsiteX806" fmla="*/ 7471867 w 9419935"/>
              <a:gd name="connsiteY806" fmla="*/ 72281 h 384650"/>
              <a:gd name="connsiteX807" fmla="*/ 7437871 w 9419935"/>
              <a:gd name="connsiteY807" fmla="*/ 96873 h 384650"/>
              <a:gd name="connsiteX808" fmla="*/ 7425508 w 9419935"/>
              <a:gd name="connsiteY808" fmla="*/ 99454 h 384650"/>
              <a:gd name="connsiteX809" fmla="*/ 7425857 w 9419935"/>
              <a:gd name="connsiteY809" fmla="*/ 99513 h 384650"/>
              <a:gd name="connsiteX810" fmla="*/ 7480313 w 9419935"/>
              <a:gd name="connsiteY810" fmla="*/ 135479 h 384650"/>
              <a:gd name="connsiteX811" fmla="*/ 7513866 w 9419935"/>
              <a:gd name="connsiteY811" fmla="*/ 210972 h 384650"/>
              <a:gd name="connsiteX812" fmla="*/ 7483068 w 9419935"/>
              <a:gd name="connsiteY812" fmla="*/ 209831 h 384650"/>
              <a:gd name="connsiteX813" fmla="*/ 7461824 w 9419935"/>
              <a:gd name="connsiteY813" fmla="*/ 197336 h 384650"/>
              <a:gd name="connsiteX814" fmla="*/ 7462077 w 9419935"/>
              <a:gd name="connsiteY814" fmla="*/ 197693 h 384650"/>
              <a:gd name="connsiteX815" fmla="*/ 7475153 w 9419935"/>
              <a:gd name="connsiteY815" fmla="*/ 261633 h 384650"/>
              <a:gd name="connsiteX816" fmla="*/ 7445496 w 9419935"/>
              <a:gd name="connsiteY816" fmla="*/ 338741 h 384650"/>
              <a:gd name="connsiteX817" fmla="*/ 7420904 w 9419935"/>
              <a:gd name="connsiteY817" fmla="*/ 304745 h 384650"/>
              <a:gd name="connsiteX818" fmla="*/ 7418323 w 9419935"/>
              <a:gd name="connsiteY818" fmla="*/ 292384 h 384650"/>
              <a:gd name="connsiteX819" fmla="*/ 7418264 w 9419935"/>
              <a:gd name="connsiteY819" fmla="*/ 292730 h 384650"/>
              <a:gd name="connsiteX820" fmla="*/ 7382298 w 9419935"/>
              <a:gd name="connsiteY820" fmla="*/ 347188 h 384650"/>
              <a:gd name="connsiteX821" fmla="*/ 7306804 w 9419935"/>
              <a:gd name="connsiteY821" fmla="*/ 380741 h 384650"/>
              <a:gd name="connsiteX822" fmla="*/ 7307945 w 9419935"/>
              <a:gd name="connsiteY822" fmla="*/ 349943 h 384650"/>
              <a:gd name="connsiteX823" fmla="*/ 7320441 w 9419935"/>
              <a:gd name="connsiteY823" fmla="*/ 328697 h 384650"/>
              <a:gd name="connsiteX824" fmla="*/ 7320083 w 9419935"/>
              <a:gd name="connsiteY824" fmla="*/ 328951 h 384650"/>
              <a:gd name="connsiteX825" fmla="*/ 7256144 w 9419935"/>
              <a:gd name="connsiteY825" fmla="*/ 342027 h 384650"/>
              <a:gd name="connsiteX826" fmla="*/ 7179036 w 9419935"/>
              <a:gd name="connsiteY826" fmla="*/ 312370 h 384650"/>
              <a:gd name="connsiteX827" fmla="*/ 7180602 w 9419935"/>
              <a:gd name="connsiteY827" fmla="*/ 306393 h 384650"/>
              <a:gd name="connsiteX828" fmla="*/ 7207095 w 9419935"/>
              <a:gd name="connsiteY828" fmla="*/ 289485 h 384650"/>
              <a:gd name="connsiteX829" fmla="*/ 7226034 w 9419935"/>
              <a:gd name="connsiteY829" fmla="*/ 285306 h 384650"/>
              <a:gd name="connsiteX830" fmla="*/ 7225046 w 9419935"/>
              <a:gd name="connsiteY830" fmla="*/ 285138 h 384650"/>
              <a:gd name="connsiteX831" fmla="*/ 7170589 w 9419935"/>
              <a:gd name="connsiteY831" fmla="*/ 249172 h 384650"/>
              <a:gd name="connsiteX832" fmla="*/ 7137036 w 9419935"/>
              <a:gd name="connsiteY832" fmla="*/ 173679 h 384650"/>
              <a:gd name="connsiteX833" fmla="*/ 7167834 w 9419935"/>
              <a:gd name="connsiteY833" fmla="*/ 174820 h 384650"/>
              <a:gd name="connsiteX834" fmla="*/ 7189080 w 9419935"/>
              <a:gd name="connsiteY834" fmla="*/ 187317 h 384650"/>
              <a:gd name="connsiteX835" fmla="*/ 7188826 w 9419935"/>
              <a:gd name="connsiteY835" fmla="*/ 186957 h 384650"/>
              <a:gd name="connsiteX836" fmla="*/ 7175750 w 9419935"/>
              <a:gd name="connsiteY836" fmla="*/ 123017 h 384650"/>
              <a:gd name="connsiteX837" fmla="*/ 7186542 w 9419935"/>
              <a:gd name="connsiteY837" fmla="*/ 63517 h 384650"/>
              <a:gd name="connsiteX838" fmla="*/ 7193863 w 9419935"/>
              <a:gd name="connsiteY838" fmla="*/ 51968 h 384650"/>
              <a:gd name="connsiteX839" fmla="*/ 7205407 w 9419935"/>
              <a:gd name="connsiteY839" fmla="*/ 45909 h 384650"/>
              <a:gd name="connsiteX840" fmla="*/ 7229999 w 9419935"/>
              <a:gd name="connsiteY840" fmla="*/ 79905 h 384650"/>
              <a:gd name="connsiteX841" fmla="*/ 7232580 w 9419935"/>
              <a:gd name="connsiteY841" fmla="*/ 92266 h 384650"/>
              <a:gd name="connsiteX842" fmla="*/ 7232639 w 9419935"/>
              <a:gd name="connsiteY842" fmla="*/ 91920 h 384650"/>
              <a:gd name="connsiteX843" fmla="*/ 7268605 w 9419935"/>
              <a:gd name="connsiteY843" fmla="*/ 37463 h 384650"/>
              <a:gd name="connsiteX844" fmla="*/ 7331651 w 9419935"/>
              <a:gd name="connsiteY844" fmla="*/ 32 h 384650"/>
              <a:gd name="connsiteX845" fmla="*/ 6856109 w 9419935"/>
              <a:gd name="connsiteY845" fmla="*/ 32 h 384650"/>
              <a:gd name="connsiteX846" fmla="*/ 6868556 w 9419935"/>
              <a:gd name="connsiteY846" fmla="*/ 3910 h 384650"/>
              <a:gd name="connsiteX847" fmla="*/ 6854579 w 9419935"/>
              <a:gd name="connsiteY847" fmla="*/ 56533 h 384650"/>
              <a:gd name="connsiteX848" fmla="*/ 6854315 w 9419935"/>
              <a:gd name="connsiteY848" fmla="*/ 56841 h 384650"/>
              <a:gd name="connsiteX849" fmla="*/ 6859716 w 9419935"/>
              <a:gd name="connsiteY849" fmla="*/ 53417 h 384650"/>
              <a:gd name="connsiteX850" fmla="*/ 6919217 w 9419935"/>
              <a:gd name="connsiteY850" fmla="*/ 42624 h 384650"/>
              <a:gd name="connsiteX851" fmla="*/ 6996325 w 9419935"/>
              <a:gd name="connsiteY851" fmla="*/ 72281 h 384650"/>
              <a:gd name="connsiteX852" fmla="*/ 6962329 w 9419935"/>
              <a:gd name="connsiteY852" fmla="*/ 96873 h 384650"/>
              <a:gd name="connsiteX853" fmla="*/ 6949966 w 9419935"/>
              <a:gd name="connsiteY853" fmla="*/ 99454 h 384650"/>
              <a:gd name="connsiteX854" fmla="*/ 6950315 w 9419935"/>
              <a:gd name="connsiteY854" fmla="*/ 99513 h 384650"/>
              <a:gd name="connsiteX855" fmla="*/ 7004771 w 9419935"/>
              <a:gd name="connsiteY855" fmla="*/ 135479 h 384650"/>
              <a:gd name="connsiteX856" fmla="*/ 7038324 w 9419935"/>
              <a:gd name="connsiteY856" fmla="*/ 210972 h 384650"/>
              <a:gd name="connsiteX857" fmla="*/ 7007526 w 9419935"/>
              <a:gd name="connsiteY857" fmla="*/ 209831 h 384650"/>
              <a:gd name="connsiteX858" fmla="*/ 6986282 w 9419935"/>
              <a:gd name="connsiteY858" fmla="*/ 197336 h 384650"/>
              <a:gd name="connsiteX859" fmla="*/ 6986535 w 9419935"/>
              <a:gd name="connsiteY859" fmla="*/ 197693 h 384650"/>
              <a:gd name="connsiteX860" fmla="*/ 6999611 w 9419935"/>
              <a:gd name="connsiteY860" fmla="*/ 261633 h 384650"/>
              <a:gd name="connsiteX861" fmla="*/ 6969954 w 9419935"/>
              <a:gd name="connsiteY861" fmla="*/ 338741 h 384650"/>
              <a:gd name="connsiteX862" fmla="*/ 6945362 w 9419935"/>
              <a:gd name="connsiteY862" fmla="*/ 304745 h 384650"/>
              <a:gd name="connsiteX863" fmla="*/ 6942781 w 9419935"/>
              <a:gd name="connsiteY863" fmla="*/ 292384 h 384650"/>
              <a:gd name="connsiteX864" fmla="*/ 6942722 w 9419935"/>
              <a:gd name="connsiteY864" fmla="*/ 292730 h 384650"/>
              <a:gd name="connsiteX865" fmla="*/ 6906756 w 9419935"/>
              <a:gd name="connsiteY865" fmla="*/ 347188 h 384650"/>
              <a:gd name="connsiteX866" fmla="*/ 6831262 w 9419935"/>
              <a:gd name="connsiteY866" fmla="*/ 380741 h 384650"/>
              <a:gd name="connsiteX867" fmla="*/ 6832403 w 9419935"/>
              <a:gd name="connsiteY867" fmla="*/ 349943 h 384650"/>
              <a:gd name="connsiteX868" fmla="*/ 6844899 w 9419935"/>
              <a:gd name="connsiteY868" fmla="*/ 328697 h 384650"/>
              <a:gd name="connsiteX869" fmla="*/ 6844541 w 9419935"/>
              <a:gd name="connsiteY869" fmla="*/ 328951 h 384650"/>
              <a:gd name="connsiteX870" fmla="*/ 6780602 w 9419935"/>
              <a:gd name="connsiteY870" fmla="*/ 342027 h 384650"/>
              <a:gd name="connsiteX871" fmla="*/ 6703494 w 9419935"/>
              <a:gd name="connsiteY871" fmla="*/ 312370 h 384650"/>
              <a:gd name="connsiteX872" fmla="*/ 6705060 w 9419935"/>
              <a:gd name="connsiteY872" fmla="*/ 306393 h 384650"/>
              <a:gd name="connsiteX873" fmla="*/ 6731553 w 9419935"/>
              <a:gd name="connsiteY873" fmla="*/ 289485 h 384650"/>
              <a:gd name="connsiteX874" fmla="*/ 6750492 w 9419935"/>
              <a:gd name="connsiteY874" fmla="*/ 285306 h 384650"/>
              <a:gd name="connsiteX875" fmla="*/ 6749504 w 9419935"/>
              <a:gd name="connsiteY875" fmla="*/ 285138 h 384650"/>
              <a:gd name="connsiteX876" fmla="*/ 6695047 w 9419935"/>
              <a:gd name="connsiteY876" fmla="*/ 249172 h 384650"/>
              <a:gd name="connsiteX877" fmla="*/ 6661494 w 9419935"/>
              <a:gd name="connsiteY877" fmla="*/ 173679 h 384650"/>
              <a:gd name="connsiteX878" fmla="*/ 6692292 w 9419935"/>
              <a:gd name="connsiteY878" fmla="*/ 174820 h 384650"/>
              <a:gd name="connsiteX879" fmla="*/ 6713538 w 9419935"/>
              <a:gd name="connsiteY879" fmla="*/ 187317 h 384650"/>
              <a:gd name="connsiteX880" fmla="*/ 6713284 w 9419935"/>
              <a:gd name="connsiteY880" fmla="*/ 186957 h 384650"/>
              <a:gd name="connsiteX881" fmla="*/ 6700208 w 9419935"/>
              <a:gd name="connsiteY881" fmla="*/ 123017 h 384650"/>
              <a:gd name="connsiteX882" fmla="*/ 6711000 w 9419935"/>
              <a:gd name="connsiteY882" fmla="*/ 63517 h 384650"/>
              <a:gd name="connsiteX883" fmla="*/ 6718321 w 9419935"/>
              <a:gd name="connsiteY883" fmla="*/ 51968 h 384650"/>
              <a:gd name="connsiteX884" fmla="*/ 6729865 w 9419935"/>
              <a:gd name="connsiteY884" fmla="*/ 45909 h 384650"/>
              <a:gd name="connsiteX885" fmla="*/ 6754457 w 9419935"/>
              <a:gd name="connsiteY885" fmla="*/ 79905 h 384650"/>
              <a:gd name="connsiteX886" fmla="*/ 6757038 w 9419935"/>
              <a:gd name="connsiteY886" fmla="*/ 92266 h 384650"/>
              <a:gd name="connsiteX887" fmla="*/ 6757097 w 9419935"/>
              <a:gd name="connsiteY887" fmla="*/ 91920 h 384650"/>
              <a:gd name="connsiteX888" fmla="*/ 6793063 w 9419935"/>
              <a:gd name="connsiteY888" fmla="*/ 37463 h 384650"/>
              <a:gd name="connsiteX889" fmla="*/ 6856109 w 9419935"/>
              <a:gd name="connsiteY889" fmla="*/ 32 h 384650"/>
              <a:gd name="connsiteX890" fmla="*/ 6380567 w 9419935"/>
              <a:gd name="connsiteY890" fmla="*/ 32 h 384650"/>
              <a:gd name="connsiteX891" fmla="*/ 6393014 w 9419935"/>
              <a:gd name="connsiteY891" fmla="*/ 3910 h 384650"/>
              <a:gd name="connsiteX892" fmla="*/ 6379037 w 9419935"/>
              <a:gd name="connsiteY892" fmla="*/ 56533 h 384650"/>
              <a:gd name="connsiteX893" fmla="*/ 6378773 w 9419935"/>
              <a:gd name="connsiteY893" fmla="*/ 56841 h 384650"/>
              <a:gd name="connsiteX894" fmla="*/ 6384174 w 9419935"/>
              <a:gd name="connsiteY894" fmla="*/ 53417 h 384650"/>
              <a:gd name="connsiteX895" fmla="*/ 6443675 w 9419935"/>
              <a:gd name="connsiteY895" fmla="*/ 42624 h 384650"/>
              <a:gd name="connsiteX896" fmla="*/ 6520783 w 9419935"/>
              <a:gd name="connsiteY896" fmla="*/ 72281 h 384650"/>
              <a:gd name="connsiteX897" fmla="*/ 6486787 w 9419935"/>
              <a:gd name="connsiteY897" fmla="*/ 96873 h 384650"/>
              <a:gd name="connsiteX898" fmla="*/ 6474424 w 9419935"/>
              <a:gd name="connsiteY898" fmla="*/ 99454 h 384650"/>
              <a:gd name="connsiteX899" fmla="*/ 6474773 w 9419935"/>
              <a:gd name="connsiteY899" fmla="*/ 99513 h 384650"/>
              <a:gd name="connsiteX900" fmla="*/ 6529229 w 9419935"/>
              <a:gd name="connsiteY900" fmla="*/ 135479 h 384650"/>
              <a:gd name="connsiteX901" fmla="*/ 6562782 w 9419935"/>
              <a:gd name="connsiteY901" fmla="*/ 210972 h 384650"/>
              <a:gd name="connsiteX902" fmla="*/ 6531984 w 9419935"/>
              <a:gd name="connsiteY902" fmla="*/ 209831 h 384650"/>
              <a:gd name="connsiteX903" fmla="*/ 6510740 w 9419935"/>
              <a:gd name="connsiteY903" fmla="*/ 197336 h 384650"/>
              <a:gd name="connsiteX904" fmla="*/ 6510993 w 9419935"/>
              <a:gd name="connsiteY904" fmla="*/ 197693 h 384650"/>
              <a:gd name="connsiteX905" fmla="*/ 6524069 w 9419935"/>
              <a:gd name="connsiteY905" fmla="*/ 261633 h 384650"/>
              <a:gd name="connsiteX906" fmla="*/ 6494412 w 9419935"/>
              <a:gd name="connsiteY906" fmla="*/ 338741 h 384650"/>
              <a:gd name="connsiteX907" fmla="*/ 6469820 w 9419935"/>
              <a:gd name="connsiteY907" fmla="*/ 304745 h 384650"/>
              <a:gd name="connsiteX908" fmla="*/ 6467239 w 9419935"/>
              <a:gd name="connsiteY908" fmla="*/ 292384 h 384650"/>
              <a:gd name="connsiteX909" fmla="*/ 6467180 w 9419935"/>
              <a:gd name="connsiteY909" fmla="*/ 292730 h 384650"/>
              <a:gd name="connsiteX910" fmla="*/ 6431214 w 9419935"/>
              <a:gd name="connsiteY910" fmla="*/ 347188 h 384650"/>
              <a:gd name="connsiteX911" fmla="*/ 6355720 w 9419935"/>
              <a:gd name="connsiteY911" fmla="*/ 380741 h 384650"/>
              <a:gd name="connsiteX912" fmla="*/ 6356861 w 9419935"/>
              <a:gd name="connsiteY912" fmla="*/ 349943 h 384650"/>
              <a:gd name="connsiteX913" fmla="*/ 6369357 w 9419935"/>
              <a:gd name="connsiteY913" fmla="*/ 328697 h 384650"/>
              <a:gd name="connsiteX914" fmla="*/ 6368999 w 9419935"/>
              <a:gd name="connsiteY914" fmla="*/ 328951 h 384650"/>
              <a:gd name="connsiteX915" fmla="*/ 6305060 w 9419935"/>
              <a:gd name="connsiteY915" fmla="*/ 342027 h 384650"/>
              <a:gd name="connsiteX916" fmla="*/ 6227952 w 9419935"/>
              <a:gd name="connsiteY916" fmla="*/ 312370 h 384650"/>
              <a:gd name="connsiteX917" fmla="*/ 6229518 w 9419935"/>
              <a:gd name="connsiteY917" fmla="*/ 306393 h 384650"/>
              <a:gd name="connsiteX918" fmla="*/ 6256011 w 9419935"/>
              <a:gd name="connsiteY918" fmla="*/ 289485 h 384650"/>
              <a:gd name="connsiteX919" fmla="*/ 6274950 w 9419935"/>
              <a:gd name="connsiteY919" fmla="*/ 285306 h 384650"/>
              <a:gd name="connsiteX920" fmla="*/ 6273962 w 9419935"/>
              <a:gd name="connsiteY920" fmla="*/ 285138 h 384650"/>
              <a:gd name="connsiteX921" fmla="*/ 6219505 w 9419935"/>
              <a:gd name="connsiteY921" fmla="*/ 249172 h 384650"/>
              <a:gd name="connsiteX922" fmla="*/ 6185952 w 9419935"/>
              <a:gd name="connsiteY922" fmla="*/ 173679 h 384650"/>
              <a:gd name="connsiteX923" fmla="*/ 6216750 w 9419935"/>
              <a:gd name="connsiteY923" fmla="*/ 174820 h 384650"/>
              <a:gd name="connsiteX924" fmla="*/ 6237996 w 9419935"/>
              <a:gd name="connsiteY924" fmla="*/ 187317 h 384650"/>
              <a:gd name="connsiteX925" fmla="*/ 6237742 w 9419935"/>
              <a:gd name="connsiteY925" fmla="*/ 186957 h 384650"/>
              <a:gd name="connsiteX926" fmla="*/ 6224666 w 9419935"/>
              <a:gd name="connsiteY926" fmla="*/ 123017 h 384650"/>
              <a:gd name="connsiteX927" fmla="*/ 6235458 w 9419935"/>
              <a:gd name="connsiteY927" fmla="*/ 63517 h 384650"/>
              <a:gd name="connsiteX928" fmla="*/ 6242779 w 9419935"/>
              <a:gd name="connsiteY928" fmla="*/ 51968 h 384650"/>
              <a:gd name="connsiteX929" fmla="*/ 6254323 w 9419935"/>
              <a:gd name="connsiteY929" fmla="*/ 45909 h 384650"/>
              <a:gd name="connsiteX930" fmla="*/ 6278915 w 9419935"/>
              <a:gd name="connsiteY930" fmla="*/ 79905 h 384650"/>
              <a:gd name="connsiteX931" fmla="*/ 6281496 w 9419935"/>
              <a:gd name="connsiteY931" fmla="*/ 92266 h 384650"/>
              <a:gd name="connsiteX932" fmla="*/ 6281555 w 9419935"/>
              <a:gd name="connsiteY932" fmla="*/ 91920 h 384650"/>
              <a:gd name="connsiteX933" fmla="*/ 6317521 w 9419935"/>
              <a:gd name="connsiteY933" fmla="*/ 37463 h 384650"/>
              <a:gd name="connsiteX934" fmla="*/ 6380567 w 9419935"/>
              <a:gd name="connsiteY934" fmla="*/ 32 h 384650"/>
              <a:gd name="connsiteX935" fmla="*/ 5905025 w 9419935"/>
              <a:gd name="connsiteY935" fmla="*/ 32 h 384650"/>
              <a:gd name="connsiteX936" fmla="*/ 5917472 w 9419935"/>
              <a:gd name="connsiteY936" fmla="*/ 3910 h 384650"/>
              <a:gd name="connsiteX937" fmla="*/ 5903495 w 9419935"/>
              <a:gd name="connsiteY937" fmla="*/ 56533 h 384650"/>
              <a:gd name="connsiteX938" fmla="*/ 5903231 w 9419935"/>
              <a:gd name="connsiteY938" fmla="*/ 56841 h 384650"/>
              <a:gd name="connsiteX939" fmla="*/ 5908632 w 9419935"/>
              <a:gd name="connsiteY939" fmla="*/ 53417 h 384650"/>
              <a:gd name="connsiteX940" fmla="*/ 5968133 w 9419935"/>
              <a:gd name="connsiteY940" fmla="*/ 42624 h 384650"/>
              <a:gd name="connsiteX941" fmla="*/ 6045241 w 9419935"/>
              <a:gd name="connsiteY941" fmla="*/ 72281 h 384650"/>
              <a:gd name="connsiteX942" fmla="*/ 6011245 w 9419935"/>
              <a:gd name="connsiteY942" fmla="*/ 96873 h 384650"/>
              <a:gd name="connsiteX943" fmla="*/ 5998882 w 9419935"/>
              <a:gd name="connsiteY943" fmla="*/ 99454 h 384650"/>
              <a:gd name="connsiteX944" fmla="*/ 5999231 w 9419935"/>
              <a:gd name="connsiteY944" fmla="*/ 99513 h 384650"/>
              <a:gd name="connsiteX945" fmla="*/ 6053687 w 9419935"/>
              <a:gd name="connsiteY945" fmla="*/ 135479 h 384650"/>
              <a:gd name="connsiteX946" fmla="*/ 6087240 w 9419935"/>
              <a:gd name="connsiteY946" fmla="*/ 210972 h 384650"/>
              <a:gd name="connsiteX947" fmla="*/ 6056442 w 9419935"/>
              <a:gd name="connsiteY947" fmla="*/ 209831 h 384650"/>
              <a:gd name="connsiteX948" fmla="*/ 6035198 w 9419935"/>
              <a:gd name="connsiteY948" fmla="*/ 197336 h 384650"/>
              <a:gd name="connsiteX949" fmla="*/ 6035451 w 9419935"/>
              <a:gd name="connsiteY949" fmla="*/ 197693 h 384650"/>
              <a:gd name="connsiteX950" fmla="*/ 6048527 w 9419935"/>
              <a:gd name="connsiteY950" fmla="*/ 261633 h 384650"/>
              <a:gd name="connsiteX951" fmla="*/ 6018870 w 9419935"/>
              <a:gd name="connsiteY951" fmla="*/ 338741 h 384650"/>
              <a:gd name="connsiteX952" fmla="*/ 5994278 w 9419935"/>
              <a:gd name="connsiteY952" fmla="*/ 304745 h 384650"/>
              <a:gd name="connsiteX953" fmla="*/ 5991697 w 9419935"/>
              <a:gd name="connsiteY953" fmla="*/ 292384 h 384650"/>
              <a:gd name="connsiteX954" fmla="*/ 5991638 w 9419935"/>
              <a:gd name="connsiteY954" fmla="*/ 292730 h 384650"/>
              <a:gd name="connsiteX955" fmla="*/ 5955672 w 9419935"/>
              <a:gd name="connsiteY955" fmla="*/ 347188 h 384650"/>
              <a:gd name="connsiteX956" fmla="*/ 5880178 w 9419935"/>
              <a:gd name="connsiteY956" fmla="*/ 380741 h 384650"/>
              <a:gd name="connsiteX957" fmla="*/ 5881319 w 9419935"/>
              <a:gd name="connsiteY957" fmla="*/ 349943 h 384650"/>
              <a:gd name="connsiteX958" fmla="*/ 5893815 w 9419935"/>
              <a:gd name="connsiteY958" fmla="*/ 328697 h 384650"/>
              <a:gd name="connsiteX959" fmla="*/ 5893457 w 9419935"/>
              <a:gd name="connsiteY959" fmla="*/ 328951 h 384650"/>
              <a:gd name="connsiteX960" fmla="*/ 5829518 w 9419935"/>
              <a:gd name="connsiteY960" fmla="*/ 342027 h 384650"/>
              <a:gd name="connsiteX961" fmla="*/ 5752410 w 9419935"/>
              <a:gd name="connsiteY961" fmla="*/ 312370 h 384650"/>
              <a:gd name="connsiteX962" fmla="*/ 5753976 w 9419935"/>
              <a:gd name="connsiteY962" fmla="*/ 306393 h 384650"/>
              <a:gd name="connsiteX963" fmla="*/ 5780469 w 9419935"/>
              <a:gd name="connsiteY963" fmla="*/ 289485 h 384650"/>
              <a:gd name="connsiteX964" fmla="*/ 5799408 w 9419935"/>
              <a:gd name="connsiteY964" fmla="*/ 285306 h 384650"/>
              <a:gd name="connsiteX965" fmla="*/ 5798420 w 9419935"/>
              <a:gd name="connsiteY965" fmla="*/ 285138 h 384650"/>
              <a:gd name="connsiteX966" fmla="*/ 5743963 w 9419935"/>
              <a:gd name="connsiteY966" fmla="*/ 249172 h 384650"/>
              <a:gd name="connsiteX967" fmla="*/ 5710410 w 9419935"/>
              <a:gd name="connsiteY967" fmla="*/ 173679 h 384650"/>
              <a:gd name="connsiteX968" fmla="*/ 5741208 w 9419935"/>
              <a:gd name="connsiteY968" fmla="*/ 174820 h 384650"/>
              <a:gd name="connsiteX969" fmla="*/ 5762454 w 9419935"/>
              <a:gd name="connsiteY969" fmla="*/ 187317 h 384650"/>
              <a:gd name="connsiteX970" fmla="*/ 5762200 w 9419935"/>
              <a:gd name="connsiteY970" fmla="*/ 186957 h 384650"/>
              <a:gd name="connsiteX971" fmla="*/ 5749124 w 9419935"/>
              <a:gd name="connsiteY971" fmla="*/ 123017 h 384650"/>
              <a:gd name="connsiteX972" fmla="*/ 5759916 w 9419935"/>
              <a:gd name="connsiteY972" fmla="*/ 63517 h 384650"/>
              <a:gd name="connsiteX973" fmla="*/ 5767237 w 9419935"/>
              <a:gd name="connsiteY973" fmla="*/ 51968 h 384650"/>
              <a:gd name="connsiteX974" fmla="*/ 5778781 w 9419935"/>
              <a:gd name="connsiteY974" fmla="*/ 45909 h 384650"/>
              <a:gd name="connsiteX975" fmla="*/ 5803373 w 9419935"/>
              <a:gd name="connsiteY975" fmla="*/ 79905 h 384650"/>
              <a:gd name="connsiteX976" fmla="*/ 5805954 w 9419935"/>
              <a:gd name="connsiteY976" fmla="*/ 92266 h 384650"/>
              <a:gd name="connsiteX977" fmla="*/ 5806013 w 9419935"/>
              <a:gd name="connsiteY977" fmla="*/ 91920 h 384650"/>
              <a:gd name="connsiteX978" fmla="*/ 5841979 w 9419935"/>
              <a:gd name="connsiteY978" fmla="*/ 37463 h 384650"/>
              <a:gd name="connsiteX979" fmla="*/ 5905025 w 9419935"/>
              <a:gd name="connsiteY979" fmla="*/ 32 h 384650"/>
              <a:gd name="connsiteX980" fmla="*/ 5429483 w 9419935"/>
              <a:gd name="connsiteY980" fmla="*/ 32 h 384650"/>
              <a:gd name="connsiteX981" fmla="*/ 5441930 w 9419935"/>
              <a:gd name="connsiteY981" fmla="*/ 3910 h 384650"/>
              <a:gd name="connsiteX982" fmla="*/ 5427953 w 9419935"/>
              <a:gd name="connsiteY982" fmla="*/ 56533 h 384650"/>
              <a:gd name="connsiteX983" fmla="*/ 5427689 w 9419935"/>
              <a:gd name="connsiteY983" fmla="*/ 56841 h 384650"/>
              <a:gd name="connsiteX984" fmla="*/ 5433090 w 9419935"/>
              <a:gd name="connsiteY984" fmla="*/ 53417 h 384650"/>
              <a:gd name="connsiteX985" fmla="*/ 5492591 w 9419935"/>
              <a:gd name="connsiteY985" fmla="*/ 42624 h 384650"/>
              <a:gd name="connsiteX986" fmla="*/ 5569699 w 9419935"/>
              <a:gd name="connsiteY986" fmla="*/ 72281 h 384650"/>
              <a:gd name="connsiteX987" fmla="*/ 5535703 w 9419935"/>
              <a:gd name="connsiteY987" fmla="*/ 96873 h 384650"/>
              <a:gd name="connsiteX988" fmla="*/ 5523340 w 9419935"/>
              <a:gd name="connsiteY988" fmla="*/ 99454 h 384650"/>
              <a:gd name="connsiteX989" fmla="*/ 5523689 w 9419935"/>
              <a:gd name="connsiteY989" fmla="*/ 99513 h 384650"/>
              <a:gd name="connsiteX990" fmla="*/ 5578145 w 9419935"/>
              <a:gd name="connsiteY990" fmla="*/ 135479 h 384650"/>
              <a:gd name="connsiteX991" fmla="*/ 5611698 w 9419935"/>
              <a:gd name="connsiteY991" fmla="*/ 210972 h 384650"/>
              <a:gd name="connsiteX992" fmla="*/ 5580900 w 9419935"/>
              <a:gd name="connsiteY992" fmla="*/ 209831 h 384650"/>
              <a:gd name="connsiteX993" fmla="*/ 5559656 w 9419935"/>
              <a:gd name="connsiteY993" fmla="*/ 197336 h 384650"/>
              <a:gd name="connsiteX994" fmla="*/ 5559909 w 9419935"/>
              <a:gd name="connsiteY994" fmla="*/ 197693 h 384650"/>
              <a:gd name="connsiteX995" fmla="*/ 5572985 w 9419935"/>
              <a:gd name="connsiteY995" fmla="*/ 261633 h 384650"/>
              <a:gd name="connsiteX996" fmla="*/ 5543328 w 9419935"/>
              <a:gd name="connsiteY996" fmla="*/ 338741 h 384650"/>
              <a:gd name="connsiteX997" fmla="*/ 5518736 w 9419935"/>
              <a:gd name="connsiteY997" fmla="*/ 304745 h 384650"/>
              <a:gd name="connsiteX998" fmla="*/ 5516155 w 9419935"/>
              <a:gd name="connsiteY998" fmla="*/ 292384 h 384650"/>
              <a:gd name="connsiteX999" fmla="*/ 5516096 w 9419935"/>
              <a:gd name="connsiteY999" fmla="*/ 292730 h 384650"/>
              <a:gd name="connsiteX1000" fmla="*/ 5480130 w 9419935"/>
              <a:gd name="connsiteY1000" fmla="*/ 347188 h 384650"/>
              <a:gd name="connsiteX1001" fmla="*/ 5404636 w 9419935"/>
              <a:gd name="connsiteY1001" fmla="*/ 380741 h 384650"/>
              <a:gd name="connsiteX1002" fmla="*/ 5405777 w 9419935"/>
              <a:gd name="connsiteY1002" fmla="*/ 349943 h 384650"/>
              <a:gd name="connsiteX1003" fmla="*/ 5418273 w 9419935"/>
              <a:gd name="connsiteY1003" fmla="*/ 328697 h 384650"/>
              <a:gd name="connsiteX1004" fmla="*/ 5417915 w 9419935"/>
              <a:gd name="connsiteY1004" fmla="*/ 328951 h 384650"/>
              <a:gd name="connsiteX1005" fmla="*/ 5353976 w 9419935"/>
              <a:gd name="connsiteY1005" fmla="*/ 342027 h 384650"/>
              <a:gd name="connsiteX1006" fmla="*/ 5276868 w 9419935"/>
              <a:gd name="connsiteY1006" fmla="*/ 312370 h 384650"/>
              <a:gd name="connsiteX1007" fmla="*/ 5278434 w 9419935"/>
              <a:gd name="connsiteY1007" fmla="*/ 306393 h 384650"/>
              <a:gd name="connsiteX1008" fmla="*/ 5304927 w 9419935"/>
              <a:gd name="connsiteY1008" fmla="*/ 289485 h 384650"/>
              <a:gd name="connsiteX1009" fmla="*/ 5323866 w 9419935"/>
              <a:gd name="connsiteY1009" fmla="*/ 285306 h 384650"/>
              <a:gd name="connsiteX1010" fmla="*/ 5322878 w 9419935"/>
              <a:gd name="connsiteY1010" fmla="*/ 285138 h 384650"/>
              <a:gd name="connsiteX1011" fmla="*/ 5268421 w 9419935"/>
              <a:gd name="connsiteY1011" fmla="*/ 249172 h 384650"/>
              <a:gd name="connsiteX1012" fmla="*/ 5234868 w 9419935"/>
              <a:gd name="connsiteY1012" fmla="*/ 173679 h 384650"/>
              <a:gd name="connsiteX1013" fmla="*/ 5265666 w 9419935"/>
              <a:gd name="connsiteY1013" fmla="*/ 174820 h 384650"/>
              <a:gd name="connsiteX1014" fmla="*/ 5286912 w 9419935"/>
              <a:gd name="connsiteY1014" fmla="*/ 187317 h 384650"/>
              <a:gd name="connsiteX1015" fmla="*/ 5286658 w 9419935"/>
              <a:gd name="connsiteY1015" fmla="*/ 186957 h 384650"/>
              <a:gd name="connsiteX1016" fmla="*/ 5273582 w 9419935"/>
              <a:gd name="connsiteY1016" fmla="*/ 123017 h 384650"/>
              <a:gd name="connsiteX1017" fmla="*/ 5284374 w 9419935"/>
              <a:gd name="connsiteY1017" fmla="*/ 63517 h 384650"/>
              <a:gd name="connsiteX1018" fmla="*/ 5291695 w 9419935"/>
              <a:gd name="connsiteY1018" fmla="*/ 51968 h 384650"/>
              <a:gd name="connsiteX1019" fmla="*/ 5303239 w 9419935"/>
              <a:gd name="connsiteY1019" fmla="*/ 45909 h 384650"/>
              <a:gd name="connsiteX1020" fmla="*/ 5327831 w 9419935"/>
              <a:gd name="connsiteY1020" fmla="*/ 79905 h 384650"/>
              <a:gd name="connsiteX1021" fmla="*/ 5330412 w 9419935"/>
              <a:gd name="connsiteY1021" fmla="*/ 92266 h 384650"/>
              <a:gd name="connsiteX1022" fmla="*/ 5330471 w 9419935"/>
              <a:gd name="connsiteY1022" fmla="*/ 91920 h 384650"/>
              <a:gd name="connsiteX1023" fmla="*/ 5366437 w 9419935"/>
              <a:gd name="connsiteY1023" fmla="*/ 37463 h 384650"/>
              <a:gd name="connsiteX1024" fmla="*/ 5429483 w 9419935"/>
              <a:gd name="connsiteY1024" fmla="*/ 32 h 384650"/>
              <a:gd name="connsiteX1025" fmla="*/ 4953941 w 9419935"/>
              <a:gd name="connsiteY1025" fmla="*/ 32 h 384650"/>
              <a:gd name="connsiteX1026" fmla="*/ 4966388 w 9419935"/>
              <a:gd name="connsiteY1026" fmla="*/ 3910 h 384650"/>
              <a:gd name="connsiteX1027" fmla="*/ 4952411 w 9419935"/>
              <a:gd name="connsiteY1027" fmla="*/ 56533 h 384650"/>
              <a:gd name="connsiteX1028" fmla="*/ 4952147 w 9419935"/>
              <a:gd name="connsiteY1028" fmla="*/ 56841 h 384650"/>
              <a:gd name="connsiteX1029" fmla="*/ 4957548 w 9419935"/>
              <a:gd name="connsiteY1029" fmla="*/ 53417 h 384650"/>
              <a:gd name="connsiteX1030" fmla="*/ 5017049 w 9419935"/>
              <a:gd name="connsiteY1030" fmla="*/ 42624 h 384650"/>
              <a:gd name="connsiteX1031" fmla="*/ 5094157 w 9419935"/>
              <a:gd name="connsiteY1031" fmla="*/ 72281 h 384650"/>
              <a:gd name="connsiteX1032" fmla="*/ 5060161 w 9419935"/>
              <a:gd name="connsiteY1032" fmla="*/ 96873 h 384650"/>
              <a:gd name="connsiteX1033" fmla="*/ 5047798 w 9419935"/>
              <a:gd name="connsiteY1033" fmla="*/ 99454 h 384650"/>
              <a:gd name="connsiteX1034" fmla="*/ 5048147 w 9419935"/>
              <a:gd name="connsiteY1034" fmla="*/ 99513 h 384650"/>
              <a:gd name="connsiteX1035" fmla="*/ 5102603 w 9419935"/>
              <a:gd name="connsiteY1035" fmla="*/ 135479 h 384650"/>
              <a:gd name="connsiteX1036" fmla="*/ 5136156 w 9419935"/>
              <a:gd name="connsiteY1036" fmla="*/ 210972 h 384650"/>
              <a:gd name="connsiteX1037" fmla="*/ 5105358 w 9419935"/>
              <a:gd name="connsiteY1037" fmla="*/ 209831 h 384650"/>
              <a:gd name="connsiteX1038" fmla="*/ 5084114 w 9419935"/>
              <a:gd name="connsiteY1038" fmla="*/ 197336 h 384650"/>
              <a:gd name="connsiteX1039" fmla="*/ 5084367 w 9419935"/>
              <a:gd name="connsiteY1039" fmla="*/ 197693 h 384650"/>
              <a:gd name="connsiteX1040" fmla="*/ 5097443 w 9419935"/>
              <a:gd name="connsiteY1040" fmla="*/ 261633 h 384650"/>
              <a:gd name="connsiteX1041" fmla="*/ 5067786 w 9419935"/>
              <a:gd name="connsiteY1041" fmla="*/ 338741 h 384650"/>
              <a:gd name="connsiteX1042" fmla="*/ 5043194 w 9419935"/>
              <a:gd name="connsiteY1042" fmla="*/ 304745 h 384650"/>
              <a:gd name="connsiteX1043" fmla="*/ 5040613 w 9419935"/>
              <a:gd name="connsiteY1043" fmla="*/ 292384 h 384650"/>
              <a:gd name="connsiteX1044" fmla="*/ 5040554 w 9419935"/>
              <a:gd name="connsiteY1044" fmla="*/ 292730 h 384650"/>
              <a:gd name="connsiteX1045" fmla="*/ 5004588 w 9419935"/>
              <a:gd name="connsiteY1045" fmla="*/ 347188 h 384650"/>
              <a:gd name="connsiteX1046" fmla="*/ 4929094 w 9419935"/>
              <a:gd name="connsiteY1046" fmla="*/ 380741 h 384650"/>
              <a:gd name="connsiteX1047" fmla="*/ 4930235 w 9419935"/>
              <a:gd name="connsiteY1047" fmla="*/ 349943 h 384650"/>
              <a:gd name="connsiteX1048" fmla="*/ 4942731 w 9419935"/>
              <a:gd name="connsiteY1048" fmla="*/ 328697 h 384650"/>
              <a:gd name="connsiteX1049" fmla="*/ 4942373 w 9419935"/>
              <a:gd name="connsiteY1049" fmla="*/ 328951 h 384650"/>
              <a:gd name="connsiteX1050" fmla="*/ 4878434 w 9419935"/>
              <a:gd name="connsiteY1050" fmla="*/ 342027 h 384650"/>
              <a:gd name="connsiteX1051" fmla="*/ 4801326 w 9419935"/>
              <a:gd name="connsiteY1051" fmla="*/ 312370 h 384650"/>
              <a:gd name="connsiteX1052" fmla="*/ 4802892 w 9419935"/>
              <a:gd name="connsiteY1052" fmla="*/ 306393 h 384650"/>
              <a:gd name="connsiteX1053" fmla="*/ 4829385 w 9419935"/>
              <a:gd name="connsiteY1053" fmla="*/ 289485 h 384650"/>
              <a:gd name="connsiteX1054" fmla="*/ 4848324 w 9419935"/>
              <a:gd name="connsiteY1054" fmla="*/ 285306 h 384650"/>
              <a:gd name="connsiteX1055" fmla="*/ 4847336 w 9419935"/>
              <a:gd name="connsiteY1055" fmla="*/ 285138 h 384650"/>
              <a:gd name="connsiteX1056" fmla="*/ 4792879 w 9419935"/>
              <a:gd name="connsiteY1056" fmla="*/ 249172 h 384650"/>
              <a:gd name="connsiteX1057" fmla="*/ 4759326 w 9419935"/>
              <a:gd name="connsiteY1057" fmla="*/ 173679 h 384650"/>
              <a:gd name="connsiteX1058" fmla="*/ 4790124 w 9419935"/>
              <a:gd name="connsiteY1058" fmla="*/ 174820 h 384650"/>
              <a:gd name="connsiteX1059" fmla="*/ 4811370 w 9419935"/>
              <a:gd name="connsiteY1059" fmla="*/ 187317 h 384650"/>
              <a:gd name="connsiteX1060" fmla="*/ 4811116 w 9419935"/>
              <a:gd name="connsiteY1060" fmla="*/ 186957 h 384650"/>
              <a:gd name="connsiteX1061" fmla="*/ 4798040 w 9419935"/>
              <a:gd name="connsiteY1061" fmla="*/ 123017 h 384650"/>
              <a:gd name="connsiteX1062" fmla="*/ 4808832 w 9419935"/>
              <a:gd name="connsiteY1062" fmla="*/ 63517 h 384650"/>
              <a:gd name="connsiteX1063" fmla="*/ 4816153 w 9419935"/>
              <a:gd name="connsiteY1063" fmla="*/ 51968 h 384650"/>
              <a:gd name="connsiteX1064" fmla="*/ 4827697 w 9419935"/>
              <a:gd name="connsiteY1064" fmla="*/ 45909 h 384650"/>
              <a:gd name="connsiteX1065" fmla="*/ 4852289 w 9419935"/>
              <a:gd name="connsiteY1065" fmla="*/ 79905 h 384650"/>
              <a:gd name="connsiteX1066" fmla="*/ 4854870 w 9419935"/>
              <a:gd name="connsiteY1066" fmla="*/ 92266 h 384650"/>
              <a:gd name="connsiteX1067" fmla="*/ 4854929 w 9419935"/>
              <a:gd name="connsiteY1067" fmla="*/ 91920 h 384650"/>
              <a:gd name="connsiteX1068" fmla="*/ 4890895 w 9419935"/>
              <a:gd name="connsiteY1068" fmla="*/ 37463 h 384650"/>
              <a:gd name="connsiteX1069" fmla="*/ 4953941 w 9419935"/>
              <a:gd name="connsiteY1069" fmla="*/ 32 h 384650"/>
              <a:gd name="connsiteX1070" fmla="*/ 4478399 w 9419935"/>
              <a:gd name="connsiteY1070" fmla="*/ 32 h 384650"/>
              <a:gd name="connsiteX1071" fmla="*/ 4490846 w 9419935"/>
              <a:gd name="connsiteY1071" fmla="*/ 3910 h 384650"/>
              <a:gd name="connsiteX1072" fmla="*/ 4476869 w 9419935"/>
              <a:gd name="connsiteY1072" fmla="*/ 56533 h 384650"/>
              <a:gd name="connsiteX1073" fmla="*/ 4476605 w 9419935"/>
              <a:gd name="connsiteY1073" fmla="*/ 56841 h 384650"/>
              <a:gd name="connsiteX1074" fmla="*/ 4482006 w 9419935"/>
              <a:gd name="connsiteY1074" fmla="*/ 53417 h 384650"/>
              <a:gd name="connsiteX1075" fmla="*/ 4541507 w 9419935"/>
              <a:gd name="connsiteY1075" fmla="*/ 42624 h 384650"/>
              <a:gd name="connsiteX1076" fmla="*/ 4618615 w 9419935"/>
              <a:gd name="connsiteY1076" fmla="*/ 72281 h 384650"/>
              <a:gd name="connsiteX1077" fmla="*/ 4584619 w 9419935"/>
              <a:gd name="connsiteY1077" fmla="*/ 96873 h 384650"/>
              <a:gd name="connsiteX1078" fmla="*/ 4572256 w 9419935"/>
              <a:gd name="connsiteY1078" fmla="*/ 99454 h 384650"/>
              <a:gd name="connsiteX1079" fmla="*/ 4572605 w 9419935"/>
              <a:gd name="connsiteY1079" fmla="*/ 99513 h 384650"/>
              <a:gd name="connsiteX1080" fmla="*/ 4627061 w 9419935"/>
              <a:gd name="connsiteY1080" fmla="*/ 135479 h 384650"/>
              <a:gd name="connsiteX1081" fmla="*/ 4660614 w 9419935"/>
              <a:gd name="connsiteY1081" fmla="*/ 210972 h 384650"/>
              <a:gd name="connsiteX1082" fmla="*/ 4629816 w 9419935"/>
              <a:gd name="connsiteY1082" fmla="*/ 209831 h 384650"/>
              <a:gd name="connsiteX1083" fmla="*/ 4608572 w 9419935"/>
              <a:gd name="connsiteY1083" fmla="*/ 197336 h 384650"/>
              <a:gd name="connsiteX1084" fmla="*/ 4608825 w 9419935"/>
              <a:gd name="connsiteY1084" fmla="*/ 197693 h 384650"/>
              <a:gd name="connsiteX1085" fmla="*/ 4621901 w 9419935"/>
              <a:gd name="connsiteY1085" fmla="*/ 261633 h 384650"/>
              <a:gd name="connsiteX1086" fmla="*/ 4592244 w 9419935"/>
              <a:gd name="connsiteY1086" fmla="*/ 338741 h 384650"/>
              <a:gd name="connsiteX1087" fmla="*/ 4567652 w 9419935"/>
              <a:gd name="connsiteY1087" fmla="*/ 304745 h 384650"/>
              <a:gd name="connsiteX1088" fmla="*/ 4565071 w 9419935"/>
              <a:gd name="connsiteY1088" fmla="*/ 292384 h 384650"/>
              <a:gd name="connsiteX1089" fmla="*/ 4565012 w 9419935"/>
              <a:gd name="connsiteY1089" fmla="*/ 292730 h 384650"/>
              <a:gd name="connsiteX1090" fmla="*/ 4529046 w 9419935"/>
              <a:gd name="connsiteY1090" fmla="*/ 347188 h 384650"/>
              <a:gd name="connsiteX1091" fmla="*/ 4453552 w 9419935"/>
              <a:gd name="connsiteY1091" fmla="*/ 380741 h 384650"/>
              <a:gd name="connsiteX1092" fmla="*/ 4454693 w 9419935"/>
              <a:gd name="connsiteY1092" fmla="*/ 349943 h 384650"/>
              <a:gd name="connsiteX1093" fmla="*/ 4467189 w 9419935"/>
              <a:gd name="connsiteY1093" fmla="*/ 328697 h 384650"/>
              <a:gd name="connsiteX1094" fmla="*/ 4466831 w 9419935"/>
              <a:gd name="connsiteY1094" fmla="*/ 328951 h 384650"/>
              <a:gd name="connsiteX1095" fmla="*/ 4402892 w 9419935"/>
              <a:gd name="connsiteY1095" fmla="*/ 342027 h 384650"/>
              <a:gd name="connsiteX1096" fmla="*/ 4325784 w 9419935"/>
              <a:gd name="connsiteY1096" fmla="*/ 312370 h 384650"/>
              <a:gd name="connsiteX1097" fmla="*/ 4327350 w 9419935"/>
              <a:gd name="connsiteY1097" fmla="*/ 306393 h 384650"/>
              <a:gd name="connsiteX1098" fmla="*/ 4353843 w 9419935"/>
              <a:gd name="connsiteY1098" fmla="*/ 289485 h 384650"/>
              <a:gd name="connsiteX1099" fmla="*/ 4372782 w 9419935"/>
              <a:gd name="connsiteY1099" fmla="*/ 285306 h 384650"/>
              <a:gd name="connsiteX1100" fmla="*/ 4371794 w 9419935"/>
              <a:gd name="connsiteY1100" fmla="*/ 285138 h 384650"/>
              <a:gd name="connsiteX1101" fmla="*/ 4317337 w 9419935"/>
              <a:gd name="connsiteY1101" fmla="*/ 249172 h 384650"/>
              <a:gd name="connsiteX1102" fmla="*/ 4283784 w 9419935"/>
              <a:gd name="connsiteY1102" fmla="*/ 173679 h 384650"/>
              <a:gd name="connsiteX1103" fmla="*/ 4314582 w 9419935"/>
              <a:gd name="connsiteY1103" fmla="*/ 174820 h 384650"/>
              <a:gd name="connsiteX1104" fmla="*/ 4335828 w 9419935"/>
              <a:gd name="connsiteY1104" fmla="*/ 187317 h 384650"/>
              <a:gd name="connsiteX1105" fmla="*/ 4335574 w 9419935"/>
              <a:gd name="connsiteY1105" fmla="*/ 186957 h 384650"/>
              <a:gd name="connsiteX1106" fmla="*/ 4322498 w 9419935"/>
              <a:gd name="connsiteY1106" fmla="*/ 123017 h 384650"/>
              <a:gd name="connsiteX1107" fmla="*/ 4333290 w 9419935"/>
              <a:gd name="connsiteY1107" fmla="*/ 63517 h 384650"/>
              <a:gd name="connsiteX1108" fmla="*/ 4340611 w 9419935"/>
              <a:gd name="connsiteY1108" fmla="*/ 51968 h 384650"/>
              <a:gd name="connsiteX1109" fmla="*/ 4352155 w 9419935"/>
              <a:gd name="connsiteY1109" fmla="*/ 45909 h 384650"/>
              <a:gd name="connsiteX1110" fmla="*/ 4376747 w 9419935"/>
              <a:gd name="connsiteY1110" fmla="*/ 79905 h 384650"/>
              <a:gd name="connsiteX1111" fmla="*/ 4379328 w 9419935"/>
              <a:gd name="connsiteY1111" fmla="*/ 92266 h 384650"/>
              <a:gd name="connsiteX1112" fmla="*/ 4379387 w 9419935"/>
              <a:gd name="connsiteY1112" fmla="*/ 91920 h 384650"/>
              <a:gd name="connsiteX1113" fmla="*/ 4415353 w 9419935"/>
              <a:gd name="connsiteY1113" fmla="*/ 37463 h 384650"/>
              <a:gd name="connsiteX1114" fmla="*/ 4478399 w 9419935"/>
              <a:gd name="connsiteY1114" fmla="*/ 32 h 384650"/>
              <a:gd name="connsiteX1115" fmla="*/ 4002857 w 9419935"/>
              <a:gd name="connsiteY1115" fmla="*/ 32 h 384650"/>
              <a:gd name="connsiteX1116" fmla="*/ 4015304 w 9419935"/>
              <a:gd name="connsiteY1116" fmla="*/ 3910 h 384650"/>
              <a:gd name="connsiteX1117" fmla="*/ 4001327 w 9419935"/>
              <a:gd name="connsiteY1117" fmla="*/ 56533 h 384650"/>
              <a:gd name="connsiteX1118" fmla="*/ 4001063 w 9419935"/>
              <a:gd name="connsiteY1118" fmla="*/ 56841 h 384650"/>
              <a:gd name="connsiteX1119" fmla="*/ 4006464 w 9419935"/>
              <a:gd name="connsiteY1119" fmla="*/ 53417 h 384650"/>
              <a:gd name="connsiteX1120" fmla="*/ 4065965 w 9419935"/>
              <a:gd name="connsiteY1120" fmla="*/ 42624 h 384650"/>
              <a:gd name="connsiteX1121" fmla="*/ 4143073 w 9419935"/>
              <a:gd name="connsiteY1121" fmla="*/ 72281 h 384650"/>
              <a:gd name="connsiteX1122" fmla="*/ 4109077 w 9419935"/>
              <a:gd name="connsiteY1122" fmla="*/ 96873 h 384650"/>
              <a:gd name="connsiteX1123" fmla="*/ 4096714 w 9419935"/>
              <a:gd name="connsiteY1123" fmla="*/ 99454 h 384650"/>
              <a:gd name="connsiteX1124" fmla="*/ 4097063 w 9419935"/>
              <a:gd name="connsiteY1124" fmla="*/ 99513 h 384650"/>
              <a:gd name="connsiteX1125" fmla="*/ 4151519 w 9419935"/>
              <a:gd name="connsiteY1125" fmla="*/ 135479 h 384650"/>
              <a:gd name="connsiteX1126" fmla="*/ 4185072 w 9419935"/>
              <a:gd name="connsiteY1126" fmla="*/ 210972 h 384650"/>
              <a:gd name="connsiteX1127" fmla="*/ 4154274 w 9419935"/>
              <a:gd name="connsiteY1127" fmla="*/ 209831 h 384650"/>
              <a:gd name="connsiteX1128" fmla="*/ 4133030 w 9419935"/>
              <a:gd name="connsiteY1128" fmla="*/ 197336 h 384650"/>
              <a:gd name="connsiteX1129" fmla="*/ 4133283 w 9419935"/>
              <a:gd name="connsiteY1129" fmla="*/ 197693 h 384650"/>
              <a:gd name="connsiteX1130" fmla="*/ 4146359 w 9419935"/>
              <a:gd name="connsiteY1130" fmla="*/ 261633 h 384650"/>
              <a:gd name="connsiteX1131" fmla="*/ 4116702 w 9419935"/>
              <a:gd name="connsiteY1131" fmla="*/ 338741 h 384650"/>
              <a:gd name="connsiteX1132" fmla="*/ 4092110 w 9419935"/>
              <a:gd name="connsiteY1132" fmla="*/ 304745 h 384650"/>
              <a:gd name="connsiteX1133" fmla="*/ 4089529 w 9419935"/>
              <a:gd name="connsiteY1133" fmla="*/ 292384 h 384650"/>
              <a:gd name="connsiteX1134" fmla="*/ 4089470 w 9419935"/>
              <a:gd name="connsiteY1134" fmla="*/ 292730 h 384650"/>
              <a:gd name="connsiteX1135" fmla="*/ 4053504 w 9419935"/>
              <a:gd name="connsiteY1135" fmla="*/ 347188 h 384650"/>
              <a:gd name="connsiteX1136" fmla="*/ 3978010 w 9419935"/>
              <a:gd name="connsiteY1136" fmla="*/ 380741 h 384650"/>
              <a:gd name="connsiteX1137" fmla="*/ 3979151 w 9419935"/>
              <a:gd name="connsiteY1137" fmla="*/ 349943 h 384650"/>
              <a:gd name="connsiteX1138" fmla="*/ 3991647 w 9419935"/>
              <a:gd name="connsiteY1138" fmla="*/ 328697 h 384650"/>
              <a:gd name="connsiteX1139" fmla="*/ 3991289 w 9419935"/>
              <a:gd name="connsiteY1139" fmla="*/ 328951 h 384650"/>
              <a:gd name="connsiteX1140" fmla="*/ 3927352 w 9419935"/>
              <a:gd name="connsiteY1140" fmla="*/ 342027 h 384650"/>
              <a:gd name="connsiteX1141" fmla="*/ 3850244 w 9419935"/>
              <a:gd name="connsiteY1141" fmla="*/ 312370 h 384650"/>
              <a:gd name="connsiteX1142" fmla="*/ 3851810 w 9419935"/>
              <a:gd name="connsiteY1142" fmla="*/ 306393 h 384650"/>
              <a:gd name="connsiteX1143" fmla="*/ 3878303 w 9419935"/>
              <a:gd name="connsiteY1143" fmla="*/ 289485 h 384650"/>
              <a:gd name="connsiteX1144" fmla="*/ 3897242 w 9419935"/>
              <a:gd name="connsiteY1144" fmla="*/ 285306 h 384650"/>
              <a:gd name="connsiteX1145" fmla="*/ 3896254 w 9419935"/>
              <a:gd name="connsiteY1145" fmla="*/ 285138 h 384650"/>
              <a:gd name="connsiteX1146" fmla="*/ 3841797 w 9419935"/>
              <a:gd name="connsiteY1146" fmla="*/ 249172 h 384650"/>
              <a:gd name="connsiteX1147" fmla="*/ 3808244 w 9419935"/>
              <a:gd name="connsiteY1147" fmla="*/ 173679 h 384650"/>
              <a:gd name="connsiteX1148" fmla="*/ 3839042 w 9419935"/>
              <a:gd name="connsiteY1148" fmla="*/ 174820 h 384650"/>
              <a:gd name="connsiteX1149" fmla="*/ 3860288 w 9419935"/>
              <a:gd name="connsiteY1149" fmla="*/ 187317 h 384650"/>
              <a:gd name="connsiteX1150" fmla="*/ 3860034 w 9419935"/>
              <a:gd name="connsiteY1150" fmla="*/ 186957 h 384650"/>
              <a:gd name="connsiteX1151" fmla="*/ 3846958 w 9419935"/>
              <a:gd name="connsiteY1151" fmla="*/ 123017 h 384650"/>
              <a:gd name="connsiteX1152" fmla="*/ 3857751 w 9419935"/>
              <a:gd name="connsiteY1152" fmla="*/ 63517 h 384650"/>
              <a:gd name="connsiteX1153" fmla="*/ 3865071 w 9419935"/>
              <a:gd name="connsiteY1153" fmla="*/ 51968 h 384650"/>
              <a:gd name="connsiteX1154" fmla="*/ 3876615 w 9419935"/>
              <a:gd name="connsiteY1154" fmla="*/ 45909 h 384650"/>
              <a:gd name="connsiteX1155" fmla="*/ 3901207 w 9419935"/>
              <a:gd name="connsiteY1155" fmla="*/ 79905 h 384650"/>
              <a:gd name="connsiteX1156" fmla="*/ 3903788 w 9419935"/>
              <a:gd name="connsiteY1156" fmla="*/ 92266 h 384650"/>
              <a:gd name="connsiteX1157" fmla="*/ 3903847 w 9419935"/>
              <a:gd name="connsiteY1157" fmla="*/ 91920 h 384650"/>
              <a:gd name="connsiteX1158" fmla="*/ 3939813 w 9419935"/>
              <a:gd name="connsiteY1158" fmla="*/ 37463 h 384650"/>
              <a:gd name="connsiteX1159" fmla="*/ 4002857 w 9419935"/>
              <a:gd name="connsiteY1159" fmla="*/ 32 h 384650"/>
              <a:gd name="connsiteX1160" fmla="*/ 3527317 w 9419935"/>
              <a:gd name="connsiteY1160" fmla="*/ 32 h 384650"/>
              <a:gd name="connsiteX1161" fmla="*/ 3539765 w 9419935"/>
              <a:gd name="connsiteY1161" fmla="*/ 3910 h 384650"/>
              <a:gd name="connsiteX1162" fmla="*/ 3525787 w 9419935"/>
              <a:gd name="connsiteY1162" fmla="*/ 56533 h 384650"/>
              <a:gd name="connsiteX1163" fmla="*/ 3525523 w 9419935"/>
              <a:gd name="connsiteY1163" fmla="*/ 56841 h 384650"/>
              <a:gd name="connsiteX1164" fmla="*/ 3530925 w 9419935"/>
              <a:gd name="connsiteY1164" fmla="*/ 53417 h 384650"/>
              <a:gd name="connsiteX1165" fmla="*/ 3590425 w 9419935"/>
              <a:gd name="connsiteY1165" fmla="*/ 42624 h 384650"/>
              <a:gd name="connsiteX1166" fmla="*/ 3667533 w 9419935"/>
              <a:gd name="connsiteY1166" fmla="*/ 72281 h 384650"/>
              <a:gd name="connsiteX1167" fmla="*/ 3633537 w 9419935"/>
              <a:gd name="connsiteY1167" fmla="*/ 96873 h 384650"/>
              <a:gd name="connsiteX1168" fmla="*/ 3621175 w 9419935"/>
              <a:gd name="connsiteY1168" fmla="*/ 99454 h 384650"/>
              <a:gd name="connsiteX1169" fmla="*/ 3621523 w 9419935"/>
              <a:gd name="connsiteY1169" fmla="*/ 99513 h 384650"/>
              <a:gd name="connsiteX1170" fmla="*/ 3675980 w 9419935"/>
              <a:gd name="connsiteY1170" fmla="*/ 135479 h 384650"/>
              <a:gd name="connsiteX1171" fmla="*/ 3709533 w 9419935"/>
              <a:gd name="connsiteY1171" fmla="*/ 210972 h 384650"/>
              <a:gd name="connsiteX1172" fmla="*/ 3678735 w 9419935"/>
              <a:gd name="connsiteY1172" fmla="*/ 209831 h 384650"/>
              <a:gd name="connsiteX1173" fmla="*/ 3657491 w 9419935"/>
              <a:gd name="connsiteY1173" fmla="*/ 197336 h 384650"/>
              <a:gd name="connsiteX1174" fmla="*/ 3657744 w 9419935"/>
              <a:gd name="connsiteY1174" fmla="*/ 197693 h 384650"/>
              <a:gd name="connsiteX1175" fmla="*/ 3670819 w 9419935"/>
              <a:gd name="connsiteY1175" fmla="*/ 261633 h 384650"/>
              <a:gd name="connsiteX1176" fmla="*/ 3641162 w 9419935"/>
              <a:gd name="connsiteY1176" fmla="*/ 338741 h 384650"/>
              <a:gd name="connsiteX1177" fmla="*/ 3616570 w 9419935"/>
              <a:gd name="connsiteY1177" fmla="*/ 304745 h 384650"/>
              <a:gd name="connsiteX1178" fmla="*/ 3613990 w 9419935"/>
              <a:gd name="connsiteY1178" fmla="*/ 292384 h 384650"/>
              <a:gd name="connsiteX1179" fmla="*/ 3613931 w 9419935"/>
              <a:gd name="connsiteY1179" fmla="*/ 292730 h 384650"/>
              <a:gd name="connsiteX1180" fmla="*/ 3577964 w 9419935"/>
              <a:gd name="connsiteY1180" fmla="*/ 347188 h 384650"/>
              <a:gd name="connsiteX1181" fmla="*/ 3502471 w 9419935"/>
              <a:gd name="connsiteY1181" fmla="*/ 380741 h 384650"/>
              <a:gd name="connsiteX1182" fmla="*/ 3503612 w 9419935"/>
              <a:gd name="connsiteY1182" fmla="*/ 349943 h 384650"/>
              <a:gd name="connsiteX1183" fmla="*/ 3516107 w 9419935"/>
              <a:gd name="connsiteY1183" fmla="*/ 328697 h 384650"/>
              <a:gd name="connsiteX1184" fmla="*/ 3515749 w 9419935"/>
              <a:gd name="connsiteY1184" fmla="*/ 328951 h 384650"/>
              <a:gd name="connsiteX1185" fmla="*/ 3451810 w 9419935"/>
              <a:gd name="connsiteY1185" fmla="*/ 342027 h 384650"/>
              <a:gd name="connsiteX1186" fmla="*/ 3374702 w 9419935"/>
              <a:gd name="connsiteY1186" fmla="*/ 312370 h 384650"/>
              <a:gd name="connsiteX1187" fmla="*/ 3376269 w 9419935"/>
              <a:gd name="connsiteY1187" fmla="*/ 306393 h 384650"/>
              <a:gd name="connsiteX1188" fmla="*/ 3402762 w 9419935"/>
              <a:gd name="connsiteY1188" fmla="*/ 289485 h 384650"/>
              <a:gd name="connsiteX1189" fmla="*/ 3421700 w 9419935"/>
              <a:gd name="connsiteY1189" fmla="*/ 285306 h 384650"/>
              <a:gd name="connsiteX1190" fmla="*/ 3420712 w 9419935"/>
              <a:gd name="connsiteY1190" fmla="*/ 285138 h 384650"/>
              <a:gd name="connsiteX1191" fmla="*/ 3366255 w 9419935"/>
              <a:gd name="connsiteY1191" fmla="*/ 249172 h 384650"/>
              <a:gd name="connsiteX1192" fmla="*/ 3332703 w 9419935"/>
              <a:gd name="connsiteY1192" fmla="*/ 173679 h 384650"/>
              <a:gd name="connsiteX1193" fmla="*/ 3363500 w 9419935"/>
              <a:gd name="connsiteY1193" fmla="*/ 174820 h 384650"/>
              <a:gd name="connsiteX1194" fmla="*/ 3384747 w 9419935"/>
              <a:gd name="connsiteY1194" fmla="*/ 187317 h 384650"/>
              <a:gd name="connsiteX1195" fmla="*/ 3384492 w 9419935"/>
              <a:gd name="connsiteY1195" fmla="*/ 186957 h 384650"/>
              <a:gd name="connsiteX1196" fmla="*/ 3371416 w 9419935"/>
              <a:gd name="connsiteY1196" fmla="*/ 123017 h 384650"/>
              <a:gd name="connsiteX1197" fmla="*/ 3382209 w 9419935"/>
              <a:gd name="connsiteY1197" fmla="*/ 63517 h 384650"/>
              <a:gd name="connsiteX1198" fmla="*/ 3389530 w 9419935"/>
              <a:gd name="connsiteY1198" fmla="*/ 51968 h 384650"/>
              <a:gd name="connsiteX1199" fmla="*/ 3401074 w 9419935"/>
              <a:gd name="connsiteY1199" fmla="*/ 45909 h 384650"/>
              <a:gd name="connsiteX1200" fmla="*/ 3425665 w 9419935"/>
              <a:gd name="connsiteY1200" fmla="*/ 79905 h 384650"/>
              <a:gd name="connsiteX1201" fmla="*/ 3428246 w 9419935"/>
              <a:gd name="connsiteY1201" fmla="*/ 92266 h 384650"/>
              <a:gd name="connsiteX1202" fmla="*/ 3428305 w 9419935"/>
              <a:gd name="connsiteY1202" fmla="*/ 91920 h 384650"/>
              <a:gd name="connsiteX1203" fmla="*/ 3464271 w 9419935"/>
              <a:gd name="connsiteY1203" fmla="*/ 37463 h 384650"/>
              <a:gd name="connsiteX1204" fmla="*/ 3527317 w 9419935"/>
              <a:gd name="connsiteY1204" fmla="*/ 32 h 384650"/>
              <a:gd name="connsiteX1205" fmla="*/ 3051776 w 9419935"/>
              <a:gd name="connsiteY1205" fmla="*/ 32 h 384650"/>
              <a:gd name="connsiteX1206" fmla="*/ 3064223 w 9419935"/>
              <a:gd name="connsiteY1206" fmla="*/ 3910 h 384650"/>
              <a:gd name="connsiteX1207" fmla="*/ 3050245 w 9419935"/>
              <a:gd name="connsiteY1207" fmla="*/ 56533 h 384650"/>
              <a:gd name="connsiteX1208" fmla="*/ 3049981 w 9419935"/>
              <a:gd name="connsiteY1208" fmla="*/ 56841 h 384650"/>
              <a:gd name="connsiteX1209" fmla="*/ 3055383 w 9419935"/>
              <a:gd name="connsiteY1209" fmla="*/ 53417 h 384650"/>
              <a:gd name="connsiteX1210" fmla="*/ 3114883 w 9419935"/>
              <a:gd name="connsiteY1210" fmla="*/ 42624 h 384650"/>
              <a:gd name="connsiteX1211" fmla="*/ 3191991 w 9419935"/>
              <a:gd name="connsiteY1211" fmla="*/ 72281 h 384650"/>
              <a:gd name="connsiteX1212" fmla="*/ 3157996 w 9419935"/>
              <a:gd name="connsiteY1212" fmla="*/ 96873 h 384650"/>
              <a:gd name="connsiteX1213" fmla="*/ 3145633 w 9419935"/>
              <a:gd name="connsiteY1213" fmla="*/ 99454 h 384650"/>
              <a:gd name="connsiteX1214" fmla="*/ 3145981 w 9419935"/>
              <a:gd name="connsiteY1214" fmla="*/ 99513 h 384650"/>
              <a:gd name="connsiteX1215" fmla="*/ 3200437 w 9419935"/>
              <a:gd name="connsiteY1215" fmla="*/ 135479 h 384650"/>
              <a:gd name="connsiteX1216" fmla="*/ 3233991 w 9419935"/>
              <a:gd name="connsiteY1216" fmla="*/ 210972 h 384650"/>
              <a:gd name="connsiteX1217" fmla="*/ 3203193 w 9419935"/>
              <a:gd name="connsiteY1217" fmla="*/ 209831 h 384650"/>
              <a:gd name="connsiteX1218" fmla="*/ 3181949 w 9419935"/>
              <a:gd name="connsiteY1218" fmla="*/ 197336 h 384650"/>
              <a:gd name="connsiteX1219" fmla="*/ 3182202 w 9419935"/>
              <a:gd name="connsiteY1219" fmla="*/ 197693 h 384650"/>
              <a:gd name="connsiteX1220" fmla="*/ 3195278 w 9419935"/>
              <a:gd name="connsiteY1220" fmla="*/ 261633 h 384650"/>
              <a:gd name="connsiteX1221" fmla="*/ 3165621 w 9419935"/>
              <a:gd name="connsiteY1221" fmla="*/ 338741 h 384650"/>
              <a:gd name="connsiteX1222" fmla="*/ 3141029 w 9419935"/>
              <a:gd name="connsiteY1222" fmla="*/ 304745 h 384650"/>
              <a:gd name="connsiteX1223" fmla="*/ 3138448 w 9419935"/>
              <a:gd name="connsiteY1223" fmla="*/ 292384 h 384650"/>
              <a:gd name="connsiteX1224" fmla="*/ 3138389 w 9419935"/>
              <a:gd name="connsiteY1224" fmla="*/ 292730 h 384650"/>
              <a:gd name="connsiteX1225" fmla="*/ 3102423 w 9419935"/>
              <a:gd name="connsiteY1225" fmla="*/ 347188 h 384650"/>
              <a:gd name="connsiteX1226" fmla="*/ 3026929 w 9419935"/>
              <a:gd name="connsiteY1226" fmla="*/ 380741 h 384650"/>
              <a:gd name="connsiteX1227" fmla="*/ 3028070 w 9419935"/>
              <a:gd name="connsiteY1227" fmla="*/ 349943 h 384650"/>
              <a:gd name="connsiteX1228" fmla="*/ 3040565 w 9419935"/>
              <a:gd name="connsiteY1228" fmla="*/ 328697 h 384650"/>
              <a:gd name="connsiteX1229" fmla="*/ 3040207 w 9419935"/>
              <a:gd name="connsiteY1229" fmla="*/ 328951 h 384650"/>
              <a:gd name="connsiteX1230" fmla="*/ 2976268 w 9419935"/>
              <a:gd name="connsiteY1230" fmla="*/ 342027 h 384650"/>
              <a:gd name="connsiteX1231" fmla="*/ 2899160 w 9419935"/>
              <a:gd name="connsiteY1231" fmla="*/ 312370 h 384650"/>
              <a:gd name="connsiteX1232" fmla="*/ 2900727 w 9419935"/>
              <a:gd name="connsiteY1232" fmla="*/ 306393 h 384650"/>
              <a:gd name="connsiteX1233" fmla="*/ 2927219 w 9419935"/>
              <a:gd name="connsiteY1233" fmla="*/ 289485 h 384650"/>
              <a:gd name="connsiteX1234" fmla="*/ 2946159 w 9419935"/>
              <a:gd name="connsiteY1234" fmla="*/ 285306 h 384650"/>
              <a:gd name="connsiteX1235" fmla="*/ 2945170 w 9419935"/>
              <a:gd name="connsiteY1235" fmla="*/ 285138 h 384650"/>
              <a:gd name="connsiteX1236" fmla="*/ 2890713 w 9419935"/>
              <a:gd name="connsiteY1236" fmla="*/ 249172 h 384650"/>
              <a:gd name="connsiteX1237" fmla="*/ 2857161 w 9419935"/>
              <a:gd name="connsiteY1237" fmla="*/ 173679 h 384650"/>
              <a:gd name="connsiteX1238" fmla="*/ 2887958 w 9419935"/>
              <a:gd name="connsiteY1238" fmla="*/ 174820 h 384650"/>
              <a:gd name="connsiteX1239" fmla="*/ 2909204 w 9419935"/>
              <a:gd name="connsiteY1239" fmla="*/ 187317 h 384650"/>
              <a:gd name="connsiteX1240" fmla="*/ 2908950 w 9419935"/>
              <a:gd name="connsiteY1240" fmla="*/ 186957 h 384650"/>
              <a:gd name="connsiteX1241" fmla="*/ 2895874 w 9419935"/>
              <a:gd name="connsiteY1241" fmla="*/ 123017 h 384650"/>
              <a:gd name="connsiteX1242" fmla="*/ 2906667 w 9419935"/>
              <a:gd name="connsiteY1242" fmla="*/ 63517 h 384650"/>
              <a:gd name="connsiteX1243" fmla="*/ 2913988 w 9419935"/>
              <a:gd name="connsiteY1243" fmla="*/ 51968 h 384650"/>
              <a:gd name="connsiteX1244" fmla="*/ 2925531 w 9419935"/>
              <a:gd name="connsiteY1244" fmla="*/ 45909 h 384650"/>
              <a:gd name="connsiteX1245" fmla="*/ 2950123 w 9419935"/>
              <a:gd name="connsiteY1245" fmla="*/ 79905 h 384650"/>
              <a:gd name="connsiteX1246" fmla="*/ 2952704 w 9419935"/>
              <a:gd name="connsiteY1246" fmla="*/ 92266 h 384650"/>
              <a:gd name="connsiteX1247" fmla="*/ 2952763 w 9419935"/>
              <a:gd name="connsiteY1247" fmla="*/ 91920 h 384650"/>
              <a:gd name="connsiteX1248" fmla="*/ 2988730 w 9419935"/>
              <a:gd name="connsiteY1248" fmla="*/ 37463 h 384650"/>
              <a:gd name="connsiteX1249" fmla="*/ 3051776 w 9419935"/>
              <a:gd name="connsiteY1249" fmla="*/ 32 h 384650"/>
              <a:gd name="connsiteX1250" fmla="*/ 2576234 w 9419935"/>
              <a:gd name="connsiteY1250" fmla="*/ 32 h 384650"/>
              <a:gd name="connsiteX1251" fmla="*/ 2588681 w 9419935"/>
              <a:gd name="connsiteY1251" fmla="*/ 3910 h 384650"/>
              <a:gd name="connsiteX1252" fmla="*/ 2574704 w 9419935"/>
              <a:gd name="connsiteY1252" fmla="*/ 56533 h 384650"/>
              <a:gd name="connsiteX1253" fmla="*/ 2574440 w 9419935"/>
              <a:gd name="connsiteY1253" fmla="*/ 56841 h 384650"/>
              <a:gd name="connsiteX1254" fmla="*/ 2579841 w 9419935"/>
              <a:gd name="connsiteY1254" fmla="*/ 53417 h 384650"/>
              <a:gd name="connsiteX1255" fmla="*/ 2639342 w 9419935"/>
              <a:gd name="connsiteY1255" fmla="*/ 42624 h 384650"/>
              <a:gd name="connsiteX1256" fmla="*/ 2716449 w 9419935"/>
              <a:gd name="connsiteY1256" fmla="*/ 72281 h 384650"/>
              <a:gd name="connsiteX1257" fmla="*/ 2682454 w 9419935"/>
              <a:gd name="connsiteY1257" fmla="*/ 96873 h 384650"/>
              <a:gd name="connsiteX1258" fmla="*/ 2670091 w 9419935"/>
              <a:gd name="connsiteY1258" fmla="*/ 99454 h 384650"/>
              <a:gd name="connsiteX1259" fmla="*/ 2670439 w 9419935"/>
              <a:gd name="connsiteY1259" fmla="*/ 99513 h 384650"/>
              <a:gd name="connsiteX1260" fmla="*/ 2724896 w 9419935"/>
              <a:gd name="connsiteY1260" fmla="*/ 135479 h 384650"/>
              <a:gd name="connsiteX1261" fmla="*/ 2758449 w 9419935"/>
              <a:gd name="connsiteY1261" fmla="*/ 210972 h 384650"/>
              <a:gd name="connsiteX1262" fmla="*/ 2727651 w 9419935"/>
              <a:gd name="connsiteY1262" fmla="*/ 209831 h 384650"/>
              <a:gd name="connsiteX1263" fmla="*/ 2706407 w 9419935"/>
              <a:gd name="connsiteY1263" fmla="*/ 197336 h 384650"/>
              <a:gd name="connsiteX1264" fmla="*/ 2706661 w 9419935"/>
              <a:gd name="connsiteY1264" fmla="*/ 197693 h 384650"/>
              <a:gd name="connsiteX1265" fmla="*/ 2719736 w 9419935"/>
              <a:gd name="connsiteY1265" fmla="*/ 261633 h 384650"/>
              <a:gd name="connsiteX1266" fmla="*/ 2690078 w 9419935"/>
              <a:gd name="connsiteY1266" fmla="*/ 338741 h 384650"/>
              <a:gd name="connsiteX1267" fmla="*/ 2665487 w 9419935"/>
              <a:gd name="connsiteY1267" fmla="*/ 304745 h 384650"/>
              <a:gd name="connsiteX1268" fmla="*/ 2662906 w 9419935"/>
              <a:gd name="connsiteY1268" fmla="*/ 292384 h 384650"/>
              <a:gd name="connsiteX1269" fmla="*/ 2662847 w 9419935"/>
              <a:gd name="connsiteY1269" fmla="*/ 292730 h 384650"/>
              <a:gd name="connsiteX1270" fmla="*/ 2626881 w 9419935"/>
              <a:gd name="connsiteY1270" fmla="*/ 347188 h 384650"/>
              <a:gd name="connsiteX1271" fmla="*/ 2551387 w 9419935"/>
              <a:gd name="connsiteY1271" fmla="*/ 380741 h 384650"/>
              <a:gd name="connsiteX1272" fmla="*/ 2552528 w 9419935"/>
              <a:gd name="connsiteY1272" fmla="*/ 349943 h 384650"/>
              <a:gd name="connsiteX1273" fmla="*/ 2565024 w 9419935"/>
              <a:gd name="connsiteY1273" fmla="*/ 328697 h 384650"/>
              <a:gd name="connsiteX1274" fmla="*/ 2564666 w 9419935"/>
              <a:gd name="connsiteY1274" fmla="*/ 328951 h 384650"/>
              <a:gd name="connsiteX1275" fmla="*/ 2500726 w 9419935"/>
              <a:gd name="connsiteY1275" fmla="*/ 342027 h 384650"/>
              <a:gd name="connsiteX1276" fmla="*/ 2423618 w 9419935"/>
              <a:gd name="connsiteY1276" fmla="*/ 312370 h 384650"/>
              <a:gd name="connsiteX1277" fmla="*/ 2425185 w 9419935"/>
              <a:gd name="connsiteY1277" fmla="*/ 306393 h 384650"/>
              <a:gd name="connsiteX1278" fmla="*/ 2451678 w 9419935"/>
              <a:gd name="connsiteY1278" fmla="*/ 289485 h 384650"/>
              <a:gd name="connsiteX1279" fmla="*/ 2470617 w 9419935"/>
              <a:gd name="connsiteY1279" fmla="*/ 285306 h 384650"/>
              <a:gd name="connsiteX1280" fmla="*/ 2469629 w 9419935"/>
              <a:gd name="connsiteY1280" fmla="*/ 285138 h 384650"/>
              <a:gd name="connsiteX1281" fmla="*/ 2415172 w 9419935"/>
              <a:gd name="connsiteY1281" fmla="*/ 249172 h 384650"/>
              <a:gd name="connsiteX1282" fmla="*/ 2381619 w 9419935"/>
              <a:gd name="connsiteY1282" fmla="*/ 173679 h 384650"/>
              <a:gd name="connsiteX1283" fmla="*/ 2412417 w 9419935"/>
              <a:gd name="connsiteY1283" fmla="*/ 174820 h 384650"/>
              <a:gd name="connsiteX1284" fmla="*/ 2433663 w 9419935"/>
              <a:gd name="connsiteY1284" fmla="*/ 187317 h 384650"/>
              <a:gd name="connsiteX1285" fmla="*/ 2433409 w 9419935"/>
              <a:gd name="connsiteY1285" fmla="*/ 186957 h 384650"/>
              <a:gd name="connsiteX1286" fmla="*/ 2420333 w 9419935"/>
              <a:gd name="connsiteY1286" fmla="*/ 123017 h 384650"/>
              <a:gd name="connsiteX1287" fmla="*/ 2431125 w 9419935"/>
              <a:gd name="connsiteY1287" fmla="*/ 63517 h 384650"/>
              <a:gd name="connsiteX1288" fmla="*/ 2438446 w 9419935"/>
              <a:gd name="connsiteY1288" fmla="*/ 51968 h 384650"/>
              <a:gd name="connsiteX1289" fmla="*/ 2449990 w 9419935"/>
              <a:gd name="connsiteY1289" fmla="*/ 45909 h 384650"/>
              <a:gd name="connsiteX1290" fmla="*/ 2474582 w 9419935"/>
              <a:gd name="connsiteY1290" fmla="*/ 79905 h 384650"/>
              <a:gd name="connsiteX1291" fmla="*/ 2477163 w 9419935"/>
              <a:gd name="connsiteY1291" fmla="*/ 92266 h 384650"/>
              <a:gd name="connsiteX1292" fmla="*/ 2477221 w 9419935"/>
              <a:gd name="connsiteY1292" fmla="*/ 91920 h 384650"/>
              <a:gd name="connsiteX1293" fmla="*/ 2513188 w 9419935"/>
              <a:gd name="connsiteY1293" fmla="*/ 37463 h 384650"/>
              <a:gd name="connsiteX1294" fmla="*/ 2576234 w 9419935"/>
              <a:gd name="connsiteY1294" fmla="*/ 32 h 384650"/>
              <a:gd name="connsiteX1295" fmla="*/ 2100693 w 9419935"/>
              <a:gd name="connsiteY1295" fmla="*/ 32 h 384650"/>
              <a:gd name="connsiteX1296" fmla="*/ 2113140 w 9419935"/>
              <a:gd name="connsiteY1296" fmla="*/ 3910 h 384650"/>
              <a:gd name="connsiteX1297" fmla="*/ 2099162 w 9419935"/>
              <a:gd name="connsiteY1297" fmla="*/ 56533 h 384650"/>
              <a:gd name="connsiteX1298" fmla="*/ 2098898 w 9419935"/>
              <a:gd name="connsiteY1298" fmla="*/ 56841 h 384650"/>
              <a:gd name="connsiteX1299" fmla="*/ 2104300 w 9419935"/>
              <a:gd name="connsiteY1299" fmla="*/ 53417 h 384650"/>
              <a:gd name="connsiteX1300" fmla="*/ 2163801 w 9419935"/>
              <a:gd name="connsiteY1300" fmla="*/ 42624 h 384650"/>
              <a:gd name="connsiteX1301" fmla="*/ 2240908 w 9419935"/>
              <a:gd name="connsiteY1301" fmla="*/ 72281 h 384650"/>
              <a:gd name="connsiteX1302" fmla="*/ 2206912 w 9419935"/>
              <a:gd name="connsiteY1302" fmla="*/ 96873 h 384650"/>
              <a:gd name="connsiteX1303" fmla="*/ 2194550 w 9419935"/>
              <a:gd name="connsiteY1303" fmla="*/ 99454 h 384650"/>
              <a:gd name="connsiteX1304" fmla="*/ 2194898 w 9419935"/>
              <a:gd name="connsiteY1304" fmla="*/ 99513 h 384650"/>
              <a:gd name="connsiteX1305" fmla="*/ 2249355 w 9419935"/>
              <a:gd name="connsiteY1305" fmla="*/ 135479 h 384650"/>
              <a:gd name="connsiteX1306" fmla="*/ 2282908 w 9419935"/>
              <a:gd name="connsiteY1306" fmla="*/ 210972 h 384650"/>
              <a:gd name="connsiteX1307" fmla="*/ 2252110 w 9419935"/>
              <a:gd name="connsiteY1307" fmla="*/ 209831 h 384650"/>
              <a:gd name="connsiteX1308" fmla="*/ 2230866 w 9419935"/>
              <a:gd name="connsiteY1308" fmla="*/ 197336 h 384650"/>
              <a:gd name="connsiteX1309" fmla="*/ 2231119 w 9419935"/>
              <a:gd name="connsiteY1309" fmla="*/ 197693 h 384650"/>
              <a:gd name="connsiteX1310" fmla="*/ 2244194 w 9419935"/>
              <a:gd name="connsiteY1310" fmla="*/ 261633 h 384650"/>
              <a:gd name="connsiteX1311" fmla="*/ 2214538 w 9419935"/>
              <a:gd name="connsiteY1311" fmla="*/ 338741 h 384650"/>
              <a:gd name="connsiteX1312" fmla="*/ 2189945 w 9419935"/>
              <a:gd name="connsiteY1312" fmla="*/ 304745 h 384650"/>
              <a:gd name="connsiteX1313" fmla="*/ 2187365 w 9419935"/>
              <a:gd name="connsiteY1313" fmla="*/ 292384 h 384650"/>
              <a:gd name="connsiteX1314" fmla="*/ 2187306 w 9419935"/>
              <a:gd name="connsiteY1314" fmla="*/ 292730 h 384650"/>
              <a:gd name="connsiteX1315" fmla="*/ 2151340 w 9419935"/>
              <a:gd name="connsiteY1315" fmla="*/ 347188 h 384650"/>
              <a:gd name="connsiteX1316" fmla="*/ 2075846 w 9419935"/>
              <a:gd name="connsiteY1316" fmla="*/ 380741 h 384650"/>
              <a:gd name="connsiteX1317" fmla="*/ 2076987 w 9419935"/>
              <a:gd name="connsiteY1317" fmla="*/ 349943 h 384650"/>
              <a:gd name="connsiteX1318" fmla="*/ 2089482 w 9419935"/>
              <a:gd name="connsiteY1318" fmla="*/ 328697 h 384650"/>
              <a:gd name="connsiteX1319" fmla="*/ 2089124 w 9419935"/>
              <a:gd name="connsiteY1319" fmla="*/ 328951 h 384650"/>
              <a:gd name="connsiteX1320" fmla="*/ 2025185 w 9419935"/>
              <a:gd name="connsiteY1320" fmla="*/ 342027 h 384650"/>
              <a:gd name="connsiteX1321" fmla="*/ 1948077 w 9419935"/>
              <a:gd name="connsiteY1321" fmla="*/ 312370 h 384650"/>
              <a:gd name="connsiteX1322" fmla="*/ 1949644 w 9419935"/>
              <a:gd name="connsiteY1322" fmla="*/ 306393 h 384650"/>
              <a:gd name="connsiteX1323" fmla="*/ 1976137 w 9419935"/>
              <a:gd name="connsiteY1323" fmla="*/ 289485 h 384650"/>
              <a:gd name="connsiteX1324" fmla="*/ 1995076 w 9419935"/>
              <a:gd name="connsiteY1324" fmla="*/ 285306 h 384650"/>
              <a:gd name="connsiteX1325" fmla="*/ 1994087 w 9419935"/>
              <a:gd name="connsiteY1325" fmla="*/ 285138 h 384650"/>
              <a:gd name="connsiteX1326" fmla="*/ 1939630 w 9419935"/>
              <a:gd name="connsiteY1326" fmla="*/ 249172 h 384650"/>
              <a:gd name="connsiteX1327" fmla="*/ 1906078 w 9419935"/>
              <a:gd name="connsiteY1327" fmla="*/ 173679 h 384650"/>
              <a:gd name="connsiteX1328" fmla="*/ 1936875 w 9419935"/>
              <a:gd name="connsiteY1328" fmla="*/ 174820 h 384650"/>
              <a:gd name="connsiteX1329" fmla="*/ 1958122 w 9419935"/>
              <a:gd name="connsiteY1329" fmla="*/ 187317 h 384650"/>
              <a:gd name="connsiteX1330" fmla="*/ 1957868 w 9419935"/>
              <a:gd name="connsiteY1330" fmla="*/ 186957 h 384650"/>
              <a:gd name="connsiteX1331" fmla="*/ 1944792 w 9419935"/>
              <a:gd name="connsiteY1331" fmla="*/ 123017 h 384650"/>
              <a:gd name="connsiteX1332" fmla="*/ 1955584 w 9419935"/>
              <a:gd name="connsiteY1332" fmla="*/ 63517 h 384650"/>
              <a:gd name="connsiteX1333" fmla="*/ 1962905 w 9419935"/>
              <a:gd name="connsiteY1333" fmla="*/ 51968 h 384650"/>
              <a:gd name="connsiteX1334" fmla="*/ 1974449 w 9419935"/>
              <a:gd name="connsiteY1334" fmla="*/ 45909 h 384650"/>
              <a:gd name="connsiteX1335" fmla="*/ 1999041 w 9419935"/>
              <a:gd name="connsiteY1335" fmla="*/ 79905 h 384650"/>
              <a:gd name="connsiteX1336" fmla="*/ 2001621 w 9419935"/>
              <a:gd name="connsiteY1336" fmla="*/ 92266 h 384650"/>
              <a:gd name="connsiteX1337" fmla="*/ 2001681 w 9419935"/>
              <a:gd name="connsiteY1337" fmla="*/ 91920 h 384650"/>
              <a:gd name="connsiteX1338" fmla="*/ 2037646 w 9419935"/>
              <a:gd name="connsiteY1338" fmla="*/ 37463 h 384650"/>
              <a:gd name="connsiteX1339" fmla="*/ 2100693 w 9419935"/>
              <a:gd name="connsiteY1339" fmla="*/ 32 h 384650"/>
              <a:gd name="connsiteX1340" fmla="*/ 1625150 w 9419935"/>
              <a:gd name="connsiteY1340" fmla="*/ 32 h 384650"/>
              <a:gd name="connsiteX1341" fmla="*/ 1637598 w 9419935"/>
              <a:gd name="connsiteY1341" fmla="*/ 3910 h 384650"/>
              <a:gd name="connsiteX1342" fmla="*/ 1623619 w 9419935"/>
              <a:gd name="connsiteY1342" fmla="*/ 56533 h 384650"/>
              <a:gd name="connsiteX1343" fmla="*/ 1623356 w 9419935"/>
              <a:gd name="connsiteY1343" fmla="*/ 56841 h 384650"/>
              <a:gd name="connsiteX1344" fmla="*/ 1628757 w 9419935"/>
              <a:gd name="connsiteY1344" fmla="*/ 53417 h 384650"/>
              <a:gd name="connsiteX1345" fmla="*/ 1688258 w 9419935"/>
              <a:gd name="connsiteY1345" fmla="*/ 42624 h 384650"/>
              <a:gd name="connsiteX1346" fmla="*/ 1765366 w 9419935"/>
              <a:gd name="connsiteY1346" fmla="*/ 72281 h 384650"/>
              <a:gd name="connsiteX1347" fmla="*/ 1731371 w 9419935"/>
              <a:gd name="connsiteY1347" fmla="*/ 96873 h 384650"/>
              <a:gd name="connsiteX1348" fmla="*/ 1719008 w 9419935"/>
              <a:gd name="connsiteY1348" fmla="*/ 99454 h 384650"/>
              <a:gd name="connsiteX1349" fmla="*/ 1719356 w 9419935"/>
              <a:gd name="connsiteY1349" fmla="*/ 99513 h 384650"/>
              <a:gd name="connsiteX1350" fmla="*/ 1773813 w 9419935"/>
              <a:gd name="connsiteY1350" fmla="*/ 135479 h 384650"/>
              <a:gd name="connsiteX1351" fmla="*/ 1807366 w 9419935"/>
              <a:gd name="connsiteY1351" fmla="*/ 210972 h 384650"/>
              <a:gd name="connsiteX1352" fmla="*/ 1776568 w 9419935"/>
              <a:gd name="connsiteY1352" fmla="*/ 209831 h 384650"/>
              <a:gd name="connsiteX1353" fmla="*/ 1755324 w 9419935"/>
              <a:gd name="connsiteY1353" fmla="*/ 197336 h 384650"/>
              <a:gd name="connsiteX1354" fmla="*/ 1755576 w 9419935"/>
              <a:gd name="connsiteY1354" fmla="*/ 197693 h 384650"/>
              <a:gd name="connsiteX1355" fmla="*/ 1768653 w 9419935"/>
              <a:gd name="connsiteY1355" fmla="*/ 261633 h 384650"/>
              <a:gd name="connsiteX1356" fmla="*/ 1738995 w 9419935"/>
              <a:gd name="connsiteY1356" fmla="*/ 338741 h 384650"/>
              <a:gd name="connsiteX1357" fmla="*/ 1714404 w 9419935"/>
              <a:gd name="connsiteY1357" fmla="*/ 304745 h 384650"/>
              <a:gd name="connsiteX1358" fmla="*/ 1711822 w 9419935"/>
              <a:gd name="connsiteY1358" fmla="*/ 292384 h 384650"/>
              <a:gd name="connsiteX1359" fmla="*/ 1711764 w 9419935"/>
              <a:gd name="connsiteY1359" fmla="*/ 292730 h 384650"/>
              <a:gd name="connsiteX1360" fmla="*/ 1675797 w 9419935"/>
              <a:gd name="connsiteY1360" fmla="*/ 347188 h 384650"/>
              <a:gd name="connsiteX1361" fmla="*/ 1600303 w 9419935"/>
              <a:gd name="connsiteY1361" fmla="*/ 380741 h 384650"/>
              <a:gd name="connsiteX1362" fmla="*/ 1601445 w 9419935"/>
              <a:gd name="connsiteY1362" fmla="*/ 349943 h 384650"/>
              <a:gd name="connsiteX1363" fmla="*/ 1613940 w 9419935"/>
              <a:gd name="connsiteY1363" fmla="*/ 328697 h 384650"/>
              <a:gd name="connsiteX1364" fmla="*/ 1613583 w 9419935"/>
              <a:gd name="connsiteY1364" fmla="*/ 328951 h 384650"/>
              <a:gd name="connsiteX1365" fmla="*/ 1549643 w 9419935"/>
              <a:gd name="connsiteY1365" fmla="*/ 342027 h 384650"/>
              <a:gd name="connsiteX1366" fmla="*/ 1472535 w 9419935"/>
              <a:gd name="connsiteY1366" fmla="*/ 312370 h 384650"/>
              <a:gd name="connsiteX1367" fmla="*/ 1474100 w 9419935"/>
              <a:gd name="connsiteY1367" fmla="*/ 306393 h 384650"/>
              <a:gd name="connsiteX1368" fmla="*/ 1500594 w 9419935"/>
              <a:gd name="connsiteY1368" fmla="*/ 289485 h 384650"/>
              <a:gd name="connsiteX1369" fmla="*/ 1519533 w 9419935"/>
              <a:gd name="connsiteY1369" fmla="*/ 285306 h 384650"/>
              <a:gd name="connsiteX1370" fmla="*/ 1518544 w 9419935"/>
              <a:gd name="connsiteY1370" fmla="*/ 285138 h 384650"/>
              <a:gd name="connsiteX1371" fmla="*/ 1464087 w 9419935"/>
              <a:gd name="connsiteY1371" fmla="*/ 249172 h 384650"/>
              <a:gd name="connsiteX1372" fmla="*/ 1430536 w 9419935"/>
              <a:gd name="connsiteY1372" fmla="*/ 173679 h 384650"/>
              <a:gd name="connsiteX1373" fmla="*/ 1461332 w 9419935"/>
              <a:gd name="connsiteY1373" fmla="*/ 174820 h 384650"/>
              <a:gd name="connsiteX1374" fmla="*/ 1482579 w 9419935"/>
              <a:gd name="connsiteY1374" fmla="*/ 187317 h 384650"/>
              <a:gd name="connsiteX1375" fmla="*/ 1482324 w 9419935"/>
              <a:gd name="connsiteY1375" fmla="*/ 186957 h 384650"/>
              <a:gd name="connsiteX1376" fmla="*/ 1469249 w 9419935"/>
              <a:gd name="connsiteY1376" fmla="*/ 123017 h 384650"/>
              <a:gd name="connsiteX1377" fmla="*/ 1480042 w 9419935"/>
              <a:gd name="connsiteY1377" fmla="*/ 63517 h 384650"/>
              <a:gd name="connsiteX1378" fmla="*/ 1487363 w 9419935"/>
              <a:gd name="connsiteY1378" fmla="*/ 51968 h 384650"/>
              <a:gd name="connsiteX1379" fmla="*/ 1498907 w 9419935"/>
              <a:gd name="connsiteY1379" fmla="*/ 45909 h 384650"/>
              <a:gd name="connsiteX1380" fmla="*/ 1523498 w 9419935"/>
              <a:gd name="connsiteY1380" fmla="*/ 79905 h 384650"/>
              <a:gd name="connsiteX1381" fmla="*/ 1526078 w 9419935"/>
              <a:gd name="connsiteY1381" fmla="*/ 92266 h 384650"/>
              <a:gd name="connsiteX1382" fmla="*/ 1526138 w 9419935"/>
              <a:gd name="connsiteY1382" fmla="*/ 91920 h 384650"/>
              <a:gd name="connsiteX1383" fmla="*/ 1562104 w 9419935"/>
              <a:gd name="connsiteY1383" fmla="*/ 37463 h 384650"/>
              <a:gd name="connsiteX1384" fmla="*/ 1625150 w 9419935"/>
              <a:gd name="connsiteY1384" fmla="*/ 32 h 384650"/>
              <a:gd name="connsiteX1385" fmla="*/ 1149607 w 9419935"/>
              <a:gd name="connsiteY1385" fmla="*/ 32 h 384650"/>
              <a:gd name="connsiteX1386" fmla="*/ 1162055 w 9419935"/>
              <a:gd name="connsiteY1386" fmla="*/ 3910 h 384650"/>
              <a:gd name="connsiteX1387" fmla="*/ 1148078 w 9419935"/>
              <a:gd name="connsiteY1387" fmla="*/ 56533 h 384650"/>
              <a:gd name="connsiteX1388" fmla="*/ 1147814 w 9419935"/>
              <a:gd name="connsiteY1388" fmla="*/ 56841 h 384650"/>
              <a:gd name="connsiteX1389" fmla="*/ 1153215 w 9419935"/>
              <a:gd name="connsiteY1389" fmla="*/ 53417 h 384650"/>
              <a:gd name="connsiteX1390" fmla="*/ 1212715 w 9419935"/>
              <a:gd name="connsiteY1390" fmla="*/ 42624 h 384650"/>
              <a:gd name="connsiteX1391" fmla="*/ 1289824 w 9419935"/>
              <a:gd name="connsiteY1391" fmla="*/ 72281 h 384650"/>
              <a:gd name="connsiteX1392" fmla="*/ 1255828 w 9419935"/>
              <a:gd name="connsiteY1392" fmla="*/ 96873 h 384650"/>
              <a:gd name="connsiteX1393" fmla="*/ 1243465 w 9419935"/>
              <a:gd name="connsiteY1393" fmla="*/ 99454 h 384650"/>
              <a:gd name="connsiteX1394" fmla="*/ 1243813 w 9419935"/>
              <a:gd name="connsiteY1394" fmla="*/ 99513 h 384650"/>
              <a:gd name="connsiteX1395" fmla="*/ 1298270 w 9419935"/>
              <a:gd name="connsiteY1395" fmla="*/ 135479 h 384650"/>
              <a:gd name="connsiteX1396" fmla="*/ 1331823 w 9419935"/>
              <a:gd name="connsiteY1396" fmla="*/ 210972 h 384650"/>
              <a:gd name="connsiteX1397" fmla="*/ 1301025 w 9419935"/>
              <a:gd name="connsiteY1397" fmla="*/ 209831 h 384650"/>
              <a:gd name="connsiteX1398" fmla="*/ 1279781 w 9419935"/>
              <a:gd name="connsiteY1398" fmla="*/ 197336 h 384650"/>
              <a:gd name="connsiteX1399" fmla="*/ 1280035 w 9419935"/>
              <a:gd name="connsiteY1399" fmla="*/ 197693 h 384650"/>
              <a:gd name="connsiteX1400" fmla="*/ 1293110 w 9419935"/>
              <a:gd name="connsiteY1400" fmla="*/ 261633 h 384650"/>
              <a:gd name="connsiteX1401" fmla="*/ 1263452 w 9419935"/>
              <a:gd name="connsiteY1401" fmla="*/ 338741 h 384650"/>
              <a:gd name="connsiteX1402" fmla="*/ 1238861 w 9419935"/>
              <a:gd name="connsiteY1402" fmla="*/ 304745 h 384650"/>
              <a:gd name="connsiteX1403" fmla="*/ 1236280 w 9419935"/>
              <a:gd name="connsiteY1403" fmla="*/ 292384 h 384650"/>
              <a:gd name="connsiteX1404" fmla="*/ 1236221 w 9419935"/>
              <a:gd name="connsiteY1404" fmla="*/ 292730 h 384650"/>
              <a:gd name="connsiteX1405" fmla="*/ 1200254 w 9419935"/>
              <a:gd name="connsiteY1405" fmla="*/ 347188 h 384650"/>
              <a:gd name="connsiteX1406" fmla="*/ 1124761 w 9419935"/>
              <a:gd name="connsiteY1406" fmla="*/ 380741 h 384650"/>
              <a:gd name="connsiteX1407" fmla="*/ 1125902 w 9419935"/>
              <a:gd name="connsiteY1407" fmla="*/ 349943 h 384650"/>
              <a:gd name="connsiteX1408" fmla="*/ 1138398 w 9419935"/>
              <a:gd name="connsiteY1408" fmla="*/ 328697 h 384650"/>
              <a:gd name="connsiteX1409" fmla="*/ 1138040 w 9419935"/>
              <a:gd name="connsiteY1409" fmla="*/ 328951 h 384650"/>
              <a:gd name="connsiteX1410" fmla="*/ 1074100 w 9419935"/>
              <a:gd name="connsiteY1410" fmla="*/ 342027 h 384650"/>
              <a:gd name="connsiteX1411" fmla="*/ 996992 w 9419935"/>
              <a:gd name="connsiteY1411" fmla="*/ 312370 h 384650"/>
              <a:gd name="connsiteX1412" fmla="*/ 998559 w 9419935"/>
              <a:gd name="connsiteY1412" fmla="*/ 306393 h 384650"/>
              <a:gd name="connsiteX1413" fmla="*/ 1025052 w 9419935"/>
              <a:gd name="connsiteY1413" fmla="*/ 289485 h 384650"/>
              <a:gd name="connsiteX1414" fmla="*/ 1043990 w 9419935"/>
              <a:gd name="connsiteY1414" fmla="*/ 285306 h 384650"/>
              <a:gd name="connsiteX1415" fmla="*/ 1043002 w 9419935"/>
              <a:gd name="connsiteY1415" fmla="*/ 285138 h 384650"/>
              <a:gd name="connsiteX1416" fmla="*/ 988545 w 9419935"/>
              <a:gd name="connsiteY1416" fmla="*/ 249172 h 384650"/>
              <a:gd name="connsiteX1417" fmla="*/ 954993 w 9419935"/>
              <a:gd name="connsiteY1417" fmla="*/ 173679 h 384650"/>
              <a:gd name="connsiteX1418" fmla="*/ 985791 w 9419935"/>
              <a:gd name="connsiteY1418" fmla="*/ 174820 h 384650"/>
              <a:gd name="connsiteX1419" fmla="*/ 1007037 w 9419935"/>
              <a:gd name="connsiteY1419" fmla="*/ 187317 h 384650"/>
              <a:gd name="connsiteX1420" fmla="*/ 1006782 w 9419935"/>
              <a:gd name="connsiteY1420" fmla="*/ 186957 h 384650"/>
              <a:gd name="connsiteX1421" fmla="*/ 993706 w 9419935"/>
              <a:gd name="connsiteY1421" fmla="*/ 123017 h 384650"/>
              <a:gd name="connsiteX1422" fmla="*/ 1004499 w 9419935"/>
              <a:gd name="connsiteY1422" fmla="*/ 63517 h 384650"/>
              <a:gd name="connsiteX1423" fmla="*/ 1011820 w 9419935"/>
              <a:gd name="connsiteY1423" fmla="*/ 51968 h 384650"/>
              <a:gd name="connsiteX1424" fmla="*/ 1023364 w 9419935"/>
              <a:gd name="connsiteY1424" fmla="*/ 45909 h 384650"/>
              <a:gd name="connsiteX1425" fmla="*/ 1047955 w 9419935"/>
              <a:gd name="connsiteY1425" fmla="*/ 79905 h 384650"/>
              <a:gd name="connsiteX1426" fmla="*/ 1050536 w 9419935"/>
              <a:gd name="connsiteY1426" fmla="*/ 92266 h 384650"/>
              <a:gd name="connsiteX1427" fmla="*/ 1050595 w 9419935"/>
              <a:gd name="connsiteY1427" fmla="*/ 91920 h 384650"/>
              <a:gd name="connsiteX1428" fmla="*/ 1086561 w 9419935"/>
              <a:gd name="connsiteY1428" fmla="*/ 37463 h 384650"/>
              <a:gd name="connsiteX1429" fmla="*/ 1149607 w 9419935"/>
              <a:gd name="connsiteY1429" fmla="*/ 32 h 384650"/>
              <a:gd name="connsiteX1430" fmla="*/ 674066 w 9419935"/>
              <a:gd name="connsiteY1430" fmla="*/ 32 h 384650"/>
              <a:gd name="connsiteX1431" fmla="*/ 686513 w 9419935"/>
              <a:gd name="connsiteY1431" fmla="*/ 3910 h 384650"/>
              <a:gd name="connsiteX1432" fmla="*/ 672535 w 9419935"/>
              <a:gd name="connsiteY1432" fmla="*/ 56533 h 384650"/>
              <a:gd name="connsiteX1433" fmla="*/ 672271 w 9419935"/>
              <a:gd name="connsiteY1433" fmla="*/ 56841 h 384650"/>
              <a:gd name="connsiteX1434" fmla="*/ 677673 w 9419935"/>
              <a:gd name="connsiteY1434" fmla="*/ 53417 h 384650"/>
              <a:gd name="connsiteX1435" fmla="*/ 737173 w 9419935"/>
              <a:gd name="connsiteY1435" fmla="*/ 42624 h 384650"/>
              <a:gd name="connsiteX1436" fmla="*/ 814281 w 9419935"/>
              <a:gd name="connsiteY1436" fmla="*/ 72281 h 384650"/>
              <a:gd name="connsiteX1437" fmla="*/ 780285 w 9419935"/>
              <a:gd name="connsiteY1437" fmla="*/ 96873 h 384650"/>
              <a:gd name="connsiteX1438" fmla="*/ 767923 w 9419935"/>
              <a:gd name="connsiteY1438" fmla="*/ 99454 h 384650"/>
              <a:gd name="connsiteX1439" fmla="*/ 768271 w 9419935"/>
              <a:gd name="connsiteY1439" fmla="*/ 99513 h 384650"/>
              <a:gd name="connsiteX1440" fmla="*/ 822728 w 9419935"/>
              <a:gd name="connsiteY1440" fmla="*/ 135479 h 384650"/>
              <a:gd name="connsiteX1441" fmla="*/ 856281 w 9419935"/>
              <a:gd name="connsiteY1441" fmla="*/ 210972 h 384650"/>
              <a:gd name="connsiteX1442" fmla="*/ 825483 w 9419935"/>
              <a:gd name="connsiteY1442" fmla="*/ 209831 h 384650"/>
              <a:gd name="connsiteX1443" fmla="*/ 804239 w 9419935"/>
              <a:gd name="connsiteY1443" fmla="*/ 197336 h 384650"/>
              <a:gd name="connsiteX1444" fmla="*/ 804492 w 9419935"/>
              <a:gd name="connsiteY1444" fmla="*/ 197693 h 384650"/>
              <a:gd name="connsiteX1445" fmla="*/ 817567 w 9419935"/>
              <a:gd name="connsiteY1445" fmla="*/ 261633 h 384650"/>
              <a:gd name="connsiteX1446" fmla="*/ 787910 w 9419935"/>
              <a:gd name="connsiteY1446" fmla="*/ 338741 h 384650"/>
              <a:gd name="connsiteX1447" fmla="*/ 763318 w 9419935"/>
              <a:gd name="connsiteY1447" fmla="*/ 304745 h 384650"/>
              <a:gd name="connsiteX1448" fmla="*/ 760738 w 9419935"/>
              <a:gd name="connsiteY1448" fmla="*/ 292384 h 384650"/>
              <a:gd name="connsiteX1449" fmla="*/ 760679 w 9419935"/>
              <a:gd name="connsiteY1449" fmla="*/ 292730 h 384650"/>
              <a:gd name="connsiteX1450" fmla="*/ 724713 w 9419935"/>
              <a:gd name="connsiteY1450" fmla="*/ 347188 h 384650"/>
              <a:gd name="connsiteX1451" fmla="*/ 649219 w 9419935"/>
              <a:gd name="connsiteY1451" fmla="*/ 380741 h 384650"/>
              <a:gd name="connsiteX1452" fmla="*/ 650360 w 9419935"/>
              <a:gd name="connsiteY1452" fmla="*/ 349943 h 384650"/>
              <a:gd name="connsiteX1453" fmla="*/ 662855 w 9419935"/>
              <a:gd name="connsiteY1453" fmla="*/ 328697 h 384650"/>
              <a:gd name="connsiteX1454" fmla="*/ 662497 w 9419935"/>
              <a:gd name="connsiteY1454" fmla="*/ 328951 h 384650"/>
              <a:gd name="connsiteX1455" fmla="*/ 598558 w 9419935"/>
              <a:gd name="connsiteY1455" fmla="*/ 342027 h 384650"/>
              <a:gd name="connsiteX1456" fmla="*/ 521450 w 9419935"/>
              <a:gd name="connsiteY1456" fmla="*/ 312370 h 384650"/>
              <a:gd name="connsiteX1457" fmla="*/ 523017 w 9419935"/>
              <a:gd name="connsiteY1457" fmla="*/ 306393 h 384650"/>
              <a:gd name="connsiteX1458" fmla="*/ 549510 w 9419935"/>
              <a:gd name="connsiteY1458" fmla="*/ 289485 h 384650"/>
              <a:gd name="connsiteX1459" fmla="*/ 568448 w 9419935"/>
              <a:gd name="connsiteY1459" fmla="*/ 285306 h 384650"/>
              <a:gd name="connsiteX1460" fmla="*/ 567460 w 9419935"/>
              <a:gd name="connsiteY1460" fmla="*/ 285138 h 384650"/>
              <a:gd name="connsiteX1461" fmla="*/ 513003 w 9419935"/>
              <a:gd name="connsiteY1461" fmla="*/ 249172 h 384650"/>
              <a:gd name="connsiteX1462" fmla="*/ 479451 w 9419935"/>
              <a:gd name="connsiteY1462" fmla="*/ 173679 h 384650"/>
              <a:gd name="connsiteX1463" fmla="*/ 510248 w 9419935"/>
              <a:gd name="connsiteY1463" fmla="*/ 174820 h 384650"/>
              <a:gd name="connsiteX1464" fmla="*/ 531495 w 9419935"/>
              <a:gd name="connsiteY1464" fmla="*/ 187317 h 384650"/>
              <a:gd name="connsiteX1465" fmla="*/ 531240 w 9419935"/>
              <a:gd name="connsiteY1465" fmla="*/ 186957 h 384650"/>
              <a:gd name="connsiteX1466" fmla="*/ 518164 w 9419935"/>
              <a:gd name="connsiteY1466" fmla="*/ 123017 h 384650"/>
              <a:gd name="connsiteX1467" fmla="*/ 528957 w 9419935"/>
              <a:gd name="connsiteY1467" fmla="*/ 63517 h 384650"/>
              <a:gd name="connsiteX1468" fmla="*/ 536278 w 9419935"/>
              <a:gd name="connsiteY1468" fmla="*/ 51968 h 384650"/>
              <a:gd name="connsiteX1469" fmla="*/ 547822 w 9419935"/>
              <a:gd name="connsiteY1469" fmla="*/ 45909 h 384650"/>
              <a:gd name="connsiteX1470" fmla="*/ 572414 w 9419935"/>
              <a:gd name="connsiteY1470" fmla="*/ 79905 h 384650"/>
              <a:gd name="connsiteX1471" fmla="*/ 574994 w 9419935"/>
              <a:gd name="connsiteY1471" fmla="*/ 92266 h 384650"/>
              <a:gd name="connsiteX1472" fmla="*/ 575053 w 9419935"/>
              <a:gd name="connsiteY1472" fmla="*/ 91920 h 384650"/>
              <a:gd name="connsiteX1473" fmla="*/ 611019 w 9419935"/>
              <a:gd name="connsiteY1473" fmla="*/ 37463 h 384650"/>
              <a:gd name="connsiteX1474" fmla="*/ 674066 w 9419935"/>
              <a:gd name="connsiteY1474" fmla="*/ 32 h 384650"/>
              <a:gd name="connsiteX1475" fmla="*/ 198524 w 9419935"/>
              <a:gd name="connsiteY1475" fmla="*/ 32 h 384650"/>
              <a:gd name="connsiteX1476" fmla="*/ 210971 w 9419935"/>
              <a:gd name="connsiteY1476" fmla="*/ 3910 h 384650"/>
              <a:gd name="connsiteX1477" fmla="*/ 196993 w 9419935"/>
              <a:gd name="connsiteY1477" fmla="*/ 56533 h 384650"/>
              <a:gd name="connsiteX1478" fmla="*/ 196730 w 9419935"/>
              <a:gd name="connsiteY1478" fmla="*/ 56841 h 384650"/>
              <a:gd name="connsiteX1479" fmla="*/ 202131 w 9419935"/>
              <a:gd name="connsiteY1479" fmla="*/ 53417 h 384650"/>
              <a:gd name="connsiteX1480" fmla="*/ 261632 w 9419935"/>
              <a:gd name="connsiteY1480" fmla="*/ 42624 h 384650"/>
              <a:gd name="connsiteX1481" fmla="*/ 338739 w 9419935"/>
              <a:gd name="connsiteY1481" fmla="*/ 72281 h 384650"/>
              <a:gd name="connsiteX1482" fmla="*/ 304743 w 9419935"/>
              <a:gd name="connsiteY1482" fmla="*/ 96873 h 384650"/>
              <a:gd name="connsiteX1483" fmla="*/ 292381 w 9419935"/>
              <a:gd name="connsiteY1483" fmla="*/ 99454 h 384650"/>
              <a:gd name="connsiteX1484" fmla="*/ 292729 w 9419935"/>
              <a:gd name="connsiteY1484" fmla="*/ 99513 h 384650"/>
              <a:gd name="connsiteX1485" fmla="*/ 347186 w 9419935"/>
              <a:gd name="connsiteY1485" fmla="*/ 135479 h 384650"/>
              <a:gd name="connsiteX1486" fmla="*/ 380739 w 9419935"/>
              <a:gd name="connsiteY1486" fmla="*/ 210972 h 384650"/>
              <a:gd name="connsiteX1487" fmla="*/ 349941 w 9419935"/>
              <a:gd name="connsiteY1487" fmla="*/ 209831 h 384650"/>
              <a:gd name="connsiteX1488" fmla="*/ 328697 w 9419935"/>
              <a:gd name="connsiteY1488" fmla="*/ 197336 h 384650"/>
              <a:gd name="connsiteX1489" fmla="*/ 328950 w 9419935"/>
              <a:gd name="connsiteY1489" fmla="*/ 197693 h 384650"/>
              <a:gd name="connsiteX1490" fmla="*/ 342026 w 9419935"/>
              <a:gd name="connsiteY1490" fmla="*/ 261633 h 384650"/>
              <a:gd name="connsiteX1491" fmla="*/ 312369 w 9419935"/>
              <a:gd name="connsiteY1491" fmla="*/ 338741 h 384650"/>
              <a:gd name="connsiteX1492" fmla="*/ 287776 w 9419935"/>
              <a:gd name="connsiteY1492" fmla="*/ 304745 h 384650"/>
              <a:gd name="connsiteX1493" fmla="*/ 285196 w 9419935"/>
              <a:gd name="connsiteY1493" fmla="*/ 292384 h 384650"/>
              <a:gd name="connsiteX1494" fmla="*/ 285137 w 9419935"/>
              <a:gd name="connsiteY1494" fmla="*/ 292730 h 384650"/>
              <a:gd name="connsiteX1495" fmla="*/ 249171 w 9419935"/>
              <a:gd name="connsiteY1495" fmla="*/ 347188 h 384650"/>
              <a:gd name="connsiteX1496" fmla="*/ 173677 w 9419935"/>
              <a:gd name="connsiteY1496" fmla="*/ 380741 h 384650"/>
              <a:gd name="connsiteX1497" fmla="*/ 174818 w 9419935"/>
              <a:gd name="connsiteY1497" fmla="*/ 349943 h 384650"/>
              <a:gd name="connsiteX1498" fmla="*/ 187314 w 9419935"/>
              <a:gd name="connsiteY1498" fmla="*/ 328697 h 384650"/>
              <a:gd name="connsiteX1499" fmla="*/ 186956 w 9419935"/>
              <a:gd name="connsiteY1499" fmla="*/ 328951 h 384650"/>
              <a:gd name="connsiteX1500" fmla="*/ 123016 w 9419935"/>
              <a:gd name="connsiteY1500" fmla="*/ 342027 h 384650"/>
              <a:gd name="connsiteX1501" fmla="*/ 45908 w 9419935"/>
              <a:gd name="connsiteY1501" fmla="*/ 312370 h 384650"/>
              <a:gd name="connsiteX1502" fmla="*/ 47475 w 9419935"/>
              <a:gd name="connsiteY1502" fmla="*/ 306393 h 384650"/>
              <a:gd name="connsiteX1503" fmla="*/ 73968 w 9419935"/>
              <a:gd name="connsiteY1503" fmla="*/ 289485 h 384650"/>
              <a:gd name="connsiteX1504" fmla="*/ 92907 w 9419935"/>
              <a:gd name="connsiteY1504" fmla="*/ 285306 h 384650"/>
              <a:gd name="connsiteX1505" fmla="*/ 91918 w 9419935"/>
              <a:gd name="connsiteY1505" fmla="*/ 285138 h 384650"/>
              <a:gd name="connsiteX1506" fmla="*/ 37462 w 9419935"/>
              <a:gd name="connsiteY1506" fmla="*/ 249172 h 384650"/>
              <a:gd name="connsiteX1507" fmla="*/ 3909 w 9419935"/>
              <a:gd name="connsiteY1507" fmla="*/ 173679 h 384650"/>
              <a:gd name="connsiteX1508" fmla="*/ 34707 w 9419935"/>
              <a:gd name="connsiteY1508" fmla="*/ 174820 h 384650"/>
              <a:gd name="connsiteX1509" fmla="*/ 55953 w 9419935"/>
              <a:gd name="connsiteY1509" fmla="*/ 187317 h 384650"/>
              <a:gd name="connsiteX1510" fmla="*/ 55698 w 9419935"/>
              <a:gd name="connsiteY1510" fmla="*/ 186957 h 384650"/>
              <a:gd name="connsiteX1511" fmla="*/ 42623 w 9419935"/>
              <a:gd name="connsiteY1511" fmla="*/ 123017 h 384650"/>
              <a:gd name="connsiteX1512" fmla="*/ 53415 w 9419935"/>
              <a:gd name="connsiteY1512" fmla="*/ 63517 h 384650"/>
              <a:gd name="connsiteX1513" fmla="*/ 60736 w 9419935"/>
              <a:gd name="connsiteY1513" fmla="*/ 51968 h 384650"/>
              <a:gd name="connsiteX1514" fmla="*/ 72280 w 9419935"/>
              <a:gd name="connsiteY1514" fmla="*/ 45909 h 384650"/>
              <a:gd name="connsiteX1515" fmla="*/ 96872 w 9419935"/>
              <a:gd name="connsiteY1515" fmla="*/ 79905 h 384650"/>
              <a:gd name="connsiteX1516" fmla="*/ 99452 w 9419935"/>
              <a:gd name="connsiteY1516" fmla="*/ 92266 h 384650"/>
              <a:gd name="connsiteX1517" fmla="*/ 99511 w 9419935"/>
              <a:gd name="connsiteY1517" fmla="*/ 91920 h 384650"/>
              <a:gd name="connsiteX1518" fmla="*/ 135478 w 9419935"/>
              <a:gd name="connsiteY1518" fmla="*/ 37463 h 384650"/>
              <a:gd name="connsiteX1519" fmla="*/ 198524 w 9419935"/>
              <a:gd name="connsiteY1519" fmla="*/ 32 h 384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</a:cxnLst>
            <a:rect l="l" t="t" r="r" b="b"/>
            <a:pathLst>
              <a:path w="9419935" h="384650">
                <a:moveTo>
                  <a:pt x="9227610" y="148324"/>
                </a:moveTo>
                <a:cubicBezTo>
                  <a:pt x="9251911" y="148324"/>
                  <a:pt x="9271611" y="168024"/>
                  <a:pt x="9271611" y="192325"/>
                </a:cubicBezTo>
                <a:cubicBezTo>
                  <a:pt x="9271611" y="216626"/>
                  <a:pt x="9251911" y="236326"/>
                  <a:pt x="9227610" y="236326"/>
                </a:cubicBezTo>
                <a:cubicBezTo>
                  <a:pt x="9203309" y="236326"/>
                  <a:pt x="9183609" y="216626"/>
                  <a:pt x="9183609" y="192325"/>
                </a:cubicBezTo>
                <a:cubicBezTo>
                  <a:pt x="9183609" y="168024"/>
                  <a:pt x="9203309" y="148324"/>
                  <a:pt x="9227610" y="148324"/>
                </a:cubicBezTo>
                <a:close/>
                <a:moveTo>
                  <a:pt x="8752077" y="148324"/>
                </a:moveTo>
                <a:cubicBezTo>
                  <a:pt x="8776378" y="148324"/>
                  <a:pt x="8796078" y="168024"/>
                  <a:pt x="8796078" y="192325"/>
                </a:cubicBezTo>
                <a:cubicBezTo>
                  <a:pt x="8796078" y="216626"/>
                  <a:pt x="8776378" y="236326"/>
                  <a:pt x="8752077" y="236326"/>
                </a:cubicBezTo>
                <a:cubicBezTo>
                  <a:pt x="8727776" y="236326"/>
                  <a:pt x="8708076" y="216626"/>
                  <a:pt x="8708076" y="192325"/>
                </a:cubicBezTo>
                <a:cubicBezTo>
                  <a:pt x="8708076" y="168024"/>
                  <a:pt x="8727776" y="148324"/>
                  <a:pt x="8752077" y="148324"/>
                </a:cubicBezTo>
                <a:close/>
                <a:moveTo>
                  <a:pt x="8276535" y="148324"/>
                </a:moveTo>
                <a:cubicBezTo>
                  <a:pt x="8300836" y="148324"/>
                  <a:pt x="8320536" y="168024"/>
                  <a:pt x="8320536" y="192325"/>
                </a:cubicBezTo>
                <a:cubicBezTo>
                  <a:pt x="8320536" y="216626"/>
                  <a:pt x="8300836" y="236326"/>
                  <a:pt x="8276535" y="236326"/>
                </a:cubicBezTo>
                <a:cubicBezTo>
                  <a:pt x="8252234" y="236326"/>
                  <a:pt x="8232534" y="216626"/>
                  <a:pt x="8232534" y="192325"/>
                </a:cubicBezTo>
                <a:cubicBezTo>
                  <a:pt x="8232534" y="168024"/>
                  <a:pt x="8252234" y="148324"/>
                  <a:pt x="8276535" y="148324"/>
                </a:cubicBezTo>
                <a:close/>
                <a:moveTo>
                  <a:pt x="7800993" y="148324"/>
                </a:moveTo>
                <a:cubicBezTo>
                  <a:pt x="7825294" y="148324"/>
                  <a:pt x="7844994" y="168024"/>
                  <a:pt x="7844994" y="192325"/>
                </a:cubicBezTo>
                <a:cubicBezTo>
                  <a:pt x="7844994" y="216626"/>
                  <a:pt x="7825294" y="236326"/>
                  <a:pt x="7800993" y="236326"/>
                </a:cubicBezTo>
                <a:cubicBezTo>
                  <a:pt x="7776691" y="236326"/>
                  <a:pt x="7756991" y="216626"/>
                  <a:pt x="7756991" y="192325"/>
                </a:cubicBezTo>
                <a:cubicBezTo>
                  <a:pt x="7756991" y="168024"/>
                  <a:pt x="7776691" y="148324"/>
                  <a:pt x="7800993" y="148324"/>
                </a:cubicBezTo>
                <a:close/>
                <a:moveTo>
                  <a:pt x="7325451" y="148324"/>
                </a:moveTo>
                <a:cubicBezTo>
                  <a:pt x="7349752" y="148324"/>
                  <a:pt x="7369452" y="168024"/>
                  <a:pt x="7369452" y="192325"/>
                </a:cubicBezTo>
                <a:cubicBezTo>
                  <a:pt x="7369452" y="216626"/>
                  <a:pt x="7349752" y="236326"/>
                  <a:pt x="7325451" y="236326"/>
                </a:cubicBezTo>
                <a:cubicBezTo>
                  <a:pt x="7301149" y="236326"/>
                  <a:pt x="7281449" y="216626"/>
                  <a:pt x="7281449" y="192325"/>
                </a:cubicBezTo>
                <a:cubicBezTo>
                  <a:pt x="7281449" y="168024"/>
                  <a:pt x="7301149" y="148324"/>
                  <a:pt x="7325451" y="148324"/>
                </a:cubicBezTo>
                <a:close/>
                <a:moveTo>
                  <a:pt x="6849909" y="148324"/>
                </a:moveTo>
                <a:cubicBezTo>
                  <a:pt x="6874210" y="148324"/>
                  <a:pt x="6893910" y="168024"/>
                  <a:pt x="6893910" y="192325"/>
                </a:cubicBezTo>
                <a:cubicBezTo>
                  <a:pt x="6893910" y="216626"/>
                  <a:pt x="6874210" y="236326"/>
                  <a:pt x="6849909" y="236326"/>
                </a:cubicBezTo>
                <a:cubicBezTo>
                  <a:pt x="6825607" y="236326"/>
                  <a:pt x="6805907" y="216626"/>
                  <a:pt x="6805907" y="192325"/>
                </a:cubicBezTo>
                <a:cubicBezTo>
                  <a:pt x="6805907" y="168024"/>
                  <a:pt x="6825607" y="148324"/>
                  <a:pt x="6849909" y="148324"/>
                </a:cubicBezTo>
                <a:close/>
                <a:moveTo>
                  <a:pt x="6374367" y="148324"/>
                </a:moveTo>
                <a:cubicBezTo>
                  <a:pt x="6398668" y="148324"/>
                  <a:pt x="6418368" y="168024"/>
                  <a:pt x="6418368" y="192325"/>
                </a:cubicBezTo>
                <a:cubicBezTo>
                  <a:pt x="6418368" y="216626"/>
                  <a:pt x="6398668" y="236326"/>
                  <a:pt x="6374367" y="236326"/>
                </a:cubicBezTo>
                <a:cubicBezTo>
                  <a:pt x="6350065" y="236326"/>
                  <a:pt x="6330365" y="216626"/>
                  <a:pt x="6330365" y="192325"/>
                </a:cubicBezTo>
                <a:cubicBezTo>
                  <a:pt x="6330365" y="168024"/>
                  <a:pt x="6350065" y="148324"/>
                  <a:pt x="6374367" y="148324"/>
                </a:cubicBezTo>
                <a:close/>
                <a:moveTo>
                  <a:pt x="5898825" y="148324"/>
                </a:moveTo>
                <a:cubicBezTo>
                  <a:pt x="5923126" y="148324"/>
                  <a:pt x="5942826" y="168024"/>
                  <a:pt x="5942826" y="192325"/>
                </a:cubicBezTo>
                <a:cubicBezTo>
                  <a:pt x="5942826" y="216626"/>
                  <a:pt x="5923126" y="236326"/>
                  <a:pt x="5898825" y="236326"/>
                </a:cubicBezTo>
                <a:cubicBezTo>
                  <a:pt x="5874523" y="236326"/>
                  <a:pt x="5854823" y="216626"/>
                  <a:pt x="5854823" y="192325"/>
                </a:cubicBezTo>
                <a:cubicBezTo>
                  <a:pt x="5854823" y="168024"/>
                  <a:pt x="5874523" y="148324"/>
                  <a:pt x="5898825" y="148324"/>
                </a:cubicBezTo>
                <a:close/>
                <a:moveTo>
                  <a:pt x="5423283" y="148324"/>
                </a:moveTo>
                <a:cubicBezTo>
                  <a:pt x="5447584" y="148324"/>
                  <a:pt x="5467284" y="168024"/>
                  <a:pt x="5467284" y="192325"/>
                </a:cubicBezTo>
                <a:cubicBezTo>
                  <a:pt x="5467284" y="216626"/>
                  <a:pt x="5447584" y="236326"/>
                  <a:pt x="5423283" y="236326"/>
                </a:cubicBezTo>
                <a:cubicBezTo>
                  <a:pt x="5398981" y="236326"/>
                  <a:pt x="5379281" y="216626"/>
                  <a:pt x="5379281" y="192325"/>
                </a:cubicBezTo>
                <a:cubicBezTo>
                  <a:pt x="5379281" y="168024"/>
                  <a:pt x="5398981" y="148324"/>
                  <a:pt x="5423283" y="148324"/>
                </a:cubicBezTo>
                <a:close/>
                <a:moveTo>
                  <a:pt x="4947741" y="148324"/>
                </a:moveTo>
                <a:cubicBezTo>
                  <a:pt x="4972042" y="148324"/>
                  <a:pt x="4991742" y="168024"/>
                  <a:pt x="4991742" y="192325"/>
                </a:cubicBezTo>
                <a:cubicBezTo>
                  <a:pt x="4991742" y="216626"/>
                  <a:pt x="4972042" y="236326"/>
                  <a:pt x="4947741" y="236326"/>
                </a:cubicBezTo>
                <a:cubicBezTo>
                  <a:pt x="4923439" y="236326"/>
                  <a:pt x="4903739" y="216626"/>
                  <a:pt x="4903739" y="192325"/>
                </a:cubicBezTo>
                <a:cubicBezTo>
                  <a:pt x="4903739" y="168024"/>
                  <a:pt x="4923439" y="148324"/>
                  <a:pt x="4947741" y="148324"/>
                </a:cubicBezTo>
                <a:close/>
                <a:moveTo>
                  <a:pt x="4472199" y="148324"/>
                </a:moveTo>
                <a:cubicBezTo>
                  <a:pt x="4496500" y="148324"/>
                  <a:pt x="4516200" y="168024"/>
                  <a:pt x="4516200" y="192325"/>
                </a:cubicBezTo>
                <a:cubicBezTo>
                  <a:pt x="4516200" y="216626"/>
                  <a:pt x="4496500" y="236326"/>
                  <a:pt x="4472199" y="236326"/>
                </a:cubicBezTo>
                <a:cubicBezTo>
                  <a:pt x="4447897" y="236326"/>
                  <a:pt x="4428197" y="216626"/>
                  <a:pt x="4428197" y="192325"/>
                </a:cubicBezTo>
                <a:cubicBezTo>
                  <a:pt x="4428197" y="168024"/>
                  <a:pt x="4447897" y="148324"/>
                  <a:pt x="4472199" y="148324"/>
                </a:cubicBezTo>
                <a:close/>
                <a:moveTo>
                  <a:pt x="3996657" y="148324"/>
                </a:moveTo>
                <a:cubicBezTo>
                  <a:pt x="4020958" y="148324"/>
                  <a:pt x="4040658" y="168024"/>
                  <a:pt x="4040658" y="192325"/>
                </a:cubicBezTo>
                <a:cubicBezTo>
                  <a:pt x="4040658" y="216626"/>
                  <a:pt x="4020958" y="236326"/>
                  <a:pt x="3996657" y="236326"/>
                </a:cubicBezTo>
                <a:cubicBezTo>
                  <a:pt x="3972355" y="236326"/>
                  <a:pt x="3952655" y="216626"/>
                  <a:pt x="3952655" y="192325"/>
                </a:cubicBezTo>
                <a:cubicBezTo>
                  <a:pt x="3952655" y="168024"/>
                  <a:pt x="3972355" y="148324"/>
                  <a:pt x="3996657" y="148324"/>
                </a:cubicBezTo>
                <a:close/>
                <a:moveTo>
                  <a:pt x="3521117" y="148324"/>
                </a:moveTo>
                <a:cubicBezTo>
                  <a:pt x="3545418" y="148324"/>
                  <a:pt x="3565119" y="168024"/>
                  <a:pt x="3565119" y="192325"/>
                </a:cubicBezTo>
                <a:cubicBezTo>
                  <a:pt x="3565119" y="216626"/>
                  <a:pt x="3545418" y="236326"/>
                  <a:pt x="3521117" y="236326"/>
                </a:cubicBezTo>
                <a:cubicBezTo>
                  <a:pt x="3496816" y="236326"/>
                  <a:pt x="3477116" y="216626"/>
                  <a:pt x="3477116" y="192325"/>
                </a:cubicBezTo>
                <a:cubicBezTo>
                  <a:pt x="3477116" y="168024"/>
                  <a:pt x="3496816" y="148324"/>
                  <a:pt x="3521117" y="148324"/>
                </a:cubicBezTo>
                <a:close/>
                <a:moveTo>
                  <a:pt x="3045575" y="148324"/>
                </a:moveTo>
                <a:cubicBezTo>
                  <a:pt x="3069877" y="148324"/>
                  <a:pt x="3089577" y="168024"/>
                  <a:pt x="3089577" y="192325"/>
                </a:cubicBezTo>
                <a:cubicBezTo>
                  <a:pt x="3089577" y="216626"/>
                  <a:pt x="3069877" y="236326"/>
                  <a:pt x="3045575" y="236326"/>
                </a:cubicBezTo>
                <a:cubicBezTo>
                  <a:pt x="3021274" y="236326"/>
                  <a:pt x="3001574" y="216626"/>
                  <a:pt x="3001574" y="192325"/>
                </a:cubicBezTo>
                <a:cubicBezTo>
                  <a:pt x="3001574" y="168024"/>
                  <a:pt x="3021274" y="148324"/>
                  <a:pt x="3045575" y="148324"/>
                </a:cubicBezTo>
                <a:close/>
                <a:moveTo>
                  <a:pt x="2570034" y="148324"/>
                </a:moveTo>
                <a:cubicBezTo>
                  <a:pt x="2594335" y="148324"/>
                  <a:pt x="2614035" y="168024"/>
                  <a:pt x="2614035" y="192325"/>
                </a:cubicBezTo>
                <a:cubicBezTo>
                  <a:pt x="2614035" y="216626"/>
                  <a:pt x="2594335" y="236326"/>
                  <a:pt x="2570034" y="236326"/>
                </a:cubicBezTo>
                <a:cubicBezTo>
                  <a:pt x="2545732" y="236326"/>
                  <a:pt x="2526032" y="216626"/>
                  <a:pt x="2526032" y="192325"/>
                </a:cubicBezTo>
                <a:cubicBezTo>
                  <a:pt x="2526032" y="168024"/>
                  <a:pt x="2545732" y="148324"/>
                  <a:pt x="2570034" y="148324"/>
                </a:cubicBezTo>
                <a:close/>
                <a:moveTo>
                  <a:pt x="2094492" y="148324"/>
                </a:moveTo>
                <a:cubicBezTo>
                  <a:pt x="2118794" y="148324"/>
                  <a:pt x="2138493" y="168024"/>
                  <a:pt x="2138493" y="192325"/>
                </a:cubicBezTo>
                <a:cubicBezTo>
                  <a:pt x="2138493" y="216626"/>
                  <a:pt x="2118794" y="236326"/>
                  <a:pt x="2094492" y="236326"/>
                </a:cubicBezTo>
                <a:cubicBezTo>
                  <a:pt x="2070191" y="236326"/>
                  <a:pt x="2050491" y="216626"/>
                  <a:pt x="2050491" y="192325"/>
                </a:cubicBezTo>
                <a:cubicBezTo>
                  <a:pt x="2050491" y="168024"/>
                  <a:pt x="2070191" y="148324"/>
                  <a:pt x="2094492" y="148324"/>
                </a:cubicBezTo>
                <a:close/>
                <a:moveTo>
                  <a:pt x="1618950" y="148324"/>
                </a:moveTo>
                <a:cubicBezTo>
                  <a:pt x="1643251" y="148324"/>
                  <a:pt x="1662952" y="168024"/>
                  <a:pt x="1662952" y="192325"/>
                </a:cubicBezTo>
                <a:cubicBezTo>
                  <a:pt x="1662952" y="216626"/>
                  <a:pt x="1643251" y="236326"/>
                  <a:pt x="1618950" y="236326"/>
                </a:cubicBezTo>
                <a:cubicBezTo>
                  <a:pt x="1594649" y="236326"/>
                  <a:pt x="1574949" y="216626"/>
                  <a:pt x="1574949" y="192325"/>
                </a:cubicBezTo>
                <a:cubicBezTo>
                  <a:pt x="1574949" y="168024"/>
                  <a:pt x="1594649" y="148324"/>
                  <a:pt x="1618950" y="148324"/>
                </a:cubicBezTo>
                <a:close/>
                <a:moveTo>
                  <a:pt x="1143408" y="148324"/>
                </a:moveTo>
                <a:cubicBezTo>
                  <a:pt x="1167708" y="148324"/>
                  <a:pt x="1187409" y="168024"/>
                  <a:pt x="1187409" y="192325"/>
                </a:cubicBezTo>
                <a:cubicBezTo>
                  <a:pt x="1187409" y="216626"/>
                  <a:pt x="1167708" y="236326"/>
                  <a:pt x="1143408" y="236326"/>
                </a:cubicBezTo>
                <a:cubicBezTo>
                  <a:pt x="1119106" y="236326"/>
                  <a:pt x="1099406" y="216626"/>
                  <a:pt x="1099406" y="192325"/>
                </a:cubicBezTo>
                <a:cubicBezTo>
                  <a:pt x="1099406" y="168024"/>
                  <a:pt x="1119106" y="148324"/>
                  <a:pt x="1143408" y="148324"/>
                </a:cubicBezTo>
                <a:close/>
                <a:moveTo>
                  <a:pt x="667865" y="148324"/>
                </a:moveTo>
                <a:cubicBezTo>
                  <a:pt x="692166" y="148324"/>
                  <a:pt x="711866" y="168024"/>
                  <a:pt x="711866" y="192325"/>
                </a:cubicBezTo>
                <a:cubicBezTo>
                  <a:pt x="711866" y="216626"/>
                  <a:pt x="692166" y="236326"/>
                  <a:pt x="667865" y="236326"/>
                </a:cubicBezTo>
                <a:cubicBezTo>
                  <a:pt x="643564" y="236326"/>
                  <a:pt x="623864" y="216626"/>
                  <a:pt x="623864" y="192325"/>
                </a:cubicBezTo>
                <a:cubicBezTo>
                  <a:pt x="623864" y="168024"/>
                  <a:pt x="643564" y="148324"/>
                  <a:pt x="667865" y="148324"/>
                </a:cubicBezTo>
                <a:close/>
                <a:moveTo>
                  <a:pt x="192323" y="148324"/>
                </a:moveTo>
                <a:cubicBezTo>
                  <a:pt x="216625" y="148324"/>
                  <a:pt x="236325" y="168024"/>
                  <a:pt x="236325" y="192325"/>
                </a:cubicBezTo>
                <a:cubicBezTo>
                  <a:pt x="236325" y="216626"/>
                  <a:pt x="216625" y="236326"/>
                  <a:pt x="192323" y="236326"/>
                </a:cubicBezTo>
                <a:cubicBezTo>
                  <a:pt x="168022" y="236326"/>
                  <a:pt x="148322" y="216626"/>
                  <a:pt x="148322" y="192325"/>
                </a:cubicBezTo>
                <a:cubicBezTo>
                  <a:pt x="148322" y="168024"/>
                  <a:pt x="168022" y="148324"/>
                  <a:pt x="192323" y="148324"/>
                </a:cubicBezTo>
                <a:close/>
                <a:moveTo>
                  <a:pt x="9220256" y="70582"/>
                </a:moveTo>
                <a:lnTo>
                  <a:pt x="9212705" y="79403"/>
                </a:lnTo>
                <a:cubicBezTo>
                  <a:pt x="9182592" y="109516"/>
                  <a:pt x="9148793" y="124538"/>
                  <a:pt x="9137211" y="112956"/>
                </a:cubicBezTo>
                <a:lnTo>
                  <a:pt x="9136324" y="111440"/>
                </a:lnTo>
                <a:lnTo>
                  <a:pt x="9137223" y="123017"/>
                </a:lnTo>
                <a:cubicBezTo>
                  <a:pt x="9137223" y="165603"/>
                  <a:pt x="9123945" y="200126"/>
                  <a:pt x="9107566" y="200126"/>
                </a:cubicBezTo>
                <a:lnTo>
                  <a:pt x="9105866" y="199680"/>
                </a:lnTo>
                <a:lnTo>
                  <a:pt x="9114689" y="207232"/>
                </a:lnTo>
                <a:cubicBezTo>
                  <a:pt x="9144801" y="237344"/>
                  <a:pt x="9159823" y="271143"/>
                  <a:pt x="9148241" y="282725"/>
                </a:cubicBezTo>
                <a:lnTo>
                  <a:pt x="9146943" y="283484"/>
                </a:lnTo>
                <a:lnTo>
                  <a:pt x="9158303" y="282713"/>
                </a:lnTo>
                <a:cubicBezTo>
                  <a:pt x="9200888" y="282713"/>
                  <a:pt x="9235411" y="295991"/>
                  <a:pt x="9235411" y="312370"/>
                </a:cubicBezTo>
                <a:lnTo>
                  <a:pt x="9234965" y="314069"/>
                </a:lnTo>
                <a:lnTo>
                  <a:pt x="9242516" y="305247"/>
                </a:lnTo>
                <a:cubicBezTo>
                  <a:pt x="9272629" y="275134"/>
                  <a:pt x="9306428" y="260112"/>
                  <a:pt x="9318010" y="271694"/>
                </a:cubicBezTo>
                <a:lnTo>
                  <a:pt x="9318897" y="273210"/>
                </a:lnTo>
                <a:lnTo>
                  <a:pt x="9317998" y="261633"/>
                </a:lnTo>
                <a:cubicBezTo>
                  <a:pt x="9317998" y="237678"/>
                  <a:pt x="9322199" y="216275"/>
                  <a:pt x="9328790" y="202132"/>
                </a:cubicBezTo>
                <a:cubicBezTo>
                  <a:pt x="9330987" y="197418"/>
                  <a:pt x="9333450" y="193510"/>
                  <a:pt x="9336111" y="190584"/>
                </a:cubicBezTo>
                <a:cubicBezTo>
                  <a:pt x="9339659" y="186682"/>
                  <a:pt x="9343560" y="184524"/>
                  <a:pt x="9347655" y="184524"/>
                </a:cubicBezTo>
                <a:lnTo>
                  <a:pt x="9349353" y="184969"/>
                </a:lnTo>
                <a:lnTo>
                  <a:pt x="9340532" y="177420"/>
                </a:lnTo>
                <a:cubicBezTo>
                  <a:pt x="9310420" y="147307"/>
                  <a:pt x="9295398" y="113508"/>
                  <a:pt x="9306979" y="101926"/>
                </a:cubicBezTo>
                <a:lnTo>
                  <a:pt x="9308497" y="101039"/>
                </a:lnTo>
                <a:lnTo>
                  <a:pt x="9296918" y="101938"/>
                </a:lnTo>
                <a:cubicBezTo>
                  <a:pt x="9254332" y="101938"/>
                  <a:pt x="9219810" y="88660"/>
                  <a:pt x="9219810" y="72281"/>
                </a:cubicBezTo>
                <a:close/>
                <a:moveTo>
                  <a:pt x="8744723" y="70582"/>
                </a:moveTo>
                <a:lnTo>
                  <a:pt x="8737172" y="79403"/>
                </a:lnTo>
                <a:cubicBezTo>
                  <a:pt x="8707059" y="109516"/>
                  <a:pt x="8673260" y="124538"/>
                  <a:pt x="8661678" y="112956"/>
                </a:cubicBezTo>
                <a:lnTo>
                  <a:pt x="8660791" y="111440"/>
                </a:lnTo>
                <a:lnTo>
                  <a:pt x="8661690" y="123017"/>
                </a:lnTo>
                <a:cubicBezTo>
                  <a:pt x="8661690" y="165603"/>
                  <a:pt x="8648412" y="200126"/>
                  <a:pt x="8632033" y="200126"/>
                </a:cubicBezTo>
                <a:lnTo>
                  <a:pt x="8630333" y="199680"/>
                </a:lnTo>
                <a:lnTo>
                  <a:pt x="8639156" y="207232"/>
                </a:lnTo>
                <a:cubicBezTo>
                  <a:pt x="8669268" y="237344"/>
                  <a:pt x="8684290" y="271143"/>
                  <a:pt x="8672708" y="282725"/>
                </a:cubicBezTo>
                <a:lnTo>
                  <a:pt x="8671410" y="283484"/>
                </a:lnTo>
                <a:lnTo>
                  <a:pt x="8682770" y="282713"/>
                </a:lnTo>
                <a:cubicBezTo>
                  <a:pt x="8725355" y="282713"/>
                  <a:pt x="8759878" y="295991"/>
                  <a:pt x="8759878" y="312370"/>
                </a:cubicBezTo>
                <a:lnTo>
                  <a:pt x="8759432" y="314069"/>
                </a:lnTo>
                <a:lnTo>
                  <a:pt x="8766983" y="305247"/>
                </a:lnTo>
                <a:cubicBezTo>
                  <a:pt x="8797096" y="275134"/>
                  <a:pt x="8830895" y="260112"/>
                  <a:pt x="8842477" y="271694"/>
                </a:cubicBezTo>
                <a:lnTo>
                  <a:pt x="8843364" y="273210"/>
                </a:lnTo>
                <a:lnTo>
                  <a:pt x="8842465" y="261633"/>
                </a:lnTo>
                <a:cubicBezTo>
                  <a:pt x="8842465" y="237678"/>
                  <a:pt x="8846666" y="216275"/>
                  <a:pt x="8853257" y="202132"/>
                </a:cubicBezTo>
                <a:cubicBezTo>
                  <a:pt x="8855454" y="197418"/>
                  <a:pt x="8857917" y="193510"/>
                  <a:pt x="8860578" y="190584"/>
                </a:cubicBezTo>
                <a:cubicBezTo>
                  <a:pt x="8864126" y="186682"/>
                  <a:pt x="8868027" y="184524"/>
                  <a:pt x="8872122" y="184524"/>
                </a:cubicBezTo>
                <a:lnTo>
                  <a:pt x="8873820" y="184969"/>
                </a:lnTo>
                <a:lnTo>
                  <a:pt x="8864999" y="177420"/>
                </a:lnTo>
                <a:cubicBezTo>
                  <a:pt x="8834887" y="147307"/>
                  <a:pt x="8819865" y="113508"/>
                  <a:pt x="8831446" y="101926"/>
                </a:cubicBezTo>
                <a:lnTo>
                  <a:pt x="8832964" y="101039"/>
                </a:lnTo>
                <a:lnTo>
                  <a:pt x="8821385" y="101938"/>
                </a:lnTo>
                <a:cubicBezTo>
                  <a:pt x="8778799" y="101938"/>
                  <a:pt x="8744277" y="88660"/>
                  <a:pt x="8744277" y="72281"/>
                </a:cubicBezTo>
                <a:close/>
                <a:moveTo>
                  <a:pt x="8269181" y="70582"/>
                </a:moveTo>
                <a:lnTo>
                  <a:pt x="8261630" y="79403"/>
                </a:lnTo>
                <a:cubicBezTo>
                  <a:pt x="8231517" y="109516"/>
                  <a:pt x="8197718" y="124538"/>
                  <a:pt x="8186136" y="112956"/>
                </a:cubicBezTo>
                <a:lnTo>
                  <a:pt x="8185249" y="111440"/>
                </a:lnTo>
                <a:lnTo>
                  <a:pt x="8186148" y="123017"/>
                </a:lnTo>
                <a:cubicBezTo>
                  <a:pt x="8186148" y="165603"/>
                  <a:pt x="8172870" y="200126"/>
                  <a:pt x="8156491" y="200126"/>
                </a:cubicBezTo>
                <a:lnTo>
                  <a:pt x="8154791" y="199680"/>
                </a:lnTo>
                <a:lnTo>
                  <a:pt x="8163614" y="207232"/>
                </a:lnTo>
                <a:cubicBezTo>
                  <a:pt x="8193726" y="237344"/>
                  <a:pt x="8208748" y="271143"/>
                  <a:pt x="8197166" y="282725"/>
                </a:cubicBezTo>
                <a:lnTo>
                  <a:pt x="8195868" y="283484"/>
                </a:lnTo>
                <a:lnTo>
                  <a:pt x="8207228" y="282713"/>
                </a:lnTo>
                <a:cubicBezTo>
                  <a:pt x="8249813" y="282713"/>
                  <a:pt x="8284336" y="295991"/>
                  <a:pt x="8284336" y="312370"/>
                </a:cubicBezTo>
                <a:lnTo>
                  <a:pt x="8283890" y="314069"/>
                </a:lnTo>
                <a:lnTo>
                  <a:pt x="8291441" y="305247"/>
                </a:lnTo>
                <a:cubicBezTo>
                  <a:pt x="8321554" y="275134"/>
                  <a:pt x="8355353" y="260112"/>
                  <a:pt x="8366935" y="271694"/>
                </a:cubicBezTo>
                <a:lnTo>
                  <a:pt x="8367822" y="273210"/>
                </a:lnTo>
                <a:lnTo>
                  <a:pt x="8366923" y="261633"/>
                </a:lnTo>
                <a:cubicBezTo>
                  <a:pt x="8366923" y="237678"/>
                  <a:pt x="8371124" y="216275"/>
                  <a:pt x="8377715" y="202132"/>
                </a:cubicBezTo>
                <a:cubicBezTo>
                  <a:pt x="8379912" y="197418"/>
                  <a:pt x="8382375" y="193510"/>
                  <a:pt x="8385036" y="190584"/>
                </a:cubicBezTo>
                <a:cubicBezTo>
                  <a:pt x="8388584" y="186682"/>
                  <a:pt x="8392485" y="184524"/>
                  <a:pt x="8396580" y="184524"/>
                </a:cubicBezTo>
                <a:lnTo>
                  <a:pt x="8398278" y="184969"/>
                </a:lnTo>
                <a:lnTo>
                  <a:pt x="8389457" y="177420"/>
                </a:lnTo>
                <a:cubicBezTo>
                  <a:pt x="8359345" y="147307"/>
                  <a:pt x="8344323" y="113508"/>
                  <a:pt x="8355904" y="101926"/>
                </a:cubicBezTo>
                <a:lnTo>
                  <a:pt x="8357422" y="101039"/>
                </a:lnTo>
                <a:lnTo>
                  <a:pt x="8345843" y="101938"/>
                </a:lnTo>
                <a:cubicBezTo>
                  <a:pt x="8303257" y="101938"/>
                  <a:pt x="8268735" y="88660"/>
                  <a:pt x="8268735" y="72281"/>
                </a:cubicBezTo>
                <a:close/>
                <a:moveTo>
                  <a:pt x="7793638" y="70582"/>
                </a:moveTo>
                <a:lnTo>
                  <a:pt x="7786088" y="79403"/>
                </a:lnTo>
                <a:cubicBezTo>
                  <a:pt x="7755975" y="109516"/>
                  <a:pt x="7722176" y="124538"/>
                  <a:pt x="7710594" y="112956"/>
                </a:cubicBezTo>
                <a:lnTo>
                  <a:pt x="7709707" y="111440"/>
                </a:lnTo>
                <a:lnTo>
                  <a:pt x="7710606" y="123017"/>
                </a:lnTo>
                <a:cubicBezTo>
                  <a:pt x="7710606" y="165603"/>
                  <a:pt x="7697328" y="200126"/>
                  <a:pt x="7680949" y="200126"/>
                </a:cubicBezTo>
                <a:lnTo>
                  <a:pt x="7679249" y="199680"/>
                </a:lnTo>
                <a:lnTo>
                  <a:pt x="7688071" y="207232"/>
                </a:lnTo>
                <a:cubicBezTo>
                  <a:pt x="7718183" y="237344"/>
                  <a:pt x="7733206" y="271143"/>
                  <a:pt x="7721624" y="282725"/>
                </a:cubicBezTo>
                <a:lnTo>
                  <a:pt x="7720325" y="283484"/>
                </a:lnTo>
                <a:lnTo>
                  <a:pt x="7731685" y="282713"/>
                </a:lnTo>
                <a:cubicBezTo>
                  <a:pt x="7774271" y="282713"/>
                  <a:pt x="7808793" y="295991"/>
                  <a:pt x="7808793" y="312370"/>
                </a:cubicBezTo>
                <a:lnTo>
                  <a:pt x="7808348" y="314069"/>
                </a:lnTo>
                <a:lnTo>
                  <a:pt x="7815899" y="305247"/>
                </a:lnTo>
                <a:cubicBezTo>
                  <a:pt x="7846012" y="275134"/>
                  <a:pt x="7879811" y="260112"/>
                  <a:pt x="7891393" y="271694"/>
                </a:cubicBezTo>
                <a:lnTo>
                  <a:pt x="7892280" y="273210"/>
                </a:lnTo>
                <a:lnTo>
                  <a:pt x="7891381" y="261633"/>
                </a:lnTo>
                <a:cubicBezTo>
                  <a:pt x="7891381" y="237678"/>
                  <a:pt x="7895582" y="216275"/>
                  <a:pt x="7902173" y="202132"/>
                </a:cubicBezTo>
                <a:cubicBezTo>
                  <a:pt x="7904370" y="197418"/>
                  <a:pt x="7906833" y="193510"/>
                  <a:pt x="7909494" y="190584"/>
                </a:cubicBezTo>
                <a:cubicBezTo>
                  <a:pt x="7913042" y="186682"/>
                  <a:pt x="7916943" y="184524"/>
                  <a:pt x="7921038" y="184524"/>
                </a:cubicBezTo>
                <a:lnTo>
                  <a:pt x="7922736" y="184969"/>
                </a:lnTo>
                <a:lnTo>
                  <a:pt x="7913915" y="177420"/>
                </a:lnTo>
                <a:cubicBezTo>
                  <a:pt x="7883803" y="147307"/>
                  <a:pt x="7868781" y="113508"/>
                  <a:pt x="7880362" y="101926"/>
                </a:cubicBezTo>
                <a:lnTo>
                  <a:pt x="7881880" y="101039"/>
                </a:lnTo>
                <a:lnTo>
                  <a:pt x="7870301" y="101938"/>
                </a:lnTo>
                <a:cubicBezTo>
                  <a:pt x="7827715" y="101938"/>
                  <a:pt x="7793193" y="88660"/>
                  <a:pt x="7793193" y="72281"/>
                </a:cubicBezTo>
                <a:close/>
                <a:moveTo>
                  <a:pt x="7318096" y="70582"/>
                </a:moveTo>
                <a:lnTo>
                  <a:pt x="7310546" y="79403"/>
                </a:lnTo>
                <a:cubicBezTo>
                  <a:pt x="7280433" y="109516"/>
                  <a:pt x="7246634" y="124538"/>
                  <a:pt x="7235052" y="112956"/>
                </a:cubicBezTo>
                <a:lnTo>
                  <a:pt x="7234165" y="111440"/>
                </a:lnTo>
                <a:lnTo>
                  <a:pt x="7235064" y="123017"/>
                </a:lnTo>
                <a:cubicBezTo>
                  <a:pt x="7235064" y="165603"/>
                  <a:pt x="7221786" y="200126"/>
                  <a:pt x="7205407" y="200126"/>
                </a:cubicBezTo>
                <a:lnTo>
                  <a:pt x="7203707" y="199680"/>
                </a:lnTo>
                <a:lnTo>
                  <a:pt x="7212529" y="207232"/>
                </a:lnTo>
                <a:cubicBezTo>
                  <a:pt x="7242641" y="237344"/>
                  <a:pt x="7257664" y="271143"/>
                  <a:pt x="7246082" y="282725"/>
                </a:cubicBezTo>
                <a:lnTo>
                  <a:pt x="7244783" y="283484"/>
                </a:lnTo>
                <a:lnTo>
                  <a:pt x="7256143" y="282713"/>
                </a:lnTo>
                <a:cubicBezTo>
                  <a:pt x="7298729" y="282713"/>
                  <a:pt x="7333251" y="295991"/>
                  <a:pt x="7333251" y="312370"/>
                </a:cubicBezTo>
                <a:lnTo>
                  <a:pt x="7332806" y="314069"/>
                </a:lnTo>
                <a:lnTo>
                  <a:pt x="7340357" y="305247"/>
                </a:lnTo>
                <a:cubicBezTo>
                  <a:pt x="7370470" y="275134"/>
                  <a:pt x="7404269" y="260112"/>
                  <a:pt x="7415851" y="271694"/>
                </a:cubicBezTo>
                <a:lnTo>
                  <a:pt x="7416738" y="273210"/>
                </a:lnTo>
                <a:lnTo>
                  <a:pt x="7415839" y="261633"/>
                </a:lnTo>
                <a:cubicBezTo>
                  <a:pt x="7415839" y="237678"/>
                  <a:pt x="7420040" y="216275"/>
                  <a:pt x="7426631" y="202132"/>
                </a:cubicBezTo>
                <a:cubicBezTo>
                  <a:pt x="7428828" y="197418"/>
                  <a:pt x="7431291" y="193510"/>
                  <a:pt x="7433952" y="190584"/>
                </a:cubicBezTo>
                <a:cubicBezTo>
                  <a:pt x="7437500" y="186682"/>
                  <a:pt x="7441401" y="184524"/>
                  <a:pt x="7445496" y="184524"/>
                </a:cubicBezTo>
                <a:lnTo>
                  <a:pt x="7447194" y="184969"/>
                </a:lnTo>
                <a:lnTo>
                  <a:pt x="7438373" y="177420"/>
                </a:lnTo>
                <a:cubicBezTo>
                  <a:pt x="7408261" y="147307"/>
                  <a:pt x="7393239" y="113508"/>
                  <a:pt x="7404820" y="101926"/>
                </a:cubicBezTo>
                <a:lnTo>
                  <a:pt x="7406338" y="101039"/>
                </a:lnTo>
                <a:lnTo>
                  <a:pt x="7394759" y="101938"/>
                </a:lnTo>
                <a:cubicBezTo>
                  <a:pt x="7352173" y="101938"/>
                  <a:pt x="7317651" y="88660"/>
                  <a:pt x="7317651" y="72281"/>
                </a:cubicBezTo>
                <a:close/>
                <a:moveTo>
                  <a:pt x="6842554" y="70582"/>
                </a:moveTo>
                <a:lnTo>
                  <a:pt x="6835004" y="79403"/>
                </a:lnTo>
                <a:cubicBezTo>
                  <a:pt x="6804891" y="109516"/>
                  <a:pt x="6771092" y="124538"/>
                  <a:pt x="6759510" y="112956"/>
                </a:cubicBezTo>
                <a:lnTo>
                  <a:pt x="6758623" y="111440"/>
                </a:lnTo>
                <a:lnTo>
                  <a:pt x="6759522" y="123017"/>
                </a:lnTo>
                <a:cubicBezTo>
                  <a:pt x="6759522" y="165603"/>
                  <a:pt x="6746244" y="200126"/>
                  <a:pt x="6729865" y="200126"/>
                </a:cubicBezTo>
                <a:lnTo>
                  <a:pt x="6728165" y="199680"/>
                </a:lnTo>
                <a:lnTo>
                  <a:pt x="6736987" y="207232"/>
                </a:lnTo>
                <a:cubicBezTo>
                  <a:pt x="6767099" y="237344"/>
                  <a:pt x="6782122" y="271143"/>
                  <a:pt x="6770540" y="282725"/>
                </a:cubicBezTo>
                <a:lnTo>
                  <a:pt x="6769241" y="283484"/>
                </a:lnTo>
                <a:lnTo>
                  <a:pt x="6780601" y="282713"/>
                </a:lnTo>
                <a:cubicBezTo>
                  <a:pt x="6823187" y="282713"/>
                  <a:pt x="6857709" y="295991"/>
                  <a:pt x="6857709" y="312370"/>
                </a:cubicBezTo>
                <a:lnTo>
                  <a:pt x="6857264" y="314069"/>
                </a:lnTo>
                <a:lnTo>
                  <a:pt x="6864815" y="305247"/>
                </a:lnTo>
                <a:cubicBezTo>
                  <a:pt x="6894928" y="275134"/>
                  <a:pt x="6928727" y="260112"/>
                  <a:pt x="6940309" y="271694"/>
                </a:cubicBezTo>
                <a:lnTo>
                  <a:pt x="6941196" y="273210"/>
                </a:lnTo>
                <a:lnTo>
                  <a:pt x="6940297" y="261633"/>
                </a:lnTo>
                <a:cubicBezTo>
                  <a:pt x="6940297" y="237678"/>
                  <a:pt x="6944498" y="216275"/>
                  <a:pt x="6951089" y="202132"/>
                </a:cubicBezTo>
                <a:cubicBezTo>
                  <a:pt x="6953286" y="197418"/>
                  <a:pt x="6955749" y="193510"/>
                  <a:pt x="6958410" y="190584"/>
                </a:cubicBezTo>
                <a:cubicBezTo>
                  <a:pt x="6961958" y="186682"/>
                  <a:pt x="6965859" y="184524"/>
                  <a:pt x="6969954" y="184524"/>
                </a:cubicBezTo>
                <a:lnTo>
                  <a:pt x="6971652" y="184969"/>
                </a:lnTo>
                <a:lnTo>
                  <a:pt x="6962831" y="177420"/>
                </a:lnTo>
                <a:cubicBezTo>
                  <a:pt x="6932719" y="147307"/>
                  <a:pt x="6917697" y="113508"/>
                  <a:pt x="6929278" y="101926"/>
                </a:cubicBezTo>
                <a:lnTo>
                  <a:pt x="6930796" y="101039"/>
                </a:lnTo>
                <a:lnTo>
                  <a:pt x="6919217" y="101938"/>
                </a:lnTo>
                <a:cubicBezTo>
                  <a:pt x="6876631" y="101938"/>
                  <a:pt x="6842109" y="88660"/>
                  <a:pt x="6842109" y="72281"/>
                </a:cubicBezTo>
                <a:close/>
                <a:moveTo>
                  <a:pt x="6367012" y="70582"/>
                </a:moveTo>
                <a:lnTo>
                  <a:pt x="6359462" y="79403"/>
                </a:lnTo>
                <a:cubicBezTo>
                  <a:pt x="6329349" y="109516"/>
                  <a:pt x="6295550" y="124538"/>
                  <a:pt x="6283968" y="112956"/>
                </a:cubicBezTo>
                <a:lnTo>
                  <a:pt x="6283081" y="111440"/>
                </a:lnTo>
                <a:lnTo>
                  <a:pt x="6283980" y="123017"/>
                </a:lnTo>
                <a:cubicBezTo>
                  <a:pt x="6283980" y="165603"/>
                  <a:pt x="6270702" y="200126"/>
                  <a:pt x="6254323" y="200126"/>
                </a:cubicBezTo>
                <a:lnTo>
                  <a:pt x="6252623" y="199680"/>
                </a:lnTo>
                <a:lnTo>
                  <a:pt x="6261445" y="207232"/>
                </a:lnTo>
                <a:cubicBezTo>
                  <a:pt x="6291557" y="237344"/>
                  <a:pt x="6306580" y="271143"/>
                  <a:pt x="6294998" y="282725"/>
                </a:cubicBezTo>
                <a:lnTo>
                  <a:pt x="6293699" y="283484"/>
                </a:lnTo>
                <a:lnTo>
                  <a:pt x="6305059" y="282713"/>
                </a:lnTo>
                <a:cubicBezTo>
                  <a:pt x="6347645" y="282713"/>
                  <a:pt x="6382167" y="295991"/>
                  <a:pt x="6382167" y="312370"/>
                </a:cubicBezTo>
                <a:lnTo>
                  <a:pt x="6381722" y="314069"/>
                </a:lnTo>
                <a:lnTo>
                  <a:pt x="6389273" y="305247"/>
                </a:lnTo>
                <a:cubicBezTo>
                  <a:pt x="6419386" y="275134"/>
                  <a:pt x="6453185" y="260112"/>
                  <a:pt x="6464767" y="271694"/>
                </a:cubicBezTo>
                <a:lnTo>
                  <a:pt x="6465654" y="273210"/>
                </a:lnTo>
                <a:lnTo>
                  <a:pt x="6464755" y="261633"/>
                </a:lnTo>
                <a:cubicBezTo>
                  <a:pt x="6464755" y="237678"/>
                  <a:pt x="6468956" y="216275"/>
                  <a:pt x="6475547" y="202132"/>
                </a:cubicBezTo>
                <a:cubicBezTo>
                  <a:pt x="6477744" y="197418"/>
                  <a:pt x="6480207" y="193510"/>
                  <a:pt x="6482868" y="190584"/>
                </a:cubicBezTo>
                <a:cubicBezTo>
                  <a:pt x="6486416" y="186682"/>
                  <a:pt x="6490317" y="184524"/>
                  <a:pt x="6494412" y="184524"/>
                </a:cubicBezTo>
                <a:lnTo>
                  <a:pt x="6496110" y="184969"/>
                </a:lnTo>
                <a:lnTo>
                  <a:pt x="6487289" y="177420"/>
                </a:lnTo>
                <a:cubicBezTo>
                  <a:pt x="6457177" y="147307"/>
                  <a:pt x="6442155" y="113508"/>
                  <a:pt x="6453736" y="101926"/>
                </a:cubicBezTo>
                <a:lnTo>
                  <a:pt x="6455254" y="101039"/>
                </a:lnTo>
                <a:lnTo>
                  <a:pt x="6443675" y="101938"/>
                </a:lnTo>
                <a:cubicBezTo>
                  <a:pt x="6401089" y="101938"/>
                  <a:pt x="6366567" y="88660"/>
                  <a:pt x="6366567" y="72281"/>
                </a:cubicBezTo>
                <a:close/>
                <a:moveTo>
                  <a:pt x="5891470" y="70582"/>
                </a:moveTo>
                <a:lnTo>
                  <a:pt x="5883920" y="79403"/>
                </a:lnTo>
                <a:cubicBezTo>
                  <a:pt x="5853807" y="109516"/>
                  <a:pt x="5820008" y="124538"/>
                  <a:pt x="5808426" y="112956"/>
                </a:cubicBezTo>
                <a:lnTo>
                  <a:pt x="5807539" y="111440"/>
                </a:lnTo>
                <a:lnTo>
                  <a:pt x="5808438" y="123017"/>
                </a:lnTo>
                <a:cubicBezTo>
                  <a:pt x="5808438" y="165603"/>
                  <a:pt x="5795160" y="200126"/>
                  <a:pt x="5778781" y="200126"/>
                </a:cubicBezTo>
                <a:lnTo>
                  <a:pt x="5777081" y="199680"/>
                </a:lnTo>
                <a:lnTo>
                  <a:pt x="5785903" y="207232"/>
                </a:lnTo>
                <a:cubicBezTo>
                  <a:pt x="5816015" y="237344"/>
                  <a:pt x="5831038" y="271143"/>
                  <a:pt x="5819456" y="282725"/>
                </a:cubicBezTo>
                <a:lnTo>
                  <a:pt x="5818157" y="283484"/>
                </a:lnTo>
                <a:lnTo>
                  <a:pt x="5829517" y="282713"/>
                </a:lnTo>
                <a:cubicBezTo>
                  <a:pt x="5872103" y="282713"/>
                  <a:pt x="5906625" y="295991"/>
                  <a:pt x="5906625" y="312370"/>
                </a:cubicBezTo>
                <a:lnTo>
                  <a:pt x="5906180" y="314069"/>
                </a:lnTo>
                <a:lnTo>
                  <a:pt x="5913731" y="305247"/>
                </a:lnTo>
                <a:cubicBezTo>
                  <a:pt x="5943844" y="275134"/>
                  <a:pt x="5977643" y="260112"/>
                  <a:pt x="5989225" y="271694"/>
                </a:cubicBezTo>
                <a:lnTo>
                  <a:pt x="5990112" y="273210"/>
                </a:lnTo>
                <a:lnTo>
                  <a:pt x="5989213" y="261633"/>
                </a:lnTo>
                <a:cubicBezTo>
                  <a:pt x="5989213" y="237678"/>
                  <a:pt x="5993414" y="216275"/>
                  <a:pt x="6000005" y="202132"/>
                </a:cubicBezTo>
                <a:cubicBezTo>
                  <a:pt x="6002202" y="197418"/>
                  <a:pt x="6004665" y="193510"/>
                  <a:pt x="6007326" y="190584"/>
                </a:cubicBezTo>
                <a:cubicBezTo>
                  <a:pt x="6010874" y="186682"/>
                  <a:pt x="6014775" y="184524"/>
                  <a:pt x="6018870" y="184524"/>
                </a:cubicBezTo>
                <a:lnTo>
                  <a:pt x="6020568" y="184969"/>
                </a:lnTo>
                <a:lnTo>
                  <a:pt x="6011747" y="177420"/>
                </a:lnTo>
                <a:cubicBezTo>
                  <a:pt x="5981635" y="147307"/>
                  <a:pt x="5966613" y="113508"/>
                  <a:pt x="5978194" y="101926"/>
                </a:cubicBezTo>
                <a:lnTo>
                  <a:pt x="5979712" y="101039"/>
                </a:lnTo>
                <a:lnTo>
                  <a:pt x="5968133" y="101938"/>
                </a:lnTo>
                <a:cubicBezTo>
                  <a:pt x="5925547" y="101938"/>
                  <a:pt x="5891025" y="88660"/>
                  <a:pt x="5891025" y="72281"/>
                </a:cubicBezTo>
                <a:close/>
                <a:moveTo>
                  <a:pt x="5415928" y="70582"/>
                </a:moveTo>
                <a:lnTo>
                  <a:pt x="5408378" y="79403"/>
                </a:lnTo>
                <a:cubicBezTo>
                  <a:pt x="5378265" y="109516"/>
                  <a:pt x="5344466" y="124538"/>
                  <a:pt x="5332884" y="112956"/>
                </a:cubicBezTo>
                <a:lnTo>
                  <a:pt x="5331997" y="111440"/>
                </a:lnTo>
                <a:lnTo>
                  <a:pt x="5332896" y="123017"/>
                </a:lnTo>
                <a:cubicBezTo>
                  <a:pt x="5332896" y="165603"/>
                  <a:pt x="5319618" y="200126"/>
                  <a:pt x="5303239" y="200126"/>
                </a:cubicBezTo>
                <a:lnTo>
                  <a:pt x="5301539" y="199680"/>
                </a:lnTo>
                <a:lnTo>
                  <a:pt x="5310361" y="207232"/>
                </a:lnTo>
                <a:cubicBezTo>
                  <a:pt x="5340473" y="237344"/>
                  <a:pt x="5355496" y="271143"/>
                  <a:pt x="5343914" y="282725"/>
                </a:cubicBezTo>
                <a:lnTo>
                  <a:pt x="5342615" y="283484"/>
                </a:lnTo>
                <a:lnTo>
                  <a:pt x="5353975" y="282713"/>
                </a:lnTo>
                <a:cubicBezTo>
                  <a:pt x="5396561" y="282713"/>
                  <a:pt x="5431083" y="295991"/>
                  <a:pt x="5431083" y="312370"/>
                </a:cubicBezTo>
                <a:lnTo>
                  <a:pt x="5430638" y="314069"/>
                </a:lnTo>
                <a:lnTo>
                  <a:pt x="5438189" y="305247"/>
                </a:lnTo>
                <a:cubicBezTo>
                  <a:pt x="5468302" y="275134"/>
                  <a:pt x="5502101" y="260112"/>
                  <a:pt x="5513683" y="271694"/>
                </a:cubicBezTo>
                <a:lnTo>
                  <a:pt x="5514570" y="273210"/>
                </a:lnTo>
                <a:lnTo>
                  <a:pt x="5513671" y="261633"/>
                </a:lnTo>
                <a:cubicBezTo>
                  <a:pt x="5513671" y="237678"/>
                  <a:pt x="5517872" y="216275"/>
                  <a:pt x="5524463" y="202132"/>
                </a:cubicBezTo>
                <a:cubicBezTo>
                  <a:pt x="5526660" y="197418"/>
                  <a:pt x="5529123" y="193510"/>
                  <a:pt x="5531784" y="190584"/>
                </a:cubicBezTo>
                <a:cubicBezTo>
                  <a:pt x="5535332" y="186682"/>
                  <a:pt x="5539233" y="184524"/>
                  <a:pt x="5543328" y="184524"/>
                </a:cubicBezTo>
                <a:lnTo>
                  <a:pt x="5545026" y="184969"/>
                </a:lnTo>
                <a:lnTo>
                  <a:pt x="5536205" y="177420"/>
                </a:lnTo>
                <a:cubicBezTo>
                  <a:pt x="5506093" y="147307"/>
                  <a:pt x="5491071" y="113508"/>
                  <a:pt x="5502652" y="101926"/>
                </a:cubicBezTo>
                <a:lnTo>
                  <a:pt x="5504170" y="101039"/>
                </a:lnTo>
                <a:lnTo>
                  <a:pt x="5492591" y="101938"/>
                </a:lnTo>
                <a:cubicBezTo>
                  <a:pt x="5450005" y="101938"/>
                  <a:pt x="5415483" y="88660"/>
                  <a:pt x="5415483" y="72281"/>
                </a:cubicBezTo>
                <a:close/>
                <a:moveTo>
                  <a:pt x="4940386" y="70582"/>
                </a:moveTo>
                <a:lnTo>
                  <a:pt x="4932836" y="79403"/>
                </a:lnTo>
                <a:cubicBezTo>
                  <a:pt x="4902723" y="109516"/>
                  <a:pt x="4868924" y="124538"/>
                  <a:pt x="4857342" y="112956"/>
                </a:cubicBezTo>
                <a:lnTo>
                  <a:pt x="4856455" y="111440"/>
                </a:lnTo>
                <a:lnTo>
                  <a:pt x="4857354" y="123017"/>
                </a:lnTo>
                <a:cubicBezTo>
                  <a:pt x="4857354" y="165603"/>
                  <a:pt x="4844076" y="200126"/>
                  <a:pt x="4827697" y="200126"/>
                </a:cubicBezTo>
                <a:lnTo>
                  <a:pt x="4825997" y="199680"/>
                </a:lnTo>
                <a:lnTo>
                  <a:pt x="4834819" y="207232"/>
                </a:lnTo>
                <a:cubicBezTo>
                  <a:pt x="4864931" y="237344"/>
                  <a:pt x="4879954" y="271143"/>
                  <a:pt x="4868372" y="282725"/>
                </a:cubicBezTo>
                <a:lnTo>
                  <a:pt x="4867073" y="283484"/>
                </a:lnTo>
                <a:lnTo>
                  <a:pt x="4878433" y="282713"/>
                </a:lnTo>
                <a:cubicBezTo>
                  <a:pt x="4921019" y="282713"/>
                  <a:pt x="4955541" y="295991"/>
                  <a:pt x="4955541" y="312370"/>
                </a:cubicBezTo>
                <a:lnTo>
                  <a:pt x="4955096" y="314069"/>
                </a:lnTo>
                <a:lnTo>
                  <a:pt x="4962647" y="305247"/>
                </a:lnTo>
                <a:cubicBezTo>
                  <a:pt x="4992760" y="275134"/>
                  <a:pt x="5026559" y="260112"/>
                  <a:pt x="5038141" y="271694"/>
                </a:cubicBezTo>
                <a:lnTo>
                  <a:pt x="5039028" y="273210"/>
                </a:lnTo>
                <a:lnTo>
                  <a:pt x="5038129" y="261633"/>
                </a:lnTo>
                <a:cubicBezTo>
                  <a:pt x="5038129" y="237678"/>
                  <a:pt x="5042330" y="216275"/>
                  <a:pt x="5048921" y="202132"/>
                </a:cubicBezTo>
                <a:cubicBezTo>
                  <a:pt x="5051118" y="197418"/>
                  <a:pt x="5053581" y="193510"/>
                  <a:pt x="5056242" y="190584"/>
                </a:cubicBezTo>
                <a:cubicBezTo>
                  <a:pt x="5059790" y="186682"/>
                  <a:pt x="5063691" y="184524"/>
                  <a:pt x="5067786" y="184524"/>
                </a:cubicBezTo>
                <a:lnTo>
                  <a:pt x="5069484" y="184969"/>
                </a:lnTo>
                <a:lnTo>
                  <a:pt x="5060663" y="177420"/>
                </a:lnTo>
                <a:cubicBezTo>
                  <a:pt x="5030551" y="147307"/>
                  <a:pt x="5015529" y="113508"/>
                  <a:pt x="5027110" y="101926"/>
                </a:cubicBezTo>
                <a:lnTo>
                  <a:pt x="5028628" y="101039"/>
                </a:lnTo>
                <a:lnTo>
                  <a:pt x="5017049" y="101938"/>
                </a:lnTo>
                <a:cubicBezTo>
                  <a:pt x="4974463" y="101938"/>
                  <a:pt x="4939941" y="88660"/>
                  <a:pt x="4939941" y="72281"/>
                </a:cubicBezTo>
                <a:close/>
                <a:moveTo>
                  <a:pt x="4464844" y="70582"/>
                </a:moveTo>
                <a:lnTo>
                  <a:pt x="4457294" y="79403"/>
                </a:lnTo>
                <a:cubicBezTo>
                  <a:pt x="4427181" y="109516"/>
                  <a:pt x="4393382" y="124538"/>
                  <a:pt x="4381800" y="112956"/>
                </a:cubicBezTo>
                <a:lnTo>
                  <a:pt x="4380913" y="111440"/>
                </a:lnTo>
                <a:lnTo>
                  <a:pt x="4381812" y="123017"/>
                </a:lnTo>
                <a:cubicBezTo>
                  <a:pt x="4381812" y="165603"/>
                  <a:pt x="4368534" y="200126"/>
                  <a:pt x="4352155" y="200126"/>
                </a:cubicBezTo>
                <a:lnTo>
                  <a:pt x="4350455" y="199680"/>
                </a:lnTo>
                <a:lnTo>
                  <a:pt x="4359277" y="207232"/>
                </a:lnTo>
                <a:cubicBezTo>
                  <a:pt x="4389389" y="237344"/>
                  <a:pt x="4404412" y="271143"/>
                  <a:pt x="4392830" y="282725"/>
                </a:cubicBezTo>
                <a:lnTo>
                  <a:pt x="4391531" y="283484"/>
                </a:lnTo>
                <a:lnTo>
                  <a:pt x="4402891" y="282713"/>
                </a:lnTo>
                <a:cubicBezTo>
                  <a:pt x="4445477" y="282713"/>
                  <a:pt x="4479999" y="295991"/>
                  <a:pt x="4479999" y="312370"/>
                </a:cubicBezTo>
                <a:lnTo>
                  <a:pt x="4479554" y="314069"/>
                </a:lnTo>
                <a:lnTo>
                  <a:pt x="4487105" y="305247"/>
                </a:lnTo>
                <a:cubicBezTo>
                  <a:pt x="4517218" y="275134"/>
                  <a:pt x="4551017" y="260112"/>
                  <a:pt x="4562599" y="271694"/>
                </a:cubicBezTo>
                <a:lnTo>
                  <a:pt x="4563486" y="273210"/>
                </a:lnTo>
                <a:lnTo>
                  <a:pt x="4562587" y="261633"/>
                </a:lnTo>
                <a:cubicBezTo>
                  <a:pt x="4562587" y="237678"/>
                  <a:pt x="4566788" y="216275"/>
                  <a:pt x="4573379" y="202132"/>
                </a:cubicBezTo>
                <a:cubicBezTo>
                  <a:pt x="4575576" y="197418"/>
                  <a:pt x="4578039" y="193510"/>
                  <a:pt x="4580700" y="190584"/>
                </a:cubicBezTo>
                <a:cubicBezTo>
                  <a:pt x="4584248" y="186682"/>
                  <a:pt x="4588149" y="184524"/>
                  <a:pt x="4592244" y="184524"/>
                </a:cubicBezTo>
                <a:lnTo>
                  <a:pt x="4593942" y="184969"/>
                </a:lnTo>
                <a:lnTo>
                  <a:pt x="4585121" y="177420"/>
                </a:lnTo>
                <a:cubicBezTo>
                  <a:pt x="4555009" y="147307"/>
                  <a:pt x="4539987" y="113508"/>
                  <a:pt x="4551568" y="101926"/>
                </a:cubicBezTo>
                <a:lnTo>
                  <a:pt x="4553086" y="101039"/>
                </a:lnTo>
                <a:lnTo>
                  <a:pt x="4541507" y="101938"/>
                </a:lnTo>
                <a:cubicBezTo>
                  <a:pt x="4498921" y="101938"/>
                  <a:pt x="4464399" y="88660"/>
                  <a:pt x="4464399" y="72281"/>
                </a:cubicBezTo>
                <a:close/>
                <a:moveTo>
                  <a:pt x="3989302" y="70582"/>
                </a:moveTo>
                <a:lnTo>
                  <a:pt x="3981752" y="79403"/>
                </a:lnTo>
                <a:cubicBezTo>
                  <a:pt x="3951639" y="109516"/>
                  <a:pt x="3917842" y="124538"/>
                  <a:pt x="3906260" y="112956"/>
                </a:cubicBezTo>
                <a:lnTo>
                  <a:pt x="3905373" y="111440"/>
                </a:lnTo>
                <a:lnTo>
                  <a:pt x="3906272" y="123017"/>
                </a:lnTo>
                <a:cubicBezTo>
                  <a:pt x="3906272" y="165603"/>
                  <a:pt x="3892994" y="200126"/>
                  <a:pt x="3876615" y="200126"/>
                </a:cubicBezTo>
                <a:lnTo>
                  <a:pt x="3874915" y="199680"/>
                </a:lnTo>
                <a:lnTo>
                  <a:pt x="3883737" y="207232"/>
                </a:lnTo>
                <a:cubicBezTo>
                  <a:pt x="3913850" y="237344"/>
                  <a:pt x="3928872" y="271143"/>
                  <a:pt x="3917290" y="282725"/>
                </a:cubicBezTo>
                <a:lnTo>
                  <a:pt x="3915991" y="283484"/>
                </a:lnTo>
                <a:lnTo>
                  <a:pt x="3927351" y="282713"/>
                </a:lnTo>
                <a:cubicBezTo>
                  <a:pt x="3969935" y="282713"/>
                  <a:pt x="4004457" y="295991"/>
                  <a:pt x="4004457" y="312370"/>
                </a:cubicBezTo>
                <a:lnTo>
                  <a:pt x="4004012" y="314069"/>
                </a:lnTo>
                <a:lnTo>
                  <a:pt x="4011563" y="305247"/>
                </a:lnTo>
                <a:cubicBezTo>
                  <a:pt x="4041676" y="275134"/>
                  <a:pt x="4075475" y="260112"/>
                  <a:pt x="4087057" y="271694"/>
                </a:cubicBezTo>
                <a:lnTo>
                  <a:pt x="4087944" y="273210"/>
                </a:lnTo>
                <a:lnTo>
                  <a:pt x="4087045" y="261633"/>
                </a:lnTo>
                <a:cubicBezTo>
                  <a:pt x="4087045" y="237678"/>
                  <a:pt x="4091246" y="216275"/>
                  <a:pt x="4097837" y="202132"/>
                </a:cubicBezTo>
                <a:cubicBezTo>
                  <a:pt x="4100034" y="197418"/>
                  <a:pt x="4102497" y="193510"/>
                  <a:pt x="4105158" y="190584"/>
                </a:cubicBezTo>
                <a:cubicBezTo>
                  <a:pt x="4108706" y="186682"/>
                  <a:pt x="4112607" y="184524"/>
                  <a:pt x="4116702" y="184524"/>
                </a:cubicBezTo>
                <a:lnTo>
                  <a:pt x="4118400" y="184969"/>
                </a:lnTo>
                <a:lnTo>
                  <a:pt x="4109579" y="177420"/>
                </a:lnTo>
                <a:cubicBezTo>
                  <a:pt x="4079467" y="147307"/>
                  <a:pt x="4064445" y="113508"/>
                  <a:pt x="4076026" y="101926"/>
                </a:cubicBezTo>
                <a:lnTo>
                  <a:pt x="4077544" y="101039"/>
                </a:lnTo>
                <a:lnTo>
                  <a:pt x="4065965" y="101938"/>
                </a:lnTo>
                <a:cubicBezTo>
                  <a:pt x="4023379" y="101938"/>
                  <a:pt x="3988857" y="88660"/>
                  <a:pt x="3988857" y="72281"/>
                </a:cubicBezTo>
                <a:close/>
                <a:moveTo>
                  <a:pt x="3513763" y="70582"/>
                </a:moveTo>
                <a:lnTo>
                  <a:pt x="3506212" y="79403"/>
                </a:lnTo>
                <a:cubicBezTo>
                  <a:pt x="3476100" y="109516"/>
                  <a:pt x="3442300" y="124538"/>
                  <a:pt x="3430718" y="112956"/>
                </a:cubicBezTo>
                <a:lnTo>
                  <a:pt x="3429831" y="111440"/>
                </a:lnTo>
                <a:lnTo>
                  <a:pt x="3430730" y="123017"/>
                </a:lnTo>
                <a:cubicBezTo>
                  <a:pt x="3430730" y="165603"/>
                  <a:pt x="3417453" y="200126"/>
                  <a:pt x="3401074" y="200126"/>
                </a:cubicBezTo>
                <a:lnTo>
                  <a:pt x="3399374" y="199680"/>
                </a:lnTo>
                <a:lnTo>
                  <a:pt x="3408196" y="207232"/>
                </a:lnTo>
                <a:cubicBezTo>
                  <a:pt x="3438308" y="237344"/>
                  <a:pt x="3453330" y="271143"/>
                  <a:pt x="3441749" y="282725"/>
                </a:cubicBezTo>
                <a:lnTo>
                  <a:pt x="3440450" y="283484"/>
                </a:lnTo>
                <a:lnTo>
                  <a:pt x="3451810" y="282713"/>
                </a:lnTo>
                <a:cubicBezTo>
                  <a:pt x="3494396" y="282713"/>
                  <a:pt x="3528918" y="295991"/>
                  <a:pt x="3528918" y="312370"/>
                </a:cubicBezTo>
                <a:lnTo>
                  <a:pt x="3528473" y="314069"/>
                </a:lnTo>
                <a:lnTo>
                  <a:pt x="3536023" y="305247"/>
                </a:lnTo>
                <a:cubicBezTo>
                  <a:pt x="3566136" y="275134"/>
                  <a:pt x="3599936" y="260112"/>
                  <a:pt x="3611517" y="271694"/>
                </a:cubicBezTo>
                <a:lnTo>
                  <a:pt x="3612404" y="273210"/>
                </a:lnTo>
                <a:lnTo>
                  <a:pt x="3611505" y="261633"/>
                </a:lnTo>
                <a:cubicBezTo>
                  <a:pt x="3611505" y="237678"/>
                  <a:pt x="3615706" y="216275"/>
                  <a:pt x="3622298" y="202132"/>
                </a:cubicBezTo>
                <a:cubicBezTo>
                  <a:pt x="3624495" y="197418"/>
                  <a:pt x="3626957" y="193510"/>
                  <a:pt x="3629618" y="190584"/>
                </a:cubicBezTo>
                <a:cubicBezTo>
                  <a:pt x="3633166" y="186682"/>
                  <a:pt x="3637068" y="184524"/>
                  <a:pt x="3641162" y="184524"/>
                </a:cubicBezTo>
                <a:lnTo>
                  <a:pt x="3642860" y="184969"/>
                </a:lnTo>
                <a:lnTo>
                  <a:pt x="3634039" y="177420"/>
                </a:lnTo>
                <a:cubicBezTo>
                  <a:pt x="3603927" y="147307"/>
                  <a:pt x="3588905" y="113508"/>
                  <a:pt x="3600487" y="101926"/>
                </a:cubicBezTo>
                <a:lnTo>
                  <a:pt x="3602004" y="101039"/>
                </a:lnTo>
                <a:lnTo>
                  <a:pt x="3590425" y="101938"/>
                </a:lnTo>
                <a:cubicBezTo>
                  <a:pt x="3547840" y="101938"/>
                  <a:pt x="3513318" y="88660"/>
                  <a:pt x="3513318" y="72281"/>
                </a:cubicBezTo>
                <a:close/>
                <a:moveTo>
                  <a:pt x="3038220" y="70582"/>
                </a:moveTo>
                <a:lnTo>
                  <a:pt x="3030670" y="79403"/>
                </a:lnTo>
                <a:cubicBezTo>
                  <a:pt x="3000558" y="109516"/>
                  <a:pt x="2966758" y="124538"/>
                  <a:pt x="2955176" y="112956"/>
                </a:cubicBezTo>
                <a:lnTo>
                  <a:pt x="2954289" y="111440"/>
                </a:lnTo>
                <a:lnTo>
                  <a:pt x="2955189" y="123017"/>
                </a:lnTo>
                <a:cubicBezTo>
                  <a:pt x="2955189" y="165603"/>
                  <a:pt x="2941911" y="200126"/>
                  <a:pt x="2925531" y="200126"/>
                </a:cubicBezTo>
                <a:lnTo>
                  <a:pt x="2923831" y="199680"/>
                </a:lnTo>
                <a:lnTo>
                  <a:pt x="2932654" y="207232"/>
                </a:lnTo>
                <a:cubicBezTo>
                  <a:pt x="2962766" y="237344"/>
                  <a:pt x="2977789" y="271143"/>
                  <a:pt x="2966207" y="282725"/>
                </a:cubicBezTo>
                <a:lnTo>
                  <a:pt x="2964908" y="283484"/>
                </a:lnTo>
                <a:lnTo>
                  <a:pt x="2976268" y="282713"/>
                </a:lnTo>
                <a:cubicBezTo>
                  <a:pt x="3018854" y="282713"/>
                  <a:pt x="3053376" y="295991"/>
                  <a:pt x="3053376" y="312370"/>
                </a:cubicBezTo>
                <a:lnTo>
                  <a:pt x="3052931" y="314069"/>
                </a:lnTo>
                <a:lnTo>
                  <a:pt x="3060481" y="305247"/>
                </a:lnTo>
                <a:cubicBezTo>
                  <a:pt x="3090594" y="275134"/>
                  <a:pt x="3124394" y="260112"/>
                  <a:pt x="3135976" y="271694"/>
                </a:cubicBezTo>
                <a:lnTo>
                  <a:pt x="3136863" y="273210"/>
                </a:lnTo>
                <a:lnTo>
                  <a:pt x="3135963" y="261633"/>
                </a:lnTo>
                <a:cubicBezTo>
                  <a:pt x="3135963" y="237678"/>
                  <a:pt x="3140165" y="216275"/>
                  <a:pt x="3146756" y="202132"/>
                </a:cubicBezTo>
                <a:cubicBezTo>
                  <a:pt x="3148953" y="197418"/>
                  <a:pt x="3151416" y="193510"/>
                  <a:pt x="3154076" y="190584"/>
                </a:cubicBezTo>
                <a:cubicBezTo>
                  <a:pt x="3157625" y="186682"/>
                  <a:pt x="3161526" y="184524"/>
                  <a:pt x="3165621" y="184524"/>
                </a:cubicBezTo>
                <a:lnTo>
                  <a:pt x="3167318" y="184969"/>
                </a:lnTo>
                <a:lnTo>
                  <a:pt x="3158497" y="177420"/>
                </a:lnTo>
                <a:cubicBezTo>
                  <a:pt x="3128386" y="147307"/>
                  <a:pt x="3113363" y="113508"/>
                  <a:pt x="3124945" y="101926"/>
                </a:cubicBezTo>
                <a:lnTo>
                  <a:pt x="3126463" y="101039"/>
                </a:lnTo>
                <a:lnTo>
                  <a:pt x="3114883" y="101938"/>
                </a:lnTo>
                <a:cubicBezTo>
                  <a:pt x="3072298" y="101938"/>
                  <a:pt x="3037776" y="88660"/>
                  <a:pt x="3037776" y="72281"/>
                </a:cubicBezTo>
                <a:close/>
                <a:moveTo>
                  <a:pt x="2562679" y="70582"/>
                </a:moveTo>
                <a:lnTo>
                  <a:pt x="2555129" y="79403"/>
                </a:lnTo>
                <a:cubicBezTo>
                  <a:pt x="2525016" y="109516"/>
                  <a:pt x="2491216" y="124538"/>
                  <a:pt x="2479635" y="112956"/>
                </a:cubicBezTo>
                <a:lnTo>
                  <a:pt x="2478748" y="111440"/>
                </a:lnTo>
                <a:lnTo>
                  <a:pt x="2479647" y="123017"/>
                </a:lnTo>
                <a:cubicBezTo>
                  <a:pt x="2479647" y="165603"/>
                  <a:pt x="2466369" y="200126"/>
                  <a:pt x="2449990" y="200126"/>
                </a:cubicBezTo>
                <a:lnTo>
                  <a:pt x="2448290" y="199680"/>
                </a:lnTo>
                <a:lnTo>
                  <a:pt x="2457112" y="207232"/>
                </a:lnTo>
                <a:cubicBezTo>
                  <a:pt x="2487225" y="237344"/>
                  <a:pt x="2502247" y="271143"/>
                  <a:pt x="2490665" y="282725"/>
                </a:cubicBezTo>
                <a:lnTo>
                  <a:pt x="2489366" y="283484"/>
                </a:lnTo>
                <a:lnTo>
                  <a:pt x="2500726" y="282713"/>
                </a:lnTo>
                <a:cubicBezTo>
                  <a:pt x="2543312" y="282713"/>
                  <a:pt x="2577834" y="295991"/>
                  <a:pt x="2577834" y="312370"/>
                </a:cubicBezTo>
                <a:lnTo>
                  <a:pt x="2577389" y="314069"/>
                </a:lnTo>
                <a:lnTo>
                  <a:pt x="2584940" y="305247"/>
                </a:lnTo>
                <a:cubicBezTo>
                  <a:pt x="2615052" y="275134"/>
                  <a:pt x="2648852" y="260112"/>
                  <a:pt x="2660434" y="271694"/>
                </a:cubicBezTo>
                <a:lnTo>
                  <a:pt x="2661321" y="273210"/>
                </a:lnTo>
                <a:lnTo>
                  <a:pt x="2660422" y="261633"/>
                </a:lnTo>
                <a:cubicBezTo>
                  <a:pt x="2660422" y="237678"/>
                  <a:pt x="2664623" y="216275"/>
                  <a:pt x="2671214" y="202132"/>
                </a:cubicBezTo>
                <a:cubicBezTo>
                  <a:pt x="2673411" y="197418"/>
                  <a:pt x="2675874" y="193510"/>
                  <a:pt x="2678535" y="190584"/>
                </a:cubicBezTo>
                <a:cubicBezTo>
                  <a:pt x="2682083" y="186682"/>
                  <a:pt x="2685984" y="184524"/>
                  <a:pt x="2690078" y="184524"/>
                </a:cubicBezTo>
                <a:lnTo>
                  <a:pt x="2691776" y="184969"/>
                </a:lnTo>
                <a:lnTo>
                  <a:pt x="2682956" y="177420"/>
                </a:lnTo>
                <a:cubicBezTo>
                  <a:pt x="2652843" y="147307"/>
                  <a:pt x="2637821" y="113508"/>
                  <a:pt x="2649403" y="101926"/>
                </a:cubicBezTo>
                <a:lnTo>
                  <a:pt x="2650921" y="101039"/>
                </a:lnTo>
                <a:lnTo>
                  <a:pt x="2639341" y="101938"/>
                </a:lnTo>
                <a:cubicBezTo>
                  <a:pt x="2596756" y="101938"/>
                  <a:pt x="2562234" y="88660"/>
                  <a:pt x="2562234" y="72281"/>
                </a:cubicBezTo>
                <a:close/>
                <a:moveTo>
                  <a:pt x="2087138" y="70582"/>
                </a:moveTo>
                <a:lnTo>
                  <a:pt x="2079587" y="79403"/>
                </a:lnTo>
                <a:cubicBezTo>
                  <a:pt x="2049475" y="109516"/>
                  <a:pt x="2015675" y="124538"/>
                  <a:pt x="2004093" y="112956"/>
                </a:cubicBezTo>
                <a:lnTo>
                  <a:pt x="2003207" y="111440"/>
                </a:lnTo>
                <a:lnTo>
                  <a:pt x="2004106" y="123017"/>
                </a:lnTo>
                <a:cubicBezTo>
                  <a:pt x="2004106" y="165603"/>
                  <a:pt x="1990827" y="200126"/>
                  <a:pt x="1974449" y="200126"/>
                </a:cubicBezTo>
                <a:lnTo>
                  <a:pt x="1972749" y="199680"/>
                </a:lnTo>
                <a:lnTo>
                  <a:pt x="1981571" y="207232"/>
                </a:lnTo>
                <a:cubicBezTo>
                  <a:pt x="2011683" y="237344"/>
                  <a:pt x="2026706" y="271143"/>
                  <a:pt x="2015123" y="282725"/>
                </a:cubicBezTo>
                <a:lnTo>
                  <a:pt x="2013825" y="283484"/>
                </a:lnTo>
                <a:lnTo>
                  <a:pt x="2025185" y="282713"/>
                </a:lnTo>
                <a:cubicBezTo>
                  <a:pt x="2067771" y="282713"/>
                  <a:pt x="2102293" y="295991"/>
                  <a:pt x="2102293" y="312370"/>
                </a:cubicBezTo>
                <a:lnTo>
                  <a:pt x="2101848" y="314069"/>
                </a:lnTo>
                <a:lnTo>
                  <a:pt x="2109399" y="305247"/>
                </a:lnTo>
                <a:cubicBezTo>
                  <a:pt x="2139511" y="275134"/>
                  <a:pt x="2173311" y="260112"/>
                  <a:pt x="2184893" y="271694"/>
                </a:cubicBezTo>
                <a:lnTo>
                  <a:pt x="2185779" y="273210"/>
                </a:lnTo>
                <a:lnTo>
                  <a:pt x="2184880" y="261633"/>
                </a:lnTo>
                <a:cubicBezTo>
                  <a:pt x="2184880" y="237678"/>
                  <a:pt x="2189082" y="216275"/>
                  <a:pt x="2195673" y="202132"/>
                </a:cubicBezTo>
                <a:cubicBezTo>
                  <a:pt x="2197870" y="197418"/>
                  <a:pt x="2200332" y="193510"/>
                  <a:pt x="2202994" y="190584"/>
                </a:cubicBezTo>
                <a:cubicBezTo>
                  <a:pt x="2206541" y="186682"/>
                  <a:pt x="2210443" y="184524"/>
                  <a:pt x="2214538" y="184524"/>
                </a:cubicBezTo>
                <a:lnTo>
                  <a:pt x="2216235" y="184969"/>
                </a:lnTo>
                <a:lnTo>
                  <a:pt x="2207414" y="177420"/>
                </a:lnTo>
                <a:cubicBezTo>
                  <a:pt x="2177303" y="147307"/>
                  <a:pt x="2162280" y="113508"/>
                  <a:pt x="2173862" y="101926"/>
                </a:cubicBezTo>
                <a:lnTo>
                  <a:pt x="2175380" y="101039"/>
                </a:lnTo>
                <a:lnTo>
                  <a:pt x="2163801" y="101938"/>
                </a:lnTo>
                <a:cubicBezTo>
                  <a:pt x="2121214" y="101938"/>
                  <a:pt x="2086692" y="88660"/>
                  <a:pt x="2086692" y="72281"/>
                </a:cubicBezTo>
                <a:close/>
                <a:moveTo>
                  <a:pt x="1611596" y="70582"/>
                </a:moveTo>
                <a:lnTo>
                  <a:pt x="1604045" y="79403"/>
                </a:lnTo>
                <a:cubicBezTo>
                  <a:pt x="1573933" y="109516"/>
                  <a:pt x="1540133" y="124538"/>
                  <a:pt x="1528550" y="112956"/>
                </a:cubicBezTo>
                <a:lnTo>
                  <a:pt x="1527664" y="111440"/>
                </a:lnTo>
                <a:lnTo>
                  <a:pt x="1528563" y="123017"/>
                </a:lnTo>
                <a:cubicBezTo>
                  <a:pt x="1528563" y="165603"/>
                  <a:pt x="1515285" y="200126"/>
                  <a:pt x="1498907" y="200126"/>
                </a:cubicBezTo>
                <a:lnTo>
                  <a:pt x="1497207" y="199680"/>
                </a:lnTo>
                <a:lnTo>
                  <a:pt x="1506029" y="207232"/>
                </a:lnTo>
                <a:cubicBezTo>
                  <a:pt x="1536141" y="237344"/>
                  <a:pt x="1551163" y="271143"/>
                  <a:pt x="1539582" y="282725"/>
                </a:cubicBezTo>
                <a:lnTo>
                  <a:pt x="1538282" y="283484"/>
                </a:lnTo>
                <a:lnTo>
                  <a:pt x="1549643" y="282713"/>
                </a:lnTo>
                <a:cubicBezTo>
                  <a:pt x="1592229" y="282713"/>
                  <a:pt x="1626751" y="295991"/>
                  <a:pt x="1626751" y="312370"/>
                </a:cubicBezTo>
                <a:lnTo>
                  <a:pt x="1626306" y="314069"/>
                </a:lnTo>
                <a:lnTo>
                  <a:pt x="1633856" y="305247"/>
                </a:lnTo>
                <a:cubicBezTo>
                  <a:pt x="1663969" y="275134"/>
                  <a:pt x="1697769" y="260112"/>
                  <a:pt x="1709350" y="271694"/>
                </a:cubicBezTo>
                <a:lnTo>
                  <a:pt x="1710237" y="273210"/>
                </a:lnTo>
                <a:lnTo>
                  <a:pt x="1709338" y="261633"/>
                </a:lnTo>
                <a:cubicBezTo>
                  <a:pt x="1709338" y="237678"/>
                  <a:pt x="1713539" y="216275"/>
                  <a:pt x="1720130" y="202132"/>
                </a:cubicBezTo>
                <a:cubicBezTo>
                  <a:pt x="1722327" y="197418"/>
                  <a:pt x="1724791" y="193510"/>
                  <a:pt x="1727451" y="190584"/>
                </a:cubicBezTo>
                <a:cubicBezTo>
                  <a:pt x="1731000" y="186682"/>
                  <a:pt x="1734901" y="184524"/>
                  <a:pt x="1738995" y="184524"/>
                </a:cubicBezTo>
                <a:lnTo>
                  <a:pt x="1740693" y="184969"/>
                </a:lnTo>
                <a:lnTo>
                  <a:pt x="1731872" y="177420"/>
                </a:lnTo>
                <a:cubicBezTo>
                  <a:pt x="1701760" y="147307"/>
                  <a:pt x="1686738" y="113508"/>
                  <a:pt x="1698320" y="101926"/>
                </a:cubicBezTo>
                <a:lnTo>
                  <a:pt x="1699837" y="101039"/>
                </a:lnTo>
                <a:lnTo>
                  <a:pt x="1688258" y="101938"/>
                </a:lnTo>
                <a:cubicBezTo>
                  <a:pt x="1645672" y="101938"/>
                  <a:pt x="1611151" y="88660"/>
                  <a:pt x="1611151" y="72281"/>
                </a:cubicBezTo>
                <a:close/>
                <a:moveTo>
                  <a:pt x="1136053" y="70582"/>
                </a:moveTo>
                <a:lnTo>
                  <a:pt x="1128503" y="79403"/>
                </a:lnTo>
                <a:cubicBezTo>
                  <a:pt x="1098390" y="109516"/>
                  <a:pt x="1064590" y="124538"/>
                  <a:pt x="1053008" y="112956"/>
                </a:cubicBezTo>
                <a:lnTo>
                  <a:pt x="1052121" y="111440"/>
                </a:lnTo>
                <a:lnTo>
                  <a:pt x="1053021" y="123017"/>
                </a:lnTo>
                <a:cubicBezTo>
                  <a:pt x="1053021" y="165603"/>
                  <a:pt x="1039743" y="200126"/>
                  <a:pt x="1023364" y="200126"/>
                </a:cubicBezTo>
                <a:lnTo>
                  <a:pt x="1021664" y="199680"/>
                </a:lnTo>
                <a:lnTo>
                  <a:pt x="1030486" y="207232"/>
                </a:lnTo>
                <a:cubicBezTo>
                  <a:pt x="1060598" y="237344"/>
                  <a:pt x="1075620" y="271143"/>
                  <a:pt x="1064039" y="282725"/>
                </a:cubicBezTo>
                <a:lnTo>
                  <a:pt x="1062740" y="283484"/>
                </a:lnTo>
                <a:lnTo>
                  <a:pt x="1074100" y="282713"/>
                </a:lnTo>
                <a:cubicBezTo>
                  <a:pt x="1116686" y="282713"/>
                  <a:pt x="1151208" y="295991"/>
                  <a:pt x="1151208" y="312370"/>
                </a:cubicBezTo>
                <a:lnTo>
                  <a:pt x="1150763" y="314069"/>
                </a:lnTo>
                <a:lnTo>
                  <a:pt x="1158314" y="305247"/>
                </a:lnTo>
                <a:cubicBezTo>
                  <a:pt x="1188426" y="275134"/>
                  <a:pt x="1222226" y="260112"/>
                  <a:pt x="1233807" y="271694"/>
                </a:cubicBezTo>
                <a:lnTo>
                  <a:pt x="1234694" y="273210"/>
                </a:lnTo>
                <a:lnTo>
                  <a:pt x="1233796" y="261633"/>
                </a:lnTo>
                <a:cubicBezTo>
                  <a:pt x="1233796" y="237678"/>
                  <a:pt x="1237996" y="216275"/>
                  <a:pt x="1244588" y="202132"/>
                </a:cubicBezTo>
                <a:cubicBezTo>
                  <a:pt x="1246785" y="197418"/>
                  <a:pt x="1249248" y="193510"/>
                  <a:pt x="1251908" y="190584"/>
                </a:cubicBezTo>
                <a:cubicBezTo>
                  <a:pt x="1255457" y="186682"/>
                  <a:pt x="1259358" y="184524"/>
                  <a:pt x="1263452" y="184524"/>
                </a:cubicBezTo>
                <a:lnTo>
                  <a:pt x="1265150" y="184969"/>
                </a:lnTo>
                <a:lnTo>
                  <a:pt x="1256330" y="177420"/>
                </a:lnTo>
                <a:cubicBezTo>
                  <a:pt x="1226217" y="147307"/>
                  <a:pt x="1211196" y="113508"/>
                  <a:pt x="1222777" y="101926"/>
                </a:cubicBezTo>
                <a:lnTo>
                  <a:pt x="1224295" y="101039"/>
                </a:lnTo>
                <a:lnTo>
                  <a:pt x="1212715" y="101938"/>
                </a:lnTo>
                <a:cubicBezTo>
                  <a:pt x="1170130" y="101938"/>
                  <a:pt x="1135608" y="88660"/>
                  <a:pt x="1135608" y="72281"/>
                </a:cubicBezTo>
                <a:close/>
                <a:moveTo>
                  <a:pt x="660511" y="70582"/>
                </a:moveTo>
                <a:lnTo>
                  <a:pt x="652960" y="79403"/>
                </a:lnTo>
                <a:cubicBezTo>
                  <a:pt x="622848" y="109516"/>
                  <a:pt x="589048" y="124538"/>
                  <a:pt x="577466" y="112956"/>
                </a:cubicBezTo>
                <a:lnTo>
                  <a:pt x="576580" y="111440"/>
                </a:lnTo>
                <a:lnTo>
                  <a:pt x="577479" y="123017"/>
                </a:lnTo>
                <a:cubicBezTo>
                  <a:pt x="577479" y="165603"/>
                  <a:pt x="564201" y="200126"/>
                  <a:pt x="547822" y="200126"/>
                </a:cubicBezTo>
                <a:lnTo>
                  <a:pt x="546122" y="199680"/>
                </a:lnTo>
                <a:lnTo>
                  <a:pt x="554944" y="207232"/>
                </a:lnTo>
                <a:cubicBezTo>
                  <a:pt x="585056" y="237344"/>
                  <a:pt x="600078" y="271143"/>
                  <a:pt x="588497" y="282725"/>
                </a:cubicBezTo>
                <a:lnTo>
                  <a:pt x="587198" y="283484"/>
                </a:lnTo>
                <a:lnTo>
                  <a:pt x="598558" y="282713"/>
                </a:lnTo>
                <a:cubicBezTo>
                  <a:pt x="641144" y="282713"/>
                  <a:pt x="675666" y="295991"/>
                  <a:pt x="675666" y="312370"/>
                </a:cubicBezTo>
                <a:lnTo>
                  <a:pt x="675221" y="314069"/>
                </a:lnTo>
                <a:lnTo>
                  <a:pt x="682772" y="305247"/>
                </a:lnTo>
                <a:cubicBezTo>
                  <a:pt x="712884" y="275134"/>
                  <a:pt x="746684" y="260112"/>
                  <a:pt x="758266" y="271694"/>
                </a:cubicBezTo>
                <a:lnTo>
                  <a:pt x="759152" y="273210"/>
                </a:lnTo>
                <a:lnTo>
                  <a:pt x="758253" y="261633"/>
                </a:lnTo>
                <a:cubicBezTo>
                  <a:pt x="758253" y="237678"/>
                  <a:pt x="762455" y="216275"/>
                  <a:pt x="769046" y="202132"/>
                </a:cubicBezTo>
                <a:cubicBezTo>
                  <a:pt x="771243" y="197418"/>
                  <a:pt x="773706" y="193510"/>
                  <a:pt x="776366" y="190584"/>
                </a:cubicBezTo>
                <a:cubicBezTo>
                  <a:pt x="779915" y="186682"/>
                  <a:pt x="783816" y="184524"/>
                  <a:pt x="787910" y="184524"/>
                </a:cubicBezTo>
                <a:lnTo>
                  <a:pt x="789608" y="184969"/>
                </a:lnTo>
                <a:lnTo>
                  <a:pt x="780787" y="177420"/>
                </a:lnTo>
                <a:cubicBezTo>
                  <a:pt x="750675" y="147307"/>
                  <a:pt x="735653" y="113508"/>
                  <a:pt x="747235" y="101926"/>
                </a:cubicBezTo>
                <a:lnTo>
                  <a:pt x="748753" y="101039"/>
                </a:lnTo>
                <a:lnTo>
                  <a:pt x="737173" y="101938"/>
                </a:lnTo>
                <a:cubicBezTo>
                  <a:pt x="694587" y="101938"/>
                  <a:pt x="660065" y="88660"/>
                  <a:pt x="660065" y="72281"/>
                </a:cubicBezTo>
                <a:close/>
                <a:moveTo>
                  <a:pt x="184969" y="70582"/>
                </a:moveTo>
                <a:lnTo>
                  <a:pt x="177419" y="79403"/>
                </a:lnTo>
                <a:cubicBezTo>
                  <a:pt x="147306" y="109516"/>
                  <a:pt x="113506" y="124538"/>
                  <a:pt x="101925" y="112956"/>
                </a:cubicBezTo>
                <a:lnTo>
                  <a:pt x="101038" y="111440"/>
                </a:lnTo>
                <a:lnTo>
                  <a:pt x="101937" y="123017"/>
                </a:lnTo>
                <a:cubicBezTo>
                  <a:pt x="101937" y="165603"/>
                  <a:pt x="88659" y="200126"/>
                  <a:pt x="72280" y="200126"/>
                </a:cubicBezTo>
                <a:lnTo>
                  <a:pt x="70580" y="199680"/>
                </a:lnTo>
                <a:lnTo>
                  <a:pt x="79402" y="207232"/>
                </a:lnTo>
                <a:cubicBezTo>
                  <a:pt x="109514" y="237344"/>
                  <a:pt x="124536" y="271143"/>
                  <a:pt x="112955" y="282725"/>
                </a:cubicBezTo>
                <a:lnTo>
                  <a:pt x="111656" y="283484"/>
                </a:lnTo>
                <a:lnTo>
                  <a:pt x="123016" y="282713"/>
                </a:lnTo>
                <a:cubicBezTo>
                  <a:pt x="165602" y="282713"/>
                  <a:pt x="200124" y="295991"/>
                  <a:pt x="200124" y="312370"/>
                </a:cubicBezTo>
                <a:lnTo>
                  <a:pt x="199679" y="314069"/>
                </a:lnTo>
                <a:lnTo>
                  <a:pt x="207230" y="305247"/>
                </a:lnTo>
                <a:cubicBezTo>
                  <a:pt x="237342" y="275134"/>
                  <a:pt x="271142" y="260112"/>
                  <a:pt x="282724" y="271694"/>
                </a:cubicBezTo>
                <a:lnTo>
                  <a:pt x="283611" y="273210"/>
                </a:lnTo>
                <a:lnTo>
                  <a:pt x="282711" y="261633"/>
                </a:lnTo>
                <a:cubicBezTo>
                  <a:pt x="282711" y="237678"/>
                  <a:pt x="286913" y="216275"/>
                  <a:pt x="293504" y="202132"/>
                </a:cubicBezTo>
                <a:cubicBezTo>
                  <a:pt x="295701" y="197418"/>
                  <a:pt x="298164" y="193510"/>
                  <a:pt x="300825" y="190584"/>
                </a:cubicBezTo>
                <a:cubicBezTo>
                  <a:pt x="304373" y="186682"/>
                  <a:pt x="308274" y="184524"/>
                  <a:pt x="312369" y="184524"/>
                </a:cubicBezTo>
                <a:lnTo>
                  <a:pt x="314066" y="184969"/>
                </a:lnTo>
                <a:lnTo>
                  <a:pt x="305246" y="177420"/>
                </a:lnTo>
                <a:cubicBezTo>
                  <a:pt x="275134" y="147307"/>
                  <a:pt x="260111" y="113508"/>
                  <a:pt x="271693" y="101926"/>
                </a:cubicBezTo>
                <a:lnTo>
                  <a:pt x="273211" y="101039"/>
                </a:lnTo>
                <a:lnTo>
                  <a:pt x="261631" y="101938"/>
                </a:lnTo>
                <a:cubicBezTo>
                  <a:pt x="219046" y="101938"/>
                  <a:pt x="184524" y="88660"/>
                  <a:pt x="184524" y="72281"/>
                </a:cubicBezTo>
                <a:close/>
                <a:moveTo>
                  <a:pt x="9233810" y="32"/>
                </a:moveTo>
                <a:cubicBezTo>
                  <a:pt x="9239078" y="-219"/>
                  <a:pt x="9243362" y="1014"/>
                  <a:pt x="9246258" y="3910"/>
                </a:cubicBezTo>
                <a:cubicBezTo>
                  <a:pt x="9254944" y="12596"/>
                  <a:pt x="9248666" y="33780"/>
                  <a:pt x="9232280" y="56533"/>
                </a:cubicBezTo>
                <a:lnTo>
                  <a:pt x="9232016" y="56841"/>
                </a:lnTo>
                <a:lnTo>
                  <a:pt x="9237418" y="53417"/>
                </a:lnTo>
                <a:cubicBezTo>
                  <a:pt x="9251561" y="46826"/>
                  <a:pt x="9272964" y="42624"/>
                  <a:pt x="9296918" y="42624"/>
                </a:cubicBezTo>
                <a:cubicBezTo>
                  <a:pt x="9339504" y="42624"/>
                  <a:pt x="9374026" y="55902"/>
                  <a:pt x="9374026" y="72281"/>
                </a:cubicBezTo>
                <a:cubicBezTo>
                  <a:pt x="9374026" y="82518"/>
                  <a:pt x="9360541" y="91543"/>
                  <a:pt x="9340030" y="96873"/>
                </a:cubicBezTo>
                <a:lnTo>
                  <a:pt x="9327668" y="99454"/>
                </a:lnTo>
                <a:lnTo>
                  <a:pt x="9328016" y="99513"/>
                </a:lnTo>
                <a:cubicBezTo>
                  <a:pt x="9343392" y="103733"/>
                  <a:pt x="9363653" y="116659"/>
                  <a:pt x="9382473" y="135479"/>
                </a:cubicBezTo>
                <a:cubicBezTo>
                  <a:pt x="9412585" y="165591"/>
                  <a:pt x="9427607" y="199391"/>
                  <a:pt x="9416026" y="210972"/>
                </a:cubicBezTo>
                <a:cubicBezTo>
                  <a:pt x="9410235" y="216763"/>
                  <a:pt x="9398889" y="215903"/>
                  <a:pt x="9385228" y="209831"/>
                </a:cubicBezTo>
                <a:lnTo>
                  <a:pt x="9363983" y="197336"/>
                </a:lnTo>
                <a:lnTo>
                  <a:pt x="9364237" y="197693"/>
                </a:lnTo>
                <a:cubicBezTo>
                  <a:pt x="9372125" y="211550"/>
                  <a:pt x="9377312" y="235017"/>
                  <a:pt x="9377312" y="261633"/>
                </a:cubicBezTo>
                <a:cubicBezTo>
                  <a:pt x="9377312" y="304219"/>
                  <a:pt x="9364034" y="338741"/>
                  <a:pt x="9347655" y="338741"/>
                </a:cubicBezTo>
                <a:cubicBezTo>
                  <a:pt x="9337418" y="338741"/>
                  <a:pt x="9328393" y="325256"/>
                  <a:pt x="9323063" y="304745"/>
                </a:cubicBezTo>
                <a:lnTo>
                  <a:pt x="9320482" y="292384"/>
                </a:lnTo>
                <a:lnTo>
                  <a:pt x="9320423" y="292730"/>
                </a:lnTo>
                <a:cubicBezTo>
                  <a:pt x="9316203" y="308107"/>
                  <a:pt x="9303278" y="328368"/>
                  <a:pt x="9284457" y="347188"/>
                </a:cubicBezTo>
                <a:cubicBezTo>
                  <a:pt x="9254345" y="377300"/>
                  <a:pt x="9220545" y="392322"/>
                  <a:pt x="9208964" y="380741"/>
                </a:cubicBezTo>
                <a:cubicBezTo>
                  <a:pt x="9203173" y="374950"/>
                  <a:pt x="9204033" y="363604"/>
                  <a:pt x="9210105" y="349943"/>
                </a:cubicBezTo>
                <a:lnTo>
                  <a:pt x="9222600" y="328697"/>
                </a:lnTo>
                <a:lnTo>
                  <a:pt x="9222242" y="328951"/>
                </a:lnTo>
                <a:cubicBezTo>
                  <a:pt x="9208385" y="336840"/>
                  <a:pt x="9184919" y="342027"/>
                  <a:pt x="9158303" y="342027"/>
                </a:cubicBezTo>
                <a:cubicBezTo>
                  <a:pt x="9115717" y="342027"/>
                  <a:pt x="9081195" y="328749"/>
                  <a:pt x="9081195" y="312370"/>
                </a:cubicBezTo>
                <a:cubicBezTo>
                  <a:pt x="9081195" y="310323"/>
                  <a:pt x="9081734" y="308324"/>
                  <a:pt x="9082761" y="306393"/>
                </a:cubicBezTo>
                <a:cubicBezTo>
                  <a:pt x="9086356" y="299636"/>
                  <a:pt x="9095926" y="293716"/>
                  <a:pt x="9109255" y="289485"/>
                </a:cubicBezTo>
                <a:lnTo>
                  <a:pt x="9128193" y="285306"/>
                </a:lnTo>
                <a:lnTo>
                  <a:pt x="9127205" y="285138"/>
                </a:lnTo>
                <a:cubicBezTo>
                  <a:pt x="9111829" y="280918"/>
                  <a:pt x="9091568" y="267992"/>
                  <a:pt x="9072748" y="249172"/>
                </a:cubicBezTo>
                <a:cubicBezTo>
                  <a:pt x="9042636" y="219060"/>
                  <a:pt x="9027614" y="185260"/>
                  <a:pt x="9039195" y="173679"/>
                </a:cubicBezTo>
                <a:cubicBezTo>
                  <a:pt x="9044986" y="167888"/>
                  <a:pt x="9056331" y="168748"/>
                  <a:pt x="9069993" y="174820"/>
                </a:cubicBezTo>
                <a:lnTo>
                  <a:pt x="9091240" y="187317"/>
                </a:lnTo>
                <a:lnTo>
                  <a:pt x="9090985" y="186957"/>
                </a:lnTo>
                <a:cubicBezTo>
                  <a:pt x="9083096" y="173100"/>
                  <a:pt x="9077909" y="149634"/>
                  <a:pt x="9077909" y="123017"/>
                </a:cubicBezTo>
                <a:cubicBezTo>
                  <a:pt x="9077909" y="99063"/>
                  <a:pt x="9082110" y="77660"/>
                  <a:pt x="9088702" y="63517"/>
                </a:cubicBezTo>
                <a:cubicBezTo>
                  <a:pt x="9090899" y="58802"/>
                  <a:pt x="9093362" y="54895"/>
                  <a:pt x="9096022" y="51968"/>
                </a:cubicBezTo>
                <a:cubicBezTo>
                  <a:pt x="9099570" y="48066"/>
                  <a:pt x="9103472" y="45909"/>
                  <a:pt x="9107566" y="45909"/>
                </a:cubicBezTo>
                <a:cubicBezTo>
                  <a:pt x="9117803" y="45909"/>
                  <a:pt x="9126829" y="59394"/>
                  <a:pt x="9132158" y="79905"/>
                </a:cubicBezTo>
                <a:lnTo>
                  <a:pt x="9134739" y="92266"/>
                </a:lnTo>
                <a:lnTo>
                  <a:pt x="9134798" y="91920"/>
                </a:lnTo>
                <a:cubicBezTo>
                  <a:pt x="9139018" y="76543"/>
                  <a:pt x="9151943" y="56283"/>
                  <a:pt x="9170764" y="37463"/>
                </a:cubicBezTo>
                <a:cubicBezTo>
                  <a:pt x="9193348" y="14878"/>
                  <a:pt x="9218006" y="782"/>
                  <a:pt x="9233810" y="32"/>
                </a:cubicBezTo>
                <a:close/>
                <a:moveTo>
                  <a:pt x="8758277" y="32"/>
                </a:moveTo>
                <a:cubicBezTo>
                  <a:pt x="8763545" y="-219"/>
                  <a:pt x="8767829" y="1014"/>
                  <a:pt x="8770725" y="3910"/>
                </a:cubicBezTo>
                <a:cubicBezTo>
                  <a:pt x="8779411" y="12596"/>
                  <a:pt x="8773133" y="33780"/>
                  <a:pt x="8756747" y="56533"/>
                </a:cubicBezTo>
                <a:lnTo>
                  <a:pt x="8756483" y="56841"/>
                </a:lnTo>
                <a:lnTo>
                  <a:pt x="8761885" y="53417"/>
                </a:lnTo>
                <a:cubicBezTo>
                  <a:pt x="8776028" y="46826"/>
                  <a:pt x="8797431" y="42624"/>
                  <a:pt x="8821385" y="42624"/>
                </a:cubicBezTo>
                <a:cubicBezTo>
                  <a:pt x="8863971" y="42624"/>
                  <a:pt x="8898493" y="55902"/>
                  <a:pt x="8898493" y="72281"/>
                </a:cubicBezTo>
                <a:cubicBezTo>
                  <a:pt x="8898493" y="82518"/>
                  <a:pt x="8885008" y="91543"/>
                  <a:pt x="8864497" y="96873"/>
                </a:cubicBezTo>
                <a:lnTo>
                  <a:pt x="8852135" y="99454"/>
                </a:lnTo>
                <a:lnTo>
                  <a:pt x="8852483" y="99513"/>
                </a:lnTo>
                <a:cubicBezTo>
                  <a:pt x="8867859" y="103733"/>
                  <a:pt x="8888120" y="116659"/>
                  <a:pt x="8906940" y="135479"/>
                </a:cubicBezTo>
                <a:cubicBezTo>
                  <a:pt x="8937052" y="165591"/>
                  <a:pt x="8952074" y="199391"/>
                  <a:pt x="8940493" y="210972"/>
                </a:cubicBezTo>
                <a:cubicBezTo>
                  <a:pt x="8934702" y="216763"/>
                  <a:pt x="8923356" y="215903"/>
                  <a:pt x="8909695" y="209831"/>
                </a:cubicBezTo>
                <a:lnTo>
                  <a:pt x="8888450" y="197336"/>
                </a:lnTo>
                <a:lnTo>
                  <a:pt x="8888704" y="197693"/>
                </a:lnTo>
                <a:cubicBezTo>
                  <a:pt x="8896592" y="211550"/>
                  <a:pt x="8901779" y="235017"/>
                  <a:pt x="8901779" y="261633"/>
                </a:cubicBezTo>
                <a:cubicBezTo>
                  <a:pt x="8901779" y="304219"/>
                  <a:pt x="8888501" y="338741"/>
                  <a:pt x="8872122" y="338741"/>
                </a:cubicBezTo>
                <a:cubicBezTo>
                  <a:pt x="8861885" y="338741"/>
                  <a:pt x="8852860" y="325256"/>
                  <a:pt x="8847530" y="304745"/>
                </a:cubicBezTo>
                <a:lnTo>
                  <a:pt x="8844949" y="292384"/>
                </a:lnTo>
                <a:lnTo>
                  <a:pt x="8844890" y="292730"/>
                </a:lnTo>
                <a:cubicBezTo>
                  <a:pt x="8840670" y="308107"/>
                  <a:pt x="8827745" y="328368"/>
                  <a:pt x="8808924" y="347188"/>
                </a:cubicBezTo>
                <a:cubicBezTo>
                  <a:pt x="8778812" y="377300"/>
                  <a:pt x="8745012" y="392322"/>
                  <a:pt x="8733431" y="380741"/>
                </a:cubicBezTo>
                <a:cubicBezTo>
                  <a:pt x="8727640" y="374950"/>
                  <a:pt x="8728500" y="363604"/>
                  <a:pt x="8734572" y="349943"/>
                </a:cubicBezTo>
                <a:lnTo>
                  <a:pt x="8747067" y="328697"/>
                </a:lnTo>
                <a:lnTo>
                  <a:pt x="8746709" y="328951"/>
                </a:lnTo>
                <a:cubicBezTo>
                  <a:pt x="8732852" y="336840"/>
                  <a:pt x="8709386" y="342027"/>
                  <a:pt x="8682770" y="342027"/>
                </a:cubicBezTo>
                <a:cubicBezTo>
                  <a:pt x="8640184" y="342027"/>
                  <a:pt x="8605662" y="328749"/>
                  <a:pt x="8605662" y="312370"/>
                </a:cubicBezTo>
                <a:cubicBezTo>
                  <a:pt x="8605662" y="310323"/>
                  <a:pt x="8606201" y="308324"/>
                  <a:pt x="8607228" y="306393"/>
                </a:cubicBezTo>
                <a:cubicBezTo>
                  <a:pt x="8610823" y="299636"/>
                  <a:pt x="8620393" y="293716"/>
                  <a:pt x="8633722" y="289485"/>
                </a:cubicBezTo>
                <a:lnTo>
                  <a:pt x="8652660" y="285306"/>
                </a:lnTo>
                <a:lnTo>
                  <a:pt x="8651672" y="285138"/>
                </a:lnTo>
                <a:cubicBezTo>
                  <a:pt x="8636296" y="280918"/>
                  <a:pt x="8616035" y="267992"/>
                  <a:pt x="8597215" y="249172"/>
                </a:cubicBezTo>
                <a:cubicBezTo>
                  <a:pt x="8567103" y="219060"/>
                  <a:pt x="8552081" y="185260"/>
                  <a:pt x="8563662" y="173679"/>
                </a:cubicBezTo>
                <a:cubicBezTo>
                  <a:pt x="8569453" y="167888"/>
                  <a:pt x="8580798" y="168748"/>
                  <a:pt x="8594460" y="174820"/>
                </a:cubicBezTo>
                <a:lnTo>
                  <a:pt x="8615707" y="187317"/>
                </a:lnTo>
                <a:lnTo>
                  <a:pt x="8615452" y="186957"/>
                </a:lnTo>
                <a:cubicBezTo>
                  <a:pt x="8607563" y="173100"/>
                  <a:pt x="8602376" y="149634"/>
                  <a:pt x="8602376" y="123017"/>
                </a:cubicBezTo>
                <a:cubicBezTo>
                  <a:pt x="8602376" y="99063"/>
                  <a:pt x="8606577" y="77660"/>
                  <a:pt x="8613169" y="63517"/>
                </a:cubicBezTo>
                <a:cubicBezTo>
                  <a:pt x="8615366" y="58802"/>
                  <a:pt x="8617829" y="54895"/>
                  <a:pt x="8620489" y="51968"/>
                </a:cubicBezTo>
                <a:cubicBezTo>
                  <a:pt x="8624037" y="48066"/>
                  <a:pt x="8627939" y="45909"/>
                  <a:pt x="8632033" y="45909"/>
                </a:cubicBezTo>
                <a:cubicBezTo>
                  <a:pt x="8642270" y="45909"/>
                  <a:pt x="8651296" y="59394"/>
                  <a:pt x="8656625" y="79905"/>
                </a:cubicBezTo>
                <a:lnTo>
                  <a:pt x="8659206" y="92266"/>
                </a:lnTo>
                <a:lnTo>
                  <a:pt x="8659265" y="91920"/>
                </a:lnTo>
                <a:cubicBezTo>
                  <a:pt x="8663485" y="76543"/>
                  <a:pt x="8676410" y="56283"/>
                  <a:pt x="8695231" y="37463"/>
                </a:cubicBezTo>
                <a:cubicBezTo>
                  <a:pt x="8717815" y="14878"/>
                  <a:pt x="8742473" y="782"/>
                  <a:pt x="8758277" y="32"/>
                </a:cubicBezTo>
                <a:close/>
                <a:moveTo>
                  <a:pt x="8282735" y="32"/>
                </a:moveTo>
                <a:cubicBezTo>
                  <a:pt x="8288003" y="-219"/>
                  <a:pt x="8292287" y="1014"/>
                  <a:pt x="8295183" y="3910"/>
                </a:cubicBezTo>
                <a:cubicBezTo>
                  <a:pt x="8303869" y="12596"/>
                  <a:pt x="8297591" y="33780"/>
                  <a:pt x="8281205" y="56533"/>
                </a:cubicBezTo>
                <a:lnTo>
                  <a:pt x="8280941" y="56841"/>
                </a:lnTo>
                <a:lnTo>
                  <a:pt x="8286343" y="53417"/>
                </a:lnTo>
                <a:cubicBezTo>
                  <a:pt x="8300486" y="46826"/>
                  <a:pt x="8321889" y="42624"/>
                  <a:pt x="8345843" y="42624"/>
                </a:cubicBezTo>
                <a:cubicBezTo>
                  <a:pt x="8388429" y="42624"/>
                  <a:pt x="8422951" y="55902"/>
                  <a:pt x="8422951" y="72281"/>
                </a:cubicBezTo>
                <a:cubicBezTo>
                  <a:pt x="8422951" y="82518"/>
                  <a:pt x="8409466" y="91543"/>
                  <a:pt x="8388955" y="96873"/>
                </a:cubicBezTo>
                <a:lnTo>
                  <a:pt x="8376593" y="99454"/>
                </a:lnTo>
                <a:lnTo>
                  <a:pt x="8376941" y="99513"/>
                </a:lnTo>
                <a:cubicBezTo>
                  <a:pt x="8392317" y="103733"/>
                  <a:pt x="8412578" y="116659"/>
                  <a:pt x="8431398" y="135479"/>
                </a:cubicBezTo>
                <a:cubicBezTo>
                  <a:pt x="8461510" y="165591"/>
                  <a:pt x="8476532" y="199391"/>
                  <a:pt x="8464951" y="210972"/>
                </a:cubicBezTo>
                <a:cubicBezTo>
                  <a:pt x="8459160" y="216763"/>
                  <a:pt x="8447814" y="215903"/>
                  <a:pt x="8434153" y="209831"/>
                </a:cubicBezTo>
                <a:lnTo>
                  <a:pt x="8412908" y="197336"/>
                </a:lnTo>
                <a:lnTo>
                  <a:pt x="8413162" y="197693"/>
                </a:lnTo>
                <a:cubicBezTo>
                  <a:pt x="8421050" y="211550"/>
                  <a:pt x="8426237" y="235017"/>
                  <a:pt x="8426237" y="261633"/>
                </a:cubicBezTo>
                <a:cubicBezTo>
                  <a:pt x="8426237" y="304219"/>
                  <a:pt x="8412959" y="338741"/>
                  <a:pt x="8396580" y="338741"/>
                </a:cubicBezTo>
                <a:cubicBezTo>
                  <a:pt x="8386343" y="338741"/>
                  <a:pt x="8377318" y="325256"/>
                  <a:pt x="8371988" y="304745"/>
                </a:cubicBezTo>
                <a:lnTo>
                  <a:pt x="8369407" y="292384"/>
                </a:lnTo>
                <a:lnTo>
                  <a:pt x="8369348" y="292730"/>
                </a:lnTo>
                <a:cubicBezTo>
                  <a:pt x="8365128" y="308107"/>
                  <a:pt x="8352203" y="328368"/>
                  <a:pt x="8333382" y="347188"/>
                </a:cubicBezTo>
                <a:cubicBezTo>
                  <a:pt x="8303270" y="377300"/>
                  <a:pt x="8269470" y="392322"/>
                  <a:pt x="8257889" y="380741"/>
                </a:cubicBezTo>
                <a:cubicBezTo>
                  <a:pt x="8252098" y="374950"/>
                  <a:pt x="8252958" y="363604"/>
                  <a:pt x="8259030" y="349943"/>
                </a:cubicBezTo>
                <a:lnTo>
                  <a:pt x="8271525" y="328697"/>
                </a:lnTo>
                <a:lnTo>
                  <a:pt x="8271167" y="328951"/>
                </a:lnTo>
                <a:cubicBezTo>
                  <a:pt x="8257310" y="336840"/>
                  <a:pt x="8233844" y="342027"/>
                  <a:pt x="8207228" y="342027"/>
                </a:cubicBezTo>
                <a:cubicBezTo>
                  <a:pt x="8164642" y="342027"/>
                  <a:pt x="8130120" y="328749"/>
                  <a:pt x="8130120" y="312370"/>
                </a:cubicBezTo>
                <a:cubicBezTo>
                  <a:pt x="8130120" y="310323"/>
                  <a:pt x="8130659" y="308324"/>
                  <a:pt x="8131686" y="306393"/>
                </a:cubicBezTo>
                <a:cubicBezTo>
                  <a:pt x="8135281" y="299636"/>
                  <a:pt x="8144851" y="293716"/>
                  <a:pt x="8158180" y="289485"/>
                </a:cubicBezTo>
                <a:lnTo>
                  <a:pt x="8177118" y="285306"/>
                </a:lnTo>
                <a:lnTo>
                  <a:pt x="8176130" y="285138"/>
                </a:lnTo>
                <a:cubicBezTo>
                  <a:pt x="8160754" y="280918"/>
                  <a:pt x="8140493" y="267992"/>
                  <a:pt x="8121673" y="249172"/>
                </a:cubicBezTo>
                <a:cubicBezTo>
                  <a:pt x="8091560" y="219060"/>
                  <a:pt x="8076538" y="185260"/>
                  <a:pt x="8088120" y="173679"/>
                </a:cubicBezTo>
                <a:cubicBezTo>
                  <a:pt x="8093911" y="167888"/>
                  <a:pt x="8105256" y="168748"/>
                  <a:pt x="8118918" y="174820"/>
                </a:cubicBezTo>
                <a:lnTo>
                  <a:pt x="8140164" y="187317"/>
                </a:lnTo>
                <a:lnTo>
                  <a:pt x="8139910" y="186957"/>
                </a:lnTo>
                <a:cubicBezTo>
                  <a:pt x="8132021" y="173100"/>
                  <a:pt x="8126834" y="149634"/>
                  <a:pt x="8126834" y="123017"/>
                </a:cubicBezTo>
                <a:cubicBezTo>
                  <a:pt x="8126834" y="99063"/>
                  <a:pt x="8131035" y="77660"/>
                  <a:pt x="8137626" y="63517"/>
                </a:cubicBezTo>
                <a:cubicBezTo>
                  <a:pt x="8139823" y="58802"/>
                  <a:pt x="8142286" y="54895"/>
                  <a:pt x="8144947" y="51968"/>
                </a:cubicBezTo>
                <a:cubicBezTo>
                  <a:pt x="8148495" y="48066"/>
                  <a:pt x="8152397" y="45909"/>
                  <a:pt x="8156491" y="45909"/>
                </a:cubicBezTo>
                <a:cubicBezTo>
                  <a:pt x="8166728" y="45909"/>
                  <a:pt x="8175754" y="59394"/>
                  <a:pt x="8181083" y="79905"/>
                </a:cubicBezTo>
                <a:lnTo>
                  <a:pt x="8183664" y="92266"/>
                </a:lnTo>
                <a:lnTo>
                  <a:pt x="8183723" y="91920"/>
                </a:lnTo>
                <a:cubicBezTo>
                  <a:pt x="8187943" y="76543"/>
                  <a:pt x="8200868" y="56283"/>
                  <a:pt x="8219689" y="37463"/>
                </a:cubicBezTo>
                <a:cubicBezTo>
                  <a:pt x="8242273" y="14878"/>
                  <a:pt x="8266931" y="782"/>
                  <a:pt x="8282735" y="32"/>
                </a:cubicBezTo>
                <a:close/>
                <a:moveTo>
                  <a:pt x="7807193" y="32"/>
                </a:moveTo>
                <a:cubicBezTo>
                  <a:pt x="7812461" y="-219"/>
                  <a:pt x="7816745" y="1014"/>
                  <a:pt x="7819640" y="3910"/>
                </a:cubicBezTo>
                <a:cubicBezTo>
                  <a:pt x="7828327" y="12596"/>
                  <a:pt x="7822048" y="33780"/>
                  <a:pt x="7805663" y="56533"/>
                </a:cubicBezTo>
                <a:lnTo>
                  <a:pt x="7805399" y="56841"/>
                </a:lnTo>
                <a:lnTo>
                  <a:pt x="7810800" y="53417"/>
                </a:lnTo>
                <a:cubicBezTo>
                  <a:pt x="7824943" y="46826"/>
                  <a:pt x="7846346" y="42624"/>
                  <a:pt x="7870301" y="42624"/>
                </a:cubicBezTo>
                <a:cubicBezTo>
                  <a:pt x="7912887" y="42624"/>
                  <a:pt x="7947409" y="55902"/>
                  <a:pt x="7947409" y="72281"/>
                </a:cubicBezTo>
                <a:cubicBezTo>
                  <a:pt x="7947409" y="82518"/>
                  <a:pt x="7933923" y="91543"/>
                  <a:pt x="7913413" y="96873"/>
                </a:cubicBezTo>
                <a:lnTo>
                  <a:pt x="7901050" y="99454"/>
                </a:lnTo>
                <a:lnTo>
                  <a:pt x="7901399" y="99513"/>
                </a:lnTo>
                <a:cubicBezTo>
                  <a:pt x="7916775" y="103733"/>
                  <a:pt x="7937035" y="116659"/>
                  <a:pt x="7955855" y="135479"/>
                </a:cubicBezTo>
                <a:cubicBezTo>
                  <a:pt x="7985968" y="165591"/>
                  <a:pt x="8000990" y="199391"/>
                  <a:pt x="7989408" y="210972"/>
                </a:cubicBezTo>
                <a:cubicBezTo>
                  <a:pt x="7983617" y="216763"/>
                  <a:pt x="7972272" y="215903"/>
                  <a:pt x="7958610" y="209831"/>
                </a:cubicBezTo>
                <a:lnTo>
                  <a:pt x="7937366" y="197336"/>
                </a:lnTo>
                <a:lnTo>
                  <a:pt x="7937619" y="197693"/>
                </a:lnTo>
                <a:cubicBezTo>
                  <a:pt x="7945508" y="211550"/>
                  <a:pt x="7950695" y="235017"/>
                  <a:pt x="7950695" y="261633"/>
                </a:cubicBezTo>
                <a:cubicBezTo>
                  <a:pt x="7950695" y="304219"/>
                  <a:pt x="7937417" y="338741"/>
                  <a:pt x="7921038" y="338741"/>
                </a:cubicBezTo>
                <a:cubicBezTo>
                  <a:pt x="7910801" y="338741"/>
                  <a:pt x="7901775" y="325256"/>
                  <a:pt x="7896446" y="304745"/>
                </a:cubicBezTo>
                <a:lnTo>
                  <a:pt x="7893865" y="292384"/>
                </a:lnTo>
                <a:lnTo>
                  <a:pt x="7893806" y="292730"/>
                </a:lnTo>
                <a:cubicBezTo>
                  <a:pt x="7889586" y="308107"/>
                  <a:pt x="7876661" y="328368"/>
                  <a:pt x="7857840" y="347188"/>
                </a:cubicBezTo>
                <a:cubicBezTo>
                  <a:pt x="7827728" y="377300"/>
                  <a:pt x="7793928" y="392322"/>
                  <a:pt x="7782346" y="380741"/>
                </a:cubicBezTo>
                <a:cubicBezTo>
                  <a:pt x="7776556" y="374950"/>
                  <a:pt x="7777416" y="363604"/>
                  <a:pt x="7783487" y="349943"/>
                </a:cubicBezTo>
                <a:lnTo>
                  <a:pt x="7795983" y="328697"/>
                </a:lnTo>
                <a:lnTo>
                  <a:pt x="7795625" y="328951"/>
                </a:lnTo>
                <a:cubicBezTo>
                  <a:pt x="7781768" y="336840"/>
                  <a:pt x="7758301" y="342027"/>
                  <a:pt x="7731686" y="342027"/>
                </a:cubicBezTo>
                <a:cubicBezTo>
                  <a:pt x="7689100" y="342027"/>
                  <a:pt x="7654578" y="328749"/>
                  <a:pt x="7654578" y="312370"/>
                </a:cubicBezTo>
                <a:cubicBezTo>
                  <a:pt x="7654578" y="310323"/>
                  <a:pt x="7655117" y="308324"/>
                  <a:pt x="7656144" y="306393"/>
                </a:cubicBezTo>
                <a:cubicBezTo>
                  <a:pt x="7659739" y="299636"/>
                  <a:pt x="7669309" y="293716"/>
                  <a:pt x="7682637" y="289485"/>
                </a:cubicBezTo>
                <a:lnTo>
                  <a:pt x="7701576" y="285306"/>
                </a:lnTo>
                <a:lnTo>
                  <a:pt x="7700588" y="285138"/>
                </a:lnTo>
                <a:cubicBezTo>
                  <a:pt x="7685211" y="280918"/>
                  <a:pt x="7664951" y="267992"/>
                  <a:pt x="7646131" y="249172"/>
                </a:cubicBezTo>
                <a:cubicBezTo>
                  <a:pt x="7616018" y="219060"/>
                  <a:pt x="7600996" y="185260"/>
                  <a:pt x="7612578" y="173679"/>
                </a:cubicBezTo>
                <a:cubicBezTo>
                  <a:pt x="7618369" y="167888"/>
                  <a:pt x="7629714" y="168748"/>
                  <a:pt x="7643376" y="174820"/>
                </a:cubicBezTo>
                <a:lnTo>
                  <a:pt x="7664622" y="187317"/>
                </a:lnTo>
                <a:lnTo>
                  <a:pt x="7664368" y="186957"/>
                </a:lnTo>
                <a:cubicBezTo>
                  <a:pt x="7656479" y="173100"/>
                  <a:pt x="7651292" y="149634"/>
                  <a:pt x="7651292" y="123017"/>
                </a:cubicBezTo>
                <a:cubicBezTo>
                  <a:pt x="7651292" y="99063"/>
                  <a:pt x="7655493" y="77660"/>
                  <a:pt x="7662084" y="63517"/>
                </a:cubicBezTo>
                <a:cubicBezTo>
                  <a:pt x="7664281" y="58802"/>
                  <a:pt x="7666744" y="54895"/>
                  <a:pt x="7669405" y="51968"/>
                </a:cubicBezTo>
                <a:cubicBezTo>
                  <a:pt x="7672953" y="48066"/>
                  <a:pt x="7676854" y="45909"/>
                  <a:pt x="7680949" y="45909"/>
                </a:cubicBezTo>
                <a:cubicBezTo>
                  <a:pt x="7691186" y="45909"/>
                  <a:pt x="7700212" y="59394"/>
                  <a:pt x="7705541" y="79905"/>
                </a:cubicBezTo>
                <a:lnTo>
                  <a:pt x="7708122" y="92266"/>
                </a:lnTo>
                <a:lnTo>
                  <a:pt x="7708181" y="91920"/>
                </a:lnTo>
                <a:cubicBezTo>
                  <a:pt x="7712401" y="76543"/>
                  <a:pt x="7725326" y="56283"/>
                  <a:pt x="7744147" y="37463"/>
                </a:cubicBezTo>
                <a:cubicBezTo>
                  <a:pt x="7766731" y="14878"/>
                  <a:pt x="7791389" y="782"/>
                  <a:pt x="7807193" y="32"/>
                </a:cubicBezTo>
                <a:close/>
                <a:moveTo>
                  <a:pt x="7331651" y="32"/>
                </a:moveTo>
                <a:cubicBezTo>
                  <a:pt x="7336919" y="-219"/>
                  <a:pt x="7341203" y="1014"/>
                  <a:pt x="7344098" y="3910"/>
                </a:cubicBezTo>
                <a:cubicBezTo>
                  <a:pt x="7352785" y="12596"/>
                  <a:pt x="7346506" y="33780"/>
                  <a:pt x="7330121" y="56533"/>
                </a:cubicBezTo>
                <a:lnTo>
                  <a:pt x="7329857" y="56841"/>
                </a:lnTo>
                <a:lnTo>
                  <a:pt x="7335258" y="53417"/>
                </a:lnTo>
                <a:cubicBezTo>
                  <a:pt x="7349401" y="46826"/>
                  <a:pt x="7370804" y="42624"/>
                  <a:pt x="7394759" y="42624"/>
                </a:cubicBezTo>
                <a:cubicBezTo>
                  <a:pt x="7437345" y="42624"/>
                  <a:pt x="7471867" y="55902"/>
                  <a:pt x="7471867" y="72281"/>
                </a:cubicBezTo>
                <a:cubicBezTo>
                  <a:pt x="7471867" y="82518"/>
                  <a:pt x="7458381" y="91543"/>
                  <a:pt x="7437871" y="96873"/>
                </a:cubicBezTo>
                <a:lnTo>
                  <a:pt x="7425508" y="99454"/>
                </a:lnTo>
                <a:lnTo>
                  <a:pt x="7425857" y="99513"/>
                </a:lnTo>
                <a:cubicBezTo>
                  <a:pt x="7441233" y="103733"/>
                  <a:pt x="7461493" y="116659"/>
                  <a:pt x="7480313" y="135479"/>
                </a:cubicBezTo>
                <a:cubicBezTo>
                  <a:pt x="7510426" y="165591"/>
                  <a:pt x="7525448" y="199391"/>
                  <a:pt x="7513866" y="210972"/>
                </a:cubicBezTo>
                <a:cubicBezTo>
                  <a:pt x="7508075" y="216763"/>
                  <a:pt x="7496730" y="215903"/>
                  <a:pt x="7483068" y="209831"/>
                </a:cubicBezTo>
                <a:lnTo>
                  <a:pt x="7461824" y="197336"/>
                </a:lnTo>
                <a:lnTo>
                  <a:pt x="7462077" y="197693"/>
                </a:lnTo>
                <a:cubicBezTo>
                  <a:pt x="7469966" y="211550"/>
                  <a:pt x="7475153" y="235017"/>
                  <a:pt x="7475153" y="261633"/>
                </a:cubicBezTo>
                <a:cubicBezTo>
                  <a:pt x="7475153" y="304219"/>
                  <a:pt x="7461875" y="338741"/>
                  <a:pt x="7445496" y="338741"/>
                </a:cubicBezTo>
                <a:cubicBezTo>
                  <a:pt x="7435259" y="338741"/>
                  <a:pt x="7426233" y="325256"/>
                  <a:pt x="7420904" y="304745"/>
                </a:cubicBezTo>
                <a:lnTo>
                  <a:pt x="7418323" y="292384"/>
                </a:lnTo>
                <a:lnTo>
                  <a:pt x="7418264" y="292730"/>
                </a:lnTo>
                <a:cubicBezTo>
                  <a:pt x="7414044" y="308107"/>
                  <a:pt x="7401119" y="328368"/>
                  <a:pt x="7382298" y="347188"/>
                </a:cubicBezTo>
                <a:cubicBezTo>
                  <a:pt x="7352186" y="377300"/>
                  <a:pt x="7318386" y="392322"/>
                  <a:pt x="7306804" y="380741"/>
                </a:cubicBezTo>
                <a:cubicBezTo>
                  <a:pt x="7301014" y="374950"/>
                  <a:pt x="7301874" y="363604"/>
                  <a:pt x="7307945" y="349943"/>
                </a:cubicBezTo>
                <a:lnTo>
                  <a:pt x="7320441" y="328697"/>
                </a:lnTo>
                <a:lnTo>
                  <a:pt x="7320083" y="328951"/>
                </a:lnTo>
                <a:cubicBezTo>
                  <a:pt x="7306226" y="336840"/>
                  <a:pt x="7282759" y="342027"/>
                  <a:pt x="7256144" y="342027"/>
                </a:cubicBezTo>
                <a:cubicBezTo>
                  <a:pt x="7213558" y="342027"/>
                  <a:pt x="7179036" y="328749"/>
                  <a:pt x="7179036" y="312370"/>
                </a:cubicBezTo>
                <a:cubicBezTo>
                  <a:pt x="7179036" y="310323"/>
                  <a:pt x="7179575" y="308324"/>
                  <a:pt x="7180602" y="306393"/>
                </a:cubicBezTo>
                <a:cubicBezTo>
                  <a:pt x="7184197" y="299636"/>
                  <a:pt x="7193767" y="293716"/>
                  <a:pt x="7207095" y="289485"/>
                </a:cubicBezTo>
                <a:lnTo>
                  <a:pt x="7226034" y="285306"/>
                </a:lnTo>
                <a:lnTo>
                  <a:pt x="7225046" y="285138"/>
                </a:lnTo>
                <a:cubicBezTo>
                  <a:pt x="7209669" y="280918"/>
                  <a:pt x="7189409" y="267992"/>
                  <a:pt x="7170589" y="249172"/>
                </a:cubicBezTo>
                <a:cubicBezTo>
                  <a:pt x="7140476" y="219060"/>
                  <a:pt x="7125454" y="185260"/>
                  <a:pt x="7137036" y="173679"/>
                </a:cubicBezTo>
                <a:cubicBezTo>
                  <a:pt x="7142827" y="167888"/>
                  <a:pt x="7154172" y="168748"/>
                  <a:pt x="7167834" y="174820"/>
                </a:cubicBezTo>
                <a:lnTo>
                  <a:pt x="7189080" y="187317"/>
                </a:lnTo>
                <a:lnTo>
                  <a:pt x="7188826" y="186957"/>
                </a:lnTo>
                <a:cubicBezTo>
                  <a:pt x="7180937" y="173100"/>
                  <a:pt x="7175750" y="149634"/>
                  <a:pt x="7175750" y="123017"/>
                </a:cubicBezTo>
                <a:cubicBezTo>
                  <a:pt x="7175750" y="99063"/>
                  <a:pt x="7179951" y="77660"/>
                  <a:pt x="7186542" y="63517"/>
                </a:cubicBezTo>
                <a:cubicBezTo>
                  <a:pt x="7188739" y="58802"/>
                  <a:pt x="7191202" y="54895"/>
                  <a:pt x="7193863" y="51968"/>
                </a:cubicBezTo>
                <a:cubicBezTo>
                  <a:pt x="7197411" y="48066"/>
                  <a:pt x="7201312" y="45909"/>
                  <a:pt x="7205407" y="45909"/>
                </a:cubicBezTo>
                <a:cubicBezTo>
                  <a:pt x="7215644" y="45909"/>
                  <a:pt x="7224670" y="59394"/>
                  <a:pt x="7229999" y="79905"/>
                </a:cubicBezTo>
                <a:lnTo>
                  <a:pt x="7232580" y="92266"/>
                </a:lnTo>
                <a:lnTo>
                  <a:pt x="7232639" y="91920"/>
                </a:lnTo>
                <a:cubicBezTo>
                  <a:pt x="7236859" y="76543"/>
                  <a:pt x="7249784" y="56283"/>
                  <a:pt x="7268605" y="37463"/>
                </a:cubicBezTo>
                <a:cubicBezTo>
                  <a:pt x="7291189" y="14878"/>
                  <a:pt x="7315847" y="782"/>
                  <a:pt x="7331651" y="32"/>
                </a:cubicBezTo>
                <a:close/>
                <a:moveTo>
                  <a:pt x="6856109" y="32"/>
                </a:moveTo>
                <a:cubicBezTo>
                  <a:pt x="6861377" y="-219"/>
                  <a:pt x="6865661" y="1014"/>
                  <a:pt x="6868556" y="3910"/>
                </a:cubicBezTo>
                <a:cubicBezTo>
                  <a:pt x="6877243" y="12596"/>
                  <a:pt x="6870964" y="33780"/>
                  <a:pt x="6854579" y="56533"/>
                </a:cubicBezTo>
                <a:lnTo>
                  <a:pt x="6854315" y="56841"/>
                </a:lnTo>
                <a:lnTo>
                  <a:pt x="6859716" y="53417"/>
                </a:lnTo>
                <a:cubicBezTo>
                  <a:pt x="6873859" y="46826"/>
                  <a:pt x="6895262" y="42624"/>
                  <a:pt x="6919217" y="42624"/>
                </a:cubicBezTo>
                <a:cubicBezTo>
                  <a:pt x="6961803" y="42624"/>
                  <a:pt x="6996325" y="55902"/>
                  <a:pt x="6996325" y="72281"/>
                </a:cubicBezTo>
                <a:cubicBezTo>
                  <a:pt x="6996325" y="82518"/>
                  <a:pt x="6982839" y="91543"/>
                  <a:pt x="6962329" y="96873"/>
                </a:cubicBezTo>
                <a:lnTo>
                  <a:pt x="6949966" y="99454"/>
                </a:lnTo>
                <a:lnTo>
                  <a:pt x="6950315" y="99513"/>
                </a:lnTo>
                <a:cubicBezTo>
                  <a:pt x="6965691" y="103733"/>
                  <a:pt x="6985951" y="116659"/>
                  <a:pt x="7004771" y="135479"/>
                </a:cubicBezTo>
                <a:cubicBezTo>
                  <a:pt x="7034884" y="165591"/>
                  <a:pt x="7049906" y="199391"/>
                  <a:pt x="7038324" y="210972"/>
                </a:cubicBezTo>
                <a:cubicBezTo>
                  <a:pt x="7032533" y="216763"/>
                  <a:pt x="7021188" y="215903"/>
                  <a:pt x="7007526" y="209831"/>
                </a:cubicBezTo>
                <a:lnTo>
                  <a:pt x="6986282" y="197336"/>
                </a:lnTo>
                <a:lnTo>
                  <a:pt x="6986535" y="197693"/>
                </a:lnTo>
                <a:cubicBezTo>
                  <a:pt x="6994424" y="211550"/>
                  <a:pt x="6999611" y="235017"/>
                  <a:pt x="6999611" y="261633"/>
                </a:cubicBezTo>
                <a:cubicBezTo>
                  <a:pt x="6999611" y="304219"/>
                  <a:pt x="6986333" y="338741"/>
                  <a:pt x="6969954" y="338741"/>
                </a:cubicBezTo>
                <a:cubicBezTo>
                  <a:pt x="6959717" y="338741"/>
                  <a:pt x="6950691" y="325256"/>
                  <a:pt x="6945362" y="304745"/>
                </a:cubicBezTo>
                <a:lnTo>
                  <a:pt x="6942781" y="292384"/>
                </a:lnTo>
                <a:lnTo>
                  <a:pt x="6942722" y="292730"/>
                </a:lnTo>
                <a:cubicBezTo>
                  <a:pt x="6938502" y="308107"/>
                  <a:pt x="6925577" y="328368"/>
                  <a:pt x="6906756" y="347188"/>
                </a:cubicBezTo>
                <a:cubicBezTo>
                  <a:pt x="6876644" y="377300"/>
                  <a:pt x="6842844" y="392322"/>
                  <a:pt x="6831262" y="380741"/>
                </a:cubicBezTo>
                <a:cubicBezTo>
                  <a:pt x="6825472" y="374950"/>
                  <a:pt x="6826332" y="363604"/>
                  <a:pt x="6832403" y="349943"/>
                </a:cubicBezTo>
                <a:lnTo>
                  <a:pt x="6844899" y="328697"/>
                </a:lnTo>
                <a:lnTo>
                  <a:pt x="6844541" y="328951"/>
                </a:lnTo>
                <a:cubicBezTo>
                  <a:pt x="6830684" y="336840"/>
                  <a:pt x="6807217" y="342027"/>
                  <a:pt x="6780602" y="342027"/>
                </a:cubicBezTo>
                <a:cubicBezTo>
                  <a:pt x="6738016" y="342027"/>
                  <a:pt x="6703494" y="328749"/>
                  <a:pt x="6703494" y="312370"/>
                </a:cubicBezTo>
                <a:cubicBezTo>
                  <a:pt x="6703494" y="310323"/>
                  <a:pt x="6704033" y="308324"/>
                  <a:pt x="6705060" y="306393"/>
                </a:cubicBezTo>
                <a:cubicBezTo>
                  <a:pt x="6708655" y="299636"/>
                  <a:pt x="6718225" y="293716"/>
                  <a:pt x="6731553" y="289485"/>
                </a:cubicBezTo>
                <a:lnTo>
                  <a:pt x="6750492" y="285306"/>
                </a:lnTo>
                <a:lnTo>
                  <a:pt x="6749504" y="285138"/>
                </a:lnTo>
                <a:cubicBezTo>
                  <a:pt x="6734127" y="280918"/>
                  <a:pt x="6713867" y="267992"/>
                  <a:pt x="6695047" y="249172"/>
                </a:cubicBezTo>
                <a:cubicBezTo>
                  <a:pt x="6664934" y="219060"/>
                  <a:pt x="6649912" y="185260"/>
                  <a:pt x="6661494" y="173679"/>
                </a:cubicBezTo>
                <a:cubicBezTo>
                  <a:pt x="6667285" y="167888"/>
                  <a:pt x="6678630" y="168748"/>
                  <a:pt x="6692292" y="174820"/>
                </a:cubicBezTo>
                <a:lnTo>
                  <a:pt x="6713538" y="187317"/>
                </a:lnTo>
                <a:lnTo>
                  <a:pt x="6713284" y="186957"/>
                </a:lnTo>
                <a:cubicBezTo>
                  <a:pt x="6705395" y="173100"/>
                  <a:pt x="6700208" y="149634"/>
                  <a:pt x="6700208" y="123017"/>
                </a:cubicBezTo>
                <a:cubicBezTo>
                  <a:pt x="6700208" y="99063"/>
                  <a:pt x="6704409" y="77660"/>
                  <a:pt x="6711000" y="63517"/>
                </a:cubicBezTo>
                <a:cubicBezTo>
                  <a:pt x="6713197" y="58802"/>
                  <a:pt x="6715660" y="54895"/>
                  <a:pt x="6718321" y="51968"/>
                </a:cubicBezTo>
                <a:cubicBezTo>
                  <a:pt x="6721869" y="48066"/>
                  <a:pt x="6725770" y="45909"/>
                  <a:pt x="6729865" y="45909"/>
                </a:cubicBezTo>
                <a:cubicBezTo>
                  <a:pt x="6740102" y="45909"/>
                  <a:pt x="6749128" y="59394"/>
                  <a:pt x="6754457" y="79905"/>
                </a:cubicBezTo>
                <a:lnTo>
                  <a:pt x="6757038" y="92266"/>
                </a:lnTo>
                <a:lnTo>
                  <a:pt x="6757097" y="91920"/>
                </a:lnTo>
                <a:cubicBezTo>
                  <a:pt x="6761317" y="76543"/>
                  <a:pt x="6774242" y="56283"/>
                  <a:pt x="6793063" y="37463"/>
                </a:cubicBezTo>
                <a:cubicBezTo>
                  <a:pt x="6815647" y="14878"/>
                  <a:pt x="6840305" y="782"/>
                  <a:pt x="6856109" y="32"/>
                </a:cubicBezTo>
                <a:close/>
                <a:moveTo>
                  <a:pt x="6380567" y="32"/>
                </a:moveTo>
                <a:cubicBezTo>
                  <a:pt x="6385835" y="-219"/>
                  <a:pt x="6390119" y="1014"/>
                  <a:pt x="6393014" y="3910"/>
                </a:cubicBezTo>
                <a:cubicBezTo>
                  <a:pt x="6401701" y="12596"/>
                  <a:pt x="6395422" y="33780"/>
                  <a:pt x="6379037" y="56533"/>
                </a:cubicBezTo>
                <a:lnTo>
                  <a:pt x="6378773" y="56841"/>
                </a:lnTo>
                <a:lnTo>
                  <a:pt x="6384174" y="53417"/>
                </a:lnTo>
                <a:cubicBezTo>
                  <a:pt x="6398317" y="46826"/>
                  <a:pt x="6419720" y="42624"/>
                  <a:pt x="6443675" y="42624"/>
                </a:cubicBezTo>
                <a:cubicBezTo>
                  <a:pt x="6486261" y="42624"/>
                  <a:pt x="6520783" y="55902"/>
                  <a:pt x="6520783" y="72281"/>
                </a:cubicBezTo>
                <a:cubicBezTo>
                  <a:pt x="6520783" y="82518"/>
                  <a:pt x="6507297" y="91543"/>
                  <a:pt x="6486787" y="96873"/>
                </a:cubicBezTo>
                <a:lnTo>
                  <a:pt x="6474424" y="99454"/>
                </a:lnTo>
                <a:lnTo>
                  <a:pt x="6474773" y="99513"/>
                </a:lnTo>
                <a:cubicBezTo>
                  <a:pt x="6490149" y="103733"/>
                  <a:pt x="6510409" y="116659"/>
                  <a:pt x="6529229" y="135479"/>
                </a:cubicBezTo>
                <a:cubicBezTo>
                  <a:pt x="6559342" y="165591"/>
                  <a:pt x="6574364" y="199391"/>
                  <a:pt x="6562782" y="210972"/>
                </a:cubicBezTo>
                <a:cubicBezTo>
                  <a:pt x="6556991" y="216763"/>
                  <a:pt x="6545646" y="215903"/>
                  <a:pt x="6531984" y="209831"/>
                </a:cubicBezTo>
                <a:lnTo>
                  <a:pt x="6510740" y="197336"/>
                </a:lnTo>
                <a:lnTo>
                  <a:pt x="6510993" y="197693"/>
                </a:lnTo>
                <a:cubicBezTo>
                  <a:pt x="6518882" y="211550"/>
                  <a:pt x="6524069" y="235017"/>
                  <a:pt x="6524069" y="261633"/>
                </a:cubicBezTo>
                <a:cubicBezTo>
                  <a:pt x="6524069" y="304219"/>
                  <a:pt x="6510791" y="338741"/>
                  <a:pt x="6494412" y="338741"/>
                </a:cubicBezTo>
                <a:cubicBezTo>
                  <a:pt x="6484175" y="338741"/>
                  <a:pt x="6475149" y="325256"/>
                  <a:pt x="6469820" y="304745"/>
                </a:cubicBezTo>
                <a:lnTo>
                  <a:pt x="6467239" y="292384"/>
                </a:lnTo>
                <a:lnTo>
                  <a:pt x="6467180" y="292730"/>
                </a:lnTo>
                <a:cubicBezTo>
                  <a:pt x="6462960" y="308107"/>
                  <a:pt x="6450035" y="328368"/>
                  <a:pt x="6431214" y="347188"/>
                </a:cubicBezTo>
                <a:cubicBezTo>
                  <a:pt x="6401102" y="377300"/>
                  <a:pt x="6367302" y="392322"/>
                  <a:pt x="6355720" y="380741"/>
                </a:cubicBezTo>
                <a:cubicBezTo>
                  <a:pt x="6349930" y="374950"/>
                  <a:pt x="6350790" y="363604"/>
                  <a:pt x="6356861" y="349943"/>
                </a:cubicBezTo>
                <a:lnTo>
                  <a:pt x="6369357" y="328697"/>
                </a:lnTo>
                <a:lnTo>
                  <a:pt x="6368999" y="328951"/>
                </a:lnTo>
                <a:cubicBezTo>
                  <a:pt x="6355142" y="336840"/>
                  <a:pt x="6331675" y="342027"/>
                  <a:pt x="6305060" y="342027"/>
                </a:cubicBezTo>
                <a:cubicBezTo>
                  <a:pt x="6262474" y="342027"/>
                  <a:pt x="6227952" y="328749"/>
                  <a:pt x="6227952" y="312370"/>
                </a:cubicBezTo>
                <a:cubicBezTo>
                  <a:pt x="6227952" y="310323"/>
                  <a:pt x="6228491" y="308324"/>
                  <a:pt x="6229518" y="306393"/>
                </a:cubicBezTo>
                <a:cubicBezTo>
                  <a:pt x="6233113" y="299636"/>
                  <a:pt x="6242683" y="293716"/>
                  <a:pt x="6256011" y="289485"/>
                </a:cubicBezTo>
                <a:lnTo>
                  <a:pt x="6274950" y="285306"/>
                </a:lnTo>
                <a:lnTo>
                  <a:pt x="6273962" y="285138"/>
                </a:lnTo>
                <a:cubicBezTo>
                  <a:pt x="6258585" y="280918"/>
                  <a:pt x="6238325" y="267992"/>
                  <a:pt x="6219505" y="249172"/>
                </a:cubicBezTo>
                <a:cubicBezTo>
                  <a:pt x="6189392" y="219060"/>
                  <a:pt x="6174370" y="185260"/>
                  <a:pt x="6185952" y="173679"/>
                </a:cubicBezTo>
                <a:cubicBezTo>
                  <a:pt x="6191743" y="167888"/>
                  <a:pt x="6203088" y="168748"/>
                  <a:pt x="6216750" y="174820"/>
                </a:cubicBezTo>
                <a:lnTo>
                  <a:pt x="6237996" y="187317"/>
                </a:lnTo>
                <a:lnTo>
                  <a:pt x="6237742" y="186957"/>
                </a:lnTo>
                <a:cubicBezTo>
                  <a:pt x="6229853" y="173100"/>
                  <a:pt x="6224666" y="149634"/>
                  <a:pt x="6224666" y="123017"/>
                </a:cubicBezTo>
                <a:cubicBezTo>
                  <a:pt x="6224666" y="99063"/>
                  <a:pt x="6228867" y="77660"/>
                  <a:pt x="6235458" y="63517"/>
                </a:cubicBezTo>
                <a:cubicBezTo>
                  <a:pt x="6237655" y="58802"/>
                  <a:pt x="6240118" y="54895"/>
                  <a:pt x="6242779" y="51968"/>
                </a:cubicBezTo>
                <a:cubicBezTo>
                  <a:pt x="6246327" y="48066"/>
                  <a:pt x="6250228" y="45909"/>
                  <a:pt x="6254323" y="45909"/>
                </a:cubicBezTo>
                <a:cubicBezTo>
                  <a:pt x="6264560" y="45909"/>
                  <a:pt x="6273586" y="59394"/>
                  <a:pt x="6278915" y="79905"/>
                </a:cubicBezTo>
                <a:lnTo>
                  <a:pt x="6281496" y="92266"/>
                </a:lnTo>
                <a:lnTo>
                  <a:pt x="6281555" y="91920"/>
                </a:lnTo>
                <a:cubicBezTo>
                  <a:pt x="6285775" y="76543"/>
                  <a:pt x="6298700" y="56283"/>
                  <a:pt x="6317521" y="37463"/>
                </a:cubicBezTo>
                <a:cubicBezTo>
                  <a:pt x="6340105" y="14878"/>
                  <a:pt x="6364763" y="782"/>
                  <a:pt x="6380567" y="32"/>
                </a:cubicBezTo>
                <a:close/>
                <a:moveTo>
                  <a:pt x="5905025" y="32"/>
                </a:moveTo>
                <a:cubicBezTo>
                  <a:pt x="5910293" y="-219"/>
                  <a:pt x="5914577" y="1014"/>
                  <a:pt x="5917472" y="3910"/>
                </a:cubicBezTo>
                <a:cubicBezTo>
                  <a:pt x="5926159" y="12596"/>
                  <a:pt x="5919880" y="33780"/>
                  <a:pt x="5903495" y="56533"/>
                </a:cubicBezTo>
                <a:lnTo>
                  <a:pt x="5903231" y="56841"/>
                </a:lnTo>
                <a:lnTo>
                  <a:pt x="5908632" y="53417"/>
                </a:lnTo>
                <a:cubicBezTo>
                  <a:pt x="5922775" y="46826"/>
                  <a:pt x="5944178" y="42624"/>
                  <a:pt x="5968133" y="42624"/>
                </a:cubicBezTo>
                <a:cubicBezTo>
                  <a:pt x="6010719" y="42624"/>
                  <a:pt x="6045241" y="55902"/>
                  <a:pt x="6045241" y="72281"/>
                </a:cubicBezTo>
                <a:cubicBezTo>
                  <a:pt x="6045241" y="82518"/>
                  <a:pt x="6031755" y="91543"/>
                  <a:pt x="6011245" y="96873"/>
                </a:cubicBezTo>
                <a:lnTo>
                  <a:pt x="5998882" y="99454"/>
                </a:lnTo>
                <a:lnTo>
                  <a:pt x="5999231" y="99513"/>
                </a:lnTo>
                <a:cubicBezTo>
                  <a:pt x="6014607" y="103733"/>
                  <a:pt x="6034867" y="116659"/>
                  <a:pt x="6053687" y="135479"/>
                </a:cubicBezTo>
                <a:cubicBezTo>
                  <a:pt x="6083800" y="165591"/>
                  <a:pt x="6098822" y="199391"/>
                  <a:pt x="6087240" y="210972"/>
                </a:cubicBezTo>
                <a:cubicBezTo>
                  <a:pt x="6081449" y="216763"/>
                  <a:pt x="6070104" y="215903"/>
                  <a:pt x="6056442" y="209831"/>
                </a:cubicBezTo>
                <a:lnTo>
                  <a:pt x="6035198" y="197336"/>
                </a:lnTo>
                <a:lnTo>
                  <a:pt x="6035451" y="197693"/>
                </a:lnTo>
                <a:cubicBezTo>
                  <a:pt x="6043340" y="211550"/>
                  <a:pt x="6048527" y="235017"/>
                  <a:pt x="6048527" y="261633"/>
                </a:cubicBezTo>
                <a:cubicBezTo>
                  <a:pt x="6048527" y="304219"/>
                  <a:pt x="6035249" y="338741"/>
                  <a:pt x="6018870" y="338741"/>
                </a:cubicBezTo>
                <a:cubicBezTo>
                  <a:pt x="6008633" y="338741"/>
                  <a:pt x="5999607" y="325256"/>
                  <a:pt x="5994278" y="304745"/>
                </a:cubicBezTo>
                <a:lnTo>
                  <a:pt x="5991697" y="292384"/>
                </a:lnTo>
                <a:lnTo>
                  <a:pt x="5991638" y="292730"/>
                </a:lnTo>
                <a:cubicBezTo>
                  <a:pt x="5987418" y="308107"/>
                  <a:pt x="5974493" y="328368"/>
                  <a:pt x="5955672" y="347188"/>
                </a:cubicBezTo>
                <a:cubicBezTo>
                  <a:pt x="5925560" y="377300"/>
                  <a:pt x="5891760" y="392322"/>
                  <a:pt x="5880178" y="380741"/>
                </a:cubicBezTo>
                <a:cubicBezTo>
                  <a:pt x="5874388" y="374950"/>
                  <a:pt x="5875248" y="363604"/>
                  <a:pt x="5881319" y="349943"/>
                </a:cubicBezTo>
                <a:lnTo>
                  <a:pt x="5893815" y="328697"/>
                </a:lnTo>
                <a:lnTo>
                  <a:pt x="5893457" y="328951"/>
                </a:lnTo>
                <a:cubicBezTo>
                  <a:pt x="5879600" y="336840"/>
                  <a:pt x="5856133" y="342027"/>
                  <a:pt x="5829518" y="342027"/>
                </a:cubicBezTo>
                <a:cubicBezTo>
                  <a:pt x="5786932" y="342027"/>
                  <a:pt x="5752410" y="328749"/>
                  <a:pt x="5752410" y="312370"/>
                </a:cubicBezTo>
                <a:cubicBezTo>
                  <a:pt x="5752410" y="310323"/>
                  <a:pt x="5752949" y="308324"/>
                  <a:pt x="5753976" y="306393"/>
                </a:cubicBezTo>
                <a:cubicBezTo>
                  <a:pt x="5757571" y="299636"/>
                  <a:pt x="5767141" y="293716"/>
                  <a:pt x="5780469" y="289485"/>
                </a:cubicBezTo>
                <a:lnTo>
                  <a:pt x="5799408" y="285306"/>
                </a:lnTo>
                <a:lnTo>
                  <a:pt x="5798420" y="285138"/>
                </a:lnTo>
                <a:cubicBezTo>
                  <a:pt x="5783043" y="280918"/>
                  <a:pt x="5762783" y="267992"/>
                  <a:pt x="5743963" y="249172"/>
                </a:cubicBezTo>
                <a:cubicBezTo>
                  <a:pt x="5713850" y="219060"/>
                  <a:pt x="5698828" y="185260"/>
                  <a:pt x="5710410" y="173679"/>
                </a:cubicBezTo>
                <a:cubicBezTo>
                  <a:pt x="5716201" y="167888"/>
                  <a:pt x="5727546" y="168748"/>
                  <a:pt x="5741208" y="174820"/>
                </a:cubicBezTo>
                <a:lnTo>
                  <a:pt x="5762454" y="187317"/>
                </a:lnTo>
                <a:lnTo>
                  <a:pt x="5762200" y="186957"/>
                </a:lnTo>
                <a:cubicBezTo>
                  <a:pt x="5754311" y="173100"/>
                  <a:pt x="5749124" y="149634"/>
                  <a:pt x="5749124" y="123017"/>
                </a:cubicBezTo>
                <a:cubicBezTo>
                  <a:pt x="5749124" y="99063"/>
                  <a:pt x="5753325" y="77660"/>
                  <a:pt x="5759916" y="63517"/>
                </a:cubicBezTo>
                <a:cubicBezTo>
                  <a:pt x="5762113" y="58802"/>
                  <a:pt x="5764576" y="54895"/>
                  <a:pt x="5767237" y="51968"/>
                </a:cubicBezTo>
                <a:cubicBezTo>
                  <a:pt x="5770785" y="48066"/>
                  <a:pt x="5774686" y="45909"/>
                  <a:pt x="5778781" y="45909"/>
                </a:cubicBezTo>
                <a:cubicBezTo>
                  <a:pt x="5789018" y="45909"/>
                  <a:pt x="5798044" y="59394"/>
                  <a:pt x="5803373" y="79905"/>
                </a:cubicBezTo>
                <a:lnTo>
                  <a:pt x="5805954" y="92266"/>
                </a:lnTo>
                <a:lnTo>
                  <a:pt x="5806013" y="91920"/>
                </a:lnTo>
                <a:cubicBezTo>
                  <a:pt x="5810233" y="76543"/>
                  <a:pt x="5823158" y="56283"/>
                  <a:pt x="5841979" y="37463"/>
                </a:cubicBezTo>
                <a:cubicBezTo>
                  <a:pt x="5864563" y="14878"/>
                  <a:pt x="5889221" y="782"/>
                  <a:pt x="5905025" y="32"/>
                </a:cubicBezTo>
                <a:close/>
                <a:moveTo>
                  <a:pt x="5429483" y="32"/>
                </a:moveTo>
                <a:cubicBezTo>
                  <a:pt x="5434751" y="-219"/>
                  <a:pt x="5439035" y="1014"/>
                  <a:pt x="5441930" y="3910"/>
                </a:cubicBezTo>
                <a:cubicBezTo>
                  <a:pt x="5450617" y="12596"/>
                  <a:pt x="5444338" y="33780"/>
                  <a:pt x="5427953" y="56533"/>
                </a:cubicBezTo>
                <a:lnTo>
                  <a:pt x="5427689" y="56841"/>
                </a:lnTo>
                <a:lnTo>
                  <a:pt x="5433090" y="53417"/>
                </a:lnTo>
                <a:cubicBezTo>
                  <a:pt x="5447233" y="46826"/>
                  <a:pt x="5468636" y="42624"/>
                  <a:pt x="5492591" y="42624"/>
                </a:cubicBezTo>
                <a:cubicBezTo>
                  <a:pt x="5535177" y="42624"/>
                  <a:pt x="5569699" y="55902"/>
                  <a:pt x="5569699" y="72281"/>
                </a:cubicBezTo>
                <a:cubicBezTo>
                  <a:pt x="5569699" y="82518"/>
                  <a:pt x="5556213" y="91543"/>
                  <a:pt x="5535703" y="96873"/>
                </a:cubicBezTo>
                <a:lnTo>
                  <a:pt x="5523340" y="99454"/>
                </a:lnTo>
                <a:lnTo>
                  <a:pt x="5523689" y="99513"/>
                </a:lnTo>
                <a:cubicBezTo>
                  <a:pt x="5539065" y="103733"/>
                  <a:pt x="5559325" y="116659"/>
                  <a:pt x="5578145" y="135479"/>
                </a:cubicBezTo>
                <a:cubicBezTo>
                  <a:pt x="5608258" y="165591"/>
                  <a:pt x="5623280" y="199391"/>
                  <a:pt x="5611698" y="210972"/>
                </a:cubicBezTo>
                <a:cubicBezTo>
                  <a:pt x="5605907" y="216763"/>
                  <a:pt x="5594562" y="215903"/>
                  <a:pt x="5580900" y="209831"/>
                </a:cubicBezTo>
                <a:lnTo>
                  <a:pt x="5559656" y="197336"/>
                </a:lnTo>
                <a:lnTo>
                  <a:pt x="5559909" y="197693"/>
                </a:lnTo>
                <a:cubicBezTo>
                  <a:pt x="5567798" y="211550"/>
                  <a:pt x="5572985" y="235017"/>
                  <a:pt x="5572985" y="261633"/>
                </a:cubicBezTo>
                <a:cubicBezTo>
                  <a:pt x="5572985" y="304219"/>
                  <a:pt x="5559707" y="338741"/>
                  <a:pt x="5543328" y="338741"/>
                </a:cubicBezTo>
                <a:cubicBezTo>
                  <a:pt x="5533091" y="338741"/>
                  <a:pt x="5524065" y="325256"/>
                  <a:pt x="5518736" y="304745"/>
                </a:cubicBezTo>
                <a:lnTo>
                  <a:pt x="5516155" y="292384"/>
                </a:lnTo>
                <a:lnTo>
                  <a:pt x="5516096" y="292730"/>
                </a:lnTo>
                <a:cubicBezTo>
                  <a:pt x="5511876" y="308107"/>
                  <a:pt x="5498951" y="328368"/>
                  <a:pt x="5480130" y="347188"/>
                </a:cubicBezTo>
                <a:cubicBezTo>
                  <a:pt x="5450018" y="377300"/>
                  <a:pt x="5416218" y="392322"/>
                  <a:pt x="5404636" y="380741"/>
                </a:cubicBezTo>
                <a:cubicBezTo>
                  <a:pt x="5398846" y="374950"/>
                  <a:pt x="5399706" y="363604"/>
                  <a:pt x="5405777" y="349943"/>
                </a:cubicBezTo>
                <a:lnTo>
                  <a:pt x="5418273" y="328697"/>
                </a:lnTo>
                <a:lnTo>
                  <a:pt x="5417915" y="328951"/>
                </a:lnTo>
                <a:cubicBezTo>
                  <a:pt x="5404058" y="336840"/>
                  <a:pt x="5380591" y="342027"/>
                  <a:pt x="5353976" y="342027"/>
                </a:cubicBezTo>
                <a:cubicBezTo>
                  <a:pt x="5311390" y="342027"/>
                  <a:pt x="5276868" y="328749"/>
                  <a:pt x="5276868" y="312370"/>
                </a:cubicBezTo>
                <a:cubicBezTo>
                  <a:pt x="5276868" y="310323"/>
                  <a:pt x="5277407" y="308324"/>
                  <a:pt x="5278434" y="306393"/>
                </a:cubicBezTo>
                <a:cubicBezTo>
                  <a:pt x="5282029" y="299636"/>
                  <a:pt x="5291599" y="293716"/>
                  <a:pt x="5304927" y="289485"/>
                </a:cubicBezTo>
                <a:lnTo>
                  <a:pt x="5323866" y="285306"/>
                </a:lnTo>
                <a:lnTo>
                  <a:pt x="5322878" y="285138"/>
                </a:lnTo>
                <a:cubicBezTo>
                  <a:pt x="5307501" y="280918"/>
                  <a:pt x="5287241" y="267992"/>
                  <a:pt x="5268421" y="249172"/>
                </a:cubicBezTo>
                <a:cubicBezTo>
                  <a:pt x="5238308" y="219060"/>
                  <a:pt x="5223286" y="185260"/>
                  <a:pt x="5234868" y="173679"/>
                </a:cubicBezTo>
                <a:cubicBezTo>
                  <a:pt x="5240659" y="167888"/>
                  <a:pt x="5252004" y="168748"/>
                  <a:pt x="5265666" y="174820"/>
                </a:cubicBezTo>
                <a:lnTo>
                  <a:pt x="5286912" y="187317"/>
                </a:lnTo>
                <a:lnTo>
                  <a:pt x="5286658" y="186957"/>
                </a:lnTo>
                <a:cubicBezTo>
                  <a:pt x="5278769" y="173100"/>
                  <a:pt x="5273582" y="149634"/>
                  <a:pt x="5273582" y="123017"/>
                </a:cubicBezTo>
                <a:cubicBezTo>
                  <a:pt x="5273582" y="99063"/>
                  <a:pt x="5277783" y="77660"/>
                  <a:pt x="5284374" y="63517"/>
                </a:cubicBezTo>
                <a:cubicBezTo>
                  <a:pt x="5286571" y="58802"/>
                  <a:pt x="5289034" y="54895"/>
                  <a:pt x="5291695" y="51968"/>
                </a:cubicBezTo>
                <a:cubicBezTo>
                  <a:pt x="5295243" y="48066"/>
                  <a:pt x="5299144" y="45909"/>
                  <a:pt x="5303239" y="45909"/>
                </a:cubicBezTo>
                <a:cubicBezTo>
                  <a:pt x="5313476" y="45909"/>
                  <a:pt x="5322502" y="59394"/>
                  <a:pt x="5327831" y="79905"/>
                </a:cubicBezTo>
                <a:lnTo>
                  <a:pt x="5330412" y="92266"/>
                </a:lnTo>
                <a:lnTo>
                  <a:pt x="5330471" y="91920"/>
                </a:lnTo>
                <a:cubicBezTo>
                  <a:pt x="5334691" y="76543"/>
                  <a:pt x="5347616" y="56283"/>
                  <a:pt x="5366437" y="37463"/>
                </a:cubicBezTo>
                <a:cubicBezTo>
                  <a:pt x="5389021" y="14878"/>
                  <a:pt x="5413679" y="782"/>
                  <a:pt x="5429483" y="32"/>
                </a:cubicBezTo>
                <a:close/>
                <a:moveTo>
                  <a:pt x="4953941" y="32"/>
                </a:moveTo>
                <a:cubicBezTo>
                  <a:pt x="4959209" y="-219"/>
                  <a:pt x="4963493" y="1014"/>
                  <a:pt x="4966388" y="3910"/>
                </a:cubicBezTo>
                <a:cubicBezTo>
                  <a:pt x="4975075" y="12596"/>
                  <a:pt x="4968796" y="33780"/>
                  <a:pt x="4952411" y="56533"/>
                </a:cubicBezTo>
                <a:lnTo>
                  <a:pt x="4952147" y="56841"/>
                </a:lnTo>
                <a:lnTo>
                  <a:pt x="4957548" y="53417"/>
                </a:lnTo>
                <a:cubicBezTo>
                  <a:pt x="4971691" y="46826"/>
                  <a:pt x="4993094" y="42624"/>
                  <a:pt x="5017049" y="42624"/>
                </a:cubicBezTo>
                <a:cubicBezTo>
                  <a:pt x="5059635" y="42624"/>
                  <a:pt x="5094157" y="55902"/>
                  <a:pt x="5094157" y="72281"/>
                </a:cubicBezTo>
                <a:cubicBezTo>
                  <a:pt x="5094157" y="82518"/>
                  <a:pt x="5080671" y="91543"/>
                  <a:pt x="5060161" y="96873"/>
                </a:cubicBezTo>
                <a:lnTo>
                  <a:pt x="5047798" y="99454"/>
                </a:lnTo>
                <a:lnTo>
                  <a:pt x="5048147" y="99513"/>
                </a:lnTo>
                <a:cubicBezTo>
                  <a:pt x="5063523" y="103733"/>
                  <a:pt x="5083783" y="116659"/>
                  <a:pt x="5102603" y="135479"/>
                </a:cubicBezTo>
                <a:cubicBezTo>
                  <a:pt x="5132716" y="165591"/>
                  <a:pt x="5147738" y="199391"/>
                  <a:pt x="5136156" y="210972"/>
                </a:cubicBezTo>
                <a:cubicBezTo>
                  <a:pt x="5130365" y="216763"/>
                  <a:pt x="5119020" y="215903"/>
                  <a:pt x="5105358" y="209831"/>
                </a:cubicBezTo>
                <a:lnTo>
                  <a:pt x="5084114" y="197336"/>
                </a:lnTo>
                <a:lnTo>
                  <a:pt x="5084367" y="197693"/>
                </a:lnTo>
                <a:cubicBezTo>
                  <a:pt x="5092256" y="211550"/>
                  <a:pt x="5097443" y="235017"/>
                  <a:pt x="5097443" y="261633"/>
                </a:cubicBezTo>
                <a:cubicBezTo>
                  <a:pt x="5097443" y="304219"/>
                  <a:pt x="5084165" y="338741"/>
                  <a:pt x="5067786" y="338741"/>
                </a:cubicBezTo>
                <a:cubicBezTo>
                  <a:pt x="5057549" y="338741"/>
                  <a:pt x="5048523" y="325256"/>
                  <a:pt x="5043194" y="304745"/>
                </a:cubicBezTo>
                <a:lnTo>
                  <a:pt x="5040613" y="292384"/>
                </a:lnTo>
                <a:lnTo>
                  <a:pt x="5040554" y="292730"/>
                </a:lnTo>
                <a:cubicBezTo>
                  <a:pt x="5036334" y="308107"/>
                  <a:pt x="5023409" y="328368"/>
                  <a:pt x="5004588" y="347188"/>
                </a:cubicBezTo>
                <a:cubicBezTo>
                  <a:pt x="4974476" y="377300"/>
                  <a:pt x="4940676" y="392322"/>
                  <a:pt x="4929094" y="380741"/>
                </a:cubicBezTo>
                <a:cubicBezTo>
                  <a:pt x="4923304" y="374950"/>
                  <a:pt x="4924164" y="363604"/>
                  <a:pt x="4930235" y="349943"/>
                </a:cubicBezTo>
                <a:lnTo>
                  <a:pt x="4942731" y="328697"/>
                </a:lnTo>
                <a:lnTo>
                  <a:pt x="4942373" y="328951"/>
                </a:lnTo>
                <a:cubicBezTo>
                  <a:pt x="4928516" y="336840"/>
                  <a:pt x="4905049" y="342027"/>
                  <a:pt x="4878434" y="342027"/>
                </a:cubicBezTo>
                <a:cubicBezTo>
                  <a:pt x="4835848" y="342027"/>
                  <a:pt x="4801326" y="328749"/>
                  <a:pt x="4801326" y="312370"/>
                </a:cubicBezTo>
                <a:cubicBezTo>
                  <a:pt x="4801326" y="310323"/>
                  <a:pt x="4801865" y="308324"/>
                  <a:pt x="4802892" y="306393"/>
                </a:cubicBezTo>
                <a:cubicBezTo>
                  <a:pt x="4806487" y="299636"/>
                  <a:pt x="4816057" y="293716"/>
                  <a:pt x="4829385" y="289485"/>
                </a:cubicBezTo>
                <a:lnTo>
                  <a:pt x="4848324" y="285306"/>
                </a:lnTo>
                <a:lnTo>
                  <a:pt x="4847336" y="285138"/>
                </a:lnTo>
                <a:cubicBezTo>
                  <a:pt x="4831959" y="280918"/>
                  <a:pt x="4811699" y="267992"/>
                  <a:pt x="4792879" y="249172"/>
                </a:cubicBezTo>
                <a:cubicBezTo>
                  <a:pt x="4762766" y="219060"/>
                  <a:pt x="4747744" y="185260"/>
                  <a:pt x="4759326" y="173679"/>
                </a:cubicBezTo>
                <a:cubicBezTo>
                  <a:pt x="4765117" y="167888"/>
                  <a:pt x="4776462" y="168748"/>
                  <a:pt x="4790124" y="174820"/>
                </a:cubicBezTo>
                <a:lnTo>
                  <a:pt x="4811370" y="187317"/>
                </a:lnTo>
                <a:lnTo>
                  <a:pt x="4811116" y="186957"/>
                </a:lnTo>
                <a:cubicBezTo>
                  <a:pt x="4803227" y="173100"/>
                  <a:pt x="4798040" y="149634"/>
                  <a:pt x="4798040" y="123017"/>
                </a:cubicBezTo>
                <a:cubicBezTo>
                  <a:pt x="4798040" y="99063"/>
                  <a:pt x="4802241" y="77660"/>
                  <a:pt x="4808832" y="63517"/>
                </a:cubicBezTo>
                <a:cubicBezTo>
                  <a:pt x="4811029" y="58802"/>
                  <a:pt x="4813492" y="54895"/>
                  <a:pt x="4816153" y="51968"/>
                </a:cubicBezTo>
                <a:cubicBezTo>
                  <a:pt x="4819701" y="48066"/>
                  <a:pt x="4823602" y="45909"/>
                  <a:pt x="4827697" y="45909"/>
                </a:cubicBezTo>
                <a:cubicBezTo>
                  <a:pt x="4837934" y="45909"/>
                  <a:pt x="4846960" y="59394"/>
                  <a:pt x="4852289" y="79905"/>
                </a:cubicBezTo>
                <a:lnTo>
                  <a:pt x="4854870" y="92266"/>
                </a:lnTo>
                <a:lnTo>
                  <a:pt x="4854929" y="91920"/>
                </a:lnTo>
                <a:cubicBezTo>
                  <a:pt x="4859149" y="76543"/>
                  <a:pt x="4872074" y="56283"/>
                  <a:pt x="4890895" y="37463"/>
                </a:cubicBezTo>
                <a:cubicBezTo>
                  <a:pt x="4913479" y="14878"/>
                  <a:pt x="4938137" y="782"/>
                  <a:pt x="4953941" y="32"/>
                </a:cubicBezTo>
                <a:close/>
                <a:moveTo>
                  <a:pt x="4478399" y="32"/>
                </a:moveTo>
                <a:cubicBezTo>
                  <a:pt x="4483667" y="-219"/>
                  <a:pt x="4487951" y="1014"/>
                  <a:pt x="4490846" y="3910"/>
                </a:cubicBezTo>
                <a:cubicBezTo>
                  <a:pt x="4499533" y="12596"/>
                  <a:pt x="4493254" y="33780"/>
                  <a:pt x="4476869" y="56533"/>
                </a:cubicBezTo>
                <a:lnTo>
                  <a:pt x="4476605" y="56841"/>
                </a:lnTo>
                <a:lnTo>
                  <a:pt x="4482006" y="53417"/>
                </a:lnTo>
                <a:cubicBezTo>
                  <a:pt x="4496149" y="46826"/>
                  <a:pt x="4517552" y="42624"/>
                  <a:pt x="4541507" y="42624"/>
                </a:cubicBezTo>
                <a:cubicBezTo>
                  <a:pt x="4584093" y="42624"/>
                  <a:pt x="4618615" y="55902"/>
                  <a:pt x="4618615" y="72281"/>
                </a:cubicBezTo>
                <a:cubicBezTo>
                  <a:pt x="4618615" y="82518"/>
                  <a:pt x="4605129" y="91543"/>
                  <a:pt x="4584619" y="96873"/>
                </a:cubicBezTo>
                <a:lnTo>
                  <a:pt x="4572256" y="99454"/>
                </a:lnTo>
                <a:lnTo>
                  <a:pt x="4572605" y="99513"/>
                </a:lnTo>
                <a:cubicBezTo>
                  <a:pt x="4587981" y="103733"/>
                  <a:pt x="4608241" y="116659"/>
                  <a:pt x="4627061" y="135479"/>
                </a:cubicBezTo>
                <a:cubicBezTo>
                  <a:pt x="4657174" y="165591"/>
                  <a:pt x="4672196" y="199391"/>
                  <a:pt x="4660614" y="210972"/>
                </a:cubicBezTo>
                <a:cubicBezTo>
                  <a:pt x="4654823" y="216763"/>
                  <a:pt x="4643478" y="215903"/>
                  <a:pt x="4629816" y="209831"/>
                </a:cubicBezTo>
                <a:lnTo>
                  <a:pt x="4608572" y="197336"/>
                </a:lnTo>
                <a:lnTo>
                  <a:pt x="4608825" y="197693"/>
                </a:lnTo>
                <a:cubicBezTo>
                  <a:pt x="4616714" y="211550"/>
                  <a:pt x="4621901" y="235017"/>
                  <a:pt x="4621901" y="261633"/>
                </a:cubicBezTo>
                <a:cubicBezTo>
                  <a:pt x="4621901" y="304219"/>
                  <a:pt x="4608623" y="338741"/>
                  <a:pt x="4592244" y="338741"/>
                </a:cubicBezTo>
                <a:cubicBezTo>
                  <a:pt x="4582007" y="338741"/>
                  <a:pt x="4572981" y="325256"/>
                  <a:pt x="4567652" y="304745"/>
                </a:cubicBezTo>
                <a:lnTo>
                  <a:pt x="4565071" y="292384"/>
                </a:lnTo>
                <a:lnTo>
                  <a:pt x="4565012" y="292730"/>
                </a:lnTo>
                <a:cubicBezTo>
                  <a:pt x="4560792" y="308107"/>
                  <a:pt x="4547867" y="328368"/>
                  <a:pt x="4529046" y="347188"/>
                </a:cubicBezTo>
                <a:cubicBezTo>
                  <a:pt x="4498934" y="377300"/>
                  <a:pt x="4465134" y="392322"/>
                  <a:pt x="4453552" y="380741"/>
                </a:cubicBezTo>
                <a:cubicBezTo>
                  <a:pt x="4447762" y="374950"/>
                  <a:pt x="4448622" y="363604"/>
                  <a:pt x="4454693" y="349943"/>
                </a:cubicBezTo>
                <a:lnTo>
                  <a:pt x="4467189" y="328697"/>
                </a:lnTo>
                <a:lnTo>
                  <a:pt x="4466831" y="328951"/>
                </a:lnTo>
                <a:cubicBezTo>
                  <a:pt x="4452974" y="336840"/>
                  <a:pt x="4429507" y="342027"/>
                  <a:pt x="4402892" y="342027"/>
                </a:cubicBezTo>
                <a:cubicBezTo>
                  <a:pt x="4360306" y="342027"/>
                  <a:pt x="4325784" y="328749"/>
                  <a:pt x="4325784" y="312370"/>
                </a:cubicBezTo>
                <a:cubicBezTo>
                  <a:pt x="4325784" y="310323"/>
                  <a:pt x="4326323" y="308324"/>
                  <a:pt x="4327350" y="306393"/>
                </a:cubicBezTo>
                <a:cubicBezTo>
                  <a:pt x="4330945" y="299636"/>
                  <a:pt x="4340515" y="293716"/>
                  <a:pt x="4353843" y="289485"/>
                </a:cubicBezTo>
                <a:lnTo>
                  <a:pt x="4372782" y="285306"/>
                </a:lnTo>
                <a:lnTo>
                  <a:pt x="4371794" y="285138"/>
                </a:lnTo>
                <a:cubicBezTo>
                  <a:pt x="4356417" y="280918"/>
                  <a:pt x="4336157" y="267992"/>
                  <a:pt x="4317337" y="249172"/>
                </a:cubicBezTo>
                <a:cubicBezTo>
                  <a:pt x="4287224" y="219060"/>
                  <a:pt x="4272202" y="185260"/>
                  <a:pt x="4283784" y="173679"/>
                </a:cubicBezTo>
                <a:cubicBezTo>
                  <a:pt x="4289575" y="167888"/>
                  <a:pt x="4300920" y="168748"/>
                  <a:pt x="4314582" y="174820"/>
                </a:cubicBezTo>
                <a:lnTo>
                  <a:pt x="4335828" y="187317"/>
                </a:lnTo>
                <a:lnTo>
                  <a:pt x="4335574" y="186957"/>
                </a:lnTo>
                <a:cubicBezTo>
                  <a:pt x="4327685" y="173100"/>
                  <a:pt x="4322498" y="149634"/>
                  <a:pt x="4322498" y="123017"/>
                </a:cubicBezTo>
                <a:cubicBezTo>
                  <a:pt x="4322498" y="99063"/>
                  <a:pt x="4326699" y="77660"/>
                  <a:pt x="4333290" y="63517"/>
                </a:cubicBezTo>
                <a:cubicBezTo>
                  <a:pt x="4335487" y="58802"/>
                  <a:pt x="4337950" y="54895"/>
                  <a:pt x="4340611" y="51968"/>
                </a:cubicBezTo>
                <a:cubicBezTo>
                  <a:pt x="4344159" y="48066"/>
                  <a:pt x="4348060" y="45909"/>
                  <a:pt x="4352155" y="45909"/>
                </a:cubicBezTo>
                <a:cubicBezTo>
                  <a:pt x="4362392" y="45909"/>
                  <a:pt x="4371418" y="59394"/>
                  <a:pt x="4376747" y="79905"/>
                </a:cubicBezTo>
                <a:lnTo>
                  <a:pt x="4379328" y="92266"/>
                </a:lnTo>
                <a:lnTo>
                  <a:pt x="4379387" y="91920"/>
                </a:lnTo>
                <a:cubicBezTo>
                  <a:pt x="4383607" y="76543"/>
                  <a:pt x="4396532" y="56283"/>
                  <a:pt x="4415353" y="37463"/>
                </a:cubicBezTo>
                <a:cubicBezTo>
                  <a:pt x="4437937" y="14878"/>
                  <a:pt x="4462595" y="782"/>
                  <a:pt x="4478399" y="32"/>
                </a:cubicBezTo>
                <a:close/>
                <a:moveTo>
                  <a:pt x="4002857" y="32"/>
                </a:moveTo>
                <a:cubicBezTo>
                  <a:pt x="4008125" y="-219"/>
                  <a:pt x="4012409" y="1014"/>
                  <a:pt x="4015304" y="3910"/>
                </a:cubicBezTo>
                <a:cubicBezTo>
                  <a:pt x="4023991" y="12596"/>
                  <a:pt x="4017712" y="33780"/>
                  <a:pt x="4001327" y="56533"/>
                </a:cubicBezTo>
                <a:lnTo>
                  <a:pt x="4001063" y="56841"/>
                </a:lnTo>
                <a:lnTo>
                  <a:pt x="4006464" y="53417"/>
                </a:lnTo>
                <a:cubicBezTo>
                  <a:pt x="4020607" y="46826"/>
                  <a:pt x="4042010" y="42624"/>
                  <a:pt x="4065965" y="42624"/>
                </a:cubicBezTo>
                <a:cubicBezTo>
                  <a:pt x="4108551" y="42624"/>
                  <a:pt x="4143073" y="55902"/>
                  <a:pt x="4143073" y="72281"/>
                </a:cubicBezTo>
                <a:cubicBezTo>
                  <a:pt x="4143073" y="82518"/>
                  <a:pt x="4129587" y="91543"/>
                  <a:pt x="4109077" y="96873"/>
                </a:cubicBezTo>
                <a:lnTo>
                  <a:pt x="4096714" y="99454"/>
                </a:lnTo>
                <a:lnTo>
                  <a:pt x="4097063" y="99513"/>
                </a:lnTo>
                <a:cubicBezTo>
                  <a:pt x="4112439" y="103733"/>
                  <a:pt x="4132699" y="116659"/>
                  <a:pt x="4151519" y="135479"/>
                </a:cubicBezTo>
                <a:cubicBezTo>
                  <a:pt x="4181632" y="165591"/>
                  <a:pt x="4196654" y="199391"/>
                  <a:pt x="4185072" y="210972"/>
                </a:cubicBezTo>
                <a:cubicBezTo>
                  <a:pt x="4179281" y="216763"/>
                  <a:pt x="4167936" y="215903"/>
                  <a:pt x="4154274" y="209831"/>
                </a:cubicBezTo>
                <a:lnTo>
                  <a:pt x="4133030" y="197336"/>
                </a:lnTo>
                <a:lnTo>
                  <a:pt x="4133283" y="197693"/>
                </a:lnTo>
                <a:cubicBezTo>
                  <a:pt x="4141172" y="211550"/>
                  <a:pt x="4146359" y="235017"/>
                  <a:pt x="4146359" y="261633"/>
                </a:cubicBezTo>
                <a:cubicBezTo>
                  <a:pt x="4146359" y="304219"/>
                  <a:pt x="4133081" y="338741"/>
                  <a:pt x="4116702" y="338741"/>
                </a:cubicBezTo>
                <a:cubicBezTo>
                  <a:pt x="4106465" y="338741"/>
                  <a:pt x="4097439" y="325256"/>
                  <a:pt x="4092110" y="304745"/>
                </a:cubicBezTo>
                <a:lnTo>
                  <a:pt x="4089529" y="292384"/>
                </a:lnTo>
                <a:lnTo>
                  <a:pt x="4089470" y="292730"/>
                </a:lnTo>
                <a:cubicBezTo>
                  <a:pt x="4085250" y="308107"/>
                  <a:pt x="4072325" y="328368"/>
                  <a:pt x="4053504" y="347188"/>
                </a:cubicBezTo>
                <a:cubicBezTo>
                  <a:pt x="4023392" y="377300"/>
                  <a:pt x="3989592" y="392322"/>
                  <a:pt x="3978010" y="380741"/>
                </a:cubicBezTo>
                <a:cubicBezTo>
                  <a:pt x="3972220" y="374950"/>
                  <a:pt x="3973080" y="363604"/>
                  <a:pt x="3979151" y="349943"/>
                </a:cubicBezTo>
                <a:lnTo>
                  <a:pt x="3991647" y="328697"/>
                </a:lnTo>
                <a:lnTo>
                  <a:pt x="3991289" y="328951"/>
                </a:lnTo>
                <a:cubicBezTo>
                  <a:pt x="3977432" y="336840"/>
                  <a:pt x="3953965" y="342027"/>
                  <a:pt x="3927352" y="342027"/>
                </a:cubicBezTo>
                <a:cubicBezTo>
                  <a:pt x="3884766" y="342027"/>
                  <a:pt x="3850244" y="328749"/>
                  <a:pt x="3850244" y="312370"/>
                </a:cubicBezTo>
                <a:cubicBezTo>
                  <a:pt x="3850244" y="310323"/>
                  <a:pt x="3850783" y="308324"/>
                  <a:pt x="3851810" y="306393"/>
                </a:cubicBezTo>
                <a:cubicBezTo>
                  <a:pt x="3855405" y="299636"/>
                  <a:pt x="3864975" y="293716"/>
                  <a:pt x="3878303" y="289485"/>
                </a:cubicBezTo>
                <a:lnTo>
                  <a:pt x="3897242" y="285306"/>
                </a:lnTo>
                <a:lnTo>
                  <a:pt x="3896254" y="285138"/>
                </a:lnTo>
                <a:cubicBezTo>
                  <a:pt x="3880878" y="280918"/>
                  <a:pt x="3860617" y="267992"/>
                  <a:pt x="3841797" y="249172"/>
                </a:cubicBezTo>
                <a:cubicBezTo>
                  <a:pt x="3811685" y="219060"/>
                  <a:pt x="3796663" y="185260"/>
                  <a:pt x="3808244" y="173679"/>
                </a:cubicBezTo>
                <a:cubicBezTo>
                  <a:pt x="3814035" y="167888"/>
                  <a:pt x="3825380" y="168748"/>
                  <a:pt x="3839042" y="174820"/>
                </a:cubicBezTo>
                <a:lnTo>
                  <a:pt x="3860288" y="187317"/>
                </a:lnTo>
                <a:lnTo>
                  <a:pt x="3860034" y="186957"/>
                </a:lnTo>
                <a:cubicBezTo>
                  <a:pt x="3852145" y="173100"/>
                  <a:pt x="3846958" y="149634"/>
                  <a:pt x="3846958" y="123017"/>
                </a:cubicBezTo>
                <a:cubicBezTo>
                  <a:pt x="3846958" y="99063"/>
                  <a:pt x="3851159" y="77660"/>
                  <a:pt x="3857751" y="63517"/>
                </a:cubicBezTo>
                <a:cubicBezTo>
                  <a:pt x="3859947" y="58802"/>
                  <a:pt x="3862410" y="54895"/>
                  <a:pt x="3865071" y="51968"/>
                </a:cubicBezTo>
                <a:cubicBezTo>
                  <a:pt x="3868620" y="48066"/>
                  <a:pt x="3872520" y="45909"/>
                  <a:pt x="3876615" y="45909"/>
                </a:cubicBezTo>
                <a:cubicBezTo>
                  <a:pt x="3886852" y="45909"/>
                  <a:pt x="3895878" y="59394"/>
                  <a:pt x="3901207" y="79905"/>
                </a:cubicBezTo>
                <a:lnTo>
                  <a:pt x="3903788" y="92266"/>
                </a:lnTo>
                <a:lnTo>
                  <a:pt x="3903847" y="91920"/>
                </a:lnTo>
                <a:cubicBezTo>
                  <a:pt x="3908067" y="76543"/>
                  <a:pt x="3920992" y="56283"/>
                  <a:pt x="3939813" y="37463"/>
                </a:cubicBezTo>
                <a:cubicBezTo>
                  <a:pt x="3962395" y="14878"/>
                  <a:pt x="3987053" y="782"/>
                  <a:pt x="4002857" y="32"/>
                </a:cubicBezTo>
                <a:close/>
                <a:moveTo>
                  <a:pt x="3527317" y="32"/>
                </a:moveTo>
                <a:cubicBezTo>
                  <a:pt x="3532585" y="-219"/>
                  <a:pt x="3536869" y="1014"/>
                  <a:pt x="3539765" y="3910"/>
                </a:cubicBezTo>
                <a:cubicBezTo>
                  <a:pt x="3548451" y="12596"/>
                  <a:pt x="3542173" y="33780"/>
                  <a:pt x="3525787" y="56533"/>
                </a:cubicBezTo>
                <a:lnTo>
                  <a:pt x="3525523" y="56841"/>
                </a:lnTo>
                <a:lnTo>
                  <a:pt x="3530925" y="53417"/>
                </a:lnTo>
                <a:cubicBezTo>
                  <a:pt x="3545068" y="46826"/>
                  <a:pt x="3566471" y="42624"/>
                  <a:pt x="3590425" y="42624"/>
                </a:cubicBezTo>
                <a:cubicBezTo>
                  <a:pt x="3633011" y="42624"/>
                  <a:pt x="3667533" y="55902"/>
                  <a:pt x="3667533" y="72281"/>
                </a:cubicBezTo>
                <a:cubicBezTo>
                  <a:pt x="3667533" y="82518"/>
                  <a:pt x="3654048" y="91543"/>
                  <a:pt x="3633537" y="96873"/>
                </a:cubicBezTo>
                <a:lnTo>
                  <a:pt x="3621175" y="99454"/>
                </a:lnTo>
                <a:lnTo>
                  <a:pt x="3621523" y="99513"/>
                </a:lnTo>
                <a:cubicBezTo>
                  <a:pt x="3636899" y="103733"/>
                  <a:pt x="3657159" y="116659"/>
                  <a:pt x="3675980" y="135479"/>
                </a:cubicBezTo>
                <a:cubicBezTo>
                  <a:pt x="3706092" y="165591"/>
                  <a:pt x="3721114" y="199391"/>
                  <a:pt x="3709533" y="210972"/>
                </a:cubicBezTo>
                <a:cubicBezTo>
                  <a:pt x="3703742" y="216763"/>
                  <a:pt x="3692396" y="215903"/>
                  <a:pt x="3678735" y="209831"/>
                </a:cubicBezTo>
                <a:lnTo>
                  <a:pt x="3657491" y="197336"/>
                </a:lnTo>
                <a:lnTo>
                  <a:pt x="3657744" y="197693"/>
                </a:lnTo>
                <a:cubicBezTo>
                  <a:pt x="3665632" y="211550"/>
                  <a:pt x="3670819" y="235017"/>
                  <a:pt x="3670819" y="261633"/>
                </a:cubicBezTo>
                <a:cubicBezTo>
                  <a:pt x="3670819" y="304219"/>
                  <a:pt x="3657541" y="338741"/>
                  <a:pt x="3641162" y="338741"/>
                </a:cubicBezTo>
                <a:cubicBezTo>
                  <a:pt x="3630925" y="338741"/>
                  <a:pt x="3621900" y="325256"/>
                  <a:pt x="3616570" y="304745"/>
                </a:cubicBezTo>
                <a:lnTo>
                  <a:pt x="3613990" y="292384"/>
                </a:lnTo>
                <a:lnTo>
                  <a:pt x="3613931" y="292730"/>
                </a:lnTo>
                <a:cubicBezTo>
                  <a:pt x="3609711" y="308107"/>
                  <a:pt x="3596785" y="328368"/>
                  <a:pt x="3577964" y="347188"/>
                </a:cubicBezTo>
                <a:cubicBezTo>
                  <a:pt x="3547852" y="377300"/>
                  <a:pt x="3514053" y="392322"/>
                  <a:pt x="3502471" y="380741"/>
                </a:cubicBezTo>
                <a:cubicBezTo>
                  <a:pt x="3496679" y="374950"/>
                  <a:pt x="3497540" y="363604"/>
                  <a:pt x="3503612" y="349943"/>
                </a:cubicBezTo>
                <a:lnTo>
                  <a:pt x="3516107" y="328697"/>
                </a:lnTo>
                <a:lnTo>
                  <a:pt x="3515749" y="328951"/>
                </a:lnTo>
                <a:cubicBezTo>
                  <a:pt x="3501892" y="336840"/>
                  <a:pt x="3478426" y="342027"/>
                  <a:pt x="3451810" y="342027"/>
                </a:cubicBezTo>
                <a:cubicBezTo>
                  <a:pt x="3409224" y="342027"/>
                  <a:pt x="3374702" y="328749"/>
                  <a:pt x="3374702" y="312370"/>
                </a:cubicBezTo>
                <a:cubicBezTo>
                  <a:pt x="3374702" y="310323"/>
                  <a:pt x="3375241" y="308324"/>
                  <a:pt x="3376269" y="306393"/>
                </a:cubicBezTo>
                <a:cubicBezTo>
                  <a:pt x="3379864" y="299636"/>
                  <a:pt x="3389433" y="293716"/>
                  <a:pt x="3402762" y="289485"/>
                </a:cubicBezTo>
                <a:lnTo>
                  <a:pt x="3421700" y="285306"/>
                </a:lnTo>
                <a:lnTo>
                  <a:pt x="3420712" y="285138"/>
                </a:lnTo>
                <a:cubicBezTo>
                  <a:pt x="3405336" y="280918"/>
                  <a:pt x="3385075" y="267992"/>
                  <a:pt x="3366255" y="249172"/>
                </a:cubicBezTo>
                <a:cubicBezTo>
                  <a:pt x="3336143" y="219060"/>
                  <a:pt x="3321121" y="185260"/>
                  <a:pt x="3332703" y="173679"/>
                </a:cubicBezTo>
                <a:cubicBezTo>
                  <a:pt x="3338494" y="167888"/>
                  <a:pt x="3349839" y="168748"/>
                  <a:pt x="3363500" y="174820"/>
                </a:cubicBezTo>
                <a:lnTo>
                  <a:pt x="3384747" y="187317"/>
                </a:lnTo>
                <a:lnTo>
                  <a:pt x="3384492" y="186957"/>
                </a:lnTo>
                <a:cubicBezTo>
                  <a:pt x="3376603" y="173100"/>
                  <a:pt x="3371416" y="149634"/>
                  <a:pt x="3371416" y="123017"/>
                </a:cubicBezTo>
                <a:cubicBezTo>
                  <a:pt x="3371416" y="99063"/>
                  <a:pt x="3375618" y="77660"/>
                  <a:pt x="3382209" y="63517"/>
                </a:cubicBezTo>
                <a:cubicBezTo>
                  <a:pt x="3384406" y="58802"/>
                  <a:pt x="3386868" y="54895"/>
                  <a:pt x="3389530" y="51968"/>
                </a:cubicBezTo>
                <a:cubicBezTo>
                  <a:pt x="3393078" y="48066"/>
                  <a:pt x="3396979" y="45909"/>
                  <a:pt x="3401074" y="45909"/>
                </a:cubicBezTo>
                <a:cubicBezTo>
                  <a:pt x="3411310" y="45909"/>
                  <a:pt x="3420336" y="59394"/>
                  <a:pt x="3425665" y="79905"/>
                </a:cubicBezTo>
                <a:lnTo>
                  <a:pt x="3428246" y="92266"/>
                </a:lnTo>
                <a:lnTo>
                  <a:pt x="3428305" y="91920"/>
                </a:lnTo>
                <a:cubicBezTo>
                  <a:pt x="3432525" y="76543"/>
                  <a:pt x="3445450" y="56283"/>
                  <a:pt x="3464271" y="37463"/>
                </a:cubicBezTo>
                <a:cubicBezTo>
                  <a:pt x="3486855" y="14878"/>
                  <a:pt x="3511514" y="782"/>
                  <a:pt x="3527317" y="32"/>
                </a:cubicBezTo>
                <a:close/>
                <a:moveTo>
                  <a:pt x="3051776" y="32"/>
                </a:moveTo>
                <a:cubicBezTo>
                  <a:pt x="3057044" y="-219"/>
                  <a:pt x="3061327" y="1014"/>
                  <a:pt x="3064223" y="3910"/>
                </a:cubicBezTo>
                <a:cubicBezTo>
                  <a:pt x="3072909" y="12596"/>
                  <a:pt x="3066631" y="33780"/>
                  <a:pt x="3050245" y="56533"/>
                </a:cubicBezTo>
                <a:lnTo>
                  <a:pt x="3049981" y="56841"/>
                </a:lnTo>
                <a:lnTo>
                  <a:pt x="3055383" y="53417"/>
                </a:lnTo>
                <a:cubicBezTo>
                  <a:pt x="3069526" y="46826"/>
                  <a:pt x="3090929" y="42624"/>
                  <a:pt x="3114883" y="42624"/>
                </a:cubicBezTo>
                <a:cubicBezTo>
                  <a:pt x="3157469" y="42624"/>
                  <a:pt x="3191991" y="55902"/>
                  <a:pt x="3191991" y="72281"/>
                </a:cubicBezTo>
                <a:cubicBezTo>
                  <a:pt x="3191991" y="82518"/>
                  <a:pt x="3178506" y="91543"/>
                  <a:pt x="3157996" y="96873"/>
                </a:cubicBezTo>
                <a:lnTo>
                  <a:pt x="3145633" y="99454"/>
                </a:lnTo>
                <a:lnTo>
                  <a:pt x="3145981" y="99513"/>
                </a:lnTo>
                <a:cubicBezTo>
                  <a:pt x="3161357" y="103733"/>
                  <a:pt x="3181618" y="116659"/>
                  <a:pt x="3200437" y="135479"/>
                </a:cubicBezTo>
                <a:cubicBezTo>
                  <a:pt x="3230550" y="165591"/>
                  <a:pt x="3245573" y="199391"/>
                  <a:pt x="3233991" y="210972"/>
                </a:cubicBezTo>
                <a:cubicBezTo>
                  <a:pt x="3228199" y="216763"/>
                  <a:pt x="3216855" y="215903"/>
                  <a:pt x="3203193" y="209831"/>
                </a:cubicBezTo>
                <a:lnTo>
                  <a:pt x="3181949" y="197336"/>
                </a:lnTo>
                <a:lnTo>
                  <a:pt x="3182202" y="197693"/>
                </a:lnTo>
                <a:cubicBezTo>
                  <a:pt x="3190091" y="211550"/>
                  <a:pt x="3195278" y="235017"/>
                  <a:pt x="3195278" y="261633"/>
                </a:cubicBezTo>
                <a:cubicBezTo>
                  <a:pt x="3195278" y="304219"/>
                  <a:pt x="3181999" y="338741"/>
                  <a:pt x="3165621" y="338741"/>
                </a:cubicBezTo>
                <a:cubicBezTo>
                  <a:pt x="3155384" y="338741"/>
                  <a:pt x="3146358" y="325256"/>
                  <a:pt x="3141029" y="304745"/>
                </a:cubicBezTo>
                <a:lnTo>
                  <a:pt x="3138448" y="292384"/>
                </a:lnTo>
                <a:lnTo>
                  <a:pt x="3138389" y="292730"/>
                </a:lnTo>
                <a:cubicBezTo>
                  <a:pt x="3134169" y="308107"/>
                  <a:pt x="3121243" y="328368"/>
                  <a:pt x="3102423" y="347188"/>
                </a:cubicBezTo>
                <a:cubicBezTo>
                  <a:pt x="3072311" y="377300"/>
                  <a:pt x="3038510" y="392322"/>
                  <a:pt x="3026929" y="380741"/>
                </a:cubicBezTo>
                <a:cubicBezTo>
                  <a:pt x="3021138" y="374950"/>
                  <a:pt x="3021998" y="363604"/>
                  <a:pt x="3028070" y="349943"/>
                </a:cubicBezTo>
                <a:lnTo>
                  <a:pt x="3040565" y="328697"/>
                </a:lnTo>
                <a:lnTo>
                  <a:pt x="3040207" y="328951"/>
                </a:lnTo>
                <a:cubicBezTo>
                  <a:pt x="3026350" y="336840"/>
                  <a:pt x="3002884" y="342027"/>
                  <a:pt x="2976268" y="342027"/>
                </a:cubicBezTo>
                <a:cubicBezTo>
                  <a:pt x="2933683" y="342027"/>
                  <a:pt x="2899160" y="328749"/>
                  <a:pt x="2899160" y="312370"/>
                </a:cubicBezTo>
                <a:cubicBezTo>
                  <a:pt x="2899160" y="310323"/>
                  <a:pt x="2899699" y="308324"/>
                  <a:pt x="2900727" y="306393"/>
                </a:cubicBezTo>
                <a:cubicBezTo>
                  <a:pt x="2904321" y="299636"/>
                  <a:pt x="2913891" y="293716"/>
                  <a:pt x="2927219" y="289485"/>
                </a:cubicBezTo>
                <a:lnTo>
                  <a:pt x="2946159" y="285306"/>
                </a:lnTo>
                <a:lnTo>
                  <a:pt x="2945170" y="285138"/>
                </a:lnTo>
                <a:cubicBezTo>
                  <a:pt x="2929795" y="280918"/>
                  <a:pt x="2909534" y="267992"/>
                  <a:pt x="2890713" y="249172"/>
                </a:cubicBezTo>
                <a:cubicBezTo>
                  <a:pt x="2860602" y="219060"/>
                  <a:pt x="2845578" y="185260"/>
                  <a:pt x="2857161" y="173679"/>
                </a:cubicBezTo>
                <a:cubicBezTo>
                  <a:pt x="2862951" y="167888"/>
                  <a:pt x="2874297" y="168748"/>
                  <a:pt x="2887958" y="174820"/>
                </a:cubicBezTo>
                <a:lnTo>
                  <a:pt x="2909204" y="187317"/>
                </a:lnTo>
                <a:lnTo>
                  <a:pt x="2908950" y="186957"/>
                </a:lnTo>
                <a:cubicBezTo>
                  <a:pt x="2901061" y="173100"/>
                  <a:pt x="2895874" y="149634"/>
                  <a:pt x="2895874" y="123017"/>
                </a:cubicBezTo>
                <a:cubicBezTo>
                  <a:pt x="2895874" y="99063"/>
                  <a:pt x="2900076" y="77660"/>
                  <a:pt x="2906667" y="63517"/>
                </a:cubicBezTo>
                <a:cubicBezTo>
                  <a:pt x="2908864" y="58802"/>
                  <a:pt x="2911327" y="54895"/>
                  <a:pt x="2913988" y="51968"/>
                </a:cubicBezTo>
                <a:cubicBezTo>
                  <a:pt x="2917536" y="48066"/>
                  <a:pt x="2921437" y="45909"/>
                  <a:pt x="2925531" y="45909"/>
                </a:cubicBezTo>
                <a:cubicBezTo>
                  <a:pt x="2935768" y="45909"/>
                  <a:pt x="2944795" y="59394"/>
                  <a:pt x="2950123" y="79905"/>
                </a:cubicBezTo>
                <a:lnTo>
                  <a:pt x="2952704" y="92266"/>
                </a:lnTo>
                <a:lnTo>
                  <a:pt x="2952763" y="91920"/>
                </a:lnTo>
                <a:cubicBezTo>
                  <a:pt x="2956984" y="76543"/>
                  <a:pt x="2969909" y="56283"/>
                  <a:pt x="2988730" y="37463"/>
                </a:cubicBezTo>
                <a:cubicBezTo>
                  <a:pt x="3011313" y="14878"/>
                  <a:pt x="3035972" y="782"/>
                  <a:pt x="3051776" y="32"/>
                </a:cubicBezTo>
                <a:close/>
                <a:moveTo>
                  <a:pt x="2576234" y="32"/>
                </a:moveTo>
                <a:cubicBezTo>
                  <a:pt x="2581502" y="-219"/>
                  <a:pt x="2585786" y="1014"/>
                  <a:pt x="2588681" y="3910"/>
                </a:cubicBezTo>
                <a:cubicBezTo>
                  <a:pt x="2597368" y="12596"/>
                  <a:pt x="2591090" y="33780"/>
                  <a:pt x="2574704" y="56533"/>
                </a:cubicBezTo>
                <a:lnTo>
                  <a:pt x="2574440" y="56841"/>
                </a:lnTo>
                <a:lnTo>
                  <a:pt x="2579841" y="53417"/>
                </a:lnTo>
                <a:cubicBezTo>
                  <a:pt x="2593984" y="46826"/>
                  <a:pt x="2615387" y="42624"/>
                  <a:pt x="2639342" y="42624"/>
                </a:cubicBezTo>
                <a:cubicBezTo>
                  <a:pt x="2681927" y="42624"/>
                  <a:pt x="2716449" y="55902"/>
                  <a:pt x="2716449" y="72281"/>
                </a:cubicBezTo>
                <a:cubicBezTo>
                  <a:pt x="2716449" y="82518"/>
                  <a:pt x="2702964" y="91543"/>
                  <a:pt x="2682454" y="96873"/>
                </a:cubicBezTo>
                <a:lnTo>
                  <a:pt x="2670091" y="99454"/>
                </a:lnTo>
                <a:lnTo>
                  <a:pt x="2670439" y="99513"/>
                </a:lnTo>
                <a:cubicBezTo>
                  <a:pt x="2685815" y="103733"/>
                  <a:pt x="2706076" y="116659"/>
                  <a:pt x="2724896" y="135479"/>
                </a:cubicBezTo>
                <a:cubicBezTo>
                  <a:pt x="2755009" y="165591"/>
                  <a:pt x="2770031" y="199391"/>
                  <a:pt x="2758449" y="210972"/>
                </a:cubicBezTo>
                <a:cubicBezTo>
                  <a:pt x="2752658" y="216763"/>
                  <a:pt x="2741313" y="215903"/>
                  <a:pt x="2727651" y="209831"/>
                </a:cubicBezTo>
                <a:lnTo>
                  <a:pt x="2706407" y="197336"/>
                </a:lnTo>
                <a:lnTo>
                  <a:pt x="2706661" y="197693"/>
                </a:lnTo>
                <a:cubicBezTo>
                  <a:pt x="2714549" y="211550"/>
                  <a:pt x="2719736" y="235017"/>
                  <a:pt x="2719736" y="261633"/>
                </a:cubicBezTo>
                <a:cubicBezTo>
                  <a:pt x="2719736" y="304219"/>
                  <a:pt x="2706457" y="338741"/>
                  <a:pt x="2690078" y="338741"/>
                </a:cubicBezTo>
                <a:cubicBezTo>
                  <a:pt x="2679842" y="338741"/>
                  <a:pt x="2670816" y="325256"/>
                  <a:pt x="2665487" y="304745"/>
                </a:cubicBezTo>
                <a:lnTo>
                  <a:pt x="2662906" y="292384"/>
                </a:lnTo>
                <a:lnTo>
                  <a:pt x="2662847" y="292730"/>
                </a:lnTo>
                <a:cubicBezTo>
                  <a:pt x="2658627" y="308107"/>
                  <a:pt x="2645701" y="328368"/>
                  <a:pt x="2626881" y="347188"/>
                </a:cubicBezTo>
                <a:cubicBezTo>
                  <a:pt x="2596769" y="377300"/>
                  <a:pt x="2562969" y="392322"/>
                  <a:pt x="2551387" y="380741"/>
                </a:cubicBezTo>
                <a:cubicBezTo>
                  <a:pt x="2545597" y="374950"/>
                  <a:pt x="2546456" y="363604"/>
                  <a:pt x="2552528" y="349943"/>
                </a:cubicBezTo>
                <a:lnTo>
                  <a:pt x="2565024" y="328697"/>
                </a:lnTo>
                <a:lnTo>
                  <a:pt x="2564666" y="328951"/>
                </a:lnTo>
                <a:cubicBezTo>
                  <a:pt x="2550809" y="336840"/>
                  <a:pt x="2527343" y="342027"/>
                  <a:pt x="2500726" y="342027"/>
                </a:cubicBezTo>
                <a:cubicBezTo>
                  <a:pt x="2458141" y="342027"/>
                  <a:pt x="2423618" y="328749"/>
                  <a:pt x="2423618" y="312370"/>
                </a:cubicBezTo>
                <a:cubicBezTo>
                  <a:pt x="2423618" y="310323"/>
                  <a:pt x="2424158" y="308324"/>
                  <a:pt x="2425185" y="306393"/>
                </a:cubicBezTo>
                <a:cubicBezTo>
                  <a:pt x="2428780" y="299636"/>
                  <a:pt x="2438350" y="293716"/>
                  <a:pt x="2451678" y="289485"/>
                </a:cubicBezTo>
                <a:lnTo>
                  <a:pt x="2470617" y="285306"/>
                </a:lnTo>
                <a:lnTo>
                  <a:pt x="2469629" y="285138"/>
                </a:lnTo>
                <a:cubicBezTo>
                  <a:pt x="2454252" y="280918"/>
                  <a:pt x="2433992" y="267992"/>
                  <a:pt x="2415172" y="249172"/>
                </a:cubicBezTo>
                <a:cubicBezTo>
                  <a:pt x="2385059" y="219060"/>
                  <a:pt x="2370037" y="185260"/>
                  <a:pt x="2381619" y="173679"/>
                </a:cubicBezTo>
                <a:cubicBezTo>
                  <a:pt x="2387410" y="167888"/>
                  <a:pt x="2398755" y="168748"/>
                  <a:pt x="2412417" y="174820"/>
                </a:cubicBezTo>
                <a:lnTo>
                  <a:pt x="2433663" y="187317"/>
                </a:lnTo>
                <a:lnTo>
                  <a:pt x="2433409" y="186957"/>
                </a:lnTo>
                <a:cubicBezTo>
                  <a:pt x="2425519" y="173100"/>
                  <a:pt x="2420333" y="149634"/>
                  <a:pt x="2420333" y="123017"/>
                </a:cubicBezTo>
                <a:cubicBezTo>
                  <a:pt x="2420333" y="99063"/>
                  <a:pt x="2424534" y="77660"/>
                  <a:pt x="2431125" y="63517"/>
                </a:cubicBezTo>
                <a:cubicBezTo>
                  <a:pt x="2433322" y="58802"/>
                  <a:pt x="2435785" y="54895"/>
                  <a:pt x="2438446" y="51968"/>
                </a:cubicBezTo>
                <a:cubicBezTo>
                  <a:pt x="2441994" y="48066"/>
                  <a:pt x="2445895" y="45909"/>
                  <a:pt x="2449990" y="45909"/>
                </a:cubicBezTo>
                <a:cubicBezTo>
                  <a:pt x="2460227" y="45909"/>
                  <a:pt x="2469252" y="59394"/>
                  <a:pt x="2474582" y="79905"/>
                </a:cubicBezTo>
                <a:lnTo>
                  <a:pt x="2477163" y="92266"/>
                </a:lnTo>
                <a:lnTo>
                  <a:pt x="2477221" y="91920"/>
                </a:lnTo>
                <a:cubicBezTo>
                  <a:pt x="2481442" y="76543"/>
                  <a:pt x="2494367" y="56283"/>
                  <a:pt x="2513188" y="37463"/>
                </a:cubicBezTo>
                <a:cubicBezTo>
                  <a:pt x="2535772" y="14878"/>
                  <a:pt x="2560430" y="782"/>
                  <a:pt x="2576234" y="32"/>
                </a:cubicBezTo>
                <a:close/>
                <a:moveTo>
                  <a:pt x="2100693" y="32"/>
                </a:moveTo>
                <a:cubicBezTo>
                  <a:pt x="2105961" y="-219"/>
                  <a:pt x="2110245" y="1014"/>
                  <a:pt x="2113140" y="3910"/>
                </a:cubicBezTo>
                <a:cubicBezTo>
                  <a:pt x="2121826" y="12596"/>
                  <a:pt x="2115548" y="33780"/>
                  <a:pt x="2099162" y="56533"/>
                </a:cubicBezTo>
                <a:lnTo>
                  <a:pt x="2098898" y="56841"/>
                </a:lnTo>
                <a:lnTo>
                  <a:pt x="2104300" y="53417"/>
                </a:lnTo>
                <a:cubicBezTo>
                  <a:pt x="2118443" y="46826"/>
                  <a:pt x="2139846" y="42624"/>
                  <a:pt x="2163801" y="42624"/>
                </a:cubicBezTo>
                <a:cubicBezTo>
                  <a:pt x="2206386" y="42624"/>
                  <a:pt x="2240908" y="55902"/>
                  <a:pt x="2240908" y="72281"/>
                </a:cubicBezTo>
                <a:cubicBezTo>
                  <a:pt x="2240908" y="82518"/>
                  <a:pt x="2227422" y="91543"/>
                  <a:pt x="2206912" y="96873"/>
                </a:cubicBezTo>
                <a:lnTo>
                  <a:pt x="2194550" y="99454"/>
                </a:lnTo>
                <a:lnTo>
                  <a:pt x="2194898" y="99513"/>
                </a:lnTo>
                <a:cubicBezTo>
                  <a:pt x="2210274" y="103733"/>
                  <a:pt x="2230535" y="116659"/>
                  <a:pt x="2249355" y="135479"/>
                </a:cubicBezTo>
                <a:cubicBezTo>
                  <a:pt x="2279467" y="165591"/>
                  <a:pt x="2294489" y="199391"/>
                  <a:pt x="2282908" y="210972"/>
                </a:cubicBezTo>
                <a:cubicBezTo>
                  <a:pt x="2277117" y="216763"/>
                  <a:pt x="2265772" y="215903"/>
                  <a:pt x="2252110" y="209831"/>
                </a:cubicBezTo>
                <a:lnTo>
                  <a:pt x="2230866" y="197336"/>
                </a:lnTo>
                <a:lnTo>
                  <a:pt x="2231119" y="197693"/>
                </a:lnTo>
                <a:cubicBezTo>
                  <a:pt x="2239007" y="211550"/>
                  <a:pt x="2244194" y="235017"/>
                  <a:pt x="2244194" y="261633"/>
                </a:cubicBezTo>
                <a:cubicBezTo>
                  <a:pt x="2244194" y="304219"/>
                  <a:pt x="2230916" y="338741"/>
                  <a:pt x="2214538" y="338741"/>
                </a:cubicBezTo>
                <a:cubicBezTo>
                  <a:pt x="2204301" y="338741"/>
                  <a:pt x="2195275" y="325256"/>
                  <a:pt x="2189945" y="304745"/>
                </a:cubicBezTo>
                <a:lnTo>
                  <a:pt x="2187365" y="292384"/>
                </a:lnTo>
                <a:lnTo>
                  <a:pt x="2187306" y="292730"/>
                </a:lnTo>
                <a:cubicBezTo>
                  <a:pt x="2183086" y="308107"/>
                  <a:pt x="2170160" y="328368"/>
                  <a:pt x="2151340" y="347188"/>
                </a:cubicBezTo>
                <a:cubicBezTo>
                  <a:pt x="2121228" y="377300"/>
                  <a:pt x="2087427" y="392322"/>
                  <a:pt x="2075846" y="380741"/>
                </a:cubicBezTo>
                <a:cubicBezTo>
                  <a:pt x="2070055" y="374950"/>
                  <a:pt x="2070915" y="363604"/>
                  <a:pt x="2076987" y="349943"/>
                </a:cubicBezTo>
                <a:lnTo>
                  <a:pt x="2089482" y="328697"/>
                </a:lnTo>
                <a:lnTo>
                  <a:pt x="2089124" y="328951"/>
                </a:lnTo>
                <a:cubicBezTo>
                  <a:pt x="2075267" y="336840"/>
                  <a:pt x="2051801" y="342027"/>
                  <a:pt x="2025185" y="342027"/>
                </a:cubicBezTo>
                <a:cubicBezTo>
                  <a:pt x="1982599" y="342027"/>
                  <a:pt x="1948077" y="328749"/>
                  <a:pt x="1948077" y="312370"/>
                </a:cubicBezTo>
                <a:cubicBezTo>
                  <a:pt x="1948077" y="310323"/>
                  <a:pt x="1948617" y="308324"/>
                  <a:pt x="1949644" y="306393"/>
                </a:cubicBezTo>
                <a:cubicBezTo>
                  <a:pt x="1953238" y="299636"/>
                  <a:pt x="1962808" y="293716"/>
                  <a:pt x="1976137" y="289485"/>
                </a:cubicBezTo>
                <a:lnTo>
                  <a:pt x="1995076" y="285306"/>
                </a:lnTo>
                <a:lnTo>
                  <a:pt x="1994087" y="285138"/>
                </a:lnTo>
                <a:cubicBezTo>
                  <a:pt x="1978711" y="280918"/>
                  <a:pt x="1958450" y="267992"/>
                  <a:pt x="1939630" y="249172"/>
                </a:cubicBezTo>
                <a:cubicBezTo>
                  <a:pt x="1909518" y="219060"/>
                  <a:pt x="1894496" y="185260"/>
                  <a:pt x="1906078" y="173679"/>
                </a:cubicBezTo>
                <a:cubicBezTo>
                  <a:pt x="1911869" y="167888"/>
                  <a:pt x="1923213" y="168748"/>
                  <a:pt x="1936875" y="174820"/>
                </a:cubicBezTo>
                <a:lnTo>
                  <a:pt x="1958122" y="187317"/>
                </a:lnTo>
                <a:lnTo>
                  <a:pt x="1957868" y="186957"/>
                </a:lnTo>
                <a:cubicBezTo>
                  <a:pt x="1949979" y="173100"/>
                  <a:pt x="1944792" y="149634"/>
                  <a:pt x="1944792" y="123017"/>
                </a:cubicBezTo>
                <a:cubicBezTo>
                  <a:pt x="1944792" y="99063"/>
                  <a:pt x="1948993" y="77660"/>
                  <a:pt x="1955584" y="63517"/>
                </a:cubicBezTo>
                <a:cubicBezTo>
                  <a:pt x="1957781" y="58802"/>
                  <a:pt x="1960244" y="54895"/>
                  <a:pt x="1962905" y="51968"/>
                </a:cubicBezTo>
                <a:cubicBezTo>
                  <a:pt x="1966453" y="48066"/>
                  <a:pt x="1970354" y="45909"/>
                  <a:pt x="1974449" y="45909"/>
                </a:cubicBezTo>
                <a:cubicBezTo>
                  <a:pt x="1984686" y="45909"/>
                  <a:pt x="1993711" y="59394"/>
                  <a:pt x="1999041" y="79905"/>
                </a:cubicBezTo>
                <a:lnTo>
                  <a:pt x="2001621" y="92266"/>
                </a:lnTo>
                <a:lnTo>
                  <a:pt x="2001681" y="91920"/>
                </a:lnTo>
                <a:cubicBezTo>
                  <a:pt x="2005900" y="76543"/>
                  <a:pt x="2018826" y="56283"/>
                  <a:pt x="2037646" y="37463"/>
                </a:cubicBezTo>
                <a:cubicBezTo>
                  <a:pt x="2060230" y="14878"/>
                  <a:pt x="2084889" y="782"/>
                  <a:pt x="2100693" y="32"/>
                </a:cubicBezTo>
                <a:close/>
                <a:moveTo>
                  <a:pt x="1625150" y="32"/>
                </a:moveTo>
                <a:cubicBezTo>
                  <a:pt x="1630418" y="-219"/>
                  <a:pt x="1634702" y="1014"/>
                  <a:pt x="1637598" y="3910"/>
                </a:cubicBezTo>
                <a:cubicBezTo>
                  <a:pt x="1646284" y="12596"/>
                  <a:pt x="1640005" y="33780"/>
                  <a:pt x="1623619" y="56533"/>
                </a:cubicBezTo>
                <a:lnTo>
                  <a:pt x="1623356" y="56841"/>
                </a:lnTo>
                <a:lnTo>
                  <a:pt x="1628757" y="53417"/>
                </a:lnTo>
                <a:cubicBezTo>
                  <a:pt x="1642901" y="46826"/>
                  <a:pt x="1664304" y="42624"/>
                  <a:pt x="1688258" y="42624"/>
                </a:cubicBezTo>
                <a:cubicBezTo>
                  <a:pt x="1730844" y="42624"/>
                  <a:pt x="1765366" y="55902"/>
                  <a:pt x="1765366" y="72281"/>
                </a:cubicBezTo>
                <a:cubicBezTo>
                  <a:pt x="1765366" y="82518"/>
                  <a:pt x="1751881" y="91543"/>
                  <a:pt x="1731371" y="96873"/>
                </a:cubicBezTo>
                <a:lnTo>
                  <a:pt x="1719008" y="99454"/>
                </a:lnTo>
                <a:lnTo>
                  <a:pt x="1719356" y="99513"/>
                </a:lnTo>
                <a:cubicBezTo>
                  <a:pt x="1734732" y="103733"/>
                  <a:pt x="1754993" y="116659"/>
                  <a:pt x="1773813" y="135479"/>
                </a:cubicBezTo>
                <a:cubicBezTo>
                  <a:pt x="1803925" y="165591"/>
                  <a:pt x="1818948" y="199391"/>
                  <a:pt x="1807366" y="210972"/>
                </a:cubicBezTo>
                <a:cubicBezTo>
                  <a:pt x="1801575" y="216763"/>
                  <a:pt x="1790230" y="215903"/>
                  <a:pt x="1776568" y="209831"/>
                </a:cubicBezTo>
                <a:lnTo>
                  <a:pt x="1755324" y="197336"/>
                </a:lnTo>
                <a:lnTo>
                  <a:pt x="1755576" y="197693"/>
                </a:lnTo>
                <a:cubicBezTo>
                  <a:pt x="1763466" y="211550"/>
                  <a:pt x="1768653" y="235017"/>
                  <a:pt x="1768653" y="261633"/>
                </a:cubicBezTo>
                <a:cubicBezTo>
                  <a:pt x="1768653" y="304219"/>
                  <a:pt x="1755374" y="338741"/>
                  <a:pt x="1738995" y="338741"/>
                </a:cubicBezTo>
                <a:cubicBezTo>
                  <a:pt x="1728759" y="338741"/>
                  <a:pt x="1719733" y="325256"/>
                  <a:pt x="1714404" y="304745"/>
                </a:cubicBezTo>
                <a:lnTo>
                  <a:pt x="1711822" y="292384"/>
                </a:lnTo>
                <a:lnTo>
                  <a:pt x="1711764" y="292730"/>
                </a:lnTo>
                <a:cubicBezTo>
                  <a:pt x="1707544" y="308107"/>
                  <a:pt x="1694618" y="328368"/>
                  <a:pt x="1675797" y="347188"/>
                </a:cubicBezTo>
                <a:cubicBezTo>
                  <a:pt x="1645686" y="377300"/>
                  <a:pt x="1611885" y="392322"/>
                  <a:pt x="1600303" y="380741"/>
                </a:cubicBezTo>
                <a:cubicBezTo>
                  <a:pt x="1594513" y="374950"/>
                  <a:pt x="1595373" y="363604"/>
                  <a:pt x="1601445" y="349943"/>
                </a:cubicBezTo>
                <a:lnTo>
                  <a:pt x="1613940" y="328697"/>
                </a:lnTo>
                <a:lnTo>
                  <a:pt x="1613583" y="328951"/>
                </a:lnTo>
                <a:cubicBezTo>
                  <a:pt x="1599725" y="336840"/>
                  <a:pt x="1576258" y="342027"/>
                  <a:pt x="1549643" y="342027"/>
                </a:cubicBezTo>
                <a:cubicBezTo>
                  <a:pt x="1507056" y="342027"/>
                  <a:pt x="1472535" y="328749"/>
                  <a:pt x="1472535" y="312370"/>
                </a:cubicBezTo>
                <a:cubicBezTo>
                  <a:pt x="1472535" y="310323"/>
                  <a:pt x="1473074" y="308324"/>
                  <a:pt x="1474100" y="306393"/>
                </a:cubicBezTo>
                <a:cubicBezTo>
                  <a:pt x="1477696" y="299636"/>
                  <a:pt x="1487266" y="293716"/>
                  <a:pt x="1500594" y="289485"/>
                </a:cubicBezTo>
                <a:lnTo>
                  <a:pt x="1519533" y="285306"/>
                </a:lnTo>
                <a:lnTo>
                  <a:pt x="1518544" y="285138"/>
                </a:lnTo>
                <a:cubicBezTo>
                  <a:pt x="1503169" y="280918"/>
                  <a:pt x="1482908" y="267992"/>
                  <a:pt x="1464087" y="249172"/>
                </a:cubicBezTo>
                <a:cubicBezTo>
                  <a:pt x="1433976" y="219060"/>
                  <a:pt x="1418953" y="185260"/>
                  <a:pt x="1430536" y="173679"/>
                </a:cubicBezTo>
                <a:cubicBezTo>
                  <a:pt x="1436326" y="167888"/>
                  <a:pt x="1447671" y="168748"/>
                  <a:pt x="1461332" y="174820"/>
                </a:cubicBezTo>
                <a:lnTo>
                  <a:pt x="1482579" y="187317"/>
                </a:lnTo>
                <a:lnTo>
                  <a:pt x="1482324" y="186957"/>
                </a:lnTo>
                <a:cubicBezTo>
                  <a:pt x="1474436" y="173100"/>
                  <a:pt x="1469249" y="149634"/>
                  <a:pt x="1469249" y="123017"/>
                </a:cubicBezTo>
                <a:cubicBezTo>
                  <a:pt x="1469249" y="99063"/>
                  <a:pt x="1473451" y="77660"/>
                  <a:pt x="1480042" y="63517"/>
                </a:cubicBezTo>
                <a:cubicBezTo>
                  <a:pt x="1482239" y="58802"/>
                  <a:pt x="1484701" y="54895"/>
                  <a:pt x="1487363" y="51968"/>
                </a:cubicBezTo>
                <a:cubicBezTo>
                  <a:pt x="1490910" y="48066"/>
                  <a:pt x="1494811" y="45909"/>
                  <a:pt x="1498907" y="45909"/>
                </a:cubicBezTo>
                <a:cubicBezTo>
                  <a:pt x="1509143" y="45909"/>
                  <a:pt x="1518169" y="59394"/>
                  <a:pt x="1523498" y="79905"/>
                </a:cubicBezTo>
                <a:lnTo>
                  <a:pt x="1526078" y="92266"/>
                </a:lnTo>
                <a:lnTo>
                  <a:pt x="1526138" y="91920"/>
                </a:lnTo>
                <a:cubicBezTo>
                  <a:pt x="1530358" y="76543"/>
                  <a:pt x="1543283" y="56283"/>
                  <a:pt x="1562104" y="37463"/>
                </a:cubicBezTo>
                <a:cubicBezTo>
                  <a:pt x="1584688" y="14878"/>
                  <a:pt x="1609347" y="782"/>
                  <a:pt x="1625150" y="32"/>
                </a:cubicBezTo>
                <a:close/>
                <a:moveTo>
                  <a:pt x="1149607" y="32"/>
                </a:moveTo>
                <a:cubicBezTo>
                  <a:pt x="1154875" y="-219"/>
                  <a:pt x="1159159" y="1014"/>
                  <a:pt x="1162055" y="3910"/>
                </a:cubicBezTo>
                <a:cubicBezTo>
                  <a:pt x="1170742" y="12596"/>
                  <a:pt x="1164464" y="33780"/>
                  <a:pt x="1148078" y="56533"/>
                </a:cubicBezTo>
                <a:lnTo>
                  <a:pt x="1147814" y="56841"/>
                </a:lnTo>
                <a:lnTo>
                  <a:pt x="1153215" y="53417"/>
                </a:lnTo>
                <a:cubicBezTo>
                  <a:pt x="1167358" y="46826"/>
                  <a:pt x="1188761" y="42624"/>
                  <a:pt x="1212715" y="42624"/>
                </a:cubicBezTo>
                <a:cubicBezTo>
                  <a:pt x="1255301" y="42624"/>
                  <a:pt x="1289824" y="55902"/>
                  <a:pt x="1289824" y="72281"/>
                </a:cubicBezTo>
                <a:cubicBezTo>
                  <a:pt x="1289824" y="82518"/>
                  <a:pt x="1276338" y="91543"/>
                  <a:pt x="1255828" y="96873"/>
                </a:cubicBezTo>
                <a:lnTo>
                  <a:pt x="1243465" y="99454"/>
                </a:lnTo>
                <a:lnTo>
                  <a:pt x="1243813" y="99513"/>
                </a:lnTo>
                <a:cubicBezTo>
                  <a:pt x="1259189" y="103733"/>
                  <a:pt x="1279450" y="116659"/>
                  <a:pt x="1298270" y="135479"/>
                </a:cubicBezTo>
                <a:cubicBezTo>
                  <a:pt x="1328383" y="165591"/>
                  <a:pt x="1343405" y="199391"/>
                  <a:pt x="1331823" y="210972"/>
                </a:cubicBezTo>
                <a:cubicBezTo>
                  <a:pt x="1326032" y="216763"/>
                  <a:pt x="1314687" y="215903"/>
                  <a:pt x="1301025" y="209831"/>
                </a:cubicBezTo>
                <a:lnTo>
                  <a:pt x="1279781" y="197336"/>
                </a:lnTo>
                <a:lnTo>
                  <a:pt x="1280035" y="197693"/>
                </a:lnTo>
                <a:cubicBezTo>
                  <a:pt x="1287923" y="211550"/>
                  <a:pt x="1293110" y="235017"/>
                  <a:pt x="1293110" y="261633"/>
                </a:cubicBezTo>
                <a:cubicBezTo>
                  <a:pt x="1293110" y="304219"/>
                  <a:pt x="1279831" y="338741"/>
                  <a:pt x="1263452" y="338741"/>
                </a:cubicBezTo>
                <a:cubicBezTo>
                  <a:pt x="1253216" y="338741"/>
                  <a:pt x="1244190" y="325256"/>
                  <a:pt x="1238861" y="304745"/>
                </a:cubicBezTo>
                <a:lnTo>
                  <a:pt x="1236280" y="292384"/>
                </a:lnTo>
                <a:lnTo>
                  <a:pt x="1236221" y="292730"/>
                </a:lnTo>
                <a:cubicBezTo>
                  <a:pt x="1232001" y="308107"/>
                  <a:pt x="1219076" y="328368"/>
                  <a:pt x="1200254" y="347188"/>
                </a:cubicBezTo>
                <a:cubicBezTo>
                  <a:pt x="1170143" y="377300"/>
                  <a:pt x="1136343" y="392322"/>
                  <a:pt x="1124761" y="380741"/>
                </a:cubicBezTo>
                <a:cubicBezTo>
                  <a:pt x="1118970" y="374950"/>
                  <a:pt x="1119830" y="363604"/>
                  <a:pt x="1125902" y="349943"/>
                </a:cubicBezTo>
                <a:lnTo>
                  <a:pt x="1138398" y="328697"/>
                </a:lnTo>
                <a:lnTo>
                  <a:pt x="1138040" y="328951"/>
                </a:lnTo>
                <a:cubicBezTo>
                  <a:pt x="1124182" y="336840"/>
                  <a:pt x="1100717" y="342027"/>
                  <a:pt x="1074100" y="342027"/>
                </a:cubicBezTo>
                <a:cubicBezTo>
                  <a:pt x="1031514" y="342027"/>
                  <a:pt x="996992" y="328749"/>
                  <a:pt x="996992" y="312370"/>
                </a:cubicBezTo>
                <a:cubicBezTo>
                  <a:pt x="996992" y="310323"/>
                  <a:pt x="997531" y="308324"/>
                  <a:pt x="998559" y="306393"/>
                </a:cubicBezTo>
                <a:cubicBezTo>
                  <a:pt x="1002154" y="299636"/>
                  <a:pt x="1011723" y="293716"/>
                  <a:pt x="1025052" y="289485"/>
                </a:cubicBezTo>
                <a:lnTo>
                  <a:pt x="1043990" y="285306"/>
                </a:lnTo>
                <a:lnTo>
                  <a:pt x="1043002" y="285138"/>
                </a:lnTo>
                <a:cubicBezTo>
                  <a:pt x="1027626" y="280918"/>
                  <a:pt x="1007366" y="267992"/>
                  <a:pt x="988545" y="249172"/>
                </a:cubicBezTo>
                <a:cubicBezTo>
                  <a:pt x="958433" y="219060"/>
                  <a:pt x="943411" y="185260"/>
                  <a:pt x="954993" y="173679"/>
                </a:cubicBezTo>
                <a:cubicBezTo>
                  <a:pt x="960783" y="167888"/>
                  <a:pt x="972129" y="168748"/>
                  <a:pt x="985791" y="174820"/>
                </a:cubicBezTo>
                <a:lnTo>
                  <a:pt x="1007037" y="187317"/>
                </a:lnTo>
                <a:lnTo>
                  <a:pt x="1006782" y="186957"/>
                </a:lnTo>
                <a:cubicBezTo>
                  <a:pt x="998893" y="173100"/>
                  <a:pt x="993706" y="149634"/>
                  <a:pt x="993706" y="123017"/>
                </a:cubicBezTo>
                <a:cubicBezTo>
                  <a:pt x="993706" y="99063"/>
                  <a:pt x="997908" y="77660"/>
                  <a:pt x="1004499" y="63517"/>
                </a:cubicBezTo>
                <a:cubicBezTo>
                  <a:pt x="1006696" y="58802"/>
                  <a:pt x="1009159" y="54895"/>
                  <a:pt x="1011820" y="51968"/>
                </a:cubicBezTo>
                <a:cubicBezTo>
                  <a:pt x="1015368" y="48066"/>
                  <a:pt x="1019269" y="45909"/>
                  <a:pt x="1023364" y="45909"/>
                </a:cubicBezTo>
                <a:cubicBezTo>
                  <a:pt x="1033600" y="45909"/>
                  <a:pt x="1042626" y="59394"/>
                  <a:pt x="1047955" y="79905"/>
                </a:cubicBezTo>
                <a:lnTo>
                  <a:pt x="1050536" y="92266"/>
                </a:lnTo>
                <a:lnTo>
                  <a:pt x="1050595" y="91920"/>
                </a:lnTo>
                <a:cubicBezTo>
                  <a:pt x="1054815" y="76543"/>
                  <a:pt x="1067740" y="56283"/>
                  <a:pt x="1086561" y="37463"/>
                </a:cubicBezTo>
                <a:cubicBezTo>
                  <a:pt x="1109145" y="14878"/>
                  <a:pt x="1133804" y="782"/>
                  <a:pt x="1149607" y="32"/>
                </a:cubicBezTo>
                <a:close/>
                <a:moveTo>
                  <a:pt x="674066" y="32"/>
                </a:moveTo>
                <a:cubicBezTo>
                  <a:pt x="679334" y="-219"/>
                  <a:pt x="683618" y="1014"/>
                  <a:pt x="686513" y="3910"/>
                </a:cubicBezTo>
                <a:cubicBezTo>
                  <a:pt x="695199" y="12596"/>
                  <a:pt x="688921" y="33780"/>
                  <a:pt x="672535" y="56533"/>
                </a:cubicBezTo>
                <a:lnTo>
                  <a:pt x="672271" y="56841"/>
                </a:lnTo>
                <a:lnTo>
                  <a:pt x="677673" y="53417"/>
                </a:lnTo>
                <a:cubicBezTo>
                  <a:pt x="691816" y="46826"/>
                  <a:pt x="713219" y="42624"/>
                  <a:pt x="737173" y="42624"/>
                </a:cubicBezTo>
                <a:cubicBezTo>
                  <a:pt x="779759" y="42624"/>
                  <a:pt x="814281" y="55902"/>
                  <a:pt x="814281" y="72281"/>
                </a:cubicBezTo>
                <a:cubicBezTo>
                  <a:pt x="814281" y="82518"/>
                  <a:pt x="800796" y="91543"/>
                  <a:pt x="780285" y="96873"/>
                </a:cubicBezTo>
                <a:lnTo>
                  <a:pt x="767923" y="99454"/>
                </a:lnTo>
                <a:lnTo>
                  <a:pt x="768271" y="99513"/>
                </a:lnTo>
                <a:cubicBezTo>
                  <a:pt x="783647" y="103733"/>
                  <a:pt x="803908" y="116659"/>
                  <a:pt x="822728" y="135479"/>
                </a:cubicBezTo>
                <a:cubicBezTo>
                  <a:pt x="852840" y="165591"/>
                  <a:pt x="867862" y="199391"/>
                  <a:pt x="856281" y="210972"/>
                </a:cubicBezTo>
                <a:cubicBezTo>
                  <a:pt x="850490" y="216763"/>
                  <a:pt x="839145" y="215903"/>
                  <a:pt x="825483" y="209831"/>
                </a:cubicBezTo>
                <a:lnTo>
                  <a:pt x="804239" y="197336"/>
                </a:lnTo>
                <a:lnTo>
                  <a:pt x="804492" y="197693"/>
                </a:lnTo>
                <a:cubicBezTo>
                  <a:pt x="812380" y="211550"/>
                  <a:pt x="817567" y="235017"/>
                  <a:pt x="817567" y="261633"/>
                </a:cubicBezTo>
                <a:cubicBezTo>
                  <a:pt x="817567" y="304219"/>
                  <a:pt x="804289" y="338741"/>
                  <a:pt x="787910" y="338741"/>
                </a:cubicBezTo>
                <a:cubicBezTo>
                  <a:pt x="777673" y="338741"/>
                  <a:pt x="768648" y="325256"/>
                  <a:pt x="763318" y="304745"/>
                </a:cubicBezTo>
                <a:lnTo>
                  <a:pt x="760738" y="292384"/>
                </a:lnTo>
                <a:lnTo>
                  <a:pt x="760679" y="292730"/>
                </a:lnTo>
                <a:cubicBezTo>
                  <a:pt x="756459" y="308107"/>
                  <a:pt x="743533" y="328368"/>
                  <a:pt x="724713" y="347188"/>
                </a:cubicBezTo>
                <a:cubicBezTo>
                  <a:pt x="694600" y="377300"/>
                  <a:pt x="660800" y="392322"/>
                  <a:pt x="649219" y="380741"/>
                </a:cubicBezTo>
                <a:cubicBezTo>
                  <a:pt x="643428" y="374950"/>
                  <a:pt x="644288" y="363604"/>
                  <a:pt x="650360" y="349943"/>
                </a:cubicBezTo>
                <a:lnTo>
                  <a:pt x="662855" y="328697"/>
                </a:lnTo>
                <a:lnTo>
                  <a:pt x="662497" y="328951"/>
                </a:lnTo>
                <a:cubicBezTo>
                  <a:pt x="648640" y="336840"/>
                  <a:pt x="625174" y="342027"/>
                  <a:pt x="598558" y="342027"/>
                </a:cubicBezTo>
                <a:cubicBezTo>
                  <a:pt x="555972" y="342027"/>
                  <a:pt x="521450" y="328749"/>
                  <a:pt x="521450" y="312370"/>
                </a:cubicBezTo>
                <a:cubicBezTo>
                  <a:pt x="521450" y="310323"/>
                  <a:pt x="521989" y="308324"/>
                  <a:pt x="523017" y="306393"/>
                </a:cubicBezTo>
                <a:cubicBezTo>
                  <a:pt x="526612" y="299636"/>
                  <a:pt x="536181" y="293716"/>
                  <a:pt x="549510" y="289485"/>
                </a:cubicBezTo>
                <a:lnTo>
                  <a:pt x="568448" y="285306"/>
                </a:lnTo>
                <a:lnTo>
                  <a:pt x="567460" y="285138"/>
                </a:lnTo>
                <a:cubicBezTo>
                  <a:pt x="552084" y="280918"/>
                  <a:pt x="531823" y="267992"/>
                  <a:pt x="513003" y="249172"/>
                </a:cubicBezTo>
                <a:cubicBezTo>
                  <a:pt x="482891" y="219060"/>
                  <a:pt x="467869" y="185260"/>
                  <a:pt x="479451" y="173679"/>
                </a:cubicBezTo>
                <a:cubicBezTo>
                  <a:pt x="485242" y="167888"/>
                  <a:pt x="496587" y="168748"/>
                  <a:pt x="510248" y="174820"/>
                </a:cubicBezTo>
                <a:lnTo>
                  <a:pt x="531495" y="187317"/>
                </a:lnTo>
                <a:lnTo>
                  <a:pt x="531240" y="186957"/>
                </a:lnTo>
                <a:cubicBezTo>
                  <a:pt x="523351" y="173100"/>
                  <a:pt x="518164" y="149634"/>
                  <a:pt x="518164" y="123017"/>
                </a:cubicBezTo>
                <a:cubicBezTo>
                  <a:pt x="518164" y="99063"/>
                  <a:pt x="522366" y="77660"/>
                  <a:pt x="528957" y="63517"/>
                </a:cubicBezTo>
                <a:cubicBezTo>
                  <a:pt x="531154" y="58802"/>
                  <a:pt x="533617" y="54895"/>
                  <a:pt x="536278" y="51968"/>
                </a:cubicBezTo>
                <a:cubicBezTo>
                  <a:pt x="539826" y="48066"/>
                  <a:pt x="543727" y="45909"/>
                  <a:pt x="547822" y="45909"/>
                </a:cubicBezTo>
                <a:cubicBezTo>
                  <a:pt x="558058" y="45909"/>
                  <a:pt x="567084" y="59394"/>
                  <a:pt x="572414" y="79905"/>
                </a:cubicBezTo>
                <a:lnTo>
                  <a:pt x="574994" y="92266"/>
                </a:lnTo>
                <a:lnTo>
                  <a:pt x="575053" y="91920"/>
                </a:lnTo>
                <a:cubicBezTo>
                  <a:pt x="579273" y="76543"/>
                  <a:pt x="592199" y="56283"/>
                  <a:pt x="611019" y="37463"/>
                </a:cubicBezTo>
                <a:cubicBezTo>
                  <a:pt x="633603" y="14878"/>
                  <a:pt x="658262" y="782"/>
                  <a:pt x="674066" y="32"/>
                </a:cubicBezTo>
                <a:close/>
                <a:moveTo>
                  <a:pt x="198524" y="32"/>
                </a:moveTo>
                <a:cubicBezTo>
                  <a:pt x="203792" y="-219"/>
                  <a:pt x="208076" y="1014"/>
                  <a:pt x="210971" y="3910"/>
                </a:cubicBezTo>
                <a:cubicBezTo>
                  <a:pt x="219658" y="12596"/>
                  <a:pt x="213379" y="33780"/>
                  <a:pt x="196993" y="56533"/>
                </a:cubicBezTo>
                <a:lnTo>
                  <a:pt x="196730" y="56841"/>
                </a:lnTo>
                <a:lnTo>
                  <a:pt x="202131" y="53417"/>
                </a:lnTo>
                <a:cubicBezTo>
                  <a:pt x="216274" y="46826"/>
                  <a:pt x="237677" y="42624"/>
                  <a:pt x="261632" y="42624"/>
                </a:cubicBezTo>
                <a:cubicBezTo>
                  <a:pt x="304217" y="42624"/>
                  <a:pt x="338739" y="55902"/>
                  <a:pt x="338739" y="72281"/>
                </a:cubicBezTo>
                <a:cubicBezTo>
                  <a:pt x="338739" y="82518"/>
                  <a:pt x="325254" y="91543"/>
                  <a:pt x="304743" y="96873"/>
                </a:cubicBezTo>
                <a:lnTo>
                  <a:pt x="292381" y="99454"/>
                </a:lnTo>
                <a:lnTo>
                  <a:pt x="292729" y="99513"/>
                </a:lnTo>
                <a:cubicBezTo>
                  <a:pt x="308105" y="103733"/>
                  <a:pt x="328366" y="116659"/>
                  <a:pt x="347186" y="135479"/>
                </a:cubicBezTo>
                <a:cubicBezTo>
                  <a:pt x="377298" y="165591"/>
                  <a:pt x="392321" y="199391"/>
                  <a:pt x="380739" y="210972"/>
                </a:cubicBezTo>
                <a:cubicBezTo>
                  <a:pt x="374948" y="216763"/>
                  <a:pt x="363603" y="215903"/>
                  <a:pt x="349941" y="209831"/>
                </a:cubicBezTo>
                <a:lnTo>
                  <a:pt x="328697" y="197336"/>
                </a:lnTo>
                <a:lnTo>
                  <a:pt x="328950" y="197693"/>
                </a:lnTo>
                <a:cubicBezTo>
                  <a:pt x="336839" y="211550"/>
                  <a:pt x="342026" y="235017"/>
                  <a:pt x="342026" y="261633"/>
                </a:cubicBezTo>
                <a:cubicBezTo>
                  <a:pt x="342026" y="304219"/>
                  <a:pt x="328748" y="338741"/>
                  <a:pt x="312369" y="338741"/>
                </a:cubicBezTo>
                <a:cubicBezTo>
                  <a:pt x="302132" y="338741"/>
                  <a:pt x="293106" y="325256"/>
                  <a:pt x="287776" y="304745"/>
                </a:cubicBezTo>
                <a:lnTo>
                  <a:pt x="285196" y="292384"/>
                </a:lnTo>
                <a:lnTo>
                  <a:pt x="285137" y="292730"/>
                </a:lnTo>
                <a:cubicBezTo>
                  <a:pt x="280917" y="308107"/>
                  <a:pt x="267991" y="328368"/>
                  <a:pt x="249171" y="347188"/>
                </a:cubicBezTo>
                <a:cubicBezTo>
                  <a:pt x="219059" y="377300"/>
                  <a:pt x="185259" y="392322"/>
                  <a:pt x="173677" y="380741"/>
                </a:cubicBezTo>
                <a:cubicBezTo>
                  <a:pt x="167886" y="374950"/>
                  <a:pt x="168746" y="363604"/>
                  <a:pt x="174818" y="349943"/>
                </a:cubicBezTo>
                <a:lnTo>
                  <a:pt x="187314" y="328697"/>
                </a:lnTo>
                <a:lnTo>
                  <a:pt x="186956" y="328951"/>
                </a:lnTo>
                <a:cubicBezTo>
                  <a:pt x="173099" y="336840"/>
                  <a:pt x="149632" y="342027"/>
                  <a:pt x="123016" y="342027"/>
                </a:cubicBezTo>
                <a:cubicBezTo>
                  <a:pt x="80431" y="342027"/>
                  <a:pt x="45908" y="328749"/>
                  <a:pt x="45908" y="312370"/>
                </a:cubicBezTo>
                <a:cubicBezTo>
                  <a:pt x="45908" y="310323"/>
                  <a:pt x="46448" y="308324"/>
                  <a:pt x="47475" y="306393"/>
                </a:cubicBezTo>
                <a:cubicBezTo>
                  <a:pt x="51070" y="299636"/>
                  <a:pt x="60639" y="293716"/>
                  <a:pt x="73968" y="289485"/>
                </a:cubicBezTo>
                <a:lnTo>
                  <a:pt x="92907" y="285306"/>
                </a:lnTo>
                <a:lnTo>
                  <a:pt x="91918" y="285138"/>
                </a:lnTo>
                <a:cubicBezTo>
                  <a:pt x="76542" y="280918"/>
                  <a:pt x="56282" y="267992"/>
                  <a:pt x="37462" y="249172"/>
                </a:cubicBezTo>
                <a:cubicBezTo>
                  <a:pt x="7349" y="219060"/>
                  <a:pt x="-7673" y="185260"/>
                  <a:pt x="3909" y="173679"/>
                </a:cubicBezTo>
                <a:cubicBezTo>
                  <a:pt x="9700" y="167888"/>
                  <a:pt x="21045" y="168748"/>
                  <a:pt x="34707" y="174820"/>
                </a:cubicBezTo>
                <a:lnTo>
                  <a:pt x="55953" y="187317"/>
                </a:lnTo>
                <a:lnTo>
                  <a:pt x="55698" y="186957"/>
                </a:lnTo>
                <a:cubicBezTo>
                  <a:pt x="47810" y="173100"/>
                  <a:pt x="42623" y="149634"/>
                  <a:pt x="42623" y="123017"/>
                </a:cubicBezTo>
                <a:cubicBezTo>
                  <a:pt x="42623" y="99063"/>
                  <a:pt x="46824" y="77660"/>
                  <a:pt x="53415" y="63517"/>
                </a:cubicBezTo>
                <a:cubicBezTo>
                  <a:pt x="55612" y="58802"/>
                  <a:pt x="58075" y="54895"/>
                  <a:pt x="60736" y="51968"/>
                </a:cubicBezTo>
                <a:cubicBezTo>
                  <a:pt x="64284" y="48066"/>
                  <a:pt x="68185" y="45909"/>
                  <a:pt x="72280" y="45909"/>
                </a:cubicBezTo>
                <a:cubicBezTo>
                  <a:pt x="82517" y="45909"/>
                  <a:pt x="91542" y="59394"/>
                  <a:pt x="96872" y="79905"/>
                </a:cubicBezTo>
                <a:lnTo>
                  <a:pt x="99452" y="92266"/>
                </a:lnTo>
                <a:lnTo>
                  <a:pt x="99511" y="91920"/>
                </a:lnTo>
                <a:cubicBezTo>
                  <a:pt x="103731" y="76543"/>
                  <a:pt x="116657" y="56283"/>
                  <a:pt x="135478" y="37463"/>
                </a:cubicBezTo>
                <a:cubicBezTo>
                  <a:pt x="158062" y="14878"/>
                  <a:pt x="182720" y="782"/>
                  <a:pt x="198524" y="32"/>
                </a:cubicBezTo>
                <a:close/>
              </a:path>
            </a:pathLst>
          </a:custGeom>
          <a:solidFill>
            <a:srgbClr val="FF99CC"/>
          </a:solidFill>
          <a:ln w="381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7C83D9AC-97D2-8F45-D472-E76B19C9F8B8}"/>
              </a:ext>
            </a:extLst>
          </p:cNvPr>
          <p:cNvSpPr/>
          <p:nvPr/>
        </p:nvSpPr>
        <p:spPr bwMode="auto">
          <a:xfrm>
            <a:off x="255680" y="4060244"/>
            <a:ext cx="9394638" cy="359355"/>
          </a:xfrm>
          <a:custGeom>
            <a:avLst/>
            <a:gdLst>
              <a:gd name="connsiteX0" fmla="*/ 9247993 w 9394638"/>
              <a:gd name="connsiteY0" fmla="*/ 44 h 359355"/>
              <a:gd name="connsiteX1" fmla="*/ 9265494 w 9394638"/>
              <a:gd name="connsiteY1" fmla="*/ 5497 h 359355"/>
              <a:gd name="connsiteX2" fmla="*/ 9263890 w 9394638"/>
              <a:gd name="connsiteY2" fmla="*/ 48800 h 359355"/>
              <a:gd name="connsiteX3" fmla="*/ 9262909 w 9394638"/>
              <a:gd name="connsiteY3" fmla="*/ 50694 h 359355"/>
              <a:gd name="connsiteX4" fmla="*/ 9265442 w 9394638"/>
              <a:gd name="connsiteY4" fmla="*/ 50546 h 359355"/>
              <a:gd name="connsiteX5" fmla="*/ 9373858 w 9394638"/>
              <a:gd name="connsiteY5" fmla="*/ 92245 h 359355"/>
              <a:gd name="connsiteX6" fmla="*/ 9345694 w 9394638"/>
              <a:gd name="connsiteY6" fmla="*/ 120282 h 359355"/>
              <a:gd name="connsiteX7" fmla="*/ 9339948 w 9394638"/>
              <a:gd name="connsiteY7" fmla="*/ 122196 h 359355"/>
              <a:gd name="connsiteX8" fmla="*/ 9341966 w 9394638"/>
              <a:gd name="connsiteY8" fmla="*/ 124063 h 359355"/>
              <a:gd name="connsiteX9" fmla="*/ 9389142 w 9394638"/>
              <a:gd name="connsiteY9" fmla="*/ 230209 h 359355"/>
              <a:gd name="connsiteX10" fmla="*/ 9345840 w 9394638"/>
              <a:gd name="connsiteY10" fmla="*/ 228604 h 359355"/>
              <a:gd name="connsiteX11" fmla="*/ 9343947 w 9394638"/>
              <a:gd name="connsiteY11" fmla="*/ 227624 h 359355"/>
              <a:gd name="connsiteX12" fmla="*/ 9344095 w 9394638"/>
              <a:gd name="connsiteY12" fmla="*/ 230157 h 359355"/>
              <a:gd name="connsiteX13" fmla="*/ 9302396 w 9394638"/>
              <a:gd name="connsiteY13" fmla="*/ 338575 h 359355"/>
              <a:gd name="connsiteX14" fmla="*/ 9274358 w 9394638"/>
              <a:gd name="connsiteY14" fmla="*/ 310410 h 359355"/>
              <a:gd name="connsiteX15" fmla="*/ 9272445 w 9394638"/>
              <a:gd name="connsiteY15" fmla="*/ 304665 h 359355"/>
              <a:gd name="connsiteX16" fmla="*/ 9270578 w 9394638"/>
              <a:gd name="connsiteY16" fmla="*/ 306682 h 359355"/>
              <a:gd name="connsiteX17" fmla="*/ 9164431 w 9394638"/>
              <a:gd name="connsiteY17" fmla="*/ 353858 h 359355"/>
              <a:gd name="connsiteX18" fmla="*/ 9166035 w 9394638"/>
              <a:gd name="connsiteY18" fmla="*/ 310556 h 359355"/>
              <a:gd name="connsiteX19" fmla="*/ 9167017 w 9394638"/>
              <a:gd name="connsiteY19" fmla="*/ 308662 h 359355"/>
              <a:gd name="connsiteX20" fmla="*/ 9164483 w 9394638"/>
              <a:gd name="connsiteY20" fmla="*/ 308810 h 359355"/>
              <a:gd name="connsiteX21" fmla="*/ 9056066 w 9394638"/>
              <a:gd name="connsiteY21" fmla="*/ 267111 h 359355"/>
              <a:gd name="connsiteX22" fmla="*/ 9084231 w 9394638"/>
              <a:gd name="connsiteY22" fmla="*/ 239074 h 359355"/>
              <a:gd name="connsiteX23" fmla="*/ 9089977 w 9394638"/>
              <a:gd name="connsiteY23" fmla="*/ 237160 h 359355"/>
              <a:gd name="connsiteX24" fmla="*/ 9087959 w 9394638"/>
              <a:gd name="connsiteY24" fmla="*/ 235293 h 359355"/>
              <a:gd name="connsiteX25" fmla="*/ 9036398 w 9394638"/>
              <a:gd name="connsiteY25" fmla="*/ 136647 h 359355"/>
              <a:gd name="connsiteX26" fmla="*/ 9040783 w 9394638"/>
              <a:gd name="connsiteY26" fmla="*/ 129147 h 359355"/>
              <a:gd name="connsiteX27" fmla="*/ 9084085 w 9394638"/>
              <a:gd name="connsiteY27" fmla="*/ 130752 h 359355"/>
              <a:gd name="connsiteX28" fmla="*/ 9085978 w 9394638"/>
              <a:gd name="connsiteY28" fmla="*/ 131733 h 359355"/>
              <a:gd name="connsiteX29" fmla="*/ 9085831 w 9394638"/>
              <a:gd name="connsiteY29" fmla="*/ 129198 h 359355"/>
              <a:gd name="connsiteX30" fmla="*/ 9104215 w 9394638"/>
              <a:gd name="connsiteY30" fmla="*/ 39297 h 359355"/>
              <a:gd name="connsiteX31" fmla="*/ 9127530 w 9394638"/>
              <a:gd name="connsiteY31" fmla="*/ 20781 h 359355"/>
              <a:gd name="connsiteX32" fmla="*/ 9155567 w 9394638"/>
              <a:gd name="connsiteY32" fmla="*/ 48946 h 359355"/>
              <a:gd name="connsiteX33" fmla="*/ 9157481 w 9394638"/>
              <a:gd name="connsiteY33" fmla="*/ 54691 h 359355"/>
              <a:gd name="connsiteX34" fmla="*/ 9159347 w 9394638"/>
              <a:gd name="connsiteY34" fmla="*/ 52673 h 359355"/>
              <a:gd name="connsiteX35" fmla="*/ 9247993 w 9394638"/>
              <a:gd name="connsiteY35" fmla="*/ 44 h 359355"/>
              <a:gd name="connsiteX36" fmla="*/ 8772460 w 9394638"/>
              <a:gd name="connsiteY36" fmla="*/ 44 h 359355"/>
              <a:gd name="connsiteX37" fmla="*/ 8789961 w 9394638"/>
              <a:gd name="connsiteY37" fmla="*/ 5497 h 359355"/>
              <a:gd name="connsiteX38" fmla="*/ 8788357 w 9394638"/>
              <a:gd name="connsiteY38" fmla="*/ 48800 h 359355"/>
              <a:gd name="connsiteX39" fmla="*/ 8787375 w 9394638"/>
              <a:gd name="connsiteY39" fmla="*/ 50694 h 359355"/>
              <a:gd name="connsiteX40" fmla="*/ 8789909 w 9394638"/>
              <a:gd name="connsiteY40" fmla="*/ 50546 h 359355"/>
              <a:gd name="connsiteX41" fmla="*/ 8898325 w 9394638"/>
              <a:gd name="connsiteY41" fmla="*/ 92245 h 359355"/>
              <a:gd name="connsiteX42" fmla="*/ 8870161 w 9394638"/>
              <a:gd name="connsiteY42" fmla="*/ 120282 h 359355"/>
              <a:gd name="connsiteX43" fmla="*/ 8864415 w 9394638"/>
              <a:gd name="connsiteY43" fmla="*/ 122196 h 359355"/>
              <a:gd name="connsiteX44" fmla="*/ 8866433 w 9394638"/>
              <a:gd name="connsiteY44" fmla="*/ 124063 h 359355"/>
              <a:gd name="connsiteX45" fmla="*/ 8913609 w 9394638"/>
              <a:gd name="connsiteY45" fmla="*/ 230209 h 359355"/>
              <a:gd name="connsiteX46" fmla="*/ 8870307 w 9394638"/>
              <a:gd name="connsiteY46" fmla="*/ 228604 h 359355"/>
              <a:gd name="connsiteX47" fmla="*/ 8868414 w 9394638"/>
              <a:gd name="connsiteY47" fmla="*/ 227624 h 359355"/>
              <a:gd name="connsiteX48" fmla="*/ 8868562 w 9394638"/>
              <a:gd name="connsiteY48" fmla="*/ 230157 h 359355"/>
              <a:gd name="connsiteX49" fmla="*/ 8826863 w 9394638"/>
              <a:gd name="connsiteY49" fmla="*/ 338575 h 359355"/>
              <a:gd name="connsiteX50" fmla="*/ 8798825 w 9394638"/>
              <a:gd name="connsiteY50" fmla="*/ 310410 h 359355"/>
              <a:gd name="connsiteX51" fmla="*/ 8796912 w 9394638"/>
              <a:gd name="connsiteY51" fmla="*/ 304665 h 359355"/>
              <a:gd name="connsiteX52" fmla="*/ 8795045 w 9394638"/>
              <a:gd name="connsiteY52" fmla="*/ 306682 h 359355"/>
              <a:gd name="connsiteX53" fmla="*/ 8688898 w 9394638"/>
              <a:gd name="connsiteY53" fmla="*/ 353858 h 359355"/>
              <a:gd name="connsiteX54" fmla="*/ 8690502 w 9394638"/>
              <a:gd name="connsiteY54" fmla="*/ 310556 h 359355"/>
              <a:gd name="connsiteX55" fmla="*/ 8691483 w 9394638"/>
              <a:gd name="connsiteY55" fmla="*/ 308662 h 359355"/>
              <a:gd name="connsiteX56" fmla="*/ 8688950 w 9394638"/>
              <a:gd name="connsiteY56" fmla="*/ 308810 h 359355"/>
              <a:gd name="connsiteX57" fmla="*/ 8580533 w 9394638"/>
              <a:gd name="connsiteY57" fmla="*/ 267111 h 359355"/>
              <a:gd name="connsiteX58" fmla="*/ 8608698 w 9394638"/>
              <a:gd name="connsiteY58" fmla="*/ 239074 h 359355"/>
              <a:gd name="connsiteX59" fmla="*/ 8614444 w 9394638"/>
              <a:gd name="connsiteY59" fmla="*/ 237160 h 359355"/>
              <a:gd name="connsiteX60" fmla="*/ 8612426 w 9394638"/>
              <a:gd name="connsiteY60" fmla="*/ 235293 h 359355"/>
              <a:gd name="connsiteX61" fmla="*/ 8560865 w 9394638"/>
              <a:gd name="connsiteY61" fmla="*/ 136647 h 359355"/>
              <a:gd name="connsiteX62" fmla="*/ 8565250 w 9394638"/>
              <a:gd name="connsiteY62" fmla="*/ 129147 h 359355"/>
              <a:gd name="connsiteX63" fmla="*/ 8608552 w 9394638"/>
              <a:gd name="connsiteY63" fmla="*/ 130752 h 359355"/>
              <a:gd name="connsiteX64" fmla="*/ 8610445 w 9394638"/>
              <a:gd name="connsiteY64" fmla="*/ 131733 h 359355"/>
              <a:gd name="connsiteX65" fmla="*/ 8610298 w 9394638"/>
              <a:gd name="connsiteY65" fmla="*/ 129198 h 359355"/>
              <a:gd name="connsiteX66" fmla="*/ 8628682 w 9394638"/>
              <a:gd name="connsiteY66" fmla="*/ 39297 h 359355"/>
              <a:gd name="connsiteX67" fmla="*/ 8651997 w 9394638"/>
              <a:gd name="connsiteY67" fmla="*/ 20781 h 359355"/>
              <a:gd name="connsiteX68" fmla="*/ 8680034 w 9394638"/>
              <a:gd name="connsiteY68" fmla="*/ 48946 h 359355"/>
              <a:gd name="connsiteX69" fmla="*/ 8681948 w 9394638"/>
              <a:gd name="connsiteY69" fmla="*/ 54691 h 359355"/>
              <a:gd name="connsiteX70" fmla="*/ 8683814 w 9394638"/>
              <a:gd name="connsiteY70" fmla="*/ 52673 h 359355"/>
              <a:gd name="connsiteX71" fmla="*/ 8772460 w 9394638"/>
              <a:gd name="connsiteY71" fmla="*/ 44 h 359355"/>
              <a:gd name="connsiteX72" fmla="*/ 8296918 w 9394638"/>
              <a:gd name="connsiteY72" fmla="*/ 44 h 359355"/>
              <a:gd name="connsiteX73" fmla="*/ 8314419 w 9394638"/>
              <a:gd name="connsiteY73" fmla="*/ 5497 h 359355"/>
              <a:gd name="connsiteX74" fmla="*/ 8312815 w 9394638"/>
              <a:gd name="connsiteY74" fmla="*/ 48800 h 359355"/>
              <a:gd name="connsiteX75" fmla="*/ 8311833 w 9394638"/>
              <a:gd name="connsiteY75" fmla="*/ 50694 h 359355"/>
              <a:gd name="connsiteX76" fmla="*/ 8314367 w 9394638"/>
              <a:gd name="connsiteY76" fmla="*/ 50546 h 359355"/>
              <a:gd name="connsiteX77" fmla="*/ 8422783 w 9394638"/>
              <a:gd name="connsiteY77" fmla="*/ 92245 h 359355"/>
              <a:gd name="connsiteX78" fmla="*/ 8394619 w 9394638"/>
              <a:gd name="connsiteY78" fmla="*/ 120282 h 359355"/>
              <a:gd name="connsiteX79" fmla="*/ 8388873 w 9394638"/>
              <a:gd name="connsiteY79" fmla="*/ 122196 h 359355"/>
              <a:gd name="connsiteX80" fmla="*/ 8390891 w 9394638"/>
              <a:gd name="connsiteY80" fmla="*/ 124063 h 359355"/>
              <a:gd name="connsiteX81" fmla="*/ 8438067 w 9394638"/>
              <a:gd name="connsiteY81" fmla="*/ 230209 h 359355"/>
              <a:gd name="connsiteX82" fmla="*/ 8394765 w 9394638"/>
              <a:gd name="connsiteY82" fmla="*/ 228604 h 359355"/>
              <a:gd name="connsiteX83" fmla="*/ 8392872 w 9394638"/>
              <a:gd name="connsiteY83" fmla="*/ 227624 h 359355"/>
              <a:gd name="connsiteX84" fmla="*/ 8393020 w 9394638"/>
              <a:gd name="connsiteY84" fmla="*/ 230157 h 359355"/>
              <a:gd name="connsiteX85" fmla="*/ 8351321 w 9394638"/>
              <a:gd name="connsiteY85" fmla="*/ 338575 h 359355"/>
              <a:gd name="connsiteX86" fmla="*/ 8323283 w 9394638"/>
              <a:gd name="connsiteY86" fmla="*/ 310410 h 359355"/>
              <a:gd name="connsiteX87" fmla="*/ 8321370 w 9394638"/>
              <a:gd name="connsiteY87" fmla="*/ 304665 h 359355"/>
              <a:gd name="connsiteX88" fmla="*/ 8319503 w 9394638"/>
              <a:gd name="connsiteY88" fmla="*/ 306682 h 359355"/>
              <a:gd name="connsiteX89" fmla="*/ 8213356 w 9394638"/>
              <a:gd name="connsiteY89" fmla="*/ 353858 h 359355"/>
              <a:gd name="connsiteX90" fmla="*/ 8214960 w 9394638"/>
              <a:gd name="connsiteY90" fmla="*/ 310556 h 359355"/>
              <a:gd name="connsiteX91" fmla="*/ 8215941 w 9394638"/>
              <a:gd name="connsiteY91" fmla="*/ 308662 h 359355"/>
              <a:gd name="connsiteX92" fmla="*/ 8213408 w 9394638"/>
              <a:gd name="connsiteY92" fmla="*/ 308810 h 359355"/>
              <a:gd name="connsiteX93" fmla="*/ 8104991 w 9394638"/>
              <a:gd name="connsiteY93" fmla="*/ 267111 h 359355"/>
              <a:gd name="connsiteX94" fmla="*/ 8133156 w 9394638"/>
              <a:gd name="connsiteY94" fmla="*/ 239074 h 359355"/>
              <a:gd name="connsiteX95" fmla="*/ 8138902 w 9394638"/>
              <a:gd name="connsiteY95" fmla="*/ 237160 h 359355"/>
              <a:gd name="connsiteX96" fmla="*/ 8136884 w 9394638"/>
              <a:gd name="connsiteY96" fmla="*/ 235293 h 359355"/>
              <a:gd name="connsiteX97" fmla="*/ 8085323 w 9394638"/>
              <a:gd name="connsiteY97" fmla="*/ 136647 h 359355"/>
              <a:gd name="connsiteX98" fmla="*/ 8089707 w 9394638"/>
              <a:gd name="connsiteY98" fmla="*/ 129147 h 359355"/>
              <a:gd name="connsiteX99" fmla="*/ 8133010 w 9394638"/>
              <a:gd name="connsiteY99" fmla="*/ 130752 h 359355"/>
              <a:gd name="connsiteX100" fmla="*/ 8134903 w 9394638"/>
              <a:gd name="connsiteY100" fmla="*/ 131733 h 359355"/>
              <a:gd name="connsiteX101" fmla="*/ 8134756 w 9394638"/>
              <a:gd name="connsiteY101" fmla="*/ 129198 h 359355"/>
              <a:gd name="connsiteX102" fmla="*/ 8153140 w 9394638"/>
              <a:gd name="connsiteY102" fmla="*/ 39297 h 359355"/>
              <a:gd name="connsiteX103" fmla="*/ 8176455 w 9394638"/>
              <a:gd name="connsiteY103" fmla="*/ 20781 h 359355"/>
              <a:gd name="connsiteX104" fmla="*/ 8204492 w 9394638"/>
              <a:gd name="connsiteY104" fmla="*/ 48946 h 359355"/>
              <a:gd name="connsiteX105" fmla="*/ 8206406 w 9394638"/>
              <a:gd name="connsiteY105" fmla="*/ 54691 h 359355"/>
              <a:gd name="connsiteX106" fmla="*/ 8208272 w 9394638"/>
              <a:gd name="connsiteY106" fmla="*/ 52673 h 359355"/>
              <a:gd name="connsiteX107" fmla="*/ 8296918 w 9394638"/>
              <a:gd name="connsiteY107" fmla="*/ 44 h 359355"/>
              <a:gd name="connsiteX108" fmla="*/ 7821376 w 9394638"/>
              <a:gd name="connsiteY108" fmla="*/ 44 h 359355"/>
              <a:gd name="connsiteX109" fmla="*/ 7838877 w 9394638"/>
              <a:gd name="connsiteY109" fmla="*/ 5497 h 359355"/>
              <a:gd name="connsiteX110" fmla="*/ 7837273 w 9394638"/>
              <a:gd name="connsiteY110" fmla="*/ 48800 h 359355"/>
              <a:gd name="connsiteX111" fmla="*/ 7836291 w 9394638"/>
              <a:gd name="connsiteY111" fmla="*/ 50694 h 359355"/>
              <a:gd name="connsiteX112" fmla="*/ 7838825 w 9394638"/>
              <a:gd name="connsiteY112" fmla="*/ 50546 h 359355"/>
              <a:gd name="connsiteX113" fmla="*/ 7947241 w 9394638"/>
              <a:gd name="connsiteY113" fmla="*/ 92245 h 359355"/>
              <a:gd name="connsiteX114" fmla="*/ 7919077 w 9394638"/>
              <a:gd name="connsiteY114" fmla="*/ 120282 h 359355"/>
              <a:gd name="connsiteX115" fmla="*/ 7913331 w 9394638"/>
              <a:gd name="connsiteY115" fmla="*/ 122196 h 359355"/>
              <a:gd name="connsiteX116" fmla="*/ 7915349 w 9394638"/>
              <a:gd name="connsiteY116" fmla="*/ 124063 h 359355"/>
              <a:gd name="connsiteX117" fmla="*/ 7962525 w 9394638"/>
              <a:gd name="connsiteY117" fmla="*/ 230209 h 359355"/>
              <a:gd name="connsiteX118" fmla="*/ 7919223 w 9394638"/>
              <a:gd name="connsiteY118" fmla="*/ 228604 h 359355"/>
              <a:gd name="connsiteX119" fmla="*/ 7917330 w 9394638"/>
              <a:gd name="connsiteY119" fmla="*/ 227624 h 359355"/>
              <a:gd name="connsiteX120" fmla="*/ 7917478 w 9394638"/>
              <a:gd name="connsiteY120" fmla="*/ 230157 h 359355"/>
              <a:gd name="connsiteX121" fmla="*/ 7875779 w 9394638"/>
              <a:gd name="connsiteY121" fmla="*/ 338575 h 359355"/>
              <a:gd name="connsiteX122" fmla="*/ 7847741 w 9394638"/>
              <a:gd name="connsiteY122" fmla="*/ 310410 h 359355"/>
              <a:gd name="connsiteX123" fmla="*/ 7845827 w 9394638"/>
              <a:gd name="connsiteY123" fmla="*/ 304665 h 359355"/>
              <a:gd name="connsiteX124" fmla="*/ 7843961 w 9394638"/>
              <a:gd name="connsiteY124" fmla="*/ 306682 h 359355"/>
              <a:gd name="connsiteX125" fmla="*/ 7737814 w 9394638"/>
              <a:gd name="connsiteY125" fmla="*/ 353858 h 359355"/>
              <a:gd name="connsiteX126" fmla="*/ 7739418 w 9394638"/>
              <a:gd name="connsiteY126" fmla="*/ 310556 h 359355"/>
              <a:gd name="connsiteX127" fmla="*/ 7740399 w 9394638"/>
              <a:gd name="connsiteY127" fmla="*/ 308662 h 359355"/>
              <a:gd name="connsiteX128" fmla="*/ 7737866 w 9394638"/>
              <a:gd name="connsiteY128" fmla="*/ 308810 h 359355"/>
              <a:gd name="connsiteX129" fmla="*/ 7629449 w 9394638"/>
              <a:gd name="connsiteY129" fmla="*/ 267111 h 359355"/>
              <a:gd name="connsiteX130" fmla="*/ 7657614 w 9394638"/>
              <a:gd name="connsiteY130" fmla="*/ 239074 h 359355"/>
              <a:gd name="connsiteX131" fmla="*/ 7663359 w 9394638"/>
              <a:gd name="connsiteY131" fmla="*/ 237160 h 359355"/>
              <a:gd name="connsiteX132" fmla="*/ 7661342 w 9394638"/>
              <a:gd name="connsiteY132" fmla="*/ 235293 h 359355"/>
              <a:gd name="connsiteX133" fmla="*/ 7609781 w 9394638"/>
              <a:gd name="connsiteY133" fmla="*/ 136647 h 359355"/>
              <a:gd name="connsiteX134" fmla="*/ 7614165 w 9394638"/>
              <a:gd name="connsiteY134" fmla="*/ 129147 h 359355"/>
              <a:gd name="connsiteX135" fmla="*/ 7657468 w 9394638"/>
              <a:gd name="connsiteY135" fmla="*/ 130752 h 359355"/>
              <a:gd name="connsiteX136" fmla="*/ 7659361 w 9394638"/>
              <a:gd name="connsiteY136" fmla="*/ 131733 h 359355"/>
              <a:gd name="connsiteX137" fmla="*/ 7659213 w 9394638"/>
              <a:gd name="connsiteY137" fmla="*/ 129198 h 359355"/>
              <a:gd name="connsiteX138" fmla="*/ 7677598 w 9394638"/>
              <a:gd name="connsiteY138" fmla="*/ 39297 h 359355"/>
              <a:gd name="connsiteX139" fmla="*/ 7700912 w 9394638"/>
              <a:gd name="connsiteY139" fmla="*/ 20781 h 359355"/>
              <a:gd name="connsiteX140" fmla="*/ 7728950 w 9394638"/>
              <a:gd name="connsiteY140" fmla="*/ 48946 h 359355"/>
              <a:gd name="connsiteX141" fmla="*/ 7730863 w 9394638"/>
              <a:gd name="connsiteY141" fmla="*/ 54691 h 359355"/>
              <a:gd name="connsiteX142" fmla="*/ 7732730 w 9394638"/>
              <a:gd name="connsiteY142" fmla="*/ 52673 h 359355"/>
              <a:gd name="connsiteX143" fmla="*/ 7821376 w 9394638"/>
              <a:gd name="connsiteY143" fmla="*/ 44 h 359355"/>
              <a:gd name="connsiteX144" fmla="*/ 7345834 w 9394638"/>
              <a:gd name="connsiteY144" fmla="*/ 44 h 359355"/>
              <a:gd name="connsiteX145" fmla="*/ 7363335 w 9394638"/>
              <a:gd name="connsiteY145" fmla="*/ 5497 h 359355"/>
              <a:gd name="connsiteX146" fmla="*/ 7361731 w 9394638"/>
              <a:gd name="connsiteY146" fmla="*/ 48800 h 359355"/>
              <a:gd name="connsiteX147" fmla="*/ 7360749 w 9394638"/>
              <a:gd name="connsiteY147" fmla="*/ 50694 h 359355"/>
              <a:gd name="connsiteX148" fmla="*/ 7363283 w 9394638"/>
              <a:gd name="connsiteY148" fmla="*/ 50546 h 359355"/>
              <a:gd name="connsiteX149" fmla="*/ 7471699 w 9394638"/>
              <a:gd name="connsiteY149" fmla="*/ 92245 h 359355"/>
              <a:gd name="connsiteX150" fmla="*/ 7443535 w 9394638"/>
              <a:gd name="connsiteY150" fmla="*/ 120282 h 359355"/>
              <a:gd name="connsiteX151" fmla="*/ 7437789 w 9394638"/>
              <a:gd name="connsiteY151" fmla="*/ 122196 h 359355"/>
              <a:gd name="connsiteX152" fmla="*/ 7439807 w 9394638"/>
              <a:gd name="connsiteY152" fmla="*/ 124063 h 359355"/>
              <a:gd name="connsiteX153" fmla="*/ 7486983 w 9394638"/>
              <a:gd name="connsiteY153" fmla="*/ 230209 h 359355"/>
              <a:gd name="connsiteX154" fmla="*/ 7443681 w 9394638"/>
              <a:gd name="connsiteY154" fmla="*/ 228604 h 359355"/>
              <a:gd name="connsiteX155" fmla="*/ 7441788 w 9394638"/>
              <a:gd name="connsiteY155" fmla="*/ 227624 h 359355"/>
              <a:gd name="connsiteX156" fmla="*/ 7441936 w 9394638"/>
              <a:gd name="connsiteY156" fmla="*/ 230157 h 359355"/>
              <a:gd name="connsiteX157" fmla="*/ 7400237 w 9394638"/>
              <a:gd name="connsiteY157" fmla="*/ 338575 h 359355"/>
              <a:gd name="connsiteX158" fmla="*/ 7372199 w 9394638"/>
              <a:gd name="connsiteY158" fmla="*/ 310410 h 359355"/>
              <a:gd name="connsiteX159" fmla="*/ 7370285 w 9394638"/>
              <a:gd name="connsiteY159" fmla="*/ 304665 h 359355"/>
              <a:gd name="connsiteX160" fmla="*/ 7368419 w 9394638"/>
              <a:gd name="connsiteY160" fmla="*/ 306682 h 359355"/>
              <a:gd name="connsiteX161" fmla="*/ 7262272 w 9394638"/>
              <a:gd name="connsiteY161" fmla="*/ 353858 h 359355"/>
              <a:gd name="connsiteX162" fmla="*/ 7263876 w 9394638"/>
              <a:gd name="connsiteY162" fmla="*/ 310556 h 359355"/>
              <a:gd name="connsiteX163" fmla="*/ 7264857 w 9394638"/>
              <a:gd name="connsiteY163" fmla="*/ 308662 h 359355"/>
              <a:gd name="connsiteX164" fmla="*/ 7262324 w 9394638"/>
              <a:gd name="connsiteY164" fmla="*/ 308810 h 359355"/>
              <a:gd name="connsiteX165" fmla="*/ 7153907 w 9394638"/>
              <a:gd name="connsiteY165" fmla="*/ 267111 h 359355"/>
              <a:gd name="connsiteX166" fmla="*/ 7182072 w 9394638"/>
              <a:gd name="connsiteY166" fmla="*/ 239074 h 359355"/>
              <a:gd name="connsiteX167" fmla="*/ 7187817 w 9394638"/>
              <a:gd name="connsiteY167" fmla="*/ 237160 h 359355"/>
              <a:gd name="connsiteX168" fmla="*/ 7185800 w 9394638"/>
              <a:gd name="connsiteY168" fmla="*/ 235293 h 359355"/>
              <a:gd name="connsiteX169" fmla="*/ 7134239 w 9394638"/>
              <a:gd name="connsiteY169" fmla="*/ 136647 h 359355"/>
              <a:gd name="connsiteX170" fmla="*/ 7138623 w 9394638"/>
              <a:gd name="connsiteY170" fmla="*/ 129147 h 359355"/>
              <a:gd name="connsiteX171" fmla="*/ 7181926 w 9394638"/>
              <a:gd name="connsiteY171" fmla="*/ 130752 h 359355"/>
              <a:gd name="connsiteX172" fmla="*/ 7183819 w 9394638"/>
              <a:gd name="connsiteY172" fmla="*/ 131733 h 359355"/>
              <a:gd name="connsiteX173" fmla="*/ 7183671 w 9394638"/>
              <a:gd name="connsiteY173" fmla="*/ 129198 h 359355"/>
              <a:gd name="connsiteX174" fmla="*/ 7202056 w 9394638"/>
              <a:gd name="connsiteY174" fmla="*/ 39297 h 359355"/>
              <a:gd name="connsiteX175" fmla="*/ 7225370 w 9394638"/>
              <a:gd name="connsiteY175" fmla="*/ 20781 h 359355"/>
              <a:gd name="connsiteX176" fmla="*/ 7253408 w 9394638"/>
              <a:gd name="connsiteY176" fmla="*/ 48946 h 359355"/>
              <a:gd name="connsiteX177" fmla="*/ 7255321 w 9394638"/>
              <a:gd name="connsiteY177" fmla="*/ 54691 h 359355"/>
              <a:gd name="connsiteX178" fmla="*/ 7257188 w 9394638"/>
              <a:gd name="connsiteY178" fmla="*/ 52673 h 359355"/>
              <a:gd name="connsiteX179" fmla="*/ 7345834 w 9394638"/>
              <a:gd name="connsiteY179" fmla="*/ 44 h 359355"/>
              <a:gd name="connsiteX180" fmla="*/ 6870292 w 9394638"/>
              <a:gd name="connsiteY180" fmla="*/ 44 h 359355"/>
              <a:gd name="connsiteX181" fmla="*/ 6887793 w 9394638"/>
              <a:gd name="connsiteY181" fmla="*/ 5497 h 359355"/>
              <a:gd name="connsiteX182" fmla="*/ 6886189 w 9394638"/>
              <a:gd name="connsiteY182" fmla="*/ 48800 h 359355"/>
              <a:gd name="connsiteX183" fmla="*/ 6885207 w 9394638"/>
              <a:gd name="connsiteY183" fmla="*/ 50694 h 359355"/>
              <a:gd name="connsiteX184" fmla="*/ 6887741 w 9394638"/>
              <a:gd name="connsiteY184" fmla="*/ 50546 h 359355"/>
              <a:gd name="connsiteX185" fmla="*/ 6996157 w 9394638"/>
              <a:gd name="connsiteY185" fmla="*/ 92245 h 359355"/>
              <a:gd name="connsiteX186" fmla="*/ 6967993 w 9394638"/>
              <a:gd name="connsiteY186" fmla="*/ 120282 h 359355"/>
              <a:gd name="connsiteX187" fmla="*/ 6962247 w 9394638"/>
              <a:gd name="connsiteY187" fmla="*/ 122196 h 359355"/>
              <a:gd name="connsiteX188" fmla="*/ 6964265 w 9394638"/>
              <a:gd name="connsiteY188" fmla="*/ 124063 h 359355"/>
              <a:gd name="connsiteX189" fmla="*/ 7011441 w 9394638"/>
              <a:gd name="connsiteY189" fmla="*/ 230209 h 359355"/>
              <a:gd name="connsiteX190" fmla="*/ 6968139 w 9394638"/>
              <a:gd name="connsiteY190" fmla="*/ 228604 h 359355"/>
              <a:gd name="connsiteX191" fmla="*/ 6966246 w 9394638"/>
              <a:gd name="connsiteY191" fmla="*/ 227624 h 359355"/>
              <a:gd name="connsiteX192" fmla="*/ 6966394 w 9394638"/>
              <a:gd name="connsiteY192" fmla="*/ 230157 h 359355"/>
              <a:gd name="connsiteX193" fmla="*/ 6924695 w 9394638"/>
              <a:gd name="connsiteY193" fmla="*/ 338575 h 359355"/>
              <a:gd name="connsiteX194" fmla="*/ 6896657 w 9394638"/>
              <a:gd name="connsiteY194" fmla="*/ 310410 h 359355"/>
              <a:gd name="connsiteX195" fmla="*/ 6894743 w 9394638"/>
              <a:gd name="connsiteY195" fmla="*/ 304665 h 359355"/>
              <a:gd name="connsiteX196" fmla="*/ 6892877 w 9394638"/>
              <a:gd name="connsiteY196" fmla="*/ 306682 h 359355"/>
              <a:gd name="connsiteX197" fmla="*/ 6786730 w 9394638"/>
              <a:gd name="connsiteY197" fmla="*/ 353858 h 359355"/>
              <a:gd name="connsiteX198" fmla="*/ 6788334 w 9394638"/>
              <a:gd name="connsiteY198" fmla="*/ 310556 h 359355"/>
              <a:gd name="connsiteX199" fmla="*/ 6789315 w 9394638"/>
              <a:gd name="connsiteY199" fmla="*/ 308662 h 359355"/>
              <a:gd name="connsiteX200" fmla="*/ 6786782 w 9394638"/>
              <a:gd name="connsiteY200" fmla="*/ 308810 h 359355"/>
              <a:gd name="connsiteX201" fmla="*/ 6678365 w 9394638"/>
              <a:gd name="connsiteY201" fmla="*/ 267111 h 359355"/>
              <a:gd name="connsiteX202" fmla="*/ 6706530 w 9394638"/>
              <a:gd name="connsiteY202" fmla="*/ 239074 h 359355"/>
              <a:gd name="connsiteX203" fmla="*/ 6712275 w 9394638"/>
              <a:gd name="connsiteY203" fmla="*/ 237160 h 359355"/>
              <a:gd name="connsiteX204" fmla="*/ 6710258 w 9394638"/>
              <a:gd name="connsiteY204" fmla="*/ 235293 h 359355"/>
              <a:gd name="connsiteX205" fmla="*/ 6658697 w 9394638"/>
              <a:gd name="connsiteY205" fmla="*/ 136647 h 359355"/>
              <a:gd name="connsiteX206" fmla="*/ 6663081 w 9394638"/>
              <a:gd name="connsiteY206" fmla="*/ 129147 h 359355"/>
              <a:gd name="connsiteX207" fmla="*/ 6706384 w 9394638"/>
              <a:gd name="connsiteY207" fmla="*/ 130752 h 359355"/>
              <a:gd name="connsiteX208" fmla="*/ 6708277 w 9394638"/>
              <a:gd name="connsiteY208" fmla="*/ 131733 h 359355"/>
              <a:gd name="connsiteX209" fmla="*/ 6708129 w 9394638"/>
              <a:gd name="connsiteY209" fmla="*/ 129198 h 359355"/>
              <a:gd name="connsiteX210" fmla="*/ 6726514 w 9394638"/>
              <a:gd name="connsiteY210" fmla="*/ 39297 h 359355"/>
              <a:gd name="connsiteX211" fmla="*/ 6749828 w 9394638"/>
              <a:gd name="connsiteY211" fmla="*/ 20781 h 359355"/>
              <a:gd name="connsiteX212" fmla="*/ 6777866 w 9394638"/>
              <a:gd name="connsiteY212" fmla="*/ 48946 h 359355"/>
              <a:gd name="connsiteX213" fmla="*/ 6779779 w 9394638"/>
              <a:gd name="connsiteY213" fmla="*/ 54691 h 359355"/>
              <a:gd name="connsiteX214" fmla="*/ 6781646 w 9394638"/>
              <a:gd name="connsiteY214" fmla="*/ 52673 h 359355"/>
              <a:gd name="connsiteX215" fmla="*/ 6870292 w 9394638"/>
              <a:gd name="connsiteY215" fmla="*/ 44 h 359355"/>
              <a:gd name="connsiteX216" fmla="*/ 6394750 w 9394638"/>
              <a:gd name="connsiteY216" fmla="*/ 44 h 359355"/>
              <a:gd name="connsiteX217" fmla="*/ 6412251 w 9394638"/>
              <a:gd name="connsiteY217" fmla="*/ 5497 h 359355"/>
              <a:gd name="connsiteX218" fmla="*/ 6410647 w 9394638"/>
              <a:gd name="connsiteY218" fmla="*/ 48800 h 359355"/>
              <a:gd name="connsiteX219" fmla="*/ 6409665 w 9394638"/>
              <a:gd name="connsiteY219" fmla="*/ 50694 h 359355"/>
              <a:gd name="connsiteX220" fmla="*/ 6412199 w 9394638"/>
              <a:gd name="connsiteY220" fmla="*/ 50546 h 359355"/>
              <a:gd name="connsiteX221" fmla="*/ 6520615 w 9394638"/>
              <a:gd name="connsiteY221" fmla="*/ 92245 h 359355"/>
              <a:gd name="connsiteX222" fmla="*/ 6492451 w 9394638"/>
              <a:gd name="connsiteY222" fmla="*/ 120282 h 359355"/>
              <a:gd name="connsiteX223" fmla="*/ 6486705 w 9394638"/>
              <a:gd name="connsiteY223" fmla="*/ 122196 h 359355"/>
              <a:gd name="connsiteX224" fmla="*/ 6488723 w 9394638"/>
              <a:gd name="connsiteY224" fmla="*/ 124063 h 359355"/>
              <a:gd name="connsiteX225" fmla="*/ 6535899 w 9394638"/>
              <a:gd name="connsiteY225" fmla="*/ 230209 h 359355"/>
              <a:gd name="connsiteX226" fmla="*/ 6492597 w 9394638"/>
              <a:gd name="connsiteY226" fmla="*/ 228604 h 359355"/>
              <a:gd name="connsiteX227" fmla="*/ 6490704 w 9394638"/>
              <a:gd name="connsiteY227" fmla="*/ 227624 h 359355"/>
              <a:gd name="connsiteX228" fmla="*/ 6490852 w 9394638"/>
              <a:gd name="connsiteY228" fmla="*/ 230157 h 359355"/>
              <a:gd name="connsiteX229" fmla="*/ 6449153 w 9394638"/>
              <a:gd name="connsiteY229" fmla="*/ 338575 h 359355"/>
              <a:gd name="connsiteX230" fmla="*/ 6421115 w 9394638"/>
              <a:gd name="connsiteY230" fmla="*/ 310410 h 359355"/>
              <a:gd name="connsiteX231" fmla="*/ 6419201 w 9394638"/>
              <a:gd name="connsiteY231" fmla="*/ 304665 h 359355"/>
              <a:gd name="connsiteX232" fmla="*/ 6417335 w 9394638"/>
              <a:gd name="connsiteY232" fmla="*/ 306682 h 359355"/>
              <a:gd name="connsiteX233" fmla="*/ 6311188 w 9394638"/>
              <a:gd name="connsiteY233" fmla="*/ 353858 h 359355"/>
              <a:gd name="connsiteX234" fmla="*/ 6312792 w 9394638"/>
              <a:gd name="connsiteY234" fmla="*/ 310556 h 359355"/>
              <a:gd name="connsiteX235" fmla="*/ 6313773 w 9394638"/>
              <a:gd name="connsiteY235" fmla="*/ 308662 h 359355"/>
              <a:gd name="connsiteX236" fmla="*/ 6311240 w 9394638"/>
              <a:gd name="connsiteY236" fmla="*/ 308810 h 359355"/>
              <a:gd name="connsiteX237" fmla="*/ 6202823 w 9394638"/>
              <a:gd name="connsiteY237" fmla="*/ 267111 h 359355"/>
              <a:gd name="connsiteX238" fmla="*/ 6230988 w 9394638"/>
              <a:gd name="connsiteY238" fmla="*/ 239074 h 359355"/>
              <a:gd name="connsiteX239" fmla="*/ 6236733 w 9394638"/>
              <a:gd name="connsiteY239" fmla="*/ 237160 h 359355"/>
              <a:gd name="connsiteX240" fmla="*/ 6234716 w 9394638"/>
              <a:gd name="connsiteY240" fmla="*/ 235293 h 359355"/>
              <a:gd name="connsiteX241" fmla="*/ 6183155 w 9394638"/>
              <a:gd name="connsiteY241" fmla="*/ 136647 h 359355"/>
              <a:gd name="connsiteX242" fmla="*/ 6187539 w 9394638"/>
              <a:gd name="connsiteY242" fmla="*/ 129147 h 359355"/>
              <a:gd name="connsiteX243" fmla="*/ 6230842 w 9394638"/>
              <a:gd name="connsiteY243" fmla="*/ 130752 h 359355"/>
              <a:gd name="connsiteX244" fmla="*/ 6232735 w 9394638"/>
              <a:gd name="connsiteY244" fmla="*/ 131733 h 359355"/>
              <a:gd name="connsiteX245" fmla="*/ 6232587 w 9394638"/>
              <a:gd name="connsiteY245" fmla="*/ 129198 h 359355"/>
              <a:gd name="connsiteX246" fmla="*/ 6250972 w 9394638"/>
              <a:gd name="connsiteY246" fmla="*/ 39297 h 359355"/>
              <a:gd name="connsiteX247" fmla="*/ 6274286 w 9394638"/>
              <a:gd name="connsiteY247" fmla="*/ 20781 h 359355"/>
              <a:gd name="connsiteX248" fmla="*/ 6302324 w 9394638"/>
              <a:gd name="connsiteY248" fmla="*/ 48946 h 359355"/>
              <a:gd name="connsiteX249" fmla="*/ 6304237 w 9394638"/>
              <a:gd name="connsiteY249" fmla="*/ 54691 h 359355"/>
              <a:gd name="connsiteX250" fmla="*/ 6306104 w 9394638"/>
              <a:gd name="connsiteY250" fmla="*/ 52673 h 359355"/>
              <a:gd name="connsiteX251" fmla="*/ 6394750 w 9394638"/>
              <a:gd name="connsiteY251" fmla="*/ 44 h 359355"/>
              <a:gd name="connsiteX252" fmla="*/ 5919208 w 9394638"/>
              <a:gd name="connsiteY252" fmla="*/ 44 h 359355"/>
              <a:gd name="connsiteX253" fmla="*/ 5936709 w 9394638"/>
              <a:gd name="connsiteY253" fmla="*/ 5497 h 359355"/>
              <a:gd name="connsiteX254" fmla="*/ 5935105 w 9394638"/>
              <a:gd name="connsiteY254" fmla="*/ 48800 h 359355"/>
              <a:gd name="connsiteX255" fmla="*/ 5934123 w 9394638"/>
              <a:gd name="connsiteY255" fmla="*/ 50694 h 359355"/>
              <a:gd name="connsiteX256" fmla="*/ 5936657 w 9394638"/>
              <a:gd name="connsiteY256" fmla="*/ 50546 h 359355"/>
              <a:gd name="connsiteX257" fmla="*/ 6045073 w 9394638"/>
              <a:gd name="connsiteY257" fmla="*/ 92245 h 359355"/>
              <a:gd name="connsiteX258" fmla="*/ 6016909 w 9394638"/>
              <a:gd name="connsiteY258" fmla="*/ 120282 h 359355"/>
              <a:gd name="connsiteX259" fmla="*/ 6011163 w 9394638"/>
              <a:gd name="connsiteY259" fmla="*/ 122196 h 359355"/>
              <a:gd name="connsiteX260" fmla="*/ 6013181 w 9394638"/>
              <a:gd name="connsiteY260" fmla="*/ 124063 h 359355"/>
              <a:gd name="connsiteX261" fmla="*/ 6060357 w 9394638"/>
              <a:gd name="connsiteY261" fmla="*/ 230209 h 359355"/>
              <a:gd name="connsiteX262" fmla="*/ 6017055 w 9394638"/>
              <a:gd name="connsiteY262" fmla="*/ 228604 h 359355"/>
              <a:gd name="connsiteX263" fmla="*/ 6015162 w 9394638"/>
              <a:gd name="connsiteY263" fmla="*/ 227624 h 359355"/>
              <a:gd name="connsiteX264" fmla="*/ 6015310 w 9394638"/>
              <a:gd name="connsiteY264" fmla="*/ 230157 h 359355"/>
              <a:gd name="connsiteX265" fmla="*/ 5973611 w 9394638"/>
              <a:gd name="connsiteY265" fmla="*/ 338575 h 359355"/>
              <a:gd name="connsiteX266" fmla="*/ 5945573 w 9394638"/>
              <a:gd name="connsiteY266" fmla="*/ 310410 h 359355"/>
              <a:gd name="connsiteX267" fmla="*/ 5943659 w 9394638"/>
              <a:gd name="connsiteY267" fmla="*/ 304665 h 359355"/>
              <a:gd name="connsiteX268" fmla="*/ 5941793 w 9394638"/>
              <a:gd name="connsiteY268" fmla="*/ 306682 h 359355"/>
              <a:gd name="connsiteX269" fmla="*/ 5835646 w 9394638"/>
              <a:gd name="connsiteY269" fmla="*/ 353858 h 359355"/>
              <a:gd name="connsiteX270" fmla="*/ 5837250 w 9394638"/>
              <a:gd name="connsiteY270" fmla="*/ 310556 h 359355"/>
              <a:gd name="connsiteX271" fmla="*/ 5838231 w 9394638"/>
              <a:gd name="connsiteY271" fmla="*/ 308662 h 359355"/>
              <a:gd name="connsiteX272" fmla="*/ 5835698 w 9394638"/>
              <a:gd name="connsiteY272" fmla="*/ 308810 h 359355"/>
              <a:gd name="connsiteX273" fmla="*/ 5727281 w 9394638"/>
              <a:gd name="connsiteY273" fmla="*/ 267111 h 359355"/>
              <a:gd name="connsiteX274" fmla="*/ 5755446 w 9394638"/>
              <a:gd name="connsiteY274" fmla="*/ 239074 h 359355"/>
              <a:gd name="connsiteX275" fmla="*/ 5761191 w 9394638"/>
              <a:gd name="connsiteY275" fmla="*/ 237160 h 359355"/>
              <a:gd name="connsiteX276" fmla="*/ 5759174 w 9394638"/>
              <a:gd name="connsiteY276" fmla="*/ 235293 h 359355"/>
              <a:gd name="connsiteX277" fmla="*/ 5707613 w 9394638"/>
              <a:gd name="connsiteY277" fmla="*/ 136647 h 359355"/>
              <a:gd name="connsiteX278" fmla="*/ 5711997 w 9394638"/>
              <a:gd name="connsiteY278" fmla="*/ 129147 h 359355"/>
              <a:gd name="connsiteX279" fmla="*/ 5755300 w 9394638"/>
              <a:gd name="connsiteY279" fmla="*/ 130752 h 359355"/>
              <a:gd name="connsiteX280" fmla="*/ 5757193 w 9394638"/>
              <a:gd name="connsiteY280" fmla="*/ 131733 h 359355"/>
              <a:gd name="connsiteX281" fmla="*/ 5757045 w 9394638"/>
              <a:gd name="connsiteY281" fmla="*/ 129198 h 359355"/>
              <a:gd name="connsiteX282" fmla="*/ 5775430 w 9394638"/>
              <a:gd name="connsiteY282" fmla="*/ 39297 h 359355"/>
              <a:gd name="connsiteX283" fmla="*/ 5798744 w 9394638"/>
              <a:gd name="connsiteY283" fmla="*/ 20781 h 359355"/>
              <a:gd name="connsiteX284" fmla="*/ 5826782 w 9394638"/>
              <a:gd name="connsiteY284" fmla="*/ 48946 h 359355"/>
              <a:gd name="connsiteX285" fmla="*/ 5828695 w 9394638"/>
              <a:gd name="connsiteY285" fmla="*/ 54691 h 359355"/>
              <a:gd name="connsiteX286" fmla="*/ 5830562 w 9394638"/>
              <a:gd name="connsiteY286" fmla="*/ 52673 h 359355"/>
              <a:gd name="connsiteX287" fmla="*/ 5919208 w 9394638"/>
              <a:gd name="connsiteY287" fmla="*/ 44 h 359355"/>
              <a:gd name="connsiteX288" fmla="*/ 5443666 w 9394638"/>
              <a:gd name="connsiteY288" fmla="*/ 44 h 359355"/>
              <a:gd name="connsiteX289" fmla="*/ 5461167 w 9394638"/>
              <a:gd name="connsiteY289" fmla="*/ 5497 h 359355"/>
              <a:gd name="connsiteX290" fmla="*/ 5459563 w 9394638"/>
              <a:gd name="connsiteY290" fmla="*/ 48800 h 359355"/>
              <a:gd name="connsiteX291" fmla="*/ 5458581 w 9394638"/>
              <a:gd name="connsiteY291" fmla="*/ 50694 h 359355"/>
              <a:gd name="connsiteX292" fmla="*/ 5461115 w 9394638"/>
              <a:gd name="connsiteY292" fmla="*/ 50546 h 359355"/>
              <a:gd name="connsiteX293" fmla="*/ 5569531 w 9394638"/>
              <a:gd name="connsiteY293" fmla="*/ 92245 h 359355"/>
              <a:gd name="connsiteX294" fmla="*/ 5541367 w 9394638"/>
              <a:gd name="connsiteY294" fmla="*/ 120282 h 359355"/>
              <a:gd name="connsiteX295" fmla="*/ 5535621 w 9394638"/>
              <a:gd name="connsiteY295" fmla="*/ 122196 h 359355"/>
              <a:gd name="connsiteX296" fmla="*/ 5537639 w 9394638"/>
              <a:gd name="connsiteY296" fmla="*/ 124063 h 359355"/>
              <a:gd name="connsiteX297" fmla="*/ 5584815 w 9394638"/>
              <a:gd name="connsiteY297" fmla="*/ 230209 h 359355"/>
              <a:gd name="connsiteX298" fmla="*/ 5541513 w 9394638"/>
              <a:gd name="connsiteY298" fmla="*/ 228604 h 359355"/>
              <a:gd name="connsiteX299" fmla="*/ 5539620 w 9394638"/>
              <a:gd name="connsiteY299" fmla="*/ 227624 h 359355"/>
              <a:gd name="connsiteX300" fmla="*/ 5539768 w 9394638"/>
              <a:gd name="connsiteY300" fmla="*/ 230157 h 359355"/>
              <a:gd name="connsiteX301" fmla="*/ 5498069 w 9394638"/>
              <a:gd name="connsiteY301" fmla="*/ 338575 h 359355"/>
              <a:gd name="connsiteX302" fmla="*/ 5470031 w 9394638"/>
              <a:gd name="connsiteY302" fmla="*/ 310410 h 359355"/>
              <a:gd name="connsiteX303" fmla="*/ 5468117 w 9394638"/>
              <a:gd name="connsiteY303" fmla="*/ 304665 h 359355"/>
              <a:gd name="connsiteX304" fmla="*/ 5466251 w 9394638"/>
              <a:gd name="connsiteY304" fmla="*/ 306682 h 359355"/>
              <a:gd name="connsiteX305" fmla="*/ 5360104 w 9394638"/>
              <a:gd name="connsiteY305" fmla="*/ 353858 h 359355"/>
              <a:gd name="connsiteX306" fmla="*/ 5361708 w 9394638"/>
              <a:gd name="connsiteY306" fmla="*/ 310556 h 359355"/>
              <a:gd name="connsiteX307" fmla="*/ 5362689 w 9394638"/>
              <a:gd name="connsiteY307" fmla="*/ 308662 h 359355"/>
              <a:gd name="connsiteX308" fmla="*/ 5360156 w 9394638"/>
              <a:gd name="connsiteY308" fmla="*/ 308810 h 359355"/>
              <a:gd name="connsiteX309" fmla="*/ 5251739 w 9394638"/>
              <a:gd name="connsiteY309" fmla="*/ 267111 h 359355"/>
              <a:gd name="connsiteX310" fmla="*/ 5279904 w 9394638"/>
              <a:gd name="connsiteY310" fmla="*/ 239074 h 359355"/>
              <a:gd name="connsiteX311" fmla="*/ 5285649 w 9394638"/>
              <a:gd name="connsiteY311" fmla="*/ 237160 h 359355"/>
              <a:gd name="connsiteX312" fmla="*/ 5283632 w 9394638"/>
              <a:gd name="connsiteY312" fmla="*/ 235293 h 359355"/>
              <a:gd name="connsiteX313" fmla="*/ 5232071 w 9394638"/>
              <a:gd name="connsiteY313" fmla="*/ 136647 h 359355"/>
              <a:gd name="connsiteX314" fmla="*/ 5236455 w 9394638"/>
              <a:gd name="connsiteY314" fmla="*/ 129147 h 359355"/>
              <a:gd name="connsiteX315" fmla="*/ 5279758 w 9394638"/>
              <a:gd name="connsiteY315" fmla="*/ 130752 h 359355"/>
              <a:gd name="connsiteX316" fmla="*/ 5281651 w 9394638"/>
              <a:gd name="connsiteY316" fmla="*/ 131733 h 359355"/>
              <a:gd name="connsiteX317" fmla="*/ 5281503 w 9394638"/>
              <a:gd name="connsiteY317" fmla="*/ 129198 h 359355"/>
              <a:gd name="connsiteX318" fmla="*/ 5299888 w 9394638"/>
              <a:gd name="connsiteY318" fmla="*/ 39297 h 359355"/>
              <a:gd name="connsiteX319" fmla="*/ 5323202 w 9394638"/>
              <a:gd name="connsiteY319" fmla="*/ 20781 h 359355"/>
              <a:gd name="connsiteX320" fmla="*/ 5351240 w 9394638"/>
              <a:gd name="connsiteY320" fmla="*/ 48946 h 359355"/>
              <a:gd name="connsiteX321" fmla="*/ 5353153 w 9394638"/>
              <a:gd name="connsiteY321" fmla="*/ 54691 h 359355"/>
              <a:gd name="connsiteX322" fmla="*/ 5355020 w 9394638"/>
              <a:gd name="connsiteY322" fmla="*/ 52673 h 359355"/>
              <a:gd name="connsiteX323" fmla="*/ 5443666 w 9394638"/>
              <a:gd name="connsiteY323" fmla="*/ 44 h 359355"/>
              <a:gd name="connsiteX324" fmla="*/ 4968124 w 9394638"/>
              <a:gd name="connsiteY324" fmla="*/ 44 h 359355"/>
              <a:gd name="connsiteX325" fmla="*/ 4985625 w 9394638"/>
              <a:gd name="connsiteY325" fmla="*/ 5497 h 359355"/>
              <a:gd name="connsiteX326" fmla="*/ 4984021 w 9394638"/>
              <a:gd name="connsiteY326" fmla="*/ 48800 h 359355"/>
              <a:gd name="connsiteX327" fmla="*/ 4983039 w 9394638"/>
              <a:gd name="connsiteY327" fmla="*/ 50694 h 359355"/>
              <a:gd name="connsiteX328" fmla="*/ 4985573 w 9394638"/>
              <a:gd name="connsiteY328" fmla="*/ 50546 h 359355"/>
              <a:gd name="connsiteX329" fmla="*/ 5093989 w 9394638"/>
              <a:gd name="connsiteY329" fmla="*/ 92245 h 359355"/>
              <a:gd name="connsiteX330" fmla="*/ 5065825 w 9394638"/>
              <a:gd name="connsiteY330" fmla="*/ 120282 h 359355"/>
              <a:gd name="connsiteX331" fmla="*/ 5060079 w 9394638"/>
              <a:gd name="connsiteY331" fmla="*/ 122196 h 359355"/>
              <a:gd name="connsiteX332" fmla="*/ 5062097 w 9394638"/>
              <a:gd name="connsiteY332" fmla="*/ 124063 h 359355"/>
              <a:gd name="connsiteX333" fmla="*/ 5109273 w 9394638"/>
              <a:gd name="connsiteY333" fmla="*/ 230209 h 359355"/>
              <a:gd name="connsiteX334" fmla="*/ 5065971 w 9394638"/>
              <a:gd name="connsiteY334" fmla="*/ 228604 h 359355"/>
              <a:gd name="connsiteX335" fmla="*/ 5064078 w 9394638"/>
              <a:gd name="connsiteY335" fmla="*/ 227624 h 359355"/>
              <a:gd name="connsiteX336" fmla="*/ 5064226 w 9394638"/>
              <a:gd name="connsiteY336" fmla="*/ 230157 h 359355"/>
              <a:gd name="connsiteX337" fmla="*/ 5022527 w 9394638"/>
              <a:gd name="connsiteY337" fmla="*/ 338575 h 359355"/>
              <a:gd name="connsiteX338" fmla="*/ 4994489 w 9394638"/>
              <a:gd name="connsiteY338" fmla="*/ 310410 h 359355"/>
              <a:gd name="connsiteX339" fmla="*/ 4992575 w 9394638"/>
              <a:gd name="connsiteY339" fmla="*/ 304665 h 359355"/>
              <a:gd name="connsiteX340" fmla="*/ 4990709 w 9394638"/>
              <a:gd name="connsiteY340" fmla="*/ 306682 h 359355"/>
              <a:gd name="connsiteX341" fmla="*/ 4884562 w 9394638"/>
              <a:gd name="connsiteY341" fmla="*/ 353858 h 359355"/>
              <a:gd name="connsiteX342" fmla="*/ 4886166 w 9394638"/>
              <a:gd name="connsiteY342" fmla="*/ 310556 h 359355"/>
              <a:gd name="connsiteX343" fmla="*/ 4887147 w 9394638"/>
              <a:gd name="connsiteY343" fmla="*/ 308662 h 359355"/>
              <a:gd name="connsiteX344" fmla="*/ 4884614 w 9394638"/>
              <a:gd name="connsiteY344" fmla="*/ 308810 h 359355"/>
              <a:gd name="connsiteX345" fmla="*/ 4776197 w 9394638"/>
              <a:gd name="connsiteY345" fmla="*/ 267111 h 359355"/>
              <a:gd name="connsiteX346" fmla="*/ 4804362 w 9394638"/>
              <a:gd name="connsiteY346" fmla="*/ 239074 h 359355"/>
              <a:gd name="connsiteX347" fmla="*/ 4810107 w 9394638"/>
              <a:gd name="connsiteY347" fmla="*/ 237160 h 359355"/>
              <a:gd name="connsiteX348" fmla="*/ 4808090 w 9394638"/>
              <a:gd name="connsiteY348" fmla="*/ 235293 h 359355"/>
              <a:gd name="connsiteX349" fmla="*/ 4756529 w 9394638"/>
              <a:gd name="connsiteY349" fmla="*/ 136647 h 359355"/>
              <a:gd name="connsiteX350" fmla="*/ 4760913 w 9394638"/>
              <a:gd name="connsiteY350" fmla="*/ 129147 h 359355"/>
              <a:gd name="connsiteX351" fmla="*/ 4804216 w 9394638"/>
              <a:gd name="connsiteY351" fmla="*/ 130752 h 359355"/>
              <a:gd name="connsiteX352" fmla="*/ 4806109 w 9394638"/>
              <a:gd name="connsiteY352" fmla="*/ 131733 h 359355"/>
              <a:gd name="connsiteX353" fmla="*/ 4805961 w 9394638"/>
              <a:gd name="connsiteY353" fmla="*/ 129198 h 359355"/>
              <a:gd name="connsiteX354" fmla="*/ 4824346 w 9394638"/>
              <a:gd name="connsiteY354" fmla="*/ 39297 h 359355"/>
              <a:gd name="connsiteX355" fmla="*/ 4847660 w 9394638"/>
              <a:gd name="connsiteY355" fmla="*/ 20781 h 359355"/>
              <a:gd name="connsiteX356" fmla="*/ 4875698 w 9394638"/>
              <a:gd name="connsiteY356" fmla="*/ 48946 h 359355"/>
              <a:gd name="connsiteX357" fmla="*/ 4877611 w 9394638"/>
              <a:gd name="connsiteY357" fmla="*/ 54691 h 359355"/>
              <a:gd name="connsiteX358" fmla="*/ 4879478 w 9394638"/>
              <a:gd name="connsiteY358" fmla="*/ 52673 h 359355"/>
              <a:gd name="connsiteX359" fmla="*/ 4968124 w 9394638"/>
              <a:gd name="connsiteY359" fmla="*/ 44 h 359355"/>
              <a:gd name="connsiteX360" fmla="*/ 4492582 w 9394638"/>
              <a:gd name="connsiteY360" fmla="*/ 44 h 359355"/>
              <a:gd name="connsiteX361" fmla="*/ 4510083 w 9394638"/>
              <a:gd name="connsiteY361" fmla="*/ 5497 h 359355"/>
              <a:gd name="connsiteX362" fmla="*/ 4508479 w 9394638"/>
              <a:gd name="connsiteY362" fmla="*/ 48800 h 359355"/>
              <a:gd name="connsiteX363" fmla="*/ 4507497 w 9394638"/>
              <a:gd name="connsiteY363" fmla="*/ 50694 h 359355"/>
              <a:gd name="connsiteX364" fmla="*/ 4510031 w 9394638"/>
              <a:gd name="connsiteY364" fmla="*/ 50546 h 359355"/>
              <a:gd name="connsiteX365" fmla="*/ 4618447 w 9394638"/>
              <a:gd name="connsiteY365" fmla="*/ 92245 h 359355"/>
              <a:gd name="connsiteX366" fmla="*/ 4590283 w 9394638"/>
              <a:gd name="connsiteY366" fmla="*/ 120282 h 359355"/>
              <a:gd name="connsiteX367" fmla="*/ 4584537 w 9394638"/>
              <a:gd name="connsiteY367" fmla="*/ 122196 h 359355"/>
              <a:gd name="connsiteX368" fmla="*/ 4586555 w 9394638"/>
              <a:gd name="connsiteY368" fmla="*/ 124063 h 359355"/>
              <a:gd name="connsiteX369" fmla="*/ 4633731 w 9394638"/>
              <a:gd name="connsiteY369" fmla="*/ 230209 h 359355"/>
              <a:gd name="connsiteX370" fmla="*/ 4590429 w 9394638"/>
              <a:gd name="connsiteY370" fmla="*/ 228604 h 359355"/>
              <a:gd name="connsiteX371" fmla="*/ 4588536 w 9394638"/>
              <a:gd name="connsiteY371" fmla="*/ 227624 h 359355"/>
              <a:gd name="connsiteX372" fmla="*/ 4588684 w 9394638"/>
              <a:gd name="connsiteY372" fmla="*/ 230157 h 359355"/>
              <a:gd name="connsiteX373" fmla="*/ 4546985 w 9394638"/>
              <a:gd name="connsiteY373" fmla="*/ 338575 h 359355"/>
              <a:gd name="connsiteX374" fmla="*/ 4518947 w 9394638"/>
              <a:gd name="connsiteY374" fmla="*/ 310410 h 359355"/>
              <a:gd name="connsiteX375" fmla="*/ 4517033 w 9394638"/>
              <a:gd name="connsiteY375" fmla="*/ 304665 h 359355"/>
              <a:gd name="connsiteX376" fmla="*/ 4515167 w 9394638"/>
              <a:gd name="connsiteY376" fmla="*/ 306682 h 359355"/>
              <a:gd name="connsiteX377" fmla="*/ 4409020 w 9394638"/>
              <a:gd name="connsiteY377" fmla="*/ 353858 h 359355"/>
              <a:gd name="connsiteX378" fmla="*/ 4410624 w 9394638"/>
              <a:gd name="connsiteY378" fmla="*/ 310556 h 359355"/>
              <a:gd name="connsiteX379" fmla="*/ 4411605 w 9394638"/>
              <a:gd name="connsiteY379" fmla="*/ 308662 h 359355"/>
              <a:gd name="connsiteX380" fmla="*/ 4409072 w 9394638"/>
              <a:gd name="connsiteY380" fmla="*/ 308810 h 359355"/>
              <a:gd name="connsiteX381" fmla="*/ 4300655 w 9394638"/>
              <a:gd name="connsiteY381" fmla="*/ 267111 h 359355"/>
              <a:gd name="connsiteX382" fmla="*/ 4328820 w 9394638"/>
              <a:gd name="connsiteY382" fmla="*/ 239074 h 359355"/>
              <a:gd name="connsiteX383" fmla="*/ 4334565 w 9394638"/>
              <a:gd name="connsiteY383" fmla="*/ 237160 h 359355"/>
              <a:gd name="connsiteX384" fmla="*/ 4332548 w 9394638"/>
              <a:gd name="connsiteY384" fmla="*/ 235293 h 359355"/>
              <a:gd name="connsiteX385" fmla="*/ 4280987 w 9394638"/>
              <a:gd name="connsiteY385" fmla="*/ 136647 h 359355"/>
              <a:gd name="connsiteX386" fmla="*/ 4285371 w 9394638"/>
              <a:gd name="connsiteY386" fmla="*/ 129147 h 359355"/>
              <a:gd name="connsiteX387" fmla="*/ 4328674 w 9394638"/>
              <a:gd name="connsiteY387" fmla="*/ 130752 h 359355"/>
              <a:gd name="connsiteX388" fmla="*/ 4330567 w 9394638"/>
              <a:gd name="connsiteY388" fmla="*/ 131733 h 359355"/>
              <a:gd name="connsiteX389" fmla="*/ 4330419 w 9394638"/>
              <a:gd name="connsiteY389" fmla="*/ 129198 h 359355"/>
              <a:gd name="connsiteX390" fmla="*/ 4348804 w 9394638"/>
              <a:gd name="connsiteY390" fmla="*/ 39297 h 359355"/>
              <a:gd name="connsiteX391" fmla="*/ 4372118 w 9394638"/>
              <a:gd name="connsiteY391" fmla="*/ 20781 h 359355"/>
              <a:gd name="connsiteX392" fmla="*/ 4400156 w 9394638"/>
              <a:gd name="connsiteY392" fmla="*/ 48946 h 359355"/>
              <a:gd name="connsiteX393" fmla="*/ 4402069 w 9394638"/>
              <a:gd name="connsiteY393" fmla="*/ 54691 h 359355"/>
              <a:gd name="connsiteX394" fmla="*/ 4403936 w 9394638"/>
              <a:gd name="connsiteY394" fmla="*/ 52673 h 359355"/>
              <a:gd name="connsiteX395" fmla="*/ 4492582 w 9394638"/>
              <a:gd name="connsiteY395" fmla="*/ 44 h 359355"/>
              <a:gd name="connsiteX396" fmla="*/ 4017040 w 9394638"/>
              <a:gd name="connsiteY396" fmla="*/ 44 h 359355"/>
              <a:gd name="connsiteX397" fmla="*/ 4034541 w 9394638"/>
              <a:gd name="connsiteY397" fmla="*/ 5497 h 359355"/>
              <a:gd name="connsiteX398" fmla="*/ 4032937 w 9394638"/>
              <a:gd name="connsiteY398" fmla="*/ 48800 h 359355"/>
              <a:gd name="connsiteX399" fmla="*/ 4031955 w 9394638"/>
              <a:gd name="connsiteY399" fmla="*/ 50694 h 359355"/>
              <a:gd name="connsiteX400" fmla="*/ 4034489 w 9394638"/>
              <a:gd name="connsiteY400" fmla="*/ 50546 h 359355"/>
              <a:gd name="connsiteX401" fmla="*/ 4142905 w 9394638"/>
              <a:gd name="connsiteY401" fmla="*/ 92245 h 359355"/>
              <a:gd name="connsiteX402" fmla="*/ 4114741 w 9394638"/>
              <a:gd name="connsiteY402" fmla="*/ 120282 h 359355"/>
              <a:gd name="connsiteX403" fmla="*/ 4108995 w 9394638"/>
              <a:gd name="connsiteY403" fmla="*/ 122196 h 359355"/>
              <a:gd name="connsiteX404" fmla="*/ 4111013 w 9394638"/>
              <a:gd name="connsiteY404" fmla="*/ 124063 h 359355"/>
              <a:gd name="connsiteX405" fmla="*/ 4158189 w 9394638"/>
              <a:gd name="connsiteY405" fmla="*/ 230209 h 359355"/>
              <a:gd name="connsiteX406" fmla="*/ 4114887 w 9394638"/>
              <a:gd name="connsiteY406" fmla="*/ 228604 h 359355"/>
              <a:gd name="connsiteX407" fmla="*/ 4112994 w 9394638"/>
              <a:gd name="connsiteY407" fmla="*/ 227624 h 359355"/>
              <a:gd name="connsiteX408" fmla="*/ 4113142 w 9394638"/>
              <a:gd name="connsiteY408" fmla="*/ 230157 h 359355"/>
              <a:gd name="connsiteX409" fmla="*/ 4071443 w 9394638"/>
              <a:gd name="connsiteY409" fmla="*/ 338575 h 359355"/>
              <a:gd name="connsiteX410" fmla="*/ 4043405 w 9394638"/>
              <a:gd name="connsiteY410" fmla="*/ 310410 h 359355"/>
              <a:gd name="connsiteX411" fmla="*/ 4041491 w 9394638"/>
              <a:gd name="connsiteY411" fmla="*/ 304665 h 359355"/>
              <a:gd name="connsiteX412" fmla="*/ 4039625 w 9394638"/>
              <a:gd name="connsiteY412" fmla="*/ 306682 h 359355"/>
              <a:gd name="connsiteX413" fmla="*/ 3933480 w 9394638"/>
              <a:gd name="connsiteY413" fmla="*/ 353858 h 359355"/>
              <a:gd name="connsiteX414" fmla="*/ 3935084 w 9394638"/>
              <a:gd name="connsiteY414" fmla="*/ 310556 h 359355"/>
              <a:gd name="connsiteX415" fmla="*/ 3936065 w 9394638"/>
              <a:gd name="connsiteY415" fmla="*/ 308662 h 359355"/>
              <a:gd name="connsiteX416" fmla="*/ 3933532 w 9394638"/>
              <a:gd name="connsiteY416" fmla="*/ 308810 h 359355"/>
              <a:gd name="connsiteX417" fmla="*/ 3825115 w 9394638"/>
              <a:gd name="connsiteY417" fmla="*/ 267111 h 359355"/>
              <a:gd name="connsiteX418" fmla="*/ 3853280 w 9394638"/>
              <a:gd name="connsiteY418" fmla="*/ 239074 h 359355"/>
              <a:gd name="connsiteX419" fmla="*/ 3859026 w 9394638"/>
              <a:gd name="connsiteY419" fmla="*/ 237160 h 359355"/>
              <a:gd name="connsiteX420" fmla="*/ 3857008 w 9394638"/>
              <a:gd name="connsiteY420" fmla="*/ 235293 h 359355"/>
              <a:gd name="connsiteX421" fmla="*/ 3805447 w 9394638"/>
              <a:gd name="connsiteY421" fmla="*/ 136647 h 359355"/>
              <a:gd name="connsiteX422" fmla="*/ 3809831 w 9394638"/>
              <a:gd name="connsiteY422" fmla="*/ 129147 h 359355"/>
              <a:gd name="connsiteX423" fmla="*/ 3853134 w 9394638"/>
              <a:gd name="connsiteY423" fmla="*/ 130752 h 359355"/>
              <a:gd name="connsiteX424" fmla="*/ 3855027 w 9394638"/>
              <a:gd name="connsiteY424" fmla="*/ 131733 h 359355"/>
              <a:gd name="connsiteX425" fmla="*/ 3854879 w 9394638"/>
              <a:gd name="connsiteY425" fmla="*/ 129198 h 359355"/>
              <a:gd name="connsiteX426" fmla="*/ 3873264 w 9394638"/>
              <a:gd name="connsiteY426" fmla="*/ 39297 h 359355"/>
              <a:gd name="connsiteX427" fmla="*/ 3896579 w 9394638"/>
              <a:gd name="connsiteY427" fmla="*/ 20781 h 359355"/>
              <a:gd name="connsiteX428" fmla="*/ 3924616 w 9394638"/>
              <a:gd name="connsiteY428" fmla="*/ 48946 h 359355"/>
              <a:gd name="connsiteX429" fmla="*/ 3926530 w 9394638"/>
              <a:gd name="connsiteY429" fmla="*/ 54691 h 359355"/>
              <a:gd name="connsiteX430" fmla="*/ 3928396 w 9394638"/>
              <a:gd name="connsiteY430" fmla="*/ 52673 h 359355"/>
              <a:gd name="connsiteX431" fmla="*/ 4017040 w 9394638"/>
              <a:gd name="connsiteY431" fmla="*/ 44 h 359355"/>
              <a:gd name="connsiteX432" fmla="*/ 3541500 w 9394638"/>
              <a:gd name="connsiteY432" fmla="*/ 44 h 359355"/>
              <a:gd name="connsiteX433" fmla="*/ 3559001 w 9394638"/>
              <a:gd name="connsiteY433" fmla="*/ 5497 h 359355"/>
              <a:gd name="connsiteX434" fmla="*/ 3557397 w 9394638"/>
              <a:gd name="connsiteY434" fmla="*/ 48800 h 359355"/>
              <a:gd name="connsiteX435" fmla="*/ 3556416 w 9394638"/>
              <a:gd name="connsiteY435" fmla="*/ 50694 h 359355"/>
              <a:gd name="connsiteX436" fmla="*/ 3558949 w 9394638"/>
              <a:gd name="connsiteY436" fmla="*/ 50546 h 359355"/>
              <a:gd name="connsiteX437" fmla="*/ 3667366 w 9394638"/>
              <a:gd name="connsiteY437" fmla="*/ 92245 h 359355"/>
              <a:gd name="connsiteX438" fmla="*/ 3639201 w 9394638"/>
              <a:gd name="connsiteY438" fmla="*/ 120282 h 359355"/>
              <a:gd name="connsiteX439" fmla="*/ 3633456 w 9394638"/>
              <a:gd name="connsiteY439" fmla="*/ 122196 h 359355"/>
              <a:gd name="connsiteX440" fmla="*/ 3635473 w 9394638"/>
              <a:gd name="connsiteY440" fmla="*/ 124063 h 359355"/>
              <a:gd name="connsiteX441" fmla="*/ 3682649 w 9394638"/>
              <a:gd name="connsiteY441" fmla="*/ 230209 h 359355"/>
              <a:gd name="connsiteX442" fmla="*/ 3639347 w 9394638"/>
              <a:gd name="connsiteY442" fmla="*/ 228604 h 359355"/>
              <a:gd name="connsiteX443" fmla="*/ 3637454 w 9394638"/>
              <a:gd name="connsiteY443" fmla="*/ 227624 h 359355"/>
              <a:gd name="connsiteX444" fmla="*/ 3637602 w 9394638"/>
              <a:gd name="connsiteY444" fmla="*/ 230157 h 359355"/>
              <a:gd name="connsiteX445" fmla="*/ 3595903 w 9394638"/>
              <a:gd name="connsiteY445" fmla="*/ 338575 h 359355"/>
              <a:gd name="connsiteX446" fmla="*/ 3567866 w 9394638"/>
              <a:gd name="connsiteY446" fmla="*/ 310410 h 359355"/>
              <a:gd name="connsiteX447" fmla="*/ 3565952 w 9394638"/>
              <a:gd name="connsiteY447" fmla="*/ 304665 h 359355"/>
              <a:gd name="connsiteX448" fmla="*/ 3564085 w 9394638"/>
              <a:gd name="connsiteY448" fmla="*/ 306682 h 359355"/>
              <a:gd name="connsiteX449" fmla="*/ 3457938 w 9394638"/>
              <a:gd name="connsiteY449" fmla="*/ 353858 h 359355"/>
              <a:gd name="connsiteX450" fmla="*/ 3459543 w 9394638"/>
              <a:gd name="connsiteY450" fmla="*/ 310556 h 359355"/>
              <a:gd name="connsiteX451" fmla="*/ 3460524 w 9394638"/>
              <a:gd name="connsiteY451" fmla="*/ 308662 h 359355"/>
              <a:gd name="connsiteX452" fmla="*/ 3457990 w 9394638"/>
              <a:gd name="connsiteY452" fmla="*/ 308810 h 359355"/>
              <a:gd name="connsiteX453" fmla="*/ 3349573 w 9394638"/>
              <a:gd name="connsiteY453" fmla="*/ 267111 h 359355"/>
              <a:gd name="connsiteX454" fmla="*/ 3377738 w 9394638"/>
              <a:gd name="connsiteY454" fmla="*/ 239074 h 359355"/>
              <a:gd name="connsiteX455" fmla="*/ 3383484 w 9394638"/>
              <a:gd name="connsiteY455" fmla="*/ 237160 h 359355"/>
              <a:gd name="connsiteX456" fmla="*/ 3381466 w 9394638"/>
              <a:gd name="connsiteY456" fmla="*/ 235293 h 359355"/>
              <a:gd name="connsiteX457" fmla="*/ 3329905 w 9394638"/>
              <a:gd name="connsiteY457" fmla="*/ 136647 h 359355"/>
              <a:gd name="connsiteX458" fmla="*/ 3334290 w 9394638"/>
              <a:gd name="connsiteY458" fmla="*/ 129147 h 359355"/>
              <a:gd name="connsiteX459" fmla="*/ 3377592 w 9394638"/>
              <a:gd name="connsiteY459" fmla="*/ 130752 h 359355"/>
              <a:gd name="connsiteX460" fmla="*/ 3379485 w 9394638"/>
              <a:gd name="connsiteY460" fmla="*/ 131733 h 359355"/>
              <a:gd name="connsiteX461" fmla="*/ 3379338 w 9394638"/>
              <a:gd name="connsiteY461" fmla="*/ 129198 h 359355"/>
              <a:gd name="connsiteX462" fmla="*/ 3397723 w 9394638"/>
              <a:gd name="connsiteY462" fmla="*/ 39297 h 359355"/>
              <a:gd name="connsiteX463" fmla="*/ 3421037 w 9394638"/>
              <a:gd name="connsiteY463" fmla="*/ 20781 h 359355"/>
              <a:gd name="connsiteX464" fmla="*/ 3449074 w 9394638"/>
              <a:gd name="connsiteY464" fmla="*/ 48946 h 359355"/>
              <a:gd name="connsiteX465" fmla="*/ 3450988 w 9394638"/>
              <a:gd name="connsiteY465" fmla="*/ 54691 h 359355"/>
              <a:gd name="connsiteX466" fmla="*/ 3452854 w 9394638"/>
              <a:gd name="connsiteY466" fmla="*/ 52673 h 359355"/>
              <a:gd name="connsiteX467" fmla="*/ 3541500 w 9394638"/>
              <a:gd name="connsiteY467" fmla="*/ 44 h 359355"/>
              <a:gd name="connsiteX468" fmla="*/ 3065959 w 9394638"/>
              <a:gd name="connsiteY468" fmla="*/ 44 h 359355"/>
              <a:gd name="connsiteX469" fmla="*/ 3083460 w 9394638"/>
              <a:gd name="connsiteY469" fmla="*/ 5497 h 359355"/>
              <a:gd name="connsiteX470" fmla="*/ 3081855 w 9394638"/>
              <a:gd name="connsiteY470" fmla="*/ 48800 h 359355"/>
              <a:gd name="connsiteX471" fmla="*/ 3080874 w 9394638"/>
              <a:gd name="connsiteY471" fmla="*/ 50694 h 359355"/>
              <a:gd name="connsiteX472" fmla="*/ 3083407 w 9394638"/>
              <a:gd name="connsiteY472" fmla="*/ 50546 h 359355"/>
              <a:gd name="connsiteX473" fmla="*/ 3191824 w 9394638"/>
              <a:gd name="connsiteY473" fmla="*/ 92245 h 359355"/>
              <a:gd name="connsiteX474" fmla="*/ 3163659 w 9394638"/>
              <a:gd name="connsiteY474" fmla="*/ 120282 h 359355"/>
              <a:gd name="connsiteX475" fmla="*/ 3157914 w 9394638"/>
              <a:gd name="connsiteY475" fmla="*/ 122196 h 359355"/>
              <a:gd name="connsiteX476" fmla="*/ 3159932 w 9394638"/>
              <a:gd name="connsiteY476" fmla="*/ 124063 h 359355"/>
              <a:gd name="connsiteX477" fmla="*/ 3207108 w 9394638"/>
              <a:gd name="connsiteY477" fmla="*/ 230209 h 359355"/>
              <a:gd name="connsiteX478" fmla="*/ 3163805 w 9394638"/>
              <a:gd name="connsiteY478" fmla="*/ 228604 h 359355"/>
              <a:gd name="connsiteX479" fmla="*/ 3161913 w 9394638"/>
              <a:gd name="connsiteY479" fmla="*/ 227624 h 359355"/>
              <a:gd name="connsiteX480" fmla="*/ 3162060 w 9394638"/>
              <a:gd name="connsiteY480" fmla="*/ 230157 h 359355"/>
              <a:gd name="connsiteX481" fmla="*/ 3120361 w 9394638"/>
              <a:gd name="connsiteY481" fmla="*/ 338575 h 359355"/>
              <a:gd name="connsiteX482" fmla="*/ 3092324 w 9394638"/>
              <a:gd name="connsiteY482" fmla="*/ 310410 h 359355"/>
              <a:gd name="connsiteX483" fmla="*/ 3090410 w 9394638"/>
              <a:gd name="connsiteY483" fmla="*/ 304665 h 359355"/>
              <a:gd name="connsiteX484" fmla="*/ 3088543 w 9394638"/>
              <a:gd name="connsiteY484" fmla="*/ 306682 h 359355"/>
              <a:gd name="connsiteX485" fmla="*/ 2982397 w 9394638"/>
              <a:gd name="connsiteY485" fmla="*/ 353858 h 359355"/>
              <a:gd name="connsiteX486" fmla="*/ 2984001 w 9394638"/>
              <a:gd name="connsiteY486" fmla="*/ 310556 h 359355"/>
              <a:gd name="connsiteX487" fmla="*/ 2984982 w 9394638"/>
              <a:gd name="connsiteY487" fmla="*/ 308662 h 359355"/>
              <a:gd name="connsiteX488" fmla="*/ 2982448 w 9394638"/>
              <a:gd name="connsiteY488" fmla="*/ 308810 h 359355"/>
              <a:gd name="connsiteX489" fmla="*/ 2874032 w 9394638"/>
              <a:gd name="connsiteY489" fmla="*/ 267111 h 359355"/>
              <a:gd name="connsiteX490" fmla="*/ 2902196 w 9394638"/>
              <a:gd name="connsiteY490" fmla="*/ 239074 h 359355"/>
              <a:gd name="connsiteX491" fmla="*/ 2907942 w 9394638"/>
              <a:gd name="connsiteY491" fmla="*/ 237160 h 359355"/>
              <a:gd name="connsiteX492" fmla="*/ 2905924 w 9394638"/>
              <a:gd name="connsiteY492" fmla="*/ 235293 h 359355"/>
              <a:gd name="connsiteX493" fmla="*/ 2854363 w 9394638"/>
              <a:gd name="connsiteY493" fmla="*/ 136647 h 359355"/>
              <a:gd name="connsiteX494" fmla="*/ 2858748 w 9394638"/>
              <a:gd name="connsiteY494" fmla="*/ 129147 h 359355"/>
              <a:gd name="connsiteX495" fmla="*/ 2902050 w 9394638"/>
              <a:gd name="connsiteY495" fmla="*/ 130752 h 359355"/>
              <a:gd name="connsiteX496" fmla="*/ 2903944 w 9394638"/>
              <a:gd name="connsiteY496" fmla="*/ 131733 h 359355"/>
              <a:gd name="connsiteX497" fmla="*/ 2903796 w 9394638"/>
              <a:gd name="connsiteY497" fmla="*/ 129198 h 359355"/>
              <a:gd name="connsiteX498" fmla="*/ 2922180 w 9394638"/>
              <a:gd name="connsiteY498" fmla="*/ 39297 h 359355"/>
              <a:gd name="connsiteX499" fmla="*/ 2945495 w 9394638"/>
              <a:gd name="connsiteY499" fmla="*/ 20781 h 359355"/>
              <a:gd name="connsiteX500" fmla="*/ 2973532 w 9394638"/>
              <a:gd name="connsiteY500" fmla="*/ 48946 h 359355"/>
              <a:gd name="connsiteX501" fmla="*/ 2975446 w 9394638"/>
              <a:gd name="connsiteY501" fmla="*/ 54691 h 359355"/>
              <a:gd name="connsiteX502" fmla="*/ 2977312 w 9394638"/>
              <a:gd name="connsiteY502" fmla="*/ 52673 h 359355"/>
              <a:gd name="connsiteX503" fmla="*/ 3065959 w 9394638"/>
              <a:gd name="connsiteY503" fmla="*/ 44 h 359355"/>
              <a:gd name="connsiteX504" fmla="*/ 2590416 w 9394638"/>
              <a:gd name="connsiteY504" fmla="*/ 44 h 359355"/>
              <a:gd name="connsiteX505" fmla="*/ 2607918 w 9394638"/>
              <a:gd name="connsiteY505" fmla="*/ 5497 h 359355"/>
              <a:gd name="connsiteX506" fmla="*/ 2606313 w 9394638"/>
              <a:gd name="connsiteY506" fmla="*/ 48800 h 359355"/>
              <a:gd name="connsiteX507" fmla="*/ 2605332 w 9394638"/>
              <a:gd name="connsiteY507" fmla="*/ 50694 h 359355"/>
              <a:gd name="connsiteX508" fmla="*/ 2607865 w 9394638"/>
              <a:gd name="connsiteY508" fmla="*/ 50546 h 359355"/>
              <a:gd name="connsiteX509" fmla="*/ 2716282 w 9394638"/>
              <a:gd name="connsiteY509" fmla="*/ 92245 h 359355"/>
              <a:gd name="connsiteX510" fmla="*/ 2688117 w 9394638"/>
              <a:gd name="connsiteY510" fmla="*/ 120282 h 359355"/>
              <a:gd name="connsiteX511" fmla="*/ 2682372 w 9394638"/>
              <a:gd name="connsiteY511" fmla="*/ 122196 h 359355"/>
              <a:gd name="connsiteX512" fmla="*/ 2684389 w 9394638"/>
              <a:gd name="connsiteY512" fmla="*/ 124063 h 359355"/>
              <a:gd name="connsiteX513" fmla="*/ 2731566 w 9394638"/>
              <a:gd name="connsiteY513" fmla="*/ 230209 h 359355"/>
              <a:gd name="connsiteX514" fmla="*/ 2688264 w 9394638"/>
              <a:gd name="connsiteY514" fmla="*/ 228604 h 359355"/>
              <a:gd name="connsiteX515" fmla="*/ 2686371 w 9394638"/>
              <a:gd name="connsiteY515" fmla="*/ 227624 h 359355"/>
              <a:gd name="connsiteX516" fmla="*/ 2686519 w 9394638"/>
              <a:gd name="connsiteY516" fmla="*/ 230157 h 359355"/>
              <a:gd name="connsiteX517" fmla="*/ 2644819 w 9394638"/>
              <a:gd name="connsiteY517" fmla="*/ 338575 h 359355"/>
              <a:gd name="connsiteX518" fmla="*/ 2616782 w 9394638"/>
              <a:gd name="connsiteY518" fmla="*/ 310410 h 359355"/>
              <a:gd name="connsiteX519" fmla="*/ 2614868 w 9394638"/>
              <a:gd name="connsiteY519" fmla="*/ 304665 h 359355"/>
              <a:gd name="connsiteX520" fmla="*/ 2613001 w 9394638"/>
              <a:gd name="connsiteY520" fmla="*/ 306682 h 359355"/>
              <a:gd name="connsiteX521" fmla="*/ 2506855 w 9394638"/>
              <a:gd name="connsiteY521" fmla="*/ 353858 h 359355"/>
              <a:gd name="connsiteX522" fmla="*/ 2508459 w 9394638"/>
              <a:gd name="connsiteY522" fmla="*/ 310556 h 359355"/>
              <a:gd name="connsiteX523" fmla="*/ 2509440 w 9394638"/>
              <a:gd name="connsiteY523" fmla="*/ 308662 h 359355"/>
              <a:gd name="connsiteX524" fmla="*/ 2506907 w 9394638"/>
              <a:gd name="connsiteY524" fmla="*/ 308810 h 359355"/>
              <a:gd name="connsiteX525" fmla="*/ 2398490 w 9394638"/>
              <a:gd name="connsiteY525" fmla="*/ 267111 h 359355"/>
              <a:gd name="connsiteX526" fmla="*/ 2426655 w 9394638"/>
              <a:gd name="connsiteY526" fmla="*/ 239074 h 359355"/>
              <a:gd name="connsiteX527" fmla="*/ 2432400 w 9394638"/>
              <a:gd name="connsiteY527" fmla="*/ 237160 h 359355"/>
              <a:gd name="connsiteX528" fmla="*/ 2430382 w 9394638"/>
              <a:gd name="connsiteY528" fmla="*/ 235293 h 359355"/>
              <a:gd name="connsiteX529" fmla="*/ 2378822 w 9394638"/>
              <a:gd name="connsiteY529" fmla="*/ 136647 h 359355"/>
              <a:gd name="connsiteX530" fmla="*/ 2383206 w 9394638"/>
              <a:gd name="connsiteY530" fmla="*/ 129147 h 359355"/>
              <a:gd name="connsiteX531" fmla="*/ 2426509 w 9394638"/>
              <a:gd name="connsiteY531" fmla="*/ 130752 h 359355"/>
              <a:gd name="connsiteX532" fmla="*/ 2428402 w 9394638"/>
              <a:gd name="connsiteY532" fmla="*/ 131733 h 359355"/>
              <a:gd name="connsiteX533" fmla="*/ 2428254 w 9394638"/>
              <a:gd name="connsiteY533" fmla="*/ 129198 h 359355"/>
              <a:gd name="connsiteX534" fmla="*/ 2446639 w 9394638"/>
              <a:gd name="connsiteY534" fmla="*/ 39297 h 359355"/>
              <a:gd name="connsiteX535" fmla="*/ 2469953 w 9394638"/>
              <a:gd name="connsiteY535" fmla="*/ 20781 h 359355"/>
              <a:gd name="connsiteX536" fmla="*/ 2497990 w 9394638"/>
              <a:gd name="connsiteY536" fmla="*/ 48946 h 359355"/>
              <a:gd name="connsiteX537" fmla="*/ 2499904 w 9394638"/>
              <a:gd name="connsiteY537" fmla="*/ 54691 h 359355"/>
              <a:gd name="connsiteX538" fmla="*/ 2501771 w 9394638"/>
              <a:gd name="connsiteY538" fmla="*/ 52673 h 359355"/>
              <a:gd name="connsiteX539" fmla="*/ 2590416 w 9394638"/>
              <a:gd name="connsiteY539" fmla="*/ 44 h 359355"/>
              <a:gd name="connsiteX540" fmla="*/ 2114875 w 9394638"/>
              <a:gd name="connsiteY540" fmla="*/ 44 h 359355"/>
              <a:gd name="connsiteX541" fmla="*/ 2132376 w 9394638"/>
              <a:gd name="connsiteY541" fmla="*/ 5497 h 359355"/>
              <a:gd name="connsiteX542" fmla="*/ 2130772 w 9394638"/>
              <a:gd name="connsiteY542" fmla="*/ 48800 h 359355"/>
              <a:gd name="connsiteX543" fmla="*/ 2129791 w 9394638"/>
              <a:gd name="connsiteY543" fmla="*/ 50694 h 359355"/>
              <a:gd name="connsiteX544" fmla="*/ 2132324 w 9394638"/>
              <a:gd name="connsiteY544" fmla="*/ 50546 h 359355"/>
              <a:gd name="connsiteX545" fmla="*/ 2240741 w 9394638"/>
              <a:gd name="connsiteY545" fmla="*/ 92245 h 359355"/>
              <a:gd name="connsiteX546" fmla="*/ 2212575 w 9394638"/>
              <a:gd name="connsiteY546" fmla="*/ 120282 h 359355"/>
              <a:gd name="connsiteX547" fmla="*/ 2206831 w 9394638"/>
              <a:gd name="connsiteY547" fmla="*/ 122196 h 359355"/>
              <a:gd name="connsiteX548" fmla="*/ 2208848 w 9394638"/>
              <a:gd name="connsiteY548" fmla="*/ 124063 h 359355"/>
              <a:gd name="connsiteX549" fmla="*/ 2256024 w 9394638"/>
              <a:gd name="connsiteY549" fmla="*/ 230209 h 359355"/>
              <a:gd name="connsiteX550" fmla="*/ 2212722 w 9394638"/>
              <a:gd name="connsiteY550" fmla="*/ 228604 h 359355"/>
              <a:gd name="connsiteX551" fmla="*/ 2210829 w 9394638"/>
              <a:gd name="connsiteY551" fmla="*/ 227624 h 359355"/>
              <a:gd name="connsiteX552" fmla="*/ 2210977 w 9394638"/>
              <a:gd name="connsiteY552" fmla="*/ 230157 h 359355"/>
              <a:gd name="connsiteX553" fmla="*/ 2169278 w 9394638"/>
              <a:gd name="connsiteY553" fmla="*/ 338575 h 359355"/>
              <a:gd name="connsiteX554" fmla="*/ 2141241 w 9394638"/>
              <a:gd name="connsiteY554" fmla="*/ 310410 h 359355"/>
              <a:gd name="connsiteX555" fmla="*/ 2139327 w 9394638"/>
              <a:gd name="connsiteY555" fmla="*/ 304665 h 359355"/>
              <a:gd name="connsiteX556" fmla="*/ 2137460 w 9394638"/>
              <a:gd name="connsiteY556" fmla="*/ 306682 h 359355"/>
              <a:gd name="connsiteX557" fmla="*/ 2031314 w 9394638"/>
              <a:gd name="connsiteY557" fmla="*/ 353858 h 359355"/>
              <a:gd name="connsiteX558" fmla="*/ 2032918 w 9394638"/>
              <a:gd name="connsiteY558" fmla="*/ 310556 h 359355"/>
              <a:gd name="connsiteX559" fmla="*/ 2033899 w 9394638"/>
              <a:gd name="connsiteY559" fmla="*/ 308662 h 359355"/>
              <a:gd name="connsiteX560" fmla="*/ 2031365 w 9394638"/>
              <a:gd name="connsiteY560" fmla="*/ 308810 h 359355"/>
              <a:gd name="connsiteX561" fmla="*/ 1922949 w 9394638"/>
              <a:gd name="connsiteY561" fmla="*/ 267111 h 359355"/>
              <a:gd name="connsiteX562" fmla="*/ 1951114 w 9394638"/>
              <a:gd name="connsiteY562" fmla="*/ 239074 h 359355"/>
              <a:gd name="connsiteX563" fmla="*/ 1956859 w 9394638"/>
              <a:gd name="connsiteY563" fmla="*/ 237160 h 359355"/>
              <a:gd name="connsiteX564" fmla="*/ 1954841 w 9394638"/>
              <a:gd name="connsiteY564" fmla="*/ 235293 h 359355"/>
              <a:gd name="connsiteX565" fmla="*/ 1903281 w 9394638"/>
              <a:gd name="connsiteY565" fmla="*/ 136647 h 359355"/>
              <a:gd name="connsiteX566" fmla="*/ 1907665 w 9394638"/>
              <a:gd name="connsiteY566" fmla="*/ 129147 h 359355"/>
              <a:gd name="connsiteX567" fmla="*/ 1950968 w 9394638"/>
              <a:gd name="connsiteY567" fmla="*/ 130752 h 359355"/>
              <a:gd name="connsiteX568" fmla="*/ 1952860 w 9394638"/>
              <a:gd name="connsiteY568" fmla="*/ 131733 h 359355"/>
              <a:gd name="connsiteX569" fmla="*/ 1952713 w 9394638"/>
              <a:gd name="connsiteY569" fmla="*/ 129198 h 359355"/>
              <a:gd name="connsiteX570" fmla="*/ 1971098 w 9394638"/>
              <a:gd name="connsiteY570" fmla="*/ 39297 h 359355"/>
              <a:gd name="connsiteX571" fmla="*/ 1994412 w 9394638"/>
              <a:gd name="connsiteY571" fmla="*/ 20781 h 359355"/>
              <a:gd name="connsiteX572" fmla="*/ 2022449 w 9394638"/>
              <a:gd name="connsiteY572" fmla="*/ 48946 h 359355"/>
              <a:gd name="connsiteX573" fmla="*/ 2024363 w 9394638"/>
              <a:gd name="connsiteY573" fmla="*/ 54691 h 359355"/>
              <a:gd name="connsiteX574" fmla="*/ 2026230 w 9394638"/>
              <a:gd name="connsiteY574" fmla="*/ 52673 h 359355"/>
              <a:gd name="connsiteX575" fmla="*/ 2114875 w 9394638"/>
              <a:gd name="connsiteY575" fmla="*/ 44 h 359355"/>
              <a:gd name="connsiteX576" fmla="*/ 1639334 w 9394638"/>
              <a:gd name="connsiteY576" fmla="*/ 44 h 359355"/>
              <a:gd name="connsiteX577" fmla="*/ 1656835 w 9394638"/>
              <a:gd name="connsiteY577" fmla="*/ 5497 h 359355"/>
              <a:gd name="connsiteX578" fmla="*/ 1655230 w 9394638"/>
              <a:gd name="connsiteY578" fmla="*/ 48800 h 359355"/>
              <a:gd name="connsiteX579" fmla="*/ 1654249 w 9394638"/>
              <a:gd name="connsiteY579" fmla="*/ 50694 h 359355"/>
              <a:gd name="connsiteX580" fmla="*/ 1656782 w 9394638"/>
              <a:gd name="connsiteY580" fmla="*/ 50546 h 359355"/>
              <a:gd name="connsiteX581" fmla="*/ 1765199 w 9394638"/>
              <a:gd name="connsiteY581" fmla="*/ 92245 h 359355"/>
              <a:gd name="connsiteX582" fmla="*/ 1737035 w 9394638"/>
              <a:gd name="connsiteY582" fmla="*/ 120282 h 359355"/>
              <a:gd name="connsiteX583" fmla="*/ 1731288 w 9394638"/>
              <a:gd name="connsiteY583" fmla="*/ 122196 h 359355"/>
              <a:gd name="connsiteX584" fmla="*/ 1733306 w 9394638"/>
              <a:gd name="connsiteY584" fmla="*/ 124063 h 359355"/>
              <a:gd name="connsiteX585" fmla="*/ 1780482 w 9394638"/>
              <a:gd name="connsiteY585" fmla="*/ 230209 h 359355"/>
              <a:gd name="connsiteX586" fmla="*/ 1737180 w 9394638"/>
              <a:gd name="connsiteY586" fmla="*/ 228604 h 359355"/>
              <a:gd name="connsiteX587" fmla="*/ 1735287 w 9394638"/>
              <a:gd name="connsiteY587" fmla="*/ 227624 h 359355"/>
              <a:gd name="connsiteX588" fmla="*/ 1735435 w 9394638"/>
              <a:gd name="connsiteY588" fmla="*/ 230157 h 359355"/>
              <a:gd name="connsiteX589" fmla="*/ 1693736 w 9394638"/>
              <a:gd name="connsiteY589" fmla="*/ 338575 h 359355"/>
              <a:gd name="connsiteX590" fmla="*/ 1665698 w 9394638"/>
              <a:gd name="connsiteY590" fmla="*/ 310410 h 359355"/>
              <a:gd name="connsiteX591" fmla="*/ 1663785 w 9394638"/>
              <a:gd name="connsiteY591" fmla="*/ 304665 h 359355"/>
              <a:gd name="connsiteX592" fmla="*/ 1661918 w 9394638"/>
              <a:gd name="connsiteY592" fmla="*/ 306682 h 359355"/>
              <a:gd name="connsiteX593" fmla="*/ 1555771 w 9394638"/>
              <a:gd name="connsiteY593" fmla="*/ 353858 h 359355"/>
              <a:gd name="connsiteX594" fmla="*/ 1557376 w 9394638"/>
              <a:gd name="connsiteY594" fmla="*/ 310556 h 359355"/>
              <a:gd name="connsiteX595" fmla="*/ 1558356 w 9394638"/>
              <a:gd name="connsiteY595" fmla="*/ 308662 h 359355"/>
              <a:gd name="connsiteX596" fmla="*/ 1555823 w 9394638"/>
              <a:gd name="connsiteY596" fmla="*/ 308810 h 359355"/>
              <a:gd name="connsiteX597" fmla="*/ 1447407 w 9394638"/>
              <a:gd name="connsiteY597" fmla="*/ 267111 h 359355"/>
              <a:gd name="connsiteX598" fmla="*/ 1475571 w 9394638"/>
              <a:gd name="connsiteY598" fmla="*/ 239074 h 359355"/>
              <a:gd name="connsiteX599" fmla="*/ 1481316 w 9394638"/>
              <a:gd name="connsiteY599" fmla="*/ 237160 h 359355"/>
              <a:gd name="connsiteX600" fmla="*/ 1479298 w 9394638"/>
              <a:gd name="connsiteY600" fmla="*/ 235293 h 359355"/>
              <a:gd name="connsiteX601" fmla="*/ 1427738 w 9394638"/>
              <a:gd name="connsiteY601" fmla="*/ 136647 h 359355"/>
              <a:gd name="connsiteX602" fmla="*/ 1432122 w 9394638"/>
              <a:gd name="connsiteY602" fmla="*/ 129147 h 359355"/>
              <a:gd name="connsiteX603" fmla="*/ 1475425 w 9394638"/>
              <a:gd name="connsiteY603" fmla="*/ 130752 h 359355"/>
              <a:gd name="connsiteX604" fmla="*/ 1477317 w 9394638"/>
              <a:gd name="connsiteY604" fmla="*/ 131733 h 359355"/>
              <a:gd name="connsiteX605" fmla="*/ 1477170 w 9394638"/>
              <a:gd name="connsiteY605" fmla="*/ 129198 h 359355"/>
              <a:gd name="connsiteX606" fmla="*/ 1495555 w 9394638"/>
              <a:gd name="connsiteY606" fmla="*/ 39297 h 359355"/>
              <a:gd name="connsiteX607" fmla="*/ 1518869 w 9394638"/>
              <a:gd name="connsiteY607" fmla="*/ 20781 h 359355"/>
              <a:gd name="connsiteX608" fmla="*/ 1546906 w 9394638"/>
              <a:gd name="connsiteY608" fmla="*/ 48946 h 359355"/>
              <a:gd name="connsiteX609" fmla="*/ 1548821 w 9394638"/>
              <a:gd name="connsiteY609" fmla="*/ 54691 h 359355"/>
              <a:gd name="connsiteX610" fmla="*/ 1550687 w 9394638"/>
              <a:gd name="connsiteY610" fmla="*/ 52673 h 359355"/>
              <a:gd name="connsiteX611" fmla="*/ 1639334 w 9394638"/>
              <a:gd name="connsiteY611" fmla="*/ 44 h 359355"/>
              <a:gd name="connsiteX612" fmla="*/ 1163790 w 9394638"/>
              <a:gd name="connsiteY612" fmla="*/ 44 h 359355"/>
              <a:gd name="connsiteX613" fmla="*/ 1181292 w 9394638"/>
              <a:gd name="connsiteY613" fmla="*/ 5497 h 359355"/>
              <a:gd name="connsiteX614" fmla="*/ 1179688 w 9394638"/>
              <a:gd name="connsiteY614" fmla="*/ 48800 h 359355"/>
              <a:gd name="connsiteX615" fmla="*/ 1178706 w 9394638"/>
              <a:gd name="connsiteY615" fmla="*/ 50694 h 359355"/>
              <a:gd name="connsiteX616" fmla="*/ 1181239 w 9394638"/>
              <a:gd name="connsiteY616" fmla="*/ 50546 h 359355"/>
              <a:gd name="connsiteX617" fmla="*/ 1289656 w 9394638"/>
              <a:gd name="connsiteY617" fmla="*/ 92245 h 359355"/>
              <a:gd name="connsiteX618" fmla="*/ 1261491 w 9394638"/>
              <a:gd name="connsiteY618" fmla="*/ 120282 h 359355"/>
              <a:gd name="connsiteX619" fmla="*/ 1255746 w 9394638"/>
              <a:gd name="connsiteY619" fmla="*/ 122196 h 359355"/>
              <a:gd name="connsiteX620" fmla="*/ 1257764 w 9394638"/>
              <a:gd name="connsiteY620" fmla="*/ 124063 h 359355"/>
              <a:gd name="connsiteX621" fmla="*/ 1304940 w 9394638"/>
              <a:gd name="connsiteY621" fmla="*/ 230209 h 359355"/>
              <a:gd name="connsiteX622" fmla="*/ 1261637 w 9394638"/>
              <a:gd name="connsiteY622" fmla="*/ 228604 h 359355"/>
              <a:gd name="connsiteX623" fmla="*/ 1259745 w 9394638"/>
              <a:gd name="connsiteY623" fmla="*/ 227624 h 359355"/>
              <a:gd name="connsiteX624" fmla="*/ 1259892 w 9394638"/>
              <a:gd name="connsiteY624" fmla="*/ 230157 h 359355"/>
              <a:gd name="connsiteX625" fmla="*/ 1218193 w 9394638"/>
              <a:gd name="connsiteY625" fmla="*/ 338575 h 359355"/>
              <a:gd name="connsiteX626" fmla="*/ 1190156 w 9394638"/>
              <a:gd name="connsiteY626" fmla="*/ 310410 h 359355"/>
              <a:gd name="connsiteX627" fmla="*/ 1188243 w 9394638"/>
              <a:gd name="connsiteY627" fmla="*/ 304665 h 359355"/>
              <a:gd name="connsiteX628" fmla="*/ 1186375 w 9394638"/>
              <a:gd name="connsiteY628" fmla="*/ 306682 h 359355"/>
              <a:gd name="connsiteX629" fmla="*/ 1080229 w 9394638"/>
              <a:gd name="connsiteY629" fmla="*/ 353858 h 359355"/>
              <a:gd name="connsiteX630" fmla="*/ 1081833 w 9394638"/>
              <a:gd name="connsiteY630" fmla="*/ 310556 h 359355"/>
              <a:gd name="connsiteX631" fmla="*/ 1082814 w 9394638"/>
              <a:gd name="connsiteY631" fmla="*/ 308662 h 359355"/>
              <a:gd name="connsiteX632" fmla="*/ 1080280 w 9394638"/>
              <a:gd name="connsiteY632" fmla="*/ 308810 h 359355"/>
              <a:gd name="connsiteX633" fmla="*/ 971863 w 9394638"/>
              <a:gd name="connsiteY633" fmla="*/ 267111 h 359355"/>
              <a:gd name="connsiteX634" fmla="*/ 1000028 w 9394638"/>
              <a:gd name="connsiteY634" fmla="*/ 239074 h 359355"/>
              <a:gd name="connsiteX635" fmla="*/ 1005774 w 9394638"/>
              <a:gd name="connsiteY635" fmla="*/ 237160 h 359355"/>
              <a:gd name="connsiteX636" fmla="*/ 1003756 w 9394638"/>
              <a:gd name="connsiteY636" fmla="*/ 235293 h 359355"/>
              <a:gd name="connsiteX637" fmla="*/ 952195 w 9394638"/>
              <a:gd name="connsiteY637" fmla="*/ 136647 h 359355"/>
              <a:gd name="connsiteX638" fmla="*/ 956580 w 9394638"/>
              <a:gd name="connsiteY638" fmla="*/ 129147 h 359355"/>
              <a:gd name="connsiteX639" fmla="*/ 999882 w 9394638"/>
              <a:gd name="connsiteY639" fmla="*/ 130752 h 359355"/>
              <a:gd name="connsiteX640" fmla="*/ 1001775 w 9394638"/>
              <a:gd name="connsiteY640" fmla="*/ 131733 h 359355"/>
              <a:gd name="connsiteX641" fmla="*/ 1001628 w 9394638"/>
              <a:gd name="connsiteY641" fmla="*/ 129198 h 359355"/>
              <a:gd name="connsiteX642" fmla="*/ 1020013 w 9394638"/>
              <a:gd name="connsiteY642" fmla="*/ 39297 h 359355"/>
              <a:gd name="connsiteX643" fmla="*/ 1043327 w 9394638"/>
              <a:gd name="connsiteY643" fmla="*/ 20781 h 359355"/>
              <a:gd name="connsiteX644" fmla="*/ 1071364 w 9394638"/>
              <a:gd name="connsiteY644" fmla="*/ 48946 h 359355"/>
              <a:gd name="connsiteX645" fmla="*/ 1073278 w 9394638"/>
              <a:gd name="connsiteY645" fmla="*/ 54691 h 359355"/>
              <a:gd name="connsiteX646" fmla="*/ 1075144 w 9394638"/>
              <a:gd name="connsiteY646" fmla="*/ 52673 h 359355"/>
              <a:gd name="connsiteX647" fmla="*/ 1163790 w 9394638"/>
              <a:gd name="connsiteY647" fmla="*/ 44 h 359355"/>
              <a:gd name="connsiteX648" fmla="*/ 688248 w 9394638"/>
              <a:gd name="connsiteY648" fmla="*/ 44 h 359355"/>
              <a:gd name="connsiteX649" fmla="*/ 705750 w 9394638"/>
              <a:gd name="connsiteY649" fmla="*/ 5497 h 359355"/>
              <a:gd name="connsiteX650" fmla="*/ 704145 w 9394638"/>
              <a:gd name="connsiteY650" fmla="*/ 48800 h 359355"/>
              <a:gd name="connsiteX651" fmla="*/ 703164 w 9394638"/>
              <a:gd name="connsiteY651" fmla="*/ 50694 h 359355"/>
              <a:gd name="connsiteX652" fmla="*/ 705697 w 9394638"/>
              <a:gd name="connsiteY652" fmla="*/ 50546 h 359355"/>
              <a:gd name="connsiteX653" fmla="*/ 814114 w 9394638"/>
              <a:gd name="connsiteY653" fmla="*/ 92245 h 359355"/>
              <a:gd name="connsiteX654" fmla="*/ 785949 w 9394638"/>
              <a:gd name="connsiteY654" fmla="*/ 120282 h 359355"/>
              <a:gd name="connsiteX655" fmla="*/ 780204 w 9394638"/>
              <a:gd name="connsiteY655" fmla="*/ 122196 h 359355"/>
              <a:gd name="connsiteX656" fmla="*/ 782221 w 9394638"/>
              <a:gd name="connsiteY656" fmla="*/ 124063 h 359355"/>
              <a:gd name="connsiteX657" fmla="*/ 829398 w 9394638"/>
              <a:gd name="connsiteY657" fmla="*/ 230209 h 359355"/>
              <a:gd name="connsiteX658" fmla="*/ 786095 w 9394638"/>
              <a:gd name="connsiteY658" fmla="*/ 228604 h 359355"/>
              <a:gd name="connsiteX659" fmla="*/ 784202 w 9394638"/>
              <a:gd name="connsiteY659" fmla="*/ 227624 h 359355"/>
              <a:gd name="connsiteX660" fmla="*/ 784350 w 9394638"/>
              <a:gd name="connsiteY660" fmla="*/ 230157 h 359355"/>
              <a:gd name="connsiteX661" fmla="*/ 742651 w 9394638"/>
              <a:gd name="connsiteY661" fmla="*/ 338575 h 359355"/>
              <a:gd name="connsiteX662" fmla="*/ 714614 w 9394638"/>
              <a:gd name="connsiteY662" fmla="*/ 310410 h 359355"/>
              <a:gd name="connsiteX663" fmla="*/ 712700 w 9394638"/>
              <a:gd name="connsiteY663" fmla="*/ 304665 h 359355"/>
              <a:gd name="connsiteX664" fmla="*/ 710833 w 9394638"/>
              <a:gd name="connsiteY664" fmla="*/ 306682 h 359355"/>
              <a:gd name="connsiteX665" fmla="*/ 604686 w 9394638"/>
              <a:gd name="connsiteY665" fmla="*/ 353858 h 359355"/>
              <a:gd name="connsiteX666" fmla="*/ 606291 w 9394638"/>
              <a:gd name="connsiteY666" fmla="*/ 310556 h 359355"/>
              <a:gd name="connsiteX667" fmla="*/ 607272 w 9394638"/>
              <a:gd name="connsiteY667" fmla="*/ 308662 h 359355"/>
              <a:gd name="connsiteX668" fmla="*/ 604738 w 9394638"/>
              <a:gd name="connsiteY668" fmla="*/ 308810 h 359355"/>
              <a:gd name="connsiteX669" fmla="*/ 496322 w 9394638"/>
              <a:gd name="connsiteY669" fmla="*/ 267111 h 359355"/>
              <a:gd name="connsiteX670" fmla="*/ 524486 w 9394638"/>
              <a:gd name="connsiteY670" fmla="*/ 239074 h 359355"/>
              <a:gd name="connsiteX671" fmla="*/ 530232 w 9394638"/>
              <a:gd name="connsiteY671" fmla="*/ 237160 h 359355"/>
              <a:gd name="connsiteX672" fmla="*/ 528214 w 9394638"/>
              <a:gd name="connsiteY672" fmla="*/ 235293 h 359355"/>
              <a:gd name="connsiteX673" fmla="*/ 476653 w 9394638"/>
              <a:gd name="connsiteY673" fmla="*/ 136647 h 359355"/>
              <a:gd name="connsiteX674" fmla="*/ 481038 w 9394638"/>
              <a:gd name="connsiteY674" fmla="*/ 129147 h 359355"/>
              <a:gd name="connsiteX675" fmla="*/ 524340 w 9394638"/>
              <a:gd name="connsiteY675" fmla="*/ 130752 h 359355"/>
              <a:gd name="connsiteX676" fmla="*/ 526233 w 9394638"/>
              <a:gd name="connsiteY676" fmla="*/ 131733 h 359355"/>
              <a:gd name="connsiteX677" fmla="*/ 526086 w 9394638"/>
              <a:gd name="connsiteY677" fmla="*/ 129198 h 359355"/>
              <a:gd name="connsiteX678" fmla="*/ 544470 w 9394638"/>
              <a:gd name="connsiteY678" fmla="*/ 39297 h 359355"/>
              <a:gd name="connsiteX679" fmla="*/ 567785 w 9394638"/>
              <a:gd name="connsiteY679" fmla="*/ 20781 h 359355"/>
              <a:gd name="connsiteX680" fmla="*/ 595822 w 9394638"/>
              <a:gd name="connsiteY680" fmla="*/ 48946 h 359355"/>
              <a:gd name="connsiteX681" fmla="*/ 597736 w 9394638"/>
              <a:gd name="connsiteY681" fmla="*/ 54691 h 359355"/>
              <a:gd name="connsiteX682" fmla="*/ 599602 w 9394638"/>
              <a:gd name="connsiteY682" fmla="*/ 52673 h 359355"/>
              <a:gd name="connsiteX683" fmla="*/ 688248 w 9394638"/>
              <a:gd name="connsiteY683" fmla="*/ 44 h 359355"/>
              <a:gd name="connsiteX684" fmla="*/ 212706 w 9394638"/>
              <a:gd name="connsiteY684" fmla="*/ 44 h 359355"/>
              <a:gd name="connsiteX685" fmla="*/ 230208 w 9394638"/>
              <a:gd name="connsiteY685" fmla="*/ 5497 h 359355"/>
              <a:gd name="connsiteX686" fmla="*/ 228603 w 9394638"/>
              <a:gd name="connsiteY686" fmla="*/ 48800 h 359355"/>
              <a:gd name="connsiteX687" fmla="*/ 227622 w 9394638"/>
              <a:gd name="connsiteY687" fmla="*/ 50694 h 359355"/>
              <a:gd name="connsiteX688" fmla="*/ 230155 w 9394638"/>
              <a:gd name="connsiteY688" fmla="*/ 50546 h 359355"/>
              <a:gd name="connsiteX689" fmla="*/ 338572 w 9394638"/>
              <a:gd name="connsiteY689" fmla="*/ 92245 h 359355"/>
              <a:gd name="connsiteX690" fmla="*/ 310407 w 9394638"/>
              <a:gd name="connsiteY690" fmla="*/ 120282 h 359355"/>
              <a:gd name="connsiteX691" fmla="*/ 304662 w 9394638"/>
              <a:gd name="connsiteY691" fmla="*/ 122196 h 359355"/>
              <a:gd name="connsiteX692" fmla="*/ 306680 w 9394638"/>
              <a:gd name="connsiteY692" fmla="*/ 124063 h 359355"/>
              <a:gd name="connsiteX693" fmla="*/ 353856 w 9394638"/>
              <a:gd name="connsiteY693" fmla="*/ 230209 h 359355"/>
              <a:gd name="connsiteX694" fmla="*/ 310553 w 9394638"/>
              <a:gd name="connsiteY694" fmla="*/ 228604 h 359355"/>
              <a:gd name="connsiteX695" fmla="*/ 308661 w 9394638"/>
              <a:gd name="connsiteY695" fmla="*/ 227624 h 359355"/>
              <a:gd name="connsiteX696" fmla="*/ 308808 w 9394638"/>
              <a:gd name="connsiteY696" fmla="*/ 230157 h 359355"/>
              <a:gd name="connsiteX697" fmla="*/ 267109 w 9394638"/>
              <a:gd name="connsiteY697" fmla="*/ 338575 h 359355"/>
              <a:gd name="connsiteX698" fmla="*/ 239072 w 9394638"/>
              <a:gd name="connsiteY698" fmla="*/ 310410 h 359355"/>
              <a:gd name="connsiteX699" fmla="*/ 237158 w 9394638"/>
              <a:gd name="connsiteY699" fmla="*/ 304665 h 359355"/>
              <a:gd name="connsiteX700" fmla="*/ 235291 w 9394638"/>
              <a:gd name="connsiteY700" fmla="*/ 306682 h 359355"/>
              <a:gd name="connsiteX701" fmla="*/ 129145 w 9394638"/>
              <a:gd name="connsiteY701" fmla="*/ 353858 h 359355"/>
              <a:gd name="connsiteX702" fmla="*/ 130749 w 9394638"/>
              <a:gd name="connsiteY702" fmla="*/ 310556 h 359355"/>
              <a:gd name="connsiteX703" fmla="*/ 131730 w 9394638"/>
              <a:gd name="connsiteY703" fmla="*/ 308662 h 359355"/>
              <a:gd name="connsiteX704" fmla="*/ 129197 w 9394638"/>
              <a:gd name="connsiteY704" fmla="*/ 308810 h 359355"/>
              <a:gd name="connsiteX705" fmla="*/ 20780 w 9394638"/>
              <a:gd name="connsiteY705" fmla="*/ 267111 h 359355"/>
              <a:gd name="connsiteX706" fmla="*/ 48945 w 9394638"/>
              <a:gd name="connsiteY706" fmla="*/ 239074 h 359355"/>
              <a:gd name="connsiteX707" fmla="*/ 54690 w 9394638"/>
              <a:gd name="connsiteY707" fmla="*/ 237160 h 359355"/>
              <a:gd name="connsiteX708" fmla="*/ 52672 w 9394638"/>
              <a:gd name="connsiteY708" fmla="*/ 235293 h 359355"/>
              <a:gd name="connsiteX709" fmla="*/ 1112 w 9394638"/>
              <a:gd name="connsiteY709" fmla="*/ 136647 h 359355"/>
              <a:gd name="connsiteX710" fmla="*/ 5496 w 9394638"/>
              <a:gd name="connsiteY710" fmla="*/ 129147 h 359355"/>
              <a:gd name="connsiteX711" fmla="*/ 48799 w 9394638"/>
              <a:gd name="connsiteY711" fmla="*/ 130752 h 359355"/>
              <a:gd name="connsiteX712" fmla="*/ 50691 w 9394638"/>
              <a:gd name="connsiteY712" fmla="*/ 131733 h 359355"/>
              <a:gd name="connsiteX713" fmla="*/ 50544 w 9394638"/>
              <a:gd name="connsiteY713" fmla="*/ 129198 h 359355"/>
              <a:gd name="connsiteX714" fmla="*/ 68929 w 9394638"/>
              <a:gd name="connsiteY714" fmla="*/ 39297 h 359355"/>
              <a:gd name="connsiteX715" fmla="*/ 92243 w 9394638"/>
              <a:gd name="connsiteY715" fmla="*/ 20781 h 359355"/>
              <a:gd name="connsiteX716" fmla="*/ 120280 w 9394638"/>
              <a:gd name="connsiteY716" fmla="*/ 48946 h 359355"/>
              <a:gd name="connsiteX717" fmla="*/ 122194 w 9394638"/>
              <a:gd name="connsiteY717" fmla="*/ 54691 h 359355"/>
              <a:gd name="connsiteX718" fmla="*/ 124061 w 9394638"/>
              <a:gd name="connsiteY718" fmla="*/ 52673 h 359355"/>
              <a:gd name="connsiteX719" fmla="*/ 212706 w 9394638"/>
              <a:gd name="connsiteY719" fmla="*/ 44 h 359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</a:cxnLst>
            <a:rect l="l" t="t" r="r" b="b"/>
            <a:pathLst>
              <a:path w="9394638" h="359355">
                <a:moveTo>
                  <a:pt x="9247993" y="44"/>
                </a:moveTo>
                <a:cubicBezTo>
                  <a:pt x="9255400" y="-308"/>
                  <a:pt x="9261423" y="1426"/>
                  <a:pt x="9265494" y="5497"/>
                </a:cubicBezTo>
                <a:cubicBezTo>
                  <a:pt x="9273637" y="13639"/>
                  <a:pt x="9272427" y="29591"/>
                  <a:pt x="9263890" y="48800"/>
                </a:cubicBezTo>
                <a:lnTo>
                  <a:pt x="9262909" y="50694"/>
                </a:lnTo>
                <a:lnTo>
                  <a:pt x="9265442" y="50546"/>
                </a:lnTo>
                <a:cubicBezTo>
                  <a:pt x="9325319" y="50546"/>
                  <a:pt x="9373858" y="69215"/>
                  <a:pt x="9373858" y="92245"/>
                </a:cubicBezTo>
                <a:cubicBezTo>
                  <a:pt x="9373858" y="103040"/>
                  <a:pt x="9363193" y="112877"/>
                  <a:pt x="9345694" y="120282"/>
                </a:cubicBezTo>
                <a:lnTo>
                  <a:pt x="9339948" y="122196"/>
                </a:lnTo>
                <a:lnTo>
                  <a:pt x="9341966" y="124063"/>
                </a:lnTo>
                <a:cubicBezTo>
                  <a:pt x="9384305" y="166402"/>
                  <a:pt x="9405426" y="213925"/>
                  <a:pt x="9389142" y="230209"/>
                </a:cubicBezTo>
                <a:cubicBezTo>
                  <a:pt x="9381000" y="238351"/>
                  <a:pt x="9365049" y="237142"/>
                  <a:pt x="9345840" y="228604"/>
                </a:cubicBezTo>
                <a:lnTo>
                  <a:pt x="9343947" y="227624"/>
                </a:lnTo>
                <a:lnTo>
                  <a:pt x="9344095" y="230157"/>
                </a:lnTo>
                <a:cubicBezTo>
                  <a:pt x="9344095" y="290035"/>
                  <a:pt x="9325425" y="338575"/>
                  <a:pt x="9302396" y="338575"/>
                </a:cubicBezTo>
                <a:cubicBezTo>
                  <a:pt x="9291600" y="338575"/>
                  <a:pt x="9281764" y="327909"/>
                  <a:pt x="9274358" y="310410"/>
                </a:cubicBezTo>
                <a:lnTo>
                  <a:pt x="9272445" y="304665"/>
                </a:lnTo>
                <a:lnTo>
                  <a:pt x="9270578" y="306682"/>
                </a:lnTo>
                <a:cubicBezTo>
                  <a:pt x="9228239" y="349021"/>
                  <a:pt x="9180715" y="370143"/>
                  <a:pt x="9164431" y="353858"/>
                </a:cubicBezTo>
                <a:cubicBezTo>
                  <a:pt x="9156289" y="345716"/>
                  <a:pt x="9157498" y="329764"/>
                  <a:pt x="9166035" y="310556"/>
                </a:cubicBezTo>
                <a:lnTo>
                  <a:pt x="9167017" y="308662"/>
                </a:lnTo>
                <a:lnTo>
                  <a:pt x="9164483" y="308810"/>
                </a:lnTo>
                <a:cubicBezTo>
                  <a:pt x="9104606" y="308810"/>
                  <a:pt x="9056067" y="290141"/>
                  <a:pt x="9056066" y="267111"/>
                </a:cubicBezTo>
                <a:cubicBezTo>
                  <a:pt x="9056067" y="256316"/>
                  <a:pt x="9066732" y="246479"/>
                  <a:pt x="9084231" y="239074"/>
                </a:cubicBezTo>
                <a:lnTo>
                  <a:pt x="9089977" y="237160"/>
                </a:lnTo>
                <a:lnTo>
                  <a:pt x="9087959" y="235293"/>
                </a:lnTo>
                <a:cubicBezTo>
                  <a:pt x="9050912" y="198247"/>
                  <a:pt x="9030111" y="157231"/>
                  <a:pt x="9036398" y="136647"/>
                </a:cubicBezTo>
                <a:cubicBezTo>
                  <a:pt x="9037296" y="133706"/>
                  <a:pt x="9038747" y="131183"/>
                  <a:pt x="9040783" y="129147"/>
                </a:cubicBezTo>
                <a:cubicBezTo>
                  <a:pt x="9048925" y="121005"/>
                  <a:pt x="9064877" y="122215"/>
                  <a:pt x="9084085" y="130752"/>
                </a:cubicBezTo>
                <a:lnTo>
                  <a:pt x="9085978" y="131733"/>
                </a:lnTo>
                <a:lnTo>
                  <a:pt x="9085831" y="129198"/>
                </a:lnTo>
                <a:cubicBezTo>
                  <a:pt x="9085831" y="91775"/>
                  <a:pt x="9093123" y="58780"/>
                  <a:pt x="9104215" y="39297"/>
                </a:cubicBezTo>
                <a:cubicBezTo>
                  <a:pt x="9110871" y="27607"/>
                  <a:pt x="9118894" y="20781"/>
                  <a:pt x="9127530" y="20781"/>
                </a:cubicBezTo>
                <a:cubicBezTo>
                  <a:pt x="9138325" y="20781"/>
                  <a:pt x="9148162" y="31446"/>
                  <a:pt x="9155567" y="48946"/>
                </a:cubicBezTo>
                <a:lnTo>
                  <a:pt x="9157481" y="54691"/>
                </a:lnTo>
                <a:lnTo>
                  <a:pt x="9159347" y="52673"/>
                </a:lnTo>
                <a:cubicBezTo>
                  <a:pt x="9191102" y="20919"/>
                  <a:pt x="9225772" y="1100"/>
                  <a:pt x="9247993" y="44"/>
                </a:cubicBezTo>
                <a:close/>
                <a:moveTo>
                  <a:pt x="8772460" y="44"/>
                </a:moveTo>
                <a:cubicBezTo>
                  <a:pt x="8779867" y="-308"/>
                  <a:pt x="8785890" y="1426"/>
                  <a:pt x="8789961" y="5497"/>
                </a:cubicBezTo>
                <a:cubicBezTo>
                  <a:pt x="8798104" y="13639"/>
                  <a:pt x="8796894" y="29591"/>
                  <a:pt x="8788357" y="48800"/>
                </a:cubicBezTo>
                <a:lnTo>
                  <a:pt x="8787375" y="50694"/>
                </a:lnTo>
                <a:lnTo>
                  <a:pt x="8789909" y="50546"/>
                </a:lnTo>
                <a:cubicBezTo>
                  <a:pt x="8849786" y="50546"/>
                  <a:pt x="8898325" y="69215"/>
                  <a:pt x="8898325" y="92245"/>
                </a:cubicBezTo>
                <a:cubicBezTo>
                  <a:pt x="8898325" y="103040"/>
                  <a:pt x="8887660" y="112877"/>
                  <a:pt x="8870161" y="120282"/>
                </a:cubicBezTo>
                <a:lnTo>
                  <a:pt x="8864415" y="122196"/>
                </a:lnTo>
                <a:lnTo>
                  <a:pt x="8866433" y="124063"/>
                </a:lnTo>
                <a:cubicBezTo>
                  <a:pt x="8908772" y="166402"/>
                  <a:pt x="8929893" y="213925"/>
                  <a:pt x="8913609" y="230209"/>
                </a:cubicBezTo>
                <a:cubicBezTo>
                  <a:pt x="8905467" y="238351"/>
                  <a:pt x="8889515" y="237142"/>
                  <a:pt x="8870307" y="228604"/>
                </a:cubicBezTo>
                <a:lnTo>
                  <a:pt x="8868414" y="227624"/>
                </a:lnTo>
                <a:lnTo>
                  <a:pt x="8868562" y="230157"/>
                </a:lnTo>
                <a:cubicBezTo>
                  <a:pt x="8868562" y="290035"/>
                  <a:pt x="8849893" y="338575"/>
                  <a:pt x="8826863" y="338575"/>
                </a:cubicBezTo>
                <a:cubicBezTo>
                  <a:pt x="8816067" y="338575"/>
                  <a:pt x="8806231" y="327909"/>
                  <a:pt x="8798825" y="310410"/>
                </a:cubicBezTo>
                <a:lnTo>
                  <a:pt x="8796912" y="304665"/>
                </a:lnTo>
                <a:lnTo>
                  <a:pt x="8795045" y="306682"/>
                </a:lnTo>
                <a:cubicBezTo>
                  <a:pt x="8752706" y="349021"/>
                  <a:pt x="8705182" y="370143"/>
                  <a:pt x="8688898" y="353858"/>
                </a:cubicBezTo>
                <a:cubicBezTo>
                  <a:pt x="8680756" y="345716"/>
                  <a:pt x="8681965" y="329764"/>
                  <a:pt x="8690502" y="310556"/>
                </a:cubicBezTo>
                <a:lnTo>
                  <a:pt x="8691483" y="308662"/>
                </a:lnTo>
                <a:lnTo>
                  <a:pt x="8688950" y="308810"/>
                </a:lnTo>
                <a:cubicBezTo>
                  <a:pt x="8629073" y="308810"/>
                  <a:pt x="8580534" y="290141"/>
                  <a:pt x="8580533" y="267111"/>
                </a:cubicBezTo>
                <a:cubicBezTo>
                  <a:pt x="8580534" y="256316"/>
                  <a:pt x="8591199" y="246479"/>
                  <a:pt x="8608698" y="239074"/>
                </a:cubicBezTo>
                <a:lnTo>
                  <a:pt x="8614444" y="237160"/>
                </a:lnTo>
                <a:lnTo>
                  <a:pt x="8612426" y="235293"/>
                </a:lnTo>
                <a:cubicBezTo>
                  <a:pt x="8575379" y="198247"/>
                  <a:pt x="8554578" y="157231"/>
                  <a:pt x="8560865" y="136647"/>
                </a:cubicBezTo>
                <a:cubicBezTo>
                  <a:pt x="8561763" y="133706"/>
                  <a:pt x="8563214" y="131183"/>
                  <a:pt x="8565250" y="129147"/>
                </a:cubicBezTo>
                <a:cubicBezTo>
                  <a:pt x="8573392" y="121005"/>
                  <a:pt x="8589344" y="122215"/>
                  <a:pt x="8608552" y="130752"/>
                </a:cubicBezTo>
                <a:lnTo>
                  <a:pt x="8610445" y="131733"/>
                </a:lnTo>
                <a:lnTo>
                  <a:pt x="8610298" y="129198"/>
                </a:lnTo>
                <a:cubicBezTo>
                  <a:pt x="8610298" y="91775"/>
                  <a:pt x="8617590" y="58780"/>
                  <a:pt x="8628682" y="39297"/>
                </a:cubicBezTo>
                <a:cubicBezTo>
                  <a:pt x="8635338" y="27607"/>
                  <a:pt x="8643361" y="20781"/>
                  <a:pt x="8651997" y="20781"/>
                </a:cubicBezTo>
                <a:cubicBezTo>
                  <a:pt x="8662792" y="20781"/>
                  <a:pt x="8672629" y="31446"/>
                  <a:pt x="8680034" y="48946"/>
                </a:cubicBezTo>
                <a:lnTo>
                  <a:pt x="8681948" y="54691"/>
                </a:lnTo>
                <a:lnTo>
                  <a:pt x="8683814" y="52673"/>
                </a:lnTo>
                <a:cubicBezTo>
                  <a:pt x="8715569" y="20919"/>
                  <a:pt x="8750239" y="1100"/>
                  <a:pt x="8772460" y="44"/>
                </a:cubicBezTo>
                <a:close/>
                <a:moveTo>
                  <a:pt x="8296918" y="44"/>
                </a:moveTo>
                <a:cubicBezTo>
                  <a:pt x="8304325" y="-308"/>
                  <a:pt x="8310348" y="1426"/>
                  <a:pt x="8314419" y="5497"/>
                </a:cubicBezTo>
                <a:cubicBezTo>
                  <a:pt x="8322562" y="13639"/>
                  <a:pt x="8321352" y="29591"/>
                  <a:pt x="8312815" y="48800"/>
                </a:cubicBezTo>
                <a:lnTo>
                  <a:pt x="8311833" y="50694"/>
                </a:lnTo>
                <a:lnTo>
                  <a:pt x="8314367" y="50546"/>
                </a:lnTo>
                <a:cubicBezTo>
                  <a:pt x="8374244" y="50546"/>
                  <a:pt x="8422783" y="69215"/>
                  <a:pt x="8422783" y="92245"/>
                </a:cubicBezTo>
                <a:cubicBezTo>
                  <a:pt x="8422783" y="103040"/>
                  <a:pt x="8412118" y="112877"/>
                  <a:pt x="8394619" y="120282"/>
                </a:cubicBezTo>
                <a:lnTo>
                  <a:pt x="8388873" y="122196"/>
                </a:lnTo>
                <a:lnTo>
                  <a:pt x="8390891" y="124063"/>
                </a:lnTo>
                <a:cubicBezTo>
                  <a:pt x="8433230" y="166402"/>
                  <a:pt x="8454351" y="213925"/>
                  <a:pt x="8438067" y="230209"/>
                </a:cubicBezTo>
                <a:cubicBezTo>
                  <a:pt x="8429925" y="238351"/>
                  <a:pt x="8413973" y="237142"/>
                  <a:pt x="8394765" y="228604"/>
                </a:cubicBezTo>
                <a:lnTo>
                  <a:pt x="8392872" y="227624"/>
                </a:lnTo>
                <a:lnTo>
                  <a:pt x="8393020" y="230157"/>
                </a:lnTo>
                <a:cubicBezTo>
                  <a:pt x="8393020" y="290035"/>
                  <a:pt x="8374351" y="338575"/>
                  <a:pt x="8351321" y="338575"/>
                </a:cubicBezTo>
                <a:cubicBezTo>
                  <a:pt x="8340525" y="338575"/>
                  <a:pt x="8330689" y="327909"/>
                  <a:pt x="8323283" y="310410"/>
                </a:cubicBezTo>
                <a:lnTo>
                  <a:pt x="8321370" y="304665"/>
                </a:lnTo>
                <a:lnTo>
                  <a:pt x="8319503" y="306682"/>
                </a:lnTo>
                <a:cubicBezTo>
                  <a:pt x="8277164" y="349021"/>
                  <a:pt x="8229640" y="370143"/>
                  <a:pt x="8213356" y="353858"/>
                </a:cubicBezTo>
                <a:cubicBezTo>
                  <a:pt x="8205214" y="345716"/>
                  <a:pt x="8206423" y="329764"/>
                  <a:pt x="8214960" y="310556"/>
                </a:cubicBezTo>
                <a:lnTo>
                  <a:pt x="8215941" y="308662"/>
                </a:lnTo>
                <a:lnTo>
                  <a:pt x="8213408" y="308810"/>
                </a:lnTo>
                <a:cubicBezTo>
                  <a:pt x="8153531" y="308810"/>
                  <a:pt x="8104991" y="290141"/>
                  <a:pt x="8104991" y="267111"/>
                </a:cubicBezTo>
                <a:cubicBezTo>
                  <a:pt x="8104991" y="256316"/>
                  <a:pt x="8115657" y="246479"/>
                  <a:pt x="8133156" y="239074"/>
                </a:cubicBezTo>
                <a:lnTo>
                  <a:pt x="8138902" y="237160"/>
                </a:lnTo>
                <a:lnTo>
                  <a:pt x="8136884" y="235293"/>
                </a:lnTo>
                <a:cubicBezTo>
                  <a:pt x="8099837" y="198247"/>
                  <a:pt x="8079035" y="157231"/>
                  <a:pt x="8085323" y="136647"/>
                </a:cubicBezTo>
                <a:cubicBezTo>
                  <a:pt x="8086221" y="133706"/>
                  <a:pt x="8087672" y="131183"/>
                  <a:pt x="8089707" y="129147"/>
                </a:cubicBezTo>
                <a:cubicBezTo>
                  <a:pt x="8097850" y="121005"/>
                  <a:pt x="8113801" y="122215"/>
                  <a:pt x="8133010" y="130752"/>
                </a:cubicBezTo>
                <a:lnTo>
                  <a:pt x="8134903" y="131733"/>
                </a:lnTo>
                <a:lnTo>
                  <a:pt x="8134756" y="129198"/>
                </a:lnTo>
                <a:cubicBezTo>
                  <a:pt x="8134756" y="91775"/>
                  <a:pt x="8142048" y="58780"/>
                  <a:pt x="8153140" y="39297"/>
                </a:cubicBezTo>
                <a:cubicBezTo>
                  <a:pt x="8159796" y="27607"/>
                  <a:pt x="8167819" y="20781"/>
                  <a:pt x="8176455" y="20781"/>
                </a:cubicBezTo>
                <a:cubicBezTo>
                  <a:pt x="8187250" y="20781"/>
                  <a:pt x="8197087" y="31446"/>
                  <a:pt x="8204492" y="48946"/>
                </a:cubicBezTo>
                <a:lnTo>
                  <a:pt x="8206406" y="54691"/>
                </a:lnTo>
                <a:lnTo>
                  <a:pt x="8208272" y="52673"/>
                </a:lnTo>
                <a:cubicBezTo>
                  <a:pt x="8240027" y="20919"/>
                  <a:pt x="8274697" y="1100"/>
                  <a:pt x="8296918" y="44"/>
                </a:cubicBezTo>
                <a:close/>
                <a:moveTo>
                  <a:pt x="7821376" y="44"/>
                </a:moveTo>
                <a:cubicBezTo>
                  <a:pt x="7828783" y="-308"/>
                  <a:pt x="7834806" y="1426"/>
                  <a:pt x="7838877" y="5497"/>
                </a:cubicBezTo>
                <a:cubicBezTo>
                  <a:pt x="7847019" y="13639"/>
                  <a:pt x="7845810" y="29591"/>
                  <a:pt x="7837273" y="48800"/>
                </a:cubicBezTo>
                <a:lnTo>
                  <a:pt x="7836291" y="50694"/>
                </a:lnTo>
                <a:lnTo>
                  <a:pt x="7838825" y="50546"/>
                </a:lnTo>
                <a:cubicBezTo>
                  <a:pt x="7898701" y="50546"/>
                  <a:pt x="7947241" y="69215"/>
                  <a:pt x="7947241" y="92245"/>
                </a:cubicBezTo>
                <a:cubicBezTo>
                  <a:pt x="7947241" y="103040"/>
                  <a:pt x="7936576" y="112877"/>
                  <a:pt x="7919077" y="120282"/>
                </a:cubicBezTo>
                <a:lnTo>
                  <a:pt x="7913331" y="122196"/>
                </a:lnTo>
                <a:lnTo>
                  <a:pt x="7915349" y="124063"/>
                </a:lnTo>
                <a:cubicBezTo>
                  <a:pt x="7957688" y="166402"/>
                  <a:pt x="7978809" y="213925"/>
                  <a:pt x="7962525" y="230209"/>
                </a:cubicBezTo>
                <a:cubicBezTo>
                  <a:pt x="7954383" y="238351"/>
                  <a:pt x="7938431" y="237142"/>
                  <a:pt x="7919223" y="228604"/>
                </a:cubicBezTo>
                <a:lnTo>
                  <a:pt x="7917330" y="227624"/>
                </a:lnTo>
                <a:lnTo>
                  <a:pt x="7917478" y="230157"/>
                </a:lnTo>
                <a:cubicBezTo>
                  <a:pt x="7917478" y="290035"/>
                  <a:pt x="7898808" y="338575"/>
                  <a:pt x="7875779" y="338575"/>
                </a:cubicBezTo>
                <a:cubicBezTo>
                  <a:pt x="7864983" y="338575"/>
                  <a:pt x="7855146" y="327909"/>
                  <a:pt x="7847741" y="310410"/>
                </a:cubicBezTo>
                <a:lnTo>
                  <a:pt x="7845827" y="304665"/>
                </a:lnTo>
                <a:lnTo>
                  <a:pt x="7843961" y="306682"/>
                </a:lnTo>
                <a:cubicBezTo>
                  <a:pt x="7801622" y="349021"/>
                  <a:pt x="7754098" y="370143"/>
                  <a:pt x="7737814" y="353858"/>
                </a:cubicBezTo>
                <a:cubicBezTo>
                  <a:pt x="7729672" y="345716"/>
                  <a:pt x="7730881" y="329764"/>
                  <a:pt x="7739418" y="310556"/>
                </a:cubicBezTo>
                <a:lnTo>
                  <a:pt x="7740399" y="308662"/>
                </a:lnTo>
                <a:lnTo>
                  <a:pt x="7737866" y="308810"/>
                </a:lnTo>
                <a:cubicBezTo>
                  <a:pt x="7677989" y="308810"/>
                  <a:pt x="7629449" y="290141"/>
                  <a:pt x="7629449" y="267111"/>
                </a:cubicBezTo>
                <a:cubicBezTo>
                  <a:pt x="7629449" y="256316"/>
                  <a:pt x="7640115" y="246479"/>
                  <a:pt x="7657614" y="239074"/>
                </a:cubicBezTo>
                <a:lnTo>
                  <a:pt x="7663359" y="237160"/>
                </a:lnTo>
                <a:lnTo>
                  <a:pt x="7661342" y="235293"/>
                </a:lnTo>
                <a:cubicBezTo>
                  <a:pt x="7624295" y="198247"/>
                  <a:pt x="7603493" y="157231"/>
                  <a:pt x="7609781" y="136647"/>
                </a:cubicBezTo>
                <a:cubicBezTo>
                  <a:pt x="7610679" y="133706"/>
                  <a:pt x="7612130" y="131183"/>
                  <a:pt x="7614165" y="129147"/>
                </a:cubicBezTo>
                <a:cubicBezTo>
                  <a:pt x="7622308" y="121005"/>
                  <a:pt x="7638259" y="122215"/>
                  <a:pt x="7657468" y="130752"/>
                </a:cubicBezTo>
                <a:lnTo>
                  <a:pt x="7659361" y="131733"/>
                </a:lnTo>
                <a:lnTo>
                  <a:pt x="7659213" y="129198"/>
                </a:lnTo>
                <a:cubicBezTo>
                  <a:pt x="7659213" y="91775"/>
                  <a:pt x="7666506" y="58780"/>
                  <a:pt x="7677598" y="39297"/>
                </a:cubicBezTo>
                <a:cubicBezTo>
                  <a:pt x="7684253" y="27607"/>
                  <a:pt x="7692276" y="20781"/>
                  <a:pt x="7700912" y="20781"/>
                </a:cubicBezTo>
                <a:cubicBezTo>
                  <a:pt x="7711707" y="20781"/>
                  <a:pt x="7721545" y="31446"/>
                  <a:pt x="7728950" y="48946"/>
                </a:cubicBezTo>
                <a:lnTo>
                  <a:pt x="7730863" y="54691"/>
                </a:lnTo>
                <a:lnTo>
                  <a:pt x="7732730" y="52673"/>
                </a:lnTo>
                <a:cubicBezTo>
                  <a:pt x="7764485" y="20919"/>
                  <a:pt x="7799155" y="1100"/>
                  <a:pt x="7821376" y="44"/>
                </a:cubicBezTo>
                <a:close/>
                <a:moveTo>
                  <a:pt x="7345834" y="44"/>
                </a:moveTo>
                <a:cubicBezTo>
                  <a:pt x="7353241" y="-308"/>
                  <a:pt x="7359264" y="1426"/>
                  <a:pt x="7363335" y="5497"/>
                </a:cubicBezTo>
                <a:cubicBezTo>
                  <a:pt x="7371477" y="13639"/>
                  <a:pt x="7370268" y="29591"/>
                  <a:pt x="7361731" y="48800"/>
                </a:cubicBezTo>
                <a:lnTo>
                  <a:pt x="7360749" y="50694"/>
                </a:lnTo>
                <a:lnTo>
                  <a:pt x="7363283" y="50546"/>
                </a:lnTo>
                <a:cubicBezTo>
                  <a:pt x="7423159" y="50546"/>
                  <a:pt x="7471699" y="69215"/>
                  <a:pt x="7471699" y="92245"/>
                </a:cubicBezTo>
                <a:cubicBezTo>
                  <a:pt x="7471699" y="103040"/>
                  <a:pt x="7461034" y="112877"/>
                  <a:pt x="7443535" y="120282"/>
                </a:cubicBezTo>
                <a:lnTo>
                  <a:pt x="7437789" y="122196"/>
                </a:lnTo>
                <a:lnTo>
                  <a:pt x="7439807" y="124063"/>
                </a:lnTo>
                <a:cubicBezTo>
                  <a:pt x="7482146" y="166402"/>
                  <a:pt x="7503267" y="213925"/>
                  <a:pt x="7486983" y="230209"/>
                </a:cubicBezTo>
                <a:cubicBezTo>
                  <a:pt x="7478841" y="238351"/>
                  <a:pt x="7462889" y="237142"/>
                  <a:pt x="7443681" y="228604"/>
                </a:cubicBezTo>
                <a:lnTo>
                  <a:pt x="7441788" y="227624"/>
                </a:lnTo>
                <a:lnTo>
                  <a:pt x="7441936" y="230157"/>
                </a:lnTo>
                <a:cubicBezTo>
                  <a:pt x="7441936" y="290035"/>
                  <a:pt x="7423266" y="338575"/>
                  <a:pt x="7400237" y="338575"/>
                </a:cubicBezTo>
                <a:cubicBezTo>
                  <a:pt x="7389441" y="338575"/>
                  <a:pt x="7379604" y="327909"/>
                  <a:pt x="7372199" y="310410"/>
                </a:cubicBezTo>
                <a:lnTo>
                  <a:pt x="7370285" y="304665"/>
                </a:lnTo>
                <a:lnTo>
                  <a:pt x="7368419" y="306682"/>
                </a:lnTo>
                <a:cubicBezTo>
                  <a:pt x="7326080" y="349021"/>
                  <a:pt x="7278556" y="370143"/>
                  <a:pt x="7262272" y="353858"/>
                </a:cubicBezTo>
                <a:cubicBezTo>
                  <a:pt x="7254130" y="345716"/>
                  <a:pt x="7255339" y="329764"/>
                  <a:pt x="7263876" y="310556"/>
                </a:cubicBezTo>
                <a:lnTo>
                  <a:pt x="7264857" y="308662"/>
                </a:lnTo>
                <a:lnTo>
                  <a:pt x="7262324" y="308810"/>
                </a:lnTo>
                <a:cubicBezTo>
                  <a:pt x="7202447" y="308810"/>
                  <a:pt x="7153907" y="290141"/>
                  <a:pt x="7153907" y="267111"/>
                </a:cubicBezTo>
                <a:cubicBezTo>
                  <a:pt x="7153907" y="256316"/>
                  <a:pt x="7164573" y="246479"/>
                  <a:pt x="7182072" y="239074"/>
                </a:cubicBezTo>
                <a:lnTo>
                  <a:pt x="7187817" y="237160"/>
                </a:lnTo>
                <a:lnTo>
                  <a:pt x="7185800" y="235293"/>
                </a:lnTo>
                <a:cubicBezTo>
                  <a:pt x="7148753" y="198247"/>
                  <a:pt x="7127951" y="157231"/>
                  <a:pt x="7134239" y="136647"/>
                </a:cubicBezTo>
                <a:cubicBezTo>
                  <a:pt x="7135137" y="133706"/>
                  <a:pt x="7136588" y="131183"/>
                  <a:pt x="7138623" y="129147"/>
                </a:cubicBezTo>
                <a:cubicBezTo>
                  <a:pt x="7146766" y="121005"/>
                  <a:pt x="7162717" y="122215"/>
                  <a:pt x="7181926" y="130752"/>
                </a:cubicBezTo>
                <a:lnTo>
                  <a:pt x="7183819" y="131733"/>
                </a:lnTo>
                <a:lnTo>
                  <a:pt x="7183671" y="129198"/>
                </a:lnTo>
                <a:cubicBezTo>
                  <a:pt x="7183671" y="91775"/>
                  <a:pt x="7190964" y="58780"/>
                  <a:pt x="7202056" y="39297"/>
                </a:cubicBezTo>
                <a:cubicBezTo>
                  <a:pt x="7208711" y="27607"/>
                  <a:pt x="7216734" y="20781"/>
                  <a:pt x="7225370" y="20781"/>
                </a:cubicBezTo>
                <a:cubicBezTo>
                  <a:pt x="7236165" y="20781"/>
                  <a:pt x="7246003" y="31446"/>
                  <a:pt x="7253408" y="48946"/>
                </a:cubicBezTo>
                <a:lnTo>
                  <a:pt x="7255321" y="54691"/>
                </a:lnTo>
                <a:lnTo>
                  <a:pt x="7257188" y="52673"/>
                </a:lnTo>
                <a:cubicBezTo>
                  <a:pt x="7288943" y="20919"/>
                  <a:pt x="7323613" y="1100"/>
                  <a:pt x="7345834" y="44"/>
                </a:cubicBezTo>
                <a:close/>
                <a:moveTo>
                  <a:pt x="6870292" y="44"/>
                </a:moveTo>
                <a:cubicBezTo>
                  <a:pt x="6877699" y="-308"/>
                  <a:pt x="6883722" y="1426"/>
                  <a:pt x="6887793" y="5497"/>
                </a:cubicBezTo>
                <a:cubicBezTo>
                  <a:pt x="6895935" y="13639"/>
                  <a:pt x="6894726" y="29591"/>
                  <a:pt x="6886189" y="48800"/>
                </a:cubicBezTo>
                <a:lnTo>
                  <a:pt x="6885207" y="50694"/>
                </a:lnTo>
                <a:lnTo>
                  <a:pt x="6887741" y="50546"/>
                </a:lnTo>
                <a:cubicBezTo>
                  <a:pt x="6947617" y="50546"/>
                  <a:pt x="6996157" y="69215"/>
                  <a:pt x="6996157" y="92245"/>
                </a:cubicBezTo>
                <a:cubicBezTo>
                  <a:pt x="6996157" y="103040"/>
                  <a:pt x="6985492" y="112877"/>
                  <a:pt x="6967993" y="120282"/>
                </a:cubicBezTo>
                <a:lnTo>
                  <a:pt x="6962247" y="122196"/>
                </a:lnTo>
                <a:lnTo>
                  <a:pt x="6964265" y="124063"/>
                </a:lnTo>
                <a:cubicBezTo>
                  <a:pt x="7006604" y="166402"/>
                  <a:pt x="7027725" y="213925"/>
                  <a:pt x="7011441" y="230209"/>
                </a:cubicBezTo>
                <a:cubicBezTo>
                  <a:pt x="7003299" y="238351"/>
                  <a:pt x="6987347" y="237142"/>
                  <a:pt x="6968139" y="228604"/>
                </a:cubicBezTo>
                <a:lnTo>
                  <a:pt x="6966246" y="227624"/>
                </a:lnTo>
                <a:lnTo>
                  <a:pt x="6966394" y="230157"/>
                </a:lnTo>
                <a:cubicBezTo>
                  <a:pt x="6966394" y="290035"/>
                  <a:pt x="6947724" y="338575"/>
                  <a:pt x="6924695" y="338575"/>
                </a:cubicBezTo>
                <a:cubicBezTo>
                  <a:pt x="6913899" y="338575"/>
                  <a:pt x="6904062" y="327909"/>
                  <a:pt x="6896657" y="310410"/>
                </a:cubicBezTo>
                <a:lnTo>
                  <a:pt x="6894743" y="304665"/>
                </a:lnTo>
                <a:lnTo>
                  <a:pt x="6892877" y="306682"/>
                </a:lnTo>
                <a:cubicBezTo>
                  <a:pt x="6850538" y="349021"/>
                  <a:pt x="6803014" y="370143"/>
                  <a:pt x="6786730" y="353858"/>
                </a:cubicBezTo>
                <a:cubicBezTo>
                  <a:pt x="6778588" y="345716"/>
                  <a:pt x="6779797" y="329764"/>
                  <a:pt x="6788334" y="310556"/>
                </a:cubicBezTo>
                <a:lnTo>
                  <a:pt x="6789315" y="308662"/>
                </a:lnTo>
                <a:lnTo>
                  <a:pt x="6786782" y="308810"/>
                </a:lnTo>
                <a:cubicBezTo>
                  <a:pt x="6726905" y="308810"/>
                  <a:pt x="6678365" y="290141"/>
                  <a:pt x="6678365" y="267111"/>
                </a:cubicBezTo>
                <a:cubicBezTo>
                  <a:pt x="6678365" y="256316"/>
                  <a:pt x="6689031" y="246479"/>
                  <a:pt x="6706530" y="239074"/>
                </a:cubicBezTo>
                <a:lnTo>
                  <a:pt x="6712275" y="237160"/>
                </a:lnTo>
                <a:lnTo>
                  <a:pt x="6710258" y="235293"/>
                </a:lnTo>
                <a:cubicBezTo>
                  <a:pt x="6673211" y="198247"/>
                  <a:pt x="6652409" y="157231"/>
                  <a:pt x="6658697" y="136647"/>
                </a:cubicBezTo>
                <a:cubicBezTo>
                  <a:pt x="6659595" y="133706"/>
                  <a:pt x="6661046" y="131183"/>
                  <a:pt x="6663081" y="129147"/>
                </a:cubicBezTo>
                <a:cubicBezTo>
                  <a:pt x="6671224" y="121005"/>
                  <a:pt x="6687175" y="122215"/>
                  <a:pt x="6706384" y="130752"/>
                </a:cubicBezTo>
                <a:lnTo>
                  <a:pt x="6708277" y="131733"/>
                </a:lnTo>
                <a:lnTo>
                  <a:pt x="6708129" y="129198"/>
                </a:lnTo>
                <a:cubicBezTo>
                  <a:pt x="6708129" y="91775"/>
                  <a:pt x="6715422" y="58780"/>
                  <a:pt x="6726514" y="39297"/>
                </a:cubicBezTo>
                <a:cubicBezTo>
                  <a:pt x="6733169" y="27607"/>
                  <a:pt x="6741192" y="20781"/>
                  <a:pt x="6749828" y="20781"/>
                </a:cubicBezTo>
                <a:cubicBezTo>
                  <a:pt x="6760623" y="20781"/>
                  <a:pt x="6770461" y="31446"/>
                  <a:pt x="6777866" y="48946"/>
                </a:cubicBezTo>
                <a:lnTo>
                  <a:pt x="6779779" y="54691"/>
                </a:lnTo>
                <a:lnTo>
                  <a:pt x="6781646" y="52673"/>
                </a:lnTo>
                <a:cubicBezTo>
                  <a:pt x="6813401" y="20919"/>
                  <a:pt x="6848071" y="1100"/>
                  <a:pt x="6870292" y="44"/>
                </a:cubicBezTo>
                <a:close/>
                <a:moveTo>
                  <a:pt x="6394750" y="44"/>
                </a:moveTo>
                <a:cubicBezTo>
                  <a:pt x="6402157" y="-308"/>
                  <a:pt x="6408180" y="1426"/>
                  <a:pt x="6412251" y="5497"/>
                </a:cubicBezTo>
                <a:cubicBezTo>
                  <a:pt x="6420393" y="13639"/>
                  <a:pt x="6419184" y="29591"/>
                  <a:pt x="6410647" y="48800"/>
                </a:cubicBezTo>
                <a:lnTo>
                  <a:pt x="6409665" y="50694"/>
                </a:lnTo>
                <a:lnTo>
                  <a:pt x="6412199" y="50546"/>
                </a:lnTo>
                <a:cubicBezTo>
                  <a:pt x="6472075" y="50546"/>
                  <a:pt x="6520615" y="69215"/>
                  <a:pt x="6520615" y="92245"/>
                </a:cubicBezTo>
                <a:cubicBezTo>
                  <a:pt x="6520615" y="103040"/>
                  <a:pt x="6509950" y="112877"/>
                  <a:pt x="6492451" y="120282"/>
                </a:cubicBezTo>
                <a:lnTo>
                  <a:pt x="6486705" y="122196"/>
                </a:lnTo>
                <a:lnTo>
                  <a:pt x="6488723" y="124063"/>
                </a:lnTo>
                <a:cubicBezTo>
                  <a:pt x="6531062" y="166402"/>
                  <a:pt x="6552183" y="213925"/>
                  <a:pt x="6535899" y="230209"/>
                </a:cubicBezTo>
                <a:cubicBezTo>
                  <a:pt x="6527757" y="238351"/>
                  <a:pt x="6511805" y="237142"/>
                  <a:pt x="6492597" y="228604"/>
                </a:cubicBezTo>
                <a:lnTo>
                  <a:pt x="6490704" y="227624"/>
                </a:lnTo>
                <a:lnTo>
                  <a:pt x="6490852" y="230157"/>
                </a:lnTo>
                <a:cubicBezTo>
                  <a:pt x="6490852" y="290035"/>
                  <a:pt x="6472182" y="338575"/>
                  <a:pt x="6449153" y="338575"/>
                </a:cubicBezTo>
                <a:cubicBezTo>
                  <a:pt x="6438357" y="338575"/>
                  <a:pt x="6428520" y="327909"/>
                  <a:pt x="6421115" y="310410"/>
                </a:cubicBezTo>
                <a:lnTo>
                  <a:pt x="6419201" y="304665"/>
                </a:lnTo>
                <a:lnTo>
                  <a:pt x="6417335" y="306682"/>
                </a:lnTo>
                <a:cubicBezTo>
                  <a:pt x="6374996" y="349021"/>
                  <a:pt x="6327472" y="370143"/>
                  <a:pt x="6311188" y="353858"/>
                </a:cubicBezTo>
                <a:cubicBezTo>
                  <a:pt x="6303046" y="345716"/>
                  <a:pt x="6304255" y="329764"/>
                  <a:pt x="6312792" y="310556"/>
                </a:cubicBezTo>
                <a:lnTo>
                  <a:pt x="6313773" y="308662"/>
                </a:lnTo>
                <a:lnTo>
                  <a:pt x="6311240" y="308810"/>
                </a:lnTo>
                <a:cubicBezTo>
                  <a:pt x="6251363" y="308810"/>
                  <a:pt x="6202823" y="290141"/>
                  <a:pt x="6202823" y="267111"/>
                </a:cubicBezTo>
                <a:cubicBezTo>
                  <a:pt x="6202823" y="256316"/>
                  <a:pt x="6213489" y="246479"/>
                  <a:pt x="6230988" y="239074"/>
                </a:cubicBezTo>
                <a:lnTo>
                  <a:pt x="6236733" y="237160"/>
                </a:lnTo>
                <a:lnTo>
                  <a:pt x="6234716" y="235293"/>
                </a:lnTo>
                <a:cubicBezTo>
                  <a:pt x="6197669" y="198247"/>
                  <a:pt x="6176867" y="157231"/>
                  <a:pt x="6183155" y="136647"/>
                </a:cubicBezTo>
                <a:cubicBezTo>
                  <a:pt x="6184053" y="133706"/>
                  <a:pt x="6185504" y="131183"/>
                  <a:pt x="6187539" y="129147"/>
                </a:cubicBezTo>
                <a:cubicBezTo>
                  <a:pt x="6195682" y="121005"/>
                  <a:pt x="6211633" y="122215"/>
                  <a:pt x="6230842" y="130752"/>
                </a:cubicBezTo>
                <a:lnTo>
                  <a:pt x="6232735" y="131733"/>
                </a:lnTo>
                <a:lnTo>
                  <a:pt x="6232587" y="129198"/>
                </a:lnTo>
                <a:cubicBezTo>
                  <a:pt x="6232587" y="91775"/>
                  <a:pt x="6239880" y="58780"/>
                  <a:pt x="6250972" y="39297"/>
                </a:cubicBezTo>
                <a:cubicBezTo>
                  <a:pt x="6257627" y="27607"/>
                  <a:pt x="6265650" y="20781"/>
                  <a:pt x="6274286" y="20781"/>
                </a:cubicBezTo>
                <a:cubicBezTo>
                  <a:pt x="6285081" y="20781"/>
                  <a:pt x="6294919" y="31446"/>
                  <a:pt x="6302324" y="48946"/>
                </a:cubicBezTo>
                <a:lnTo>
                  <a:pt x="6304237" y="54691"/>
                </a:lnTo>
                <a:lnTo>
                  <a:pt x="6306104" y="52673"/>
                </a:lnTo>
                <a:cubicBezTo>
                  <a:pt x="6337859" y="20919"/>
                  <a:pt x="6372529" y="1100"/>
                  <a:pt x="6394750" y="44"/>
                </a:cubicBezTo>
                <a:close/>
                <a:moveTo>
                  <a:pt x="5919208" y="44"/>
                </a:moveTo>
                <a:cubicBezTo>
                  <a:pt x="5926615" y="-308"/>
                  <a:pt x="5932638" y="1426"/>
                  <a:pt x="5936709" y="5497"/>
                </a:cubicBezTo>
                <a:cubicBezTo>
                  <a:pt x="5944851" y="13639"/>
                  <a:pt x="5943642" y="29591"/>
                  <a:pt x="5935105" y="48800"/>
                </a:cubicBezTo>
                <a:lnTo>
                  <a:pt x="5934123" y="50694"/>
                </a:lnTo>
                <a:lnTo>
                  <a:pt x="5936657" y="50546"/>
                </a:lnTo>
                <a:cubicBezTo>
                  <a:pt x="5996533" y="50546"/>
                  <a:pt x="6045073" y="69215"/>
                  <a:pt x="6045073" y="92245"/>
                </a:cubicBezTo>
                <a:cubicBezTo>
                  <a:pt x="6045073" y="103040"/>
                  <a:pt x="6034408" y="112877"/>
                  <a:pt x="6016909" y="120282"/>
                </a:cubicBezTo>
                <a:lnTo>
                  <a:pt x="6011163" y="122196"/>
                </a:lnTo>
                <a:lnTo>
                  <a:pt x="6013181" y="124063"/>
                </a:lnTo>
                <a:cubicBezTo>
                  <a:pt x="6055520" y="166402"/>
                  <a:pt x="6076641" y="213925"/>
                  <a:pt x="6060357" y="230209"/>
                </a:cubicBezTo>
                <a:cubicBezTo>
                  <a:pt x="6052215" y="238351"/>
                  <a:pt x="6036263" y="237142"/>
                  <a:pt x="6017055" y="228604"/>
                </a:cubicBezTo>
                <a:lnTo>
                  <a:pt x="6015162" y="227624"/>
                </a:lnTo>
                <a:lnTo>
                  <a:pt x="6015310" y="230157"/>
                </a:lnTo>
                <a:cubicBezTo>
                  <a:pt x="6015310" y="290035"/>
                  <a:pt x="5996640" y="338575"/>
                  <a:pt x="5973611" y="338575"/>
                </a:cubicBezTo>
                <a:cubicBezTo>
                  <a:pt x="5962815" y="338575"/>
                  <a:pt x="5952978" y="327909"/>
                  <a:pt x="5945573" y="310410"/>
                </a:cubicBezTo>
                <a:lnTo>
                  <a:pt x="5943659" y="304665"/>
                </a:lnTo>
                <a:lnTo>
                  <a:pt x="5941793" y="306682"/>
                </a:lnTo>
                <a:cubicBezTo>
                  <a:pt x="5899454" y="349021"/>
                  <a:pt x="5851930" y="370143"/>
                  <a:pt x="5835646" y="353858"/>
                </a:cubicBezTo>
                <a:cubicBezTo>
                  <a:pt x="5827504" y="345716"/>
                  <a:pt x="5828713" y="329764"/>
                  <a:pt x="5837250" y="310556"/>
                </a:cubicBezTo>
                <a:lnTo>
                  <a:pt x="5838231" y="308662"/>
                </a:lnTo>
                <a:lnTo>
                  <a:pt x="5835698" y="308810"/>
                </a:lnTo>
                <a:cubicBezTo>
                  <a:pt x="5775821" y="308810"/>
                  <a:pt x="5727281" y="290141"/>
                  <a:pt x="5727281" y="267111"/>
                </a:cubicBezTo>
                <a:cubicBezTo>
                  <a:pt x="5727281" y="256316"/>
                  <a:pt x="5737947" y="246479"/>
                  <a:pt x="5755446" y="239074"/>
                </a:cubicBezTo>
                <a:lnTo>
                  <a:pt x="5761191" y="237160"/>
                </a:lnTo>
                <a:lnTo>
                  <a:pt x="5759174" y="235293"/>
                </a:lnTo>
                <a:cubicBezTo>
                  <a:pt x="5722127" y="198247"/>
                  <a:pt x="5701325" y="157231"/>
                  <a:pt x="5707613" y="136647"/>
                </a:cubicBezTo>
                <a:cubicBezTo>
                  <a:pt x="5708511" y="133706"/>
                  <a:pt x="5709962" y="131183"/>
                  <a:pt x="5711997" y="129147"/>
                </a:cubicBezTo>
                <a:cubicBezTo>
                  <a:pt x="5720140" y="121005"/>
                  <a:pt x="5736091" y="122215"/>
                  <a:pt x="5755300" y="130752"/>
                </a:cubicBezTo>
                <a:lnTo>
                  <a:pt x="5757193" y="131733"/>
                </a:lnTo>
                <a:lnTo>
                  <a:pt x="5757045" y="129198"/>
                </a:lnTo>
                <a:cubicBezTo>
                  <a:pt x="5757045" y="91775"/>
                  <a:pt x="5764338" y="58780"/>
                  <a:pt x="5775430" y="39297"/>
                </a:cubicBezTo>
                <a:cubicBezTo>
                  <a:pt x="5782085" y="27607"/>
                  <a:pt x="5790108" y="20781"/>
                  <a:pt x="5798744" y="20781"/>
                </a:cubicBezTo>
                <a:cubicBezTo>
                  <a:pt x="5809539" y="20781"/>
                  <a:pt x="5819377" y="31446"/>
                  <a:pt x="5826782" y="48946"/>
                </a:cubicBezTo>
                <a:lnTo>
                  <a:pt x="5828695" y="54691"/>
                </a:lnTo>
                <a:lnTo>
                  <a:pt x="5830562" y="52673"/>
                </a:lnTo>
                <a:cubicBezTo>
                  <a:pt x="5862317" y="20919"/>
                  <a:pt x="5896987" y="1100"/>
                  <a:pt x="5919208" y="44"/>
                </a:cubicBezTo>
                <a:close/>
                <a:moveTo>
                  <a:pt x="5443666" y="44"/>
                </a:moveTo>
                <a:cubicBezTo>
                  <a:pt x="5451073" y="-308"/>
                  <a:pt x="5457096" y="1426"/>
                  <a:pt x="5461167" y="5497"/>
                </a:cubicBezTo>
                <a:cubicBezTo>
                  <a:pt x="5469309" y="13639"/>
                  <a:pt x="5468100" y="29591"/>
                  <a:pt x="5459563" y="48800"/>
                </a:cubicBezTo>
                <a:lnTo>
                  <a:pt x="5458581" y="50694"/>
                </a:lnTo>
                <a:lnTo>
                  <a:pt x="5461115" y="50546"/>
                </a:lnTo>
                <a:cubicBezTo>
                  <a:pt x="5520991" y="50546"/>
                  <a:pt x="5569531" y="69215"/>
                  <a:pt x="5569531" y="92245"/>
                </a:cubicBezTo>
                <a:cubicBezTo>
                  <a:pt x="5569531" y="103040"/>
                  <a:pt x="5558866" y="112877"/>
                  <a:pt x="5541367" y="120282"/>
                </a:cubicBezTo>
                <a:lnTo>
                  <a:pt x="5535621" y="122196"/>
                </a:lnTo>
                <a:lnTo>
                  <a:pt x="5537639" y="124063"/>
                </a:lnTo>
                <a:cubicBezTo>
                  <a:pt x="5579978" y="166402"/>
                  <a:pt x="5601099" y="213925"/>
                  <a:pt x="5584815" y="230209"/>
                </a:cubicBezTo>
                <a:cubicBezTo>
                  <a:pt x="5576673" y="238351"/>
                  <a:pt x="5560721" y="237142"/>
                  <a:pt x="5541513" y="228604"/>
                </a:cubicBezTo>
                <a:lnTo>
                  <a:pt x="5539620" y="227624"/>
                </a:lnTo>
                <a:lnTo>
                  <a:pt x="5539768" y="230157"/>
                </a:lnTo>
                <a:cubicBezTo>
                  <a:pt x="5539768" y="290035"/>
                  <a:pt x="5521098" y="338575"/>
                  <a:pt x="5498069" y="338575"/>
                </a:cubicBezTo>
                <a:cubicBezTo>
                  <a:pt x="5487273" y="338575"/>
                  <a:pt x="5477436" y="327909"/>
                  <a:pt x="5470031" y="310410"/>
                </a:cubicBezTo>
                <a:lnTo>
                  <a:pt x="5468117" y="304665"/>
                </a:lnTo>
                <a:lnTo>
                  <a:pt x="5466251" y="306682"/>
                </a:lnTo>
                <a:cubicBezTo>
                  <a:pt x="5423912" y="349021"/>
                  <a:pt x="5376388" y="370143"/>
                  <a:pt x="5360104" y="353858"/>
                </a:cubicBezTo>
                <a:cubicBezTo>
                  <a:pt x="5351962" y="345716"/>
                  <a:pt x="5353171" y="329764"/>
                  <a:pt x="5361708" y="310556"/>
                </a:cubicBezTo>
                <a:lnTo>
                  <a:pt x="5362689" y="308662"/>
                </a:lnTo>
                <a:lnTo>
                  <a:pt x="5360156" y="308810"/>
                </a:lnTo>
                <a:cubicBezTo>
                  <a:pt x="5300279" y="308810"/>
                  <a:pt x="5251739" y="290141"/>
                  <a:pt x="5251739" y="267111"/>
                </a:cubicBezTo>
                <a:cubicBezTo>
                  <a:pt x="5251739" y="256316"/>
                  <a:pt x="5262405" y="246479"/>
                  <a:pt x="5279904" y="239074"/>
                </a:cubicBezTo>
                <a:lnTo>
                  <a:pt x="5285649" y="237160"/>
                </a:lnTo>
                <a:lnTo>
                  <a:pt x="5283632" y="235293"/>
                </a:lnTo>
                <a:cubicBezTo>
                  <a:pt x="5246585" y="198247"/>
                  <a:pt x="5225783" y="157231"/>
                  <a:pt x="5232071" y="136647"/>
                </a:cubicBezTo>
                <a:cubicBezTo>
                  <a:pt x="5232969" y="133706"/>
                  <a:pt x="5234420" y="131183"/>
                  <a:pt x="5236455" y="129147"/>
                </a:cubicBezTo>
                <a:cubicBezTo>
                  <a:pt x="5244598" y="121005"/>
                  <a:pt x="5260549" y="122215"/>
                  <a:pt x="5279758" y="130752"/>
                </a:cubicBezTo>
                <a:lnTo>
                  <a:pt x="5281651" y="131733"/>
                </a:lnTo>
                <a:lnTo>
                  <a:pt x="5281503" y="129198"/>
                </a:lnTo>
                <a:cubicBezTo>
                  <a:pt x="5281503" y="91775"/>
                  <a:pt x="5288796" y="58780"/>
                  <a:pt x="5299888" y="39297"/>
                </a:cubicBezTo>
                <a:cubicBezTo>
                  <a:pt x="5306543" y="27607"/>
                  <a:pt x="5314566" y="20781"/>
                  <a:pt x="5323202" y="20781"/>
                </a:cubicBezTo>
                <a:cubicBezTo>
                  <a:pt x="5333997" y="20781"/>
                  <a:pt x="5343835" y="31446"/>
                  <a:pt x="5351240" y="48946"/>
                </a:cubicBezTo>
                <a:lnTo>
                  <a:pt x="5353153" y="54691"/>
                </a:lnTo>
                <a:lnTo>
                  <a:pt x="5355020" y="52673"/>
                </a:lnTo>
                <a:cubicBezTo>
                  <a:pt x="5386775" y="20919"/>
                  <a:pt x="5421445" y="1100"/>
                  <a:pt x="5443666" y="44"/>
                </a:cubicBezTo>
                <a:close/>
                <a:moveTo>
                  <a:pt x="4968124" y="44"/>
                </a:moveTo>
                <a:cubicBezTo>
                  <a:pt x="4975531" y="-308"/>
                  <a:pt x="4981554" y="1426"/>
                  <a:pt x="4985625" y="5497"/>
                </a:cubicBezTo>
                <a:cubicBezTo>
                  <a:pt x="4993767" y="13639"/>
                  <a:pt x="4992558" y="29591"/>
                  <a:pt x="4984021" y="48800"/>
                </a:cubicBezTo>
                <a:lnTo>
                  <a:pt x="4983039" y="50694"/>
                </a:lnTo>
                <a:lnTo>
                  <a:pt x="4985573" y="50546"/>
                </a:lnTo>
                <a:cubicBezTo>
                  <a:pt x="5045449" y="50546"/>
                  <a:pt x="5093989" y="69215"/>
                  <a:pt x="5093989" y="92245"/>
                </a:cubicBezTo>
                <a:cubicBezTo>
                  <a:pt x="5093989" y="103040"/>
                  <a:pt x="5083324" y="112877"/>
                  <a:pt x="5065825" y="120282"/>
                </a:cubicBezTo>
                <a:lnTo>
                  <a:pt x="5060079" y="122196"/>
                </a:lnTo>
                <a:lnTo>
                  <a:pt x="5062097" y="124063"/>
                </a:lnTo>
                <a:cubicBezTo>
                  <a:pt x="5104436" y="166402"/>
                  <a:pt x="5125557" y="213925"/>
                  <a:pt x="5109273" y="230209"/>
                </a:cubicBezTo>
                <a:cubicBezTo>
                  <a:pt x="5101131" y="238351"/>
                  <a:pt x="5085179" y="237142"/>
                  <a:pt x="5065971" y="228604"/>
                </a:cubicBezTo>
                <a:lnTo>
                  <a:pt x="5064078" y="227624"/>
                </a:lnTo>
                <a:lnTo>
                  <a:pt x="5064226" y="230157"/>
                </a:lnTo>
                <a:cubicBezTo>
                  <a:pt x="5064226" y="290035"/>
                  <a:pt x="5045556" y="338575"/>
                  <a:pt x="5022527" y="338575"/>
                </a:cubicBezTo>
                <a:cubicBezTo>
                  <a:pt x="5011731" y="338575"/>
                  <a:pt x="5001894" y="327909"/>
                  <a:pt x="4994489" y="310410"/>
                </a:cubicBezTo>
                <a:lnTo>
                  <a:pt x="4992575" y="304665"/>
                </a:lnTo>
                <a:lnTo>
                  <a:pt x="4990709" y="306682"/>
                </a:lnTo>
                <a:cubicBezTo>
                  <a:pt x="4948370" y="349021"/>
                  <a:pt x="4900846" y="370143"/>
                  <a:pt x="4884562" y="353858"/>
                </a:cubicBezTo>
                <a:cubicBezTo>
                  <a:pt x="4876420" y="345716"/>
                  <a:pt x="4877629" y="329764"/>
                  <a:pt x="4886166" y="310556"/>
                </a:cubicBezTo>
                <a:lnTo>
                  <a:pt x="4887147" y="308662"/>
                </a:lnTo>
                <a:lnTo>
                  <a:pt x="4884614" y="308810"/>
                </a:lnTo>
                <a:cubicBezTo>
                  <a:pt x="4824737" y="308810"/>
                  <a:pt x="4776197" y="290141"/>
                  <a:pt x="4776197" y="267111"/>
                </a:cubicBezTo>
                <a:cubicBezTo>
                  <a:pt x="4776197" y="256316"/>
                  <a:pt x="4786863" y="246479"/>
                  <a:pt x="4804362" y="239074"/>
                </a:cubicBezTo>
                <a:lnTo>
                  <a:pt x="4810107" y="237160"/>
                </a:lnTo>
                <a:lnTo>
                  <a:pt x="4808090" y="235293"/>
                </a:lnTo>
                <a:cubicBezTo>
                  <a:pt x="4771043" y="198247"/>
                  <a:pt x="4750241" y="157231"/>
                  <a:pt x="4756529" y="136647"/>
                </a:cubicBezTo>
                <a:cubicBezTo>
                  <a:pt x="4757427" y="133706"/>
                  <a:pt x="4758878" y="131183"/>
                  <a:pt x="4760913" y="129147"/>
                </a:cubicBezTo>
                <a:cubicBezTo>
                  <a:pt x="4769056" y="121005"/>
                  <a:pt x="4785007" y="122215"/>
                  <a:pt x="4804216" y="130752"/>
                </a:cubicBezTo>
                <a:lnTo>
                  <a:pt x="4806109" y="131733"/>
                </a:lnTo>
                <a:lnTo>
                  <a:pt x="4805961" y="129198"/>
                </a:lnTo>
                <a:cubicBezTo>
                  <a:pt x="4805961" y="91775"/>
                  <a:pt x="4813254" y="58780"/>
                  <a:pt x="4824346" y="39297"/>
                </a:cubicBezTo>
                <a:cubicBezTo>
                  <a:pt x="4831001" y="27607"/>
                  <a:pt x="4839024" y="20781"/>
                  <a:pt x="4847660" y="20781"/>
                </a:cubicBezTo>
                <a:cubicBezTo>
                  <a:pt x="4858455" y="20781"/>
                  <a:pt x="4868293" y="31446"/>
                  <a:pt x="4875698" y="48946"/>
                </a:cubicBezTo>
                <a:lnTo>
                  <a:pt x="4877611" y="54691"/>
                </a:lnTo>
                <a:lnTo>
                  <a:pt x="4879478" y="52673"/>
                </a:lnTo>
                <a:cubicBezTo>
                  <a:pt x="4911233" y="20919"/>
                  <a:pt x="4945903" y="1100"/>
                  <a:pt x="4968124" y="44"/>
                </a:cubicBezTo>
                <a:close/>
                <a:moveTo>
                  <a:pt x="4492582" y="44"/>
                </a:moveTo>
                <a:cubicBezTo>
                  <a:pt x="4499989" y="-308"/>
                  <a:pt x="4506012" y="1426"/>
                  <a:pt x="4510083" y="5497"/>
                </a:cubicBezTo>
                <a:cubicBezTo>
                  <a:pt x="4518225" y="13639"/>
                  <a:pt x="4517016" y="29591"/>
                  <a:pt x="4508479" y="48800"/>
                </a:cubicBezTo>
                <a:lnTo>
                  <a:pt x="4507497" y="50694"/>
                </a:lnTo>
                <a:lnTo>
                  <a:pt x="4510031" y="50546"/>
                </a:lnTo>
                <a:cubicBezTo>
                  <a:pt x="4569907" y="50546"/>
                  <a:pt x="4618447" y="69215"/>
                  <a:pt x="4618447" y="92245"/>
                </a:cubicBezTo>
                <a:cubicBezTo>
                  <a:pt x="4618447" y="103040"/>
                  <a:pt x="4607782" y="112877"/>
                  <a:pt x="4590283" y="120282"/>
                </a:cubicBezTo>
                <a:lnTo>
                  <a:pt x="4584537" y="122196"/>
                </a:lnTo>
                <a:lnTo>
                  <a:pt x="4586555" y="124063"/>
                </a:lnTo>
                <a:cubicBezTo>
                  <a:pt x="4628894" y="166402"/>
                  <a:pt x="4650015" y="213925"/>
                  <a:pt x="4633731" y="230209"/>
                </a:cubicBezTo>
                <a:cubicBezTo>
                  <a:pt x="4625589" y="238351"/>
                  <a:pt x="4609637" y="237142"/>
                  <a:pt x="4590429" y="228604"/>
                </a:cubicBezTo>
                <a:lnTo>
                  <a:pt x="4588536" y="227624"/>
                </a:lnTo>
                <a:lnTo>
                  <a:pt x="4588684" y="230157"/>
                </a:lnTo>
                <a:cubicBezTo>
                  <a:pt x="4588684" y="290035"/>
                  <a:pt x="4570014" y="338575"/>
                  <a:pt x="4546985" y="338575"/>
                </a:cubicBezTo>
                <a:cubicBezTo>
                  <a:pt x="4536189" y="338575"/>
                  <a:pt x="4526352" y="327909"/>
                  <a:pt x="4518947" y="310410"/>
                </a:cubicBezTo>
                <a:lnTo>
                  <a:pt x="4517033" y="304665"/>
                </a:lnTo>
                <a:lnTo>
                  <a:pt x="4515167" y="306682"/>
                </a:lnTo>
                <a:cubicBezTo>
                  <a:pt x="4472828" y="349021"/>
                  <a:pt x="4425304" y="370143"/>
                  <a:pt x="4409020" y="353858"/>
                </a:cubicBezTo>
                <a:cubicBezTo>
                  <a:pt x="4400878" y="345716"/>
                  <a:pt x="4402087" y="329764"/>
                  <a:pt x="4410624" y="310556"/>
                </a:cubicBezTo>
                <a:lnTo>
                  <a:pt x="4411605" y="308662"/>
                </a:lnTo>
                <a:lnTo>
                  <a:pt x="4409072" y="308810"/>
                </a:lnTo>
                <a:cubicBezTo>
                  <a:pt x="4349195" y="308810"/>
                  <a:pt x="4300655" y="290141"/>
                  <a:pt x="4300655" y="267111"/>
                </a:cubicBezTo>
                <a:cubicBezTo>
                  <a:pt x="4300655" y="256316"/>
                  <a:pt x="4311321" y="246479"/>
                  <a:pt x="4328820" y="239074"/>
                </a:cubicBezTo>
                <a:lnTo>
                  <a:pt x="4334565" y="237160"/>
                </a:lnTo>
                <a:lnTo>
                  <a:pt x="4332548" y="235293"/>
                </a:lnTo>
                <a:cubicBezTo>
                  <a:pt x="4295501" y="198247"/>
                  <a:pt x="4274699" y="157231"/>
                  <a:pt x="4280987" y="136647"/>
                </a:cubicBezTo>
                <a:cubicBezTo>
                  <a:pt x="4281885" y="133706"/>
                  <a:pt x="4283336" y="131183"/>
                  <a:pt x="4285371" y="129147"/>
                </a:cubicBezTo>
                <a:cubicBezTo>
                  <a:pt x="4293514" y="121005"/>
                  <a:pt x="4309465" y="122215"/>
                  <a:pt x="4328674" y="130752"/>
                </a:cubicBezTo>
                <a:lnTo>
                  <a:pt x="4330567" y="131733"/>
                </a:lnTo>
                <a:lnTo>
                  <a:pt x="4330419" y="129198"/>
                </a:lnTo>
                <a:cubicBezTo>
                  <a:pt x="4330419" y="91775"/>
                  <a:pt x="4337712" y="58780"/>
                  <a:pt x="4348804" y="39297"/>
                </a:cubicBezTo>
                <a:cubicBezTo>
                  <a:pt x="4355459" y="27607"/>
                  <a:pt x="4363482" y="20781"/>
                  <a:pt x="4372118" y="20781"/>
                </a:cubicBezTo>
                <a:cubicBezTo>
                  <a:pt x="4382913" y="20781"/>
                  <a:pt x="4392751" y="31446"/>
                  <a:pt x="4400156" y="48946"/>
                </a:cubicBezTo>
                <a:lnTo>
                  <a:pt x="4402069" y="54691"/>
                </a:lnTo>
                <a:lnTo>
                  <a:pt x="4403936" y="52673"/>
                </a:lnTo>
                <a:cubicBezTo>
                  <a:pt x="4435691" y="20919"/>
                  <a:pt x="4470361" y="1100"/>
                  <a:pt x="4492582" y="44"/>
                </a:cubicBezTo>
                <a:close/>
                <a:moveTo>
                  <a:pt x="4017040" y="44"/>
                </a:moveTo>
                <a:cubicBezTo>
                  <a:pt x="4024447" y="-308"/>
                  <a:pt x="4030470" y="1426"/>
                  <a:pt x="4034541" y="5497"/>
                </a:cubicBezTo>
                <a:cubicBezTo>
                  <a:pt x="4042683" y="13639"/>
                  <a:pt x="4041474" y="29591"/>
                  <a:pt x="4032937" y="48800"/>
                </a:cubicBezTo>
                <a:lnTo>
                  <a:pt x="4031955" y="50694"/>
                </a:lnTo>
                <a:lnTo>
                  <a:pt x="4034489" y="50546"/>
                </a:lnTo>
                <a:cubicBezTo>
                  <a:pt x="4094365" y="50546"/>
                  <a:pt x="4142905" y="69215"/>
                  <a:pt x="4142905" y="92245"/>
                </a:cubicBezTo>
                <a:cubicBezTo>
                  <a:pt x="4142905" y="103040"/>
                  <a:pt x="4132240" y="112877"/>
                  <a:pt x="4114741" y="120282"/>
                </a:cubicBezTo>
                <a:lnTo>
                  <a:pt x="4108995" y="122196"/>
                </a:lnTo>
                <a:lnTo>
                  <a:pt x="4111013" y="124063"/>
                </a:lnTo>
                <a:cubicBezTo>
                  <a:pt x="4153352" y="166402"/>
                  <a:pt x="4174473" y="213925"/>
                  <a:pt x="4158189" y="230209"/>
                </a:cubicBezTo>
                <a:cubicBezTo>
                  <a:pt x="4150047" y="238351"/>
                  <a:pt x="4134095" y="237142"/>
                  <a:pt x="4114887" y="228604"/>
                </a:cubicBezTo>
                <a:lnTo>
                  <a:pt x="4112994" y="227624"/>
                </a:lnTo>
                <a:lnTo>
                  <a:pt x="4113142" y="230157"/>
                </a:lnTo>
                <a:cubicBezTo>
                  <a:pt x="4113142" y="290035"/>
                  <a:pt x="4094472" y="338575"/>
                  <a:pt x="4071443" y="338575"/>
                </a:cubicBezTo>
                <a:cubicBezTo>
                  <a:pt x="4060647" y="338575"/>
                  <a:pt x="4050810" y="327909"/>
                  <a:pt x="4043405" y="310410"/>
                </a:cubicBezTo>
                <a:lnTo>
                  <a:pt x="4041491" y="304665"/>
                </a:lnTo>
                <a:lnTo>
                  <a:pt x="4039625" y="306682"/>
                </a:lnTo>
                <a:cubicBezTo>
                  <a:pt x="3997286" y="349021"/>
                  <a:pt x="3949762" y="370143"/>
                  <a:pt x="3933480" y="353858"/>
                </a:cubicBezTo>
                <a:cubicBezTo>
                  <a:pt x="3925338" y="345716"/>
                  <a:pt x="3926547" y="329764"/>
                  <a:pt x="3935084" y="310556"/>
                </a:cubicBezTo>
                <a:lnTo>
                  <a:pt x="3936065" y="308662"/>
                </a:lnTo>
                <a:lnTo>
                  <a:pt x="3933532" y="308810"/>
                </a:lnTo>
                <a:cubicBezTo>
                  <a:pt x="3873655" y="308810"/>
                  <a:pt x="3825115" y="290141"/>
                  <a:pt x="3825115" y="267111"/>
                </a:cubicBezTo>
                <a:cubicBezTo>
                  <a:pt x="3825115" y="256316"/>
                  <a:pt x="3835781" y="246479"/>
                  <a:pt x="3853280" y="239074"/>
                </a:cubicBezTo>
                <a:lnTo>
                  <a:pt x="3859026" y="237160"/>
                </a:lnTo>
                <a:lnTo>
                  <a:pt x="3857008" y="235293"/>
                </a:lnTo>
                <a:cubicBezTo>
                  <a:pt x="3819962" y="198247"/>
                  <a:pt x="3799159" y="157231"/>
                  <a:pt x="3805447" y="136647"/>
                </a:cubicBezTo>
                <a:cubicBezTo>
                  <a:pt x="3806345" y="133706"/>
                  <a:pt x="3807796" y="131183"/>
                  <a:pt x="3809831" y="129147"/>
                </a:cubicBezTo>
                <a:cubicBezTo>
                  <a:pt x="3817973" y="121005"/>
                  <a:pt x="3833925" y="122215"/>
                  <a:pt x="3853134" y="130752"/>
                </a:cubicBezTo>
                <a:lnTo>
                  <a:pt x="3855027" y="131733"/>
                </a:lnTo>
                <a:lnTo>
                  <a:pt x="3854879" y="129198"/>
                </a:lnTo>
                <a:cubicBezTo>
                  <a:pt x="3854879" y="91775"/>
                  <a:pt x="3862172" y="58780"/>
                  <a:pt x="3873264" y="39297"/>
                </a:cubicBezTo>
                <a:cubicBezTo>
                  <a:pt x="3879919" y="27607"/>
                  <a:pt x="3887942" y="20781"/>
                  <a:pt x="3896579" y="20781"/>
                </a:cubicBezTo>
                <a:cubicBezTo>
                  <a:pt x="3907374" y="20781"/>
                  <a:pt x="3917211" y="31446"/>
                  <a:pt x="3924616" y="48946"/>
                </a:cubicBezTo>
                <a:lnTo>
                  <a:pt x="3926530" y="54691"/>
                </a:lnTo>
                <a:lnTo>
                  <a:pt x="3928396" y="52673"/>
                </a:lnTo>
                <a:cubicBezTo>
                  <a:pt x="3960149" y="20919"/>
                  <a:pt x="3994819" y="1100"/>
                  <a:pt x="4017040" y="44"/>
                </a:cubicBezTo>
                <a:close/>
                <a:moveTo>
                  <a:pt x="3541500" y="44"/>
                </a:moveTo>
                <a:cubicBezTo>
                  <a:pt x="3548907" y="-308"/>
                  <a:pt x="3554931" y="1426"/>
                  <a:pt x="3559001" y="5497"/>
                </a:cubicBezTo>
                <a:cubicBezTo>
                  <a:pt x="3567144" y="13639"/>
                  <a:pt x="3565934" y="29591"/>
                  <a:pt x="3557397" y="48800"/>
                </a:cubicBezTo>
                <a:lnTo>
                  <a:pt x="3556416" y="50694"/>
                </a:lnTo>
                <a:lnTo>
                  <a:pt x="3558949" y="50546"/>
                </a:lnTo>
                <a:cubicBezTo>
                  <a:pt x="3618826" y="50546"/>
                  <a:pt x="3667366" y="69215"/>
                  <a:pt x="3667366" y="92245"/>
                </a:cubicBezTo>
                <a:cubicBezTo>
                  <a:pt x="3667366" y="103040"/>
                  <a:pt x="3656700" y="112877"/>
                  <a:pt x="3639201" y="120282"/>
                </a:cubicBezTo>
                <a:lnTo>
                  <a:pt x="3633456" y="122196"/>
                </a:lnTo>
                <a:lnTo>
                  <a:pt x="3635473" y="124063"/>
                </a:lnTo>
                <a:cubicBezTo>
                  <a:pt x="3677812" y="166402"/>
                  <a:pt x="3698933" y="213925"/>
                  <a:pt x="3682649" y="230209"/>
                </a:cubicBezTo>
                <a:cubicBezTo>
                  <a:pt x="3674507" y="238351"/>
                  <a:pt x="3658555" y="237142"/>
                  <a:pt x="3639347" y="228604"/>
                </a:cubicBezTo>
                <a:lnTo>
                  <a:pt x="3637454" y="227624"/>
                </a:lnTo>
                <a:lnTo>
                  <a:pt x="3637602" y="230157"/>
                </a:lnTo>
                <a:cubicBezTo>
                  <a:pt x="3637602" y="290035"/>
                  <a:pt x="3618932" y="338575"/>
                  <a:pt x="3595903" y="338575"/>
                </a:cubicBezTo>
                <a:cubicBezTo>
                  <a:pt x="3585108" y="338575"/>
                  <a:pt x="3575271" y="327909"/>
                  <a:pt x="3567866" y="310410"/>
                </a:cubicBezTo>
                <a:lnTo>
                  <a:pt x="3565952" y="304665"/>
                </a:lnTo>
                <a:lnTo>
                  <a:pt x="3564085" y="306682"/>
                </a:lnTo>
                <a:cubicBezTo>
                  <a:pt x="3521746" y="349021"/>
                  <a:pt x="3474222" y="370143"/>
                  <a:pt x="3457938" y="353858"/>
                </a:cubicBezTo>
                <a:cubicBezTo>
                  <a:pt x="3449796" y="345716"/>
                  <a:pt x="3451005" y="329764"/>
                  <a:pt x="3459543" y="310556"/>
                </a:cubicBezTo>
                <a:lnTo>
                  <a:pt x="3460524" y="308662"/>
                </a:lnTo>
                <a:lnTo>
                  <a:pt x="3457990" y="308810"/>
                </a:lnTo>
                <a:cubicBezTo>
                  <a:pt x="3398113" y="308810"/>
                  <a:pt x="3349573" y="290141"/>
                  <a:pt x="3349573" y="267111"/>
                </a:cubicBezTo>
                <a:cubicBezTo>
                  <a:pt x="3349573" y="256316"/>
                  <a:pt x="3360239" y="246479"/>
                  <a:pt x="3377738" y="239074"/>
                </a:cubicBezTo>
                <a:lnTo>
                  <a:pt x="3383484" y="237160"/>
                </a:lnTo>
                <a:lnTo>
                  <a:pt x="3381466" y="235293"/>
                </a:lnTo>
                <a:cubicBezTo>
                  <a:pt x="3344420" y="198247"/>
                  <a:pt x="3323618" y="157231"/>
                  <a:pt x="3329905" y="136647"/>
                </a:cubicBezTo>
                <a:cubicBezTo>
                  <a:pt x="3330803" y="133706"/>
                  <a:pt x="3332254" y="131183"/>
                  <a:pt x="3334290" y="129147"/>
                </a:cubicBezTo>
                <a:cubicBezTo>
                  <a:pt x="3342432" y="121005"/>
                  <a:pt x="3358384" y="122215"/>
                  <a:pt x="3377592" y="130752"/>
                </a:cubicBezTo>
                <a:lnTo>
                  <a:pt x="3379485" y="131733"/>
                </a:lnTo>
                <a:lnTo>
                  <a:pt x="3379338" y="129198"/>
                </a:lnTo>
                <a:cubicBezTo>
                  <a:pt x="3379338" y="91775"/>
                  <a:pt x="3386630" y="58780"/>
                  <a:pt x="3397723" y="39297"/>
                </a:cubicBezTo>
                <a:cubicBezTo>
                  <a:pt x="3404378" y="27607"/>
                  <a:pt x="3412400" y="20781"/>
                  <a:pt x="3421037" y="20781"/>
                </a:cubicBezTo>
                <a:cubicBezTo>
                  <a:pt x="3431832" y="20781"/>
                  <a:pt x="3441669" y="31446"/>
                  <a:pt x="3449074" y="48946"/>
                </a:cubicBezTo>
                <a:lnTo>
                  <a:pt x="3450988" y="54691"/>
                </a:lnTo>
                <a:lnTo>
                  <a:pt x="3452854" y="52673"/>
                </a:lnTo>
                <a:cubicBezTo>
                  <a:pt x="3484609" y="20919"/>
                  <a:pt x="3519280" y="1100"/>
                  <a:pt x="3541500" y="44"/>
                </a:cubicBezTo>
                <a:close/>
                <a:moveTo>
                  <a:pt x="3065959" y="44"/>
                </a:moveTo>
                <a:cubicBezTo>
                  <a:pt x="3073365" y="-308"/>
                  <a:pt x="3079389" y="1426"/>
                  <a:pt x="3083460" y="5497"/>
                </a:cubicBezTo>
                <a:cubicBezTo>
                  <a:pt x="3091602" y="13639"/>
                  <a:pt x="3090392" y="29591"/>
                  <a:pt x="3081855" y="48800"/>
                </a:cubicBezTo>
                <a:lnTo>
                  <a:pt x="3080874" y="50694"/>
                </a:lnTo>
                <a:lnTo>
                  <a:pt x="3083407" y="50546"/>
                </a:lnTo>
                <a:cubicBezTo>
                  <a:pt x="3143284" y="50546"/>
                  <a:pt x="3191824" y="69215"/>
                  <a:pt x="3191824" y="92245"/>
                </a:cubicBezTo>
                <a:cubicBezTo>
                  <a:pt x="3191824" y="103040"/>
                  <a:pt x="3181158" y="112877"/>
                  <a:pt x="3163659" y="120282"/>
                </a:cubicBezTo>
                <a:lnTo>
                  <a:pt x="3157914" y="122196"/>
                </a:lnTo>
                <a:lnTo>
                  <a:pt x="3159932" y="124063"/>
                </a:lnTo>
                <a:cubicBezTo>
                  <a:pt x="3202270" y="166402"/>
                  <a:pt x="3223392" y="213925"/>
                  <a:pt x="3207108" y="230209"/>
                </a:cubicBezTo>
                <a:cubicBezTo>
                  <a:pt x="3198966" y="238351"/>
                  <a:pt x="3183014" y="237142"/>
                  <a:pt x="3163805" y="228604"/>
                </a:cubicBezTo>
                <a:lnTo>
                  <a:pt x="3161913" y="227624"/>
                </a:lnTo>
                <a:lnTo>
                  <a:pt x="3162060" y="230157"/>
                </a:lnTo>
                <a:cubicBezTo>
                  <a:pt x="3162060" y="290035"/>
                  <a:pt x="3143390" y="338575"/>
                  <a:pt x="3120361" y="338575"/>
                </a:cubicBezTo>
                <a:cubicBezTo>
                  <a:pt x="3109566" y="338575"/>
                  <a:pt x="3099729" y="327909"/>
                  <a:pt x="3092324" y="310410"/>
                </a:cubicBezTo>
                <a:lnTo>
                  <a:pt x="3090410" y="304665"/>
                </a:lnTo>
                <a:lnTo>
                  <a:pt x="3088543" y="306682"/>
                </a:lnTo>
                <a:cubicBezTo>
                  <a:pt x="3046204" y="349021"/>
                  <a:pt x="2998680" y="370143"/>
                  <a:pt x="2982397" y="353858"/>
                </a:cubicBezTo>
                <a:cubicBezTo>
                  <a:pt x="2974254" y="345716"/>
                  <a:pt x="2975463" y="329764"/>
                  <a:pt x="2984001" y="310556"/>
                </a:cubicBezTo>
                <a:lnTo>
                  <a:pt x="2984982" y="308662"/>
                </a:lnTo>
                <a:lnTo>
                  <a:pt x="2982448" y="308810"/>
                </a:lnTo>
                <a:cubicBezTo>
                  <a:pt x="2922571" y="308810"/>
                  <a:pt x="2874032" y="290141"/>
                  <a:pt x="2874032" y="267111"/>
                </a:cubicBezTo>
                <a:cubicBezTo>
                  <a:pt x="2874032" y="256316"/>
                  <a:pt x="2884697" y="246479"/>
                  <a:pt x="2902196" y="239074"/>
                </a:cubicBezTo>
                <a:lnTo>
                  <a:pt x="2907942" y="237160"/>
                </a:lnTo>
                <a:lnTo>
                  <a:pt x="2905924" y="235293"/>
                </a:lnTo>
                <a:cubicBezTo>
                  <a:pt x="2868878" y="198247"/>
                  <a:pt x="2848076" y="157231"/>
                  <a:pt x="2854363" y="136647"/>
                </a:cubicBezTo>
                <a:cubicBezTo>
                  <a:pt x="2855262" y="133706"/>
                  <a:pt x="2856712" y="131183"/>
                  <a:pt x="2858748" y="129147"/>
                </a:cubicBezTo>
                <a:cubicBezTo>
                  <a:pt x="2866890" y="121005"/>
                  <a:pt x="2882842" y="122215"/>
                  <a:pt x="2902050" y="130752"/>
                </a:cubicBezTo>
                <a:lnTo>
                  <a:pt x="2903944" y="131733"/>
                </a:lnTo>
                <a:lnTo>
                  <a:pt x="2903796" y="129198"/>
                </a:lnTo>
                <a:cubicBezTo>
                  <a:pt x="2903796" y="91775"/>
                  <a:pt x="2911089" y="58780"/>
                  <a:pt x="2922180" y="39297"/>
                </a:cubicBezTo>
                <a:cubicBezTo>
                  <a:pt x="2928836" y="27607"/>
                  <a:pt x="2936858" y="20781"/>
                  <a:pt x="2945495" y="20781"/>
                </a:cubicBezTo>
                <a:cubicBezTo>
                  <a:pt x="2956290" y="20781"/>
                  <a:pt x="2966127" y="31446"/>
                  <a:pt x="2973532" y="48946"/>
                </a:cubicBezTo>
                <a:lnTo>
                  <a:pt x="2975446" y="54691"/>
                </a:lnTo>
                <a:lnTo>
                  <a:pt x="2977312" y="52673"/>
                </a:lnTo>
                <a:cubicBezTo>
                  <a:pt x="3009067" y="20919"/>
                  <a:pt x="3043738" y="1100"/>
                  <a:pt x="3065959" y="44"/>
                </a:cubicBezTo>
                <a:close/>
                <a:moveTo>
                  <a:pt x="2590416" y="44"/>
                </a:moveTo>
                <a:cubicBezTo>
                  <a:pt x="2597824" y="-308"/>
                  <a:pt x="2603847" y="1426"/>
                  <a:pt x="2607918" y="5497"/>
                </a:cubicBezTo>
                <a:cubicBezTo>
                  <a:pt x="2616060" y="13639"/>
                  <a:pt x="2614850" y="29591"/>
                  <a:pt x="2606313" y="48800"/>
                </a:cubicBezTo>
                <a:lnTo>
                  <a:pt x="2605332" y="50694"/>
                </a:lnTo>
                <a:lnTo>
                  <a:pt x="2607865" y="50546"/>
                </a:lnTo>
                <a:cubicBezTo>
                  <a:pt x="2667742" y="50546"/>
                  <a:pt x="2716282" y="69215"/>
                  <a:pt x="2716282" y="92245"/>
                </a:cubicBezTo>
                <a:cubicBezTo>
                  <a:pt x="2716282" y="103040"/>
                  <a:pt x="2705617" y="112877"/>
                  <a:pt x="2688117" y="120282"/>
                </a:cubicBezTo>
                <a:lnTo>
                  <a:pt x="2682372" y="122196"/>
                </a:lnTo>
                <a:lnTo>
                  <a:pt x="2684389" y="124063"/>
                </a:lnTo>
                <a:cubicBezTo>
                  <a:pt x="2726728" y="166402"/>
                  <a:pt x="2747850" y="213925"/>
                  <a:pt x="2731566" y="230209"/>
                </a:cubicBezTo>
                <a:cubicBezTo>
                  <a:pt x="2723424" y="238351"/>
                  <a:pt x="2707472" y="237142"/>
                  <a:pt x="2688264" y="228604"/>
                </a:cubicBezTo>
                <a:lnTo>
                  <a:pt x="2686371" y="227624"/>
                </a:lnTo>
                <a:lnTo>
                  <a:pt x="2686519" y="230157"/>
                </a:lnTo>
                <a:cubicBezTo>
                  <a:pt x="2686519" y="290035"/>
                  <a:pt x="2667849" y="338575"/>
                  <a:pt x="2644819" y="338575"/>
                </a:cubicBezTo>
                <a:cubicBezTo>
                  <a:pt x="2634024" y="338575"/>
                  <a:pt x="2624187" y="327909"/>
                  <a:pt x="2616782" y="310410"/>
                </a:cubicBezTo>
                <a:lnTo>
                  <a:pt x="2614868" y="304665"/>
                </a:lnTo>
                <a:lnTo>
                  <a:pt x="2613001" y="306682"/>
                </a:lnTo>
                <a:cubicBezTo>
                  <a:pt x="2570662" y="349021"/>
                  <a:pt x="2523139" y="370143"/>
                  <a:pt x="2506855" y="353858"/>
                </a:cubicBezTo>
                <a:cubicBezTo>
                  <a:pt x="2498713" y="345716"/>
                  <a:pt x="2499922" y="329764"/>
                  <a:pt x="2508459" y="310556"/>
                </a:cubicBezTo>
                <a:lnTo>
                  <a:pt x="2509440" y="308662"/>
                </a:lnTo>
                <a:lnTo>
                  <a:pt x="2506907" y="308810"/>
                </a:lnTo>
                <a:cubicBezTo>
                  <a:pt x="2447030" y="308810"/>
                  <a:pt x="2398490" y="290141"/>
                  <a:pt x="2398490" y="267111"/>
                </a:cubicBezTo>
                <a:cubicBezTo>
                  <a:pt x="2398490" y="256316"/>
                  <a:pt x="2409156" y="246479"/>
                  <a:pt x="2426655" y="239074"/>
                </a:cubicBezTo>
                <a:lnTo>
                  <a:pt x="2432400" y="237160"/>
                </a:lnTo>
                <a:lnTo>
                  <a:pt x="2430382" y="235293"/>
                </a:lnTo>
                <a:cubicBezTo>
                  <a:pt x="2393336" y="198247"/>
                  <a:pt x="2372534" y="157231"/>
                  <a:pt x="2378822" y="136647"/>
                </a:cubicBezTo>
                <a:cubicBezTo>
                  <a:pt x="2379720" y="133706"/>
                  <a:pt x="2381171" y="131183"/>
                  <a:pt x="2383206" y="129147"/>
                </a:cubicBezTo>
                <a:cubicBezTo>
                  <a:pt x="2391348" y="121005"/>
                  <a:pt x="2407300" y="122215"/>
                  <a:pt x="2426509" y="130752"/>
                </a:cubicBezTo>
                <a:lnTo>
                  <a:pt x="2428402" y="131733"/>
                </a:lnTo>
                <a:lnTo>
                  <a:pt x="2428254" y="129198"/>
                </a:lnTo>
                <a:cubicBezTo>
                  <a:pt x="2428254" y="91775"/>
                  <a:pt x="2435547" y="58780"/>
                  <a:pt x="2446639" y="39297"/>
                </a:cubicBezTo>
                <a:cubicBezTo>
                  <a:pt x="2453294" y="27607"/>
                  <a:pt x="2461317" y="20781"/>
                  <a:pt x="2469953" y="20781"/>
                </a:cubicBezTo>
                <a:cubicBezTo>
                  <a:pt x="2480748" y="20781"/>
                  <a:pt x="2490586" y="31446"/>
                  <a:pt x="2497990" y="48946"/>
                </a:cubicBezTo>
                <a:lnTo>
                  <a:pt x="2499904" y="54691"/>
                </a:lnTo>
                <a:lnTo>
                  <a:pt x="2501771" y="52673"/>
                </a:lnTo>
                <a:cubicBezTo>
                  <a:pt x="2533525" y="20919"/>
                  <a:pt x="2568196" y="1100"/>
                  <a:pt x="2590416" y="44"/>
                </a:cubicBezTo>
                <a:close/>
                <a:moveTo>
                  <a:pt x="2114875" y="44"/>
                </a:moveTo>
                <a:cubicBezTo>
                  <a:pt x="2122282" y="-308"/>
                  <a:pt x="2128306" y="1426"/>
                  <a:pt x="2132376" y="5497"/>
                </a:cubicBezTo>
                <a:cubicBezTo>
                  <a:pt x="2140519" y="13639"/>
                  <a:pt x="2139309" y="29591"/>
                  <a:pt x="2130772" y="48800"/>
                </a:cubicBezTo>
                <a:lnTo>
                  <a:pt x="2129791" y="50694"/>
                </a:lnTo>
                <a:lnTo>
                  <a:pt x="2132324" y="50546"/>
                </a:lnTo>
                <a:cubicBezTo>
                  <a:pt x="2192201" y="50546"/>
                  <a:pt x="2240741" y="69215"/>
                  <a:pt x="2240741" y="92245"/>
                </a:cubicBezTo>
                <a:cubicBezTo>
                  <a:pt x="2240741" y="103040"/>
                  <a:pt x="2230075" y="112877"/>
                  <a:pt x="2212575" y="120282"/>
                </a:cubicBezTo>
                <a:lnTo>
                  <a:pt x="2206831" y="122196"/>
                </a:lnTo>
                <a:lnTo>
                  <a:pt x="2208848" y="124063"/>
                </a:lnTo>
                <a:cubicBezTo>
                  <a:pt x="2251187" y="166402"/>
                  <a:pt x="2272308" y="213925"/>
                  <a:pt x="2256024" y="230209"/>
                </a:cubicBezTo>
                <a:cubicBezTo>
                  <a:pt x="2247882" y="238351"/>
                  <a:pt x="2231930" y="237142"/>
                  <a:pt x="2212722" y="228604"/>
                </a:cubicBezTo>
                <a:lnTo>
                  <a:pt x="2210829" y="227624"/>
                </a:lnTo>
                <a:lnTo>
                  <a:pt x="2210977" y="230157"/>
                </a:lnTo>
                <a:cubicBezTo>
                  <a:pt x="2210977" y="290035"/>
                  <a:pt x="2192308" y="338575"/>
                  <a:pt x="2169278" y="338575"/>
                </a:cubicBezTo>
                <a:cubicBezTo>
                  <a:pt x="2158483" y="338575"/>
                  <a:pt x="2148646" y="327909"/>
                  <a:pt x="2141241" y="310410"/>
                </a:cubicBezTo>
                <a:lnTo>
                  <a:pt x="2139327" y="304665"/>
                </a:lnTo>
                <a:lnTo>
                  <a:pt x="2137460" y="306682"/>
                </a:lnTo>
                <a:cubicBezTo>
                  <a:pt x="2095121" y="349021"/>
                  <a:pt x="2047597" y="370143"/>
                  <a:pt x="2031314" y="353858"/>
                </a:cubicBezTo>
                <a:cubicBezTo>
                  <a:pt x="2023172" y="345716"/>
                  <a:pt x="2024381" y="329764"/>
                  <a:pt x="2032918" y="310556"/>
                </a:cubicBezTo>
                <a:lnTo>
                  <a:pt x="2033899" y="308662"/>
                </a:lnTo>
                <a:lnTo>
                  <a:pt x="2031365" y="308810"/>
                </a:lnTo>
                <a:cubicBezTo>
                  <a:pt x="1971489" y="308810"/>
                  <a:pt x="1922949" y="290141"/>
                  <a:pt x="1922949" y="267111"/>
                </a:cubicBezTo>
                <a:cubicBezTo>
                  <a:pt x="1922949" y="256316"/>
                  <a:pt x="1933614" y="246479"/>
                  <a:pt x="1951114" y="239074"/>
                </a:cubicBezTo>
                <a:lnTo>
                  <a:pt x="1956859" y="237160"/>
                </a:lnTo>
                <a:lnTo>
                  <a:pt x="1954841" y="235293"/>
                </a:lnTo>
                <a:cubicBezTo>
                  <a:pt x="1917795" y="198247"/>
                  <a:pt x="1896993" y="157231"/>
                  <a:pt x="1903281" y="136647"/>
                </a:cubicBezTo>
                <a:cubicBezTo>
                  <a:pt x="1904179" y="133706"/>
                  <a:pt x="1905629" y="131183"/>
                  <a:pt x="1907665" y="129147"/>
                </a:cubicBezTo>
                <a:cubicBezTo>
                  <a:pt x="1915807" y="121005"/>
                  <a:pt x="1931759" y="122215"/>
                  <a:pt x="1950968" y="130752"/>
                </a:cubicBezTo>
                <a:lnTo>
                  <a:pt x="1952860" y="131733"/>
                </a:lnTo>
                <a:lnTo>
                  <a:pt x="1952713" y="129198"/>
                </a:lnTo>
                <a:cubicBezTo>
                  <a:pt x="1952713" y="91775"/>
                  <a:pt x="1960005" y="58780"/>
                  <a:pt x="1971098" y="39297"/>
                </a:cubicBezTo>
                <a:cubicBezTo>
                  <a:pt x="1977753" y="27607"/>
                  <a:pt x="1985776" y="20781"/>
                  <a:pt x="1994412" y="20781"/>
                </a:cubicBezTo>
                <a:cubicBezTo>
                  <a:pt x="2005207" y="20781"/>
                  <a:pt x="2015044" y="31446"/>
                  <a:pt x="2022449" y="48946"/>
                </a:cubicBezTo>
                <a:lnTo>
                  <a:pt x="2024363" y="54691"/>
                </a:lnTo>
                <a:lnTo>
                  <a:pt x="2026230" y="52673"/>
                </a:lnTo>
                <a:cubicBezTo>
                  <a:pt x="2057984" y="20919"/>
                  <a:pt x="2092655" y="1100"/>
                  <a:pt x="2114875" y="44"/>
                </a:cubicBezTo>
                <a:close/>
                <a:moveTo>
                  <a:pt x="1639334" y="44"/>
                </a:moveTo>
                <a:cubicBezTo>
                  <a:pt x="1646740" y="-308"/>
                  <a:pt x="1652763" y="1426"/>
                  <a:pt x="1656835" y="5497"/>
                </a:cubicBezTo>
                <a:cubicBezTo>
                  <a:pt x="1664977" y="13639"/>
                  <a:pt x="1663767" y="29591"/>
                  <a:pt x="1655230" y="48800"/>
                </a:cubicBezTo>
                <a:lnTo>
                  <a:pt x="1654249" y="50694"/>
                </a:lnTo>
                <a:lnTo>
                  <a:pt x="1656782" y="50546"/>
                </a:lnTo>
                <a:cubicBezTo>
                  <a:pt x="1716660" y="50546"/>
                  <a:pt x="1765199" y="69215"/>
                  <a:pt x="1765199" y="92245"/>
                </a:cubicBezTo>
                <a:cubicBezTo>
                  <a:pt x="1765199" y="103040"/>
                  <a:pt x="1754533" y="112877"/>
                  <a:pt x="1737035" y="120282"/>
                </a:cubicBezTo>
                <a:lnTo>
                  <a:pt x="1731288" y="122196"/>
                </a:lnTo>
                <a:lnTo>
                  <a:pt x="1733306" y="124063"/>
                </a:lnTo>
                <a:cubicBezTo>
                  <a:pt x="1775645" y="166402"/>
                  <a:pt x="1796767" y="213925"/>
                  <a:pt x="1780482" y="230209"/>
                </a:cubicBezTo>
                <a:cubicBezTo>
                  <a:pt x="1772340" y="238351"/>
                  <a:pt x="1756389" y="237142"/>
                  <a:pt x="1737180" y="228604"/>
                </a:cubicBezTo>
                <a:lnTo>
                  <a:pt x="1735287" y="227624"/>
                </a:lnTo>
                <a:lnTo>
                  <a:pt x="1735435" y="230157"/>
                </a:lnTo>
                <a:cubicBezTo>
                  <a:pt x="1735435" y="290035"/>
                  <a:pt x="1716766" y="338575"/>
                  <a:pt x="1693736" y="338575"/>
                </a:cubicBezTo>
                <a:cubicBezTo>
                  <a:pt x="1682941" y="338575"/>
                  <a:pt x="1673103" y="327909"/>
                  <a:pt x="1665698" y="310410"/>
                </a:cubicBezTo>
                <a:lnTo>
                  <a:pt x="1663785" y="304665"/>
                </a:lnTo>
                <a:lnTo>
                  <a:pt x="1661918" y="306682"/>
                </a:lnTo>
                <a:cubicBezTo>
                  <a:pt x="1619580" y="349021"/>
                  <a:pt x="1572056" y="370143"/>
                  <a:pt x="1555771" y="353858"/>
                </a:cubicBezTo>
                <a:cubicBezTo>
                  <a:pt x="1547629" y="345716"/>
                  <a:pt x="1548838" y="329764"/>
                  <a:pt x="1557376" y="310556"/>
                </a:cubicBezTo>
                <a:lnTo>
                  <a:pt x="1558356" y="308662"/>
                </a:lnTo>
                <a:lnTo>
                  <a:pt x="1555823" y="308810"/>
                </a:lnTo>
                <a:cubicBezTo>
                  <a:pt x="1495946" y="308810"/>
                  <a:pt x="1447407" y="290141"/>
                  <a:pt x="1447407" y="267111"/>
                </a:cubicBezTo>
                <a:cubicBezTo>
                  <a:pt x="1447407" y="256316"/>
                  <a:pt x="1458072" y="246479"/>
                  <a:pt x="1475571" y="239074"/>
                </a:cubicBezTo>
                <a:lnTo>
                  <a:pt x="1481316" y="237160"/>
                </a:lnTo>
                <a:lnTo>
                  <a:pt x="1479298" y="235293"/>
                </a:lnTo>
                <a:cubicBezTo>
                  <a:pt x="1442252" y="198247"/>
                  <a:pt x="1421451" y="157231"/>
                  <a:pt x="1427738" y="136647"/>
                </a:cubicBezTo>
                <a:cubicBezTo>
                  <a:pt x="1428636" y="133706"/>
                  <a:pt x="1430086" y="131183"/>
                  <a:pt x="1432122" y="129147"/>
                </a:cubicBezTo>
                <a:cubicBezTo>
                  <a:pt x="1440265" y="121005"/>
                  <a:pt x="1456216" y="122215"/>
                  <a:pt x="1475425" y="130752"/>
                </a:cubicBezTo>
                <a:lnTo>
                  <a:pt x="1477317" y="131733"/>
                </a:lnTo>
                <a:lnTo>
                  <a:pt x="1477170" y="129198"/>
                </a:lnTo>
                <a:cubicBezTo>
                  <a:pt x="1477170" y="91775"/>
                  <a:pt x="1484463" y="58780"/>
                  <a:pt x="1495555" y="39297"/>
                </a:cubicBezTo>
                <a:cubicBezTo>
                  <a:pt x="1502211" y="27607"/>
                  <a:pt x="1510234" y="20781"/>
                  <a:pt x="1518869" y="20781"/>
                </a:cubicBezTo>
                <a:cubicBezTo>
                  <a:pt x="1529664" y="20781"/>
                  <a:pt x="1539502" y="31446"/>
                  <a:pt x="1546906" y="48946"/>
                </a:cubicBezTo>
                <a:lnTo>
                  <a:pt x="1548821" y="54691"/>
                </a:lnTo>
                <a:lnTo>
                  <a:pt x="1550687" y="52673"/>
                </a:lnTo>
                <a:cubicBezTo>
                  <a:pt x="1582442" y="20919"/>
                  <a:pt x="1617112" y="1100"/>
                  <a:pt x="1639334" y="44"/>
                </a:cubicBezTo>
                <a:close/>
                <a:moveTo>
                  <a:pt x="1163790" y="44"/>
                </a:moveTo>
                <a:cubicBezTo>
                  <a:pt x="1171197" y="-308"/>
                  <a:pt x="1177221" y="1426"/>
                  <a:pt x="1181292" y="5497"/>
                </a:cubicBezTo>
                <a:cubicBezTo>
                  <a:pt x="1189435" y="13639"/>
                  <a:pt x="1188224" y="29591"/>
                  <a:pt x="1179688" y="48800"/>
                </a:cubicBezTo>
                <a:lnTo>
                  <a:pt x="1178706" y="50694"/>
                </a:lnTo>
                <a:lnTo>
                  <a:pt x="1181239" y="50546"/>
                </a:lnTo>
                <a:cubicBezTo>
                  <a:pt x="1241116" y="50546"/>
                  <a:pt x="1289656" y="69215"/>
                  <a:pt x="1289656" y="92245"/>
                </a:cubicBezTo>
                <a:cubicBezTo>
                  <a:pt x="1289656" y="103040"/>
                  <a:pt x="1278990" y="112877"/>
                  <a:pt x="1261491" y="120282"/>
                </a:cubicBezTo>
                <a:lnTo>
                  <a:pt x="1255746" y="122196"/>
                </a:lnTo>
                <a:lnTo>
                  <a:pt x="1257764" y="124063"/>
                </a:lnTo>
                <a:cubicBezTo>
                  <a:pt x="1300103" y="166402"/>
                  <a:pt x="1321224" y="213925"/>
                  <a:pt x="1304940" y="230209"/>
                </a:cubicBezTo>
                <a:cubicBezTo>
                  <a:pt x="1296798" y="238351"/>
                  <a:pt x="1280846" y="237142"/>
                  <a:pt x="1261637" y="228604"/>
                </a:cubicBezTo>
                <a:lnTo>
                  <a:pt x="1259745" y="227624"/>
                </a:lnTo>
                <a:lnTo>
                  <a:pt x="1259892" y="230157"/>
                </a:lnTo>
                <a:cubicBezTo>
                  <a:pt x="1259892" y="290035"/>
                  <a:pt x="1241224" y="338575"/>
                  <a:pt x="1218193" y="338575"/>
                </a:cubicBezTo>
                <a:cubicBezTo>
                  <a:pt x="1207398" y="338575"/>
                  <a:pt x="1197561" y="327909"/>
                  <a:pt x="1190156" y="310410"/>
                </a:cubicBezTo>
                <a:lnTo>
                  <a:pt x="1188243" y="304665"/>
                </a:lnTo>
                <a:lnTo>
                  <a:pt x="1186375" y="306682"/>
                </a:lnTo>
                <a:cubicBezTo>
                  <a:pt x="1144036" y="349021"/>
                  <a:pt x="1096513" y="370143"/>
                  <a:pt x="1080229" y="353858"/>
                </a:cubicBezTo>
                <a:cubicBezTo>
                  <a:pt x="1072086" y="345716"/>
                  <a:pt x="1073295" y="329764"/>
                  <a:pt x="1081833" y="310556"/>
                </a:cubicBezTo>
                <a:lnTo>
                  <a:pt x="1082814" y="308662"/>
                </a:lnTo>
                <a:lnTo>
                  <a:pt x="1080280" y="308810"/>
                </a:lnTo>
                <a:cubicBezTo>
                  <a:pt x="1020403" y="308810"/>
                  <a:pt x="971864" y="290141"/>
                  <a:pt x="971863" y="267111"/>
                </a:cubicBezTo>
                <a:cubicBezTo>
                  <a:pt x="971864" y="256316"/>
                  <a:pt x="982529" y="246479"/>
                  <a:pt x="1000028" y="239074"/>
                </a:cubicBezTo>
                <a:lnTo>
                  <a:pt x="1005774" y="237160"/>
                </a:lnTo>
                <a:lnTo>
                  <a:pt x="1003756" y="235293"/>
                </a:lnTo>
                <a:cubicBezTo>
                  <a:pt x="966710" y="198247"/>
                  <a:pt x="945908" y="157231"/>
                  <a:pt x="952195" y="136647"/>
                </a:cubicBezTo>
                <a:cubicBezTo>
                  <a:pt x="953093" y="133706"/>
                  <a:pt x="954544" y="131183"/>
                  <a:pt x="956580" y="129147"/>
                </a:cubicBezTo>
                <a:cubicBezTo>
                  <a:pt x="964722" y="121005"/>
                  <a:pt x="980674" y="122215"/>
                  <a:pt x="999882" y="130752"/>
                </a:cubicBezTo>
                <a:lnTo>
                  <a:pt x="1001775" y="131733"/>
                </a:lnTo>
                <a:lnTo>
                  <a:pt x="1001628" y="129198"/>
                </a:lnTo>
                <a:cubicBezTo>
                  <a:pt x="1001628" y="91775"/>
                  <a:pt x="1008920" y="58780"/>
                  <a:pt x="1020013" y="39297"/>
                </a:cubicBezTo>
                <a:cubicBezTo>
                  <a:pt x="1026668" y="27607"/>
                  <a:pt x="1034691" y="20781"/>
                  <a:pt x="1043327" y="20781"/>
                </a:cubicBezTo>
                <a:cubicBezTo>
                  <a:pt x="1054122" y="20781"/>
                  <a:pt x="1063959" y="31446"/>
                  <a:pt x="1071364" y="48946"/>
                </a:cubicBezTo>
                <a:lnTo>
                  <a:pt x="1073278" y="54691"/>
                </a:lnTo>
                <a:lnTo>
                  <a:pt x="1075144" y="52673"/>
                </a:lnTo>
                <a:cubicBezTo>
                  <a:pt x="1106899" y="20919"/>
                  <a:pt x="1141570" y="1100"/>
                  <a:pt x="1163790" y="44"/>
                </a:cubicBezTo>
                <a:close/>
                <a:moveTo>
                  <a:pt x="688248" y="44"/>
                </a:moveTo>
                <a:cubicBezTo>
                  <a:pt x="695655" y="-308"/>
                  <a:pt x="701679" y="1426"/>
                  <a:pt x="705750" y="5497"/>
                </a:cubicBezTo>
                <a:cubicBezTo>
                  <a:pt x="713892" y="13639"/>
                  <a:pt x="712682" y="29591"/>
                  <a:pt x="704145" y="48800"/>
                </a:cubicBezTo>
                <a:lnTo>
                  <a:pt x="703164" y="50694"/>
                </a:lnTo>
                <a:lnTo>
                  <a:pt x="705697" y="50546"/>
                </a:lnTo>
                <a:cubicBezTo>
                  <a:pt x="765574" y="50546"/>
                  <a:pt x="814114" y="69215"/>
                  <a:pt x="814114" y="92245"/>
                </a:cubicBezTo>
                <a:cubicBezTo>
                  <a:pt x="814114" y="103040"/>
                  <a:pt x="803448" y="112877"/>
                  <a:pt x="785949" y="120282"/>
                </a:cubicBezTo>
                <a:lnTo>
                  <a:pt x="780204" y="122196"/>
                </a:lnTo>
                <a:lnTo>
                  <a:pt x="782221" y="124063"/>
                </a:lnTo>
                <a:cubicBezTo>
                  <a:pt x="824560" y="166402"/>
                  <a:pt x="845681" y="213925"/>
                  <a:pt x="829398" y="230209"/>
                </a:cubicBezTo>
                <a:cubicBezTo>
                  <a:pt x="821256" y="238351"/>
                  <a:pt x="805304" y="237142"/>
                  <a:pt x="786095" y="228604"/>
                </a:cubicBezTo>
                <a:lnTo>
                  <a:pt x="784202" y="227624"/>
                </a:lnTo>
                <a:lnTo>
                  <a:pt x="784350" y="230157"/>
                </a:lnTo>
                <a:cubicBezTo>
                  <a:pt x="784350" y="290035"/>
                  <a:pt x="765681" y="338575"/>
                  <a:pt x="742651" y="338575"/>
                </a:cubicBezTo>
                <a:cubicBezTo>
                  <a:pt x="731856" y="338575"/>
                  <a:pt x="722019" y="327909"/>
                  <a:pt x="714614" y="310410"/>
                </a:cubicBezTo>
                <a:lnTo>
                  <a:pt x="712700" y="304665"/>
                </a:lnTo>
                <a:lnTo>
                  <a:pt x="710833" y="306682"/>
                </a:lnTo>
                <a:cubicBezTo>
                  <a:pt x="668494" y="349021"/>
                  <a:pt x="620970" y="370143"/>
                  <a:pt x="604686" y="353858"/>
                </a:cubicBezTo>
                <a:cubicBezTo>
                  <a:pt x="596544" y="345716"/>
                  <a:pt x="597754" y="329764"/>
                  <a:pt x="606291" y="310556"/>
                </a:cubicBezTo>
                <a:lnTo>
                  <a:pt x="607272" y="308662"/>
                </a:lnTo>
                <a:lnTo>
                  <a:pt x="604738" y="308810"/>
                </a:lnTo>
                <a:cubicBezTo>
                  <a:pt x="544862" y="308810"/>
                  <a:pt x="496322" y="290141"/>
                  <a:pt x="496322" y="267111"/>
                </a:cubicBezTo>
                <a:cubicBezTo>
                  <a:pt x="496322" y="256316"/>
                  <a:pt x="506987" y="246479"/>
                  <a:pt x="524486" y="239074"/>
                </a:cubicBezTo>
                <a:lnTo>
                  <a:pt x="530232" y="237160"/>
                </a:lnTo>
                <a:lnTo>
                  <a:pt x="528214" y="235293"/>
                </a:lnTo>
                <a:cubicBezTo>
                  <a:pt x="491168" y="198247"/>
                  <a:pt x="470366" y="157231"/>
                  <a:pt x="476653" y="136647"/>
                </a:cubicBezTo>
                <a:cubicBezTo>
                  <a:pt x="477552" y="133706"/>
                  <a:pt x="479003" y="131183"/>
                  <a:pt x="481038" y="129147"/>
                </a:cubicBezTo>
                <a:cubicBezTo>
                  <a:pt x="489180" y="121005"/>
                  <a:pt x="505132" y="122215"/>
                  <a:pt x="524340" y="130752"/>
                </a:cubicBezTo>
                <a:lnTo>
                  <a:pt x="526233" y="131733"/>
                </a:lnTo>
                <a:lnTo>
                  <a:pt x="526086" y="129198"/>
                </a:lnTo>
                <a:cubicBezTo>
                  <a:pt x="526086" y="91775"/>
                  <a:pt x="533379" y="58780"/>
                  <a:pt x="544470" y="39297"/>
                </a:cubicBezTo>
                <a:cubicBezTo>
                  <a:pt x="551126" y="27607"/>
                  <a:pt x="559149" y="20781"/>
                  <a:pt x="567785" y="20781"/>
                </a:cubicBezTo>
                <a:cubicBezTo>
                  <a:pt x="578580" y="20781"/>
                  <a:pt x="588417" y="31446"/>
                  <a:pt x="595822" y="48946"/>
                </a:cubicBezTo>
                <a:lnTo>
                  <a:pt x="597736" y="54691"/>
                </a:lnTo>
                <a:lnTo>
                  <a:pt x="599602" y="52673"/>
                </a:lnTo>
                <a:cubicBezTo>
                  <a:pt x="631357" y="20919"/>
                  <a:pt x="666028" y="1100"/>
                  <a:pt x="688248" y="44"/>
                </a:cubicBezTo>
                <a:close/>
                <a:moveTo>
                  <a:pt x="212706" y="44"/>
                </a:moveTo>
                <a:cubicBezTo>
                  <a:pt x="220113" y="-308"/>
                  <a:pt x="226137" y="1426"/>
                  <a:pt x="230208" y="5497"/>
                </a:cubicBezTo>
                <a:cubicBezTo>
                  <a:pt x="238350" y="13639"/>
                  <a:pt x="237141" y="29591"/>
                  <a:pt x="228603" y="48800"/>
                </a:cubicBezTo>
                <a:lnTo>
                  <a:pt x="227622" y="50694"/>
                </a:lnTo>
                <a:lnTo>
                  <a:pt x="230155" y="50546"/>
                </a:lnTo>
                <a:cubicBezTo>
                  <a:pt x="290032" y="50546"/>
                  <a:pt x="338572" y="69215"/>
                  <a:pt x="338572" y="92245"/>
                </a:cubicBezTo>
                <a:cubicBezTo>
                  <a:pt x="338572" y="103040"/>
                  <a:pt x="327906" y="112877"/>
                  <a:pt x="310407" y="120282"/>
                </a:cubicBezTo>
                <a:lnTo>
                  <a:pt x="304662" y="122196"/>
                </a:lnTo>
                <a:lnTo>
                  <a:pt x="306680" y="124063"/>
                </a:lnTo>
                <a:cubicBezTo>
                  <a:pt x="349018" y="166402"/>
                  <a:pt x="370140" y="213925"/>
                  <a:pt x="353856" y="230209"/>
                </a:cubicBezTo>
                <a:cubicBezTo>
                  <a:pt x="345714" y="238351"/>
                  <a:pt x="329762" y="237142"/>
                  <a:pt x="310553" y="228604"/>
                </a:cubicBezTo>
                <a:lnTo>
                  <a:pt x="308661" y="227624"/>
                </a:lnTo>
                <a:lnTo>
                  <a:pt x="308808" y="230157"/>
                </a:lnTo>
                <a:cubicBezTo>
                  <a:pt x="308808" y="290035"/>
                  <a:pt x="290139" y="338575"/>
                  <a:pt x="267109" y="338575"/>
                </a:cubicBezTo>
                <a:cubicBezTo>
                  <a:pt x="256314" y="338575"/>
                  <a:pt x="246477" y="327909"/>
                  <a:pt x="239072" y="310410"/>
                </a:cubicBezTo>
                <a:lnTo>
                  <a:pt x="237158" y="304665"/>
                </a:lnTo>
                <a:lnTo>
                  <a:pt x="235291" y="306682"/>
                </a:lnTo>
                <a:cubicBezTo>
                  <a:pt x="192952" y="349021"/>
                  <a:pt x="145429" y="370143"/>
                  <a:pt x="129145" y="353858"/>
                </a:cubicBezTo>
                <a:cubicBezTo>
                  <a:pt x="121003" y="345716"/>
                  <a:pt x="122212" y="329764"/>
                  <a:pt x="130749" y="310556"/>
                </a:cubicBezTo>
                <a:lnTo>
                  <a:pt x="131730" y="308662"/>
                </a:lnTo>
                <a:lnTo>
                  <a:pt x="129197" y="308810"/>
                </a:lnTo>
                <a:cubicBezTo>
                  <a:pt x="69320" y="308810"/>
                  <a:pt x="20780" y="290141"/>
                  <a:pt x="20780" y="267111"/>
                </a:cubicBezTo>
                <a:cubicBezTo>
                  <a:pt x="20780" y="256316"/>
                  <a:pt x="31446" y="246479"/>
                  <a:pt x="48945" y="239074"/>
                </a:cubicBezTo>
                <a:lnTo>
                  <a:pt x="54690" y="237160"/>
                </a:lnTo>
                <a:lnTo>
                  <a:pt x="52672" y="235293"/>
                </a:lnTo>
                <a:cubicBezTo>
                  <a:pt x="15626" y="198247"/>
                  <a:pt x="-5176" y="157231"/>
                  <a:pt x="1112" y="136647"/>
                </a:cubicBezTo>
                <a:cubicBezTo>
                  <a:pt x="2010" y="133706"/>
                  <a:pt x="3461" y="131183"/>
                  <a:pt x="5496" y="129147"/>
                </a:cubicBezTo>
                <a:cubicBezTo>
                  <a:pt x="13639" y="121005"/>
                  <a:pt x="29590" y="122215"/>
                  <a:pt x="48799" y="130752"/>
                </a:cubicBezTo>
                <a:lnTo>
                  <a:pt x="50691" y="131733"/>
                </a:lnTo>
                <a:lnTo>
                  <a:pt x="50544" y="129198"/>
                </a:lnTo>
                <a:cubicBezTo>
                  <a:pt x="50544" y="91775"/>
                  <a:pt x="57837" y="58780"/>
                  <a:pt x="68929" y="39297"/>
                </a:cubicBezTo>
                <a:cubicBezTo>
                  <a:pt x="75584" y="27607"/>
                  <a:pt x="83607" y="20781"/>
                  <a:pt x="92243" y="20781"/>
                </a:cubicBezTo>
                <a:cubicBezTo>
                  <a:pt x="103038" y="20781"/>
                  <a:pt x="112875" y="31446"/>
                  <a:pt x="120280" y="48946"/>
                </a:cubicBezTo>
                <a:lnTo>
                  <a:pt x="122194" y="54691"/>
                </a:lnTo>
                <a:lnTo>
                  <a:pt x="124061" y="52673"/>
                </a:lnTo>
                <a:cubicBezTo>
                  <a:pt x="155815" y="20919"/>
                  <a:pt x="190486" y="1100"/>
                  <a:pt x="212706" y="44"/>
                </a:cubicBezTo>
                <a:close/>
              </a:path>
            </a:pathLst>
          </a:custGeom>
          <a:solidFill>
            <a:srgbClr val="FF99CC"/>
          </a:solidFill>
          <a:ln w="381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D5957B2A-810F-FE22-39DF-1E138EA31EB3}"/>
              </a:ext>
            </a:extLst>
          </p:cNvPr>
          <p:cNvSpPr/>
          <p:nvPr/>
        </p:nvSpPr>
        <p:spPr bwMode="auto">
          <a:xfrm>
            <a:off x="246524" y="4546082"/>
            <a:ext cx="9414549" cy="179061"/>
          </a:xfrm>
          <a:custGeom>
            <a:avLst/>
            <a:gdLst>
              <a:gd name="connsiteX0" fmla="*/ 9325018 w 9414549"/>
              <a:gd name="connsiteY0" fmla="*/ 136984 h 179061"/>
              <a:gd name="connsiteX1" fmla="*/ 9333110 w 9414549"/>
              <a:gd name="connsiteY1" fmla="*/ 158023 h 179061"/>
              <a:gd name="connsiteX2" fmla="*/ 9325018 w 9414549"/>
              <a:gd name="connsiteY2" fmla="*/ 179061 h 179061"/>
              <a:gd name="connsiteX3" fmla="*/ 9321868 w 9414549"/>
              <a:gd name="connsiteY3" fmla="*/ 177408 h 179061"/>
              <a:gd name="connsiteX4" fmla="*/ 9316926 w 9414549"/>
              <a:gd name="connsiteY4" fmla="*/ 158023 h 179061"/>
              <a:gd name="connsiteX5" fmla="*/ 9325018 w 9414549"/>
              <a:gd name="connsiteY5" fmla="*/ 136984 h 179061"/>
              <a:gd name="connsiteX6" fmla="*/ 9088532 w 9414549"/>
              <a:gd name="connsiteY6" fmla="*/ 136984 h 179061"/>
              <a:gd name="connsiteX7" fmla="*/ 9096624 w 9414549"/>
              <a:gd name="connsiteY7" fmla="*/ 158023 h 179061"/>
              <a:gd name="connsiteX8" fmla="*/ 9088532 w 9414549"/>
              <a:gd name="connsiteY8" fmla="*/ 179061 h 179061"/>
              <a:gd name="connsiteX9" fmla="*/ 9085382 w 9414549"/>
              <a:gd name="connsiteY9" fmla="*/ 177408 h 179061"/>
              <a:gd name="connsiteX10" fmla="*/ 9080440 w 9414549"/>
              <a:gd name="connsiteY10" fmla="*/ 158023 h 179061"/>
              <a:gd name="connsiteX11" fmla="*/ 9088532 w 9414549"/>
              <a:gd name="connsiteY11" fmla="*/ 136984 h 179061"/>
              <a:gd name="connsiteX12" fmla="*/ 8852043 w 9414549"/>
              <a:gd name="connsiteY12" fmla="*/ 136984 h 179061"/>
              <a:gd name="connsiteX13" fmla="*/ 8860135 w 9414549"/>
              <a:gd name="connsiteY13" fmla="*/ 158023 h 179061"/>
              <a:gd name="connsiteX14" fmla="*/ 8852043 w 9414549"/>
              <a:gd name="connsiteY14" fmla="*/ 179061 h 179061"/>
              <a:gd name="connsiteX15" fmla="*/ 8848893 w 9414549"/>
              <a:gd name="connsiteY15" fmla="*/ 177408 h 179061"/>
              <a:gd name="connsiteX16" fmla="*/ 8843951 w 9414549"/>
              <a:gd name="connsiteY16" fmla="*/ 158023 h 179061"/>
              <a:gd name="connsiteX17" fmla="*/ 8852043 w 9414549"/>
              <a:gd name="connsiteY17" fmla="*/ 136984 h 179061"/>
              <a:gd name="connsiteX18" fmla="*/ 8615554 w 9414549"/>
              <a:gd name="connsiteY18" fmla="*/ 136984 h 179061"/>
              <a:gd name="connsiteX19" fmla="*/ 8623646 w 9414549"/>
              <a:gd name="connsiteY19" fmla="*/ 158023 h 179061"/>
              <a:gd name="connsiteX20" fmla="*/ 8615554 w 9414549"/>
              <a:gd name="connsiteY20" fmla="*/ 179061 h 179061"/>
              <a:gd name="connsiteX21" fmla="*/ 8612404 w 9414549"/>
              <a:gd name="connsiteY21" fmla="*/ 177408 h 179061"/>
              <a:gd name="connsiteX22" fmla="*/ 8607462 w 9414549"/>
              <a:gd name="connsiteY22" fmla="*/ 158023 h 179061"/>
              <a:gd name="connsiteX23" fmla="*/ 8615554 w 9414549"/>
              <a:gd name="connsiteY23" fmla="*/ 136984 h 179061"/>
              <a:gd name="connsiteX24" fmla="*/ 8379064 w 9414549"/>
              <a:gd name="connsiteY24" fmla="*/ 136984 h 179061"/>
              <a:gd name="connsiteX25" fmla="*/ 8387156 w 9414549"/>
              <a:gd name="connsiteY25" fmla="*/ 158023 h 179061"/>
              <a:gd name="connsiteX26" fmla="*/ 8379064 w 9414549"/>
              <a:gd name="connsiteY26" fmla="*/ 179061 h 179061"/>
              <a:gd name="connsiteX27" fmla="*/ 8375914 w 9414549"/>
              <a:gd name="connsiteY27" fmla="*/ 177408 h 179061"/>
              <a:gd name="connsiteX28" fmla="*/ 8370972 w 9414549"/>
              <a:gd name="connsiteY28" fmla="*/ 158023 h 179061"/>
              <a:gd name="connsiteX29" fmla="*/ 8379064 w 9414549"/>
              <a:gd name="connsiteY29" fmla="*/ 136984 h 179061"/>
              <a:gd name="connsiteX30" fmla="*/ 8142574 w 9414549"/>
              <a:gd name="connsiteY30" fmla="*/ 136984 h 179061"/>
              <a:gd name="connsiteX31" fmla="*/ 8150666 w 9414549"/>
              <a:gd name="connsiteY31" fmla="*/ 158023 h 179061"/>
              <a:gd name="connsiteX32" fmla="*/ 8142574 w 9414549"/>
              <a:gd name="connsiteY32" fmla="*/ 179061 h 179061"/>
              <a:gd name="connsiteX33" fmla="*/ 8139424 w 9414549"/>
              <a:gd name="connsiteY33" fmla="*/ 177408 h 179061"/>
              <a:gd name="connsiteX34" fmla="*/ 8134482 w 9414549"/>
              <a:gd name="connsiteY34" fmla="*/ 158023 h 179061"/>
              <a:gd name="connsiteX35" fmla="*/ 8142574 w 9414549"/>
              <a:gd name="connsiteY35" fmla="*/ 136984 h 179061"/>
              <a:gd name="connsiteX36" fmla="*/ 7906086 w 9414549"/>
              <a:gd name="connsiteY36" fmla="*/ 136984 h 179061"/>
              <a:gd name="connsiteX37" fmla="*/ 7914178 w 9414549"/>
              <a:gd name="connsiteY37" fmla="*/ 158023 h 179061"/>
              <a:gd name="connsiteX38" fmla="*/ 7906086 w 9414549"/>
              <a:gd name="connsiteY38" fmla="*/ 179061 h 179061"/>
              <a:gd name="connsiteX39" fmla="*/ 7902936 w 9414549"/>
              <a:gd name="connsiteY39" fmla="*/ 177408 h 179061"/>
              <a:gd name="connsiteX40" fmla="*/ 7897994 w 9414549"/>
              <a:gd name="connsiteY40" fmla="*/ 158023 h 179061"/>
              <a:gd name="connsiteX41" fmla="*/ 7906086 w 9414549"/>
              <a:gd name="connsiteY41" fmla="*/ 136984 h 179061"/>
              <a:gd name="connsiteX42" fmla="*/ 7669596 w 9414549"/>
              <a:gd name="connsiteY42" fmla="*/ 136984 h 179061"/>
              <a:gd name="connsiteX43" fmla="*/ 7677688 w 9414549"/>
              <a:gd name="connsiteY43" fmla="*/ 158023 h 179061"/>
              <a:gd name="connsiteX44" fmla="*/ 7669596 w 9414549"/>
              <a:gd name="connsiteY44" fmla="*/ 179061 h 179061"/>
              <a:gd name="connsiteX45" fmla="*/ 7666446 w 9414549"/>
              <a:gd name="connsiteY45" fmla="*/ 177408 h 179061"/>
              <a:gd name="connsiteX46" fmla="*/ 7661504 w 9414549"/>
              <a:gd name="connsiteY46" fmla="*/ 158023 h 179061"/>
              <a:gd name="connsiteX47" fmla="*/ 7669596 w 9414549"/>
              <a:gd name="connsiteY47" fmla="*/ 136984 h 179061"/>
              <a:gd name="connsiteX48" fmla="*/ 7433106 w 9414549"/>
              <a:gd name="connsiteY48" fmla="*/ 136984 h 179061"/>
              <a:gd name="connsiteX49" fmla="*/ 7441198 w 9414549"/>
              <a:gd name="connsiteY49" fmla="*/ 158023 h 179061"/>
              <a:gd name="connsiteX50" fmla="*/ 7433106 w 9414549"/>
              <a:gd name="connsiteY50" fmla="*/ 179061 h 179061"/>
              <a:gd name="connsiteX51" fmla="*/ 7429956 w 9414549"/>
              <a:gd name="connsiteY51" fmla="*/ 177408 h 179061"/>
              <a:gd name="connsiteX52" fmla="*/ 7425014 w 9414549"/>
              <a:gd name="connsiteY52" fmla="*/ 158023 h 179061"/>
              <a:gd name="connsiteX53" fmla="*/ 7433106 w 9414549"/>
              <a:gd name="connsiteY53" fmla="*/ 136984 h 179061"/>
              <a:gd name="connsiteX54" fmla="*/ 7196618 w 9414549"/>
              <a:gd name="connsiteY54" fmla="*/ 136984 h 179061"/>
              <a:gd name="connsiteX55" fmla="*/ 7204710 w 9414549"/>
              <a:gd name="connsiteY55" fmla="*/ 158023 h 179061"/>
              <a:gd name="connsiteX56" fmla="*/ 7196618 w 9414549"/>
              <a:gd name="connsiteY56" fmla="*/ 179061 h 179061"/>
              <a:gd name="connsiteX57" fmla="*/ 7193468 w 9414549"/>
              <a:gd name="connsiteY57" fmla="*/ 177408 h 179061"/>
              <a:gd name="connsiteX58" fmla="*/ 7188526 w 9414549"/>
              <a:gd name="connsiteY58" fmla="*/ 158023 h 179061"/>
              <a:gd name="connsiteX59" fmla="*/ 7196618 w 9414549"/>
              <a:gd name="connsiteY59" fmla="*/ 136984 h 179061"/>
              <a:gd name="connsiteX60" fmla="*/ 6960128 w 9414549"/>
              <a:gd name="connsiteY60" fmla="*/ 136984 h 179061"/>
              <a:gd name="connsiteX61" fmla="*/ 6968220 w 9414549"/>
              <a:gd name="connsiteY61" fmla="*/ 158023 h 179061"/>
              <a:gd name="connsiteX62" fmla="*/ 6960128 w 9414549"/>
              <a:gd name="connsiteY62" fmla="*/ 179061 h 179061"/>
              <a:gd name="connsiteX63" fmla="*/ 6956978 w 9414549"/>
              <a:gd name="connsiteY63" fmla="*/ 177408 h 179061"/>
              <a:gd name="connsiteX64" fmla="*/ 6952036 w 9414549"/>
              <a:gd name="connsiteY64" fmla="*/ 158023 h 179061"/>
              <a:gd name="connsiteX65" fmla="*/ 6960128 w 9414549"/>
              <a:gd name="connsiteY65" fmla="*/ 136984 h 179061"/>
              <a:gd name="connsiteX66" fmla="*/ 6723639 w 9414549"/>
              <a:gd name="connsiteY66" fmla="*/ 136984 h 179061"/>
              <a:gd name="connsiteX67" fmla="*/ 6731731 w 9414549"/>
              <a:gd name="connsiteY67" fmla="*/ 158023 h 179061"/>
              <a:gd name="connsiteX68" fmla="*/ 6723639 w 9414549"/>
              <a:gd name="connsiteY68" fmla="*/ 179061 h 179061"/>
              <a:gd name="connsiteX69" fmla="*/ 6720489 w 9414549"/>
              <a:gd name="connsiteY69" fmla="*/ 177408 h 179061"/>
              <a:gd name="connsiteX70" fmla="*/ 6715547 w 9414549"/>
              <a:gd name="connsiteY70" fmla="*/ 158023 h 179061"/>
              <a:gd name="connsiteX71" fmla="*/ 6723639 w 9414549"/>
              <a:gd name="connsiteY71" fmla="*/ 136984 h 179061"/>
              <a:gd name="connsiteX72" fmla="*/ 6487150 w 9414549"/>
              <a:gd name="connsiteY72" fmla="*/ 136984 h 179061"/>
              <a:gd name="connsiteX73" fmla="*/ 6495242 w 9414549"/>
              <a:gd name="connsiteY73" fmla="*/ 158023 h 179061"/>
              <a:gd name="connsiteX74" fmla="*/ 6487150 w 9414549"/>
              <a:gd name="connsiteY74" fmla="*/ 179061 h 179061"/>
              <a:gd name="connsiteX75" fmla="*/ 6484000 w 9414549"/>
              <a:gd name="connsiteY75" fmla="*/ 177408 h 179061"/>
              <a:gd name="connsiteX76" fmla="*/ 6479058 w 9414549"/>
              <a:gd name="connsiteY76" fmla="*/ 158023 h 179061"/>
              <a:gd name="connsiteX77" fmla="*/ 6487150 w 9414549"/>
              <a:gd name="connsiteY77" fmla="*/ 136984 h 179061"/>
              <a:gd name="connsiteX78" fmla="*/ 6250660 w 9414549"/>
              <a:gd name="connsiteY78" fmla="*/ 136984 h 179061"/>
              <a:gd name="connsiteX79" fmla="*/ 6258752 w 9414549"/>
              <a:gd name="connsiteY79" fmla="*/ 158023 h 179061"/>
              <a:gd name="connsiteX80" fmla="*/ 6250660 w 9414549"/>
              <a:gd name="connsiteY80" fmla="*/ 179061 h 179061"/>
              <a:gd name="connsiteX81" fmla="*/ 6247510 w 9414549"/>
              <a:gd name="connsiteY81" fmla="*/ 177408 h 179061"/>
              <a:gd name="connsiteX82" fmla="*/ 6242568 w 9414549"/>
              <a:gd name="connsiteY82" fmla="*/ 158023 h 179061"/>
              <a:gd name="connsiteX83" fmla="*/ 6250660 w 9414549"/>
              <a:gd name="connsiteY83" fmla="*/ 136984 h 179061"/>
              <a:gd name="connsiteX84" fmla="*/ 6014171 w 9414549"/>
              <a:gd name="connsiteY84" fmla="*/ 136984 h 179061"/>
              <a:gd name="connsiteX85" fmla="*/ 6022263 w 9414549"/>
              <a:gd name="connsiteY85" fmla="*/ 158023 h 179061"/>
              <a:gd name="connsiteX86" fmla="*/ 6014171 w 9414549"/>
              <a:gd name="connsiteY86" fmla="*/ 179061 h 179061"/>
              <a:gd name="connsiteX87" fmla="*/ 6011021 w 9414549"/>
              <a:gd name="connsiteY87" fmla="*/ 177408 h 179061"/>
              <a:gd name="connsiteX88" fmla="*/ 6006079 w 9414549"/>
              <a:gd name="connsiteY88" fmla="*/ 158023 h 179061"/>
              <a:gd name="connsiteX89" fmla="*/ 6014171 w 9414549"/>
              <a:gd name="connsiteY89" fmla="*/ 136984 h 179061"/>
              <a:gd name="connsiteX90" fmla="*/ 5777682 w 9414549"/>
              <a:gd name="connsiteY90" fmla="*/ 136984 h 179061"/>
              <a:gd name="connsiteX91" fmla="*/ 5785774 w 9414549"/>
              <a:gd name="connsiteY91" fmla="*/ 158023 h 179061"/>
              <a:gd name="connsiteX92" fmla="*/ 5777682 w 9414549"/>
              <a:gd name="connsiteY92" fmla="*/ 179061 h 179061"/>
              <a:gd name="connsiteX93" fmla="*/ 5774532 w 9414549"/>
              <a:gd name="connsiteY93" fmla="*/ 177408 h 179061"/>
              <a:gd name="connsiteX94" fmla="*/ 5769590 w 9414549"/>
              <a:gd name="connsiteY94" fmla="*/ 158023 h 179061"/>
              <a:gd name="connsiteX95" fmla="*/ 5777682 w 9414549"/>
              <a:gd name="connsiteY95" fmla="*/ 136984 h 179061"/>
              <a:gd name="connsiteX96" fmla="*/ 5541192 w 9414549"/>
              <a:gd name="connsiteY96" fmla="*/ 136984 h 179061"/>
              <a:gd name="connsiteX97" fmla="*/ 5549284 w 9414549"/>
              <a:gd name="connsiteY97" fmla="*/ 158023 h 179061"/>
              <a:gd name="connsiteX98" fmla="*/ 5541192 w 9414549"/>
              <a:gd name="connsiteY98" fmla="*/ 179061 h 179061"/>
              <a:gd name="connsiteX99" fmla="*/ 5538042 w 9414549"/>
              <a:gd name="connsiteY99" fmla="*/ 177408 h 179061"/>
              <a:gd name="connsiteX100" fmla="*/ 5533100 w 9414549"/>
              <a:gd name="connsiteY100" fmla="*/ 158023 h 179061"/>
              <a:gd name="connsiteX101" fmla="*/ 5541192 w 9414549"/>
              <a:gd name="connsiteY101" fmla="*/ 136984 h 179061"/>
              <a:gd name="connsiteX102" fmla="*/ 5304703 w 9414549"/>
              <a:gd name="connsiteY102" fmla="*/ 136984 h 179061"/>
              <a:gd name="connsiteX103" fmla="*/ 5312795 w 9414549"/>
              <a:gd name="connsiteY103" fmla="*/ 158023 h 179061"/>
              <a:gd name="connsiteX104" fmla="*/ 5304703 w 9414549"/>
              <a:gd name="connsiteY104" fmla="*/ 179061 h 179061"/>
              <a:gd name="connsiteX105" fmla="*/ 5301553 w 9414549"/>
              <a:gd name="connsiteY105" fmla="*/ 177408 h 179061"/>
              <a:gd name="connsiteX106" fmla="*/ 5296611 w 9414549"/>
              <a:gd name="connsiteY106" fmla="*/ 158023 h 179061"/>
              <a:gd name="connsiteX107" fmla="*/ 5304703 w 9414549"/>
              <a:gd name="connsiteY107" fmla="*/ 136984 h 179061"/>
              <a:gd name="connsiteX108" fmla="*/ 5068214 w 9414549"/>
              <a:gd name="connsiteY108" fmla="*/ 136984 h 179061"/>
              <a:gd name="connsiteX109" fmla="*/ 5076306 w 9414549"/>
              <a:gd name="connsiteY109" fmla="*/ 158023 h 179061"/>
              <a:gd name="connsiteX110" fmla="*/ 5068214 w 9414549"/>
              <a:gd name="connsiteY110" fmla="*/ 179061 h 179061"/>
              <a:gd name="connsiteX111" fmla="*/ 5065064 w 9414549"/>
              <a:gd name="connsiteY111" fmla="*/ 177408 h 179061"/>
              <a:gd name="connsiteX112" fmla="*/ 5060122 w 9414549"/>
              <a:gd name="connsiteY112" fmla="*/ 158023 h 179061"/>
              <a:gd name="connsiteX113" fmla="*/ 5068214 w 9414549"/>
              <a:gd name="connsiteY113" fmla="*/ 136984 h 179061"/>
              <a:gd name="connsiteX114" fmla="*/ 4831724 w 9414549"/>
              <a:gd name="connsiteY114" fmla="*/ 136984 h 179061"/>
              <a:gd name="connsiteX115" fmla="*/ 4839816 w 9414549"/>
              <a:gd name="connsiteY115" fmla="*/ 158023 h 179061"/>
              <a:gd name="connsiteX116" fmla="*/ 4831724 w 9414549"/>
              <a:gd name="connsiteY116" fmla="*/ 179061 h 179061"/>
              <a:gd name="connsiteX117" fmla="*/ 4828574 w 9414549"/>
              <a:gd name="connsiteY117" fmla="*/ 177408 h 179061"/>
              <a:gd name="connsiteX118" fmla="*/ 4823632 w 9414549"/>
              <a:gd name="connsiteY118" fmla="*/ 158023 h 179061"/>
              <a:gd name="connsiteX119" fmla="*/ 4831724 w 9414549"/>
              <a:gd name="connsiteY119" fmla="*/ 136984 h 179061"/>
              <a:gd name="connsiteX120" fmla="*/ 4582820 w 9414549"/>
              <a:gd name="connsiteY120" fmla="*/ 136984 h 179061"/>
              <a:gd name="connsiteX121" fmla="*/ 4590912 w 9414549"/>
              <a:gd name="connsiteY121" fmla="*/ 158023 h 179061"/>
              <a:gd name="connsiteX122" fmla="*/ 4582820 w 9414549"/>
              <a:gd name="connsiteY122" fmla="*/ 179061 h 179061"/>
              <a:gd name="connsiteX123" fmla="*/ 4579670 w 9414549"/>
              <a:gd name="connsiteY123" fmla="*/ 177408 h 179061"/>
              <a:gd name="connsiteX124" fmla="*/ 4574728 w 9414549"/>
              <a:gd name="connsiteY124" fmla="*/ 158023 h 179061"/>
              <a:gd name="connsiteX125" fmla="*/ 4582820 w 9414549"/>
              <a:gd name="connsiteY125" fmla="*/ 136984 h 179061"/>
              <a:gd name="connsiteX126" fmla="*/ 4346335 w 9414549"/>
              <a:gd name="connsiteY126" fmla="*/ 136984 h 179061"/>
              <a:gd name="connsiteX127" fmla="*/ 4354427 w 9414549"/>
              <a:gd name="connsiteY127" fmla="*/ 158023 h 179061"/>
              <a:gd name="connsiteX128" fmla="*/ 4346335 w 9414549"/>
              <a:gd name="connsiteY128" fmla="*/ 179061 h 179061"/>
              <a:gd name="connsiteX129" fmla="*/ 4343185 w 9414549"/>
              <a:gd name="connsiteY129" fmla="*/ 177408 h 179061"/>
              <a:gd name="connsiteX130" fmla="*/ 4338243 w 9414549"/>
              <a:gd name="connsiteY130" fmla="*/ 158023 h 179061"/>
              <a:gd name="connsiteX131" fmla="*/ 4346335 w 9414549"/>
              <a:gd name="connsiteY131" fmla="*/ 136984 h 179061"/>
              <a:gd name="connsiteX132" fmla="*/ 4109845 w 9414549"/>
              <a:gd name="connsiteY132" fmla="*/ 136984 h 179061"/>
              <a:gd name="connsiteX133" fmla="*/ 4117937 w 9414549"/>
              <a:gd name="connsiteY133" fmla="*/ 158023 h 179061"/>
              <a:gd name="connsiteX134" fmla="*/ 4109845 w 9414549"/>
              <a:gd name="connsiteY134" fmla="*/ 179061 h 179061"/>
              <a:gd name="connsiteX135" fmla="*/ 4106695 w 9414549"/>
              <a:gd name="connsiteY135" fmla="*/ 177408 h 179061"/>
              <a:gd name="connsiteX136" fmla="*/ 4101753 w 9414549"/>
              <a:gd name="connsiteY136" fmla="*/ 158023 h 179061"/>
              <a:gd name="connsiteX137" fmla="*/ 4109845 w 9414549"/>
              <a:gd name="connsiteY137" fmla="*/ 136984 h 179061"/>
              <a:gd name="connsiteX138" fmla="*/ 3873360 w 9414549"/>
              <a:gd name="connsiteY138" fmla="*/ 136984 h 179061"/>
              <a:gd name="connsiteX139" fmla="*/ 3881452 w 9414549"/>
              <a:gd name="connsiteY139" fmla="*/ 158023 h 179061"/>
              <a:gd name="connsiteX140" fmla="*/ 3873360 w 9414549"/>
              <a:gd name="connsiteY140" fmla="*/ 179061 h 179061"/>
              <a:gd name="connsiteX141" fmla="*/ 3870211 w 9414549"/>
              <a:gd name="connsiteY141" fmla="*/ 177408 h 179061"/>
              <a:gd name="connsiteX142" fmla="*/ 3865268 w 9414549"/>
              <a:gd name="connsiteY142" fmla="*/ 158023 h 179061"/>
              <a:gd name="connsiteX143" fmla="*/ 3873360 w 9414549"/>
              <a:gd name="connsiteY143" fmla="*/ 136984 h 179061"/>
              <a:gd name="connsiteX144" fmla="*/ 3636872 w 9414549"/>
              <a:gd name="connsiteY144" fmla="*/ 136984 h 179061"/>
              <a:gd name="connsiteX145" fmla="*/ 3644963 w 9414549"/>
              <a:gd name="connsiteY145" fmla="*/ 158023 h 179061"/>
              <a:gd name="connsiteX146" fmla="*/ 3636872 w 9414549"/>
              <a:gd name="connsiteY146" fmla="*/ 179061 h 179061"/>
              <a:gd name="connsiteX147" fmla="*/ 3633722 w 9414549"/>
              <a:gd name="connsiteY147" fmla="*/ 177408 h 179061"/>
              <a:gd name="connsiteX148" fmla="*/ 3628780 w 9414549"/>
              <a:gd name="connsiteY148" fmla="*/ 158023 h 179061"/>
              <a:gd name="connsiteX149" fmla="*/ 3636872 w 9414549"/>
              <a:gd name="connsiteY149" fmla="*/ 136984 h 179061"/>
              <a:gd name="connsiteX150" fmla="*/ 3400382 w 9414549"/>
              <a:gd name="connsiteY150" fmla="*/ 136984 h 179061"/>
              <a:gd name="connsiteX151" fmla="*/ 3408474 w 9414549"/>
              <a:gd name="connsiteY151" fmla="*/ 158023 h 179061"/>
              <a:gd name="connsiteX152" fmla="*/ 3400382 w 9414549"/>
              <a:gd name="connsiteY152" fmla="*/ 179061 h 179061"/>
              <a:gd name="connsiteX153" fmla="*/ 3397232 w 9414549"/>
              <a:gd name="connsiteY153" fmla="*/ 177408 h 179061"/>
              <a:gd name="connsiteX154" fmla="*/ 3392290 w 9414549"/>
              <a:gd name="connsiteY154" fmla="*/ 158023 h 179061"/>
              <a:gd name="connsiteX155" fmla="*/ 3400382 w 9414549"/>
              <a:gd name="connsiteY155" fmla="*/ 136984 h 179061"/>
              <a:gd name="connsiteX156" fmla="*/ 3163893 w 9414549"/>
              <a:gd name="connsiteY156" fmla="*/ 136984 h 179061"/>
              <a:gd name="connsiteX157" fmla="*/ 3171984 w 9414549"/>
              <a:gd name="connsiteY157" fmla="*/ 158023 h 179061"/>
              <a:gd name="connsiteX158" fmla="*/ 3163893 w 9414549"/>
              <a:gd name="connsiteY158" fmla="*/ 179061 h 179061"/>
              <a:gd name="connsiteX159" fmla="*/ 3160743 w 9414549"/>
              <a:gd name="connsiteY159" fmla="*/ 177408 h 179061"/>
              <a:gd name="connsiteX160" fmla="*/ 3155801 w 9414549"/>
              <a:gd name="connsiteY160" fmla="*/ 158023 h 179061"/>
              <a:gd name="connsiteX161" fmla="*/ 3163893 w 9414549"/>
              <a:gd name="connsiteY161" fmla="*/ 136984 h 179061"/>
              <a:gd name="connsiteX162" fmla="*/ 2927403 w 9414549"/>
              <a:gd name="connsiteY162" fmla="*/ 136984 h 179061"/>
              <a:gd name="connsiteX163" fmla="*/ 2935495 w 9414549"/>
              <a:gd name="connsiteY163" fmla="*/ 158023 h 179061"/>
              <a:gd name="connsiteX164" fmla="*/ 2927403 w 9414549"/>
              <a:gd name="connsiteY164" fmla="*/ 179061 h 179061"/>
              <a:gd name="connsiteX165" fmla="*/ 2924255 w 9414549"/>
              <a:gd name="connsiteY165" fmla="*/ 177408 h 179061"/>
              <a:gd name="connsiteX166" fmla="*/ 2919312 w 9414549"/>
              <a:gd name="connsiteY166" fmla="*/ 158023 h 179061"/>
              <a:gd name="connsiteX167" fmla="*/ 2927403 w 9414549"/>
              <a:gd name="connsiteY167" fmla="*/ 136984 h 179061"/>
              <a:gd name="connsiteX168" fmla="*/ 2690915 w 9414549"/>
              <a:gd name="connsiteY168" fmla="*/ 136984 h 179061"/>
              <a:gd name="connsiteX169" fmla="*/ 2699006 w 9414549"/>
              <a:gd name="connsiteY169" fmla="*/ 158023 h 179061"/>
              <a:gd name="connsiteX170" fmla="*/ 2690915 w 9414549"/>
              <a:gd name="connsiteY170" fmla="*/ 179061 h 179061"/>
              <a:gd name="connsiteX171" fmla="*/ 2687764 w 9414549"/>
              <a:gd name="connsiteY171" fmla="*/ 177408 h 179061"/>
              <a:gd name="connsiteX172" fmla="*/ 2682823 w 9414549"/>
              <a:gd name="connsiteY172" fmla="*/ 158023 h 179061"/>
              <a:gd name="connsiteX173" fmla="*/ 2690915 w 9414549"/>
              <a:gd name="connsiteY173" fmla="*/ 136984 h 179061"/>
              <a:gd name="connsiteX174" fmla="*/ 2454425 w 9414549"/>
              <a:gd name="connsiteY174" fmla="*/ 136984 h 179061"/>
              <a:gd name="connsiteX175" fmla="*/ 2462518 w 9414549"/>
              <a:gd name="connsiteY175" fmla="*/ 158023 h 179061"/>
              <a:gd name="connsiteX176" fmla="*/ 2454425 w 9414549"/>
              <a:gd name="connsiteY176" fmla="*/ 179061 h 179061"/>
              <a:gd name="connsiteX177" fmla="*/ 2451276 w 9414549"/>
              <a:gd name="connsiteY177" fmla="*/ 177408 h 179061"/>
              <a:gd name="connsiteX178" fmla="*/ 2446334 w 9414549"/>
              <a:gd name="connsiteY178" fmla="*/ 158023 h 179061"/>
              <a:gd name="connsiteX179" fmla="*/ 2454425 w 9414549"/>
              <a:gd name="connsiteY179" fmla="*/ 136984 h 179061"/>
              <a:gd name="connsiteX180" fmla="*/ 2217938 w 9414549"/>
              <a:gd name="connsiteY180" fmla="*/ 136984 h 179061"/>
              <a:gd name="connsiteX181" fmla="*/ 2226029 w 9414549"/>
              <a:gd name="connsiteY181" fmla="*/ 158023 h 179061"/>
              <a:gd name="connsiteX182" fmla="*/ 2217938 w 9414549"/>
              <a:gd name="connsiteY182" fmla="*/ 179061 h 179061"/>
              <a:gd name="connsiteX183" fmla="*/ 2214788 w 9414549"/>
              <a:gd name="connsiteY183" fmla="*/ 177408 h 179061"/>
              <a:gd name="connsiteX184" fmla="*/ 2209846 w 9414549"/>
              <a:gd name="connsiteY184" fmla="*/ 158023 h 179061"/>
              <a:gd name="connsiteX185" fmla="*/ 2217938 w 9414549"/>
              <a:gd name="connsiteY185" fmla="*/ 136984 h 179061"/>
              <a:gd name="connsiteX186" fmla="*/ 1981450 w 9414549"/>
              <a:gd name="connsiteY186" fmla="*/ 136984 h 179061"/>
              <a:gd name="connsiteX187" fmla="*/ 1989541 w 9414549"/>
              <a:gd name="connsiteY187" fmla="*/ 158023 h 179061"/>
              <a:gd name="connsiteX188" fmla="*/ 1981450 w 9414549"/>
              <a:gd name="connsiteY188" fmla="*/ 179061 h 179061"/>
              <a:gd name="connsiteX189" fmla="*/ 1978300 w 9414549"/>
              <a:gd name="connsiteY189" fmla="*/ 177408 h 179061"/>
              <a:gd name="connsiteX190" fmla="*/ 1973358 w 9414549"/>
              <a:gd name="connsiteY190" fmla="*/ 158023 h 179061"/>
              <a:gd name="connsiteX191" fmla="*/ 1981450 w 9414549"/>
              <a:gd name="connsiteY191" fmla="*/ 136984 h 179061"/>
              <a:gd name="connsiteX192" fmla="*/ 1744959 w 9414549"/>
              <a:gd name="connsiteY192" fmla="*/ 136984 h 179061"/>
              <a:gd name="connsiteX193" fmla="*/ 1753052 w 9414549"/>
              <a:gd name="connsiteY193" fmla="*/ 158023 h 179061"/>
              <a:gd name="connsiteX194" fmla="*/ 1744959 w 9414549"/>
              <a:gd name="connsiteY194" fmla="*/ 179061 h 179061"/>
              <a:gd name="connsiteX195" fmla="*/ 1741809 w 9414549"/>
              <a:gd name="connsiteY195" fmla="*/ 177408 h 179061"/>
              <a:gd name="connsiteX196" fmla="*/ 1736868 w 9414549"/>
              <a:gd name="connsiteY196" fmla="*/ 158023 h 179061"/>
              <a:gd name="connsiteX197" fmla="*/ 1744959 w 9414549"/>
              <a:gd name="connsiteY197" fmla="*/ 136984 h 179061"/>
              <a:gd name="connsiteX198" fmla="*/ 1508469 w 9414549"/>
              <a:gd name="connsiteY198" fmla="*/ 136984 h 179061"/>
              <a:gd name="connsiteX199" fmla="*/ 1516561 w 9414549"/>
              <a:gd name="connsiteY199" fmla="*/ 158023 h 179061"/>
              <a:gd name="connsiteX200" fmla="*/ 1508469 w 9414549"/>
              <a:gd name="connsiteY200" fmla="*/ 179061 h 179061"/>
              <a:gd name="connsiteX201" fmla="*/ 1505318 w 9414549"/>
              <a:gd name="connsiteY201" fmla="*/ 177408 h 179061"/>
              <a:gd name="connsiteX202" fmla="*/ 1500377 w 9414549"/>
              <a:gd name="connsiteY202" fmla="*/ 158023 h 179061"/>
              <a:gd name="connsiteX203" fmla="*/ 1508469 w 9414549"/>
              <a:gd name="connsiteY203" fmla="*/ 136984 h 179061"/>
              <a:gd name="connsiteX204" fmla="*/ 1271980 w 9414549"/>
              <a:gd name="connsiteY204" fmla="*/ 136984 h 179061"/>
              <a:gd name="connsiteX205" fmla="*/ 1280072 w 9414549"/>
              <a:gd name="connsiteY205" fmla="*/ 158023 h 179061"/>
              <a:gd name="connsiteX206" fmla="*/ 1271980 w 9414549"/>
              <a:gd name="connsiteY206" fmla="*/ 179061 h 179061"/>
              <a:gd name="connsiteX207" fmla="*/ 1268831 w 9414549"/>
              <a:gd name="connsiteY207" fmla="*/ 177408 h 179061"/>
              <a:gd name="connsiteX208" fmla="*/ 1263888 w 9414549"/>
              <a:gd name="connsiteY208" fmla="*/ 158023 h 179061"/>
              <a:gd name="connsiteX209" fmla="*/ 1271980 w 9414549"/>
              <a:gd name="connsiteY209" fmla="*/ 136984 h 179061"/>
              <a:gd name="connsiteX210" fmla="*/ 1035489 w 9414549"/>
              <a:gd name="connsiteY210" fmla="*/ 136984 h 179061"/>
              <a:gd name="connsiteX211" fmla="*/ 1043581 w 9414549"/>
              <a:gd name="connsiteY211" fmla="*/ 158023 h 179061"/>
              <a:gd name="connsiteX212" fmla="*/ 1035489 w 9414549"/>
              <a:gd name="connsiteY212" fmla="*/ 179061 h 179061"/>
              <a:gd name="connsiteX213" fmla="*/ 1032339 w 9414549"/>
              <a:gd name="connsiteY213" fmla="*/ 177408 h 179061"/>
              <a:gd name="connsiteX214" fmla="*/ 1027397 w 9414549"/>
              <a:gd name="connsiteY214" fmla="*/ 158023 h 179061"/>
              <a:gd name="connsiteX215" fmla="*/ 1035489 w 9414549"/>
              <a:gd name="connsiteY215" fmla="*/ 136984 h 179061"/>
              <a:gd name="connsiteX216" fmla="*/ 798999 w 9414549"/>
              <a:gd name="connsiteY216" fmla="*/ 136984 h 179061"/>
              <a:gd name="connsiteX217" fmla="*/ 807091 w 9414549"/>
              <a:gd name="connsiteY217" fmla="*/ 158023 h 179061"/>
              <a:gd name="connsiteX218" fmla="*/ 798999 w 9414549"/>
              <a:gd name="connsiteY218" fmla="*/ 179061 h 179061"/>
              <a:gd name="connsiteX219" fmla="*/ 795849 w 9414549"/>
              <a:gd name="connsiteY219" fmla="*/ 177408 h 179061"/>
              <a:gd name="connsiteX220" fmla="*/ 790907 w 9414549"/>
              <a:gd name="connsiteY220" fmla="*/ 158023 h 179061"/>
              <a:gd name="connsiteX221" fmla="*/ 798999 w 9414549"/>
              <a:gd name="connsiteY221" fmla="*/ 136984 h 179061"/>
              <a:gd name="connsiteX222" fmla="*/ 562511 w 9414549"/>
              <a:gd name="connsiteY222" fmla="*/ 136984 h 179061"/>
              <a:gd name="connsiteX223" fmla="*/ 570603 w 9414549"/>
              <a:gd name="connsiteY223" fmla="*/ 158023 h 179061"/>
              <a:gd name="connsiteX224" fmla="*/ 562511 w 9414549"/>
              <a:gd name="connsiteY224" fmla="*/ 179061 h 179061"/>
              <a:gd name="connsiteX225" fmla="*/ 559361 w 9414549"/>
              <a:gd name="connsiteY225" fmla="*/ 177408 h 179061"/>
              <a:gd name="connsiteX226" fmla="*/ 554419 w 9414549"/>
              <a:gd name="connsiteY226" fmla="*/ 158023 h 179061"/>
              <a:gd name="connsiteX227" fmla="*/ 562511 w 9414549"/>
              <a:gd name="connsiteY227" fmla="*/ 136984 h 179061"/>
              <a:gd name="connsiteX228" fmla="*/ 326021 w 9414549"/>
              <a:gd name="connsiteY228" fmla="*/ 136984 h 179061"/>
              <a:gd name="connsiteX229" fmla="*/ 334113 w 9414549"/>
              <a:gd name="connsiteY229" fmla="*/ 158023 h 179061"/>
              <a:gd name="connsiteX230" fmla="*/ 326021 w 9414549"/>
              <a:gd name="connsiteY230" fmla="*/ 179061 h 179061"/>
              <a:gd name="connsiteX231" fmla="*/ 322871 w 9414549"/>
              <a:gd name="connsiteY231" fmla="*/ 177408 h 179061"/>
              <a:gd name="connsiteX232" fmla="*/ 317929 w 9414549"/>
              <a:gd name="connsiteY232" fmla="*/ 158023 h 179061"/>
              <a:gd name="connsiteX233" fmla="*/ 326021 w 9414549"/>
              <a:gd name="connsiteY233" fmla="*/ 136984 h 179061"/>
              <a:gd name="connsiteX234" fmla="*/ 89531 w 9414549"/>
              <a:gd name="connsiteY234" fmla="*/ 136984 h 179061"/>
              <a:gd name="connsiteX235" fmla="*/ 97623 w 9414549"/>
              <a:gd name="connsiteY235" fmla="*/ 158023 h 179061"/>
              <a:gd name="connsiteX236" fmla="*/ 89531 w 9414549"/>
              <a:gd name="connsiteY236" fmla="*/ 179061 h 179061"/>
              <a:gd name="connsiteX237" fmla="*/ 86382 w 9414549"/>
              <a:gd name="connsiteY237" fmla="*/ 177408 h 179061"/>
              <a:gd name="connsiteX238" fmla="*/ 81440 w 9414549"/>
              <a:gd name="connsiteY238" fmla="*/ 158023 h 179061"/>
              <a:gd name="connsiteX239" fmla="*/ 89531 w 9414549"/>
              <a:gd name="connsiteY239" fmla="*/ 136984 h 179061"/>
              <a:gd name="connsiteX240" fmla="*/ 9361969 w 9414549"/>
              <a:gd name="connsiteY240" fmla="*/ 122027 h 179061"/>
              <a:gd name="connsiteX241" fmla="*/ 9379171 w 9414549"/>
              <a:gd name="connsiteY241" fmla="*/ 132240 h 179061"/>
              <a:gd name="connsiteX242" fmla="*/ 9388326 w 9414549"/>
              <a:gd name="connsiteY242" fmla="*/ 152839 h 179061"/>
              <a:gd name="connsiteX243" fmla="*/ 9367728 w 9414549"/>
              <a:gd name="connsiteY243" fmla="*/ 143684 h 179061"/>
              <a:gd name="connsiteX244" fmla="*/ 9358573 w 9414549"/>
              <a:gd name="connsiteY244" fmla="*/ 123085 h 179061"/>
              <a:gd name="connsiteX245" fmla="*/ 9361969 w 9414549"/>
              <a:gd name="connsiteY245" fmla="*/ 122027 h 179061"/>
              <a:gd name="connsiteX246" fmla="*/ 9288067 w 9414549"/>
              <a:gd name="connsiteY246" fmla="*/ 122027 h 179061"/>
              <a:gd name="connsiteX247" fmla="*/ 9291464 w 9414549"/>
              <a:gd name="connsiteY247" fmla="*/ 123085 h 179061"/>
              <a:gd name="connsiteX248" fmla="*/ 9282309 w 9414549"/>
              <a:gd name="connsiteY248" fmla="*/ 143684 h 179061"/>
              <a:gd name="connsiteX249" fmla="*/ 9261710 w 9414549"/>
              <a:gd name="connsiteY249" fmla="*/ 152839 h 179061"/>
              <a:gd name="connsiteX250" fmla="*/ 9270865 w 9414549"/>
              <a:gd name="connsiteY250" fmla="*/ 132240 h 179061"/>
              <a:gd name="connsiteX251" fmla="*/ 9288067 w 9414549"/>
              <a:gd name="connsiteY251" fmla="*/ 122027 h 179061"/>
              <a:gd name="connsiteX252" fmla="*/ 9125483 w 9414549"/>
              <a:gd name="connsiteY252" fmla="*/ 122027 h 179061"/>
              <a:gd name="connsiteX253" fmla="*/ 9142685 w 9414549"/>
              <a:gd name="connsiteY253" fmla="*/ 132240 h 179061"/>
              <a:gd name="connsiteX254" fmla="*/ 9151840 w 9414549"/>
              <a:gd name="connsiteY254" fmla="*/ 152839 h 179061"/>
              <a:gd name="connsiteX255" fmla="*/ 9131242 w 9414549"/>
              <a:gd name="connsiteY255" fmla="*/ 143684 h 179061"/>
              <a:gd name="connsiteX256" fmla="*/ 9122087 w 9414549"/>
              <a:gd name="connsiteY256" fmla="*/ 123085 h 179061"/>
              <a:gd name="connsiteX257" fmla="*/ 9125483 w 9414549"/>
              <a:gd name="connsiteY257" fmla="*/ 122027 h 179061"/>
              <a:gd name="connsiteX258" fmla="*/ 9051581 w 9414549"/>
              <a:gd name="connsiteY258" fmla="*/ 122027 h 179061"/>
              <a:gd name="connsiteX259" fmla="*/ 9054978 w 9414549"/>
              <a:gd name="connsiteY259" fmla="*/ 123085 h 179061"/>
              <a:gd name="connsiteX260" fmla="*/ 9045823 w 9414549"/>
              <a:gd name="connsiteY260" fmla="*/ 143684 h 179061"/>
              <a:gd name="connsiteX261" fmla="*/ 9025224 w 9414549"/>
              <a:gd name="connsiteY261" fmla="*/ 152839 h 179061"/>
              <a:gd name="connsiteX262" fmla="*/ 9034379 w 9414549"/>
              <a:gd name="connsiteY262" fmla="*/ 132240 h 179061"/>
              <a:gd name="connsiteX263" fmla="*/ 9051581 w 9414549"/>
              <a:gd name="connsiteY263" fmla="*/ 122027 h 179061"/>
              <a:gd name="connsiteX264" fmla="*/ 8888994 w 9414549"/>
              <a:gd name="connsiteY264" fmla="*/ 122027 h 179061"/>
              <a:gd name="connsiteX265" fmla="*/ 8906196 w 9414549"/>
              <a:gd name="connsiteY265" fmla="*/ 132240 h 179061"/>
              <a:gd name="connsiteX266" fmla="*/ 8915351 w 9414549"/>
              <a:gd name="connsiteY266" fmla="*/ 152839 h 179061"/>
              <a:gd name="connsiteX267" fmla="*/ 8894753 w 9414549"/>
              <a:gd name="connsiteY267" fmla="*/ 143684 h 179061"/>
              <a:gd name="connsiteX268" fmla="*/ 8885598 w 9414549"/>
              <a:gd name="connsiteY268" fmla="*/ 123085 h 179061"/>
              <a:gd name="connsiteX269" fmla="*/ 8888994 w 9414549"/>
              <a:gd name="connsiteY269" fmla="*/ 122027 h 179061"/>
              <a:gd name="connsiteX270" fmla="*/ 8815092 w 9414549"/>
              <a:gd name="connsiteY270" fmla="*/ 122027 h 179061"/>
              <a:gd name="connsiteX271" fmla="*/ 8818489 w 9414549"/>
              <a:gd name="connsiteY271" fmla="*/ 123085 h 179061"/>
              <a:gd name="connsiteX272" fmla="*/ 8809334 w 9414549"/>
              <a:gd name="connsiteY272" fmla="*/ 143684 h 179061"/>
              <a:gd name="connsiteX273" fmla="*/ 8788735 w 9414549"/>
              <a:gd name="connsiteY273" fmla="*/ 152839 h 179061"/>
              <a:gd name="connsiteX274" fmla="*/ 8797890 w 9414549"/>
              <a:gd name="connsiteY274" fmla="*/ 132240 h 179061"/>
              <a:gd name="connsiteX275" fmla="*/ 8815092 w 9414549"/>
              <a:gd name="connsiteY275" fmla="*/ 122027 h 179061"/>
              <a:gd name="connsiteX276" fmla="*/ 8652505 w 9414549"/>
              <a:gd name="connsiteY276" fmla="*/ 122027 h 179061"/>
              <a:gd name="connsiteX277" fmla="*/ 8669707 w 9414549"/>
              <a:gd name="connsiteY277" fmla="*/ 132240 h 179061"/>
              <a:gd name="connsiteX278" fmla="*/ 8678862 w 9414549"/>
              <a:gd name="connsiteY278" fmla="*/ 152839 h 179061"/>
              <a:gd name="connsiteX279" fmla="*/ 8658264 w 9414549"/>
              <a:gd name="connsiteY279" fmla="*/ 143684 h 179061"/>
              <a:gd name="connsiteX280" fmla="*/ 8649109 w 9414549"/>
              <a:gd name="connsiteY280" fmla="*/ 123085 h 179061"/>
              <a:gd name="connsiteX281" fmla="*/ 8652505 w 9414549"/>
              <a:gd name="connsiteY281" fmla="*/ 122027 h 179061"/>
              <a:gd name="connsiteX282" fmla="*/ 8578603 w 9414549"/>
              <a:gd name="connsiteY282" fmla="*/ 122027 h 179061"/>
              <a:gd name="connsiteX283" fmla="*/ 8582000 w 9414549"/>
              <a:gd name="connsiteY283" fmla="*/ 123085 h 179061"/>
              <a:gd name="connsiteX284" fmla="*/ 8572845 w 9414549"/>
              <a:gd name="connsiteY284" fmla="*/ 143684 h 179061"/>
              <a:gd name="connsiteX285" fmla="*/ 8552246 w 9414549"/>
              <a:gd name="connsiteY285" fmla="*/ 152839 h 179061"/>
              <a:gd name="connsiteX286" fmla="*/ 8561401 w 9414549"/>
              <a:gd name="connsiteY286" fmla="*/ 132240 h 179061"/>
              <a:gd name="connsiteX287" fmla="*/ 8578603 w 9414549"/>
              <a:gd name="connsiteY287" fmla="*/ 122027 h 179061"/>
              <a:gd name="connsiteX288" fmla="*/ 8416015 w 9414549"/>
              <a:gd name="connsiteY288" fmla="*/ 122027 h 179061"/>
              <a:gd name="connsiteX289" fmla="*/ 8433217 w 9414549"/>
              <a:gd name="connsiteY289" fmla="*/ 132240 h 179061"/>
              <a:gd name="connsiteX290" fmla="*/ 8442372 w 9414549"/>
              <a:gd name="connsiteY290" fmla="*/ 152839 h 179061"/>
              <a:gd name="connsiteX291" fmla="*/ 8421774 w 9414549"/>
              <a:gd name="connsiteY291" fmla="*/ 143684 h 179061"/>
              <a:gd name="connsiteX292" fmla="*/ 8412619 w 9414549"/>
              <a:gd name="connsiteY292" fmla="*/ 123085 h 179061"/>
              <a:gd name="connsiteX293" fmla="*/ 8416015 w 9414549"/>
              <a:gd name="connsiteY293" fmla="*/ 122027 h 179061"/>
              <a:gd name="connsiteX294" fmla="*/ 8342113 w 9414549"/>
              <a:gd name="connsiteY294" fmla="*/ 122027 h 179061"/>
              <a:gd name="connsiteX295" fmla="*/ 8345510 w 9414549"/>
              <a:gd name="connsiteY295" fmla="*/ 123085 h 179061"/>
              <a:gd name="connsiteX296" fmla="*/ 8336355 w 9414549"/>
              <a:gd name="connsiteY296" fmla="*/ 143684 h 179061"/>
              <a:gd name="connsiteX297" fmla="*/ 8315756 w 9414549"/>
              <a:gd name="connsiteY297" fmla="*/ 152839 h 179061"/>
              <a:gd name="connsiteX298" fmla="*/ 8324911 w 9414549"/>
              <a:gd name="connsiteY298" fmla="*/ 132240 h 179061"/>
              <a:gd name="connsiteX299" fmla="*/ 8342113 w 9414549"/>
              <a:gd name="connsiteY299" fmla="*/ 122027 h 179061"/>
              <a:gd name="connsiteX300" fmla="*/ 8179525 w 9414549"/>
              <a:gd name="connsiteY300" fmla="*/ 122027 h 179061"/>
              <a:gd name="connsiteX301" fmla="*/ 8196727 w 9414549"/>
              <a:gd name="connsiteY301" fmla="*/ 132240 h 179061"/>
              <a:gd name="connsiteX302" fmla="*/ 8205882 w 9414549"/>
              <a:gd name="connsiteY302" fmla="*/ 152839 h 179061"/>
              <a:gd name="connsiteX303" fmla="*/ 8185284 w 9414549"/>
              <a:gd name="connsiteY303" fmla="*/ 143684 h 179061"/>
              <a:gd name="connsiteX304" fmla="*/ 8176129 w 9414549"/>
              <a:gd name="connsiteY304" fmla="*/ 123085 h 179061"/>
              <a:gd name="connsiteX305" fmla="*/ 8179525 w 9414549"/>
              <a:gd name="connsiteY305" fmla="*/ 122027 h 179061"/>
              <a:gd name="connsiteX306" fmla="*/ 8105623 w 9414549"/>
              <a:gd name="connsiteY306" fmla="*/ 122027 h 179061"/>
              <a:gd name="connsiteX307" fmla="*/ 8109020 w 9414549"/>
              <a:gd name="connsiteY307" fmla="*/ 123085 h 179061"/>
              <a:gd name="connsiteX308" fmla="*/ 8099864 w 9414549"/>
              <a:gd name="connsiteY308" fmla="*/ 143684 h 179061"/>
              <a:gd name="connsiteX309" fmla="*/ 8079265 w 9414549"/>
              <a:gd name="connsiteY309" fmla="*/ 152839 h 179061"/>
              <a:gd name="connsiteX310" fmla="*/ 8088421 w 9414549"/>
              <a:gd name="connsiteY310" fmla="*/ 132240 h 179061"/>
              <a:gd name="connsiteX311" fmla="*/ 8105623 w 9414549"/>
              <a:gd name="connsiteY311" fmla="*/ 122027 h 179061"/>
              <a:gd name="connsiteX312" fmla="*/ 7943037 w 9414549"/>
              <a:gd name="connsiteY312" fmla="*/ 122027 h 179061"/>
              <a:gd name="connsiteX313" fmla="*/ 7960239 w 9414549"/>
              <a:gd name="connsiteY313" fmla="*/ 132240 h 179061"/>
              <a:gd name="connsiteX314" fmla="*/ 7969394 w 9414549"/>
              <a:gd name="connsiteY314" fmla="*/ 152839 h 179061"/>
              <a:gd name="connsiteX315" fmla="*/ 7948795 w 9414549"/>
              <a:gd name="connsiteY315" fmla="*/ 143684 h 179061"/>
              <a:gd name="connsiteX316" fmla="*/ 7939640 w 9414549"/>
              <a:gd name="connsiteY316" fmla="*/ 123085 h 179061"/>
              <a:gd name="connsiteX317" fmla="*/ 7943037 w 9414549"/>
              <a:gd name="connsiteY317" fmla="*/ 122027 h 179061"/>
              <a:gd name="connsiteX318" fmla="*/ 7869135 w 9414549"/>
              <a:gd name="connsiteY318" fmla="*/ 122027 h 179061"/>
              <a:gd name="connsiteX319" fmla="*/ 7872532 w 9414549"/>
              <a:gd name="connsiteY319" fmla="*/ 123085 h 179061"/>
              <a:gd name="connsiteX320" fmla="*/ 7863376 w 9414549"/>
              <a:gd name="connsiteY320" fmla="*/ 143684 h 179061"/>
              <a:gd name="connsiteX321" fmla="*/ 7842777 w 9414549"/>
              <a:gd name="connsiteY321" fmla="*/ 152839 h 179061"/>
              <a:gd name="connsiteX322" fmla="*/ 7851933 w 9414549"/>
              <a:gd name="connsiteY322" fmla="*/ 132240 h 179061"/>
              <a:gd name="connsiteX323" fmla="*/ 7869135 w 9414549"/>
              <a:gd name="connsiteY323" fmla="*/ 122027 h 179061"/>
              <a:gd name="connsiteX324" fmla="*/ 7706547 w 9414549"/>
              <a:gd name="connsiteY324" fmla="*/ 122027 h 179061"/>
              <a:gd name="connsiteX325" fmla="*/ 7723749 w 9414549"/>
              <a:gd name="connsiteY325" fmla="*/ 132240 h 179061"/>
              <a:gd name="connsiteX326" fmla="*/ 7732904 w 9414549"/>
              <a:gd name="connsiteY326" fmla="*/ 152839 h 179061"/>
              <a:gd name="connsiteX327" fmla="*/ 7712305 w 9414549"/>
              <a:gd name="connsiteY327" fmla="*/ 143684 h 179061"/>
              <a:gd name="connsiteX328" fmla="*/ 7703150 w 9414549"/>
              <a:gd name="connsiteY328" fmla="*/ 123085 h 179061"/>
              <a:gd name="connsiteX329" fmla="*/ 7706547 w 9414549"/>
              <a:gd name="connsiteY329" fmla="*/ 122027 h 179061"/>
              <a:gd name="connsiteX330" fmla="*/ 7632645 w 9414549"/>
              <a:gd name="connsiteY330" fmla="*/ 122027 h 179061"/>
              <a:gd name="connsiteX331" fmla="*/ 7636042 w 9414549"/>
              <a:gd name="connsiteY331" fmla="*/ 123085 h 179061"/>
              <a:gd name="connsiteX332" fmla="*/ 7626886 w 9414549"/>
              <a:gd name="connsiteY332" fmla="*/ 143684 h 179061"/>
              <a:gd name="connsiteX333" fmla="*/ 7606287 w 9414549"/>
              <a:gd name="connsiteY333" fmla="*/ 152839 h 179061"/>
              <a:gd name="connsiteX334" fmla="*/ 7615443 w 9414549"/>
              <a:gd name="connsiteY334" fmla="*/ 132240 h 179061"/>
              <a:gd name="connsiteX335" fmla="*/ 7632645 w 9414549"/>
              <a:gd name="connsiteY335" fmla="*/ 122027 h 179061"/>
              <a:gd name="connsiteX336" fmla="*/ 7470057 w 9414549"/>
              <a:gd name="connsiteY336" fmla="*/ 122027 h 179061"/>
              <a:gd name="connsiteX337" fmla="*/ 7487259 w 9414549"/>
              <a:gd name="connsiteY337" fmla="*/ 132240 h 179061"/>
              <a:gd name="connsiteX338" fmla="*/ 7496414 w 9414549"/>
              <a:gd name="connsiteY338" fmla="*/ 152839 h 179061"/>
              <a:gd name="connsiteX339" fmla="*/ 7475815 w 9414549"/>
              <a:gd name="connsiteY339" fmla="*/ 143684 h 179061"/>
              <a:gd name="connsiteX340" fmla="*/ 7466660 w 9414549"/>
              <a:gd name="connsiteY340" fmla="*/ 123085 h 179061"/>
              <a:gd name="connsiteX341" fmla="*/ 7470057 w 9414549"/>
              <a:gd name="connsiteY341" fmla="*/ 122027 h 179061"/>
              <a:gd name="connsiteX342" fmla="*/ 7396155 w 9414549"/>
              <a:gd name="connsiteY342" fmla="*/ 122027 h 179061"/>
              <a:gd name="connsiteX343" fmla="*/ 7399552 w 9414549"/>
              <a:gd name="connsiteY343" fmla="*/ 123085 h 179061"/>
              <a:gd name="connsiteX344" fmla="*/ 7390396 w 9414549"/>
              <a:gd name="connsiteY344" fmla="*/ 143684 h 179061"/>
              <a:gd name="connsiteX345" fmla="*/ 7369797 w 9414549"/>
              <a:gd name="connsiteY345" fmla="*/ 152839 h 179061"/>
              <a:gd name="connsiteX346" fmla="*/ 7378953 w 9414549"/>
              <a:gd name="connsiteY346" fmla="*/ 132240 h 179061"/>
              <a:gd name="connsiteX347" fmla="*/ 7396155 w 9414549"/>
              <a:gd name="connsiteY347" fmla="*/ 122027 h 179061"/>
              <a:gd name="connsiteX348" fmla="*/ 7233569 w 9414549"/>
              <a:gd name="connsiteY348" fmla="*/ 122027 h 179061"/>
              <a:gd name="connsiteX349" fmla="*/ 7250771 w 9414549"/>
              <a:gd name="connsiteY349" fmla="*/ 132240 h 179061"/>
              <a:gd name="connsiteX350" fmla="*/ 7259926 w 9414549"/>
              <a:gd name="connsiteY350" fmla="*/ 152839 h 179061"/>
              <a:gd name="connsiteX351" fmla="*/ 7239327 w 9414549"/>
              <a:gd name="connsiteY351" fmla="*/ 143684 h 179061"/>
              <a:gd name="connsiteX352" fmla="*/ 7230172 w 9414549"/>
              <a:gd name="connsiteY352" fmla="*/ 123085 h 179061"/>
              <a:gd name="connsiteX353" fmla="*/ 7233569 w 9414549"/>
              <a:gd name="connsiteY353" fmla="*/ 122027 h 179061"/>
              <a:gd name="connsiteX354" fmla="*/ 7159667 w 9414549"/>
              <a:gd name="connsiteY354" fmla="*/ 122027 h 179061"/>
              <a:gd name="connsiteX355" fmla="*/ 7163064 w 9414549"/>
              <a:gd name="connsiteY355" fmla="*/ 123085 h 179061"/>
              <a:gd name="connsiteX356" fmla="*/ 7153908 w 9414549"/>
              <a:gd name="connsiteY356" fmla="*/ 143684 h 179061"/>
              <a:gd name="connsiteX357" fmla="*/ 7133309 w 9414549"/>
              <a:gd name="connsiteY357" fmla="*/ 152839 h 179061"/>
              <a:gd name="connsiteX358" fmla="*/ 7142465 w 9414549"/>
              <a:gd name="connsiteY358" fmla="*/ 132240 h 179061"/>
              <a:gd name="connsiteX359" fmla="*/ 7159667 w 9414549"/>
              <a:gd name="connsiteY359" fmla="*/ 122027 h 179061"/>
              <a:gd name="connsiteX360" fmla="*/ 6997079 w 9414549"/>
              <a:gd name="connsiteY360" fmla="*/ 122027 h 179061"/>
              <a:gd name="connsiteX361" fmla="*/ 7014281 w 9414549"/>
              <a:gd name="connsiteY361" fmla="*/ 132240 h 179061"/>
              <a:gd name="connsiteX362" fmla="*/ 7023436 w 9414549"/>
              <a:gd name="connsiteY362" fmla="*/ 152839 h 179061"/>
              <a:gd name="connsiteX363" fmla="*/ 7002837 w 9414549"/>
              <a:gd name="connsiteY363" fmla="*/ 143684 h 179061"/>
              <a:gd name="connsiteX364" fmla="*/ 6993682 w 9414549"/>
              <a:gd name="connsiteY364" fmla="*/ 123085 h 179061"/>
              <a:gd name="connsiteX365" fmla="*/ 6997079 w 9414549"/>
              <a:gd name="connsiteY365" fmla="*/ 122027 h 179061"/>
              <a:gd name="connsiteX366" fmla="*/ 6923177 w 9414549"/>
              <a:gd name="connsiteY366" fmla="*/ 122027 h 179061"/>
              <a:gd name="connsiteX367" fmla="*/ 6926574 w 9414549"/>
              <a:gd name="connsiteY367" fmla="*/ 123085 h 179061"/>
              <a:gd name="connsiteX368" fmla="*/ 6917418 w 9414549"/>
              <a:gd name="connsiteY368" fmla="*/ 143684 h 179061"/>
              <a:gd name="connsiteX369" fmla="*/ 6896819 w 9414549"/>
              <a:gd name="connsiteY369" fmla="*/ 152839 h 179061"/>
              <a:gd name="connsiteX370" fmla="*/ 6905975 w 9414549"/>
              <a:gd name="connsiteY370" fmla="*/ 132240 h 179061"/>
              <a:gd name="connsiteX371" fmla="*/ 6923177 w 9414549"/>
              <a:gd name="connsiteY371" fmla="*/ 122027 h 179061"/>
              <a:gd name="connsiteX372" fmla="*/ 6760590 w 9414549"/>
              <a:gd name="connsiteY372" fmla="*/ 122027 h 179061"/>
              <a:gd name="connsiteX373" fmla="*/ 6777792 w 9414549"/>
              <a:gd name="connsiteY373" fmla="*/ 132240 h 179061"/>
              <a:gd name="connsiteX374" fmla="*/ 6786947 w 9414549"/>
              <a:gd name="connsiteY374" fmla="*/ 152839 h 179061"/>
              <a:gd name="connsiteX375" fmla="*/ 6766348 w 9414549"/>
              <a:gd name="connsiteY375" fmla="*/ 143684 h 179061"/>
              <a:gd name="connsiteX376" fmla="*/ 6757193 w 9414549"/>
              <a:gd name="connsiteY376" fmla="*/ 123085 h 179061"/>
              <a:gd name="connsiteX377" fmla="*/ 6760590 w 9414549"/>
              <a:gd name="connsiteY377" fmla="*/ 122027 h 179061"/>
              <a:gd name="connsiteX378" fmla="*/ 6686688 w 9414549"/>
              <a:gd name="connsiteY378" fmla="*/ 122027 h 179061"/>
              <a:gd name="connsiteX379" fmla="*/ 6690085 w 9414549"/>
              <a:gd name="connsiteY379" fmla="*/ 123085 h 179061"/>
              <a:gd name="connsiteX380" fmla="*/ 6680929 w 9414549"/>
              <a:gd name="connsiteY380" fmla="*/ 143684 h 179061"/>
              <a:gd name="connsiteX381" fmla="*/ 6660330 w 9414549"/>
              <a:gd name="connsiteY381" fmla="*/ 152839 h 179061"/>
              <a:gd name="connsiteX382" fmla="*/ 6669486 w 9414549"/>
              <a:gd name="connsiteY382" fmla="*/ 132240 h 179061"/>
              <a:gd name="connsiteX383" fmla="*/ 6686688 w 9414549"/>
              <a:gd name="connsiteY383" fmla="*/ 122027 h 179061"/>
              <a:gd name="connsiteX384" fmla="*/ 6524101 w 9414549"/>
              <a:gd name="connsiteY384" fmla="*/ 122027 h 179061"/>
              <a:gd name="connsiteX385" fmla="*/ 6541303 w 9414549"/>
              <a:gd name="connsiteY385" fmla="*/ 132240 h 179061"/>
              <a:gd name="connsiteX386" fmla="*/ 6550458 w 9414549"/>
              <a:gd name="connsiteY386" fmla="*/ 152839 h 179061"/>
              <a:gd name="connsiteX387" fmla="*/ 6529859 w 9414549"/>
              <a:gd name="connsiteY387" fmla="*/ 143684 h 179061"/>
              <a:gd name="connsiteX388" fmla="*/ 6520704 w 9414549"/>
              <a:gd name="connsiteY388" fmla="*/ 123085 h 179061"/>
              <a:gd name="connsiteX389" fmla="*/ 6524101 w 9414549"/>
              <a:gd name="connsiteY389" fmla="*/ 122027 h 179061"/>
              <a:gd name="connsiteX390" fmla="*/ 6450199 w 9414549"/>
              <a:gd name="connsiteY390" fmla="*/ 122027 h 179061"/>
              <a:gd name="connsiteX391" fmla="*/ 6453596 w 9414549"/>
              <a:gd name="connsiteY391" fmla="*/ 123085 h 179061"/>
              <a:gd name="connsiteX392" fmla="*/ 6444440 w 9414549"/>
              <a:gd name="connsiteY392" fmla="*/ 143684 h 179061"/>
              <a:gd name="connsiteX393" fmla="*/ 6423841 w 9414549"/>
              <a:gd name="connsiteY393" fmla="*/ 152839 h 179061"/>
              <a:gd name="connsiteX394" fmla="*/ 6432997 w 9414549"/>
              <a:gd name="connsiteY394" fmla="*/ 132240 h 179061"/>
              <a:gd name="connsiteX395" fmla="*/ 6450199 w 9414549"/>
              <a:gd name="connsiteY395" fmla="*/ 122027 h 179061"/>
              <a:gd name="connsiteX396" fmla="*/ 6287611 w 9414549"/>
              <a:gd name="connsiteY396" fmla="*/ 122027 h 179061"/>
              <a:gd name="connsiteX397" fmla="*/ 6304813 w 9414549"/>
              <a:gd name="connsiteY397" fmla="*/ 132240 h 179061"/>
              <a:gd name="connsiteX398" fmla="*/ 6313968 w 9414549"/>
              <a:gd name="connsiteY398" fmla="*/ 152839 h 179061"/>
              <a:gd name="connsiteX399" fmla="*/ 6293369 w 9414549"/>
              <a:gd name="connsiteY399" fmla="*/ 143684 h 179061"/>
              <a:gd name="connsiteX400" fmla="*/ 6284214 w 9414549"/>
              <a:gd name="connsiteY400" fmla="*/ 123085 h 179061"/>
              <a:gd name="connsiteX401" fmla="*/ 6287611 w 9414549"/>
              <a:gd name="connsiteY401" fmla="*/ 122027 h 179061"/>
              <a:gd name="connsiteX402" fmla="*/ 6213709 w 9414549"/>
              <a:gd name="connsiteY402" fmla="*/ 122027 h 179061"/>
              <a:gd name="connsiteX403" fmla="*/ 6217106 w 9414549"/>
              <a:gd name="connsiteY403" fmla="*/ 123085 h 179061"/>
              <a:gd name="connsiteX404" fmla="*/ 6207950 w 9414549"/>
              <a:gd name="connsiteY404" fmla="*/ 143684 h 179061"/>
              <a:gd name="connsiteX405" fmla="*/ 6187351 w 9414549"/>
              <a:gd name="connsiteY405" fmla="*/ 152839 h 179061"/>
              <a:gd name="connsiteX406" fmla="*/ 6196507 w 9414549"/>
              <a:gd name="connsiteY406" fmla="*/ 132240 h 179061"/>
              <a:gd name="connsiteX407" fmla="*/ 6213709 w 9414549"/>
              <a:gd name="connsiteY407" fmla="*/ 122027 h 179061"/>
              <a:gd name="connsiteX408" fmla="*/ 6051122 w 9414549"/>
              <a:gd name="connsiteY408" fmla="*/ 122027 h 179061"/>
              <a:gd name="connsiteX409" fmla="*/ 6068324 w 9414549"/>
              <a:gd name="connsiteY409" fmla="*/ 132240 h 179061"/>
              <a:gd name="connsiteX410" fmla="*/ 6077479 w 9414549"/>
              <a:gd name="connsiteY410" fmla="*/ 152839 h 179061"/>
              <a:gd name="connsiteX411" fmla="*/ 6056880 w 9414549"/>
              <a:gd name="connsiteY411" fmla="*/ 143684 h 179061"/>
              <a:gd name="connsiteX412" fmla="*/ 6047725 w 9414549"/>
              <a:gd name="connsiteY412" fmla="*/ 123085 h 179061"/>
              <a:gd name="connsiteX413" fmla="*/ 6051122 w 9414549"/>
              <a:gd name="connsiteY413" fmla="*/ 122027 h 179061"/>
              <a:gd name="connsiteX414" fmla="*/ 5977220 w 9414549"/>
              <a:gd name="connsiteY414" fmla="*/ 122027 h 179061"/>
              <a:gd name="connsiteX415" fmla="*/ 5980617 w 9414549"/>
              <a:gd name="connsiteY415" fmla="*/ 123085 h 179061"/>
              <a:gd name="connsiteX416" fmla="*/ 5971461 w 9414549"/>
              <a:gd name="connsiteY416" fmla="*/ 143684 h 179061"/>
              <a:gd name="connsiteX417" fmla="*/ 5950862 w 9414549"/>
              <a:gd name="connsiteY417" fmla="*/ 152839 h 179061"/>
              <a:gd name="connsiteX418" fmla="*/ 5960018 w 9414549"/>
              <a:gd name="connsiteY418" fmla="*/ 132240 h 179061"/>
              <a:gd name="connsiteX419" fmla="*/ 5977220 w 9414549"/>
              <a:gd name="connsiteY419" fmla="*/ 122027 h 179061"/>
              <a:gd name="connsiteX420" fmla="*/ 5814633 w 9414549"/>
              <a:gd name="connsiteY420" fmla="*/ 122027 h 179061"/>
              <a:gd name="connsiteX421" fmla="*/ 5831835 w 9414549"/>
              <a:gd name="connsiteY421" fmla="*/ 132240 h 179061"/>
              <a:gd name="connsiteX422" fmla="*/ 5840990 w 9414549"/>
              <a:gd name="connsiteY422" fmla="*/ 152839 h 179061"/>
              <a:gd name="connsiteX423" fmla="*/ 5820391 w 9414549"/>
              <a:gd name="connsiteY423" fmla="*/ 143684 h 179061"/>
              <a:gd name="connsiteX424" fmla="*/ 5811236 w 9414549"/>
              <a:gd name="connsiteY424" fmla="*/ 123085 h 179061"/>
              <a:gd name="connsiteX425" fmla="*/ 5814633 w 9414549"/>
              <a:gd name="connsiteY425" fmla="*/ 122027 h 179061"/>
              <a:gd name="connsiteX426" fmla="*/ 5740731 w 9414549"/>
              <a:gd name="connsiteY426" fmla="*/ 122027 h 179061"/>
              <a:gd name="connsiteX427" fmla="*/ 5744128 w 9414549"/>
              <a:gd name="connsiteY427" fmla="*/ 123085 h 179061"/>
              <a:gd name="connsiteX428" fmla="*/ 5734972 w 9414549"/>
              <a:gd name="connsiteY428" fmla="*/ 143684 h 179061"/>
              <a:gd name="connsiteX429" fmla="*/ 5714373 w 9414549"/>
              <a:gd name="connsiteY429" fmla="*/ 152839 h 179061"/>
              <a:gd name="connsiteX430" fmla="*/ 5723529 w 9414549"/>
              <a:gd name="connsiteY430" fmla="*/ 132240 h 179061"/>
              <a:gd name="connsiteX431" fmla="*/ 5740731 w 9414549"/>
              <a:gd name="connsiteY431" fmla="*/ 122027 h 179061"/>
              <a:gd name="connsiteX432" fmla="*/ 5578143 w 9414549"/>
              <a:gd name="connsiteY432" fmla="*/ 122027 h 179061"/>
              <a:gd name="connsiteX433" fmla="*/ 5595345 w 9414549"/>
              <a:gd name="connsiteY433" fmla="*/ 132240 h 179061"/>
              <a:gd name="connsiteX434" fmla="*/ 5604500 w 9414549"/>
              <a:gd name="connsiteY434" fmla="*/ 152839 h 179061"/>
              <a:gd name="connsiteX435" fmla="*/ 5583901 w 9414549"/>
              <a:gd name="connsiteY435" fmla="*/ 143684 h 179061"/>
              <a:gd name="connsiteX436" fmla="*/ 5574746 w 9414549"/>
              <a:gd name="connsiteY436" fmla="*/ 123085 h 179061"/>
              <a:gd name="connsiteX437" fmla="*/ 5578143 w 9414549"/>
              <a:gd name="connsiteY437" fmla="*/ 122027 h 179061"/>
              <a:gd name="connsiteX438" fmla="*/ 5504241 w 9414549"/>
              <a:gd name="connsiteY438" fmla="*/ 122027 h 179061"/>
              <a:gd name="connsiteX439" fmla="*/ 5507638 w 9414549"/>
              <a:gd name="connsiteY439" fmla="*/ 123085 h 179061"/>
              <a:gd name="connsiteX440" fmla="*/ 5498482 w 9414549"/>
              <a:gd name="connsiteY440" fmla="*/ 143684 h 179061"/>
              <a:gd name="connsiteX441" fmla="*/ 5477883 w 9414549"/>
              <a:gd name="connsiteY441" fmla="*/ 152839 h 179061"/>
              <a:gd name="connsiteX442" fmla="*/ 5487039 w 9414549"/>
              <a:gd name="connsiteY442" fmla="*/ 132240 h 179061"/>
              <a:gd name="connsiteX443" fmla="*/ 5504241 w 9414549"/>
              <a:gd name="connsiteY443" fmla="*/ 122027 h 179061"/>
              <a:gd name="connsiteX444" fmla="*/ 5341654 w 9414549"/>
              <a:gd name="connsiteY444" fmla="*/ 122027 h 179061"/>
              <a:gd name="connsiteX445" fmla="*/ 5358856 w 9414549"/>
              <a:gd name="connsiteY445" fmla="*/ 132240 h 179061"/>
              <a:gd name="connsiteX446" fmla="*/ 5368011 w 9414549"/>
              <a:gd name="connsiteY446" fmla="*/ 152839 h 179061"/>
              <a:gd name="connsiteX447" fmla="*/ 5347412 w 9414549"/>
              <a:gd name="connsiteY447" fmla="*/ 143684 h 179061"/>
              <a:gd name="connsiteX448" fmla="*/ 5338257 w 9414549"/>
              <a:gd name="connsiteY448" fmla="*/ 123085 h 179061"/>
              <a:gd name="connsiteX449" fmla="*/ 5341654 w 9414549"/>
              <a:gd name="connsiteY449" fmla="*/ 122027 h 179061"/>
              <a:gd name="connsiteX450" fmla="*/ 5267752 w 9414549"/>
              <a:gd name="connsiteY450" fmla="*/ 122027 h 179061"/>
              <a:gd name="connsiteX451" fmla="*/ 5271149 w 9414549"/>
              <a:gd name="connsiteY451" fmla="*/ 123085 h 179061"/>
              <a:gd name="connsiteX452" fmla="*/ 5261993 w 9414549"/>
              <a:gd name="connsiteY452" fmla="*/ 143684 h 179061"/>
              <a:gd name="connsiteX453" fmla="*/ 5241394 w 9414549"/>
              <a:gd name="connsiteY453" fmla="*/ 152839 h 179061"/>
              <a:gd name="connsiteX454" fmla="*/ 5250550 w 9414549"/>
              <a:gd name="connsiteY454" fmla="*/ 132240 h 179061"/>
              <a:gd name="connsiteX455" fmla="*/ 5267752 w 9414549"/>
              <a:gd name="connsiteY455" fmla="*/ 122027 h 179061"/>
              <a:gd name="connsiteX456" fmla="*/ 5105165 w 9414549"/>
              <a:gd name="connsiteY456" fmla="*/ 122027 h 179061"/>
              <a:gd name="connsiteX457" fmla="*/ 5122367 w 9414549"/>
              <a:gd name="connsiteY457" fmla="*/ 132240 h 179061"/>
              <a:gd name="connsiteX458" fmla="*/ 5131522 w 9414549"/>
              <a:gd name="connsiteY458" fmla="*/ 152839 h 179061"/>
              <a:gd name="connsiteX459" fmla="*/ 5110923 w 9414549"/>
              <a:gd name="connsiteY459" fmla="*/ 143684 h 179061"/>
              <a:gd name="connsiteX460" fmla="*/ 5101768 w 9414549"/>
              <a:gd name="connsiteY460" fmla="*/ 123085 h 179061"/>
              <a:gd name="connsiteX461" fmla="*/ 5105165 w 9414549"/>
              <a:gd name="connsiteY461" fmla="*/ 122027 h 179061"/>
              <a:gd name="connsiteX462" fmla="*/ 5031263 w 9414549"/>
              <a:gd name="connsiteY462" fmla="*/ 122027 h 179061"/>
              <a:gd name="connsiteX463" fmla="*/ 5034660 w 9414549"/>
              <a:gd name="connsiteY463" fmla="*/ 123085 h 179061"/>
              <a:gd name="connsiteX464" fmla="*/ 5025504 w 9414549"/>
              <a:gd name="connsiteY464" fmla="*/ 143684 h 179061"/>
              <a:gd name="connsiteX465" fmla="*/ 5004905 w 9414549"/>
              <a:gd name="connsiteY465" fmla="*/ 152839 h 179061"/>
              <a:gd name="connsiteX466" fmla="*/ 5014061 w 9414549"/>
              <a:gd name="connsiteY466" fmla="*/ 132240 h 179061"/>
              <a:gd name="connsiteX467" fmla="*/ 5031263 w 9414549"/>
              <a:gd name="connsiteY467" fmla="*/ 122027 h 179061"/>
              <a:gd name="connsiteX468" fmla="*/ 4868675 w 9414549"/>
              <a:gd name="connsiteY468" fmla="*/ 122027 h 179061"/>
              <a:gd name="connsiteX469" fmla="*/ 4885877 w 9414549"/>
              <a:gd name="connsiteY469" fmla="*/ 132240 h 179061"/>
              <a:gd name="connsiteX470" fmla="*/ 4895032 w 9414549"/>
              <a:gd name="connsiteY470" fmla="*/ 152839 h 179061"/>
              <a:gd name="connsiteX471" fmla="*/ 4874433 w 9414549"/>
              <a:gd name="connsiteY471" fmla="*/ 143684 h 179061"/>
              <a:gd name="connsiteX472" fmla="*/ 4865278 w 9414549"/>
              <a:gd name="connsiteY472" fmla="*/ 123085 h 179061"/>
              <a:gd name="connsiteX473" fmla="*/ 4868675 w 9414549"/>
              <a:gd name="connsiteY473" fmla="*/ 122027 h 179061"/>
              <a:gd name="connsiteX474" fmla="*/ 4794773 w 9414549"/>
              <a:gd name="connsiteY474" fmla="*/ 122027 h 179061"/>
              <a:gd name="connsiteX475" fmla="*/ 4798170 w 9414549"/>
              <a:gd name="connsiteY475" fmla="*/ 123085 h 179061"/>
              <a:gd name="connsiteX476" fmla="*/ 4789014 w 9414549"/>
              <a:gd name="connsiteY476" fmla="*/ 143684 h 179061"/>
              <a:gd name="connsiteX477" fmla="*/ 4768415 w 9414549"/>
              <a:gd name="connsiteY477" fmla="*/ 152839 h 179061"/>
              <a:gd name="connsiteX478" fmla="*/ 4777571 w 9414549"/>
              <a:gd name="connsiteY478" fmla="*/ 132240 h 179061"/>
              <a:gd name="connsiteX479" fmla="*/ 4794773 w 9414549"/>
              <a:gd name="connsiteY479" fmla="*/ 122027 h 179061"/>
              <a:gd name="connsiteX480" fmla="*/ 4619771 w 9414549"/>
              <a:gd name="connsiteY480" fmla="*/ 122027 h 179061"/>
              <a:gd name="connsiteX481" fmla="*/ 4636973 w 9414549"/>
              <a:gd name="connsiteY481" fmla="*/ 132240 h 179061"/>
              <a:gd name="connsiteX482" fmla="*/ 4646128 w 9414549"/>
              <a:gd name="connsiteY482" fmla="*/ 152839 h 179061"/>
              <a:gd name="connsiteX483" fmla="*/ 4625529 w 9414549"/>
              <a:gd name="connsiteY483" fmla="*/ 143684 h 179061"/>
              <a:gd name="connsiteX484" fmla="*/ 4616374 w 9414549"/>
              <a:gd name="connsiteY484" fmla="*/ 123085 h 179061"/>
              <a:gd name="connsiteX485" fmla="*/ 4619771 w 9414549"/>
              <a:gd name="connsiteY485" fmla="*/ 122027 h 179061"/>
              <a:gd name="connsiteX486" fmla="*/ 4545869 w 9414549"/>
              <a:gd name="connsiteY486" fmla="*/ 122027 h 179061"/>
              <a:gd name="connsiteX487" fmla="*/ 4549266 w 9414549"/>
              <a:gd name="connsiteY487" fmla="*/ 123085 h 179061"/>
              <a:gd name="connsiteX488" fmla="*/ 4540110 w 9414549"/>
              <a:gd name="connsiteY488" fmla="*/ 143684 h 179061"/>
              <a:gd name="connsiteX489" fmla="*/ 4519511 w 9414549"/>
              <a:gd name="connsiteY489" fmla="*/ 152839 h 179061"/>
              <a:gd name="connsiteX490" fmla="*/ 4528667 w 9414549"/>
              <a:gd name="connsiteY490" fmla="*/ 132240 h 179061"/>
              <a:gd name="connsiteX491" fmla="*/ 4545869 w 9414549"/>
              <a:gd name="connsiteY491" fmla="*/ 122027 h 179061"/>
              <a:gd name="connsiteX492" fmla="*/ 4383286 w 9414549"/>
              <a:gd name="connsiteY492" fmla="*/ 122027 h 179061"/>
              <a:gd name="connsiteX493" fmla="*/ 4400488 w 9414549"/>
              <a:gd name="connsiteY493" fmla="*/ 132240 h 179061"/>
              <a:gd name="connsiteX494" fmla="*/ 4409643 w 9414549"/>
              <a:gd name="connsiteY494" fmla="*/ 152839 h 179061"/>
              <a:gd name="connsiteX495" fmla="*/ 4389044 w 9414549"/>
              <a:gd name="connsiteY495" fmla="*/ 143684 h 179061"/>
              <a:gd name="connsiteX496" fmla="*/ 4379889 w 9414549"/>
              <a:gd name="connsiteY496" fmla="*/ 123085 h 179061"/>
              <a:gd name="connsiteX497" fmla="*/ 4383286 w 9414549"/>
              <a:gd name="connsiteY497" fmla="*/ 122027 h 179061"/>
              <a:gd name="connsiteX498" fmla="*/ 4309384 w 9414549"/>
              <a:gd name="connsiteY498" fmla="*/ 122027 h 179061"/>
              <a:gd name="connsiteX499" fmla="*/ 4312781 w 9414549"/>
              <a:gd name="connsiteY499" fmla="*/ 123085 h 179061"/>
              <a:gd name="connsiteX500" fmla="*/ 4303625 w 9414549"/>
              <a:gd name="connsiteY500" fmla="*/ 143684 h 179061"/>
              <a:gd name="connsiteX501" fmla="*/ 4283026 w 9414549"/>
              <a:gd name="connsiteY501" fmla="*/ 152839 h 179061"/>
              <a:gd name="connsiteX502" fmla="*/ 4292182 w 9414549"/>
              <a:gd name="connsiteY502" fmla="*/ 132240 h 179061"/>
              <a:gd name="connsiteX503" fmla="*/ 4309384 w 9414549"/>
              <a:gd name="connsiteY503" fmla="*/ 122027 h 179061"/>
              <a:gd name="connsiteX504" fmla="*/ 4146796 w 9414549"/>
              <a:gd name="connsiteY504" fmla="*/ 122027 h 179061"/>
              <a:gd name="connsiteX505" fmla="*/ 4163998 w 9414549"/>
              <a:gd name="connsiteY505" fmla="*/ 132240 h 179061"/>
              <a:gd name="connsiteX506" fmla="*/ 4173153 w 9414549"/>
              <a:gd name="connsiteY506" fmla="*/ 152839 h 179061"/>
              <a:gd name="connsiteX507" fmla="*/ 4152554 w 9414549"/>
              <a:gd name="connsiteY507" fmla="*/ 143684 h 179061"/>
              <a:gd name="connsiteX508" fmla="*/ 4143399 w 9414549"/>
              <a:gd name="connsiteY508" fmla="*/ 123085 h 179061"/>
              <a:gd name="connsiteX509" fmla="*/ 4146796 w 9414549"/>
              <a:gd name="connsiteY509" fmla="*/ 122027 h 179061"/>
              <a:gd name="connsiteX510" fmla="*/ 4072894 w 9414549"/>
              <a:gd name="connsiteY510" fmla="*/ 122027 h 179061"/>
              <a:gd name="connsiteX511" fmla="*/ 4076291 w 9414549"/>
              <a:gd name="connsiteY511" fmla="*/ 123085 h 179061"/>
              <a:gd name="connsiteX512" fmla="*/ 4067135 w 9414549"/>
              <a:gd name="connsiteY512" fmla="*/ 143684 h 179061"/>
              <a:gd name="connsiteX513" fmla="*/ 4046536 w 9414549"/>
              <a:gd name="connsiteY513" fmla="*/ 152839 h 179061"/>
              <a:gd name="connsiteX514" fmla="*/ 4055692 w 9414549"/>
              <a:gd name="connsiteY514" fmla="*/ 132240 h 179061"/>
              <a:gd name="connsiteX515" fmla="*/ 4072894 w 9414549"/>
              <a:gd name="connsiteY515" fmla="*/ 122027 h 179061"/>
              <a:gd name="connsiteX516" fmla="*/ 3910311 w 9414549"/>
              <a:gd name="connsiteY516" fmla="*/ 122027 h 179061"/>
              <a:gd name="connsiteX517" fmla="*/ 3927513 w 9414549"/>
              <a:gd name="connsiteY517" fmla="*/ 132240 h 179061"/>
              <a:gd name="connsiteX518" fmla="*/ 3936668 w 9414549"/>
              <a:gd name="connsiteY518" fmla="*/ 152839 h 179061"/>
              <a:gd name="connsiteX519" fmla="*/ 3916069 w 9414549"/>
              <a:gd name="connsiteY519" fmla="*/ 143684 h 179061"/>
              <a:gd name="connsiteX520" fmla="*/ 3906915 w 9414549"/>
              <a:gd name="connsiteY520" fmla="*/ 123085 h 179061"/>
              <a:gd name="connsiteX521" fmla="*/ 3910311 w 9414549"/>
              <a:gd name="connsiteY521" fmla="*/ 122027 h 179061"/>
              <a:gd name="connsiteX522" fmla="*/ 3836409 w 9414549"/>
              <a:gd name="connsiteY522" fmla="*/ 122027 h 179061"/>
              <a:gd name="connsiteX523" fmla="*/ 3839806 w 9414549"/>
              <a:gd name="connsiteY523" fmla="*/ 123085 h 179061"/>
              <a:gd name="connsiteX524" fmla="*/ 3830651 w 9414549"/>
              <a:gd name="connsiteY524" fmla="*/ 143684 h 179061"/>
              <a:gd name="connsiteX525" fmla="*/ 3810052 w 9414549"/>
              <a:gd name="connsiteY525" fmla="*/ 152839 h 179061"/>
              <a:gd name="connsiteX526" fmla="*/ 3819207 w 9414549"/>
              <a:gd name="connsiteY526" fmla="*/ 132240 h 179061"/>
              <a:gd name="connsiteX527" fmla="*/ 3836409 w 9414549"/>
              <a:gd name="connsiteY527" fmla="*/ 122027 h 179061"/>
              <a:gd name="connsiteX528" fmla="*/ 3673822 w 9414549"/>
              <a:gd name="connsiteY528" fmla="*/ 122027 h 179061"/>
              <a:gd name="connsiteX529" fmla="*/ 3691025 w 9414549"/>
              <a:gd name="connsiteY529" fmla="*/ 132240 h 179061"/>
              <a:gd name="connsiteX530" fmla="*/ 3700180 w 9414549"/>
              <a:gd name="connsiteY530" fmla="*/ 152839 h 179061"/>
              <a:gd name="connsiteX531" fmla="*/ 3679581 w 9414549"/>
              <a:gd name="connsiteY531" fmla="*/ 143684 h 179061"/>
              <a:gd name="connsiteX532" fmla="*/ 3670426 w 9414549"/>
              <a:gd name="connsiteY532" fmla="*/ 123085 h 179061"/>
              <a:gd name="connsiteX533" fmla="*/ 3673822 w 9414549"/>
              <a:gd name="connsiteY533" fmla="*/ 122027 h 179061"/>
              <a:gd name="connsiteX534" fmla="*/ 3599921 w 9414549"/>
              <a:gd name="connsiteY534" fmla="*/ 122027 h 179061"/>
              <a:gd name="connsiteX535" fmla="*/ 3603317 w 9414549"/>
              <a:gd name="connsiteY535" fmla="*/ 123085 h 179061"/>
              <a:gd name="connsiteX536" fmla="*/ 3594162 w 9414549"/>
              <a:gd name="connsiteY536" fmla="*/ 143684 h 179061"/>
              <a:gd name="connsiteX537" fmla="*/ 3573563 w 9414549"/>
              <a:gd name="connsiteY537" fmla="*/ 152839 h 179061"/>
              <a:gd name="connsiteX538" fmla="*/ 3582718 w 9414549"/>
              <a:gd name="connsiteY538" fmla="*/ 132240 h 179061"/>
              <a:gd name="connsiteX539" fmla="*/ 3599921 w 9414549"/>
              <a:gd name="connsiteY539" fmla="*/ 122027 h 179061"/>
              <a:gd name="connsiteX540" fmla="*/ 3437332 w 9414549"/>
              <a:gd name="connsiteY540" fmla="*/ 122027 h 179061"/>
              <a:gd name="connsiteX541" fmla="*/ 3454535 w 9414549"/>
              <a:gd name="connsiteY541" fmla="*/ 132240 h 179061"/>
              <a:gd name="connsiteX542" fmla="*/ 3463690 w 9414549"/>
              <a:gd name="connsiteY542" fmla="*/ 152839 h 179061"/>
              <a:gd name="connsiteX543" fmla="*/ 3443091 w 9414549"/>
              <a:gd name="connsiteY543" fmla="*/ 143684 h 179061"/>
              <a:gd name="connsiteX544" fmla="*/ 3433936 w 9414549"/>
              <a:gd name="connsiteY544" fmla="*/ 123085 h 179061"/>
              <a:gd name="connsiteX545" fmla="*/ 3437332 w 9414549"/>
              <a:gd name="connsiteY545" fmla="*/ 122027 h 179061"/>
              <a:gd name="connsiteX546" fmla="*/ 3363431 w 9414549"/>
              <a:gd name="connsiteY546" fmla="*/ 122027 h 179061"/>
              <a:gd name="connsiteX547" fmla="*/ 3366828 w 9414549"/>
              <a:gd name="connsiteY547" fmla="*/ 123085 h 179061"/>
              <a:gd name="connsiteX548" fmla="*/ 3357672 w 9414549"/>
              <a:gd name="connsiteY548" fmla="*/ 143684 h 179061"/>
              <a:gd name="connsiteX549" fmla="*/ 3337073 w 9414549"/>
              <a:gd name="connsiteY549" fmla="*/ 152839 h 179061"/>
              <a:gd name="connsiteX550" fmla="*/ 3346229 w 9414549"/>
              <a:gd name="connsiteY550" fmla="*/ 132240 h 179061"/>
              <a:gd name="connsiteX551" fmla="*/ 3363431 w 9414549"/>
              <a:gd name="connsiteY551" fmla="*/ 122027 h 179061"/>
              <a:gd name="connsiteX552" fmla="*/ 3200844 w 9414549"/>
              <a:gd name="connsiteY552" fmla="*/ 122027 h 179061"/>
              <a:gd name="connsiteX553" fmla="*/ 3218045 w 9414549"/>
              <a:gd name="connsiteY553" fmla="*/ 132240 h 179061"/>
              <a:gd name="connsiteX554" fmla="*/ 3227200 w 9414549"/>
              <a:gd name="connsiteY554" fmla="*/ 152839 h 179061"/>
              <a:gd name="connsiteX555" fmla="*/ 3206602 w 9414549"/>
              <a:gd name="connsiteY555" fmla="*/ 143684 h 179061"/>
              <a:gd name="connsiteX556" fmla="*/ 3197447 w 9414549"/>
              <a:gd name="connsiteY556" fmla="*/ 123085 h 179061"/>
              <a:gd name="connsiteX557" fmla="*/ 3200844 w 9414549"/>
              <a:gd name="connsiteY557" fmla="*/ 122027 h 179061"/>
              <a:gd name="connsiteX558" fmla="*/ 3126942 w 9414549"/>
              <a:gd name="connsiteY558" fmla="*/ 122027 h 179061"/>
              <a:gd name="connsiteX559" fmla="*/ 3130339 w 9414549"/>
              <a:gd name="connsiteY559" fmla="*/ 123085 h 179061"/>
              <a:gd name="connsiteX560" fmla="*/ 3121184 w 9414549"/>
              <a:gd name="connsiteY560" fmla="*/ 143684 h 179061"/>
              <a:gd name="connsiteX561" fmla="*/ 3100585 w 9414549"/>
              <a:gd name="connsiteY561" fmla="*/ 152839 h 179061"/>
              <a:gd name="connsiteX562" fmla="*/ 3109740 w 9414549"/>
              <a:gd name="connsiteY562" fmla="*/ 132240 h 179061"/>
              <a:gd name="connsiteX563" fmla="*/ 3126942 w 9414549"/>
              <a:gd name="connsiteY563" fmla="*/ 122027 h 179061"/>
              <a:gd name="connsiteX564" fmla="*/ 2964354 w 9414549"/>
              <a:gd name="connsiteY564" fmla="*/ 122027 h 179061"/>
              <a:gd name="connsiteX565" fmla="*/ 2981557 w 9414549"/>
              <a:gd name="connsiteY565" fmla="*/ 132240 h 179061"/>
              <a:gd name="connsiteX566" fmla="*/ 2990712 w 9414549"/>
              <a:gd name="connsiteY566" fmla="*/ 152839 h 179061"/>
              <a:gd name="connsiteX567" fmla="*/ 2970114 w 9414549"/>
              <a:gd name="connsiteY567" fmla="*/ 143684 h 179061"/>
              <a:gd name="connsiteX568" fmla="*/ 2960958 w 9414549"/>
              <a:gd name="connsiteY568" fmla="*/ 123085 h 179061"/>
              <a:gd name="connsiteX569" fmla="*/ 2964354 w 9414549"/>
              <a:gd name="connsiteY569" fmla="*/ 122027 h 179061"/>
              <a:gd name="connsiteX570" fmla="*/ 2890453 w 9414549"/>
              <a:gd name="connsiteY570" fmla="*/ 122027 h 179061"/>
              <a:gd name="connsiteX571" fmla="*/ 2893849 w 9414549"/>
              <a:gd name="connsiteY571" fmla="*/ 123085 h 179061"/>
              <a:gd name="connsiteX572" fmla="*/ 2884695 w 9414549"/>
              <a:gd name="connsiteY572" fmla="*/ 143684 h 179061"/>
              <a:gd name="connsiteX573" fmla="*/ 2864096 w 9414549"/>
              <a:gd name="connsiteY573" fmla="*/ 152839 h 179061"/>
              <a:gd name="connsiteX574" fmla="*/ 2873251 w 9414549"/>
              <a:gd name="connsiteY574" fmla="*/ 132240 h 179061"/>
              <a:gd name="connsiteX575" fmla="*/ 2890453 w 9414549"/>
              <a:gd name="connsiteY575" fmla="*/ 122027 h 179061"/>
              <a:gd name="connsiteX576" fmla="*/ 2727864 w 9414549"/>
              <a:gd name="connsiteY576" fmla="*/ 122027 h 179061"/>
              <a:gd name="connsiteX577" fmla="*/ 2745067 w 9414549"/>
              <a:gd name="connsiteY577" fmla="*/ 132240 h 179061"/>
              <a:gd name="connsiteX578" fmla="*/ 2754222 w 9414549"/>
              <a:gd name="connsiteY578" fmla="*/ 152839 h 179061"/>
              <a:gd name="connsiteX579" fmla="*/ 2733624 w 9414549"/>
              <a:gd name="connsiteY579" fmla="*/ 143684 h 179061"/>
              <a:gd name="connsiteX580" fmla="*/ 2724469 w 9414549"/>
              <a:gd name="connsiteY580" fmla="*/ 123085 h 179061"/>
              <a:gd name="connsiteX581" fmla="*/ 2727864 w 9414549"/>
              <a:gd name="connsiteY581" fmla="*/ 122027 h 179061"/>
              <a:gd name="connsiteX582" fmla="*/ 2653963 w 9414549"/>
              <a:gd name="connsiteY582" fmla="*/ 122027 h 179061"/>
              <a:gd name="connsiteX583" fmla="*/ 2657360 w 9414549"/>
              <a:gd name="connsiteY583" fmla="*/ 123085 h 179061"/>
              <a:gd name="connsiteX584" fmla="*/ 2648205 w 9414549"/>
              <a:gd name="connsiteY584" fmla="*/ 143684 h 179061"/>
              <a:gd name="connsiteX585" fmla="*/ 2627606 w 9414549"/>
              <a:gd name="connsiteY585" fmla="*/ 152839 h 179061"/>
              <a:gd name="connsiteX586" fmla="*/ 2636761 w 9414549"/>
              <a:gd name="connsiteY586" fmla="*/ 132240 h 179061"/>
              <a:gd name="connsiteX587" fmla="*/ 2653963 w 9414549"/>
              <a:gd name="connsiteY587" fmla="*/ 122027 h 179061"/>
              <a:gd name="connsiteX588" fmla="*/ 2491376 w 9414549"/>
              <a:gd name="connsiteY588" fmla="*/ 122027 h 179061"/>
              <a:gd name="connsiteX589" fmla="*/ 2508579 w 9414549"/>
              <a:gd name="connsiteY589" fmla="*/ 132240 h 179061"/>
              <a:gd name="connsiteX590" fmla="*/ 2517734 w 9414549"/>
              <a:gd name="connsiteY590" fmla="*/ 152839 h 179061"/>
              <a:gd name="connsiteX591" fmla="*/ 2497135 w 9414549"/>
              <a:gd name="connsiteY591" fmla="*/ 143684 h 179061"/>
              <a:gd name="connsiteX592" fmla="*/ 2487980 w 9414549"/>
              <a:gd name="connsiteY592" fmla="*/ 123085 h 179061"/>
              <a:gd name="connsiteX593" fmla="*/ 2491376 w 9414549"/>
              <a:gd name="connsiteY593" fmla="*/ 122027 h 179061"/>
              <a:gd name="connsiteX594" fmla="*/ 2417475 w 9414549"/>
              <a:gd name="connsiteY594" fmla="*/ 122027 h 179061"/>
              <a:gd name="connsiteX595" fmla="*/ 2420871 w 9414549"/>
              <a:gd name="connsiteY595" fmla="*/ 123085 h 179061"/>
              <a:gd name="connsiteX596" fmla="*/ 2411716 w 9414549"/>
              <a:gd name="connsiteY596" fmla="*/ 143684 h 179061"/>
              <a:gd name="connsiteX597" fmla="*/ 2391117 w 9414549"/>
              <a:gd name="connsiteY597" fmla="*/ 152839 h 179061"/>
              <a:gd name="connsiteX598" fmla="*/ 2400273 w 9414549"/>
              <a:gd name="connsiteY598" fmla="*/ 132240 h 179061"/>
              <a:gd name="connsiteX599" fmla="*/ 2417475 w 9414549"/>
              <a:gd name="connsiteY599" fmla="*/ 122027 h 179061"/>
              <a:gd name="connsiteX600" fmla="*/ 2254888 w 9414549"/>
              <a:gd name="connsiteY600" fmla="*/ 122027 h 179061"/>
              <a:gd name="connsiteX601" fmla="*/ 2272090 w 9414549"/>
              <a:gd name="connsiteY601" fmla="*/ 132240 h 179061"/>
              <a:gd name="connsiteX602" fmla="*/ 2281245 w 9414549"/>
              <a:gd name="connsiteY602" fmla="*/ 152839 h 179061"/>
              <a:gd name="connsiteX603" fmla="*/ 2260646 w 9414549"/>
              <a:gd name="connsiteY603" fmla="*/ 143684 h 179061"/>
              <a:gd name="connsiteX604" fmla="*/ 2251492 w 9414549"/>
              <a:gd name="connsiteY604" fmla="*/ 123085 h 179061"/>
              <a:gd name="connsiteX605" fmla="*/ 2254888 w 9414549"/>
              <a:gd name="connsiteY605" fmla="*/ 122027 h 179061"/>
              <a:gd name="connsiteX606" fmla="*/ 2180987 w 9414549"/>
              <a:gd name="connsiteY606" fmla="*/ 122027 h 179061"/>
              <a:gd name="connsiteX607" fmla="*/ 2184383 w 9414549"/>
              <a:gd name="connsiteY607" fmla="*/ 123085 h 179061"/>
              <a:gd name="connsiteX608" fmla="*/ 2175229 w 9414549"/>
              <a:gd name="connsiteY608" fmla="*/ 143684 h 179061"/>
              <a:gd name="connsiteX609" fmla="*/ 2154629 w 9414549"/>
              <a:gd name="connsiteY609" fmla="*/ 152839 h 179061"/>
              <a:gd name="connsiteX610" fmla="*/ 2163785 w 9414549"/>
              <a:gd name="connsiteY610" fmla="*/ 132240 h 179061"/>
              <a:gd name="connsiteX611" fmla="*/ 2180987 w 9414549"/>
              <a:gd name="connsiteY611" fmla="*/ 122027 h 179061"/>
              <a:gd name="connsiteX612" fmla="*/ 2018400 w 9414549"/>
              <a:gd name="connsiteY612" fmla="*/ 122027 h 179061"/>
              <a:gd name="connsiteX613" fmla="*/ 2035602 w 9414549"/>
              <a:gd name="connsiteY613" fmla="*/ 132240 h 179061"/>
              <a:gd name="connsiteX614" fmla="*/ 2044757 w 9414549"/>
              <a:gd name="connsiteY614" fmla="*/ 152839 h 179061"/>
              <a:gd name="connsiteX615" fmla="*/ 2024159 w 9414549"/>
              <a:gd name="connsiteY615" fmla="*/ 143684 h 179061"/>
              <a:gd name="connsiteX616" fmla="*/ 2015004 w 9414549"/>
              <a:gd name="connsiteY616" fmla="*/ 123085 h 179061"/>
              <a:gd name="connsiteX617" fmla="*/ 2018400 w 9414549"/>
              <a:gd name="connsiteY617" fmla="*/ 122027 h 179061"/>
              <a:gd name="connsiteX618" fmla="*/ 1944499 w 9414549"/>
              <a:gd name="connsiteY618" fmla="*/ 122027 h 179061"/>
              <a:gd name="connsiteX619" fmla="*/ 1947895 w 9414549"/>
              <a:gd name="connsiteY619" fmla="*/ 123085 h 179061"/>
              <a:gd name="connsiteX620" fmla="*/ 1938740 w 9414549"/>
              <a:gd name="connsiteY620" fmla="*/ 143684 h 179061"/>
              <a:gd name="connsiteX621" fmla="*/ 1918141 w 9414549"/>
              <a:gd name="connsiteY621" fmla="*/ 152839 h 179061"/>
              <a:gd name="connsiteX622" fmla="*/ 1927296 w 9414549"/>
              <a:gd name="connsiteY622" fmla="*/ 132240 h 179061"/>
              <a:gd name="connsiteX623" fmla="*/ 1944499 w 9414549"/>
              <a:gd name="connsiteY623" fmla="*/ 122027 h 179061"/>
              <a:gd name="connsiteX624" fmla="*/ 1781909 w 9414549"/>
              <a:gd name="connsiteY624" fmla="*/ 122027 h 179061"/>
              <a:gd name="connsiteX625" fmla="*/ 1799112 w 9414549"/>
              <a:gd name="connsiteY625" fmla="*/ 132240 h 179061"/>
              <a:gd name="connsiteX626" fmla="*/ 1808268 w 9414549"/>
              <a:gd name="connsiteY626" fmla="*/ 152839 h 179061"/>
              <a:gd name="connsiteX627" fmla="*/ 1787669 w 9414549"/>
              <a:gd name="connsiteY627" fmla="*/ 143684 h 179061"/>
              <a:gd name="connsiteX628" fmla="*/ 1778514 w 9414549"/>
              <a:gd name="connsiteY628" fmla="*/ 123085 h 179061"/>
              <a:gd name="connsiteX629" fmla="*/ 1781909 w 9414549"/>
              <a:gd name="connsiteY629" fmla="*/ 122027 h 179061"/>
              <a:gd name="connsiteX630" fmla="*/ 1708009 w 9414549"/>
              <a:gd name="connsiteY630" fmla="*/ 122027 h 179061"/>
              <a:gd name="connsiteX631" fmla="*/ 1711405 w 9414549"/>
              <a:gd name="connsiteY631" fmla="*/ 123085 h 179061"/>
              <a:gd name="connsiteX632" fmla="*/ 1702249 w 9414549"/>
              <a:gd name="connsiteY632" fmla="*/ 143684 h 179061"/>
              <a:gd name="connsiteX633" fmla="*/ 1681650 w 9414549"/>
              <a:gd name="connsiteY633" fmla="*/ 152839 h 179061"/>
              <a:gd name="connsiteX634" fmla="*/ 1690806 w 9414549"/>
              <a:gd name="connsiteY634" fmla="*/ 132240 h 179061"/>
              <a:gd name="connsiteX635" fmla="*/ 1708009 w 9414549"/>
              <a:gd name="connsiteY635" fmla="*/ 122027 h 179061"/>
              <a:gd name="connsiteX636" fmla="*/ 1545420 w 9414549"/>
              <a:gd name="connsiteY636" fmla="*/ 122027 h 179061"/>
              <a:gd name="connsiteX637" fmla="*/ 1562622 w 9414549"/>
              <a:gd name="connsiteY637" fmla="*/ 132240 h 179061"/>
              <a:gd name="connsiteX638" fmla="*/ 1571777 w 9414549"/>
              <a:gd name="connsiteY638" fmla="*/ 152839 h 179061"/>
              <a:gd name="connsiteX639" fmla="*/ 1551178 w 9414549"/>
              <a:gd name="connsiteY639" fmla="*/ 143684 h 179061"/>
              <a:gd name="connsiteX640" fmla="*/ 1542023 w 9414549"/>
              <a:gd name="connsiteY640" fmla="*/ 123085 h 179061"/>
              <a:gd name="connsiteX641" fmla="*/ 1545420 w 9414549"/>
              <a:gd name="connsiteY641" fmla="*/ 122027 h 179061"/>
              <a:gd name="connsiteX642" fmla="*/ 1471518 w 9414549"/>
              <a:gd name="connsiteY642" fmla="*/ 122027 h 179061"/>
              <a:gd name="connsiteX643" fmla="*/ 1474914 w 9414549"/>
              <a:gd name="connsiteY643" fmla="*/ 123085 h 179061"/>
              <a:gd name="connsiteX644" fmla="*/ 1465759 w 9414549"/>
              <a:gd name="connsiteY644" fmla="*/ 143684 h 179061"/>
              <a:gd name="connsiteX645" fmla="*/ 1445160 w 9414549"/>
              <a:gd name="connsiteY645" fmla="*/ 152839 h 179061"/>
              <a:gd name="connsiteX646" fmla="*/ 1454315 w 9414549"/>
              <a:gd name="connsiteY646" fmla="*/ 132240 h 179061"/>
              <a:gd name="connsiteX647" fmla="*/ 1471518 w 9414549"/>
              <a:gd name="connsiteY647" fmla="*/ 122027 h 179061"/>
              <a:gd name="connsiteX648" fmla="*/ 1308931 w 9414549"/>
              <a:gd name="connsiteY648" fmla="*/ 122027 h 179061"/>
              <a:gd name="connsiteX649" fmla="*/ 1326133 w 9414549"/>
              <a:gd name="connsiteY649" fmla="*/ 132240 h 179061"/>
              <a:gd name="connsiteX650" fmla="*/ 1335288 w 9414549"/>
              <a:gd name="connsiteY650" fmla="*/ 152839 h 179061"/>
              <a:gd name="connsiteX651" fmla="*/ 1314689 w 9414549"/>
              <a:gd name="connsiteY651" fmla="*/ 143684 h 179061"/>
              <a:gd name="connsiteX652" fmla="*/ 1305534 w 9414549"/>
              <a:gd name="connsiteY652" fmla="*/ 123085 h 179061"/>
              <a:gd name="connsiteX653" fmla="*/ 1308931 w 9414549"/>
              <a:gd name="connsiteY653" fmla="*/ 122027 h 179061"/>
              <a:gd name="connsiteX654" fmla="*/ 1235029 w 9414549"/>
              <a:gd name="connsiteY654" fmla="*/ 122027 h 179061"/>
              <a:gd name="connsiteX655" fmla="*/ 1238425 w 9414549"/>
              <a:gd name="connsiteY655" fmla="*/ 123085 h 179061"/>
              <a:gd name="connsiteX656" fmla="*/ 1229271 w 9414549"/>
              <a:gd name="connsiteY656" fmla="*/ 143684 h 179061"/>
              <a:gd name="connsiteX657" fmla="*/ 1208672 w 9414549"/>
              <a:gd name="connsiteY657" fmla="*/ 152839 h 179061"/>
              <a:gd name="connsiteX658" fmla="*/ 1217826 w 9414549"/>
              <a:gd name="connsiteY658" fmla="*/ 132240 h 179061"/>
              <a:gd name="connsiteX659" fmla="*/ 1235029 w 9414549"/>
              <a:gd name="connsiteY659" fmla="*/ 122027 h 179061"/>
              <a:gd name="connsiteX660" fmla="*/ 1072440 w 9414549"/>
              <a:gd name="connsiteY660" fmla="*/ 122027 h 179061"/>
              <a:gd name="connsiteX661" fmla="*/ 1089642 w 9414549"/>
              <a:gd name="connsiteY661" fmla="*/ 132240 h 179061"/>
              <a:gd name="connsiteX662" fmla="*/ 1098798 w 9414549"/>
              <a:gd name="connsiteY662" fmla="*/ 152839 h 179061"/>
              <a:gd name="connsiteX663" fmla="*/ 1078199 w 9414549"/>
              <a:gd name="connsiteY663" fmla="*/ 143684 h 179061"/>
              <a:gd name="connsiteX664" fmla="*/ 1069043 w 9414549"/>
              <a:gd name="connsiteY664" fmla="*/ 123085 h 179061"/>
              <a:gd name="connsiteX665" fmla="*/ 1072440 w 9414549"/>
              <a:gd name="connsiteY665" fmla="*/ 122027 h 179061"/>
              <a:gd name="connsiteX666" fmla="*/ 998538 w 9414549"/>
              <a:gd name="connsiteY666" fmla="*/ 122027 h 179061"/>
              <a:gd name="connsiteX667" fmla="*/ 1001934 w 9414549"/>
              <a:gd name="connsiteY667" fmla="*/ 123085 h 179061"/>
              <a:gd name="connsiteX668" fmla="*/ 992780 w 9414549"/>
              <a:gd name="connsiteY668" fmla="*/ 143684 h 179061"/>
              <a:gd name="connsiteX669" fmla="*/ 972181 w 9414549"/>
              <a:gd name="connsiteY669" fmla="*/ 152839 h 179061"/>
              <a:gd name="connsiteX670" fmla="*/ 981335 w 9414549"/>
              <a:gd name="connsiteY670" fmla="*/ 132240 h 179061"/>
              <a:gd name="connsiteX671" fmla="*/ 998538 w 9414549"/>
              <a:gd name="connsiteY671" fmla="*/ 122027 h 179061"/>
              <a:gd name="connsiteX672" fmla="*/ 835949 w 9414549"/>
              <a:gd name="connsiteY672" fmla="*/ 122027 h 179061"/>
              <a:gd name="connsiteX673" fmla="*/ 853152 w 9414549"/>
              <a:gd name="connsiteY673" fmla="*/ 132240 h 179061"/>
              <a:gd name="connsiteX674" fmla="*/ 862307 w 9414549"/>
              <a:gd name="connsiteY674" fmla="*/ 152839 h 179061"/>
              <a:gd name="connsiteX675" fmla="*/ 841708 w 9414549"/>
              <a:gd name="connsiteY675" fmla="*/ 143684 h 179061"/>
              <a:gd name="connsiteX676" fmla="*/ 832553 w 9414549"/>
              <a:gd name="connsiteY676" fmla="*/ 123085 h 179061"/>
              <a:gd name="connsiteX677" fmla="*/ 835949 w 9414549"/>
              <a:gd name="connsiteY677" fmla="*/ 122027 h 179061"/>
              <a:gd name="connsiteX678" fmla="*/ 762048 w 9414549"/>
              <a:gd name="connsiteY678" fmla="*/ 122027 h 179061"/>
              <a:gd name="connsiteX679" fmla="*/ 765444 w 9414549"/>
              <a:gd name="connsiteY679" fmla="*/ 123085 h 179061"/>
              <a:gd name="connsiteX680" fmla="*/ 756289 w 9414549"/>
              <a:gd name="connsiteY680" fmla="*/ 143684 h 179061"/>
              <a:gd name="connsiteX681" fmla="*/ 735690 w 9414549"/>
              <a:gd name="connsiteY681" fmla="*/ 152839 h 179061"/>
              <a:gd name="connsiteX682" fmla="*/ 744845 w 9414549"/>
              <a:gd name="connsiteY682" fmla="*/ 132240 h 179061"/>
              <a:gd name="connsiteX683" fmla="*/ 762048 w 9414549"/>
              <a:gd name="connsiteY683" fmla="*/ 122027 h 179061"/>
              <a:gd name="connsiteX684" fmla="*/ 599461 w 9414549"/>
              <a:gd name="connsiteY684" fmla="*/ 122027 h 179061"/>
              <a:gd name="connsiteX685" fmla="*/ 616664 w 9414549"/>
              <a:gd name="connsiteY685" fmla="*/ 132240 h 179061"/>
              <a:gd name="connsiteX686" fmla="*/ 625819 w 9414549"/>
              <a:gd name="connsiteY686" fmla="*/ 152839 h 179061"/>
              <a:gd name="connsiteX687" fmla="*/ 605220 w 9414549"/>
              <a:gd name="connsiteY687" fmla="*/ 143684 h 179061"/>
              <a:gd name="connsiteX688" fmla="*/ 596065 w 9414549"/>
              <a:gd name="connsiteY688" fmla="*/ 123085 h 179061"/>
              <a:gd name="connsiteX689" fmla="*/ 599461 w 9414549"/>
              <a:gd name="connsiteY689" fmla="*/ 122027 h 179061"/>
              <a:gd name="connsiteX690" fmla="*/ 525560 w 9414549"/>
              <a:gd name="connsiteY690" fmla="*/ 122027 h 179061"/>
              <a:gd name="connsiteX691" fmla="*/ 528957 w 9414549"/>
              <a:gd name="connsiteY691" fmla="*/ 123085 h 179061"/>
              <a:gd name="connsiteX692" fmla="*/ 519802 w 9414549"/>
              <a:gd name="connsiteY692" fmla="*/ 143684 h 179061"/>
              <a:gd name="connsiteX693" fmla="*/ 499203 w 9414549"/>
              <a:gd name="connsiteY693" fmla="*/ 152839 h 179061"/>
              <a:gd name="connsiteX694" fmla="*/ 508358 w 9414549"/>
              <a:gd name="connsiteY694" fmla="*/ 132240 h 179061"/>
              <a:gd name="connsiteX695" fmla="*/ 525560 w 9414549"/>
              <a:gd name="connsiteY695" fmla="*/ 122027 h 179061"/>
              <a:gd name="connsiteX696" fmla="*/ 362972 w 9414549"/>
              <a:gd name="connsiteY696" fmla="*/ 122027 h 179061"/>
              <a:gd name="connsiteX697" fmla="*/ 380174 w 9414549"/>
              <a:gd name="connsiteY697" fmla="*/ 132240 h 179061"/>
              <a:gd name="connsiteX698" fmla="*/ 389329 w 9414549"/>
              <a:gd name="connsiteY698" fmla="*/ 152839 h 179061"/>
              <a:gd name="connsiteX699" fmla="*/ 368731 w 9414549"/>
              <a:gd name="connsiteY699" fmla="*/ 143684 h 179061"/>
              <a:gd name="connsiteX700" fmla="*/ 359576 w 9414549"/>
              <a:gd name="connsiteY700" fmla="*/ 123085 h 179061"/>
              <a:gd name="connsiteX701" fmla="*/ 362972 w 9414549"/>
              <a:gd name="connsiteY701" fmla="*/ 122027 h 179061"/>
              <a:gd name="connsiteX702" fmla="*/ 289070 w 9414549"/>
              <a:gd name="connsiteY702" fmla="*/ 122027 h 179061"/>
              <a:gd name="connsiteX703" fmla="*/ 292467 w 9414549"/>
              <a:gd name="connsiteY703" fmla="*/ 123085 h 179061"/>
              <a:gd name="connsiteX704" fmla="*/ 283312 w 9414549"/>
              <a:gd name="connsiteY704" fmla="*/ 143684 h 179061"/>
              <a:gd name="connsiteX705" fmla="*/ 262713 w 9414549"/>
              <a:gd name="connsiteY705" fmla="*/ 152839 h 179061"/>
              <a:gd name="connsiteX706" fmla="*/ 271868 w 9414549"/>
              <a:gd name="connsiteY706" fmla="*/ 132240 h 179061"/>
              <a:gd name="connsiteX707" fmla="*/ 289070 w 9414549"/>
              <a:gd name="connsiteY707" fmla="*/ 122027 h 179061"/>
              <a:gd name="connsiteX708" fmla="*/ 126482 w 9414549"/>
              <a:gd name="connsiteY708" fmla="*/ 122027 h 179061"/>
              <a:gd name="connsiteX709" fmla="*/ 143684 w 9414549"/>
              <a:gd name="connsiteY709" fmla="*/ 132240 h 179061"/>
              <a:gd name="connsiteX710" fmla="*/ 152839 w 9414549"/>
              <a:gd name="connsiteY710" fmla="*/ 152839 h 179061"/>
              <a:gd name="connsiteX711" fmla="*/ 132241 w 9414549"/>
              <a:gd name="connsiteY711" fmla="*/ 143684 h 179061"/>
              <a:gd name="connsiteX712" fmla="*/ 123086 w 9414549"/>
              <a:gd name="connsiteY712" fmla="*/ 123085 h 179061"/>
              <a:gd name="connsiteX713" fmla="*/ 126482 w 9414549"/>
              <a:gd name="connsiteY713" fmla="*/ 122027 h 179061"/>
              <a:gd name="connsiteX714" fmla="*/ 52581 w 9414549"/>
              <a:gd name="connsiteY714" fmla="*/ 122027 h 179061"/>
              <a:gd name="connsiteX715" fmla="*/ 55977 w 9414549"/>
              <a:gd name="connsiteY715" fmla="*/ 123085 h 179061"/>
              <a:gd name="connsiteX716" fmla="*/ 46822 w 9414549"/>
              <a:gd name="connsiteY716" fmla="*/ 143684 h 179061"/>
              <a:gd name="connsiteX717" fmla="*/ 26223 w 9414549"/>
              <a:gd name="connsiteY717" fmla="*/ 152839 h 179061"/>
              <a:gd name="connsiteX718" fmla="*/ 35378 w 9414549"/>
              <a:gd name="connsiteY718" fmla="*/ 132240 h 179061"/>
              <a:gd name="connsiteX719" fmla="*/ 52581 w 9414549"/>
              <a:gd name="connsiteY719" fmla="*/ 122027 h 179061"/>
              <a:gd name="connsiteX720" fmla="*/ 9393510 w 9414549"/>
              <a:gd name="connsiteY720" fmla="*/ 81439 h 179061"/>
              <a:gd name="connsiteX721" fmla="*/ 9414549 w 9414549"/>
              <a:gd name="connsiteY721" fmla="*/ 89531 h 179061"/>
              <a:gd name="connsiteX722" fmla="*/ 9393510 w 9414549"/>
              <a:gd name="connsiteY722" fmla="*/ 97623 h 179061"/>
              <a:gd name="connsiteX723" fmla="*/ 9374124 w 9414549"/>
              <a:gd name="connsiteY723" fmla="*/ 92680 h 179061"/>
              <a:gd name="connsiteX724" fmla="*/ 9372471 w 9414549"/>
              <a:gd name="connsiteY724" fmla="*/ 89531 h 179061"/>
              <a:gd name="connsiteX725" fmla="*/ 9393510 w 9414549"/>
              <a:gd name="connsiteY725" fmla="*/ 81439 h 179061"/>
              <a:gd name="connsiteX726" fmla="*/ 9256526 w 9414549"/>
              <a:gd name="connsiteY726" fmla="*/ 81439 h 179061"/>
              <a:gd name="connsiteX727" fmla="*/ 9277565 w 9414549"/>
              <a:gd name="connsiteY727" fmla="*/ 89531 h 179061"/>
              <a:gd name="connsiteX728" fmla="*/ 9256526 w 9414549"/>
              <a:gd name="connsiteY728" fmla="*/ 97623 h 179061"/>
              <a:gd name="connsiteX729" fmla="*/ 9237140 w 9414549"/>
              <a:gd name="connsiteY729" fmla="*/ 92680 h 179061"/>
              <a:gd name="connsiteX730" fmla="*/ 9235487 w 9414549"/>
              <a:gd name="connsiteY730" fmla="*/ 89531 h 179061"/>
              <a:gd name="connsiteX731" fmla="*/ 9256526 w 9414549"/>
              <a:gd name="connsiteY731" fmla="*/ 81439 h 179061"/>
              <a:gd name="connsiteX732" fmla="*/ 9157024 w 9414549"/>
              <a:gd name="connsiteY732" fmla="*/ 81439 h 179061"/>
              <a:gd name="connsiteX733" fmla="*/ 9178063 w 9414549"/>
              <a:gd name="connsiteY733" fmla="*/ 89531 h 179061"/>
              <a:gd name="connsiteX734" fmla="*/ 9157024 w 9414549"/>
              <a:gd name="connsiteY734" fmla="*/ 97623 h 179061"/>
              <a:gd name="connsiteX735" fmla="*/ 9137638 w 9414549"/>
              <a:gd name="connsiteY735" fmla="*/ 92680 h 179061"/>
              <a:gd name="connsiteX736" fmla="*/ 9135985 w 9414549"/>
              <a:gd name="connsiteY736" fmla="*/ 89531 h 179061"/>
              <a:gd name="connsiteX737" fmla="*/ 9157024 w 9414549"/>
              <a:gd name="connsiteY737" fmla="*/ 81439 h 179061"/>
              <a:gd name="connsiteX738" fmla="*/ 9020040 w 9414549"/>
              <a:gd name="connsiteY738" fmla="*/ 81439 h 179061"/>
              <a:gd name="connsiteX739" fmla="*/ 9041079 w 9414549"/>
              <a:gd name="connsiteY739" fmla="*/ 89531 h 179061"/>
              <a:gd name="connsiteX740" fmla="*/ 9020040 w 9414549"/>
              <a:gd name="connsiteY740" fmla="*/ 97623 h 179061"/>
              <a:gd name="connsiteX741" fmla="*/ 9000654 w 9414549"/>
              <a:gd name="connsiteY741" fmla="*/ 92680 h 179061"/>
              <a:gd name="connsiteX742" fmla="*/ 8999001 w 9414549"/>
              <a:gd name="connsiteY742" fmla="*/ 89531 h 179061"/>
              <a:gd name="connsiteX743" fmla="*/ 9020040 w 9414549"/>
              <a:gd name="connsiteY743" fmla="*/ 81439 h 179061"/>
              <a:gd name="connsiteX744" fmla="*/ 8920535 w 9414549"/>
              <a:gd name="connsiteY744" fmla="*/ 81439 h 179061"/>
              <a:gd name="connsiteX745" fmla="*/ 8941574 w 9414549"/>
              <a:gd name="connsiteY745" fmla="*/ 89531 h 179061"/>
              <a:gd name="connsiteX746" fmla="*/ 8920535 w 9414549"/>
              <a:gd name="connsiteY746" fmla="*/ 97623 h 179061"/>
              <a:gd name="connsiteX747" fmla="*/ 8901149 w 9414549"/>
              <a:gd name="connsiteY747" fmla="*/ 92680 h 179061"/>
              <a:gd name="connsiteX748" fmla="*/ 8899496 w 9414549"/>
              <a:gd name="connsiteY748" fmla="*/ 89531 h 179061"/>
              <a:gd name="connsiteX749" fmla="*/ 8920535 w 9414549"/>
              <a:gd name="connsiteY749" fmla="*/ 81439 h 179061"/>
              <a:gd name="connsiteX750" fmla="*/ 8783551 w 9414549"/>
              <a:gd name="connsiteY750" fmla="*/ 81439 h 179061"/>
              <a:gd name="connsiteX751" fmla="*/ 8804590 w 9414549"/>
              <a:gd name="connsiteY751" fmla="*/ 89531 h 179061"/>
              <a:gd name="connsiteX752" fmla="*/ 8783551 w 9414549"/>
              <a:gd name="connsiteY752" fmla="*/ 97623 h 179061"/>
              <a:gd name="connsiteX753" fmla="*/ 8764165 w 9414549"/>
              <a:gd name="connsiteY753" fmla="*/ 92680 h 179061"/>
              <a:gd name="connsiteX754" fmla="*/ 8762512 w 9414549"/>
              <a:gd name="connsiteY754" fmla="*/ 89531 h 179061"/>
              <a:gd name="connsiteX755" fmla="*/ 8783551 w 9414549"/>
              <a:gd name="connsiteY755" fmla="*/ 81439 h 179061"/>
              <a:gd name="connsiteX756" fmla="*/ 8684046 w 9414549"/>
              <a:gd name="connsiteY756" fmla="*/ 81439 h 179061"/>
              <a:gd name="connsiteX757" fmla="*/ 8705085 w 9414549"/>
              <a:gd name="connsiteY757" fmla="*/ 89531 h 179061"/>
              <a:gd name="connsiteX758" fmla="*/ 8684046 w 9414549"/>
              <a:gd name="connsiteY758" fmla="*/ 97623 h 179061"/>
              <a:gd name="connsiteX759" fmla="*/ 8664660 w 9414549"/>
              <a:gd name="connsiteY759" fmla="*/ 92680 h 179061"/>
              <a:gd name="connsiteX760" fmla="*/ 8663007 w 9414549"/>
              <a:gd name="connsiteY760" fmla="*/ 89531 h 179061"/>
              <a:gd name="connsiteX761" fmla="*/ 8684046 w 9414549"/>
              <a:gd name="connsiteY761" fmla="*/ 81439 h 179061"/>
              <a:gd name="connsiteX762" fmla="*/ 8547062 w 9414549"/>
              <a:gd name="connsiteY762" fmla="*/ 81439 h 179061"/>
              <a:gd name="connsiteX763" fmla="*/ 8568101 w 9414549"/>
              <a:gd name="connsiteY763" fmla="*/ 89531 h 179061"/>
              <a:gd name="connsiteX764" fmla="*/ 8547062 w 9414549"/>
              <a:gd name="connsiteY764" fmla="*/ 97623 h 179061"/>
              <a:gd name="connsiteX765" fmla="*/ 8527676 w 9414549"/>
              <a:gd name="connsiteY765" fmla="*/ 92680 h 179061"/>
              <a:gd name="connsiteX766" fmla="*/ 8526023 w 9414549"/>
              <a:gd name="connsiteY766" fmla="*/ 89531 h 179061"/>
              <a:gd name="connsiteX767" fmla="*/ 8547062 w 9414549"/>
              <a:gd name="connsiteY767" fmla="*/ 81439 h 179061"/>
              <a:gd name="connsiteX768" fmla="*/ 8447556 w 9414549"/>
              <a:gd name="connsiteY768" fmla="*/ 81439 h 179061"/>
              <a:gd name="connsiteX769" fmla="*/ 8468595 w 9414549"/>
              <a:gd name="connsiteY769" fmla="*/ 89531 h 179061"/>
              <a:gd name="connsiteX770" fmla="*/ 8447556 w 9414549"/>
              <a:gd name="connsiteY770" fmla="*/ 97623 h 179061"/>
              <a:gd name="connsiteX771" fmla="*/ 8428170 w 9414549"/>
              <a:gd name="connsiteY771" fmla="*/ 92680 h 179061"/>
              <a:gd name="connsiteX772" fmla="*/ 8426517 w 9414549"/>
              <a:gd name="connsiteY772" fmla="*/ 89531 h 179061"/>
              <a:gd name="connsiteX773" fmla="*/ 8447556 w 9414549"/>
              <a:gd name="connsiteY773" fmla="*/ 81439 h 179061"/>
              <a:gd name="connsiteX774" fmla="*/ 8310572 w 9414549"/>
              <a:gd name="connsiteY774" fmla="*/ 81439 h 179061"/>
              <a:gd name="connsiteX775" fmla="*/ 8331611 w 9414549"/>
              <a:gd name="connsiteY775" fmla="*/ 89531 h 179061"/>
              <a:gd name="connsiteX776" fmla="*/ 8310572 w 9414549"/>
              <a:gd name="connsiteY776" fmla="*/ 97623 h 179061"/>
              <a:gd name="connsiteX777" fmla="*/ 8291186 w 9414549"/>
              <a:gd name="connsiteY777" fmla="*/ 92680 h 179061"/>
              <a:gd name="connsiteX778" fmla="*/ 8289533 w 9414549"/>
              <a:gd name="connsiteY778" fmla="*/ 89531 h 179061"/>
              <a:gd name="connsiteX779" fmla="*/ 8310572 w 9414549"/>
              <a:gd name="connsiteY779" fmla="*/ 81439 h 179061"/>
              <a:gd name="connsiteX780" fmla="*/ 8211066 w 9414549"/>
              <a:gd name="connsiteY780" fmla="*/ 81439 h 179061"/>
              <a:gd name="connsiteX781" fmla="*/ 8232105 w 9414549"/>
              <a:gd name="connsiteY781" fmla="*/ 89531 h 179061"/>
              <a:gd name="connsiteX782" fmla="*/ 8211066 w 9414549"/>
              <a:gd name="connsiteY782" fmla="*/ 97623 h 179061"/>
              <a:gd name="connsiteX783" fmla="*/ 8191680 w 9414549"/>
              <a:gd name="connsiteY783" fmla="*/ 92680 h 179061"/>
              <a:gd name="connsiteX784" fmla="*/ 8190027 w 9414549"/>
              <a:gd name="connsiteY784" fmla="*/ 89531 h 179061"/>
              <a:gd name="connsiteX785" fmla="*/ 8211066 w 9414549"/>
              <a:gd name="connsiteY785" fmla="*/ 81439 h 179061"/>
              <a:gd name="connsiteX786" fmla="*/ 8074082 w 9414549"/>
              <a:gd name="connsiteY786" fmla="*/ 81439 h 179061"/>
              <a:gd name="connsiteX787" fmla="*/ 8095121 w 9414549"/>
              <a:gd name="connsiteY787" fmla="*/ 89531 h 179061"/>
              <a:gd name="connsiteX788" fmla="*/ 8074082 w 9414549"/>
              <a:gd name="connsiteY788" fmla="*/ 97623 h 179061"/>
              <a:gd name="connsiteX789" fmla="*/ 8054696 w 9414549"/>
              <a:gd name="connsiteY789" fmla="*/ 92680 h 179061"/>
              <a:gd name="connsiteX790" fmla="*/ 8053043 w 9414549"/>
              <a:gd name="connsiteY790" fmla="*/ 89531 h 179061"/>
              <a:gd name="connsiteX791" fmla="*/ 8074082 w 9414549"/>
              <a:gd name="connsiteY791" fmla="*/ 81439 h 179061"/>
              <a:gd name="connsiteX792" fmla="*/ 7974578 w 9414549"/>
              <a:gd name="connsiteY792" fmla="*/ 81439 h 179061"/>
              <a:gd name="connsiteX793" fmla="*/ 7995617 w 9414549"/>
              <a:gd name="connsiteY793" fmla="*/ 89531 h 179061"/>
              <a:gd name="connsiteX794" fmla="*/ 7974578 w 9414549"/>
              <a:gd name="connsiteY794" fmla="*/ 97623 h 179061"/>
              <a:gd name="connsiteX795" fmla="*/ 7955192 w 9414549"/>
              <a:gd name="connsiteY795" fmla="*/ 92680 h 179061"/>
              <a:gd name="connsiteX796" fmla="*/ 7953539 w 9414549"/>
              <a:gd name="connsiteY796" fmla="*/ 89531 h 179061"/>
              <a:gd name="connsiteX797" fmla="*/ 7974578 w 9414549"/>
              <a:gd name="connsiteY797" fmla="*/ 81439 h 179061"/>
              <a:gd name="connsiteX798" fmla="*/ 7837594 w 9414549"/>
              <a:gd name="connsiteY798" fmla="*/ 81439 h 179061"/>
              <a:gd name="connsiteX799" fmla="*/ 7858633 w 9414549"/>
              <a:gd name="connsiteY799" fmla="*/ 89531 h 179061"/>
              <a:gd name="connsiteX800" fmla="*/ 7837594 w 9414549"/>
              <a:gd name="connsiteY800" fmla="*/ 97623 h 179061"/>
              <a:gd name="connsiteX801" fmla="*/ 7818208 w 9414549"/>
              <a:gd name="connsiteY801" fmla="*/ 92680 h 179061"/>
              <a:gd name="connsiteX802" fmla="*/ 7816555 w 9414549"/>
              <a:gd name="connsiteY802" fmla="*/ 89531 h 179061"/>
              <a:gd name="connsiteX803" fmla="*/ 7837594 w 9414549"/>
              <a:gd name="connsiteY803" fmla="*/ 81439 h 179061"/>
              <a:gd name="connsiteX804" fmla="*/ 7738088 w 9414549"/>
              <a:gd name="connsiteY804" fmla="*/ 81439 h 179061"/>
              <a:gd name="connsiteX805" fmla="*/ 7759127 w 9414549"/>
              <a:gd name="connsiteY805" fmla="*/ 89531 h 179061"/>
              <a:gd name="connsiteX806" fmla="*/ 7738088 w 9414549"/>
              <a:gd name="connsiteY806" fmla="*/ 97623 h 179061"/>
              <a:gd name="connsiteX807" fmla="*/ 7718702 w 9414549"/>
              <a:gd name="connsiteY807" fmla="*/ 92680 h 179061"/>
              <a:gd name="connsiteX808" fmla="*/ 7717049 w 9414549"/>
              <a:gd name="connsiteY808" fmla="*/ 89531 h 179061"/>
              <a:gd name="connsiteX809" fmla="*/ 7738088 w 9414549"/>
              <a:gd name="connsiteY809" fmla="*/ 81439 h 179061"/>
              <a:gd name="connsiteX810" fmla="*/ 7601104 w 9414549"/>
              <a:gd name="connsiteY810" fmla="*/ 81439 h 179061"/>
              <a:gd name="connsiteX811" fmla="*/ 7622143 w 9414549"/>
              <a:gd name="connsiteY811" fmla="*/ 89531 h 179061"/>
              <a:gd name="connsiteX812" fmla="*/ 7601104 w 9414549"/>
              <a:gd name="connsiteY812" fmla="*/ 97623 h 179061"/>
              <a:gd name="connsiteX813" fmla="*/ 7581718 w 9414549"/>
              <a:gd name="connsiteY813" fmla="*/ 92680 h 179061"/>
              <a:gd name="connsiteX814" fmla="*/ 7580065 w 9414549"/>
              <a:gd name="connsiteY814" fmla="*/ 89531 h 179061"/>
              <a:gd name="connsiteX815" fmla="*/ 7601104 w 9414549"/>
              <a:gd name="connsiteY815" fmla="*/ 81439 h 179061"/>
              <a:gd name="connsiteX816" fmla="*/ 7501598 w 9414549"/>
              <a:gd name="connsiteY816" fmla="*/ 81439 h 179061"/>
              <a:gd name="connsiteX817" fmla="*/ 7522637 w 9414549"/>
              <a:gd name="connsiteY817" fmla="*/ 89531 h 179061"/>
              <a:gd name="connsiteX818" fmla="*/ 7501598 w 9414549"/>
              <a:gd name="connsiteY818" fmla="*/ 97623 h 179061"/>
              <a:gd name="connsiteX819" fmla="*/ 7482212 w 9414549"/>
              <a:gd name="connsiteY819" fmla="*/ 92680 h 179061"/>
              <a:gd name="connsiteX820" fmla="*/ 7480559 w 9414549"/>
              <a:gd name="connsiteY820" fmla="*/ 89531 h 179061"/>
              <a:gd name="connsiteX821" fmla="*/ 7501598 w 9414549"/>
              <a:gd name="connsiteY821" fmla="*/ 81439 h 179061"/>
              <a:gd name="connsiteX822" fmla="*/ 7364614 w 9414549"/>
              <a:gd name="connsiteY822" fmla="*/ 81439 h 179061"/>
              <a:gd name="connsiteX823" fmla="*/ 7385653 w 9414549"/>
              <a:gd name="connsiteY823" fmla="*/ 89531 h 179061"/>
              <a:gd name="connsiteX824" fmla="*/ 7364614 w 9414549"/>
              <a:gd name="connsiteY824" fmla="*/ 97623 h 179061"/>
              <a:gd name="connsiteX825" fmla="*/ 7345228 w 9414549"/>
              <a:gd name="connsiteY825" fmla="*/ 92680 h 179061"/>
              <a:gd name="connsiteX826" fmla="*/ 7343575 w 9414549"/>
              <a:gd name="connsiteY826" fmla="*/ 89531 h 179061"/>
              <a:gd name="connsiteX827" fmla="*/ 7364614 w 9414549"/>
              <a:gd name="connsiteY827" fmla="*/ 81439 h 179061"/>
              <a:gd name="connsiteX828" fmla="*/ 7265110 w 9414549"/>
              <a:gd name="connsiteY828" fmla="*/ 81439 h 179061"/>
              <a:gd name="connsiteX829" fmla="*/ 7286149 w 9414549"/>
              <a:gd name="connsiteY829" fmla="*/ 89531 h 179061"/>
              <a:gd name="connsiteX830" fmla="*/ 7265110 w 9414549"/>
              <a:gd name="connsiteY830" fmla="*/ 97623 h 179061"/>
              <a:gd name="connsiteX831" fmla="*/ 7245724 w 9414549"/>
              <a:gd name="connsiteY831" fmla="*/ 92680 h 179061"/>
              <a:gd name="connsiteX832" fmla="*/ 7244071 w 9414549"/>
              <a:gd name="connsiteY832" fmla="*/ 89531 h 179061"/>
              <a:gd name="connsiteX833" fmla="*/ 7265110 w 9414549"/>
              <a:gd name="connsiteY833" fmla="*/ 81439 h 179061"/>
              <a:gd name="connsiteX834" fmla="*/ 7128126 w 9414549"/>
              <a:gd name="connsiteY834" fmla="*/ 81439 h 179061"/>
              <a:gd name="connsiteX835" fmla="*/ 7149165 w 9414549"/>
              <a:gd name="connsiteY835" fmla="*/ 89531 h 179061"/>
              <a:gd name="connsiteX836" fmla="*/ 7128126 w 9414549"/>
              <a:gd name="connsiteY836" fmla="*/ 97623 h 179061"/>
              <a:gd name="connsiteX837" fmla="*/ 7108740 w 9414549"/>
              <a:gd name="connsiteY837" fmla="*/ 92680 h 179061"/>
              <a:gd name="connsiteX838" fmla="*/ 7107087 w 9414549"/>
              <a:gd name="connsiteY838" fmla="*/ 89531 h 179061"/>
              <a:gd name="connsiteX839" fmla="*/ 7128126 w 9414549"/>
              <a:gd name="connsiteY839" fmla="*/ 81439 h 179061"/>
              <a:gd name="connsiteX840" fmla="*/ 7028620 w 9414549"/>
              <a:gd name="connsiteY840" fmla="*/ 81439 h 179061"/>
              <a:gd name="connsiteX841" fmla="*/ 7049659 w 9414549"/>
              <a:gd name="connsiteY841" fmla="*/ 89531 h 179061"/>
              <a:gd name="connsiteX842" fmla="*/ 7028620 w 9414549"/>
              <a:gd name="connsiteY842" fmla="*/ 97623 h 179061"/>
              <a:gd name="connsiteX843" fmla="*/ 7009234 w 9414549"/>
              <a:gd name="connsiteY843" fmla="*/ 92680 h 179061"/>
              <a:gd name="connsiteX844" fmla="*/ 7007581 w 9414549"/>
              <a:gd name="connsiteY844" fmla="*/ 89531 h 179061"/>
              <a:gd name="connsiteX845" fmla="*/ 7028620 w 9414549"/>
              <a:gd name="connsiteY845" fmla="*/ 81439 h 179061"/>
              <a:gd name="connsiteX846" fmla="*/ 6891636 w 9414549"/>
              <a:gd name="connsiteY846" fmla="*/ 81439 h 179061"/>
              <a:gd name="connsiteX847" fmla="*/ 6912675 w 9414549"/>
              <a:gd name="connsiteY847" fmla="*/ 89531 h 179061"/>
              <a:gd name="connsiteX848" fmla="*/ 6891636 w 9414549"/>
              <a:gd name="connsiteY848" fmla="*/ 97623 h 179061"/>
              <a:gd name="connsiteX849" fmla="*/ 6872250 w 9414549"/>
              <a:gd name="connsiteY849" fmla="*/ 92680 h 179061"/>
              <a:gd name="connsiteX850" fmla="*/ 6870597 w 9414549"/>
              <a:gd name="connsiteY850" fmla="*/ 89531 h 179061"/>
              <a:gd name="connsiteX851" fmla="*/ 6891636 w 9414549"/>
              <a:gd name="connsiteY851" fmla="*/ 81439 h 179061"/>
              <a:gd name="connsiteX852" fmla="*/ 6792131 w 9414549"/>
              <a:gd name="connsiteY852" fmla="*/ 81439 h 179061"/>
              <a:gd name="connsiteX853" fmla="*/ 6813170 w 9414549"/>
              <a:gd name="connsiteY853" fmla="*/ 89531 h 179061"/>
              <a:gd name="connsiteX854" fmla="*/ 6792131 w 9414549"/>
              <a:gd name="connsiteY854" fmla="*/ 97623 h 179061"/>
              <a:gd name="connsiteX855" fmla="*/ 6772745 w 9414549"/>
              <a:gd name="connsiteY855" fmla="*/ 92680 h 179061"/>
              <a:gd name="connsiteX856" fmla="*/ 6771092 w 9414549"/>
              <a:gd name="connsiteY856" fmla="*/ 89531 h 179061"/>
              <a:gd name="connsiteX857" fmla="*/ 6792131 w 9414549"/>
              <a:gd name="connsiteY857" fmla="*/ 81439 h 179061"/>
              <a:gd name="connsiteX858" fmla="*/ 6655147 w 9414549"/>
              <a:gd name="connsiteY858" fmla="*/ 81439 h 179061"/>
              <a:gd name="connsiteX859" fmla="*/ 6676186 w 9414549"/>
              <a:gd name="connsiteY859" fmla="*/ 89531 h 179061"/>
              <a:gd name="connsiteX860" fmla="*/ 6655147 w 9414549"/>
              <a:gd name="connsiteY860" fmla="*/ 97623 h 179061"/>
              <a:gd name="connsiteX861" fmla="*/ 6635761 w 9414549"/>
              <a:gd name="connsiteY861" fmla="*/ 92680 h 179061"/>
              <a:gd name="connsiteX862" fmla="*/ 6634108 w 9414549"/>
              <a:gd name="connsiteY862" fmla="*/ 89531 h 179061"/>
              <a:gd name="connsiteX863" fmla="*/ 6655147 w 9414549"/>
              <a:gd name="connsiteY863" fmla="*/ 81439 h 179061"/>
              <a:gd name="connsiteX864" fmla="*/ 6555642 w 9414549"/>
              <a:gd name="connsiteY864" fmla="*/ 81439 h 179061"/>
              <a:gd name="connsiteX865" fmla="*/ 6576681 w 9414549"/>
              <a:gd name="connsiteY865" fmla="*/ 89531 h 179061"/>
              <a:gd name="connsiteX866" fmla="*/ 6555642 w 9414549"/>
              <a:gd name="connsiteY866" fmla="*/ 97623 h 179061"/>
              <a:gd name="connsiteX867" fmla="*/ 6536256 w 9414549"/>
              <a:gd name="connsiteY867" fmla="*/ 92680 h 179061"/>
              <a:gd name="connsiteX868" fmla="*/ 6534603 w 9414549"/>
              <a:gd name="connsiteY868" fmla="*/ 89531 h 179061"/>
              <a:gd name="connsiteX869" fmla="*/ 6555642 w 9414549"/>
              <a:gd name="connsiteY869" fmla="*/ 81439 h 179061"/>
              <a:gd name="connsiteX870" fmla="*/ 6418658 w 9414549"/>
              <a:gd name="connsiteY870" fmla="*/ 81439 h 179061"/>
              <a:gd name="connsiteX871" fmla="*/ 6439697 w 9414549"/>
              <a:gd name="connsiteY871" fmla="*/ 89531 h 179061"/>
              <a:gd name="connsiteX872" fmla="*/ 6418658 w 9414549"/>
              <a:gd name="connsiteY872" fmla="*/ 97623 h 179061"/>
              <a:gd name="connsiteX873" fmla="*/ 6399272 w 9414549"/>
              <a:gd name="connsiteY873" fmla="*/ 92680 h 179061"/>
              <a:gd name="connsiteX874" fmla="*/ 6397619 w 9414549"/>
              <a:gd name="connsiteY874" fmla="*/ 89531 h 179061"/>
              <a:gd name="connsiteX875" fmla="*/ 6418658 w 9414549"/>
              <a:gd name="connsiteY875" fmla="*/ 81439 h 179061"/>
              <a:gd name="connsiteX876" fmla="*/ 6319152 w 9414549"/>
              <a:gd name="connsiteY876" fmla="*/ 81439 h 179061"/>
              <a:gd name="connsiteX877" fmla="*/ 6340191 w 9414549"/>
              <a:gd name="connsiteY877" fmla="*/ 89531 h 179061"/>
              <a:gd name="connsiteX878" fmla="*/ 6319152 w 9414549"/>
              <a:gd name="connsiteY878" fmla="*/ 97623 h 179061"/>
              <a:gd name="connsiteX879" fmla="*/ 6299766 w 9414549"/>
              <a:gd name="connsiteY879" fmla="*/ 92680 h 179061"/>
              <a:gd name="connsiteX880" fmla="*/ 6298113 w 9414549"/>
              <a:gd name="connsiteY880" fmla="*/ 89531 h 179061"/>
              <a:gd name="connsiteX881" fmla="*/ 6319152 w 9414549"/>
              <a:gd name="connsiteY881" fmla="*/ 81439 h 179061"/>
              <a:gd name="connsiteX882" fmla="*/ 6182168 w 9414549"/>
              <a:gd name="connsiteY882" fmla="*/ 81439 h 179061"/>
              <a:gd name="connsiteX883" fmla="*/ 6203207 w 9414549"/>
              <a:gd name="connsiteY883" fmla="*/ 89531 h 179061"/>
              <a:gd name="connsiteX884" fmla="*/ 6182168 w 9414549"/>
              <a:gd name="connsiteY884" fmla="*/ 97623 h 179061"/>
              <a:gd name="connsiteX885" fmla="*/ 6162782 w 9414549"/>
              <a:gd name="connsiteY885" fmla="*/ 92680 h 179061"/>
              <a:gd name="connsiteX886" fmla="*/ 6161129 w 9414549"/>
              <a:gd name="connsiteY886" fmla="*/ 89531 h 179061"/>
              <a:gd name="connsiteX887" fmla="*/ 6182168 w 9414549"/>
              <a:gd name="connsiteY887" fmla="*/ 81439 h 179061"/>
              <a:gd name="connsiteX888" fmla="*/ 6082663 w 9414549"/>
              <a:gd name="connsiteY888" fmla="*/ 81439 h 179061"/>
              <a:gd name="connsiteX889" fmla="*/ 6103702 w 9414549"/>
              <a:gd name="connsiteY889" fmla="*/ 89531 h 179061"/>
              <a:gd name="connsiteX890" fmla="*/ 6082663 w 9414549"/>
              <a:gd name="connsiteY890" fmla="*/ 97623 h 179061"/>
              <a:gd name="connsiteX891" fmla="*/ 6063277 w 9414549"/>
              <a:gd name="connsiteY891" fmla="*/ 92680 h 179061"/>
              <a:gd name="connsiteX892" fmla="*/ 6061624 w 9414549"/>
              <a:gd name="connsiteY892" fmla="*/ 89531 h 179061"/>
              <a:gd name="connsiteX893" fmla="*/ 6082663 w 9414549"/>
              <a:gd name="connsiteY893" fmla="*/ 81439 h 179061"/>
              <a:gd name="connsiteX894" fmla="*/ 5945679 w 9414549"/>
              <a:gd name="connsiteY894" fmla="*/ 81439 h 179061"/>
              <a:gd name="connsiteX895" fmla="*/ 5966718 w 9414549"/>
              <a:gd name="connsiteY895" fmla="*/ 89531 h 179061"/>
              <a:gd name="connsiteX896" fmla="*/ 5945679 w 9414549"/>
              <a:gd name="connsiteY896" fmla="*/ 97623 h 179061"/>
              <a:gd name="connsiteX897" fmla="*/ 5926293 w 9414549"/>
              <a:gd name="connsiteY897" fmla="*/ 92680 h 179061"/>
              <a:gd name="connsiteX898" fmla="*/ 5924640 w 9414549"/>
              <a:gd name="connsiteY898" fmla="*/ 89531 h 179061"/>
              <a:gd name="connsiteX899" fmla="*/ 5945679 w 9414549"/>
              <a:gd name="connsiteY899" fmla="*/ 81439 h 179061"/>
              <a:gd name="connsiteX900" fmla="*/ 5846174 w 9414549"/>
              <a:gd name="connsiteY900" fmla="*/ 81439 h 179061"/>
              <a:gd name="connsiteX901" fmla="*/ 5867213 w 9414549"/>
              <a:gd name="connsiteY901" fmla="*/ 89531 h 179061"/>
              <a:gd name="connsiteX902" fmla="*/ 5846174 w 9414549"/>
              <a:gd name="connsiteY902" fmla="*/ 97623 h 179061"/>
              <a:gd name="connsiteX903" fmla="*/ 5826788 w 9414549"/>
              <a:gd name="connsiteY903" fmla="*/ 92680 h 179061"/>
              <a:gd name="connsiteX904" fmla="*/ 5825135 w 9414549"/>
              <a:gd name="connsiteY904" fmla="*/ 89531 h 179061"/>
              <a:gd name="connsiteX905" fmla="*/ 5846174 w 9414549"/>
              <a:gd name="connsiteY905" fmla="*/ 81439 h 179061"/>
              <a:gd name="connsiteX906" fmla="*/ 5709190 w 9414549"/>
              <a:gd name="connsiteY906" fmla="*/ 81439 h 179061"/>
              <a:gd name="connsiteX907" fmla="*/ 5730229 w 9414549"/>
              <a:gd name="connsiteY907" fmla="*/ 89531 h 179061"/>
              <a:gd name="connsiteX908" fmla="*/ 5709190 w 9414549"/>
              <a:gd name="connsiteY908" fmla="*/ 97623 h 179061"/>
              <a:gd name="connsiteX909" fmla="*/ 5689804 w 9414549"/>
              <a:gd name="connsiteY909" fmla="*/ 92680 h 179061"/>
              <a:gd name="connsiteX910" fmla="*/ 5688151 w 9414549"/>
              <a:gd name="connsiteY910" fmla="*/ 89531 h 179061"/>
              <a:gd name="connsiteX911" fmla="*/ 5709190 w 9414549"/>
              <a:gd name="connsiteY911" fmla="*/ 81439 h 179061"/>
              <a:gd name="connsiteX912" fmla="*/ 5609684 w 9414549"/>
              <a:gd name="connsiteY912" fmla="*/ 81439 h 179061"/>
              <a:gd name="connsiteX913" fmla="*/ 5630723 w 9414549"/>
              <a:gd name="connsiteY913" fmla="*/ 89531 h 179061"/>
              <a:gd name="connsiteX914" fmla="*/ 5609684 w 9414549"/>
              <a:gd name="connsiteY914" fmla="*/ 97623 h 179061"/>
              <a:gd name="connsiteX915" fmla="*/ 5590298 w 9414549"/>
              <a:gd name="connsiteY915" fmla="*/ 92680 h 179061"/>
              <a:gd name="connsiteX916" fmla="*/ 5588645 w 9414549"/>
              <a:gd name="connsiteY916" fmla="*/ 89531 h 179061"/>
              <a:gd name="connsiteX917" fmla="*/ 5609684 w 9414549"/>
              <a:gd name="connsiteY917" fmla="*/ 81439 h 179061"/>
              <a:gd name="connsiteX918" fmla="*/ 5472700 w 9414549"/>
              <a:gd name="connsiteY918" fmla="*/ 81439 h 179061"/>
              <a:gd name="connsiteX919" fmla="*/ 5493739 w 9414549"/>
              <a:gd name="connsiteY919" fmla="*/ 89531 h 179061"/>
              <a:gd name="connsiteX920" fmla="*/ 5472700 w 9414549"/>
              <a:gd name="connsiteY920" fmla="*/ 97623 h 179061"/>
              <a:gd name="connsiteX921" fmla="*/ 5453314 w 9414549"/>
              <a:gd name="connsiteY921" fmla="*/ 92680 h 179061"/>
              <a:gd name="connsiteX922" fmla="*/ 5451661 w 9414549"/>
              <a:gd name="connsiteY922" fmla="*/ 89531 h 179061"/>
              <a:gd name="connsiteX923" fmla="*/ 5472700 w 9414549"/>
              <a:gd name="connsiteY923" fmla="*/ 81439 h 179061"/>
              <a:gd name="connsiteX924" fmla="*/ 5373195 w 9414549"/>
              <a:gd name="connsiteY924" fmla="*/ 81439 h 179061"/>
              <a:gd name="connsiteX925" fmla="*/ 5394234 w 9414549"/>
              <a:gd name="connsiteY925" fmla="*/ 89531 h 179061"/>
              <a:gd name="connsiteX926" fmla="*/ 5373195 w 9414549"/>
              <a:gd name="connsiteY926" fmla="*/ 97623 h 179061"/>
              <a:gd name="connsiteX927" fmla="*/ 5353809 w 9414549"/>
              <a:gd name="connsiteY927" fmla="*/ 92680 h 179061"/>
              <a:gd name="connsiteX928" fmla="*/ 5352156 w 9414549"/>
              <a:gd name="connsiteY928" fmla="*/ 89531 h 179061"/>
              <a:gd name="connsiteX929" fmla="*/ 5373195 w 9414549"/>
              <a:gd name="connsiteY929" fmla="*/ 81439 h 179061"/>
              <a:gd name="connsiteX930" fmla="*/ 5236211 w 9414549"/>
              <a:gd name="connsiteY930" fmla="*/ 81439 h 179061"/>
              <a:gd name="connsiteX931" fmla="*/ 5257250 w 9414549"/>
              <a:gd name="connsiteY931" fmla="*/ 89531 h 179061"/>
              <a:gd name="connsiteX932" fmla="*/ 5236211 w 9414549"/>
              <a:gd name="connsiteY932" fmla="*/ 97623 h 179061"/>
              <a:gd name="connsiteX933" fmla="*/ 5216825 w 9414549"/>
              <a:gd name="connsiteY933" fmla="*/ 92680 h 179061"/>
              <a:gd name="connsiteX934" fmla="*/ 5215172 w 9414549"/>
              <a:gd name="connsiteY934" fmla="*/ 89531 h 179061"/>
              <a:gd name="connsiteX935" fmla="*/ 5236211 w 9414549"/>
              <a:gd name="connsiteY935" fmla="*/ 81439 h 179061"/>
              <a:gd name="connsiteX936" fmla="*/ 5136706 w 9414549"/>
              <a:gd name="connsiteY936" fmla="*/ 81439 h 179061"/>
              <a:gd name="connsiteX937" fmla="*/ 5157745 w 9414549"/>
              <a:gd name="connsiteY937" fmla="*/ 89531 h 179061"/>
              <a:gd name="connsiteX938" fmla="*/ 5136706 w 9414549"/>
              <a:gd name="connsiteY938" fmla="*/ 97623 h 179061"/>
              <a:gd name="connsiteX939" fmla="*/ 5117320 w 9414549"/>
              <a:gd name="connsiteY939" fmla="*/ 92680 h 179061"/>
              <a:gd name="connsiteX940" fmla="*/ 5115667 w 9414549"/>
              <a:gd name="connsiteY940" fmla="*/ 89531 h 179061"/>
              <a:gd name="connsiteX941" fmla="*/ 5136706 w 9414549"/>
              <a:gd name="connsiteY941" fmla="*/ 81439 h 179061"/>
              <a:gd name="connsiteX942" fmla="*/ 4999722 w 9414549"/>
              <a:gd name="connsiteY942" fmla="*/ 81439 h 179061"/>
              <a:gd name="connsiteX943" fmla="*/ 5020761 w 9414549"/>
              <a:gd name="connsiteY943" fmla="*/ 89531 h 179061"/>
              <a:gd name="connsiteX944" fmla="*/ 4999722 w 9414549"/>
              <a:gd name="connsiteY944" fmla="*/ 97623 h 179061"/>
              <a:gd name="connsiteX945" fmla="*/ 4980336 w 9414549"/>
              <a:gd name="connsiteY945" fmla="*/ 92680 h 179061"/>
              <a:gd name="connsiteX946" fmla="*/ 4978683 w 9414549"/>
              <a:gd name="connsiteY946" fmla="*/ 89531 h 179061"/>
              <a:gd name="connsiteX947" fmla="*/ 4999722 w 9414549"/>
              <a:gd name="connsiteY947" fmla="*/ 81439 h 179061"/>
              <a:gd name="connsiteX948" fmla="*/ 4900216 w 9414549"/>
              <a:gd name="connsiteY948" fmla="*/ 81439 h 179061"/>
              <a:gd name="connsiteX949" fmla="*/ 4921255 w 9414549"/>
              <a:gd name="connsiteY949" fmla="*/ 89531 h 179061"/>
              <a:gd name="connsiteX950" fmla="*/ 4900216 w 9414549"/>
              <a:gd name="connsiteY950" fmla="*/ 97623 h 179061"/>
              <a:gd name="connsiteX951" fmla="*/ 4880830 w 9414549"/>
              <a:gd name="connsiteY951" fmla="*/ 92680 h 179061"/>
              <a:gd name="connsiteX952" fmla="*/ 4879177 w 9414549"/>
              <a:gd name="connsiteY952" fmla="*/ 89531 h 179061"/>
              <a:gd name="connsiteX953" fmla="*/ 4900216 w 9414549"/>
              <a:gd name="connsiteY953" fmla="*/ 81439 h 179061"/>
              <a:gd name="connsiteX954" fmla="*/ 4763232 w 9414549"/>
              <a:gd name="connsiteY954" fmla="*/ 81439 h 179061"/>
              <a:gd name="connsiteX955" fmla="*/ 4784271 w 9414549"/>
              <a:gd name="connsiteY955" fmla="*/ 89531 h 179061"/>
              <a:gd name="connsiteX956" fmla="*/ 4763232 w 9414549"/>
              <a:gd name="connsiteY956" fmla="*/ 97623 h 179061"/>
              <a:gd name="connsiteX957" fmla="*/ 4743846 w 9414549"/>
              <a:gd name="connsiteY957" fmla="*/ 92680 h 179061"/>
              <a:gd name="connsiteX958" fmla="*/ 4742193 w 9414549"/>
              <a:gd name="connsiteY958" fmla="*/ 89531 h 179061"/>
              <a:gd name="connsiteX959" fmla="*/ 4763232 w 9414549"/>
              <a:gd name="connsiteY959" fmla="*/ 81439 h 179061"/>
              <a:gd name="connsiteX960" fmla="*/ 4651312 w 9414549"/>
              <a:gd name="connsiteY960" fmla="*/ 81439 h 179061"/>
              <a:gd name="connsiteX961" fmla="*/ 4672351 w 9414549"/>
              <a:gd name="connsiteY961" fmla="*/ 89531 h 179061"/>
              <a:gd name="connsiteX962" fmla="*/ 4651312 w 9414549"/>
              <a:gd name="connsiteY962" fmla="*/ 97623 h 179061"/>
              <a:gd name="connsiteX963" fmla="*/ 4631926 w 9414549"/>
              <a:gd name="connsiteY963" fmla="*/ 92680 h 179061"/>
              <a:gd name="connsiteX964" fmla="*/ 4630273 w 9414549"/>
              <a:gd name="connsiteY964" fmla="*/ 89531 h 179061"/>
              <a:gd name="connsiteX965" fmla="*/ 4651312 w 9414549"/>
              <a:gd name="connsiteY965" fmla="*/ 81439 h 179061"/>
              <a:gd name="connsiteX966" fmla="*/ 4514328 w 9414549"/>
              <a:gd name="connsiteY966" fmla="*/ 81439 h 179061"/>
              <a:gd name="connsiteX967" fmla="*/ 4535367 w 9414549"/>
              <a:gd name="connsiteY967" fmla="*/ 89531 h 179061"/>
              <a:gd name="connsiteX968" fmla="*/ 4514328 w 9414549"/>
              <a:gd name="connsiteY968" fmla="*/ 97623 h 179061"/>
              <a:gd name="connsiteX969" fmla="*/ 4494942 w 9414549"/>
              <a:gd name="connsiteY969" fmla="*/ 92680 h 179061"/>
              <a:gd name="connsiteX970" fmla="*/ 4493289 w 9414549"/>
              <a:gd name="connsiteY970" fmla="*/ 89531 h 179061"/>
              <a:gd name="connsiteX971" fmla="*/ 4514328 w 9414549"/>
              <a:gd name="connsiteY971" fmla="*/ 81439 h 179061"/>
              <a:gd name="connsiteX972" fmla="*/ 4414827 w 9414549"/>
              <a:gd name="connsiteY972" fmla="*/ 81439 h 179061"/>
              <a:gd name="connsiteX973" fmla="*/ 4435866 w 9414549"/>
              <a:gd name="connsiteY973" fmla="*/ 89531 h 179061"/>
              <a:gd name="connsiteX974" fmla="*/ 4414827 w 9414549"/>
              <a:gd name="connsiteY974" fmla="*/ 97623 h 179061"/>
              <a:gd name="connsiteX975" fmla="*/ 4395441 w 9414549"/>
              <a:gd name="connsiteY975" fmla="*/ 92680 h 179061"/>
              <a:gd name="connsiteX976" fmla="*/ 4393788 w 9414549"/>
              <a:gd name="connsiteY976" fmla="*/ 89531 h 179061"/>
              <a:gd name="connsiteX977" fmla="*/ 4414827 w 9414549"/>
              <a:gd name="connsiteY977" fmla="*/ 81439 h 179061"/>
              <a:gd name="connsiteX978" fmla="*/ 4277843 w 9414549"/>
              <a:gd name="connsiteY978" fmla="*/ 81439 h 179061"/>
              <a:gd name="connsiteX979" fmla="*/ 4298882 w 9414549"/>
              <a:gd name="connsiteY979" fmla="*/ 89531 h 179061"/>
              <a:gd name="connsiteX980" fmla="*/ 4277843 w 9414549"/>
              <a:gd name="connsiteY980" fmla="*/ 97623 h 179061"/>
              <a:gd name="connsiteX981" fmla="*/ 4258457 w 9414549"/>
              <a:gd name="connsiteY981" fmla="*/ 92680 h 179061"/>
              <a:gd name="connsiteX982" fmla="*/ 4256804 w 9414549"/>
              <a:gd name="connsiteY982" fmla="*/ 89531 h 179061"/>
              <a:gd name="connsiteX983" fmla="*/ 4277843 w 9414549"/>
              <a:gd name="connsiteY983" fmla="*/ 81439 h 179061"/>
              <a:gd name="connsiteX984" fmla="*/ 4178337 w 9414549"/>
              <a:gd name="connsiteY984" fmla="*/ 81439 h 179061"/>
              <a:gd name="connsiteX985" fmla="*/ 4199376 w 9414549"/>
              <a:gd name="connsiteY985" fmla="*/ 89531 h 179061"/>
              <a:gd name="connsiteX986" fmla="*/ 4178337 w 9414549"/>
              <a:gd name="connsiteY986" fmla="*/ 97623 h 179061"/>
              <a:gd name="connsiteX987" fmla="*/ 4158951 w 9414549"/>
              <a:gd name="connsiteY987" fmla="*/ 92680 h 179061"/>
              <a:gd name="connsiteX988" fmla="*/ 4157298 w 9414549"/>
              <a:gd name="connsiteY988" fmla="*/ 89531 h 179061"/>
              <a:gd name="connsiteX989" fmla="*/ 4178337 w 9414549"/>
              <a:gd name="connsiteY989" fmla="*/ 81439 h 179061"/>
              <a:gd name="connsiteX990" fmla="*/ 4041353 w 9414549"/>
              <a:gd name="connsiteY990" fmla="*/ 81439 h 179061"/>
              <a:gd name="connsiteX991" fmla="*/ 4062392 w 9414549"/>
              <a:gd name="connsiteY991" fmla="*/ 89531 h 179061"/>
              <a:gd name="connsiteX992" fmla="*/ 4041353 w 9414549"/>
              <a:gd name="connsiteY992" fmla="*/ 97623 h 179061"/>
              <a:gd name="connsiteX993" fmla="*/ 4021967 w 9414549"/>
              <a:gd name="connsiteY993" fmla="*/ 92680 h 179061"/>
              <a:gd name="connsiteX994" fmla="*/ 4020314 w 9414549"/>
              <a:gd name="connsiteY994" fmla="*/ 89531 h 179061"/>
              <a:gd name="connsiteX995" fmla="*/ 4041353 w 9414549"/>
              <a:gd name="connsiteY995" fmla="*/ 81439 h 179061"/>
              <a:gd name="connsiteX996" fmla="*/ 3941852 w 9414549"/>
              <a:gd name="connsiteY996" fmla="*/ 81439 h 179061"/>
              <a:gd name="connsiteX997" fmla="*/ 3962887 w 9414549"/>
              <a:gd name="connsiteY997" fmla="*/ 89531 h 179061"/>
              <a:gd name="connsiteX998" fmla="*/ 3941852 w 9414549"/>
              <a:gd name="connsiteY998" fmla="*/ 97623 h 179061"/>
              <a:gd name="connsiteX999" fmla="*/ 3922466 w 9414549"/>
              <a:gd name="connsiteY999" fmla="*/ 92680 h 179061"/>
              <a:gd name="connsiteX1000" fmla="*/ 3920813 w 9414549"/>
              <a:gd name="connsiteY1000" fmla="*/ 89531 h 179061"/>
              <a:gd name="connsiteX1001" fmla="*/ 3941852 w 9414549"/>
              <a:gd name="connsiteY1001" fmla="*/ 81439 h 179061"/>
              <a:gd name="connsiteX1002" fmla="*/ 3804868 w 9414549"/>
              <a:gd name="connsiteY1002" fmla="*/ 81439 h 179061"/>
              <a:gd name="connsiteX1003" fmla="*/ 3825907 w 9414549"/>
              <a:gd name="connsiteY1003" fmla="*/ 89531 h 179061"/>
              <a:gd name="connsiteX1004" fmla="*/ 3804868 w 9414549"/>
              <a:gd name="connsiteY1004" fmla="*/ 97623 h 179061"/>
              <a:gd name="connsiteX1005" fmla="*/ 3785482 w 9414549"/>
              <a:gd name="connsiteY1005" fmla="*/ 92680 h 179061"/>
              <a:gd name="connsiteX1006" fmla="*/ 3783829 w 9414549"/>
              <a:gd name="connsiteY1006" fmla="*/ 89531 h 179061"/>
              <a:gd name="connsiteX1007" fmla="*/ 3804868 w 9414549"/>
              <a:gd name="connsiteY1007" fmla="*/ 81439 h 179061"/>
              <a:gd name="connsiteX1008" fmla="*/ 3705363 w 9414549"/>
              <a:gd name="connsiteY1008" fmla="*/ 81439 h 179061"/>
              <a:gd name="connsiteX1009" fmla="*/ 3726402 w 9414549"/>
              <a:gd name="connsiteY1009" fmla="*/ 89531 h 179061"/>
              <a:gd name="connsiteX1010" fmla="*/ 3705363 w 9414549"/>
              <a:gd name="connsiteY1010" fmla="*/ 97623 h 179061"/>
              <a:gd name="connsiteX1011" fmla="*/ 3685978 w 9414549"/>
              <a:gd name="connsiteY1011" fmla="*/ 92680 h 179061"/>
              <a:gd name="connsiteX1012" fmla="*/ 3684324 w 9414549"/>
              <a:gd name="connsiteY1012" fmla="*/ 89531 h 179061"/>
              <a:gd name="connsiteX1013" fmla="*/ 3705363 w 9414549"/>
              <a:gd name="connsiteY1013" fmla="*/ 81439 h 179061"/>
              <a:gd name="connsiteX1014" fmla="*/ 3568379 w 9414549"/>
              <a:gd name="connsiteY1014" fmla="*/ 81439 h 179061"/>
              <a:gd name="connsiteX1015" fmla="*/ 3589419 w 9414549"/>
              <a:gd name="connsiteY1015" fmla="*/ 89531 h 179061"/>
              <a:gd name="connsiteX1016" fmla="*/ 3568379 w 9414549"/>
              <a:gd name="connsiteY1016" fmla="*/ 97623 h 179061"/>
              <a:gd name="connsiteX1017" fmla="*/ 3548994 w 9414549"/>
              <a:gd name="connsiteY1017" fmla="*/ 92680 h 179061"/>
              <a:gd name="connsiteX1018" fmla="*/ 3547340 w 9414549"/>
              <a:gd name="connsiteY1018" fmla="*/ 89531 h 179061"/>
              <a:gd name="connsiteX1019" fmla="*/ 3568379 w 9414549"/>
              <a:gd name="connsiteY1019" fmla="*/ 81439 h 179061"/>
              <a:gd name="connsiteX1020" fmla="*/ 3468874 w 9414549"/>
              <a:gd name="connsiteY1020" fmla="*/ 81439 h 179061"/>
              <a:gd name="connsiteX1021" fmla="*/ 3489913 w 9414549"/>
              <a:gd name="connsiteY1021" fmla="*/ 89531 h 179061"/>
              <a:gd name="connsiteX1022" fmla="*/ 3468874 w 9414549"/>
              <a:gd name="connsiteY1022" fmla="*/ 97623 h 179061"/>
              <a:gd name="connsiteX1023" fmla="*/ 3449488 w 9414549"/>
              <a:gd name="connsiteY1023" fmla="*/ 92680 h 179061"/>
              <a:gd name="connsiteX1024" fmla="*/ 3447835 w 9414549"/>
              <a:gd name="connsiteY1024" fmla="*/ 89531 h 179061"/>
              <a:gd name="connsiteX1025" fmla="*/ 3468874 w 9414549"/>
              <a:gd name="connsiteY1025" fmla="*/ 81439 h 179061"/>
              <a:gd name="connsiteX1026" fmla="*/ 3331890 w 9414549"/>
              <a:gd name="connsiteY1026" fmla="*/ 81439 h 179061"/>
              <a:gd name="connsiteX1027" fmla="*/ 3352929 w 9414549"/>
              <a:gd name="connsiteY1027" fmla="*/ 89531 h 179061"/>
              <a:gd name="connsiteX1028" fmla="*/ 3331890 w 9414549"/>
              <a:gd name="connsiteY1028" fmla="*/ 97623 h 179061"/>
              <a:gd name="connsiteX1029" fmla="*/ 3312504 w 9414549"/>
              <a:gd name="connsiteY1029" fmla="*/ 92680 h 179061"/>
              <a:gd name="connsiteX1030" fmla="*/ 3310850 w 9414549"/>
              <a:gd name="connsiteY1030" fmla="*/ 89531 h 179061"/>
              <a:gd name="connsiteX1031" fmla="*/ 3331890 w 9414549"/>
              <a:gd name="connsiteY1031" fmla="*/ 81439 h 179061"/>
              <a:gd name="connsiteX1032" fmla="*/ 3232384 w 9414549"/>
              <a:gd name="connsiteY1032" fmla="*/ 81439 h 179061"/>
              <a:gd name="connsiteX1033" fmla="*/ 3253424 w 9414549"/>
              <a:gd name="connsiteY1033" fmla="*/ 89531 h 179061"/>
              <a:gd name="connsiteX1034" fmla="*/ 3232384 w 9414549"/>
              <a:gd name="connsiteY1034" fmla="*/ 97623 h 179061"/>
              <a:gd name="connsiteX1035" fmla="*/ 3213000 w 9414549"/>
              <a:gd name="connsiteY1035" fmla="*/ 92680 h 179061"/>
              <a:gd name="connsiteX1036" fmla="*/ 3211346 w 9414549"/>
              <a:gd name="connsiteY1036" fmla="*/ 89531 h 179061"/>
              <a:gd name="connsiteX1037" fmla="*/ 3232384 w 9414549"/>
              <a:gd name="connsiteY1037" fmla="*/ 81439 h 179061"/>
              <a:gd name="connsiteX1038" fmla="*/ 3095401 w 9414549"/>
              <a:gd name="connsiteY1038" fmla="*/ 81439 h 179061"/>
              <a:gd name="connsiteX1039" fmla="*/ 3116440 w 9414549"/>
              <a:gd name="connsiteY1039" fmla="*/ 89531 h 179061"/>
              <a:gd name="connsiteX1040" fmla="*/ 3095401 w 9414549"/>
              <a:gd name="connsiteY1040" fmla="*/ 97623 h 179061"/>
              <a:gd name="connsiteX1041" fmla="*/ 3076015 w 9414549"/>
              <a:gd name="connsiteY1041" fmla="*/ 92680 h 179061"/>
              <a:gd name="connsiteX1042" fmla="*/ 3074362 w 9414549"/>
              <a:gd name="connsiteY1042" fmla="*/ 89531 h 179061"/>
              <a:gd name="connsiteX1043" fmla="*/ 3095401 w 9414549"/>
              <a:gd name="connsiteY1043" fmla="*/ 81439 h 179061"/>
              <a:gd name="connsiteX1044" fmla="*/ 2995896 w 9414549"/>
              <a:gd name="connsiteY1044" fmla="*/ 81439 h 179061"/>
              <a:gd name="connsiteX1045" fmla="*/ 3016934 w 9414549"/>
              <a:gd name="connsiteY1045" fmla="*/ 89531 h 179061"/>
              <a:gd name="connsiteX1046" fmla="*/ 2995896 w 9414549"/>
              <a:gd name="connsiteY1046" fmla="*/ 97623 h 179061"/>
              <a:gd name="connsiteX1047" fmla="*/ 2976511 w 9414549"/>
              <a:gd name="connsiteY1047" fmla="*/ 92680 h 179061"/>
              <a:gd name="connsiteX1048" fmla="*/ 2974857 w 9414549"/>
              <a:gd name="connsiteY1048" fmla="*/ 89531 h 179061"/>
              <a:gd name="connsiteX1049" fmla="*/ 2995896 w 9414549"/>
              <a:gd name="connsiteY1049" fmla="*/ 81439 h 179061"/>
              <a:gd name="connsiteX1050" fmla="*/ 2858912 w 9414549"/>
              <a:gd name="connsiteY1050" fmla="*/ 81439 h 179061"/>
              <a:gd name="connsiteX1051" fmla="*/ 2879951 w 9414549"/>
              <a:gd name="connsiteY1051" fmla="*/ 89531 h 179061"/>
              <a:gd name="connsiteX1052" fmla="*/ 2858912 w 9414549"/>
              <a:gd name="connsiteY1052" fmla="*/ 97623 h 179061"/>
              <a:gd name="connsiteX1053" fmla="*/ 2839526 w 9414549"/>
              <a:gd name="connsiteY1053" fmla="*/ 92680 h 179061"/>
              <a:gd name="connsiteX1054" fmla="*/ 2837873 w 9414549"/>
              <a:gd name="connsiteY1054" fmla="*/ 89531 h 179061"/>
              <a:gd name="connsiteX1055" fmla="*/ 2858912 w 9414549"/>
              <a:gd name="connsiteY1055" fmla="*/ 81439 h 179061"/>
              <a:gd name="connsiteX1056" fmla="*/ 2759406 w 9414549"/>
              <a:gd name="connsiteY1056" fmla="*/ 81439 h 179061"/>
              <a:gd name="connsiteX1057" fmla="*/ 2780445 w 9414549"/>
              <a:gd name="connsiteY1057" fmla="*/ 89531 h 179061"/>
              <a:gd name="connsiteX1058" fmla="*/ 2759406 w 9414549"/>
              <a:gd name="connsiteY1058" fmla="*/ 97623 h 179061"/>
              <a:gd name="connsiteX1059" fmla="*/ 2740020 w 9414549"/>
              <a:gd name="connsiteY1059" fmla="*/ 92680 h 179061"/>
              <a:gd name="connsiteX1060" fmla="*/ 2738367 w 9414549"/>
              <a:gd name="connsiteY1060" fmla="*/ 89531 h 179061"/>
              <a:gd name="connsiteX1061" fmla="*/ 2759406 w 9414549"/>
              <a:gd name="connsiteY1061" fmla="*/ 81439 h 179061"/>
              <a:gd name="connsiteX1062" fmla="*/ 2622422 w 9414549"/>
              <a:gd name="connsiteY1062" fmla="*/ 81439 h 179061"/>
              <a:gd name="connsiteX1063" fmla="*/ 2643461 w 9414549"/>
              <a:gd name="connsiteY1063" fmla="*/ 89531 h 179061"/>
              <a:gd name="connsiteX1064" fmla="*/ 2622422 w 9414549"/>
              <a:gd name="connsiteY1064" fmla="*/ 97623 h 179061"/>
              <a:gd name="connsiteX1065" fmla="*/ 2603036 w 9414549"/>
              <a:gd name="connsiteY1065" fmla="*/ 92680 h 179061"/>
              <a:gd name="connsiteX1066" fmla="*/ 2601383 w 9414549"/>
              <a:gd name="connsiteY1066" fmla="*/ 89531 h 179061"/>
              <a:gd name="connsiteX1067" fmla="*/ 2622422 w 9414549"/>
              <a:gd name="connsiteY1067" fmla="*/ 81439 h 179061"/>
              <a:gd name="connsiteX1068" fmla="*/ 2522917 w 9414549"/>
              <a:gd name="connsiteY1068" fmla="*/ 81439 h 179061"/>
              <a:gd name="connsiteX1069" fmla="*/ 2543957 w 9414549"/>
              <a:gd name="connsiteY1069" fmla="*/ 89531 h 179061"/>
              <a:gd name="connsiteX1070" fmla="*/ 2522917 w 9414549"/>
              <a:gd name="connsiteY1070" fmla="*/ 97623 h 179061"/>
              <a:gd name="connsiteX1071" fmla="*/ 2503532 w 9414549"/>
              <a:gd name="connsiteY1071" fmla="*/ 92680 h 179061"/>
              <a:gd name="connsiteX1072" fmla="*/ 2501878 w 9414549"/>
              <a:gd name="connsiteY1072" fmla="*/ 89531 h 179061"/>
              <a:gd name="connsiteX1073" fmla="*/ 2522917 w 9414549"/>
              <a:gd name="connsiteY1073" fmla="*/ 81439 h 179061"/>
              <a:gd name="connsiteX1074" fmla="*/ 2385934 w 9414549"/>
              <a:gd name="connsiteY1074" fmla="*/ 81439 h 179061"/>
              <a:gd name="connsiteX1075" fmla="*/ 2406973 w 9414549"/>
              <a:gd name="connsiteY1075" fmla="*/ 89531 h 179061"/>
              <a:gd name="connsiteX1076" fmla="*/ 2385934 w 9414549"/>
              <a:gd name="connsiteY1076" fmla="*/ 97623 h 179061"/>
              <a:gd name="connsiteX1077" fmla="*/ 2366548 w 9414549"/>
              <a:gd name="connsiteY1077" fmla="*/ 92680 h 179061"/>
              <a:gd name="connsiteX1078" fmla="*/ 2364895 w 9414549"/>
              <a:gd name="connsiteY1078" fmla="*/ 89531 h 179061"/>
              <a:gd name="connsiteX1079" fmla="*/ 2385934 w 9414549"/>
              <a:gd name="connsiteY1079" fmla="*/ 81439 h 179061"/>
              <a:gd name="connsiteX1080" fmla="*/ 2286429 w 9414549"/>
              <a:gd name="connsiteY1080" fmla="*/ 81439 h 179061"/>
              <a:gd name="connsiteX1081" fmla="*/ 2307468 w 9414549"/>
              <a:gd name="connsiteY1081" fmla="*/ 89531 h 179061"/>
              <a:gd name="connsiteX1082" fmla="*/ 2286429 w 9414549"/>
              <a:gd name="connsiteY1082" fmla="*/ 97623 h 179061"/>
              <a:gd name="connsiteX1083" fmla="*/ 2267043 w 9414549"/>
              <a:gd name="connsiteY1083" fmla="*/ 92680 h 179061"/>
              <a:gd name="connsiteX1084" fmla="*/ 2265390 w 9414549"/>
              <a:gd name="connsiteY1084" fmla="*/ 89531 h 179061"/>
              <a:gd name="connsiteX1085" fmla="*/ 2286429 w 9414549"/>
              <a:gd name="connsiteY1085" fmla="*/ 81439 h 179061"/>
              <a:gd name="connsiteX1086" fmla="*/ 2149445 w 9414549"/>
              <a:gd name="connsiteY1086" fmla="*/ 81439 h 179061"/>
              <a:gd name="connsiteX1087" fmla="*/ 2170485 w 9414549"/>
              <a:gd name="connsiteY1087" fmla="*/ 89531 h 179061"/>
              <a:gd name="connsiteX1088" fmla="*/ 2149445 w 9414549"/>
              <a:gd name="connsiteY1088" fmla="*/ 97623 h 179061"/>
              <a:gd name="connsiteX1089" fmla="*/ 2130060 w 9414549"/>
              <a:gd name="connsiteY1089" fmla="*/ 92680 h 179061"/>
              <a:gd name="connsiteX1090" fmla="*/ 2128407 w 9414549"/>
              <a:gd name="connsiteY1090" fmla="*/ 89531 h 179061"/>
              <a:gd name="connsiteX1091" fmla="*/ 2149445 w 9414549"/>
              <a:gd name="connsiteY1091" fmla="*/ 81439 h 179061"/>
              <a:gd name="connsiteX1092" fmla="*/ 2049941 w 9414549"/>
              <a:gd name="connsiteY1092" fmla="*/ 81439 h 179061"/>
              <a:gd name="connsiteX1093" fmla="*/ 2070980 w 9414549"/>
              <a:gd name="connsiteY1093" fmla="*/ 89531 h 179061"/>
              <a:gd name="connsiteX1094" fmla="*/ 2049941 w 9414549"/>
              <a:gd name="connsiteY1094" fmla="*/ 97623 h 179061"/>
              <a:gd name="connsiteX1095" fmla="*/ 2030556 w 9414549"/>
              <a:gd name="connsiteY1095" fmla="*/ 92680 h 179061"/>
              <a:gd name="connsiteX1096" fmla="*/ 2028902 w 9414549"/>
              <a:gd name="connsiteY1096" fmla="*/ 89531 h 179061"/>
              <a:gd name="connsiteX1097" fmla="*/ 2049941 w 9414549"/>
              <a:gd name="connsiteY1097" fmla="*/ 81439 h 179061"/>
              <a:gd name="connsiteX1098" fmla="*/ 1912958 w 9414549"/>
              <a:gd name="connsiteY1098" fmla="*/ 81439 h 179061"/>
              <a:gd name="connsiteX1099" fmla="*/ 1933996 w 9414549"/>
              <a:gd name="connsiteY1099" fmla="*/ 89531 h 179061"/>
              <a:gd name="connsiteX1100" fmla="*/ 1912958 w 9414549"/>
              <a:gd name="connsiteY1100" fmla="*/ 97623 h 179061"/>
              <a:gd name="connsiteX1101" fmla="*/ 1893571 w 9414549"/>
              <a:gd name="connsiteY1101" fmla="*/ 92680 h 179061"/>
              <a:gd name="connsiteX1102" fmla="*/ 1891918 w 9414549"/>
              <a:gd name="connsiteY1102" fmla="*/ 89531 h 179061"/>
              <a:gd name="connsiteX1103" fmla="*/ 1912958 w 9414549"/>
              <a:gd name="connsiteY1103" fmla="*/ 81439 h 179061"/>
              <a:gd name="connsiteX1104" fmla="*/ 1813451 w 9414549"/>
              <a:gd name="connsiteY1104" fmla="*/ 81439 h 179061"/>
              <a:gd name="connsiteX1105" fmla="*/ 1834491 w 9414549"/>
              <a:gd name="connsiteY1105" fmla="*/ 89531 h 179061"/>
              <a:gd name="connsiteX1106" fmla="*/ 1813451 w 9414549"/>
              <a:gd name="connsiteY1106" fmla="*/ 97623 h 179061"/>
              <a:gd name="connsiteX1107" fmla="*/ 1794066 w 9414549"/>
              <a:gd name="connsiteY1107" fmla="*/ 92680 h 179061"/>
              <a:gd name="connsiteX1108" fmla="*/ 1792412 w 9414549"/>
              <a:gd name="connsiteY1108" fmla="*/ 89531 h 179061"/>
              <a:gd name="connsiteX1109" fmla="*/ 1813451 w 9414549"/>
              <a:gd name="connsiteY1109" fmla="*/ 81439 h 179061"/>
              <a:gd name="connsiteX1110" fmla="*/ 1676467 w 9414549"/>
              <a:gd name="connsiteY1110" fmla="*/ 81439 h 179061"/>
              <a:gd name="connsiteX1111" fmla="*/ 1697506 w 9414549"/>
              <a:gd name="connsiteY1111" fmla="*/ 89531 h 179061"/>
              <a:gd name="connsiteX1112" fmla="*/ 1676467 w 9414549"/>
              <a:gd name="connsiteY1112" fmla="*/ 97623 h 179061"/>
              <a:gd name="connsiteX1113" fmla="*/ 1657082 w 9414549"/>
              <a:gd name="connsiteY1113" fmla="*/ 92680 h 179061"/>
              <a:gd name="connsiteX1114" fmla="*/ 1655427 w 9414549"/>
              <a:gd name="connsiteY1114" fmla="*/ 89531 h 179061"/>
              <a:gd name="connsiteX1115" fmla="*/ 1676467 w 9414549"/>
              <a:gd name="connsiteY1115" fmla="*/ 81439 h 179061"/>
              <a:gd name="connsiteX1116" fmla="*/ 1576960 w 9414549"/>
              <a:gd name="connsiteY1116" fmla="*/ 81439 h 179061"/>
              <a:gd name="connsiteX1117" fmla="*/ 1598000 w 9414549"/>
              <a:gd name="connsiteY1117" fmla="*/ 89531 h 179061"/>
              <a:gd name="connsiteX1118" fmla="*/ 1576960 w 9414549"/>
              <a:gd name="connsiteY1118" fmla="*/ 97623 h 179061"/>
              <a:gd name="connsiteX1119" fmla="*/ 1557575 w 9414549"/>
              <a:gd name="connsiteY1119" fmla="*/ 92680 h 179061"/>
              <a:gd name="connsiteX1120" fmla="*/ 1555922 w 9414549"/>
              <a:gd name="connsiteY1120" fmla="*/ 89531 h 179061"/>
              <a:gd name="connsiteX1121" fmla="*/ 1576960 w 9414549"/>
              <a:gd name="connsiteY1121" fmla="*/ 81439 h 179061"/>
              <a:gd name="connsiteX1122" fmla="*/ 1439976 w 9414549"/>
              <a:gd name="connsiteY1122" fmla="*/ 81439 h 179061"/>
              <a:gd name="connsiteX1123" fmla="*/ 1461015 w 9414549"/>
              <a:gd name="connsiteY1123" fmla="*/ 89531 h 179061"/>
              <a:gd name="connsiteX1124" fmla="*/ 1439976 w 9414549"/>
              <a:gd name="connsiteY1124" fmla="*/ 97623 h 179061"/>
              <a:gd name="connsiteX1125" fmla="*/ 1420590 w 9414549"/>
              <a:gd name="connsiteY1125" fmla="*/ 92680 h 179061"/>
              <a:gd name="connsiteX1126" fmla="*/ 1418937 w 9414549"/>
              <a:gd name="connsiteY1126" fmla="*/ 89531 h 179061"/>
              <a:gd name="connsiteX1127" fmla="*/ 1439976 w 9414549"/>
              <a:gd name="connsiteY1127" fmla="*/ 81439 h 179061"/>
              <a:gd name="connsiteX1128" fmla="*/ 1340471 w 9414549"/>
              <a:gd name="connsiteY1128" fmla="*/ 81439 h 179061"/>
              <a:gd name="connsiteX1129" fmla="*/ 1361511 w 9414549"/>
              <a:gd name="connsiteY1129" fmla="*/ 89531 h 179061"/>
              <a:gd name="connsiteX1130" fmla="*/ 1340471 w 9414549"/>
              <a:gd name="connsiteY1130" fmla="*/ 97623 h 179061"/>
              <a:gd name="connsiteX1131" fmla="*/ 1321086 w 9414549"/>
              <a:gd name="connsiteY1131" fmla="*/ 92680 h 179061"/>
              <a:gd name="connsiteX1132" fmla="*/ 1319433 w 9414549"/>
              <a:gd name="connsiteY1132" fmla="*/ 89531 h 179061"/>
              <a:gd name="connsiteX1133" fmla="*/ 1340471 w 9414549"/>
              <a:gd name="connsiteY1133" fmla="*/ 81439 h 179061"/>
              <a:gd name="connsiteX1134" fmla="*/ 1203487 w 9414549"/>
              <a:gd name="connsiteY1134" fmla="*/ 81439 h 179061"/>
              <a:gd name="connsiteX1135" fmla="*/ 1224526 w 9414549"/>
              <a:gd name="connsiteY1135" fmla="*/ 89531 h 179061"/>
              <a:gd name="connsiteX1136" fmla="*/ 1203487 w 9414549"/>
              <a:gd name="connsiteY1136" fmla="*/ 97623 h 179061"/>
              <a:gd name="connsiteX1137" fmla="*/ 1184102 w 9414549"/>
              <a:gd name="connsiteY1137" fmla="*/ 92680 h 179061"/>
              <a:gd name="connsiteX1138" fmla="*/ 1182449 w 9414549"/>
              <a:gd name="connsiteY1138" fmla="*/ 89531 h 179061"/>
              <a:gd name="connsiteX1139" fmla="*/ 1203487 w 9414549"/>
              <a:gd name="connsiteY1139" fmla="*/ 81439 h 179061"/>
              <a:gd name="connsiteX1140" fmla="*/ 1103982 w 9414549"/>
              <a:gd name="connsiteY1140" fmla="*/ 81439 h 179061"/>
              <a:gd name="connsiteX1141" fmla="*/ 1125020 w 9414549"/>
              <a:gd name="connsiteY1141" fmla="*/ 89531 h 179061"/>
              <a:gd name="connsiteX1142" fmla="*/ 1103982 w 9414549"/>
              <a:gd name="connsiteY1142" fmla="*/ 97623 h 179061"/>
              <a:gd name="connsiteX1143" fmla="*/ 1084596 w 9414549"/>
              <a:gd name="connsiteY1143" fmla="*/ 92680 h 179061"/>
              <a:gd name="connsiteX1144" fmla="*/ 1082942 w 9414549"/>
              <a:gd name="connsiteY1144" fmla="*/ 89531 h 179061"/>
              <a:gd name="connsiteX1145" fmla="*/ 1103982 w 9414549"/>
              <a:gd name="connsiteY1145" fmla="*/ 81439 h 179061"/>
              <a:gd name="connsiteX1146" fmla="*/ 966997 w 9414549"/>
              <a:gd name="connsiteY1146" fmla="*/ 81439 h 179061"/>
              <a:gd name="connsiteX1147" fmla="*/ 988035 w 9414549"/>
              <a:gd name="connsiteY1147" fmla="*/ 89531 h 179061"/>
              <a:gd name="connsiteX1148" fmla="*/ 966997 w 9414549"/>
              <a:gd name="connsiteY1148" fmla="*/ 97623 h 179061"/>
              <a:gd name="connsiteX1149" fmla="*/ 947611 w 9414549"/>
              <a:gd name="connsiteY1149" fmla="*/ 92680 h 179061"/>
              <a:gd name="connsiteX1150" fmla="*/ 945958 w 9414549"/>
              <a:gd name="connsiteY1150" fmla="*/ 89531 h 179061"/>
              <a:gd name="connsiteX1151" fmla="*/ 966997 w 9414549"/>
              <a:gd name="connsiteY1151" fmla="*/ 81439 h 179061"/>
              <a:gd name="connsiteX1152" fmla="*/ 867490 w 9414549"/>
              <a:gd name="connsiteY1152" fmla="*/ 81439 h 179061"/>
              <a:gd name="connsiteX1153" fmla="*/ 888530 w 9414549"/>
              <a:gd name="connsiteY1153" fmla="*/ 89531 h 179061"/>
              <a:gd name="connsiteX1154" fmla="*/ 867490 w 9414549"/>
              <a:gd name="connsiteY1154" fmla="*/ 97623 h 179061"/>
              <a:gd name="connsiteX1155" fmla="*/ 848105 w 9414549"/>
              <a:gd name="connsiteY1155" fmla="*/ 92680 h 179061"/>
              <a:gd name="connsiteX1156" fmla="*/ 846451 w 9414549"/>
              <a:gd name="connsiteY1156" fmla="*/ 89531 h 179061"/>
              <a:gd name="connsiteX1157" fmla="*/ 867490 w 9414549"/>
              <a:gd name="connsiteY1157" fmla="*/ 81439 h 179061"/>
              <a:gd name="connsiteX1158" fmla="*/ 730506 w 9414549"/>
              <a:gd name="connsiteY1158" fmla="*/ 81439 h 179061"/>
              <a:gd name="connsiteX1159" fmla="*/ 751546 w 9414549"/>
              <a:gd name="connsiteY1159" fmla="*/ 89531 h 179061"/>
              <a:gd name="connsiteX1160" fmla="*/ 730506 w 9414549"/>
              <a:gd name="connsiteY1160" fmla="*/ 97623 h 179061"/>
              <a:gd name="connsiteX1161" fmla="*/ 711121 w 9414549"/>
              <a:gd name="connsiteY1161" fmla="*/ 92680 h 179061"/>
              <a:gd name="connsiteX1162" fmla="*/ 709468 w 9414549"/>
              <a:gd name="connsiteY1162" fmla="*/ 89531 h 179061"/>
              <a:gd name="connsiteX1163" fmla="*/ 730506 w 9414549"/>
              <a:gd name="connsiteY1163" fmla="*/ 81439 h 179061"/>
              <a:gd name="connsiteX1164" fmla="*/ 631003 w 9414549"/>
              <a:gd name="connsiteY1164" fmla="*/ 81439 h 179061"/>
              <a:gd name="connsiteX1165" fmla="*/ 652042 w 9414549"/>
              <a:gd name="connsiteY1165" fmla="*/ 89531 h 179061"/>
              <a:gd name="connsiteX1166" fmla="*/ 631003 w 9414549"/>
              <a:gd name="connsiteY1166" fmla="*/ 97623 h 179061"/>
              <a:gd name="connsiteX1167" fmla="*/ 611617 w 9414549"/>
              <a:gd name="connsiteY1167" fmla="*/ 92680 h 179061"/>
              <a:gd name="connsiteX1168" fmla="*/ 609964 w 9414549"/>
              <a:gd name="connsiteY1168" fmla="*/ 89531 h 179061"/>
              <a:gd name="connsiteX1169" fmla="*/ 631003 w 9414549"/>
              <a:gd name="connsiteY1169" fmla="*/ 81439 h 179061"/>
              <a:gd name="connsiteX1170" fmla="*/ 494019 w 9414549"/>
              <a:gd name="connsiteY1170" fmla="*/ 81439 h 179061"/>
              <a:gd name="connsiteX1171" fmla="*/ 515058 w 9414549"/>
              <a:gd name="connsiteY1171" fmla="*/ 89531 h 179061"/>
              <a:gd name="connsiteX1172" fmla="*/ 494019 w 9414549"/>
              <a:gd name="connsiteY1172" fmla="*/ 97623 h 179061"/>
              <a:gd name="connsiteX1173" fmla="*/ 474633 w 9414549"/>
              <a:gd name="connsiteY1173" fmla="*/ 92680 h 179061"/>
              <a:gd name="connsiteX1174" fmla="*/ 472980 w 9414549"/>
              <a:gd name="connsiteY1174" fmla="*/ 89531 h 179061"/>
              <a:gd name="connsiteX1175" fmla="*/ 494019 w 9414549"/>
              <a:gd name="connsiteY1175" fmla="*/ 81439 h 179061"/>
              <a:gd name="connsiteX1176" fmla="*/ 394513 w 9414549"/>
              <a:gd name="connsiteY1176" fmla="*/ 81439 h 179061"/>
              <a:gd name="connsiteX1177" fmla="*/ 415552 w 9414549"/>
              <a:gd name="connsiteY1177" fmla="*/ 89531 h 179061"/>
              <a:gd name="connsiteX1178" fmla="*/ 394513 w 9414549"/>
              <a:gd name="connsiteY1178" fmla="*/ 97623 h 179061"/>
              <a:gd name="connsiteX1179" fmla="*/ 375127 w 9414549"/>
              <a:gd name="connsiteY1179" fmla="*/ 92680 h 179061"/>
              <a:gd name="connsiteX1180" fmla="*/ 373474 w 9414549"/>
              <a:gd name="connsiteY1180" fmla="*/ 89531 h 179061"/>
              <a:gd name="connsiteX1181" fmla="*/ 394513 w 9414549"/>
              <a:gd name="connsiteY1181" fmla="*/ 81439 h 179061"/>
              <a:gd name="connsiteX1182" fmla="*/ 257529 w 9414549"/>
              <a:gd name="connsiteY1182" fmla="*/ 81439 h 179061"/>
              <a:gd name="connsiteX1183" fmla="*/ 278568 w 9414549"/>
              <a:gd name="connsiteY1183" fmla="*/ 89531 h 179061"/>
              <a:gd name="connsiteX1184" fmla="*/ 257529 w 9414549"/>
              <a:gd name="connsiteY1184" fmla="*/ 97623 h 179061"/>
              <a:gd name="connsiteX1185" fmla="*/ 238143 w 9414549"/>
              <a:gd name="connsiteY1185" fmla="*/ 92680 h 179061"/>
              <a:gd name="connsiteX1186" fmla="*/ 236490 w 9414549"/>
              <a:gd name="connsiteY1186" fmla="*/ 89531 h 179061"/>
              <a:gd name="connsiteX1187" fmla="*/ 257529 w 9414549"/>
              <a:gd name="connsiteY1187" fmla="*/ 81439 h 179061"/>
              <a:gd name="connsiteX1188" fmla="*/ 158023 w 9414549"/>
              <a:gd name="connsiteY1188" fmla="*/ 81439 h 179061"/>
              <a:gd name="connsiteX1189" fmla="*/ 179062 w 9414549"/>
              <a:gd name="connsiteY1189" fmla="*/ 89531 h 179061"/>
              <a:gd name="connsiteX1190" fmla="*/ 158023 w 9414549"/>
              <a:gd name="connsiteY1190" fmla="*/ 97623 h 179061"/>
              <a:gd name="connsiteX1191" fmla="*/ 138638 w 9414549"/>
              <a:gd name="connsiteY1191" fmla="*/ 92680 h 179061"/>
              <a:gd name="connsiteX1192" fmla="*/ 136984 w 9414549"/>
              <a:gd name="connsiteY1192" fmla="*/ 89531 h 179061"/>
              <a:gd name="connsiteX1193" fmla="*/ 158023 w 9414549"/>
              <a:gd name="connsiteY1193" fmla="*/ 81439 h 179061"/>
              <a:gd name="connsiteX1194" fmla="*/ 21039 w 9414549"/>
              <a:gd name="connsiteY1194" fmla="*/ 81439 h 179061"/>
              <a:gd name="connsiteX1195" fmla="*/ 42078 w 9414549"/>
              <a:gd name="connsiteY1195" fmla="*/ 89531 h 179061"/>
              <a:gd name="connsiteX1196" fmla="*/ 21039 w 9414549"/>
              <a:gd name="connsiteY1196" fmla="*/ 97623 h 179061"/>
              <a:gd name="connsiteX1197" fmla="*/ 1654 w 9414549"/>
              <a:gd name="connsiteY1197" fmla="*/ 92680 h 179061"/>
              <a:gd name="connsiteX1198" fmla="*/ 0 w 9414549"/>
              <a:gd name="connsiteY1198" fmla="*/ 89531 h 179061"/>
              <a:gd name="connsiteX1199" fmla="*/ 21039 w 9414549"/>
              <a:gd name="connsiteY1199" fmla="*/ 81439 h 179061"/>
              <a:gd name="connsiteX1200" fmla="*/ 9325018 w 9414549"/>
              <a:gd name="connsiteY1200" fmla="*/ 67789 h 179061"/>
              <a:gd name="connsiteX1201" fmla="*/ 9346760 w 9414549"/>
              <a:gd name="connsiteY1201" fmla="*/ 89531 h 179061"/>
              <a:gd name="connsiteX1202" fmla="*/ 9325018 w 9414549"/>
              <a:gd name="connsiteY1202" fmla="*/ 111272 h 179061"/>
              <a:gd name="connsiteX1203" fmla="*/ 9303276 w 9414549"/>
              <a:gd name="connsiteY1203" fmla="*/ 89531 h 179061"/>
              <a:gd name="connsiteX1204" fmla="*/ 9325018 w 9414549"/>
              <a:gd name="connsiteY1204" fmla="*/ 67789 h 179061"/>
              <a:gd name="connsiteX1205" fmla="*/ 9088532 w 9414549"/>
              <a:gd name="connsiteY1205" fmla="*/ 67789 h 179061"/>
              <a:gd name="connsiteX1206" fmla="*/ 9110274 w 9414549"/>
              <a:gd name="connsiteY1206" fmla="*/ 89531 h 179061"/>
              <a:gd name="connsiteX1207" fmla="*/ 9088532 w 9414549"/>
              <a:gd name="connsiteY1207" fmla="*/ 111272 h 179061"/>
              <a:gd name="connsiteX1208" fmla="*/ 9066790 w 9414549"/>
              <a:gd name="connsiteY1208" fmla="*/ 89531 h 179061"/>
              <a:gd name="connsiteX1209" fmla="*/ 9088532 w 9414549"/>
              <a:gd name="connsiteY1209" fmla="*/ 67789 h 179061"/>
              <a:gd name="connsiteX1210" fmla="*/ 8852043 w 9414549"/>
              <a:gd name="connsiteY1210" fmla="*/ 67789 h 179061"/>
              <a:gd name="connsiteX1211" fmla="*/ 8873785 w 9414549"/>
              <a:gd name="connsiteY1211" fmla="*/ 89531 h 179061"/>
              <a:gd name="connsiteX1212" fmla="*/ 8852043 w 9414549"/>
              <a:gd name="connsiteY1212" fmla="*/ 111272 h 179061"/>
              <a:gd name="connsiteX1213" fmla="*/ 8830301 w 9414549"/>
              <a:gd name="connsiteY1213" fmla="*/ 89531 h 179061"/>
              <a:gd name="connsiteX1214" fmla="*/ 8852043 w 9414549"/>
              <a:gd name="connsiteY1214" fmla="*/ 67789 h 179061"/>
              <a:gd name="connsiteX1215" fmla="*/ 8615554 w 9414549"/>
              <a:gd name="connsiteY1215" fmla="*/ 67789 h 179061"/>
              <a:gd name="connsiteX1216" fmla="*/ 8637296 w 9414549"/>
              <a:gd name="connsiteY1216" fmla="*/ 89531 h 179061"/>
              <a:gd name="connsiteX1217" fmla="*/ 8615554 w 9414549"/>
              <a:gd name="connsiteY1217" fmla="*/ 111272 h 179061"/>
              <a:gd name="connsiteX1218" fmla="*/ 8593812 w 9414549"/>
              <a:gd name="connsiteY1218" fmla="*/ 89531 h 179061"/>
              <a:gd name="connsiteX1219" fmla="*/ 8615554 w 9414549"/>
              <a:gd name="connsiteY1219" fmla="*/ 67789 h 179061"/>
              <a:gd name="connsiteX1220" fmla="*/ 8379064 w 9414549"/>
              <a:gd name="connsiteY1220" fmla="*/ 67789 h 179061"/>
              <a:gd name="connsiteX1221" fmla="*/ 8400806 w 9414549"/>
              <a:gd name="connsiteY1221" fmla="*/ 89531 h 179061"/>
              <a:gd name="connsiteX1222" fmla="*/ 8379064 w 9414549"/>
              <a:gd name="connsiteY1222" fmla="*/ 111272 h 179061"/>
              <a:gd name="connsiteX1223" fmla="*/ 8357322 w 9414549"/>
              <a:gd name="connsiteY1223" fmla="*/ 89531 h 179061"/>
              <a:gd name="connsiteX1224" fmla="*/ 8379064 w 9414549"/>
              <a:gd name="connsiteY1224" fmla="*/ 67789 h 179061"/>
              <a:gd name="connsiteX1225" fmla="*/ 8142574 w 9414549"/>
              <a:gd name="connsiteY1225" fmla="*/ 67789 h 179061"/>
              <a:gd name="connsiteX1226" fmla="*/ 8164316 w 9414549"/>
              <a:gd name="connsiteY1226" fmla="*/ 89531 h 179061"/>
              <a:gd name="connsiteX1227" fmla="*/ 8142574 w 9414549"/>
              <a:gd name="connsiteY1227" fmla="*/ 111272 h 179061"/>
              <a:gd name="connsiteX1228" fmla="*/ 8120832 w 9414549"/>
              <a:gd name="connsiteY1228" fmla="*/ 89531 h 179061"/>
              <a:gd name="connsiteX1229" fmla="*/ 8142574 w 9414549"/>
              <a:gd name="connsiteY1229" fmla="*/ 67789 h 179061"/>
              <a:gd name="connsiteX1230" fmla="*/ 7906086 w 9414549"/>
              <a:gd name="connsiteY1230" fmla="*/ 67789 h 179061"/>
              <a:gd name="connsiteX1231" fmla="*/ 7927827 w 9414549"/>
              <a:gd name="connsiteY1231" fmla="*/ 89531 h 179061"/>
              <a:gd name="connsiteX1232" fmla="*/ 7906086 w 9414549"/>
              <a:gd name="connsiteY1232" fmla="*/ 111272 h 179061"/>
              <a:gd name="connsiteX1233" fmla="*/ 7884344 w 9414549"/>
              <a:gd name="connsiteY1233" fmla="*/ 89531 h 179061"/>
              <a:gd name="connsiteX1234" fmla="*/ 7906086 w 9414549"/>
              <a:gd name="connsiteY1234" fmla="*/ 67789 h 179061"/>
              <a:gd name="connsiteX1235" fmla="*/ 7669596 w 9414549"/>
              <a:gd name="connsiteY1235" fmla="*/ 67789 h 179061"/>
              <a:gd name="connsiteX1236" fmla="*/ 7691337 w 9414549"/>
              <a:gd name="connsiteY1236" fmla="*/ 89531 h 179061"/>
              <a:gd name="connsiteX1237" fmla="*/ 7669596 w 9414549"/>
              <a:gd name="connsiteY1237" fmla="*/ 111272 h 179061"/>
              <a:gd name="connsiteX1238" fmla="*/ 7647854 w 9414549"/>
              <a:gd name="connsiteY1238" fmla="*/ 89531 h 179061"/>
              <a:gd name="connsiteX1239" fmla="*/ 7669596 w 9414549"/>
              <a:gd name="connsiteY1239" fmla="*/ 67789 h 179061"/>
              <a:gd name="connsiteX1240" fmla="*/ 7433106 w 9414549"/>
              <a:gd name="connsiteY1240" fmla="*/ 67789 h 179061"/>
              <a:gd name="connsiteX1241" fmla="*/ 7454847 w 9414549"/>
              <a:gd name="connsiteY1241" fmla="*/ 89531 h 179061"/>
              <a:gd name="connsiteX1242" fmla="*/ 7433106 w 9414549"/>
              <a:gd name="connsiteY1242" fmla="*/ 111272 h 179061"/>
              <a:gd name="connsiteX1243" fmla="*/ 7411364 w 9414549"/>
              <a:gd name="connsiteY1243" fmla="*/ 89531 h 179061"/>
              <a:gd name="connsiteX1244" fmla="*/ 7433106 w 9414549"/>
              <a:gd name="connsiteY1244" fmla="*/ 67789 h 179061"/>
              <a:gd name="connsiteX1245" fmla="*/ 7196618 w 9414549"/>
              <a:gd name="connsiteY1245" fmla="*/ 67789 h 179061"/>
              <a:gd name="connsiteX1246" fmla="*/ 7218359 w 9414549"/>
              <a:gd name="connsiteY1246" fmla="*/ 89531 h 179061"/>
              <a:gd name="connsiteX1247" fmla="*/ 7196618 w 9414549"/>
              <a:gd name="connsiteY1247" fmla="*/ 111272 h 179061"/>
              <a:gd name="connsiteX1248" fmla="*/ 7174876 w 9414549"/>
              <a:gd name="connsiteY1248" fmla="*/ 89531 h 179061"/>
              <a:gd name="connsiteX1249" fmla="*/ 7196618 w 9414549"/>
              <a:gd name="connsiteY1249" fmla="*/ 67789 h 179061"/>
              <a:gd name="connsiteX1250" fmla="*/ 6960128 w 9414549"/>
              <a:gd name="connsiteY1250" fmla="*/ 67789 h 179061"/>
              <a:gd name="connsiteX1251" fmla="*/ 6981869 w 9414549"/>
              <a:gd name="connsiteY1251" fmla="*/ 89531 h 179061"/>
              <a:gd name="connsiteX1252" fmla="*/ 6960128 w 9414549"/>
              <a:gd name="connsiteY1252" fmla="*/ 111272 h 179061"/>
              <a:gd name="connsiteX1253" fmla="*/ 6938386 w 9414549"/>
              <a:gd name="connsiteY1253" fmla="*/ 89531 h 179061"/>
              <a:gd name="connsiteX1254" fmla="*/ 6960128 w 9414549"/>
              <a:gd name="connsiteY1254" fmla="*/ 67789 h 179061"/>
              <a:gd name="connsiteX1255" fmla="*/ 6723639 w 9414549"/>
              <a:gd name="connsiteY1255" fmla="*/ 67789 h 179061"/>
              <a:gd name="connsiteX1256" fmla="*/ 6745380 w 9414549"/>
              <a:gd name="connsiteY1256" fmla="*/ 89531 h 179061"/>
              <a:gd name="connsiteX1257" fmla="*/ 6723639 w 9414549"/>
              <a:gd name="connsiteY1257" fmla="*/ 111272 h 179061"/>
              <a:gd name="connsiteX1258" fmla="*/ 6701897 w 9414549"/>
              <a:gd name="connsiteY1258" fmla="*/ 89531 h 179061"/>
              <a:gd name="connsiteX1259" fmla="*/ 6723639 w 9414549"/>
              <a:gd name="connsiteY1259" fmla="*/ 67789 h 179061"/>
              <a:gd name="connsiteX1260" fmla="*/ 6487150 w 9414549"/>
              <a:gd name="connsiteY1260" fmla="*/ 67789 h 179061"/>
              <a:gd name="connsiteX1261" fmla="*/ 6508891 w 9414549"/>
              <a:gd name="connsiteY1261" fmla="*/ 89531 h 179061"/>
              <a:gd name="connsiteX1262" fmla="*/ 6487150 w 9414549"/>
              <a:gd name="connsiteY1262" fmla="*/ 111272 h 179061"/>
              <a:gd name="connsiteX1263" fmla="*/ 6465408 w 9414549"/>
              <a:gd name="connsiteY1263" fmla="*/ 89531 h 179061"/>
              <a:gd name="connsiteX1264" fmla="*/ 6487150 w 9414549"/>
              <a:gd name="connsiteY1264" fmla="*/ 67789 h 179061"/>
              <a:gd name="connsiteX1265" fmla="*/ 6250660 w 9414549"/>
              <a:gd name="connsiteY1265" fmla="*/ 67789 h 179061"/>
              <a:gd name="connsiteX1266" fmla="*/ 6272401 w 9414549"/>
              <a:gd name="connsiteY1266" fmla="*/ 89531 h 179061"/>
              <a:gd name="connsiteX1267" fmla="*/ 6250660 w 9414549"/>
              <a:gd name="connsiteY1267" fmla="*/ 111272 h 179061"/>
              <a:gd name="connsiteX1268" fmla="*/ 6228918 w 9414549"/>
              <a:gd name="connsiteY1268" fmla="*/ 89531 h 179061"/>
              <a:gd name="connsiteX1269" fmla="*/ 6250660 w 9414549"/>
              <a:gd name="connsiteY1269" fmla="*/ 67789 h 179061"/>
              <a:gd name="connsiteX1270" fmla="*/ 6014171 w 9414549"/>
              <a:gd name="connsiteY1270" fmla="*/ 67789 h 179061"/>
              <a:gd name="connsiteX1271" fmla="*/ 6035912 w 9414549"/>
              <a:gd name="connsiteY1271" fmla="*/ 89531 h 179061"/>
              <a:gd name="connsiteX1272" fmla="*/ 6014171 w 9414549"/>
              <a:gd name="connsiteY1272" fmla="*/ 111272 h 179061"/>
              <a:gd name="connsiteX1273" fmla="*/ 5992429 w 9414549"/>
              <a:gd name="connsiteY1273" fmla="*/ 89531 h 179061"/>
              <a:gd name="connsiteX1274" fmla="*/ 6014171 w 9414549"/>
              <a:gd name="connsiteY1274" fmla="*/ 67789 h 179061"/>
              <a:gd name="connsiteX1275" fmla="*/ 5777682 w 9414549"/>
              <a:gd name="connsiteY1275" fmla="*/ 67789 h 179061"/>
              <a:gd name="connsiteX1276" fmla="*/ 5799423 w 9414549"/>
              <a:gd name="connsiteY1276" fmla="*/ 89531 h 179061"/>
              <a:gd name="connsiteX1277" fmla="*/ 5777682 w 9414549"/>
              <a:gd name="connsiteY1277" fmla="*/ 111272 h 179061"/>
              <a:gd name="connsiteX1278" fmla="*/ 5755940 w 9414549"/>
              <a:gd name="connsiteY1278" fmla="*/ 89531 h 179061"/>
              <a:gd name="connsiteX1279" fmla="*/ 5777682 w 9414549"/>
              <a:gd name="connsiteY1279" fmla="*/ 67789 h 179061"/>
              <a:gd name="connsiteX1280" fmla="*/ 5541192 w 9414549"/>
              <a:gd name="connsiteY1280" fmla="*/ 67789 h 179061"/>
              <a:gd name="connsiteX1281" fmla="*/ 5562933 w 9414549"/>
              <a:gd name="connsiteY1281" fmla="*/ 89531 h 179061"/>
              <a:gd name="connsiteX1282" fmla="*/ 5541192 w 9414549"/>
              <a:gd name="connsiteY1282" fmla="*/ 111272 h 179061"/>
              <a:gd name="connsiteX1283" fmla="*/ 5519450 w 9414549"/>
              <a:gd name="connsiteY1283" fmla="*/ 89531 h 179061"/>
              <a:gd name="connsiteX1284" fmla="*/ 5541192 w 9414549"/>
              <a:gd name="connsiteY1284" fmla="*/ 67789 h 179061"/>
              <a:gd name="connsiteX1285" fmla="*/ 5304703 w 9414549"/>
              <a:gd name="connsiteY1285" fmla="*/ 67789 h 179061"/>
              <a:gd name="connsiteX1286" fmla="*/ 5326444 w 9414549"/>
              <a:gd name="connsiteY1286" fmla="*/ 89531 h 179061"/>
              <a:gd name="connsiteX1287" fmla="*/ 5304703 w 9414549"/>
              <a:gd name="connsiteY1287" fmla="*/ 111272 h 179061"/>
              <a:gd name="connsiteX1288" fmla="*/ 5282961 w 9414549"/>
              <a:gd name="connsiteY1288" fmla="*/ 89531 h 179061"/>
              <a:gd name="connsiteX1289" fmla="*/ 5304703 w 9414549"/>
              <a:gd name="connsiteY1289" fmla="*/ 67789 h 179061"/>
              <a:gd name="connsiteX1290" fmla="*/ 5068214 w 9414549"/>
              <a:gd name="connsiteY1290" fmla="*/ 67789 h 179061"/>
              <a:gd name="connsiteX1291" fmla="*/ 5089955 w 9414549"/>
              <a:gd name="connsiteY1291" fmla="*/ 89531 h 179061"/>
              <a:gd name="connsiteX1292" fmla="*/ 5068214 w 9414549"/>
              <a:gd name="connsiteY1292" fmla="*/ 111272 h 179061"/>
              <a:gd name="connsiteX1293" fmla="*/ 5046472 w 9414549"/>
              <a:gd name="connsiteY1293" fmla="*/ 89531 h 179061"/>
              <a:gd name="connsiteX1294" fmla="*/ 5068214 w 9414549"/>
              <a:gd name="connsiteY1294" fmla="*/ 67789 h 179061"/>
              <a:gd name="connsiteX1295" fmla="*/ 4831724 w 9414549"/>
              <a:gd name="connsiteY1295" fmla="*/ 67789 h 179061"/>
              <a:gd name="connsiteX1296" fmla="*/ 4853465 w 9414549"/>
              <a:gd name="connsiteY1296" fmla="*/ 89531 h 179061"/>
              <a:gd name="connsiteX1297" fmla="*/ 4831724 w 9414549"/>
              <a:gd name="connsiteY1297" fmla="*/ 111272 h 179061"/>
              <a:gd name="connsiteX1298" fmla="*/ 4809982 w 9414549"/>
              <a:gd name="connsiteY1298" fmla="*/ 89531 h 179061"/>
              <a:gd name="connsiteX1299" fmla="*/ 4831724 w 9414549"/>
              <a:gd name="connsiteY1299" fmla="*/ 67789 h 179061"/>
              <a:gd name="connsiteX1300" fmla="*/ 4582820 w 9414549"/>
              <a:gd name="connsiteY1300" fmla="*/ 67789 h 179061"/>
              <a:gd name="connsiteX1301" fmla="*/ 4604561 w 9414549"/>
              <a:gd name="connsiteY1301" fmla="*/ 89531 h 179061"/>
              <a:gd name="connsiteX1302" fmla="*/ 4582820 w 9414549"/>
              <a:gd name="connsiteY1302" fmla="*/ 111272 h 179061"/>
              <a:gd name="connsiteX1303" fmla="*/ 4561078 w 9414549"/>
              <a:gd name="connsiteY1303" fmla="*/ 89531 h 179061"/>
              <a:gd name="connsiteX1304" fmla="*/ 4582820 w 9414549"/>
              <a:gd name="connsiteY1304" fmla="*/ 67789 h 179061"/>
              <a:gd name="connsiteX1305" fmla="*/ 4346335 w 9414549"/>
              <a:gd name="connsiteY1305" fmla="*/ 67789 h 179061"/>
              <a:gd name="connsiteX1306" fmla="*/ 4368076 w 9414549"/>
              <a:gd name="connsiteY1306" fmla="*/ 89531 h 179061"/>
              <a:gd name="connsiteX1307" fmla="*/ 4346335 w 9414549"/>
              <a:gd name="connsiteY1307" fmla="*/ 111272 h 179061"/>
              <a:gd name="connsiteX1308" fmla="*/ 4324593 w 9414549"/>
              <a:gd name="connsiteY1308" fmla="*/ 89531 h 179061"/>
              <a:gd name="connsiteX1309" fmla="*/ 4346335 w 9414549"/>
              <a:gd name="connsiteY1309" fmla="*/ 67789 h 179061"/>
              <a:gd name="connsiteX1310" fmla="*/ 4109845 w 9414549"/>
              <a:gd name="connsiteY1310" fmla="*/ 67789 h 179061"/>
              <a:gd name="connsiteX1311" fmla="*/ 4131586 w 9414549"/>
              <a:gd name="connsiteY1311" fmla="*/ 89531 h 179061"/>
              <a:gd name="connsiteX1312" fmla="*/ 4109845 w 9414549"/>
              <a:gd name="connsiteY1312" fmla="*/ 111272 h 179061"/>
              <a:gd name="connsiteX1313" fmla="*/ 4088103 w 9414549"/>
              <a:gd name="connsiteY1313" fmla="*/ 89531 h 179061"/>
              <a:gd name="connsiteX1314" fmla="*/ 4109845 w 9414549"/>
              <a:gd name="connsiteY1314" fmla="*/ 67789 h 179061"/>
              <a:gd name="connsiteX1315" fmla="*/ 3873360 w 9414549"/>
              <a:gd name="connsiteY1315" fmla="*/ 67789 h 179061"/>
              <a:gd name="connsiteX1316" fmla="*/ 3895102 w 9414549"/>
              <a:gd name="connsiteY1316" fmla="*/ 89531 h 179061"/>
              <a:gd name="connsiteX1317" fmla="*/ 3873360 w 9414549"/>
              <a:gd name="connsiteY1317" fmla="*/ 111272 h 179061"/>
              <a:gd name="connsiteX1318" fmla="*/ 3851618 w 9414549"/>
              <a:gd name="connsiteY1318" fmla="*/ 89531 h 179061"/>
              <a:gd name="connsiteX1319" fmla="*/ 3873360 w 9414549"/>
              <a:gd name="connsiteY1319" fmla="*/ 67789 h 179061"/>
              <a:gd name="connsiteX1320" fmla="*/ 3636871 w 9414549"/>
              <a:gd name="connsiteY1320" fmla="*/ 67789 h 179061"/>
              <a:gd name="connsiteX1321" fmla="*/ 3658613 w 9414549"/>
              <a:gd name="connsiteY1321" fmla="*/ 89531 h 179061"/>
              <a:gd name="connsiteX1322" fmla="*/ 3636871 w 9414549"/>
              <a:gd name="connsiteY1322" fmla="*/ 111272 h 179061"/>
              <a:gd name="connsiteX1323" fmla="*/ 3615129 w 9414549"/>
              <a:gd name="connsiteY1323" fmla="*/ 89531 h 179061"/>
              <a:gd name="connsiteX1324" fmla="*/ 3636871 w 9414549"/>
              <a:gd name="connsiteY1324" fmla="*/ 67789 h 179061"/>
              <a:gd name="connsiteX1325" fmla="*/ 3400382 w 9414549"/>
              <a:gd name="connsiteY1325" fmla="*/ 67789 h 179061"/>
              <a:gd name="connsiteX1326" fmla="*/ 3422123 w 9414549"/>
              <a:gd name="connsiteY1326" fmla="*/ 89531 h 179061"/>
              <a:gd name="connsiteX1327" fmla="*/ 3400382 w 9414549"/>
              <a:gd name="connsiteY1327" fmla="*/ 111272 h 179061"/>
              <a:gd name="connsiteX1328" fmla="*/ 3378640 w 9414549"/>
              <a:gd name="connsiteY1328" fmla="*/ 89531 h 179061"/>
              <a:gd name="connsiteX1329" fmla="*/ 3400382 w 9414549"/>
              <a:gd name="connsiteY1329" fmla="*/ 67789 h 179061"/>
              <a:gd name="connsiteX1330" fmla="*/ 3163892 w 9414549"/>
              <a:gd name="connsiteY1330" fmla="*/ 67789 h 179061"/>
              <a:gd name="connsiteX1331" fmla="*/ 3185634 w 9414549"/>
              <a:gd name="connsiteY1331" fmla="*/ 89531 h 179061"/>
              <a:gd name="connsiteX1332" fmla="*/ 3163892 w 9414549"/>
              <a:gd name="connsiteY1332" fmla="*/ 111272 h 179061"/>
              <a:gd name="connsiteX1333" fmla="*/ 3142151 w 9414549"/>
              <a:gd name="connsiteY1333" fmla="*/ 89531 h 179061"/>
              <a:gd name="connsiteX1334" fmla="*/ 3163892 w 9414549"/>
              <a:gd name="connsiteY1334" fmla="*/ 67789 h 179061"/>
              <a:gd name="connsiteX1335" fmla="*/ 2927403 w 9414549"/>
              <a:gd name="connsiteY1335" fmla="*/ 67789 h 179061"/>
              <a:gd name="connsiteX1336" fmla="*/ 2949146 w 9414549"/>
              <a:gd name="connsiteY1336" fmla="*/ 89531 h 179061"/>
              <a:gd name="connsiteX1337" fmla="*/ 2927403 w 9414549"/>
              <a:gd name="connsiteY1337" fmla="*/ 111272 h 179061"/>
              <a:gd name="connsiteX1338" fmla="*/ 2905662 w 9414549"/>
              <a:gd name="connsiteY1338" fmla="*/ 89531 h 179061"/>
              <a:gd name="connsiteX1339" fmla="*/ 2927403 w 9414549"/>
              <a:gd name="connsiteY1339" fmla="*/ 67789 h 179061"/>
              <a:gd name="connsiteX1340" fmla="*/ 2690914 w 9414549"/>
              <a:gd name="connsiteY1340" fmla="*/ 67789 h 179061"/>
              <a:gd name="connsiteX1341" fmla="*/ 2712655 w 9414549"/>
              <a:gd name="connsiteY1341" fmla="*/ 89531 h 179061"/>
              <a:gd name="connsiteX1342" fmla="*/ 2690914 w 9414549"/>
              <a:gd name="connsiteY1342" fmla="*/ 111272 h 179061"/>
              <a:gd name="connsiteX1343" fmla="*/ 2669172 w 9414549"/>
              <a:gd name="connsiteY1343" fmla="*/ 89531 h 179061"/>
              <a:gd name="connsiteX1344" fmla="*/ 2690914 w 9414549"/>
              <a:gd name="connsiteY1344" fmla="*/ 67789 h 179061"/>
              <a:gd name="connsiteX1345" fmla="*/ 2454425 w 9414549"/>
              <a:gd name="connsiteY1345" fmla="*/ 67789 h 179061"/>
              <a:gd name="connsiteX1346" fmla="*/ 2476167 w 9414549"/>
              <a:gd name="connsiteY1346" fmla="*/ 89531 h 179061"/>
              <a:gd name="connsiteX1347" fmla="*/ 2454425 w 9414549"/>
              <a:gd name="connsiteY1347" fmla="*/ 111272 h 179061"/>
              <a:gd name="connsiteX1348" fmla="*/ 2432684 w 9414549"/>
              <a:gd name="connsiteY1348" fmla="*/ 89531 h 179061"/>
              <a:gd name="connsiteX1349" fmla="*/ 2454425 w 9414549"/>
              <a:gd name="connsiteY1349" fmla="*/ 67789 h 179061"/>
              <a:gd name="connsiteX1350" fmla="*/ 2217937 w 9414549"/>
              <a:gd name="connsiteY1350" fmla="*/ 67789 h 179061"/>
              <a:gd name="connsiteX1351" fmla="*/ 2239679 w 9414549"/>
              <a:gd name="connsiteY1351" fmla="*/ 89531 h 179061"/>
              <a:gd name="connsiteX1352" fmla="*/ 2217937 w 9414549"/>
              <a:gd name="connsiteY1352" fmla="*/ 111272 h 179061"/>
              <a:gd name="connsiteX1353" fmla="*/ 2196196 w 9414549"/>
              <a:gd name="connsiteY1353" fmla="*/ 89531 h 179061"/>
              <a:gd name="connsiteX1354" fmla="*/ 2217937 w 9414549"/>
              <a:gd name="connsiteY1354" fmla="*/ 67789 h 179061"/>
              <a:gd name="connsiteX1355" fmla="*/ 1981449 w 9414549"/>
              <a:gd name="connsiteY1355" fmla="*/ 67789 h 179061"/>
              <a:gd name="connsiteX1356" fmla="*/ 2003191 w 9414549"/>
              <a:gd name="connsiteY1356" fmla="*/ 89531 h 179061"/>
              <a:gd name="connsiteX1357" fmla="*/ 1981449 w 9414549"/>
              <a:gd name="connsiteY1357" fmla="*/ 111272 h 179061"/>
              <a:gd name="connsiteX1358" fmla="*/ 1959707 w 9414549"/>
              <a:gd name="connsiteY1358" fmla="*/ 89531 h 179061"/>
              <a:gd name="connsiteX1359" fmla="*/ 1981449 w 9414549"/>
              <a:gd name="connsiteY1359" fmla="*/ 67789 h 179061"/>
              <a:gd name="connsiteX1360" fmla="*/ 1744959 w 9414549"/>
              <a:gd name="connsiteY1360" fmla="*/ 67789 h 179061"/>
              <a:gd name="connsiteX1361" fmla="*/ 1766701 w 9414549"/>
              <a:gd name="connsiteY1361" fmla="*/ 89531 h 179061"/>
              <a:gd name="connsiteX1362" fmla="*/ 1744959 w 9414549"/>
              <a:gd name="connsiteY1362" fmla="*/ 111272 h 179061"/>
              <a:gd name="connsiteX1363" fmla="*/ 1723217 w 9414549"/>
              <a:gd name="connsiteY1363" fmla="*/ 89531 h 179061"/>
              <a:gd name="connsiteX1364" fmla="*/ 1744959 w 9414549"/>
              <a:gd name="connsiteY1364" fmla="*/ 67789 h 179061"/>
              <a:gd name="connsiteX1365" fmla="*/ 1508468 w 9414549"/>
              <a:gd name="connsiteY1365" fmla="*/ 67789 h 179061"/>
              <a:gd name="connsiteX1366" fmla="*/ 1530209 w 9414549"/>
              <a:gd name="connsiteY1366" fmla="*/ 89531 h 179061"/>
              <a:gd name="connsiteX1367" fmla="*/ 1508468 w 9414549"/>
              <a:gd name="connsiteY1367" fmla="*/ 111272 h 179061"/>
              <a:gd name="connsiteX1368" fmla="*/ 1486727 w 9414549"/>
              <a:gd name="connsiteY1368" fmla="*/ 89531 h 179061"/>
              <a:gd name="connsiteX1369" fmla="*/ 1508468 w 9414549"/>
              <a:gd name="connsiteY1369" fmla="*/ 67789 h 179061"/>
              <a:gd name="connsiteX1370" fmla="*/ 1271979 w 9414549"/>
              <a:gd name="connsiteY1370" fmla="*/ 67789 h 179061"/>
              <a:gd name="connsiteX1371" fmla="*/ 1293722 w 9414549"/>
              <a:gd name="connsiteY1371" fmla="*/ 89531 h 179061"/>
              <a:gd name="connsiteX1372" fmla="*/ 1271979 w 9414549"/>
              <a:gd name="connsiteY1372" fmla="*/ 111272 h 179061"/>
              <a:gd name="connsiteX1373" fmla="*/ 1250238 w 9414549"/>
              <a:gd name="connsiteY1373" fmla="*/ 89531 h 179061"/>
              <a:gd name="connsiteX1374" fmla="*/ 1271979 w 9414549"/>
              <a:gd name="connsiteY1374" fmla="*/ 67789 h 179061"/>
              <a:gd name="connsiteX1375" fmla="*/ 1035488 w 9414549"/>
              <a:gd name="connsiteY1375" fmla="*/ 67789 h 179061"/>
              <a:gd name="connsiteX1376" fmla="*/ 1057231 w 9414549"/>
              <a:gd name="connsiteY1376" fmla="*/ 89531 h 179061"/>
              <a:gd name="connsiteX1377" fmla="*/ 1035488 w 9414549"/>
              <a:gd name="connsiteY1377" fmla="*/ 111272 h 179061"/>
              <a:gd name="connsiteX1378" fmla="*/ 1013747 w 9414549"/>
              <a:gd name="connsiteY1378" fmla="*/ 89531 h 179061"/>
              <a:gd name="connsiteX1379" fmla="*/ 1035488 w 9414549"/>
              <a:gd name="connsiteY1379" fmla="*/ 67789 h 179061"/>
              <a:gd name="connsiteX1380" fmla="*/ 798998 w 9414549"/>
              <a:gd name="connsiteY1380" fmla="*/ 67789 h 179061"/>
              <a:gd name="connsiteX1381" fmla="*/ 820740 w 9414549"/>
              <a:gd name="connsiteY1381" fmla="*/ 89531 h 179061"/>
              <a:gd name="connsiteX1382" fmla="*/ 798998 w 9414549"/>
              <a:gd name="connsiteY1382" fmla="*/ 111272 h 179061"/>
              <a:gd name="connsiteX1383" fmla="*/ 777257 w 9414549"/>
              <a:gd name="connsiteY1383" fmla="*/ 89531 h 179061"/>
              <a:gd name="connsiteX1384" fmla="*/ 798998 w 9414549"/>
              <a:gd name="connsiteY1384" fmla="*/ 67789 h 179061"/>
              <a:gd name="connsiteX1385" fmla="*/ 562511 w 9414549"/>
              <a:gd name="connsiteY1385" fmla="*/ 67789 h 179061"/>
              <a:gd name="connsiteX1386" fmla="*/ 584252 w 9414549"/>
              <a:gd name="connsiteY1386" fmla="*/ 89531 h 179061"/>
              <a:gd name="connsiteX1387" fmla="*/ 562511 w 9414549"/>
              <a:gd name="connsiteY1387" fmla="*/ 111272 h 179061"/>
              <a:gd name="connsiteX1388" fmla="*/ 540769 w 9414549"/>
              <a:gd name="connsiteY1388" fmla="*/ 89531 h 179061"/>
              <a:gd name="connsiteX1389" fmla="*/ 562511 w 9414549"/>
              <a:gd name="connsiteY1389" fmla="*/ 67789 h 179061"/>
              <a:gd name="connsiteX1390" fmla="*/ 326021 w 9414549"/>
              <a:gd name="connsiteY1390" fmla="*/ 67789 h 179061"/>
              <a:gd name="connsiteX1391" fmla="*/ 347762 w 9414549"/>
              <a:gd name="connsiteY1391" fmla="*/ 89531 h 179061"/>
              <a:gd name="connsiteX1392" fmla="*/ 326021 w 9414549"/>
              <a:gd name="connsiteY1392" fmla="*/ 111272 h 179061"/>
              <a:gd name="connsiteX1393" fmla="*/ 304279 w 9414549"/>
              <a:gd name="connsiteY1393" fmla="*/ 89531 h 179061"/>
              <a:gd name="connsiteX1394" fmla="*/ 326021 w 9414549"/>
              <a:gd name="connsiteY1394" fmla="*/ 67789 h 179061"/>
              <a:gd name="connsiteX1395" fmla="*/ 89531 w 9414549"/>
              <a:gd name="connsiteY1395" fmla="*/ 67789 h 179061"/>
              <a:gd name="connsiteX1396" fmla="*/ 111273 w 9414549"/>
              <a:gd name="connsiteY1396" fmla="*/ 89531 h 179061"/>
              <a:gd name="connsiteX1397" fmla="*/ 89531 w 9414549"/>
              <a:gd name="connsiteY1397" fmla="*/ 111272 h 179061"/>
              <a:gd name="connsiteX1398" fmla="*/ 67789 w 9414549"/>
              <a:gd name="connsiteY1398" fmla="*/ 89531 h 179061"/>
              <a:gd name="connsiteX1399" fmla="*/ 89531 w 9414549"/>
              <a:gd name="connsiteY1399" fmla="*/ 67789 h 179061"/>
              <a:gd name="connsiteX1400" fmla="*/ 9265106 w 9414549"/>
              <a:gd name="connsiteY1400" fmla="*/ 25165 h 179061"/>
              <a:gd name="connsiteX1401" fmla="*/ 9282309 w 9414549"/>
              <a:gd name="connsiteY1401" fmla="*/ 35378 h 179061"/>
              <a:gd name="connsiteX1402" fmla="*/ 9291464 w 9414549"/>
              <a:gd name="connsiteY1402" fmla="*/ 55977 h 179061"/>
              <a:gd name="connsiteX1403" fmla="*/ 9270865 w 9414549"/>
              <a:gd name="connsiteY1403" fmla="*/ 46822 h 179061"/>
              <a:gd name="connsiteX1404" fmla="*/ 9261710 w 9414549"/>
              <a:gd name="connsiteY1404" fmla="*/ 26223 h 179061"/>
              <a:gd name="connsiteX1405" fmla="*/ 9265106 w 9414549"/>
              <a:gd name="connsiteY1405" fmla="*/ 25165 h 179061"/>
              <a:gd name="connsiteX1406" fmla="*/ 9028620 w 9414549"/>
              <a:gd name="connsiteY1406" fmla="*/ 25165 h 179061"/>
              <a:gd name="connsiteX1407" fmla="*/ 9045823 w 9414549"/>
              <a:gd name="connsiteY1407" fmla="*/ 35378 h 179061"/>
              <a:gd name="connsiteX1408" fmla="*/ 9054978 w 9414549"/>
              <a:gd name="connsiteY1408" fmla="*/ 55977 h 179061"/>
              <a:gd name="connsiteX1409" fmla="*/ 9034379 w 9414549"/>
              <a:gd name="connsiteY1409" fmla="*/ 46822 h 179061"/>
              <a:gd name="connsiteX1410" fmla="*/ 9025224 w 9414549"/>
              <a:gd name="connsiteY1410" fmla="*/ 26223 h 179061"/>
              <a:gd name="connsiteX1411" fmla="*/ 9028620 w 9414549"/>
              <a:gd name="connsiteY1411" fmla="*/ 25165 h 179061"/>
              <a:gd name="connsiteX1412" fmla="*/ 8792131 w 9414549"/>
              <a:gd name="connsiteY1412" fmla="*/ 25165 h 179061"/>
              <a:gd name="connsiteX1413" fmla="*/ 8809334 w 9414549"/>
              <a:gd name="connsiteY1413" fmla="*/ 35378 h 179061"/>
              <a:gd name="connsiteX1414" fmla="*/ 8818489 w 9414549"/>
              <a:gd name="connsiteY1414" fmla="*/ 55977 h 179061"/>
              <a:gd name="connsiteX1415" fmla="*/ 8797890 w 9414549"/>
              <a:gd name="connsiteY1415" fmla="*/ 46822 h 179061"/>
              <a:gd name="connsiteX1416" fmla="*/ 8788735 w 9414549"/>
              <a:gd name="connsiteY1416" fmla="*/ 26223 h 179061"/>
              <a:gd name="connsiteX1417" fmla="*/ 8792131 w 9414549"/>
              <a:gd name="connsiteY1417" fmla="*/ 25165 h 179061"/>
              <a:gd name="connsiteX1418" fmla="*/ 8555642 w 9414549"/>
              <a:gd name="connsiteY1418" fmla="*/ 25165 h 179061"/>
              <a:gd name="connsiteX1419" fmla="*/ 8572845 w 9414549"/>
              <a:gd name="connsiteY1419" fmla="*/ 35378 h 179061"/>
              <a:gd name="connsiteX1420" fmla="*/ 8582000 w 9414549"/>
              <a:gd name="connsiteY1420" fmla="*/ 55977 h 179061"/>
              <a:gd name="connsiteX1421" fmla="*/ 8561401 w 9414549"/>
              <a:gd name="connsiteY1421" fmla="*/ 46822 h 179061"/>
              <a:gd name="connsiteX1422" fmla="*/ 8552246 w 9414549"/>
              <a:gd name="connsiteY1422" fmla="*/ 26223 h 179061"/>
              <a:gd name="connsiteX1423" fmla="*/ 8555642 w 9414549"/>
              <a:gd name="connsiteY1423" fmla="*/ 25165 h 179061"/>
              <a:gd name="connsiteX1424" fmla="*/ 8319152 w 9414549"/>
              <a:gd name="connsiteY1424" fmla="*/ 25165 h 179061"/>
              <a:gd name="connsiteX1425" fmla="*/ 8336355 w 9414549"/>
              <a:gd name="connsiteY1425" fmla="*/ 35378 h 179061"/>
              <a:gd name="connsiteX1426" fmla="*/ 8345510 w 9414549"/>
              <a:gd name="connsiteY1426" fmla="*/ 55977 h 179061"/>
              <a:gd name="connsiteX1427" fmla="*/ 8324911 w 9414549"/>
              <a:gd name="connsiteY1427" fmla="*/ 46822 h 179061"/>
              <a:gd name="connsiteX1428" fmla="*/ 8315756 w 9414549"/>
              <a:gd name="connsiteY1428" fmla="*/ 26223 h 179061"/>
              <a:gd name="connsiteX1429" fmla="*/ 8319152 w 9414549"/>
              <a:gd name="connsiteY1429" fmla="*/ 25165 h 179061"/>
              <a:gd name="connsiteX1430" fmla="*/ 8082662 w 9414549"/>
              <a:gd name="connsiteY1430" fmla="*/ 25165 h 179061"/>
              <a:gd name="connsiteX1431" fmla="*/ 8099865 w 9414549"/>
              <a:gd name="connsiteY1431" fmla="*/ 35378 h 179061"/>
              <a:gd name="connsiteX1432" fmla="*/ 8109020 w 9414549"/>
              <a:gd name="connsiteY1432" fmla="*/ 55977 h 179061"/>
              <a:gd name="connsiteX1433" fmla="*/ 8088421 w 9414549"/>
              <a:gd name="connsiteY1433" fmla="*/ 46822 h 179061"/>
              <a:gd name="connsiteX1434" fmla="*/ 8079266 w 9414549"/>
              <a:gd name="connsiteY1434" fmla="*/ 26223 h 179061"/>
              <a:gd name="connsiteX1435" fmla="*/ 8082662 w 9414549"/>
              <a:gd name="connsiteY1435" fmla="*/ 25165 h 179061"/>
              <a:gd name="connsiteX1436" fmla="*/ 7846174 w 9414549"/>
              <a:gd name="connsiteY1436" fmla="*/ 25165 h 179061"/>
              <a:gd name="connsiteX1437" fmla="*/ 7863377 w 9414549"/>
              <a:gd name="connsiteY1437" fmla="*/ 35378 h 179061"/>
              <a:gd name="connsiteX1438" fmla="*/ 7872532 w 9414549"/>
              <a:gd name="connsiteY1438" fmla="*/ 55977 h 179061"/>
              <a:gd name="connsiteX1439" fmla="*/ 7851933 w 9414549"/>
              <a:gd name="connsiteY1439" fmla="*/ 46822 h 179061"/>
              <a:gd name="connsiteX1440" fmla="*/ 7842778 w 9414549"/>
              <a:gd name="connsiteY1440" fmla="*/ 26223 h 179061"/>
              <a:gd name="connsiteX1441" fmla="*/ 7846174 w 9414549"/>
              <a:gd name="connsiteY1441" fmla="*/ 25165 h 179061"/>
              <a:gd name="connsiteX1442" fmla="*/ 7609684 w 9414549"/>
              <a:gd name="connsiteY1442" fmla="*/ 25165 h 179061"/>
              <a:gd name="connsiteX1443" fmla="*/ 7626887 w 9414549"/>
              <a:gd name="connsiteY1443" fmla="*/ 35378 h 179061"/>
              <a:gd name="connsiteX1444" fmla="*/ 7636042 w 9414549"/>
              <a:gd name="connsiteY1444" fmla="*/ 55977 h 179061"/>
              <a:gd name="connsiteX1445" fmla="*/ 7615443 w 9414549"/>
              <a:gd name="connsiteY1445" fmla="*/ 46822 h 179061"/>
              <a:gd name="connsiteX1446" fmla="*/ 7606288 w 9414549"/>
              <a:gd name="connsiteY1446" fmla="*/ 26223 h 179061"/>
              <a:gd name="connsiteX1447" fmla="*/ 7609684 w 9414549"/>
              <a:gd name="connsiteY1447" fmla="*/ 25165 h 179061"/>
              <a:gd name="connsiteX1448" fmla="*/ 7373194 w 9414549"/>
              <a:gd name="connsiteY1448" fmla="*/ 25165 h 179061"/>
              <a:gd name="connsiteX1449" fmla="*/ 7390397 w 9414549"/>
              <a:gd name="connsiteY1449" fmla="*/ 35378 h 179061"/>
              <a:gd name="connsiteX1450" fmla="*/ 7399552 w 9414549"/>
              <a:gd name="connsiteY1450" fmla="*/ 55977 h 179061"/>
              <a:gd name="connsiteX1451" fmla="*/ 7378953 w 9414549"/>
              <a:gd name="connsiteY1451" fmla="*/ 46822 h 179061"/>
              <a:gd name="connsiteX1452" fmla="*/ 7369798 w 9414549"/>
              <a:gd name="connsiteY1452" fmla="*/ 26223 h 179061"/>
              <a:gd name="connsiteX1453" fmla="*/ 7373194 w 9414549"/>
              <a:gd name="connsiteY1453" fmla="*/ 25165 h 179061"/>
              <a:gd name="connsiteX1454" fmla="*/ 7136706 w 9414549"/>
              <a:gd name="connsiteY1454" fmla="*/ 25165 h 179061"/>
              <a:gd name="connsiteX1455" fmla="*/ 7153909 w 9414549"/>
              <a:gd name="connsiteY1455" fmla="*/ 35378 h 179061"/>
              <a:gd name="connsiteX1456" fmla="*/ 7163064 w 9414549"/>
              <a:gd name="connsiteY1456" fmla="*/ 55977 h 179061"/>
              <a:gd name="connsiteX1457" fmla="*/ 7142465 w 9414549"/>
              <a:gd name="connsiteY1457" fmla="*/ 46822 h 179061"/>
              <a:gd name="connsiteX1458" fmla="*/ 7133310 w 9414549"/>
              <a:gd name="connsiteY1458" fmla="*/ 26223 h 179061"/>
              <a:gd name="connsiteX1459" fmla="*/ 7136706 w 9414549"/>
              <a:gd name="connsiteY1459" fmla="*/ 25165 h 179061"/>
              <a:gd name="connsiteX1460" fmla="*/ 6900216 w 9414549"/>
              <a:gd name="connsiteY1460" fmla="*/ 25165 h 179061"/>
              <a:gd name="connsiteX1461" fmla="*/ 6917419 w 9414549"/>
              <a:gd name="connsiteY1461" fmla="*/ 35378 h 179061"/>
              <a:gd name="connsiteX1462" fmla="*/ 6926574 w 9414549"/>
              <a:gd name="connsiteY1462" fmla="*/ 55977 h 179061"/>
              <a:gd name="connsiteX1463" fmla="*/ 6905975 w 9414549"/>
              <a:gd name="connsiteY1463" fmla="*/ 46822 h 179061"/>
              <a:gd name="connsiteX1464" fmla="*/ 6896820 w 9414549"/>
              <a:gd name="connsiteY1464" fmla="*/ 26223 h 179061"/>
              <a:gd name="connsiteX1465" fmla="*/ 6900216 w 9414549"/>
              <a:gd name="connsiteY1465" fmla="*/ 25165 h 179061"/>
              <a:gd name="connsiteX1466" fmla="*/ 6663727 w 9414549"/>
              <a:gd name="connsiteY1466" fmla="*/ 25165 h 179061"/>
              <a:gd name="connsiteX1467" fmla="*/ 6680930 w 9414549"/>
              <a:gd name="connsiteY1467" fmla="*/ 35378 h 179061"/>
              <a:gd name="connsiteX1468" fmla="*/ 6690085 w 9414549"/>
              <a:gd name="connsiteY1468" fmla="*/ 55977 h 179061"/>
              <a:gd name="connsiteX1469" fmla="*/ 6669486 w 9414549"/>
              <a:gd name="connsiteY1469" fmla="*/ 46822 h 179061"/>
              <a:gd name="connsiteX1470" fmla="*/ 6660331 w 9414549"/>
              <a:gd name="connsiteY1470" fmla="*/ 26223 h 179061"/>
              <a:gd name="connsiteX1471" fmla="*/ 6663727 w 9414549"/>
              <a:gd name="connsiteY1471" fmla="*/ 25165 h 179061"/>
              <a:gd name="connsiteX1472" fmla="*/ 6427238 w 9414549"/>
              <a:gd name="connsiteY1472" fmla="*/ 25165 h 179061"/>
              <a:gd name="connsiteX1473" fmla="*/ 6444441 w 9414549"/>
              <a:gd name="connsiteY1473" fmla="*/ 35378 h 179061"/>
              <a:gd name="connsiteX1474" fmla="*/ 6453596 w 9414549"/>
              <a:gd name="connsiteY1474" fmla="*/ 55977 h 179061"/>
              <a:gd name="connsiteX1475" fmla="*/ 6432997 w 9414549"/>
              <a:gd name="connsiteY1475" fmla="*/ 46822 h 179061"/>
              <a:gd name="connsiteX1476" fmla="*/ 6423842 w 9414549"/>
              <a:gd name="connsiteY1476" fmla="*/ 26223 h 179061"/>
              <a:gd name="connsiteX1477" fmla="*/ 6427238 w 9414549"/>
              <a:gd name="connsiteY1477" fmla="*/ 25165 h 179061"/>
              <a:gd name="connsiteX1478" fmla="*/ 6190748 w 9414549"/>
              <a:gd name="connsiteY1478" fmla="*/ 25165 h 179061"/>
              <a:gd name="connsiteX1479" fmla="*/ 6207951 w 9414549"/>
              <a:gd name="connsiteY1479" fmla="*/ 35378 h 179061"/>
              <a:gd name="connsiteX1480" fmla="*/ 6217106 w 9414549"/>
              <a:gd name="connsiteY1480" fmla="*/ 55977 h 179061"/>
              <a:gd name="connsiteX1481" fmla="*/ 6196507 w 9414549"/>
              <a:gd name="connsiteY1481" fmla="*/ 46822 h 179061"/>
              <a:gd name="connsiteX1482" fmla="*/ 6187352 w 9414549"/>
              <a:gd name="connsiteY1482" fmla="*/ 26223 h 179061"/>
              <a:gd name="connsiteX1483" fmla="*/ 6190748 w 9414549"/>
              <a:gd name="connsiteY1483" fmla="*/ 25165 h 179061"/>
              <a:gd name="connsiteX1484" fmla="*/ 5954259 w 9414549"/>
              <a:gd name="connsiteY1484" fmla="*/ 25165 h 179061"/>
              <a:gd name="connsiteX1485" fmla="*/ 5971462 w 9414549"/>
              <a:gd name="connsiteY1485" fmla="*/ 35378 h 179061"/>
              <a:gd name="connsiteX1486" fmla="*/ 5980617 w 9414549"/>
              <a:gd name="connsiteY1486" fmla="*/ 55977 h 179061"/>
              <a:gd name="connsiteX1487" fmla="*/ 5960018 w 9414549"/>
              <a:gd name="connsiteY1487" fmla="*/ 46822 h 179061"/>
              <a:gd name="connsiteX1488" fmla="*/ 5950863 w 9414549"/>
              <a:gd name="connsiteY1488" fmla="*/ 26223 h 179061"/>
              <a:gd name="connsiteX1489" fmla="*/ 5954259 w 9414549"/>
              <a:gd name="connsiteY1489" fmla="*/ 25165 h 179061"/>
              <a:gd name="connsiteX1490" fmla="*/ 5717770 w 9414549"/>
              <a:gd name="connsiteY1490" fmla="*/ 25165 h 179061"/>
              <a:gd name="connsiteX1491" fmla="*/ 5734973 w 9414549"/>
              <a:gd name="connsiteY1491" fmla="*/ 35378 h 179061"/>
              <a:gd name="connsiteX1492" fmla="*/ 5744128 w 9414549"/>
              <a:gd name="connsiteY1492" fmla="*/ 55977 h 179061"/>
              <a:gd name="connsiteX1493" fmla="*/ 5723529 w 9414549"/>
              <a:gd name="connsiteY1493" fmla="*/ 46822 h 179061"/>
              <a:gd name="connsiteX1494" fmla="*/ 5714374 w 9414549"/>
              <a:gd name="connsiteY1494" fmla="*/ 26223 h 179061"/>
              <a:gd name="connsiteX1495" fmla="*/ 5717770 w 9414549"/>
              <a:gd name="connsiteY1495" fmla="*/ 25165 h 179061"/>
              <a:gd name="connsiteX1496" fmla="*/ 5481280 w 9414549"/>
              <a:gd name="connsiteY1496" fmla="*/ 25165 h 179061"/>
              <a:gd name="connsiteX1497" fmla="*/ 5498483 w 9414549"/>
              <a:gd name="connsiteY1497" fmla="*/ 35378 h 179061"/>
              <a:gd name="connsiteX1498" fmla="*/ 5507638 w 9414549"/>
              <a:gd name="connsiteY1498" fmla="*/ 55977 h 179061"/>
              <a:gd name="connsiteX1499" fmla="*/ 5487039 w 9414549"/>
              <a:gd name="connsiteY1499" fmla="*/ 46822 h 179061"/>
              <a:gd name="connsiteX1500" fmla="*/ 5477884 w 9414549"/>
              <a:gd name="connsiteY1500" fmla="*/ 26223 h 179061"/>
              <a:gd name="connsiteX1501" fmla="*/ 5481280 w 9414549"/>
              <a:gd name="connsiteY1501" fmla="*/ 25165 h 179061"/>
              <a:gd name="connsiteX1502" fmla="*/ 5244791 w 9414549"/>
              <a:gd name="connsiteY1502" fmla="*/ 25165 h 179061"/>
              <a:gd name="connsiteX1503" fmla="*/ 5261994 w 9414549"/>
              <a:gd name="connsiteY1503" fmla="*/ 35378 h 179061"/>
              <a:gd name="connsiteX1504" fmla="*/ 5271149 w 9414549"/>
              <a:gd name="connsiteY1504" fmla="*/ 55977 h 179061"/>
              <a:gd name="connsiteX1505" fmla="*/ 5250550 w 9414549"/>
              <a:gd name="connsiteY1505" fmla="*/ 46822 h 179061"/>
              <a:gd name="connsiteX1506" fmla="*/ 5241395 w 9414549"/>
              <a:gd name="connsiteY1506" fmla="*/ 26223 h 179061"/>
              <a:gd name="connsiteX1507" fmla="*/ 5244791 w 9414549"/>
              <a:gd name="connsiteY1507" fmla="*/ 25165 h 179061"/>
              <a:gd name="connsiteX1508" fmla="*/ 5008302 w 9414549"/>
              <a:gd name="connsiteY1508" fmla="*/ 25165 h 179061"/>
              <a:gd name="connsiteX1509" fmla="*/ 5025505 w 9414549"/>
              <a:gd name="connsiteY1509" fmla="*/ 35378 h 179061"/>
              <a:gd name="connsiteX1510" fmla="*/ 5034660 w 9414549"/>
              <a:gd name="connsiteY1510" fmla="*/ 55977 h 179061"/>
              <a:gd name="connsiteX1511" fmla="*/ 5014061 w 9414549"/>
              <a:gd name="connsiteY1511" fmla="*/ 46822 h 179061"/>
              <a:gd name="connsiteX1512" fmla="*/ 5004906 w 9414549"/>
              <a:gd name="connsiteY1512" fmla="*/ 26223 h 179061"/>
              <a:gd name="connsiteX1513" fmla="*/ 5008302 w 9414549"/>
              <a:gd name="connsiteY1513" fmla="*/ 25165 h 179061"/>
              <a:gd name="connsiteX1514" fmla="*/ 4771812 w 9414549"/>
              <a:gd name="connsiteY1514" fmla="*/ 25165 h 179061"/>
              <a:gd name="connsiteX1515" fmla="*/ 4789015 w 9414549"/>
              <a:gd name="connsiteY1515" fmla="*/ 35378 h 179061"/>
              <a:gd name="connsiteX1516" fmla="*/ 4798170 w 9414549"/>
              <a:gd name="connsiteY1516" fmla="*/ 55977 h 179061"/>
              <a:gd name="connsiteX1517" fmla="*/ 4777571 w 9414549"/>
              <a:gd name="connsiteY1517" fmla="*/ 46822 h 179061"/>
              <a:gd name="connsiteX1518" fmla="*/ 4768416 w 9414549"/>
              <a:gd name="connsiteY1518" fmla="*/ 26223 h 179061"/>
              <a:gd name="connsiteX1519" fmla="*/ 4771812 w 9414549"/>
              <a:gd name="connsiteY1519" fmla="*/ 25165 h 179061"/>
              <a:gd name="connsiteX1520" fmla="*/ 4522908 w 9414549"/>
              <a:gd name="connsiteY1520" fmla="*/ 25165 h 179061"/>
              <a:gd name="connsiteX1521" fmla="*/ 4540111 w 9414549"/>
              <a:gd name="connsiteY1521" fmla="*/ 35378 h 179061"/>
              <a:gd name="connsiteX1522" fmla="*/ 4549266 w 9414549"/>
              <a:gd name="connsiteY1522" fmla="*/ 55977 h 179061"/>
              <a:gd name="connsiteX1523" fmla="*/ 4528667 w 9414549"/>
              <a:gd name="connsiteY1523" fmla="*/ 46822 h 179061"/>
              <a:gd name="connsiteX1524" fmla="*/ 4519512 w 9414549"/>
              <a:gd name="connsiteY1524" fmla="*/ 26223 h 179061"/>
              <a:gd name="connsiteX1525" fmla="*/ 4522908 w 9414549"/>
              <a:gd name="connsiteY1525" fmla="*/ 25165 h 179061"/>
              <a:gd name="connsiteX1526" fmla="*/ 4286423 w 9414549"/>
              <a:gd name="connsiteY1526" fmla="*/ 25165 h 179061"/>
              <a:gd name="connsiteX1527" fmla="*/ 4303626 w 9414549"/>
              <a:gd name="connsiteY1527" fmla="*/ 35378 h 179061"/>
              <a:gd name="connsiteX1528" fmla="*/ 4312781 w 9414549"/>
              <a:gd name="connsiteY1528" fmla="*/ 55977 h 179061"/>
              <a:gd name="connsiteX1529" fmla="*/ 4292182 w 9414549"/>
              <a:gd name="connsiteY1529" fmla="*/ 46822 h 179061"/>
              <a:gd name="connsiteX1530" fmla="*/ 4283027 w 9414549"/>
              <a:gd name="connsiteY1530" fmla="*/ 26223 h 179061"/>
              <a:gd name="connsiteX1531" fmla="*/ 4286423 w 9414549"/>
              <a:gd name="connsiteY1531" fmla="*/ 25165 h 179061"/>
              <a:gd name="connsiteX1532" fmla="*/ 4049933 w 9414549"/>
              <a:gd name="connsiteY1532" fmla="*/ 25165 h 179061"/>
              <a:gd name="connsiteX1533" fmla="*/ 4067136 w 9414549"/>
              <a:gd name="connsiteY1533" fmla="*/ 35378 h 179061"/>
              <a:gd name="connsiteX1534" fmla="*/ 4076291 w 9414549"/>
              <a:gd name="connsiteY1534" fmla="*/ 55977 h 179061"/>
              <a:gd name="connsiteX1535" fmla="*/ 4055692 w 9414549"/>
              <a:gd name="connsiteY1535" fmla="*/ 46822 h 179061"/>
              <a:gd name="connsiteX1536" fmla="*/ 4046537 w 9414549"/>
              <a:gd name="connsiteY1536" fmla="*/ 26223 h 179061"/>
              <a:gd name="connsiteX1537" fmla="*/ 4049933 w 9414549"/>
              <a:gd name="connsiteY1537" fmla="*/ 25165 h 179061"/>
              <a:gd name="connsiteX1538" fmla="*/ 3813448 w 9414549"/>
              <a:gd name="connsiteY1538" fmla="*/ 25165 h 179061"/>
              <a:gd name="connsiteX1539" fmla="*/ 3830651 w 9414549"/>
              <a:gd name="connsiteY1539" fmla="*/ 35378 h 179061"/>
              <a:gd name="connsiteX1540" fmla="*/ 3839806 w 9414549"/>
              <a:gd name="connsiteY1540" fmla="*/ 55977 h 179061"/>
              <a:gd name="connsiteX1541" fmla="*/ 3819207 w 9414549"/>
              <a:gd name="connsiteY1541" fmla="*/ 46822 h 179061"/>
              <a:gd name="connsiteX1542" fmla="*/ 3810052 w 9414549"/>
              <a:gd name="connsiteY1542" fmla="*/ 26223 h 179061"/>
              <a:gd name="connsiteX1543" fmla="*/ 3813448 w 9414549"/>
              <a:gd name="connsiteY1543" fmla="*/ 25165 h 179061"/>
              <a:gd name="connsiteX1544" fmla="*/ 3576960 w 9414549"/>
              <a:gd name="connsiteY1544" fmla="*/ 25165 h 179061"/>
              <a:gd name="connsiteX1545" fmla="*/ 3594162 w 9414549"/>
              <a:gd name="connsiteY1545" fmla="*/ 35378 h 179061"/>
              <a:gd name="connsiteX1546" fmla="*/ 3603317 w 9414549"/>
              <a:gd name="connsiteY1546" fmla="*/ 55977 h 179061"/>
              <a:gd name="connsiteX1547" fmla="*/ 3582718 w 9414549"/>
              <a:gd name="connsiteY1547" fmla="*/ 46822 h 179061"/>
              <a:gd name="connsiteX1548" fmla="*/ 3573563 w 9414549"/>
              <a:gd name="connsiteY1548" fmla="*/ 26223 h 179061"/>
              <a:gd name="connsiteX1549" fmla="*/ 3576960 w 9414549"/>
              <a:gd name="connsiteY1549" fmla="*/ 25165 h 179061"/>
              <a:gd name="connsiteX1550" fmla="*/ 3340470 w 9414549"/>
              <a:gd name="connsiteY1550" fmla="*/ 25165 h 179061"/>
              <a:gd name="connsiteX1551" fmla="*/ 3357672 w 9414549"/>
              <a:gd name="connsiteY1551" fmla="*/ 35378 h 179061"/>
              <a:gd name="connsiteX1552" fmla="*/ 3366828 w 9414549"/>
              <a:gd name="connsiteY1552" fmla="*/ 55977 h 179061"/>
              <a:gd name="connsiteX1553" fmla="*/ 3346229 w 9414549"/>
              <a:gd name="connsiteY1553" fmla="*/ 46822 h 179061"/>
              <a:gd name="connsiteX1554" fmla="*/ 3337073 w 9414549"/>
              <a:gd name="connsiteY1554" fmla="*/ 26223 h 179061"/>
              <a:gd name="connsiteX1555" fmla="*/ 3340470 w 9414549"/>
              <a:gd name="connsiteY1555" fmla="*/ 25165 h 179061"/>
              <a:gd name="connsiteX1556" fmla="*/ 3103981 w 9414549"/>
              <a:gd name="connsiteY1556" fmla="*/ 25165 h 179061"/>
              <a:gd name="connsiteX1557" fmla="*/ 3121184 w 9414549"/>
              <a:gd name="connsiteY1557" fmla="*/ 35378 h 179061"/>
              <a:gd name="connsiteX1558" fmla="*/ 3130339 w 9414549"/>
              <a:gd name="connsiteY1558" fmla="*/ 55977 h 179061"/>
              <a:gd name="connsiteX1559" fmla="*/ 3109740 w 9414549"/>
              <a:gd name="connsiteY1559" fmla="*/ 46822 h 179061"/>
              <a:gd name="connsiteX1560" fmla="*/ 3100585 w 9414549"/>
              <a:gd name="connsiteY1560" fmla="*/ 26223 h 179061"/>
              <a:gd name="connsiteX1561" fmla="*/ 3103981 w 9414549"/>
              <a:gd name="connsiteY1561" fmla="*/ 25165 h 179061"/>
              <a:gd name="connsiteX1562" fmla="*/ 2867492 w 9414549"/>
              <a:gd name="connsiteY1562" fmla="*/ 25165 h 179061"/>
              <a:gd name="connsiteX1563" fmla="*/ 2884695 w 9414549"/>
              <a:gd name="connsiteY1563" fmla="*/ 35378 h 179061"/>
              <a:gd name="connsiteX1564" fmla="*/ 2893849 w 9414549"/>
              <a:gd name="connsiteY1564" fmla="*/ 55977 h 179061"/>
              <a:gd name="connsiteX1565" fmla="*/ 2873251 w 9414549"/>
              <a:gd name="connsiteY1565" fmla="*/ 46822 h 179061"/>
              <a:gd name="connsiteX1566" fmla="*/ 2864096 w 9414549"/>
              <a:gd name="connsiteY1566" fmla="*/ 26223 h 179061"/>
              <a:gd name="connsiteX1567" fmla="*/ 2867492 w 9414549"/>
              <a:gd name="connsiteY1567" fmla="*/ 25165 h 179061"/>
              <a:gd name="connsiteX1568" fmla="*/ 2631003 w 9414549"/>
              <a:gd name="connsiteY1568" fmla="*/ 25165 h 179061"/>
              <a:gd name="connsiteX1569" fmla="*/ 2648205 w 9414549"/>
              <a:gd name="connsiteY1569" fmla="*/ 35378 h 179061"/>
              <a:gd name="connsiteX1570" fmla="*/ 2657360 w 9414549"/>
              <a:gd name="connsiteY1570" fmla="*/ 55977 h 179061"/>
              <a:gd name="connsiteX1571" fmla="*/ 2636761 w 9414549"/>
              <a:gd name="connsiteY1571" fmla="*/ 46822 h 179061"/>
              <a:gd name="connsiteX1572" fmla="*/ 2627606 w 9414549"/>
              <a:gd name="connsiteY1572" fmla="*/ 26223 h 179061"/>
              <a:gd name="connsiteX1573" fmla="*/ 2631003 w 9414549"/>
              <a:gd name="connsiteY1573" fmla="*/ 25165 h 179061"/>
              <a:gd name="connsiteX1574" fmla="*/ 2394514 w 9414549"/>
              <a:gd name="connsiteY1574" fmla="*/ 25165 h 179061"/>
              <a:gd name="connsiteX1575" fmla="*/ 2411716 w 9414549"/>
              <a:gd name="connsiteY1575" fmla="*/ 35378 h 179061"/>
              <a:gd name="connsiteX1576" fmla="*/ 2420871 w 9414549"/>
              <a:gd name="connsiteY1576" fmla="*/ 55977 h 179061"/>
              <a:gd name="connsiteX1577" fmla="*/ 2400273 w 9414549"/>
              <a:gd name="connsiteY1577" fmla="*/ 46822 h 179061"/>
              <a:gd name="connsiteX1578" fmla="*/ 2391118 w 9414549"/>
              <a:gd name="connsiteY1578" fmla="*/ 26223 h 179061"/>
              <a:gd name="connsiteX1579" fmla="*/ 2394514 w 9414549"/>
              <a:gd name="connsiteY1579" fmla="*/ 25165 h 179061"/>
              <a:gd name="connsiteX1580" fmla="*/ 2158026 w 9414549"/>
              <a:gd name="connsiteY1580" fmla="*/ 25165 h 179061"/>
              <a:gd name="connsiteX1581" fmla="*/ 2175229 w 9414549"/>
              <a:gd name="connsiteY1581" fmla="*/ 35378 h 179061"/>
              <a:gd name="connsiteX1582" fmla="*/ 2184383 w 9414549"/>
              <a:gd name="connsiteY1582" fmla="*/ 55977 h 179061"/>
              <a:gd name="connsiteX1583" fmla="*/ 2163785 w 9414549"/>
              <a:gd name="connsiteY1583" fmla="*/ 46822 h 179061"/>
              <a:gd name="connsiteX1584" fmla="*/ 2154630 w 9414549"/>
              <a:gd name="connsiteY1584" fmla="*/ 26223 h 179061"/>
              <a:gd name="connsiteX1585" fmla="*/ 2158026 w 9414549"/>
              <a:gd name="connsiteY1585" fmla="*/ 25165 h 179061"/>
              <a:gd name="connsiteX1586" fmla="*/ 1921538 w 9414549"/>
              <a:gd name="connsiteY1586" fmla="*/ 25165 h 179061"/>
              <a:gd name="connsiteX1587" fmla="*/ 1938740 w 9414549"/>
              <a:gd name="connsiteY1587" fmla="*/ 35378 h 179061"/>
              <a:gd name="connsiteX1588" fmla="*/ 1947895 w 9414549"/>
              <a:gd name="connsiteY1588" fmla="*/ 55977 h 179061"/>
              <a:gd name="connsiteX1589" fmla="*/ 1927297 w 9414549"/>
              <a:gd name="connsiteY1589" fmla="*/ 46822 h 179061"/>
              <a:gd name="connsiteX1590" fmla="*/ 1918141 w 9414549"/>
              <a:gd name="connsiteY1590" fmla="*/ 26223 h 179061"/>
              <a:gd name="connsiteX1591" fmla="*/ 1921538 w 9414549"/>
              <a:gd name="connsiteY1591" fmla="*/ 25165 h 179061"/>
              <a:gd name="connsiteX1592" fmla="*/ 1685047 w 9414549"/>
              <a:gd name="connsiteY1592" fmla="*/ 25165 h 179061"/>
              <a:gd name="connsiteX1593" fmla="*/ 1702249 w 9414549"/>
              <a:gd name="connsiteY1593" fmla="*/ 35378 h 179061"/>
              <a:gd name="connsiteX1594" fmla="*/ 1711405 w 9414549"/>
              <a:gd name="connsiteY1594" fmla="*/ 55977 h 179061"/>
              <a:gd name="connsiteX1595" fmla="*/ 1690806 w 9414549"/>
              <a:gd name="connsiteY1595" fmla="*/ 46822 h 179061"/>
              <a:gd name="connsiteX1596" fmla="*/ 1681650 w 9414549"/>
              <a:gd name="connsiteY1596" fmla="*/ 26223 h 179061"/>
              <a:gd name="connsiteX1597" fmla="*/ 1685047 w 9414549"/>
              <a:gd name="connsiteY1597" fmla="*/ 25165 h 179061"/>
              <a:gd name="connsiteX1598" fmla="*/ 1448557 w 9414549"/>
              <a:gd name="connsiteY1598" fmla="*/ 25165 h 179061"/>
              <a:gd name="connsiteX1599" fmla="*/ 1465759 w 9414549"/>
              <a:gd name="connsiteY1599" fmla="*/ 35378 h 179061"/>
              <a:gd name="connsiteX1600" fmla="*/ 1474914 w 9414549"/>
              <a:gd name="connsiteY1600" fmla="*/ 55977 h 179061"/>
              <a:gd name="connsiteX1601" fmla="*/ 1454315 w 9414549"/>
              <a:gd name="connsiteY1601" fmla="*/ 46822 h 179061"/>
              <a:gd name="connsiteX1602" fmla="*/ 1445160 w 9414549"/>
              <a:gd name="connsiteY1602" fmla="*/ 26223 h 179061"/>
              <a:gd name="connsiteX1603" fmla="*/ 1448557 w 9414549"/>
              <a:gd name="connsiteY1603" fmla="*/ 25165 h 179061"/>
              <a:gd name="connsiteX1604" fmla="*/ 1212068 w 9414549"/>
              <a:gd name="connsiteY1604" fmla="*/ 25165 h 179061"/>
              <a:gd name="connsiteX1605" fmla="*/ 1229271 w 9414549"/>
              <a:gd name="connsiteY1605" fmla="*/ 35378 h 179061"/>
              <a:gd name="connsiteX1606" fmla="*/ 1238425 w 9414549"/>
              <a:gd name="connsiteY1606" fmla="*/ 55977 h 179061"/>
              <a:gd name="connsiteX1607" fmla="*/ 1217826 w 9414549"/>
              <a:gd name="connsiteY1607" fmla="*/ 46822 h 179061"/>
              <a:gd name="connsiteX1608" fmla="*/ 1208672 w 9414549"/>
              <a:gd name="connsiteY1608" fmla="*/ 26223 h 179061"/>
              <a:gd name="connsiteX1609" fmla="*/ 1212068 w 9414549"/>
              <a:gd name="connsiteY1609" fmla="*/ 25165 h 179061"/>
              <a:gd name="connsiteX1610" fmla="*/ 975577 w 9414549"/>
              <a:gd name="connsiteY1610" fmla="*/ 25165 h 179061"/>
              <a:gd name="connsiteX1611" fmla="*/ 992780 w 9414549"/>
              <a:gd name="connsiteY1611" fmla="*/ 35378 h 179061"/>
              <a:gd name="connsiteX1612" fmla="*/ 1001934 w 9414549"/>
              <a:gd name="connsiteY1612" fmla="*/ 55977 h 179061"/>
              <a:gd name="connsiteX1613" fmla="*/ 981335 w 9414549"/>
              <a:gd name="connsiteY1613" fmla="*/ 46822 h 179061"/>
              <a:gd name="connsiteX1614" fmla="*/ 972181 w 9414549"/>
              <a:gd name="connsiteY1614" fmla="*/ 26223 h 179061"/>
              <a:gd name="connsiteX1615" fmla="*/ 975577 w 9414549"/>
              <a:gd name="connsiteY1615" fmla="*/ 25165 h 179061"/>
              <a:gd name="connsiteX1616" fmla="*/ 739087 w 9414549"/>
              <a:gd name="connsiteY1616" fmla="*/ 25165 h 179061"/>
              <a:gd name="connsiteX1617" fmla="*/ 756289 w 9414549"/>
              <a:gd name="connsiteY1617" fmla="*/ 35378 h 179061"/>
              <a:gd name="connsiteX1618" fmla="*/ 765444 w 9414549"/>
              <a:gd name="connsiteY1618" fmla="*/ 55977 h 179061"/>
              <a:gd name="connsiteX1619" fmla="*/ 744846 w 9414549"/>
              <a:gd name="connsiteY1619" fmla="*/ 46822 h 179061"/>
              <a:gd name="connsiteX1620" fmla="*/ 735691 w 9414549"/>
              <a:gd name="connsiteY1620" fmla="*/ 26223 h 179061"/>
              <a:gd name="connsiteX1621" fmla="*/ 739087 w 9414549"/>
              <a:gd name="connsiteY1621" fmla="*/ 25165 h 179061"/>
              <a:gd name="connsiteX1622" fmla="*/ 502599 w 9414549"/>
              <a:gd name="connsiteY1622" fmla="*/ 25165 h 179061"/>
              <a:gd name="connsiteX1623" fmla="*/ 519802 w 9414549"/>
              <a:gd name="connsiteY1623" fmla="*/ 35378 h 179061"/>
              <a:gd name="connsiteX1624" fmla="*/ 528957 w 9414549"/>
              <a:gd name="connsiteY1624" fmla="*/ 55977 h 179061"/>
              <a:gd name="connsiteX1625" fmla="*/ 508358 w 9414549"/>
              <a:gd name="connsiteY1625" fmla="*/ 46822 h 179061"/>
              <a:gd name="connsiteX1626" fmla="*/ 499203 w 9414549"/>
              <a:gd name="connsiteY1626" fmla="*/ 26223 h 179061"/>
              <a:gd name="connsiteX1627" fmla="*/ 502599 w 9414549"/>
              <a:gd name="connsiteY1627" fmla="*/ 25165 h 179061"/>
              <a:gd name="connsiteX1628" fmla="*/ 266109 w 9414549"/>
              <a:gd name="connsiteY1628" fmla="*/ 25165 h 179061"/>
              <a:gd name="connsiteX1629" fmla="*/ 283312 w 9414549"/>
              <a:gd name="connsiteY1629" fmla="*/ 35378 h 179061"/>
              <a:gd name="connsiteX1630" fmla="*/ 292467 w 9414549"/>
              <a:gd name="connsiteY1630" fmla="*/ 55977 h 179061"/>
              <a:gd name="connsiteX1631" fmla="*/ 271868 w 9414549"/>
              <a:gd name="connsiteY1631" fmla="*/ 46822 h 179061"/>
              <a:gd name="connsiteX1632" fmla="*/ 262713 w 9414549"/>
              <a:gd name="connsiteY1632" fmla="*/ 26223 h 179061"/>
              <a:gd name="connsiteX1633" fmla="*/ 266109 w 9414549"/>
              <a:gd name="connsiteY1633" fmla="*/ 25165 h 179061"/>
              <a:gd name="connsiteX1634" fmla="*/ 29620 w 9414549"/>
              <a:gd name="connsiteY1634" fmla="*/ 25165 h 179061"/>
              <a:gd name="connsiteX1635" fmla="*/ 46822 w 9414549"/>
              <a:gd name="connsiteY1635" fmla="*/ 35378 h 179061"/>
              <a:gd name="connsiteX1636" fmla="*/ 55977 w 9414549"/>
              <a:gd name="connsiteY1636" fmla="*/ 55977 h 179061"/>
              <a:gd name="connsiteX1637" fmla="*/ 35379 w 9414549"/>
              <a:gd name="connsiteY1637" fmla="*/ 46822 h 179061"/>
              <a:gd name="connsiteX1638" fmla="*/ 26223 w 9414549"/>
              <a:gd name="connsiteY1638" fmla="*/ 26223 h 179061"/>
              <a:gd name="connsiteX1639" fmla="*/ 29620 w 9414549"/>
              <a:gd name="connsiteY1639" fmla="*/ 25165 h 179061"/>
              <a:gd name="connsiteX1640" fmla="*/ 9384930 w 9414549"/>
              <a:gd name="connsiteY1640" fmla="*/ 25164 h 179061"/>
              <a:gd name="connsiteX1641" fmla="*/ 9388326 w 9414549"/>
              <a:gd name="connsiteY1641" fmla="*/ 26223 h 179061"/>
              <a:gd name="connsiteX1642" fmla="*/ 9379171 w 9414549"/>
              <a:gd name="connsiteY1642" fmla="*/ 46822 h 179061"/>
              <a:gd name="connsiteX1643" fmla="*/ 9358572 w 9414549"/>
              <a:gd name="connsiteY1643" fmla="*/ 55977 h 179061"/>
              <a:gd name="connsiteX1644" fmla="*/ 9367727 w 9414549"/>
              <a:gd name="connsiteY1644" fmla="*/ 35378 h 179061"/>
              <a:gd name="connsiteX1645" fmla="*/ 9384930 w 9414549"/>
              <a:gd name="connsiteY1645" fmla="*/ 25164 h 179061"/>
              <a:gd name="connsiteX1646" fmla="*/ 9148444 w 9414549"/>
              <a:gd name="connsiteY1646" fmla="*/ 25164 h 179061"/>
              <a:gd name="connsiteX1647" fmla="*/ 9151840 w 9414549"/>
              <a:gd name="connsiteY1647" fmla="*/ 26223 h 179061"/>
              <a:gd name="connsiteX1648" fmla="*/ 9142685 w 9414549"/>
              <a:gd name="connsiteY1648" fmla="*/ 46822 h 179061"/>
              <a:gd name="connsiteX1649" fmla="*/ 9122086 w 9414549"/>
              <a:gd name="connsiteY1649" fmla="*/ 55977 h 179061"/>
              <a:gd name="connsiteX1650" fmla="*/ 9131241 w 9414549"/>
              <a:gd name="connsiteY1650" fmla="*/ 35378 h 179061"/>
              <a:gd name="connsiteX1651" fmla="*/ 9148444 w 9414549"/>
              <a:gd name="connsiteY1651" fmla="*/ 25164 h 179061"/>
              <a:gd name="connsiteX1652" fmla="*/ 8911955 w 9414549"/>
              <a:gd name="connsiteY1652" fmla="*/ 25164 h 179061"/>
              <a:gd name="connsiteX1653" fmla="*/ 8915351 w 9414549"/>
              <a:gd name="connsiteY1653" fmla="*/ 26223 h 179061"/>
              <a:gd name="connsiteX1654" fmla="*/ 8906196 w 9414549"/>
              <a:gd name="connsiteY1654" fmla="*/ 46822 h 179061"/>
              <a:gd name="connsiteX1655" fmla="*/ 8885597 w 9414549"/>
              <a:gd name="connsiteY1655" fmla="*/ 55977 h 179061"/>
              <a:gd name="connsiteX1656" fmla="*/ 8894752 w 9414549"/>
              <a:gd name="connsiteY1656" fmla="*/ 35378 h 179061"/>
              <a:gd name="connsiteX1657" fmla="*/ 8911955 w 9414549"/>
              <a:gd name="connsiteY1657" fmla="*/ 25164 h 179061"/>
              <a:gd name="connsiteX1658" fmla="*/ 8675466 w 9414549"/>
              <a:gd name="connsiteY1658" fmla="*/ 25164 h 179061"/>
              <a:gd name="connsiteX1659" fmla="*/ 8678862 w 9414549"/>
              <a:gd name="connsiteY1659" fmla="*/ 26223 h 179061"/>
              <a:gd name="connsiteX1660" fmla="*/ 8669707 w 9414549"/>
              <a:gd name="connsiteY1660" fmla="*/ 46822 h 179061"/>
              <a:gd name="connsiteX1661" fmla="*/ 8649108 w 9414549"/>
              <a:gd name="connsiteY1661" fmla="*/ 55977 h 179061"/>
              <a:gd name="connsiteX1662" fmla="*/ 8658263 w 9414549"/>
              <a:gd name="connsiteY1662" fmla="*/ 35378 h 179061"/>
              <a:gd name="connsiteX1663" fmla="*/ 8675466 w 9414549"/>
              <a:gd name="connsiteY1663" fmla="*/ 25164 h 179061"/>
              <a:gd name="connsiteX1664" fmla="*/ 8438976 w 9414549"/>
              <a:gd name="connsiteY1664" fmla="*/ 25164 h 179061"/>
              <a:gd name="connsiteX1665" fmla="*/ 8442372 w 9414549"/>
              <a:gd name="connsiteY1665" fmla="*/ 26223 h 179061"/>
              <a:gd name="connsiteX1666" fmla="*/ 8433217 w 9414549"/>
              <a:gd name="connsiteY1666" fmla="*/ 46822 h 179061"/>
              <a:gd name="connsiteX1667" fmla="*/ 8412618 w 9414549"/>
              <a:gd name="connsiteY1667" fmla="*/ 55977 h 179061"/>
              <a:gd name="connsiteX1668" fmla="*/ 8421773 w 9414549"/>
              <a:gd name="connsiteY1668" fmla="*/ 35378 h 179061"/>
              <a:gd name="connsiteX1669" fmla="*/ 8438976 w 9414549"/>
              <a:gd name="connsiteY1669" fmla="*/ 25164 h 179061"/>
              <a:gd name="connsiteX1670" fmla="*/ 8202486 w 9414549"/>
              <a:gd name="connsiteY1670" fmla="*/ 25164 h 179061"/>
              <a:gd name="connsiteX1671" fmla="*/ 8205882 w 9414549"/>
              <a:gd name="connsiteY1671" fmla="*/ 26223 h 179061"/>
              <a:gd name="connsiteX1672" fmla="*/ 8196727 w 9414549"/>
              <a:gd name="connsiteY1672" fmla="*/ 46822 h 179061"/>
              <a:gd name="connsiteX1673" fmla="*/ 8176128 w 9414549"/>
              <a:gd name="connsiteY1673" fmla="*/ 55977 h 179061"/>
              <a:gd name="connsiteX1674" fmla="*/ 8185283 w 9414549"/>
              <a:gd name="connsiteY1674" fmla="*/ 35378 h 179061"/>
              <a:gd name="connsiteX1675" fmla="*/ 8202486 w 9414549"/>
              <a:gd name="connsiteY1675" fmla="*/ 25164 h 179061"/>
              <a:gd name="connsiteX1676" fmla="*/ 7965998 w 9414549"/>
              <a:gd name="connsiteY1676" fmla="*/ 25164 h 179061"/>
              <a:gd name="connsiteX1677" fmla="*/ 7969394 w 9414549"/>
              <a:gd name="connsiteY1677" fmla="*/ 26223 h 179061"/>
              <a:gd name="connsiteX1678" fmla="*/ 7960239 w 9414549"/>
              <a:gd name="connsiteY1678" fmla="*/ 46822 h 179061"/>
              <a:gd name="connsiteX1679" fmla="*/ 7939640 w 9414549"/>
              <a:gd name="connsiteY1679" fmla="*/ 55977 h 179061"/>
              <a:gd name="connsiteX1680" fmla="*/ 7948795 w 9414549"/>
              <a:gd name="connsiteY1680" fmla="*/ 35378 h 179061"/>
              <a:gd name="connsiteX1681" fmla="*/ 7965998 w 9414549"/>
              <a:gd name="connsiteY1681" fmla="*/ 25164 h 179061"/>
              <a:gd name="connsiteX1682" fmla="*/ 7729508 w 9414549"/>
              <a:gd name="connsiteY1682" fmla="*/ 25164 h 179061"/>
              <a:gd name="connsiteX1683" fmla="*/ 7732904 w 9414549"/>
              <a:gd name="connsiteY1683" fmla="*/ 26223 h 179061"/>
              <a:gd name="connsiteX1684" fmla="*/ 7723749 w 9414549"/>
              <a:gd name="connsiteY1684" fmla="*/ 46822 h 179061"/>
              <a:gd name="connsiteX1685" fmla="*/ 7703150 w 9414549"/>
              <a:gd name="connsiteY1685" fmla="*/ 55977 h 179061"/>
              <a:gd name="connsiteX1686" fmla="*/ 7712305 w 9414549"/>
              <a:gd name="connsiteY1686" fmla="*/ 35378 h 179061"/>
              <a:gd name="connsiteX1687" fmla="*/ 7729508 w 9414549"/>
              <a:gd name="connsiteY1687" fmla="*/ 25164 h 179061"/>
              <a:gd name="connsiteX1688" fmla="*/ 7493018 w 9414549"/>
              <a:gd name="connsiteY1688" fmla="*/ 25164 h 179061"/>
              <a:gd name="connsiteX1689" fmla="*/ 7496414 w 9414549"/>
              <a:gd name="connsiteY1689" fmla="*/ 26223 h 179061"/>
              <a:gd name="connsiteX1690" fmla="*/ 7487259 w 9414549"/>
              <a:gd name="connsiteY1690" fmla="*/ 46822 h 179061"/>
              <a:gd name="connsiteX1691" fmla="*/ 7466660 w 9414549"/>
              <a:gd name="connsiteY1691" fmla="*/ 55977 h 179061"/>
              <a:gd name="connsiteX1692" fmla="*/ 7475815 w 9414549"/>
              <a:gd name="connsiteY1692" fmla="*/ 35378 h 179061"/>
              <a:gd name="connsiteX1693" fmla="*/ 7493018 w 9414549"/>
              <a:gd name="connsiteY1693" fmla="*/ 25164 h 179061"/>
              <a:gd name="connsiteX1694" fmla="*/ 7256530 w 9414549"/>
              <a:gd name="connsiteY1694" fmla="*/ 25164 h 179061"/>
              <a:gd name="connsiteX1695" fmla="*/ 7259926 w 9414549"/>
              <a:gd name="connsiteY1695" fmla="*/ 26223 h 179061"/>
              <a:gd name="connsiteX1696" fmla="*/ 7250771 w 9414549"/>
              <a:gd name="connsiteY1696" fmla="*/ 46822 h 179061"/>
              <a:gd name="connsiteX1697" fmla="*/ 7230172 w 9414549"/>
              <a:gd name="connsiteY1697" fmla="*/ 55977 h 179061"/>
              <a:gd name="connsiteX1698" fmla="*/ 7239327 w 9414549"/>
              <a:gd name="connsiteY1698" fmla="*/ 35378 h 179061"/>
              <a:gd name="connsiteX1699" fmla="*/ 7256530 w 9414549"/>
              <a:gd name="connsiteY1699" fmla="*/ 25164 h 179061"/>
              <a:gd name="connsiteX1700" fmla="*/ 7020040 w 9414549"/>
              <a:gd name="connsiteY1700" fmla="*/ 25164 h 179061"/>
              <a:gd name="connsiteX1701" fmla="*/ 7023436 w 9414549"/>
              <a:gd name="connsiteY1701" fmla="*/ 26223 h 179061"/>
              <a:gd name="connsiteX1702" fmla="*/ 7014281 w 9414549"/>
              <a:gd name="connsiteY1702" fmla="*/ 46822 h 179061"/>
              <a:gd name="connsiteX1703" fmla="*/ 6993682 w 9414549"/>
              <a:gd name="connsiteY1703" fmla="*/ 55977 h 179061"/>
              <a:gd name="connsiteX1704" fmla="*/ 7002837 w 9414549"/>
              <a:gd name="connsiteY1704" fmla="*/ 35378 h 179061"/>
              <a:gd name="connsiteX1705" fmla="*/ 7020040 w 9414549"/>
              <a:gd name="connsiteY1705" fmla="*/ 25164 h 179061"/>
              <a:gd name="connsiteX1706" fmla="*/ 6783551 w 9414549"/>
              <a:gd name="connsiteY1706" fmla="*/ 25164 h 179061"/>
              <a:gd name="connsiteX1707" fmla="*/ 6786947 w 9414549"/>
              <a:gd name="connsiteY1707" fmla="*/ 26223 h 179061"/>
              <a:gd name="connsiteX1708" fmla="*/ 6777792 w 9414549"/>
              <a:gd name="connsiteY1708" fmla="*/ 46822 h 179061"/>
              <a:gd name="connsiteX1709" fmla="*/ 6757193 w 9414549"/>
              <a:gd name="connsiteY1709" fmla="*/ 55977 h 179061"/>
              <a:gd name="connsiteX1710" fmla="*/ 6766348 w 9414549"/>
              <a:gd name="connsiteY1710" fmla="*/ 35378 h 179061"/>
              <a:gd name="connsiteX1711" fmla="*/ 6783551 w 9414549"/>
              <a:gd name="connsiteY1711" fmla="*/ 25164 h 179061"/>
              <a:gd name="connsiteX1712" fmla="*/ 6547062 w 9414549"/>
              <a:gd name="connsiteY1712" fmla="*/ 25164 h 179061"/>
              <a:gd name="connsiteX1713" fmla="*/ 6550458 w 9414549"/>
              <a:gd name="connsiteY1713" fmla="*/ 26223 h 179061"/>
              <a:gd name="connsiteX1714" fmla="*/ 6541303 w 9414549"/>
              <a:gd name="connsiteY1714" fmla="*/ 46822 h 179061"/>
              <a:gd name="connsiteX1715" fmla="*/ 6520704 w 9414549"/>
              <a:gd name="connsiteY1715" fmla="*/ 55977 h 179061"/>
              <a:gd name="connsiteX1716" fmla="*/ 6529859 w 9414549"/>
              <a:gd name="connsiteY1716" fmla="*/ 35378 h 179061"/>
              <a:gd name="connsiteX1717" fmla="*/ 6547062 w 9414549"/>
              <a:gd name="connsiteY1717" fmla="*/ 25164 h 179061"/>
              <a:gd name="connsiteX1718" fmla="*/ 6310572 w 9414549"/>
              <a:gd name="connsiteY1718" fmla="*/ 25164 h 179061"/>
              <a:gd name="connsiteX1719" fmla="*/ 6313968 w 9414549"/>
              <a:gd name="connsiteY1719" fmla="*/ 26223 h 179061"/>
              <a:gd name="connsiteX1720" fmla="*/ 6304813 w 9414549"/>
              <a:gd name="connsiteY1720" fmla="*/ 46822 h 179061"/>
              <a:gd name="connsiteX1721" fmla="*/ 6284214 w 9414549"/>
              <a:gd name="connsiteY1721" fmla="*/ 55977 h 179061"/>
              <a:gd name="connsiteX1722" fmla="*/ 6293369 w 9414549"/>
              <a:gd name="connsiteY1722" fmla="*/ 35378 h 179061"/>
              <a:gd name="connsiteX1723" fmla="*/ 6310572 w 9414549"/>
              <a:gd name="connsiteY1723" fmla="*/ 25164 h 179061"/>
              <a:gd name="connsiteX1724" fmla="*/ 6074083 w 9414549"/>
              <a:gd name="connsiteY1724" fmla="*/ 25164 h 179061"/>
              <a:gd name="connsiteX1725" fmla="*/ 6077479 w 9414549"/>
              <a:gd name="connsiteY1725" fmla="*/ 26223 h 179061"/>
              <a:gd name="connsiteX1726" fmla="*/ 6068324 w 9414549"/>
              <a:gd name="connsiteY1726" fmla="*/ 46822 h 179061"/>
              <a:gd name="connsiteX1727" fmla="*/ 6047725 w 9414549"/>
              <a:gd name="connsiteY1727" fmla="*/ 55977 h 179061"/>
              <a:gd name="connsiteX1728" fmla="*/ 6056880 w 9414549"/>
              <a:gd name="connsiteY1728" fmla="*/ 35378 h 179061"/>
              <a:gd name="connsiteX1729" fmla="*/ 6074083 w 9414549"/>
              <a:gd name="connsiteY1729" fmla="*/ 25164 h 179061"/>
              <a:gd name="connsiteX1730" fmla="*/ 5837594 w 9414549"/>
              <a:gd name="connsiteY1730" fmla="*/ 25164 h 179061"/>
              <a:gd name="connsiteX1731" fmla="*/ 5840990 w 9414549"/>
              <a:gd name="connsiteY1731" fmla="*/ 26223 h 179061"/>
              <a:gd name="connsiteX1732" fmla="*/ 5831835 w 9414549"/>
              <a:gd name="connsiteY1732" fmla="*/ 46822 h 179061"/>
              <a:gd name="connsiteX1733" fmla="*/ 5811236 w 9414549"/>
              <a:gd name="connsiteY1733" fmla="*/ 55977 h 179061"/>
              <a:gd name="connsiteX1734" fmla="*/ 5820391 w 9414549"/>
              <a:gd name="connsiteY1734" fmla="*/ 35378 h 179061"/>
              <a:gd name="connsiteX1735" fmla="*/ 5837594 w 9414549"/>
              <a:gd name="connsiteY1735" fmla="*/ 25164 h 179061"/>
              <a:gd name="connsiteX1736" fmla="*/ 5601104 w 9414549"/>
              <a:gd name="connsiteY1736" fmla="*/ 25164 h 179061"/>
              <a:gd name="connsiteX1737" fmla="*/ 5604500 w 9414549"/>
              <a:gd name="connsiteY1737" fmla="*/ 26223 h 179061"/>
              <a:gd name="connsiteX1738" fmla="*/ 5595345 w 9414549"/>
              <a:gd name="connsiteY1738" fmla="*/ 46822 h 179061"/>
              <a:gd name="connsiteX1739" fmla="*/ 5574746 w 9414549"/>
              <a:gd name="connsiteY1739" fmla="*/ 55977 h 179061"/>
              <a:gd name="connsiteX1740" fmla="*/ 5583901 w 9414549"/>
              <a:gd name="connsiteY1740" fmla="*/ 35378 h 179061"/>
              <a:gd name="connsiteX1741" fmla="*/ 5601104 w 9414549"/>
              <a:gd name="connsiteY1741" fmla="*/ 25164 h 179061"/>
              <a:gd name="connsiteX1742" fmla="*/ 5364615 w 9414549"/>
              <a:gd name="connsiteY1742" fmla="*/ 25164 h 179061"/>
              <a:gd name="connsiteX1743" fmla="*/ 5368011 w 9414549"/>
              <a:gd name="connsiteY1743" fmla="*/ 26223 h 179061"/>
              <a:gd name="connsiteX1744" fmla="*/ 5358856 w 9414549"/>
              <a:gd name="connsiteY1744" fmla="*/ 46822 h 179061"/>
              <a:gd name="connsiteX1745" fmla="*/ 5338257 w 9414549"/>
              <a:gd name="connsiteY1745" fmla="*/ 55977 h 179061"/>
              <a:gd name="connsiteX1746" fmla="*/ 5347412 w 9414549"/>
              <a:gd name="connsiteY1746" fmla="*/ 35378 h 179061"/>
              <a:gd name="connsiteX1747" fmla="*/ 5364615 w 9414549"/>
              <a:gd name="connsiteY1747" fmla="*/ 25164 h 179061"/>
              <a:gd name="connsiteX1748" fmla="*/ 5128126 w 9414549"/>
              <a:gd name="connsiteY1748" fmla="*/ 25164 h 179061"/>
              <a:gd name="connsiteX1749" fmla="*/ 5131522 w 9414549"/>
              <a:gd name="connsiteY1749" fmla="*/ 26223 h 179061"/>
              <a:gd name="connsiteX1750" fmla="*/ 5122367 w 9414549"/>
              <a:gd name="connsiteY1750" fmla="*/ 46822 h 179061"/>
              <a:gd name="connsiteX1751" fmla="*/ 5101768 w 9414549"/>
              <a:gd name="connsiteY1751" fmla="*/ 55977 h 179061"/>
              <a:gd name="connsiteX1752" fmla="*/ 5110923 w 9414549"/>
              <a:gd name="connsiteY1752" fmla="*/ 35378 h 179061"/>
              <a:gd name="connsiteX1753" fmla="*/ 5128126 w 9414549"/>
              <a:gd name="connsiteY1753" fmla="*/ 25164 h 179061"/>
              <a:gd name="connsiteX1754" fmla="*/ 4891636 w 9414549"/>
              <a:gd name="connsiteY1754" fmla="*/ 25164 h 179061"/>
              <a:gd name="connsiteX1755" fmla="*/ 4895032 w 9414549"/>
              <a:gd name="connsiteY1755" fmla="*/ 26223 h 179061"/>
              <a:gd name="connsiteX1756" fmla="*/ 4885877 w 9414549"/>
              <a:gd name="connsiteY1756" fmla="*/ 46822 h 179061"/>
              <a:gd name="connsiteX1757" fmla="*/ 4865278 w 9414549"/>
              <a:gd name="connsiteY1757" fmla="*/ 55977 h 179061"/>
              <a:gd name="connsiteX1758" fmla="*/ 4874433 w 9414549"/>
              <a:gd name="connsiteY1758" fmla="*/ 35378 h 179061"/>
              <a:gd name="connsiteX1759" fmla="*/ 4891636 w 9414549"/>
              <a:gd name="connsiteY1759" fmla="*/ 25164 h 179061"/>
              <a:gd name="connsiteX1760" fmla="*/ 4642732 w 9414549"/>
              <a:gd name="connsiteY1760" fmla="*/ 25164 h 179061"/>
              <a:gd name="connsiteX1761" fmla="*/ 4646128 w 9414549"/>
              <a:gd name="connsiteY1761" fmla="*/ 26223 h 179061"/>
              <a:gd name="connsiteX1762" fmla="*/ 4636973 w 9414549"/>
              <a:gd name="connsiteY1762" fmla="*/ 46822 h 179061"/>
              <a:gd name="connsiteX1763" fmla="*/ 4616374 w 9414549"/>
              <a:gd name="connsiteY1763" fmla="*/ 55977 h 179061"/>
              <a:gd name="connsiteX1764" fmla="*/ 4625529 w 9414549"/>
              <a:gd name="connsiteY1764" fmla="*/ 35378 h 179061"/>
              <a:gd name="connsiteX1765" fmla="*/ 4642732 w 9414549"/>
              <a:gd name="connsiteY1765" fmla="*/ 25164 h 179061"/>
              <a:gd name="connsiteX1766" fmla="*/ 4406247 w 9414549"/>
              <a:gd name="connsiteY1766" fmla="*/ 25164 h 179061"/>
              <a:gd name="connsiteX1767" fmla="*/ 4409643 w 9414549"/>
              <a:gd name="connsiteY1767" fmla="*/ 26223 h 179061"/>
              <a:gd name="connsiteX1768" fmla="*/ 4400488 w 9414549"/>
              <a:gd name="connsiteY1768" fmla="*/ 46822 h 179061"/>
              <a:gd name="connsiteX1769" fmla="*/ 4379889 w 9414549"/>
              <a:gd name="connsiteY1769" fmla="*/ 55977 h 179061"/>
              <a:gd name="connsiteX1770" fmla="*/ 4389044 w 9414549"/>
              <a:gd name="connsiteY1770" fmla="*/ 35378 h 179061"/>
              <a:gd name="connsiteX1771" fmla="*/ 4406247 w 9414549"/>
              <a:gd name="connsiteY1771" fmla="*/ 25164 h 179061"/>
              <a:gd name="connsiteX1772" fmla="*/ 4169757 w 9414549"/>
              <a:gd name="connsiteY1772" fmla="*/ 25164 h 179061"/>
              <a:gd name="connsiteX1773" fmla="*/ 4173153 w 9414549"/>
              <a:gd name="connsiteY1773" fmla="*/ 26223 h 179061"/>
              <a:gd name="connsiteX1774" fmla="*/ 4163998 w 9414549"/>
              <a:gd name="connsiteY1774" fmla="*/ 46822 h 179061"/>
              <a:gd name="connsiteX1775" fmla="*/ 4143399 w 9414549"/>
              <a:gd name="connsiteY1775" fmla="*/ 55977 h 179061"/>
              <a:gd name="connsiteX1776" fmla="*/ 4152554 w 9414549"/>
              <a:gd name="connsiteY1776" fmla="*/ 35378 h 179061"/>
              <a:gd name="connsiteX1777" fmla="*/ 4169757 w 9414549"/>
              <a:gd name="connsiteY1777" fmla="*/ 25164 h 179061"/>
              <a:gd name="connsiteX1778" fmla="*/ 3933272 w 9414549"/>
              <a:gd name="connsiteY1778" fmla="*/ 25164 h 179061"/>
              <a:gd name="connsiteX1779" fmla="*/ 3936668 w 9414549"/>
              <a:gd name="connsiteY1779" fmla="*/ 26223 h 179061"/>
              <a:gd name="connsiteX1780" fmla="*/ 3927513 w 9414549"/>
              <a:gd name="connsiteY1780" fmla="*/ 46822 h 179061"/>
              <a:gd name="connsiteX1781" fmla="*/ 3906914 w 9414549"/>
              <a:gd name="connsiteY1781" fmla="*/ 55977 h 179061"/>
              <a:gd name="connsiteX1782" fmla="*/ 3916069 w 9414549"/>
              <a:gd name="connsiteY1782" fmla="*/ 35378 h 179061"/>
              <a:gd name="connsiteX1783" fmla="*/ 3933272 w 9414549"/>
              <a:gd name="connsiteY1783" fmla="*/ 25164 h 179061"/>
              <a:gd name="connsiteX1784" fmla="*/ 3696783 w 9414549"/>
              <a:gd name="connsiteY1784" fmla="*/ 25164 h 179061"/>
              <a:gd name="connsiteX1785" fmla="*/ 3700180 w 9414549"/>
              <a:gd name="connsiteY1785" fmla="*/ 26223 h 179061"/>
              <a:gd name="connsiteX1786" fmla="*/ 3691025 w 9414549"/>
              <a:gd name="connsiteY1786" fmla="*/ 46822 h 179061"/>
              <a:gd name="connsiteX1787" fmla="*/ 3670426 w 9414549"/>
              <a:gd name="connsiteY1787" fmla="*/ 55977 h 179061"/>
              <a:gd name="connsiteX1788" fmla="*/ 3679581 w 9414549"/>
              <a:gd name="connsiteY1788" fmla="*/ 35378 h 179061"/>
              <a:gd name="connsiteX1789" fmla="*/ 3696783 w 9414549"/>
              <a:gd name="connsiteY1789" fmla="*/ 25164 h 179061"/>
              <a:gd name="connsiteX1790" fmla="*/ 3460293 w 9414549"/>
              <a:gd name="connsiteY1790" fmla="*/ 25164 h 179061"/>
              <a:gd name="connsiteX1791" fmla="*/ 3463690 w 9414549"/>
              <a:gd name="connsiteY1791" fmla="*/ 26223 h 179061"/>
              <a:gd name="connsiteX1792" fmla="*/ 3454535 w 9414549"/>
              <a:gd name="connsiteY1792" fmla="*/ 46822 h 179061"/>
              <a:gd name="connsiteX1793" fmla="*/ 3433936 w 9414549"/>
              <a:gd name="connsiteY1793" fmla="*/ 55977 h 179061"/>
              <a:gd name="connsiteX1794" fmla="*/ 3443091 w 9414549"/>
              <a:gd name="connsiteY1794" fmla="*/ 35378 h 179061"/>
              <a:gd name="connsiteX1795" fmla="*/ 3460293 w 9414549"/>
              <a:gd name="connsiteY1795" fmla="*/ 25164 h 179061"/>
              <a:gd name="connsiteX1796" fmla="*/ 3223803 w 9414549"/>
              <a:gd name="connsiteY1796" fmla="*/ 25164 h 179061"/>
              <a:gd name="connsiteX1797" fmla="*/ 3227200 w 9414549"/>
              <a:gd name="connsiteY1797" fmla="*/ 26223 h 179061"/>
              <a:gd name="connsiteX1798" fmla="*/ 3218045 w 9414549"/>
              <a:gd name="connsiteY1798" fmla="*/ 46822 h 179061"/>
              <a:gd name="connsiteX1799" fmla="*/ 3197447 w 9414549"/>
              <a:gd name="connsiteY1799" fmla="*/ 55977 h 179061"/>
              <a:gd name="connsiteX1800" fmla="*/ 3206602 w 9414549"/>
              <a:gd name="connsiteY1800" fmla="*/ 35378 h 179061"/>
              <a:gd name="connsiteX1801" fmla="*/ 3223803 w 9414549"/>
              <a:gd name="connsiteY1801" fmla="*/ 25164 h 179061"/>
              <a:gd name="connsiteX1802" fmla="*/ 2987316 w 9414549"/>
              <a:gd name="connsiteY1802" fmla="*/ 25164 h 179061"/>
              <a:gd name="connsiteX1803" fmla="*/ 2990712 w 9414549"/>
              <a:gd name="connsiteY1803" fmla="*/ 26223 h 179061"/>
              <a:gd name="connsiteX1804" fmla="*/ 2981557 w 9414549"/>
              <a:gd name="connsiteY1804" fmla="*/ 46822 h 179061"/>
              <a:gd name="connsiteX1805" fmla="*/ 2960958 w 9414549"/>
              <a:gd name="connsiteY1805" fmla="*/ 55977 h 179061"/>
              <a:gd name="connsiteX1806" fmla="*/ 2970114 w 9414549"/>
              <a:gd name="connsiteY1806" fmla="*/ 35378 h 179061"/>
              <a:gd name="connsiteX1807" fmla="*/ 2987316 w 9414549"/>
              <a:gd name="connsiteY1807" fmla="*/ 25164 h 179061"/>
              <a:gd name="connsiteX1808" fmla="*/ 2750826 w 9414549"/>
              <a:gd name="connsiteY1808" fmla="*/ 25164 h 179061"/>
              <a:gd name="connsiteX1809" fmla="*/ 2754222 w 9414549"/>
              <a:gd name="connsiteY1809" fmla="*/ 26223 h 179061"/>
              <a:gd name="connsiteX1810" fmla="*/ 2745067 w 9414549"/>
              <a:gd name="connsiteY1810" fmla="*/ 46822 h 179061"/>
              <a:gd name="connsiteX1811" fmla="*/ 2724468 w 9414549"/>
              <a:gd name="connsiteY1811" fmla="*/ 55977 h 179061"/>
              <a:gd name="connsiteX1812" fmla="*/ 2733623 w 9414549"/>
              <a:gd name="connsiteY1812" fmla="*/ 35378 h 179061"/>
              <a:gd name="connsiteX1813" fmla="*/ 2750826 w 9414549"/>
              <a:gd name="connsiteY1813" fmla="*/ 25164 h 179061"/>
              <a:gd name="connsiteX1814" fmla="*/ 2514337 w 9414549"/>
              <a:gd name="connsiteY1814" fmla="*/ 25164 h 179061"/>
              <a:gd name="connsiteX1815" fmla="*/ 2517734 w 9414549"/>
              <a:gd name="connsiteY1815" fmla="*/ 26223 h 179061"/>
              <a:gd name="connsiteX1816" fmla="*/ 2508579 w 9414549"/>
              <a:gd name="connsiteY1816" fmla="*/ 46822 h 179061"/>
              <a:gd name="connsiteX1817" fmla="*/ 2487980 w 9414549"/>
              <a:gd name="connsiteY1817" fmla="*/ 55977 h 179061"/>
              <a:gd name="connsiteX1818" fmla="*/ 2497135 w 9414549"/>
              <a:gd name="connsiteY1818" fmla="*/ 35378 h 179061"/>
              <a:gd name="connsiteX1819" fmla="*/ 2514337 w 9414549"/>
              <a:gd name="connsiteY1819" fmla="*/ 25164 h 179061"/>
              <a:gd name="connsiteX1820" fmla="*/ 2277849 w 9414549"/>
              <a:gd name="connsiteY1820" fmla="*/ 25164 h 179061"/>
              <a:gd name="connsiteX1821" fmla="*/ 2281245 w 9414549"/>
              <a:gd name="connsiteY1821" fmla="*/ 26223 h 179061"/>
              <a:gd name="connsiteX1822" fmla="*/ 2272090 w 9414549"/>
              <a:gd name="connsiteY1822" fmla="*/ 46822 h 179061"/>
              <a:gd name="connsiteX1823" fmla="*/ 2251492 w 9414549"/>
              <a:gd name="connsiteY1823" fmla="*/ 55977 h 179061"/>
              <a:gd name="connsiteX1824" fmla="*/ 2260646 w 9414549"/>
              <a:gd name="connsiteY1824" fmla="*/ 35378 h 179061"/>
              <a:gd name="connsiteX1825" fmla="*/ 2277849 w 9414549"/>
              <a:gd name="connsiteY1825" fmla="*/ 25164 h 179061"/>
              <a:gd name="connsiteX1826" fmla="*/ 2041361 w 9414549"/>
              <a:gd name="connsiteY1826" fmla="*/ 25164 h 179061"/>
              <a:gd name="connsiteX1827" fmla="*/ 2044757 w 9414549"/>
              <a:gd name="connsiteY1827" fmla="*/ 26223 h 179061"/>
              <a:gd name="connsiteX1828" fmla="*/ 2035602 w 9414549"/>
              <a:gd name="connsiteY1828" fmla="*/ 46822 h 179061"/>
              <a:gd name="connsiteX1829" fmla="*/ 2015003 w 9414549"/>
              <a:gd name="connsiteY1829" fmla="*/ 55977 h 179061"/>
              <a:gd name="connsiteX1830" fmla="*/ 2024158 w 9414549"/>
              <a:gd name="connsiteY1830" fmla="*/ 35378 h 179061"/>
              <a:gd name="connsiteX1831" fmla="*/ 2041361 w 9414549"/>
              <a:gd name="connsiteY1831" fmla="*/ 25164 h 179061"/>
              <a:gd name="connsiteX1832" fmla="*/ 1804871 w 9414549"/>
              <a:gd name="connsiteY1832" fmla="*/ 25164 h 179061"/>
              <a:gd name="connsiteX1833" fmla="*/ 1808268 w 9414549"/>
              <a:gd name="connsiteY1833" fmla="*/ 26223 h 179061"/>
              <a:gd name="connsiteX1834" fmla="*/ 1799112 w 9414549"/>
              <a:gd name="connsiteY1834" fmla="*/ 46822 h 179061"/>
              <a:gd name="connsiteX1835" fmla="*/ 1778513 w 9414549"/>
              <a:gd name="connsiteY1835" fmla="*/ 55977 h 179061"/>
              <a:gd name="connsiteX1836" fmla="*/ 1787669 w 9414549"/>
              <a:gd name="connsiteY1836" fmla="*/ 35378 h 179061"/>
              <a:gd name="connsiteX1837" fmla="*/ 1804871 w 9414549"/>
              <a:gd name="connsiteY1837" fmla="*/ 25164 h 179061"/>
              <a:gd name="connsiteX1838" fmla="*/ 1568380 w 9414549"/>
              <a:gd name="connsiteY1838" fmla="*/ 25164 h 179061"/>
              <a:gd name="connsiteX1839" fmla="*/ 1571777 w 9414549"/>
              <a:gd name="connsiteY1839" fmla="*/ 26223 h 179061"/>
              <a:gd name="connsiteX1840" fmla="*/ 1562622 w 9414549"/>
              <a:gd name="connsiteY1840" fmla="*/ 46822 h 179061"/>
              <a:gd name="connsiteX1841" fmla="*/ 1542023 w 9414549"/>
              <a:gd name="connsiteY1841" fmla="*/ 55977 h 179061"/>
              <a:gd name="connsiteX1842" fmla="*/ 1551178 w 9414549"/>
              <a:gd name="connsiteY1842" fmla="*/ 35378 h 179061"/>
              <a:gd name="connsiteX1843" fmla="*/ 1568380 w 9414549"/>
              <a:gd name="connsiteY1843" fmla="*/ 25164 h 179061"/>
              <a:gd name="connsiteX1844" fmla="*/ 1331891 w 9414549"/>
              <a:gd name="connsiteY1844" fmla="*/ 25164 h 179061"/>
              <a:gd name="connsiteX1845" fmla="*/ 1335288 w 9414549"/>
              <a:gd name="connsiteY1845" fmla="*/ 26223 h 179061"/>
              <a:gd name="connsiteX1846" fmla="*/ 1326133 w 9414549"/>
              <a:gd name="connsiteY1846" fmla="*/ 46822 h 179061"/>
              <a:gd name="connsiteX1847" fmla="*/ 1305534 w 9414549"/>
              <a:gd name="connsiteY1847" fmla="*/ 55977 h 179061"/>
              <a:gd name="connsiteX1848" fmla="*/ 1314689 w 9414549"/>
              <a:gd name="connsiteY1848" fmla="*/ 35378 h 179061"/>
              <a:gd name="connsiteX1849" fmla="*/ 1331891 w 9414549"/>
              <a:gd name="connsiteY1849" fmla="*/ 25164 h 179061"/>
              <a:gd name="connsiteX1850" fmla="*/ 1095402 w 9414549"/>
              <a:gd name="connsiteY1850" fmla="*/ 25164 h 179061"/>
              <a:gd name="connsiteX1851" fmla="*/ 1098798 w 9414549"/>
              <a:gd name="connsiteY1851" fmla="*/ 26223 h 179061"/>
              <a:gd name="connsiteX1852" fmla="*/ 1089642 w 9414549"/>
              <a:gd name="connsiteY1852" fmla="*/ 46822 h 179061"/>
              <a:gd name="connsiteX1853" fmla="*/ 1069043 w 9414549"/>
              <a:gd name="connsiteY1853" fmla="*/ 55977 h 179061"/>
              <a:gd name="connsiteX1854" fmla="*/ 1078198 w 9414549"/>
              <a:gd name="connsiteY1854" fmla="*/ 35378 h 179061"/>
              <a:gd name="connsiteX1855" fmla="*/ 1095402 w 9414549"/>
              <a:gd name="connsiteY1855" fmla="*/ 25164 h 179061"/>
              <a:gd name="connsiteX1856" fmla="*/ 858910 w 9414549"/>
              <a:gd name="connsiteY1856" fmla="*/ 25164 h 179061"/>
              <a:gd name="connsiteX1857" fmla="*/ 862307 w 9414549"/>
              <a:gd name="connsiteY1857" fmla="*/ 26223 h 179061"/>
              <a:gd name="connsiteX1858" fmla="*/ 853152 w 9414549"/>
              <a:gd name="connsiteY1858" fmla="*/ 46822 h 179061"/>
              <a:gd name="connsiteX1859" fmla="*/ 832553 w 9414549"/>
              <a:gd name="connsiteY1859" fmla="*/ 55977 h 179061"/>
              <a:gd name="connsiteX1860" fmla="*/ 841708 w 9414549"/>
              <a:gd name="connsiteY1860" fmla="*/ 35378 h 179061"/>
              <a:gd name="connsiteX1861" fmla="*/ 858910 w 9414549"/>
              <a:gd name="connsiteY1861" fmla="*/ 25164 h 179061"/>
              <a:gd name="connsiteX1862" fmla="*/ 622423 w 9414549"/>
              <a:gd name="connsiteY1862" fmla="*/ 25164 h 179061"/>
              <a:gd name="connsiteX1863" fmla="*/ 625819 w 9414549"/>
              <a:gd name="connsiteY1863" fmla="*/ 26223 h 179061"/>
              <a:gd name="connsiteX1864" fmla="*/ 616664 w 9414549"/>
              <a:gd name="connsiteY1864" fmla="*/ 46822 h 179061"/>
              <a:gd name="connsiteX1865" fmla="*/ 596065 w 9414549"/>
              <a:gd name="connsiteY1865" fmla="*/ 55977 h 179061"/>
              <a:gd name="connsiteX1866" fmla="*/ 605220 w 9414549"/>
              <a:gd name="connsiteY1866" fmla="*/ 35378 h 179061"/>
              <a:gd name="connsiteX1867" fmla="*/ 622423 w 9414549"/>
              <a:gd name="connsiteY1867" fmla="*/ 25164 h 179061"/>
              <a:gd name="connsiteX1868" fmla="*/ 385933 w 9414549"/>
              <a:gd name="connsiteY1868" fmla="*/ 25164 h 179061"/>
              <a:gd name="connsiteX1869" fmla="*/ 389329 w 9414549"/>
              <a:gd name="connsiteY1869" fmla="*/ 26223 h 179061"/>
              <a:gd name="connsiteX1870" fmla="*/ 380174 w 9414549"/>
              <a:gd name="connsiteY1870" fmla="*/ 46822 h 179061"/>
              <a:gd name="connsiteX1871" fmla="*/ 359575 w 9414549"/>
              <a:gd name="connsiteY1871" fmla="*/ 55977 h 179061"/>
              <a:gd name="connsiteX1872" fmla="*/ 368730 w 9414549"/>
              <a:gd name="connsiteY1872" fmla="*/ 35378 h 179061"/>
              <a:gd name="connsiteX1873" fmla="*/ 385933 w 9414549"/>
              <a:gd name="connsiteY1873" fmla="*/ 25164 h 179061"/>
              <a:gd name="connsiteX1874" fmla="*/ 149443 w 9414549"/>
              <a:gd name="connsiteY1874" fmla="*/ 25164 h 179061"/>
              <a:gd name="connsiteX1875" fmla="*/ 152839 w 9414549"/>
              <a:gd name="connsiteY1875" fmla="*/ 26223 h 179061"/>
              <a:gd name="connsiteX1876" fmla="*/ 143684 w 9414549"/>
              <a:gd name="connsiteY1876" fmla="*/ 46822 h 179061"/>
              <a:gd name="connsiteX1877" fmla="*/ 123086 w 9414549"/>
              <a:gd name="connsiteY1877" fmla="*/ 55977 h 179061"/>
              <a:gd name="connsiteX1878" fmla="*/ 132241 w 9414549"/>
              <a:gd name="connsiteY1878" fmla="*/ 35378 h 179061"/>
              <a:gd name="connsiteX1879" fmla="*/ 149443 w 9414549"/>
              <a:gd name="connsiteY1879" fmla="*/ 25164 h 179061"/>
              <a:gd name="connsiteX1880" fmla="*/ 9325018 w 9414549"/>
              <a:gd name="connsiteY1880" fmla="*/ 0 h 179061"/>
              <a:gd name="connsiteX1881" fmla="*/ 9333110 w 9414549"/>
              <a:gd name="connsiteY1881" fmla="*/ 21039 h 179061"/>
              <a:gd name="connsiteX1882" fmla="*/ 9325018 w 9414549"/>
              <a:gd name="connsiteY1882" fmla="*/ 42078 h 179061"/>
              <a:gd name="connsiteX1883" fmla="*/ 9321868 w 9414549"/>
              <a:gd name="connsiteY1883" fmla="*/ 40424 h 179061"/>
              <a:gd name="connsiteX1884" fmla="*/ 9316926 w 9414549"/>
              <a:gd name="connsiteY1884" fmla="*/ 21039 h 179061"/>
              <a:gd name="connsiteX1885" fmla="*/ 9325018 w 9414549"/>
              <a:gd name="connsiteY1885" fmla="*/ 0 h 179061"/>
              <a:gd name="connsiteX1886" fmla="*/ 9088532 w 9414549"/>
              <a:gd name="connsiteY1886" fmla="*/ 0 h 179061"/>
              <a:gd name="connsiteX1887" fmla="*/ 9096624 w 9414549"/>
              <a:gd name="connsiteY1887" fmla="*/ 21039 h 179061"/>
              <a:gd name="connsiteX1888" fmla="*/ 9088532 w 9414549"/>
              <a:gd name="connsiteY1888" fmla="*/ 42078 h 179061"/>
              <a:gd name="connsiteX1889" fmla="*/ 9085382 w 9414549"/>
              <a:gd name="connsiteY1889" fmla="*/ 40424 h 179061"/>
              <a:gd name="connsiteX1890" fmla="*/ 9080440 w 9414549"/>
              <a:gd name="connsiteY1890" fmla="*/ 21039 h 179061"/>
              <a:gd name="connsiteX1891" fmla="*/ 9088532 w 9414549"/>
              <a:gd name="connsiteY1891" fmla="*/ 0 h 179061"/>
              <a:gd name="connsiteX1892" fmla="*/ 8852043 w 9414549"/>
              <a:gd name="connsiteY1892" fmla="*/ 0 h 179061"/>
              <a:gd name="connsiteX1893" fmla="*/ 8860135 w 9414549"/>
              <a:gd name="connsiteY1893" fmla="*/ 21039 h 179061"/>
              <a:gd name="connsiteX1894" fmla="*/ 8852043 w 9414549"/>
              <a:gd name="connsiteY1894" fmla="*/ 42078 h 179061"/>
              <a:gd name="connsiteX1895" fmla="*/ 8848893 w 9414549"/>
              <a:gd name="connsiteY1895" fmla="*/ 40424 h 179061"/>
              <a:gd name="connsiteX1896" fmla="*/ 8843951 w 9414549"/>
              <a:gd name="connsiteY1896" fmla="*/ 21039 h 179061"/>
              <a:gd name="connsiteX1897" fmla="*/ 8852043 w 9414549"/>
              <a:gd name="connsiteY1897" fmla="*/ 0 h 179061"/>
              <a:gd name="connsiteX1898" fmla="*/ 8615554 w 9414549"/>
              <a:gd name="connsiteY1898" fmla="*/ 0 h 179061"/>
              <a:gd name="connsiteX1899" fmla="*/ 8623646 w 9414549"/>
              <a:gd name="connsiteY1899" fmla="*/ 21039 h 179061"/>
              <a:gd name="connsiteX1900" fmla="*/ 8615554 w 9414549"/>
              <a:gd name="connsiteY1900" fmla="*/ 42078 h 179061"/>
              <a:gd name="connsiteX1901" fmla="*/ 8612404 w 9414549"/>
              <a:gd name="connsiteY1901" fmla="*/ 40424 h 179061"/>
              <a:gd name="connsiteX1902" fmla="*/ 8607462 w 9414549"/>
              <a:gd name="connsiteY1902" fmla="*/ 21039 h 179061"/>
              <a:gd name="connsiteX1903" fmla="*/ 8615554 w 9414549"/>
              <a:gd name="connsiteY1903" fmla="*/ 0 h 179061"/>
              <a:gd name="connsiteX1904" fmla="*/ 8379064 w 9414549"/>
              <a:gd name="connsiteY1904" fmla="*/ 0 h 179061"/>
              <a:gd name="connsiteX1905" fmla="*/ 8387156 w 9414549"/>
              <a:gd name="connsiteY1905" fmla="*/ 21039 h 179061"/>
              <a:gd name="connsiteX1906" fmla="*/ 8379064 w 9414549"/>
              <a:gd name="connsiteY1906" fmla="*/ 42078 h 179061"/>
              <a:gd name="connsiteX1907" fmla="*/ 8375914 w 9414549"/>
              <a:gd name="connsiteY1907" fmla="*/ 40424 h 179061"/>
              <a:gd name="connsiteX1908" fmla="*/ 8370972 w 9414549"/>
              <a:gd name="connsiteY1908" fmla="*/ 21039 h 179061"/>
              <a:gd name="connsiteX1909" fmla="*/ 8379064 w 9414549"/>
              <a:gd name="connsiteY1909" fmla="*/ 0 h 179061"/>
              <a:gd name="connsiteX1910" fmla="*/ 8142574 w 9414549"/>
              <a:gd name="connsiteY1910" fmla="*/ 0 h 179061"/>
              <a:gd name="connsiteX1911" fmla="*/ 8150666 w 9414549"/>
              <a:gd name="connsiteY1911" fmla="*/ 21039 h 179061"/>
              <a:gd name="connsiteX1912" fmla="*/ 8142574 w 9414549"/>
              <a:gd name="connsiteY1912" fmla="*/ 42078 h 179061"/>
              <a:gd name="connsiteX1913" fmla="*/ 8139424 w 9414549"/>
              <a:gd name="connsiteY1913" fmla="*/ 40424 h 179061"/>
              <a:gd name="connsiteX1914" fmla="*/ 8134482 w 9414549"/>
              <a:gd name="connsiteY1914" fmla="*/ 21039 h 179061"/>
              <a:gd name="connsiteX1915" fmla="*/ 8142574 w 9414549"/>
              <a:gd name="connsiteY1915" fmla="*/ 0 h 179061"/>
              <a:gd name="connsiteX1916" fmla="*/ 7906086 w 9414549"/>
              <a:gd name="connsiteY1916" fmla="*/ 0 h 179061"/>
              <a:gd name="connsiteX1917" fmla="*/ 7914178 w 9414549"/>
              <a:gd name="connsiteY1917" fmla="*/ 21039 h 179061"/>
              <a:gd name="connsiteX1918" fmla="*/ 7906086 w 9414549"/>
              <a:gd name="connsiteY1918" fmla="*/ 42078 h 179061"/>
              <a:gd name="connsiteX1919" fmla="*/ 7902936 w 9414549"/>
              <a:gd name="connsiteY1919" fmla="*/ 40424 h 179061"/>
              <a:gd name="connsiteX1920" fmla="*/ 7897994 w 9414549"/>
              <a:gd name="connsiteY1920" fmla="*/ 21039 h 179061"/>
              <a:gd name="connsiteX1921" fmla="*/ 7906086 w 9414549"/>
              <a:gd name="connsiteY1921" fmla="*/ 0 h 179061"/>
              <a:gd name="connsiteX1922" fmla="*/ 7669596 w 9414549"/>
              <a:gd name="connsiteY1922" fmla="*/ 0 h 179061"/>
              <a:gd name="connsiteX1923" fmla="*/ 7677688 w 9414549"/>
              <a:gd name="connsiteY1923" fmla="*/ 21039 h 179061"/>
              <a:gd name="connsiteX1924" fmla="*/ 7669596 w 9414549"/>
              <a:gd name="connsiteY1924" fmla="*/ 42078 h 179061"/>
              <a:gd name="connsiteX1925" fmla="*/ 7666446 w 9414549"/>
              <a:gd name="connsiteY1925" fmla="*/ 40424 h 179061"/>
              <a:gd name="connsiteX1926" fmla="*/ 7661504 w 9414549"/>
              <a:gd name="connsiteY1926" fmla="*/ 21039 h 179061"/>
              <a:gd name="connsiteX1927" fmla="*/ 7669596 w 9414549"/>
              <a:gd name="connsiteY1927" fmla="*/ 0 h 179061"/>
              <a:gd name="connsiteX1928" fmla="*/ 7433106 w 9414549"/>
              <a:gd name="connsiteY1928" fmla="*/ 0 h 179061"/>
              <a:gd name="connsiteX1929" fmla="*/ 7441198 w 9414549"/>
              <a:gd name="connsiteY1929" fmla="*/ 21039 h 179061"/>
              <a:gd name="connsiteX1930" fmla="*/ 7433106 w 9414549"/>
              <a:gd name="connsiteY1930" fmla="*/ 42078 h 179061"/>
              <a:gd name="connsiteX1931" fmla="*/ 7429956 w 9414549"/>
              <a:gd name="connsiteY1931" fmla="*/ 40424 h 179061"/>
              <a:gd name="connsiteX1932" fmla="*/ 7425014 w 9414549"/>
              <a:gd name="connsiteY1932" fmla="*/ 21039 h 179061"/>
              <a:gd name="connsiteX1933" fmla="*/ 7433106 w 9414549"/>
              <a:gd name="connsiteY1933" fmla="*/ 0 h 179061"/>
              <a:gd name="connsiteX1934" fmla="*/ 7196618 w 9414549"/>
              <a:gd name="connsiteY1934" fmla="*/ 0 h 179061"/>
              <a:gd name="connsiteX1935" fmla="*/ 7204710 w 9414549"/>
              <a:gd name="connsiteY1935" fmla="*/ 21039 h 179061"/>
              <a:gd name="connsiteX1936" fmla="*/ 7196618 w 9414549"/>
              <a:gd name="connsiteY1936" fmla="*/ 42078 h 179061"/>
              <a:gd name="connsiteX1937" fmla="*/ 7193468 w 9414549"/>
              <a:gd name="connsiteY1937" fmla="*/ 40424 h 179061"/>
              <a:gd name="connsiteX1938" fmla="*/ 7188526 w 9414549"/>
              <a:gd name="connsiteY1938" fmla="*/ 21039 h 179061"/>
              <a:gd name="connsiteX1939" fmla="*/ 7196618 w 9414549"/>
              <a:gd name="connsiteY1939" fmla="*/ 0 h 179061"/>
              <a:gd name="connsiteX1940" fmla="*/ 6960128 w 9414549"/>
              <a:gd name="connsiteY1940" fmla="*/ 0 h 179061"/>
              <a:gd name="connsiteX1941" fmla="*/ 6968220 w 9414549"/>
              <a:gd name="connsiteY1941" fmla="*/ 21039 h 179061"/>
              <a:gd name="connsiteX1942" fmla="*/ 6960128 w 9414549"/>
              <a:gd name="connsiteY1942" fmla="*/ 42078 h 179061"/>
              <a:gd name="connsiteX1943" fmla="*/ 6956978 w 9414549"/>
              <a:gd name="connsiteY1943" fmla="*/ 40424 h 179061"/>
              <a:gd name="connsiteX1944" fmla="*/ 6952036 w 9414549"/>
              <a:gd name="connsiteY1944" fmla="*/ 21039 h 179061"/>
              <a:gd name="connsiteX1945" fmla="*/ 6960128 w 9414549"/>
              <a:gd name="connsiteY1945" fmla="*/ 0 h 179061"/>
              <a:gd name="connsiteX1946" fmla="*/ 6723639 w 9414549"/>
              <a:gd name="connsiteY1946" fmla="*/ 0 h 179061"/>
              <a:gd name="connsiteX1947" fmla="*/ 6731731 w 9414549"/>
              <a:gd name="connsiteY1947" fmla="*/ 21039 h 179061"/>
              <a:gd name="connsiteX1948" fmla="*/ 6723639 w 9414549"/>
              <a:gd name="connsiteY1948" fmla="*/ 42078 h 179061"/>
              <a:gd name="connsiteX1949" fmla="*/ 6720489 w 9414549"/>
              <a:gd name="connsiteY1949" fmla="*/ 40424 h 179061"/>
              <a:gd name="connsiteX1950" fmla="*/ 6715547 w 9414549"/>
              <a:gd name="connsiteY1950" fmla="*/ 21039 h 179061"/>
              <a:gd name="connsiteX1951" fmla="*/ 6723639 w 9414549"/>
              <a:gd name="connsiteY1951" fmla="*/ 0 h 179061"/>
              <a:gd name="connsiteX1952" fmla="*/ 6487150 w 9414549"/>
              <a:gd name="connsiteY1952" fmla="*/ 0 h 179061"/>
              <a:gd name="connsiteX1953" fmla="*/ 6495242 w 9414549"/>
              <a:gd name="connsiteY1953" fmla="*/ 21039 h 179061"/>
              <a:gd name="connsiteX1954" fmla="*/ 6487150 w 9414549"/>
              <a:gd name="connsiteY1954" fmla="*/ 42078 h 179061"/>
              <a:gd name="connsiteX1955" fmla="*/ 6484000 w 9414549"/>
              <a:gd name="connsiteY1955" fmla="*/ 40424 h 179061"/>
              <a:gd name="connsiteX1956" fmla="*/ 6479058 w 9414549"/>
              <a:gd name="connsiteY1956" fmla="*/ 21039 h 179061"/>
              <a:gd name="connsiteX1957" fmla="*/ 6487150 w 9414549"/>
              <a:gd name="connsiteY1957" fmla="*/ 0 h 179061"/>
              <a:gd name="connsiteX1958" fmla="*/ 6250660 w 9414549"/>
              <a:gd name="connsiteY1958" fmla="*/ 0 h 179061"/>
              <a:gd name="connsiteX1959" fmla="*/ 6258752 w 9414549"/>
              <a:gd name="connsiteY1959" fmla="*/ 21039 h 179061"/>
              <a:gd name="connsiteX1960" fmla="*/ 6250660 w 9414549"/>
              <a:gd name="connsiteY1960" fmla="*/ 42078 h 179061"/>
              <a:gd name="connsiteX1961" fmla="*/ 6247510 w 9414549"/>
              <a:gd name="connsiteY1961" fmla="*/ 40424 h 179061"/>
              <a:gd name="connsiteX1962" fmla="*/ 6242568 w 9414549"/>
              <a:gd name="connsiteY1962" fmla="*/ 21039 h 179061"/>
              <a:gd name="connsiteX1963" fmla="*/ 6250660 w 9414549"/>
              <a:gd name="connsiteY1963" fmla="*/ 0 h 179061"/>
              <a:gd name="connsiteX1964" fmla="*/ 6014171 w 9414549"/>
              <a:gd name="connsiteY1964" fmla="*/ 0 h 179061"/>
              <a:gd name="connsiteX1965" fmla="*/ 6022263 w 9414549"/>
              <a:gd name="connsiteY1965" fmla="*/ 21039 h 179061"/>
              <a:gd name="connsiteX1966" fmla="*/ 6014171 w 9414549"/>
              <a:gd name="connsiteY1966" fmla="*/ 42078 h 179061"/>
              <a:gd name="connsiteX1967" fmla="*/ 6011021 w 9414549"/>
              <a:gd name="connsiteY1967" fmla="*/ 40424 h 179061"/>
              <a:gd name="connsiteX1968" fmla="*/ 6006079 w 9414549"/>
              <a:gd name="connsiteY1968" fmla="*/ 21039 h 179061"/>
              <a:gd name="connsiteX1969" fmla="*/ 6014171 w 9414549"/>
              <a:gd name="connsiteY1969" fmla="*/ 0 h 179061"/>
              <a:gd name="connsiteX1970" fmla="*/ 5777682 w 9414549"/>
              <a:gd name="connsiteY1970" fmla="*/ 0 h 179061"/>
              <a:gd name="connsiteX1971" fmla="*/ 5785774 w 9414549"/>
              <a:gd name="connsiteY1971" fmla="*/ 21039 h 179061"/>
              <a:gd name="connsiteX1972" fmla="*/ 5777682 w 9414549"/>
              <a:gd name="connsiteY1972" fmla="*/ 42078 h 179061"/>
              <a:gd name="connsiteX1973" fmla="*/ 5774532 w 9414549"/>
              <a:gd name="connsiteY1973" fmla="*/ 40424 h 179061"/>
              <a:gd name="connsiteX1974" fmla="*/ 5769590 w 9414549"/>
              <a:gd name="connsiteY1974" fmla="*/ 21039 h 179061"/>
              <a:gd name="connsiteX1975" fmla="*/ 5777682 w 9414549"/>
              <a:gd name="connsiteY1975" fmla="*/ 0 h 179061"/>
              <a:gd name="connsiteX1976" fmla="*/ 5541192 w 9414549"/>
              <a:gd name="connsiteY1976" fmla="*/ 0 h 179061"/>
              <a:gd name="connsiteX1977" fmla="*/ 5549284 w 9414549"/>
              <a:gd name="connsiteY1977" fmla="*/ 21039 h 179061"/>
              <a:gd name="connsiteX1978" fmla="*/ 5541192 w 9414549"/>
              <a:gd name="connsiteY1978" fmla="*/ 42078 h 179061"/>
              <a:gd name="connsiteX1979" fmla="*/ 5538042 w 9414549"/>
              <a:gd name="connsiteY1979" fmla="*/ 40424 h 179061"/>
              <a:gd name="connsiteX1980" fmla="*/ 5533100 w 9414549"/>
              <a:gd name="connsiteY1980" fmla="*/ 21039 h 179061"/>
              <a:gd name="connsiteX1981" fmla="*/ 5541192 w 9414549"/>
              <a:gd name="connsiteY1981" fmla="*/ 0 h 179061"/>
              <a:gd name="connsiteX1982" fmla="*/ 5304703 w 9414549"/>
              <a:gd name="connsiteY1982" fmla="*/ 0 h 179061"/>
              <a:gd name="connsiteX1983" fmla="*/ 5312795 w 9414549"/>
              <a:gd name="connsiteY1983" fmla="*/ 21039 h 179061"/>
              <a:gd name="connsiteX1984" fmla="*/ 5304703 w 9414549"/>
              <a:gd name="connsiteY1984" fmla="*/ 42078 h 179061"/>
              <a:gd name="connsiteX1985" fmla="*/ 5301553 w 9414549"/>
              <a:gd name="connsiteY1985" fmla="*/ 40424 h 179061"/>
              <a:gd name="connsiteX1986" fmla="*/ 5296611 w 9414549"/>
              <a:gd name="connsiteY1986" fmla="*/ 21039 h 179061"/>
              <a:gd name="connsiteX1987" fmla="*/ 5304703 w 9414549"/>
              <a:gd name="connsiteY1987" fmla="*/ 0 h 179061"/>
              <a:gd name="connsiteX1988" fmla="*/ 5068214 w 9414549"/>
              <a:gd name="connsiteY1988" fmla="*/ 0 h 179061"/>
              <a:gd name="connsiteX1989" fmla="*/ 5076306 w 9414549"/>
              <a:gd name="connsiteY1989" fmla="*/ 21039 h 179061"/>
              <a:gd name="connsiteX1990" fmla="*/ 5068214 w 9414549"/>
              <a:gd name="connsiteY1990" fmla="*/ 42078 h 179061"/>
              <a:gd name="connsiteX1991" fmla="*/ 5065064 w 9414549"/>
              <a:gd name="connsiteY1991" fmla="*/ 40424 h 179061"/>
              <a:gd name="connsiteX1992" fmla="*/ 5060122 w 9414549"/>
              <a:gd name="connsiteY1992" fmla="*/ 21039 h 179061"/>
              <a:gd name="connsiteX1993" fmla="*/ 5068214 w 9414549"/>
              <a:gd name="connsiteY1993" fmla="*/ 0 h 179061"/>
              <a:gd name="connsiteX1994" fmla="*/ 4831724 w 9414549"/>
              <a:gd name="connsiteY1994" fmla="*/ 0 h 179061"/>
              <a:gd name="connsiteX1995" fmla="*/ 4839816 w 9414549"/>
              <a:gd name="connsiteY1995" fmla="*/ 21039 h 179061"/>
              <a:gd name="connsiteX1996" fmla="*/ 4831724 w 9414549"/>
              <a:gd name="connsiteY1996" fmla="*/ 42078 h 179061"/>
              <a:gd name="connsiteX1997" fmla="*/ 4828574 w 9414549"/>
              <a:gd name="connsiteY1997" fmla="*/ 40424 h 179061"/>
              <a:gd name="connsiteX1998" fmla="*/ 4823632 w 9414549"/>
              <a:gd name="connsiteY1998" fmla="*/ 21039 h 179061"/>
              <a:gd name="connsiteX1999" fmla="*/ 4831724 w 9414549"/>
              <a:gd name="connsiteY1999" fmla="*/ 0 h 179061"/>
              <a:gd name="connsiteX2000" fmla="*/ 4582820 w 9414549"/>
              <a:gd name="connsiteY2000" fmla="*/ 0 h 179061"/>
              <a:gd name="connsiteX2001" fmla="*/ 4590912 w 9414549"/>
              <a:gd name="connsiteY2001" fmla="*/ 21039 h 179061"/>
              <a:gd name="connsiteX2002" fmla="*/ 4582820 w 9414549"/>
              <a:gd name="connsiteY2002" fmla="*/ 42078 h 179061"/>
              <a:gd name="connsiteX2003" fmla="*/ 4579670 w 9414549"/>
              <a:gd name="connsiteY2003" fmla="*/ 40424 h 179061"/>
              <a:gd name="connsiteX2004" fmla="*/ 4574728 w 9414549"/>
              <a:gd name="connsiteY2004" fmla="*/ 21039 h 179061"/>
              <a:gd name="connsiteX2005" fmla="*/ 4582820 w 9414549"/>
              <a:gd name="connsiteY2005" fmla="*/ 0 h 179061"/>
              <a:gd name="connsiteX2006" fmla="*/ 4346335 w 9414549"/>
              <a:gd name="connsiteY2006" fmla="*/ 0 h 179061"/>
              <a:gd name="connsiteX2007" fmla="*/ 4354427 w 9414549"/>
              <a:gd name="connsiteY2007" fmla="*/ 21039 h 179061"/>
              <a:gd name="connsiteX2008" fmla="*/ 4346335 w 9414549"/>
              <a:gd name="connsiteY2008" fmla="*/ 42078 h 179061"/>
              <a:gd name="connsiteX2009" fmla="*/ 4343185 w 9414549"/>
              <a:gd name="connsiteY2009" fmla="*/ 40424 h 179061"/>
              <a:gd name="connsiteX2010" fmla="*/ 4338243 w 9414549"/>
              <a:gd name="connsiteY2010" fmla="*/ 21039 h 179061"/>
              <a:gd name="connsiteX2011" fmla="*/ 4346335 w 9414549"/>
              <a:gd name="connsiteY2011" fmla="*/ 0 h 179061"/>
              <a:gd name="connsiteX2012" fmla="*/ 4109845 w 9414549"/>
              <a:gd name="connsiteY2012" fmla="*/ 0 h 179061"/>
              <a:gd name="connsiteX2013" fmla="*/ 4117937 w 9414549"/>
              <a:gd name="connsiteY2013" fmla="*/ 21039 h 179061"/>
              <a:gd name="connsiteX2014" fmla="*/ 4109845 w 9414549"/>
              <a:gd name="connsiteY2014" fmla="*/ 42078 h 179061"/>
              <a:gd name="connsiteX2015" fmla="*/ 4106695 w 9414549"/>
              <a:gd name="connsiteY2015" fmla="*/ 40424 h 179061"/>
              <a:gd name="connsiteX2016" fmla="*/ 4101753 w 9414549"/>
              <a:gd name="connsiteY2016" fmla="*/ 21039 h 179061"/>
              <a:gd name="connsiteX2017" fmla="*/ 4109845 w 9414549"/>
              <a:gd name="connsiteY2017" fmla="*/ 0 h 179061"/>
              <a:gd name="connsiteX2018" fmla="*/ 3873360 w 9414549"/>
              <a:gd name="connsiteY2018" fmla="*/ 0 h 179061"/>
              <a:gd name="connsiteX2019" fmla="*/ 3881452 w 9414549"/>
              <a:gd name="connsiteY2019" fmla="*/ 21039 h 179061"/>
              <a:gd name="connsiteX2020" fmla="*/ 3873360 w 9414549"/>
              <a:gd name="connsiteY2020" fmla="*/ 42078 h 179061"/>
              <a:gd name="connsiteX2021" fmla="*/ 3870211 w 9414549"/>
              <a:gd name="connsiteY2021" fmla="*/ 40424 h 179061"/>
              <a:gd name="connsiteX2022" fmla="*/ 3865268 w 9414549"/>
              <a:gd name="connsiteY2022" fmla="*/ 21039 h 179061"/>
              <a:gd name="connsiteX2023" fmla="*/ 3873360 w 9414549"/>
              <a:gd name="connsiteY2023" fmla="*/ 0 h 179061"/>
              <a:gd name="connsiteX2024" fmla="*/ 3636872 w 9414549"/>
              <a:gd name="connsiteY2024" fmla="*/ 0 h 179061"/>
              <a:gd name="connsiteX2025" fmla="*/ 3644963 w 9414549"/>
              <a:gd name="connsiteY2025" fmla="*/ 21039 h 179061"/>
              <a:gd name="connsiteX2026" fmla="*/ 3636872 w 9414549"/>
              <a:gd name="connsiteY2026" fmla="*/ 42078 h 179061"/>
              <a:gd name="connsiteX2027" fmla="*/ 3633722 w 9414549"/>
              <a:gd name="connsiteY2027" fmla="*/ 40424 h 179061"/>
              <a:gd name="connsiteX2028" fmla="*/ 3628780 w 9414549"/>
              <a:gd name="connsiteY2028" fmla="*/ 21039 h 179061"/>
              <a:gd name="connsiteX2029" fmla="*/ 3636872 w 9414549"/>
              <a:gd name="connsiteY2029" fmla="*/ 0 h 179061"/>
              <a:gd name="connsiteX2030" fmla="*/ 3400382 w 9414549"/>
              <a:gd name="connsiteY2030" fmla="*/ 0 h 179061"/>
              <a:gd name="connsiteX2031" fmla="*/ 3408474 w 9414549"/>
              <a:gd name="connsiteY2031" fmla="*/ 21039 h 179061"/>
              <a:gd name="connsiteX2032" fmla="*/ 3400382 w 9414549"/>
              <a:gd name="connsiteY2032" fmla="*/ 42078 h 179061"/>
              <a:gd name="connsiteX2033" fmla="*/ 3397232 w 9414549"/>
              <a:gd name="connsiteY2033" fmla="*/ 40424 h 179061"/>
              <a:gd name="connsiteX2034" fmla="*/ 3392290 w 9414549"/>
              <a:gd name="connsiteY2034" fmla="*/ 21039 h 179061"/>
              <a:gd name="connsiteX2035" fmla="*/ 3400382 w 9414549"/>
              <a:gd name="connsiteY2035" fmla="*/ 0 h 179061"/>
              <a:gd name="connsiteX2036" fmla="*/ 3163893 w 9414549"/>
              <a:gd name="connsiteY2036" fmla="*/ 0 h 179061"/>
              <a:gd name="connsiteX2037" fmla="*/ 3171984 w 9414549"/>
              <a:gd name="connsiteY2037" fmla="*/ 21039 h 179061"/>
              <a:gd name="connsiteX2038" fmla="*/ 3163893 w 9414549"/>
              <a:gd name="connsiteY2038" fmla="*/ 42078 h 179061"/>
              <a:gd name="connsiteX2039" fmla="*/ 3160743 w 9414549"/>
              <a:gd name="connsiteY2039" fmla="*/ 40424 h 179061"/>
              <a:gd name="connsiteX2040" fmla="*/ 3155801 w 9414549"/>
              <a:gd name="connsiteY2040" fmla="*/ 21039 h 179061"/>
              <a:gd name="connsiteX2041" fmla="*/ 3163893 w 9414549"/>
              <a:gd name="connsiteY2041" fmla="*/ 0 h 179061"/>
              <a:gd name="connsiteX2042" fmla="*/ 2927403 w 9414549"/>
              <a:gd name="connsiteY2042" fmla="*/ 0 h 179061"/>
              <a:gd name="connsiteX2043" fmla="*/ 2935495 w 9414549"/>
              <a:gd name="connsiteY2043" fmla="*/ 21039 h 179061"/>
              <a:gd name="connsiteX2044" fmla="*/ 2927403 w 9414549"/>
              <a:gd name="connsiteY2044" fmla="*/ 42078 h 179061"/>
              <a:gd name="connsiteX2045" fmla="*/ 2924255 w 9414549"/>
              <a:gd name="connsiteY2045" fmla="*/ 40424 h 179061"/>
              <a:gd name="connsiteX2046" fmla="*/ 2919312 w 9414549"/>
              <a:gd name="connsiteY2046" fmla="*/ 21039 h 179061"/>
              <a:gd name="connsiteX2047" fmla="*/ 2927403 w 9414549"/>
              <a:gd name="connsiteY2047" fmla="*/ 0 h 179061"/>
              <a:gd name="connsiteX2048" fmla="*/ 2690915 w 9414549"/>
              <a:gd name="connsiteY2048" fmla="*/ 0 h 179061"/>
              <a:gd name="connsiteX2049" fmla="*/ 2699006 w 9414549"/>
              <a:gd name="connsiteY2049" fmla="*/ 21039 h 179061"/>
              <a:gd name="connsiteX2050" fmla="*/ 2690915 w 9414549"/>
              <a:gd name="connsiteY2050" fmla="*/ 42078 h 179061"/>
              <a:gd name="connsiteX2051" fmla="*/ 2687764 w 9414549"/>
              <a:gd name="connsiteY2051" fmla="*/ 40424 h 179061"/>
              <a:gd name="connsiteX2052" fmla="*/ 2682823 w 9414549"/>
              <a:gd name="connsiteY2052" fmla="*/ 21039 h 179061"/>
              <a:gd name="connsiteX2053" fmla="*/ 2690915 w 9414549"/>
              <a:gd name="connsiteY2053" fmla="*/ 0 h 179061"/>
              <a:gd name="connsiteX2054" fmla="*/ 2454425 w 9414549"/>
              <a:gd name="connsiteY2054" fmla="*/ 0 h 179061"/>
              <a:gd name="connsiteX2055" fmla="*/ 2462518 w 9414549"/>
              <a:gd name="connsiteY2055" fmla="*/ 21039 h 179061"/>
              <a:gd name="connsiteX2056" fmla="*/ 2454425 w 9414549"/>
              <a:gd name="connsiteY2056" fmla="*/ 42078 h 179061"/>
              <a:gd name="connsiteX2057" fmla="*/ 2451276 w 9414549"/>
              <a:gd name="connsiteY2057" fmla="*/ 40424 h 179061"/>
              <a:gd name="connsiteX2058" fmla="*/ 2446334 w 9414549"/>
              <a:gd name="connsiteY2058" fmla="*/ 21039 h 179061"/>
              <a:gd name="connsiteX2059" fmla="*/ 2454425 w 9414549"/>
              <a:gd name="connsiteY2059" fmla="*/ 0 h 179061"/>
              <a:gd name="connsiteX2060" fmla="*/ 2217938 w 9414549"/>
              <a:gd name="connsiteY2060" fmla="*/ 0 h 179061"/>
              <a:gd name="connsiteX2061" fmla="*/ 2226029 w 9414549"/>
              <a:gd name="connsiteY2061" fmla="*/ 21039 h 179061"/>
              <a:gd name="connsiteX2062" fmla="*/ 2217938 w 9414549"/>
              <a:gd name="connsiteY2062" fmla="*/ 42078 h 179061"/>
              <a:gd name="connsiteX2063" fmla="*/ 2214788 w 9414549"/>
              <a:gd name="connsiteY2063" fmla="*/ 40424 h 179061"/>
              <a:gd name="connsiteX2064" fmla="*/ 2209846 w 9414549"/>
              <a:gd name="connsiteY2064" fmla="*/ 21039 h 179061"/>
              <a:gd name="connsiteX2065" fmla="*/ 2217938 w 9414549"/>
              <a:gd name="connsiteY2065" fmla="*/ 0 h 179061"/>
              <a:gd name="connsiteX2066" fmla="*/ 1981450 w 9414549"/>
              <a:gd name="connsiteY2066" fmla="*/ 0 h 179061"/>
              <a:gd name="connsiteX2067" fmla="*/ 1989541 w 9414549"/>
              <a:gd name="connsiteY2067" fmla="*/ 21039 h 179061"/>
              <a:gd name="connsiteX2068" fmla="*/ 1981450 w 9414549"/>
              <a:gd name="connsiteY2068" fmla="*/ 42078 h 179061"/>
              <a:gd name="connsiteX2069" fmla="*/ 1978300 w 9414549"/>
              <a:gd name="connsiteY2069" fmla="*/ 40424 h 179061"/>
              <a:gd name="connsiteX2070" fmla="*/ 1973358 w 9414549"/>
              <a:gd name="connsiteY2070" fmla="*/ 21039 h 179061"/>
              <a:gd name="connsiteX2071" fmla="*/ 1981450 w 9414549"/>
              <a:gd name="connsiteY2071" fmla="*/ 0 h 179061"/>
              <a:gd name="connsiteX2072" fmla="*/ 1744959 w 9414549"/>
              <a:gd name="connsiteY2072" fmla="*/ 0 h 179061"/>
              <a:gd name="connsiteX2073" fmla="*/ 1753052 w 9414549"/>
              <a:gd name="connsiteY2073" fmla="*/ 21039 h 179061"/>
              <a:gd name="connsiteX2074" fmla="*/ 1744959 w 9414549"/>
              <a:gd name="connsiteY2074" fmla="*/ 42078 h 179061"/>
              <a:gd name="connsiteX2075" fmla="*/ 1741809 w 9414549"/>
              <a:gd name="connsiteY2075" fmla="*/ 40424 h 179061"/>
              <a:gd name="connsiteX2076" fmla="*/ 1736868 w 9414549"/>
              <a:gd name="connsiteY2076" fmla="*/ 21039 h 179061"/>
              <a:gd name="connsiteX2077" fmla="*/ 1744959 w 9414549"/>
              <a:gd name="connsiteY2077" fmla="*/ 0 h 179061"/>
              <a:gd name="connsiteX2078" fmla="*/ 1508469 w 9414549"/>
              <a:gd name="connsiteY2078" fmla="*/ 0 h 179061"/>
              <a:gd name="connsiteX2079" fmla="*/ 1516561 w 9414549"/>
              <a:gd name="connsiteY2079" fmla="*/ 21039 h 179061"/>
              <a:gd name="connsiteX2080" fmla="*/ 1508469 w 9414549"/>
              <a:gd name="connsiteY2080" fmla="*/ 42078 h 179061"/>
              <a:gd name="connsiteX2081" fmla="*/ 1505318 w 9414549"/>
              <a:gd name="connsiteY2081" fmla="*/ 40424 h 179061"/>
              <a:gd name="connsiteX2082" fmla="*/ 1500377 w 9414549"/>
              <a:gd name="connsiteY2082" fmla="*/ 21039 h 179061"/>
              <a:gd name="connsiteX2083" fmla="*/ 1508469 w 9414549"/>
              <a:gd name="connsiteY2083" fmla="*/ 0 h 179061"/>
              <a:gd name="connsiteX2084" fmla="*/ 1271980 w 9414549"/>
              <a:gd name="connsiteY2084" fmla="*/ 0 h 179061"/>
              <a:gd name="connsiteX2085" fmla="*/ 1280072 w 9414549"/>
              <a:gd name="connsiteY2085" fmla="*/ 21039 h 179061"/>
              <a:gd name="connsiteX2086" fmla="*/ 1271980 w 9414549"/>
              <a:gd name="connsiteY2086" fmla="*/ 42078 h 179061"/>
              <a:gd name="connsiteX2087" fmla="*/ 1268831 w 9414549"/>
              <a:gd name="connsiteY2087" fmla="*/ 40424 h 179061"/>
              <a:gd name="connsiteX2088" fmla="*/ 1263888 w 9414549"/>
              <a:gd name="connsiteY2088" fmla="*/ 21039 h 179061"/>
              <a:gd name="connsiteX2089" fmla="*/ 1271980 w 9414549"/>
              <a:gd name="connsiteY2089" fmla="*/ 0 h 179061"/>
              <a:gd name="connsiteX2090" fmla="*/ 1035489 w 9414549"/>
              <a:gd name="connsiteY2090" fmla="*/ 0 h 179061"/>
              <a:gd name="connsiteX2091" fmla="*/ 1043581 w 9414549"/>
              <a:gd name="connsiteY2091" fmla="*/ 21039 h 179061"/>
              <a:gd name="connsiteX2092" fmla="*/ 1035489 w 9414549"/>
              <a:gd name="connsiteY2092" fmla="*/ 42078 h 179061"/>
              <a:gd name="connsiteX2093" fmla="*/ 1032339 w 9414549"/>
              <a:gd name="connsiteY2093" fmla="*/ 40424 h 179061"/>
              <a:gd name="connsiteX2094" fmla="*/ 1027397 w 9414549"/>
              <a:gd name="connsiteY2094" fmla="*/ 21039 h 179061"/>
              <a:gd name="connsiteX2095" fmla="*/ 1035489 w 9414549"/>
              <a:gd name="connsiteY2095" fmla="*/ 0 h 179061"/>
              <a:gd name="connsiteX2096" fmla="*/ 798999 w 9414549"/>
              <a:gd name="connsiteY2096" fmla="*/ 0 h 179061"/>
              <a:gd name="connsiteX2097" fmla="*/ 807091 w 9414549"/>
              <a:gd name="connsiteY2097" fmla="*/ 21039 h 179061"/>
              <a:gd name="connsiteX2098" fmla="*/ 798999 w 9414549"/>
              <a:gd name="connsiteY2098" fmla="*/ 42078 h 179061"/>
              <a:gd name="connsiteX2099" fmla="*/ 795849 w 9414549"/>
              <a:gd name="connsiteY2099" fmla="*/ 40424 h 179061"/>
              <a:gd name="connsiteX2100" fmla="*/ 790907 w 9414549"/>
              <a:gd name="connsiteY2100" fmla="*/ 21039 h 179061"/>
              <a:gd name="connsiteX2101" fmla="*/ 798999 w 9414549"/>
              <a:gd name="connsiteY2101" fmla="*/ 0 h 179061"/>
              <a:gd name="connsiteX2102" fmla="*/ 562511 w 9414549"/>
              <a:gd name="connsiteY2102" fmla="*/ 0 h 179061"/>
              <a:gd name="connsiteX2103" fmla="*/ 570603 w 9414549"/>
              <a:gd name="connsiteY2103" fmla="*/ 21039 h 179061"/>
              <a:gd name="connsiteX2104" fmla="*/ 562511 w 9414549"/>
              <a:gd name="connsiteY2104" fmla="*/ 42078 h 179061"/>
              <a:gd name="connsiteX2105" fmla="*/ 559361 w 9414549"/>
              <a:gd name="connsiteY2105" fmla="*/ 40424 h 179061"/>
              <a:gd name="connsiteX2106" fmla="*/ 554419 w 9414549"/>
              <a:gd name="connsiteY2106" fmla="*/ 21039 h 179061"/>
              <a:gd name="connsiteX2107" fmla="*/ 562511 w 9414549"/>
              <a:gd name="connsiteY2107" fmla="*/ 0 h 179061"/>
              <a:gd name="connsiteX2108" fmla="*/ 326021 w 9414549"/>
              <a:gd name="connsiteY2108" fmla="*/ 0 h 179061"/>
              <a:gd name="connsiteX2109" fmla="*/ 334113 w 9414549"/>
              <a:gd name="connsiteY2109" fmla="*/ 21039 h 179061"/>
              <a:gd name="connsiteX2110" fmla="*/ 326021 w 9414549"/>
              <a:gd name="connsiteY2110" fmla="*/ 42078 h 179061"/>
              <a:gd name="connsiteX2111" fmla="*/ 322871 w 9414549"/>
              <a:gd name="connsiteY2111" fmla="*/ 40424 h 179061"/>
              <a:gd name="connsiteX2112" fmla="*/ 317929 w 9414549"/>
              <a:gd name="connsiteY2112" fmla="*/ 21039 h 179061"/>
              <a:gd name="connsiteX2113" fmla="*/ 326021 w 9414549"/>
              <a:gd name="connsiteY2113" fmla="*/ 0 h 179061"/>
              <a:gd name="connsiteX2114" fmla="*/ 89531 w 9414549"/>
              <a:gd name="connsiteY2114" fmla="*/ 0 h 179061"/>
              <a:gd name="connsiteX2115" fmla="*/ 97623 w 9414549"/>
              <a:gd name="connsiteY2115" fmla="*/ 21039 h 179061"/>
              <a:gd name="connsiteX2116" fmla="*/ 89531 w 9414549"/>
              <a:gd name="connsiteY2116" fmla="*/ 42078 h 179061"/>
              <a:gd name="connsiteX2117" fmla="*/ 86382 w 9414549"/>
              <a:gd name="connsiteY2117" fmla="*/ 40424 h 179061"/>
              <a:gd name="connsiteX2118" fmla="*/ 81440 w 9414549"/>
              <a:gd name="connsiteY2118" fmla="*/ 21039 h 179061"/>
              <a:gd name="connsiteX2119" fmla="*/ 89531 w 9414549"/>
              <a:gd name="connsiteY2119" fmla="*/ 0 h 179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</a:cxnLst>
            <a:rect l="l" t="t" r="r" b="b"/>
            <a:pathLst>
              <a:path w="9414549" h="179061">
                <a:moveTo>
                  <a:pt x="9325018" y="136984"/>
                </a:moveTo>
                <a:cubicBezTo>
                  <a:pt x="9329487" y="136984"/>
                  <a:pt x="9333110" y="146403"/>
                  <a:pt x="9333110" y="158023"/>
                </a:cubicBezTo>
                <a:cubicBezTo>
                  <a:pt x="9333110" y="169642"/>
                  <a:pt x="9329487" y="179061"/>
                  <a:pt x="9325018" y="179061"/>
                </a:cubicBezTo>
                <a:cubicBezTo>
                  <a:pt x="9323901" y="179061"/>
                  <a:pt x="9322837" y="178472"/>
                  <a:pt x="9321868" y="177408"/>
                </a:cubicBezTo>
                <a:cubicBezTo>
                  <a:pt x="9318964" y="174214"/>
                  <a:pt x="9316926" y="166737"/>
                  <a:pt x="9316926" y="158023"/>
                </a:cubicBezTo>
                <a:cubicBezTo>
                  <a:pt x="9316926" y="146403"/>
                  <a:pt x="9320549" y="136984"/>
                  <a:pt x="9325018" y="136984"/>
                </a:cubicBezTo>
                <a:close/>
                <a:moveTo>
                  <a:pt x="9088532" y="136984"/>
                </a:moveTo>
                <a:cubicBezTo>
                  <a:pt x="9093001" y="136984"/>
                  <a:pt x="9096624" y="146403"/>
                  <a:pt x="9096624" y="158023"/>
                </a:cubicBezTo>
                <a:cubicBezTo>
                  <a:pt x="9096624" y="169642"/>
                  <a:pt x="9093001" y="179061"/>
                  <a:pt x="9088532" y="179061"/>
                </a:cubicBezTo>
                <a:cubicBezTo>
                  <a:pt x="9087415" y="179061"/>
                  <a:pt x="9086351" y="178472"/>
                  <a:pt x="9085382" y="177408"/>
                </a:cubicBezTo>
                <a:cubicBezTo>
                  <a:pt x="9082478" y="174214"/>
                  <a:pt x="9080440" y="166737"/>
                  <a:pt x="9080440" y="158023"/>
                </a:cubicBezTo>
                <a:cubicBezTo>
                  <a:pt x="9080440" y="146403"/>
                  <a:pt x="9084063" y="136984"/>
                  <a:pt x="9088532" y="136984"/>
                </a:cubicBezTo>
                <a:close/>
                <a:moveTo>
                  <a:pt x="8852043" y="136984"/>
                </a:moveTo>
                <a:cubicBezTo>
                  <a:pt x="8856512" y="136984"/>
                  <a:pt x="8860135" y="146403"/>
                  <a:pt x="8860135" y="158023"/>
                </a:cubicBezTo>
                <a:cubicBezTo>
                  <a:pt x="8860135" y="169642"/>
                  <a:pt x="8856512" y="179061"/>
                  <a:pt x="8852043" y="179061"/>
                </a:cubicBezTo>
                <a:cubicBezTo>
                  <a:pt x="8850926" y="179061"/>
                  <a:pt x="8849862" y="178472"/>
                  <a:pt x="8848893" y="177408"/>
                </a:cubicBezTo>
                <a:cubicBezTo>
                  <a:pt x="8845989" y="174214"/>
                  <a:pt x="8843951" y="166737"/>
                  <a:pt x="8843951" y="158023"/>
                </a:cubicBezTo>
                <a:cubicBezTo>
                  <a:pt x="8843951" y="146403"/>
                  <a:pt x="8847574" y="136984"/>
                  <a:pt x="8852043" y="136984"/>
                </a:cubicBezTo>
                <a:close/>
                <a:moveTo>
                  <a:pt x="8615554" y="136984"/>
                </a:moveTo>
                <a:cubicBezTo>
                  <a:pt x="8620023" y="136984"/>
                  <a:pt x="8623646" y="146403"/>
                  <a:pt x="8623646" y="158023"/>
                </a:cubicBezTo>
                <a:cubicBezTo>
                  <a:pt x="8623646" y="169642"/>
                  <a:pt x="8620023" y="179061"/>
                  <a:pt x="8615554" y="179061"/>
                </a:cubicBezTo>
                <a:cubicBezTo>
                  <a:pt x="8614437" y="179061"/>
                  <a:pt x="8613373" y="178472"/>
                  <a:pt x="8612404" y="177408"/>
                </a:cubicBezTo>
                <a:cubicBezTo>
                  <a:pt x="8609500" y="174214"/>
                  <a:pt x="8607462" y="166737"/>
                  <a:pt x="8607462" y="158023"/>
                </a:cubicBezTo>
                <a:cubicBezTo>
                  <a:pt x="8607462" y="146403"/>
                  <a:pt x="8611085" y="136984"/>
                  <a:pt x="8615554" y="136984"/>
                </a:cubicBezTo>
                <a:close/>
                <a:moveTo>
                  <a:pt x="8379064" y="136984"/>
                </a:moveTo>
                <a:cubicBezTo>
                  <a:pt x="8383533" y="136984"/>
                  <a:pt x="8387156" y="146403"/>
                  <a:pt x="8387156" y="158023"/>
                </a:cubicBezTo>
                <a:cubicBezTo>
                  <a:pt x="8387156" y="169642"/>
                  <a:pt x="8383533" y="179061"/>
                  <a:pt x="8379064" y="179061"/>
                </a:cubicBezTo>
                <a:cubicBezTo>
                  <a:pt x="8377947" y="179061"/>
                  <a:pt x="8376883" y="178472"/>
                  <a:pt x="8375914" y="177408"/>
                </a:cubicBezTo>
                <a:cubicBezTo>
                  <a:pt x="8373010" y="174214"/>
                  <a:pt x="8370972" y="166737"/>
                  <a:pt x="8370972" y="158023"/>
                </a:cubicBezTo>
                <a:cubicBezTo>
                  <a:pt x="8370972" y="146403"/>
                  <a:pt x="8374595" y="136984"/>
                  <a:pt x="8379064" y="136984"/>
                </a:cubicBezTo>
                <a:close/>
                <a:moveTo>
                  <a:pt x="8142574" y="136984"/>
                </a:moveTo>
                <a:cubicBezTo>
                  <a:pt x="8147043" y="136984"/>
                  <a:pt x="8150666" y="146403"/>
                  <a:pt x="8150666" y="158023"/>
                </a:cubicBezTo>
                <a:cubicBezTo>
                  <a:pt x="8150666" y="169642"/>
                  <a:pt x="8147043" y="179061"/>
                  <a:pt x="8142574" y="179061"/>
                </a:cubicBezTo>
                <a:cubicBezTo>
                  <a:pt x="8141457" y="179061"/>
                  <a:pt x="8140392" y="178472"/>
                  <a:pt x="8139424" y="177408"/>
                </a:cubicBezTo>
                <a:cubicBezTo>
                  <a:pt x="8136520" y="174214"/>
                  <a:pt x="8134482" y="166737"/>
                  <a:pt x="8134482" y="158023"/>
                </a:cubicBezTo>
                <a:cubicBezTo>
                  <a:pt x="8134482" y="146403"/>
                  <a:pt x="8138105" y="136984"/>
                  <a:pt x="8142574" y="136984"/>
                </a:cubicBezTo>
                <a:close/>
                <a:moveTo>
                  <a:pt x="7906086" y="136984"/>
                </a:moveTo>
                <a:cubicBezTo>
                  <a:pt x="7910555" y="136984"/>
                  <a:pt x="7914178" y="146403"/>
                  <a:pt x="7914178" y="158023"/>
                </a:cubicBezTo>
                <a:cubicBezTo>
                  <a:pt x="7914178" y="169642"/>
                  <a:pt x="7910555" y="179061"/>
                  <a:pt x="7906086" y="179061"/>
                </a:cubicBezTo>
                <a:cubicBezTo>
                  <a:pt x="7904969" y="179061"/>
                  <a:pt x="7903904" y="178472"/>
                  <a:pt x="7902936" y="177408"/>
                </a:cubicBezTo>
                <a:cubicBezTo>
                  <a:pt x="7900032" y="174214"/>
                  <a:pt x="7897994" y="166737"/>
                  <a:pt x="7897994" y="158023"/>
                </a:cubicBezTo>
                <a:cubicBezTo>
                  <a:pt x="7897994" y="146403"/>
                  <a:pt x="7901617" y="136984"/>
                  <a:pt x="7906086" y="136984"/>
                </a:cubicBezTo>
                <a:close/>
                <a:moveTo>
                  <a:pt x="7669596" y="136984"/>
                </a:moveTo>
                <a:cubicBezTo>
                  <a:pt x="7674065" y="136984"/>
                  <a:pt x="7677688" y="146403"/>
                  <a:pt x="7677688" y="158023"/>
                </a:cubicBezTo>
                <a:cubicBezTo>
                  <a:pt x="7677688" y="169642"/>
                  <a:pt x="7674065" y="179061"/>
                  <a:pt x="7669596" y="179061"/>
                </a:cubicBezTo>
                <a:cubicBezTo>
                  <a:pt x="7668479" y="179061"/>
                  <a:pt x="7667414" y="178472"/>
                  <a:pt x="7666446" y="177408"/>
                </a:cubicBezTo>
                <a:cubicBezTo>
                  <a:pt x="7663542" y="174214"/>
                  <a:pt x="7661504" y="166737"/>
                  <a:pt x="7661504" y="158023"/>
                </a:cubicBezTo>
                <a:cubicBezTo>
                  <a:pt x="7661504" y="146403"/>
                  <a:pt x="7665127" y="136984"/>
                  <a:pt x="7669596" y="136984"/>
                </a:cubicBezTo>
                <a:close/>
                <a:moveTo>
                  <a:pt x="7433106" y="136984"/>
                </a:moveTo>
                <a:cubicBezTo>
                  <a:pt x="7437575" y="136984"/>
                  <a:pt x="7441198" y="146403"/>
                  <a:pt x="7441198" y="158023"/>
                </a:cubicBezTo>
                <a:cubicBezTo>
                  <a:pt x="7441198" y="169642"/>
                  <a:pt x="7437575" y="179061"/>
                  <a:pt x="7433106" y="179061"/>
                </a:cubicBezTo>
                <a:cubicBezTo>
                  <a:pt x="7431989" y="179061"/>
                  <a:pt x="7430924" y="178472"/>
                  <a:pt x="7429956" y="177408"/>
                </a:cubicBezTo>
                <a:cubicBezTo>
                  <a:pt x="7427052" y="174214"/>
                  <a:pt x="7425014" y="166737"/>
                  <a:pt x="7425014" y="158023"/>
                </a:cubicBezTo>
                <a:cubicBezTo>
                  <a:pt x="7425014" y="146403"/>
                  <a:pt x="7428637" y="136984"/>
                  <a:pt x="7433106" y="136984"/>
                </a:cubicBezTo>
                <a:close/>
                <a:moveTo>
                  <a:pt x="7196618" y="136984"/>
                </a:moveTo>
                <a:cubicBezTo>
                  <a:pt x="7201087" y="136984"/>
                  <a:pt x="7204710" y="146403"/>
                  <a:pt x="7204710" y="158023"/>
                </a:cubicBezTo>
                <a:cubicBezTo>
                  <a:pt x="7204710" y="169642"/>
                  <a:pt x="7201087" y="179061"/>
                  <a:pt x="7196618" y="179061"/>
                </a:cubicBezTo>
                <a:cubicBezTo>
                  <a:pt x="7195501" y="179061"/>
                  <a:pt x="7194436" y="178472"/>
                  <a:pt x="7193468" y="177408"/>
                </a:cubicBezTo>
                <a:cubicBezTo>
                  <a:pt x="7190564" y="174214"/>
                  <a:pt x="7188526" y="166737"/>
                  <a:pt x="7188526" y="158023"/>
                </a:cubicBezTo>
                <a:cubicBezTo>
                  <a:pt x="7188526" y="146403"/>
                  <a:pt x="7192149" y="136984"/>
                  <a:pt x="7196618" y="136984"/>
                </a:cubicBezTo>
                <a:close/>
                <a:moveTo>
                  <a:pt x="6960128" y="136984"/>
                </a:moveTo>
                <a:cubicBezTo>
                  <a:pt x="6964597" y="136984"/>
                  <a:pt x="6968220" y="146403"/>
                  <a:pt x="6968220" y="158023"/>
                </a:cubicBezTo>
                <a:cubicBezTo>
                  <a:pt x="6968220" y="169642"/>
                  <a:pt x="6964597" y="179061"/>
                  <a:pt x="6960128" y="179061"/>
                </a:cubicBezTo>
                <a:cubicBezTo>
                  <a:pt x="6959011" y="179061"/>
                  <a:pt x="6957946" y="178472"/>
                  <a:pt x="6956978" y="177408"/>
                </a:cubicBezTo>
                <a:cubicBezTo>
                  <a:pt x="6954074" y="174214"/>
                  <a:pt x="6952036" y="166737"/>
                  <a:pt x="6952036" y="158023"/>
                </a:cubicBezTo>
                <a:cubicBezTo>
                  <a:pt x="6952036" y="146403"/>
                  <a:pt x="6955659" y="136984"/>
                  <a:pt x="6960128" y="136984"/>
                </a:cubicBezTo>
                <a:close/>
                <a:moveTo>
                  <a:pt x="6723639" y="136984"/>
                </a:moveTo>
                <a:cubicBezTo>
                  <a:pt x="6728108" y="136984"/>
                  <a:pt x="6731731" y="146403"/>
                  <a:pt x="6731731" y="158023"/>
                </a:cubicBezTo>
                <a:cubicBezTo>
                  <a:pt x="6731731" y="169642"/>
                  <a:pt x="6728108" y="179061"/>
                  <a:pt x="6723639" y="179061"/>
                </a:cubicBezTo>
                <a:cubicBezTo>
                  <a:pt x="6722522" y="179061"/>
                  <a:pt x="6721457" y="178472"/>
                  <a:pt x="6720489" y="177408"/>
                </a:cubicBezTo>
                <a:cubicBezTo>
                  <a:pt x="6717585" y="174214"/>
                  <a:pt x="6715547" y="166737"/>
                  <a:pt x="6715547" y="158023"/>
                </a:cubicBezTo>
                <a:cubicBezTo>
                  <a:pt x="6715547" y="146403"/>
                  <a:pt x="6719170" y="136984"/>
                  <a:pt x="6723639" y="136984"/>
                </a:cubicBezTo>
                <a:close/>
                <a:moveTo>
                  <a:pt x="6487150" y="136984"/>
                </a:moveTo>
                <a:cubicBezTo>
                  <a:pt x="6491619" y="136984"/>
                  <a:pt x="6495242" y="146403"/>
                  <a:pt x="6495242" y="158023"/>
                </a:cubicBezTo>
                <a:cubicBezTo>
                  <a:pt x="6495242" y="169642"/>
                  <a:pt x="6491619" y="179061"/>
                  <a:pt x="6487150" y="179061"/>
                </a:cubicBezTo>
                <a:cubicBezTo>
                  <a:pt x="6486033" y="179061"/>
                  <a:pt x="6484968" y="178472"/>
                  <a:pt x="6484000" y="177408"/>
                </a:cubicBezTo>
                <a:cubicBezTo>
                  <a:pt x="6481096" y="174214"/>
                  <a:pt x="6479058" y="166737"/>
                  <a:pt x="6479058" y="158023"/>
                </a:cubicBezTo>
                <a:cubicBezTo>
                  <a:pt x="6479058" y="146403"/>
                  <a:pt x="6482681" y="136984"/>
                  <a:pt x="6487150" y="136984"/>
                </a:cubicBezTo>
                <a:close/>
                <a:moveTo>
                  <a:pt x="6250660" y="136984"/>
                </a:moveTo>
                <a:cubicBezTo>
                  <a:pt x="6255129" y="136984"/>
                  <a:pt x="6258752" y="146403"/>
                  <a:pt x="6258752" y="158023"/>
                </a:cubicBezTo>
                <a:cubicBezTo>
                  <a:pt x="6258752" y="169642"/>
                  <a:pt x="6255129" y="179061"/>
                  <a:pt x="6250660" y="179061"/>
                </a:cubicBezTo>
                <a:cubicBezTo>
                  <a:pt x="6249543" y="179061"/>
                  <a:pt x="6248478" y="178472"/>
                  <a:pt x="6247510" y="177408"/>
                </a:cubicBezTo>
                <a:cubicBezTo>
                  <a:pt x="6244606" y="174214"/>
                  <a:pt x="6242568" y="166737"/>
                  <a:pt x="6242568" y="158023"/>
                </a:cubicBezTo>
                <a:cubicBezTo>
                  <a:pt x="6242568" y="146403"/>
                  <a:pt x="6246191" y="136984"/>
                  <a:pt x="6250660" y="136984"/>
                </a:cubicBezTo>
                <a:close/>
                <a:moveTo>
                  <a:pt x="6014171" y="136984"/>
                </a:moveTo>
                <a:cubicBezTo>
                  <a:pt x="6018640" y="136984"/>
                  <a:pt x="6022263" y="146403"/>
                  <a:pt x="6022263" y="158023"/>
                </a:cubicBezTo>
                <a:cubicBezTo>
                  <a:pt x="6022263" y="169642"/>
                  <a:pt x="6018640" y="179061"/>
                  <a:pt x="6014171" y="179061"/>
                </a:cubicBezTo>
                <a:cubicBezTo>
                  <a:pt x="6013054" y="179061"/>
                  <a:pt x="6011989" y="178472"/>
                  <a:pt x="6011021" y="177408"/>
                </a:cubicBezTo>
                <a:cubicBezTo>
                  <a:pt x="6008117" y="174214"/>
                  <a:pt x="6006079" y="166737"/>
                  <a:pt x="6006079" y="158023"/>
                </a:cubicBezTo>
                <a:cubicBezTo>
                  <a:pt x="6006079" y="146403"/>
                  <a:pt x="6009702" y="136984"/>
                  <a:pt x="6014171" y="136984"/>
                </a:cubicBezTo>
                <a:close/>
                <a:moveTo>
                  <a:pt x="5777682" y="136984"/>
                </a:moveTo>
                <a:cubicBezTo>
                  <a:pt x="5782151" y="136984"/>
                  <a:pt x="5785774" y="146403"/>
                  <a:pt x="5785774" y="158023"/>
                </a:cubicBezTo>
                <a:cubicBezTo>
                  <a:pt x="5785774" y="169642"/>
                  <a:pt x="5782151" y="179061"/>
                  <a:pt x="5777682" y="179061"/>
                </a:cubicBezTo>
                <a:cubicBezTo>
                  <a:pt x="5776565" y="179061"/>
                  <a:pt x="5775500" y="178472"/>
                  <a:pt x="5774532" y="177408"/>
                </a:cubicBezTo>
                <a:cubicBezTo>
                  <a:pt x="5771628" y="174214"/>
                  <a:pt x="5769590" y="166737"/>
                  <a:pt x="5769590" y="158023"/>
                </a:cubicBezTo>
                <a:cubicBezTo>
                  <a:pt x="5769590" y="146403"/>
                  <a:pt x="5773213" y="136984"/>
                  <a:pt x="5777682" y="136984"/>
                </a:cubicBezTo>
                <a:close/>
                <a:moveTo>
                  <a:pt x="5541192" y="136984"/>
                </a:moveTo>
                <a:cubicBezTo>
                  <a:pt x="5545661" y="136984"/>
                  <a:pt x="5549284" y="146403"/>
                  <a:pt x="5549284" y="158023"/>
                </a:cubicBezTo>
                <a:cubicBezTo>
                  <a:pt x="5549284" y="169642"/>
                  <a:pt x="5545661" y="179061"/>
                  <a:pt x="5541192" y="179061"/>
                </a:cubicBezTo>
                <a:cubicBezTo>
                  <a:pt x="5540075" y="179061"/>
                  <a:pt x="5539010" y="178472"/>
                  <a:pt x="5538042" y="177408"/>
                </a:cubicBezTo>
                <a:cubicBezTo>
                  <a:pt x="5535138" y="174214"/>
                  <a:pt x="5533100" y="166737"/>
                  <a:pt x="5533100" y="158023"/>
                </a:cubicBezTo>
                <a:cubicBezTo>
                  <a:pt x="5533100" y="146403"/>
                  <a:pt x="5536723" y="136984"/>
                  <a:pt x="5541192" y="136984"/>
                </a:cubicBezTo>
                <a:close/>
                <a:moveTo>
                  <a:pt x="5304703" y="136984"/>
                </a:moveTo>
                <a:cubicBezTo>
                  <a:pt x="5309172" y="136984"/>
                  <a:pt x="5312795" y="146403"/>
                  <a:pt x="5312795" y="158023"/>
                </a:cubicBezTo>
                <a:cubicBezTo>
                  <a:pt x="5312795" y="169642"/>
                  <a:pt x="5309172" y="179061"/>
                  <a:pt x="5304703" y="179061"/>
                </a:cubicBezTo>
                <a:cubicBezTo>
                  <a:pt x="5303586" y="179061"/>
                  <a:pt x="5302521" y="178472"/>
                  <a:pt x="5301553" y="177408"/>
                </a:cubicBezTo>
                <a:cubicBezTo>
                  <a:pt x="5298649" y="174214"/>
                  <a:pt x="5296611" y="166737"/>
                  <a:pt x="5296611" y="158023"/>
                </a:cubicBezTo>
                <a:cubicBezTo>
                  <a:pt x="5296611" y="146403"/>
                  <a:pt x="5300234" y="136984"/>
                  <a:pt x="5304703" y="136984"/>
                </a:cubicBezTo>
                <a:close/>
                <a:moveTo>
                  <a:pt x="5068214" y="136984"/>
                </a:moveTo>
                <a:cubicBezTo>
                  <a:pt x="5072683" y="136984"/>
                  <a:pt x="5076306" y="146403"/>
                  <a:pt x="5076306" y="158023"/>
                </a:cubicBezTo>
                <a:cubicBezTo>
                  <a:pt x="5076306" y="169642"/>
                  <a:pt x="5072683" y="179061"/>
                  <a:pt x="5068214" y="179061"/>
                </a:cubicBezTo>
                <a:cubicBezTo>
                  <a:pt x="5067097" y="179061"/>
                  <a:pt x="5066032" y="178472"/>
                  <a:pt x="5065064" y="177408"/>
                </a:cubicBezTo>
                <a:cubicBezTo>
                  <a:pt x="5062160" y="174214"/>
                  <a:pt x="5060122" y="166737"/>
                  <a:pt x="5060122" y="158023"/>
                </a:cubicBezTo>
                <a:cubicBezTo>
                  <a:pt x="5060122" y="146403"/>
                  <a:pt x="5063745" y="136984"/>
                  <a:pt x="5068214" y="136984"/>
                </a:cubicBezTo>
                <a:close/>
                <a:moveTo>
                  <a:pt x="4831724" y="136984"/>
                </a:moveTo>
                <a:cubicBezTo>
                  <a:pt x="4836193" y="136984"/>
                  <a:pt x="4839816" y="146403"/>
                  <a:pt x="4839816" y="158023"/>
                </a:cubicBezTo>
                <a:cubicBezTo>
                  <a:pt x="4839816" y="169642"/>
                  <a:pt x="4836193" y="179061"/>
                  <a:pt x="4831724" y="179061"/>
                </a:cubicBezTo>
                <a:cubicBezTo>
                  <a:pt x="4830607" y="179061"/>
                  <a:pt x="4829542" y="178472"/>
                  <a:pt x="4828574" y="177408"/>
                </a:cubicBezTo>
                <a:cubicBezTo>
                  <a:pt x="4825670" y="174214"/>
                  <a:pt x="4823632" y="166737"/>
                  <a:pt x="4823632" y="158023"/>
                </a:cubicBezTo>
                <a:cubicBezTo>
                  <a:pt x="4823632" y="146403"/>
                  <a:pt x="4827255" y="136984"/>
                  <a:pt x="4831724" y="136984"/>
                </a:cubicBezTo>
                <a:close/>
                <a:moveTo>
                  <a:pt x="4582820" y="136984"/>
                </a:moveTo>
                <a:cubicBezTo>
                  <a:pt x="4587289" y="136984"/>
                  <a:pt x="4590912" y="146403"/>
                  <a:pt x="4590912" y="158023"/>
                </a:cubicBezTo>
                <a:cubicBezTo>
                  <a:pt x="4590912" y="169642"/>
                  <a:pt x="4587289" y="179061"/>
                  <a:pt x="4582820" y="179061"/>
                </a:cubicBezTo>
                <a:cubicBezTo>
                  <a:pt x="4581703" y="179061"/>
                  <a:pt x="4580638" y="178472"/>
                  <a:pt x="4579670" y="177408"/>
                </a:cubicBezTo>
                <a:cubicBezTo>
                  <a:pt x="4576766" y="174214"/>
                  <a:pt x="4574728" y="166737"/>
                  <a:pt x="4574728" y="158023"/>
                </a:cubicBezTo>
                <a:cubicBezTo>
                  <a:pt x="4574728" y="146403"/>
                  <a:pt x="4578351" y="136984"/>
                  <a:pt x="4582820" y="136984"/>
                </a:cubicBezTo>
                <a:close/>
                <a:moveTo>
                  <a:pt x="4346335" y="136984"/>
                </a:moveTo>
                <a:cubicBezTo>
                  <a:pt x="4350804" y="136984"/>
                  <a:pt x="4354427" y="146403"/>
                  <a:pt x="4354427" y="158023"/>
                </a:cubicBezTo>
                <a:cubicBezTo>
                  <a:pt x="4354427" y="169642"/>
                  <a:pt x="4350804" y="179061"/>
                  <a:pt x="4346335" y="179061"/>
                </a:cubicBezTo>
                <a:cubicBezTo>
                  <a:pt x="4345218" y="179061"/>
                  <a:pt x="4344153" y="178472"/>
                  <a:pt x="4343185" y="177408"/>
                </a:cubicBezTo>
                <a:cubicBezTo>
                  <a:pt x="4340281" y="174214"/>
                  <a:pt x="4338243" y="166737"/>
                  <a:pt x="4338243" y="158023"/>
                </a:cubicBezTo>
                <a:cubicBezTo>
                  <a:pt x="4338243" y="146403"/>
                  <a:pt x="4341866" y="136984"/>
                  <a:pt x="4346335" y="136984"/>
                </a:cubicBezTo>
                <a:close/>
                <a:moveTo>
                  <a:pt x="4109845" y="136984"/>
                </a:moveTo>
                <a:cubicBezTo>
                  <a:pt x="4114314" y="136984"/>
                  <a:pt x="4117937" y="146403"/>
                  <a:pt x="4117937" y="158023"/>
                </a:cubicBezTo>
                <a:cubicBezTo>
                  <a:pt x="4117937" y="169642"/>
                  <a:pt x="4114314" y="179061"/>
                  <a:pt x="4109845" y="179061"/>
                </a:cubicBezTo>
                <a:cubicBezTo>
                  <a:pt x="4108728" y="179061"/>
                  <a:pt x="4107663" y="178472"/>
                  <a:pt x="4106695" y="177408"/>
                </a:cubicBezTo>
                <a:cubicBezTo>
                  <a:pt x="4103791" y="174214"/>
                  <a:pt x="4101753" y="166737"/>
                  <a:pt x="4101753" y="158023"/>
                </a:cubicBezTo>
                <a:cubicBezTo>
                  <a:pt x="4101753" y="146403"/>
                  <a:pt x="4105376" y="136984"/>
                  <a:pt x="4109845" y="136984"/>
                </a:cubicBezTo>
                <a:close/>
                <a:moveTo>
                  <a:pt x="3873360" y="136984"/>
                </a:moveTo>
                <a:cubicBezTo>
                  <a:pt x="3877829" y="136984"/>
                  <a:pt x="3881452" y="146403"/>
                  <a:pt x="3881452" y="158023"/>
                </a:cubicBezTo>
                <a:cubicBezTo>
                  <a:pt x="3881452" y="169642"/>
                  <a:pt x="3877829" y="179061"/>
                  <a:pt x="3873360" y="179061"/>
                </a:cubicBezTo>
                <a:cubicBezTo>
                  <a:pt x="3872243" y="179061"/>
                  <a:pt x="3871179" y="178472"/>
                  <a:pt x="3870211" y="177408"/>
                </a:cubicBezTo>
                <a:cubicBezTo>
                  <a:pt x="3867306" y="174214"/>
                  <a:pt x="3865268" y="166737"/>
                  <a:pt x="3865268" y="158023"/>
                </a:cubicBezTo>
                <a:cubicBezTo>
                  <a:pt x="3865268" y="146403"/>
                  <a:pt x="3868891" y="136984"/>
                  <a:pt x="3873360" y="136984"/>
                </a:cubicBezTo>
                <a:close/>
                <a:moveTo>
                  <a:pt x="3636872" y="136984"/>
                </a:moveTo>
                <a:cubicBezTo>
                  <a:pt x="3641341" y="136984"/>
                  <a:pt x="3644963" y="146403"/>
                  <a:pt x="3644963" y="158023"/>
                </a:cubicBezTo>
                <a:cubicBezTo>
                  <a:pt x="3644963" y="169642"/>
                  <a:pt x="3641341" y="179061"/>
                  <a:pt x="3636872" y="179061"/>
                </a:cubicBezTo>
                <a:cubicBezTo>
                  <a:pt x="3635754" y="179061"/>
                  <a:pt x="3634690" y="178472"/>
                  <a:pt x="3633722" y="177408"/>
                </a:cubicBezTo>
                <a:cubicBezTo>
                  <a:pt x="3630818" y="174214"/>
                  <a:pt x="3628780" y="166737"/>
                  <a:pt x="3628780" y="158023"/>
                </a:cubicBezTo>
                <a:cubicBezTo>
                  <a:pt x="3628780" y="146403"/>
                  <a:pt x="3632403" y="136984"/>
                  <a:pt x="3636872" y="136984"/>
                </a:cubicBezTo>
                <a:close/>
                <a:moveTo>
                  <a:pt x="3400382" y="136984"/>
                </a:moveTo>
                <a:cubicBezTo>
                  <a:pt x="3404851" y="136984"/>
                  <a:pt x="3408474" y="146403"/>
                  <a:pt x="3408474" y="158023"/>
                </a:cubicBezTo>
                <a:cubicBezTo>
                  <a:pt x="3408474" y="169642"/>
                  <a:pt x="3404851" y="179061"/>
                  <a:pt x="3400382" y="179061"/>
                </a:cubicBezTo>
                <a:cubicBezTo>
                  <a:pt x="3399265" y="179061"/>
                  <a:pt x="3398200" y="178472"/>
                  <a:pt x="3397232" y="177408"/>
                </a:cubicBezTo>
                <a:cubicBezTo>
                  <a:pt x="3394328" y="174214"/>
                  <a:pt x="3392290" y="166737"/>
                  <a:pt x="3392290" y="158023"/>
                </a:cubicBezTo>
                <a:cubicBezTo>
                  <a:pt x="3392290" y="146403"/>
                  <a:pt x="3395913" y="136984"/>
                  <a:pt x="3400382" y="136984"/>
                </a:cubicBezTo>
                <a:close/>
                <a:moveTo>
                  <a:pt x="3163893" y="136984"/>
                </a:moveTo>
                <a:cubicBezTo>
                  <a:pt x="3168363" y="136984"/>
                  <a:pt x="3171984" y="146403"/>
                  <a:pt x="3171984" y="158023"/>
                </a:cubicBezTo>
                <a:cubicBezTo>
                  <a:pt x="3171984" y="169642"/>
                  <a:pt x="3168363" y="179061"/>
                  <a:pt x="3163893" y="179061"/>
                </a:cubicBezTo>
                <a:cubicBezTo>
                  <a:pt x="3162776" y="179061"/>
                  <a:pt x="3161711" y="178472"/>
                  <a:pt x="3160743" y="177408"/>
                </a:cubicBezTo>
                <a:cubicBezTo>
                  <a:pt x="3157839" y="174214"/>
                  <a:pt x="3155801" y="166737"/>
                  <a:pt x="3155801" y="158023"/>
                </a:cubicBezTo>
                <a:cubicBezTo>
                  <a:pt x="3155801" y="146403"/>
                  <a:pt x="3159424" y="136984"/>
                  <a:pt x="3163893" y="136984"/>
                </a:cubicBezTo>
                <a:close/>
                <a:moveTo>
                  <a:pt x="2927403" y="136984"/>
                </a:moveTo>
                <a:cubicBezTo>
                  <a:pt x="2931873" y="136984"/>
                  <a:pt x="2935495" y="146403"/>
                  <a:pt x="2935495" y="158023"/>
                </a:cubicBezTo>
                <a:cubicBezTo>
                  <a:pt x="2935495" y="169642"/>
                  <a:pt x="2931873" y="179061"/>
                  <a:pt x="2927403" y="179061"/>
                </a:cubicBezTo>
                <a:cubicBezTo>
                  <a:pt x="2926286" y="179061"/>
                  <a:pt x="2925223" y="178472"/>
                  <a:pt x="2924255" y="177408"/>
                </a:cubicBezTo>
                <a:cubicBezTo>
                  <a:pt x="2921350" y="174214"/>
                  <a:pt x="2919312" y="166737"/>
                  <a:pt x="2919312" y="158023"/>
                </a:cubicBezTo>
                <a:cubicBezTo>
                  <a:pt x="2919312" y="146403"/>
                  <a:pt x="2922936" y="136984"/>
                  <a:pt x="2927403" y="136984"/>
                </a:cubicBezTo>
                <a:close/>
                <a:moveTo>
                  <a:pt x="2690915" y="136984"/>
                </a:moveTo>
                <a:cubicBezTo>
                  <a:pt x="2695383" y="136984"/>
                  <a:pt x="2699006" y="146403"/>
                  <a:pt x="2699006" y="158023"/>
                </a:cubicBezTo>
                <a:cubicBezTo>
                  <a:pt x="2699006" y="169642"/>
                  <a:pt x="2695383" y="179061"/>
                  <a:pt x="2690915" y="179061"/>
                </a:cubicBezTo>
                <a:cubicBezTo>
                  <a:pt x="2689797" y="179061"/>
                  <a:pt x="2688732" y="178472"/>
                  <a:pt x="2687764" y="177408"/>
                </a:cubicBezTo>
                <a:cubicBezTo>
                  <a:pt x="2684860" y="174214"/>
                  <a:pt x="2682823" y="166737"/>
                  <a:pt x="2682823" y="158023"/>
                </a:cubicBezTo>
                <a:cubicBezTo>
                  <a:pt x="2682823" y="146403"/>
                  <a:pt x="2686445" y="136984"/>
                  <a:pt x="2690915" y="136984"/>
                </a:cubicBezTo>
                <a:close/>
                <a:moveTo>
                  <a:pt x="2454425" y="136984"/>
                </a:moveTo>
                <a:cubicBezTo>
                  <a:pt x="2458894" y="136984"/>
                  <a:pt x="2462518" y="146403"/>
                  <a:pt x="2462518" y="158023"/>
                </a:cubicBezTo>
                <a:cubicBezTo>
                  <a:pt x="2462518" y="169642"/>
                  <a:pt x="2458894" y="179061"/>
                  <a:pt x="2454425" y="179061"/>
                </a:cubicBezTo>
                <a:cubicBezTo>
                  <a:pt x="2453308" y="179061"/>
                  <a:pt x="2452244" y="178472"/>
                  <a:pt x="2451276" y="177408"/>
                </a:cubicBezTo>
                <a:cubicBezTo>
                  <a:pt x="2448372" y="174214"/>
                  <a:pt x="2446334" y="166737"/>
                  <a:pt x="2446334" y="158023"/>
                </a:cubicBezTo>
                <a:cubicBezTo>
                  <a:pt x="2446334" y="146403"/>
                  <a:pt x="2449957" y="136984"/>
                  <a:pt x="2454425" y="136984"/>
                </a:cubicBezTo>
                <a:close/>
                <a:moveTo>
                  <a:pt x="2217938" y="136984"/>
                </a:moveTo>
                <a:cubicBezTo>
                  <a:pt x="2222407" y="136984"/>
                  <a:pt x="2226029" y="146403"/>
                  <a:pt x="2226029" y="158023"/>
                </a:cubicBezTo>
                <a:cubicBezTo>
                  <a:pt x="2226029" y="169642"/>
                  <a:pt x="2222407" y="179061"/>
                  <a:pt x="2217938" y="179061"/>
                </a:cubicBezTo>
                <a:cubicBezTo>
                  <a:pt x="2216820" y="179061"/>
                  <a:pt x="2215756" y="178472"/>
                  <a:pt x="2214788" y="177408"/>
                </a:cubicBezTo>
                <a:cubicBezTo>
                  <a:pt x="2211884" y="174214"/>
                  <a:pt x="2209846" y="166737"/>
                  <a:pt x="2209846" y="158023"/>
                </a:cubicBezTo>
                <a:cubicBezTo>
                  <a:pt x="2209846" y="146403"/>
                  <a:pt x="2213469" y="136984"/>
                  <a:pt x="2217938" y="136984"/>
                </a:cubicBezTo>
                <a:close/>
                <a:moveTo>
                  <a:pt x="1981450" y="136984"/>
                </a:moveTo>
                <a:cubicBezTo>
                  <a:pt x="1985919" y="136984"/>
                  <a:pt x="1989541" y="146403"/>
                  <a:pt x="1989541" y="158023"/>
                </a:cubicBezTo>
                <a:cubicBezTo>
                  <a:pt x="1989541" y="169642"/>
                  <a:pt x="1985919" y="179061"/>
                  <a:pt x="1981450" y="179061"/>
                </a:cubicBezTo>
                <a:cubicBezTo>
                  <a:pt x="1980332" y="179061"/>
                  <a:pt x="1979268" y="178472"/>
                  <a:pt x="1978300" y="177408"/>
                </a:cubicBezTo>
                <a:cubicBezTo>
                  <a:pt x="1975396" y="174214"/>
                  <a:pt x="1973358" y="166737"/>
                  <a:pt x="1973358" y="158023"/>
                </a:cubicBezTo>
                <a:cubicBezTo>
                  <a:pt x="1973358" y="146403"/>
                  <a:pt x="1976981" y="136984"/>
                  <a:pt x="1981450" y="136984"/>
                </a:cubicBezTo>
                <a:close/>
                <a:moveTo>
                  <a:pt x="1744959" y="136984"/>
                </a:moveTo>
                <a:cubicBezTo>
                  <a:pt x="1749428" y="136984"/>
                  <a:pt x="1753052" y="146403"/>
                  <a:pt x="1753052" y="158023"/>
                </a:cubicBezTo>
                <a:cubicBezTo>
                  <a:pt x="1753052" y="169642"/>
                  <a:pt x="1749428" y="179061"/>
                  <a:pt x="1744959" y="179061"/>
                </a:cubicBezTo>
                <a:cubicBezTo>
                  <a:pt x="1743842" y="179061"/>
                  <a:pt x="1742777" y="178472"/>
                  <a:pt x="1741809" y="177408"/>
                </a:cubicBezTo>
                <a:cubicBezTo>
                  <a:pt x="1738905" y="174214"/>
                  <a:pt x="1736868" y="166737"/>
                  <a:pt x="1736868" y="158023"/>
                </a:cubicBezTo>
                <a:cubicBezTo>
                  <a:pt x="1736868" y="146403"/>
                  <a:pt x="1740490" y="136984"/>
                  <a:pt x="1744959" y="136984"/>
                </a:cubicBezTo>
                <a:close/>
                <a:moveTo>
                  <a:pt x="1508469" y="136984"/>
                </a:moveTo>
                <a:cubicBezTo>
                  <a:pt x="1512938" y="136984"/>
                  <a:pt x="1516561" y="146403"/>
                  <a:pt x="1516561" y="158023"/>
                </a:cubicBezTo>
                <a:cubicBezTo>
                  <a:pt x="1516561" y="169642"/>
                  <a:pt x="1512938" y="179061"/>
                  <a:pt x="1508469" y="179061"/>
                </a:cubicBezTo>
                <a:cubicBezTo>
                  <a:pt x="1507351" y="179061"/>
                  <a:pt x="1506287" y="178472"/>
                  <a:pt x="1505318" y="177408"/>
                </a:cubicBezTo>
                <a:cubicBezTo>
                  <a:pt x="1502415" y="174214"/>
                  <a:pt x="1500377" y="166737"/>
                  <a:pt x="1500377" y="158023"/>
                </a:cubicBezTo>
                <a:cubicBezTo>
                  <a:pt x="1500377" y="146403"/>
                  <a:pt x="1503999" y="136984"/>
                  <a:pt x="1508469" y="136984"/>
                </a:cubicBezTo>
                <a:close/>
                <a:moveTo>
                  <a:pt x="1271980" y="136984"/>
                </a:moveTo>
                <a:cubicBezTo>
                  <a:pt x="1276449" y="136984"/>
                  <a:pt x="1280072" y="146403"/>
                  <a:pt x="1280072" y="158023"/>
                </a:cubicBezTo>
                <a:cubicBezTo>
                  <a:pt x="1280072" y="169642"/>
                  <a:pt x="1276449" y="179061"/>
                  <a:pt x="1271980" y="179061"/>
                </a:cubicBezTo>
                <a:cubicBezTo>
                  <a:pt x="1270863" y="179061"/>
                  <a:pt x="1269799" y="178472"/>
                  <a:pt x="1268831" y="177408"/>
                </a:cubicBezTo>
                <a:cubicBezTo>
                  <a:pt x="1265926" y="174214"/>
                  <a:pt x="1263888" y="166737"/>
                  <a:pt x="1263888" y="158023"/>
                </a:cubicBezTo>
                <a:cubicBezTo>
                  <a:pt x="1263888" y="146403"/>
                  <a:pt x="1267510" y="136984"/>
                  <a:pt x="1271980" y="136984"/>
                </a:cubicBezTo>
                <a:close/>
                <a:moveTo>
                  <a:pt x="1035489" y="136984"/>
                </a:moveTo>
                <a:cubicBezTo>
                  <a:pt x="1039958" y="136984"/>
                  <a:pt x="1043581" y="146403"/>
                  <a:pt x="1043581" y="158023"/>
                </a:cubicBezTo>
                <a:cubicBezTo>
                  <a:pt x="1043581" y="169642"/>
                  <a:pt x="1039958" y="179061"/>
                  <a:pt x="1035489" y="179061"/>
                </a:cubicBezTo>
                <a:cubicBezTo>
                  <a:pt x="1034372" y="179061"/>
                  <a:pt x="1033308" y="178472"/>
                  <a:pt x="1032339" y="177408"/>
                </a:cubicBezTo>
                <a:cubicBezTo>
                  <a:pt x="1029435" y="174214"/>
                  <a:pt x="1027397" y="166737"/>
                  <a:pt x="1027397" y="158023"/>
                </a:cubicBezTo>
                <a:cubicBezTo>
                  <a:pt x="1027397" y="146403"/>
                  <a:pt x="1031020" y="136984"/>
                  <a:pt x="1035489" y="136984"/>
                </a:cubicBezTo>
                <a:close/>
                <a:moveTo>
                  <a:pt x="798999" y="136984"/>
                </a:moveTo>
                <a:cubicBezTo>
                  <a:pt x="803468" y="136984"/>
                  <a:pt x="807091" y="146403"/>
                  <a:pt x="807091" y="158023"/>
                </a:cubicBezTo>
                <a:cubicBezTo>
                  <a:pt x="807091" y="169642"/>
                  <a:pt x="803468" y="179061"/>
                  <a:pt x="798999" y="179061"/>
                </a:cubicBezTo>
                <a:cubicBezTo>
                  <a:pt x="797881" y="179061"/>
                  <a:pt x="796817" y="178472"/>
                  <a:pt x="795849" y="177408"/>
                </a:cubicBezTo>
                <a:cubicBezTo>
                  <a:pt x="792945" y="174214"/>
                  <a:pt x="790907" y="166737"/>
                  <a:pt x="790907" y="158023"/>
                </a:cubicBezTo>
                <a:cubicBezTo>
                  <a:pt x="790907" y="146403"/>
                  <a:pt x="794530" y="136984"/>
                  <a:pt x="798999" y="136984"/>
                </a:cubicBezTo>
                <a:close/>
                <a:moveTo>
                  <a:pt x="562511" y="136984"/>
                </a:moveTo>
                <a:cubicBezTo>
                  <a:pt x="566980" y="136984"/>
                  <a:pt x="570603" y="146403"/>
                  <a:pt x="570603" y="158023"/>
                </a:cubicBezTo>
                <a:cubicBezTo>
                  <a:pt x="570603" y="169642"/>
                  <a:pt x="566980" y="179061"/>
                  <a:pt x="562511" y="179061"/>
                </a:cubicBezTo>
                <a:cubicBezTo>
                  <a:pt x="561394" y="179061"/>
                  <a:pt x="560329" y="178472"/>
                  <a:pt x="559361" y="177408"/>
                </a:cubicBezTo>
                <a:cubicBezTo>
                  <a:pt x="556457" y="174214"/>
                  <a:pt x="554419" y="166737"/>
                  <a:pt x="554419" y="158023"/>
                </a:cubicBezTo>
                <a:cubicBezTo>
                  <a:pt x="554419" y="146403"/>
                  <a:pt x="558042" y="136984"/>
                  <a:pt x="562511" y="136984"/>
                </a:cubicBezTo>
                <a:close/>
                <a:moveTo>
                  <a:pt x="326021" y="136984"/>
                </a:moveTo>
                <a:cubicBezTo>
                  <a:pt x="330490" y="136984"/>
                  <a:pt x="334113" y="146403"/>
                  <a:pt x="334113" y="158023"/>
                </a:cubicBezTo>
                <a:cubicBezTo>
                  <a:pt x="334113" y="169642"/>
                  <a:pt x="330490" y="179061"/>
                  <a:pt x="326021" y="179061"/>
                </a:cubicBezTo>
                <a:cubicBezTo>
                  <a:pt x="324904" y="179061"/>
                  <a:pt x="323840" y="178472"/>
                  <a:pt x="322871" y="177408"/>
                </a:cubicBezTo>
                <a:cubicBezTo>
                  <a:pt x="319967" y="174214"/>
                  <a:pt x="317929" y="166737"/>
                  <a:pt x="317929" y="158023"/>
                </a:cubicBezTo>
                <a:cubicBezTo>
                  <a:pt x="317929" y="146403"/>
                  <a:pt x="321552" y="136984"/>
                  <a:pt x="326021" y="136984"/>
                </a:cubicBezTo>
                <a:close/>
                <a:moveTo>
                  <a:pt x="89531" y="136984"/>
                </a:moveTo>
                <a:cubicBezTo>
                  <a:pt x="94001" y="136984"/>
                  <a:pt x="97623" y="146403"/>
                  <a:pt x="97623" y="158023"/>
                </a:cubicBezTo>
                <a:cubicBezTo>
                  <a:pt x="97623" y="169642"/>
                  <a:pt x="94001" y="179061"/>
                  <a:pt x="89531" y="179061"/>
                </a:cubicBezTo>
                <a:cubicBezTo>
                  <a:pt x="88414" y="179061"/>
                  <a:pt x="87350" y="178472"/>
                  <a:pt x="86382" y="177408"/>
                </a:cubicBezTo>
                <a:cubicBezTo>
                  <a:pt x="83477" y="174214"/>
                  <a:pt x="81440" y="166737"/>
                  <a:pt x="81440" y="158023"/>
                </a:cubicBezTo>
                <a:cubicBezTo>
                  <a:pt x="81440" y="146403"/>
                  <a:pt x="85062" y="136984"/>
                  <a:pt x="89531" y="136984"/>
                </a:cubicBezTo>
                <a:close/>
                <a:moveTo>
                  <a:pt x="9361969" y="122027"/>
                </a:moveTo>
                <a:cubicBezTo>
                  <a:pt x="9366281" y="122232"/>
                  <a:pt x="9373009" y="126078"/>
                  <a:pt x="9379171" y="132240"/>
                </a:cubicBezTo>
                <a:cubicBezTo>
                  <a:pt x="9387388" y="140456"/>
                  <a:pt x="9391486" y="149679"/>
                  <a:pt x="9388326" y="152839"/>
                </a:cubicBezTo>
                <a:cubicBezTo>
                  <a:pt x="9385166" y="155999"/>
                  <a:pt x="9375944" y="151900"/>
                  <a:pt x="9367728" y="143684"/>
                </a:cubicBezTo>
                <a:cubicBezTo>
                  <a:pt x="9359511" y="135467"/>
                  <a:pt x="9355412" y="126245"/>
                  <a:pt x="9358573" y="123085"/>
                </a:cubicBezTo>
                <a:cubicBezTo>
                  <a:pt x="9359363" y="122295"/>
                  <a:pt x="9360531" y="121959"/>
                  <a:pt x="9361969" y="122027"/>
                </a:cubicBezTo>
                <a:close/>
                <a:moveTo>
                  <a:pt x="9288067" y="122027"/>
                </a:moveTo>
                <a:cubicBezTo>
                  <a:pt x="9289505" y="121958"/>
                  <a:pt x="9290674" y="122295"/>
                  <a:pt x="9291464" y="123085"/>
                </a:cubicBezTo>
                <a:cubicBezTo>
                  <a:pt x="9294624" y="126245"/>
                  <a:pt x="9290525" y="135467"/>
                  <a:pt x="9282309" y="143684"/>
                </a:cubicBezTo>
                <a:cubicBezTo>
                  <a:pt x="9274092" y="151900"/>
                  <a:pt x="9264870" y="155999"/>
                  <a:pt x="9261710" y="152839"/>
                </a:cubicBezTo>
                <a:cubicBezTo>
                  <a:pt x="9258550" y="149678"/>
                  <a:pt x="9262648" y="140456"/>
                  <a:pt x="9270865" y="132240"/>
                </a:cubicBezTo>
                <a:cubicBezTo>
                  <a:pt x="9277027" y="126078"/>
                  <a:pt x="9283755" y="122231"/>
                  <a:pt x="9288067" y="122027"/>
                </a:cubicBezTo>
                <a:close/>
                <a:moveTo>
                  <a:pt x="9125483" y="122027"/>
                </a:moveTo>
                <a:cubicBezTo>
                  <a:pt x="9129795" y="122232"/>
                  <a:pt x="9136523" y="126078"/>
                  <a:pt x="9142685" y="132240"/>
                </a:cubicBezTo>
                <a:cubicBezTo>
                  <a:pt x="9150902" y="140456"/>
                  <a:pt x="9155000" y="149679"/>
                  <a:pt x="9151840" y="152839"/>
                </a:cubicBezTo>
                <a:cubicBezTo>
                  <a:pt x="9148680" y="155999"/>
                  <a:pt x="9139458" y="151900"/>
                  <a:pt x="9131242" y="143684"/>
                </a:cubicBezTo>
                <a:cubicBezTo>
                  <a:pt x="9123025" y="135467"/>
                  <a:pt x="9118926" y="126245"/>
                  <a:pt x="9122087" y="123085"/>
                </a:cubicBezTo>
                <a:cubicBezTo>
                  <a:pt x="9122877" y="122295"/>
                  <a:pt x="9124045" y="121959"/>
                  <a:pt x="9125483" y="122027"/>
                </a:cubicBezTo>
                <a:close/>
                <a:moveTo>
                  <a:pt x="9051581" y="122027"/>
                </a:moveTo>
                <a:cubicBezTo>
                  <a:pt x="9053019" y="121958"/>
                  <a:pt x="9054188" y="122295"/>
                  <a:pt x="9054978" y="123085"/>
                </a:cubicBezTo>
                <a:cubicBezTo>
                  <a:pt x="9058138" y="126245"/>
                  <a:pt x="9054039" y="135467"/>
                  <a:pt x="9045823" y="143684"/>
                </a:cubicBezTo>
                <a:cubicBezTo>
                  <a:pt x="9037606" y="151900"/>
                  <a:pt x="9028384" y="155999"/>
                  <a:pt x="9025224" y="152839"/>
                </a:cubicBezTo>
                <a:cubicBezTo>
                  <a:pt x="9022064" y="149678"/>
                  <a:pt x="9026162" y="140456"/>
                  <a:pt x="9034379" y="132240"/>
                </a:cubicBezTo>
                <a:cubicBezTo>
                  <a:pt x="9040541" y="126078"/>
                  <a:pt x="9047269" y="122231"/>
                  <a:pt x="9051581" y="122027"/>
                </a:cubicBezTo>
                <a:close/>
                <a:moveTo>
                  <a:pt x="8888994" y="122027"/>
                </a:moveTo>
                <a:cubicBezTo>
                  <a:pt x="8893306" y="122232"/>
                  <a:pt x="8900034" y="126078"/>
                  <a:pt x="8906196" y="132240"/>
                </a:cubicBezTo>
                <a:cubicBezTo>
                  <a:pt x="8914413" y="140456"/>
                  <a:pt x="8918511" y="149679"/>
                  <a:pt x="8915351" y="152839"/>
                </a:cubicBezTo>
                <a:cubicBezTo>
                  <a:pt x="8912191" y="155999"/>
                  <a:pt x="8902969" y="151900"/>
                  <a:pt x="8894753" y="143684"/>
                </a:cubicBezTo>
                <a:cubicBezTo>
                  <a:pt x="8886536" y="135467"/>
                  <a:pt x="8882437" y="126245"/>
                  <a:pt x="8885598" y="123085"/>
                </a:cubicBezTo>
                <a:cubicBezTo>
                  <a:pt x="8886388" y="122295"/>
                  <a:pt x="8887556" y="121959"/>
                  <a:pt x="8888994" y="122027"/>
                </a:cubicBezTo>
                <a:close/>
                <a:moveTo>
                  <a:pt x="8815092" y="122027"/>
                </a:moveTo>
                <a:cubicBezTo>
                  <a:pt x="8816530" y="121958"/>
                  <a:pt x="8817699" y="122295"/>
                  <a:pt x="8818489" y="123085"/>
                </a:cubicBezTo>
                <a:cubicBezTo>
                  <a:pt x="8821649" y="126245"/>
                  <a:pt x="8817550" y="135467"/>
                  <a:pt x="8809334" y="143684"/>
                </a:cubicBezTo>
                <a:cubicBezTo>
                  <a:pt x="8801117" y="151900"/>
                  <a:pt x="8791895" y="155999"/>
                  <a:pt x="8788735" y="152839"/>
                </a:cubicBezTo>
                <a:cubicBezTo>
                  <a:pt x="8785575" y="149678"/>
                  <a:pt x="8789673" y="140456"/>
                  <a:pt x="8797890" y="132240"/>
                </a:cubicBezTo>
                <a:cubicBezTo>
                  <a:pt x="8804052" y="126078"/>
                  <a:pt x="8810780" y="122231"/>
                  <a:pt x="8815092" y="122027"/>
                </a:cubicBezTo>
                <a:close/>
                <a:moveTo>
                  <a:pt x="8652505" y="122027"/>
                </a:moveTo>
                <a:cubicBezTo>
                  <a:pt x="8656817" y="122232"/>
                  <a:pt x="8663545" y="126078"/>
                  <a:pt x="8669707" y="132240"/>
                </a:cubicBezTo>
                <a:cubicBezTo>
                  <a:pt x="8677924" y="140456"/>
                  <a:pt x="8682022" y="149679"/>
                  <a:pt x="8678862" y="152839"/>
                </a:cubicBezTo>
                <a:cubicBezTo>
                  <a:pt x="8675702" y="155999"/>
                  <a:pt x="8666480" y="151900"/>
                  <a:pt x="8658264" y="143684"/>
                </a:cubicBezTo>
                <a:cubicBezTo>
                  <a:pt x="8650047" y="135467"/>
                  <a:pt x="8645948" y="126245"/>
                  <a:pt x="8649109" y="123085"/>
                </a:cubicBezTo>
                <a:cubicBezTo>
                  <a:pt x="8649899" y="122295"/>
                  <a:pt x="8651067" y="121959"/>
                  <a:pt x="8652505" y="122027"/>
                </a:cubicBezTo>
                <a:close/>
                <a:moveTo>
                  <a:pt x="8578603" y="122027"/>
                </a:moveTo>
                <a:cubicBezTo>
                  <a:pt x="8580041" y="121958"/>
                  <a:pt x="8581210" y="122295"/>
                  <a:pt x="8582000" y="123085"/>
                </a:cubicBezTo>
                <a:cubicBezTo>
                  <a:pt x="8585160" y="126245"/>
                  <a:pt x="8581061" y="135467"/>
                  <a:pt x="8572845" y="143684"/>
                </a:cubicBezTo>
                <a:cubicBezTo>
                  <a:pt x="8564628" y="151900"/>
                  <a:pt x="8555406" y="155999"/>
                  <a:pt x="8552246" y="152839"/>
                </a:cubicBezTo>
                <a:cubicBezTo>
                  <a:pt x="8549086" y="149678"/>
                  <a:pt x="8553184" y="140456"/>
                  <a:pt x="8561401" y="132240"/>
                </a:cubicBezTo>
                <a:cubicBezTo>
                  <a:pt x="8567563" y="126078"/>
                  <a:pt x="8574291" y="122231"/>
                  <a:pt x="8578603" y="122027"/>
                </a:cubicBezTo>
                <a:close/>
                <a:moveTo>
                  <a:pt x="8416015" y="122027"/>
                </a:moveTo>
                <a:cubicBezTo>
                  <a:pt x="8420327" y="122232"/>
                  <a:pt x="8427055" y="126078"/>
                  <a:pt x="8433217" y="132240"/>
                </a:cubicBezTo>
                <a:cubicBezTo>
                  <a:pt x="8441434" y="140456"/>
                  <a:pt x="8445532" y="149679"/>
                  <a:pt x="8442372" y="152839"/>
                </a:cubicBezTo>
                <a:cubicBezTo>
                  <a:pt x="8439212" y="155999"/>
                  <a:pt x="8429990" y="151900"/>
                  <a:pt x="8421774" y="143684"/>
                </a:cubicBezTo>
                <a:cubicBezTo>
                  <a:pt x="8413557" y="135467"/>
                  <a:pt x="8409458" y="126245"/>
                  <a:pt x="8412619" y="123085"/>
                </a:cubicBezTo>
                <a:cubicBezTo>
                  <a:pt x="8413409" y="122295"/>
                  <a:pt x="8414577" y="121959"/>
                  <a:pt x="8416015" y="122027"/>
                </a:cubicBezTo>
                <a:close/>
                <a:moveTo>
                  <a:pt x="8342113" y="122027"/>
                </a:moveTo>
                <a:cubicBezTo>
                  <a:pt x="8343551" y="121958"/>
                  <a:pt x="8344720" y="122295"/>
                  <a:pt x="8345510" y="123085"/>
                </a:cubicBezTo>
                <a:cubicBezTo>
                  <a:pt x="8348670" y="126245"/>
                  <a:pt x="8344571" y="135467"/>
                  <a:pt x="8336355" y="143684"/>
                </a:cubicBezTo>
                <a:cubicBezTo>
                  <a:pt x="8328138" y="151900"/>
                  <a:pt x="8318916" y="155999"/>
                  <a:pt x="8315756" y="152839"/>
                </a:cubicBezTo>
                <a:cubicBezTo>
                  <a:pt x="8312596" y="149678"/>
                  <a:pt x="8316694" y="140456"/>
                  <a:pt x="8324911" y="132240"/>
                </a:cubicBezTo>
                <a:cubicBezTo>
                  <a:pt x="8331073" y="126078"/>
                  <a:pt x="8337801" y="122231"/>
                  <a:pt x="8342113" y="122027"/>
                </a:cubicBezTo>
                <a:close/>
                <a:moveTo>
                  <a:pt x="8179525" y="122027"/>
                </a:moveTo>
                <a:cubicBezTo>
                  <a:pt x="8183837" y="122232"/>
                  <a:pt x="8190565" y="126078"/>
                  <a:pt x="8196727" y="132240"/>
                </a:cubicBezTo>
                <a:cubicBezTo>
                  <a:pt x="8204944" y="140456"/>
                  <a:pt x="8209042" y="149679"/>
                  <a:pt x="8205882" y="152839"/>
                </a:cubicBezTo>
                <a:cubicBezTo>
                  <a:pt x="8202722" y="155999"/>
                  <a:pt x="8193500" y="151900"/>
                  <a:pt x="8185284" y="143684"/>
                </a:cubicBezTo>
                <a:cubicBezTo>
                  <a:pt x="8177067" y="135467"/>
                  <a:pt x="8172968" y="126245"/>
                  <a:pt x="8176129" y="123085"/>
                </a:cubicBezTo>
                <a:cubicBezTo>
                  <a:pt x="8176919" y="122295"/>
                  <a:pt x="8178087" y="121959"/>
                  <a:pt x="8179525" y="122027"/>
                </a:cubicBezTo>
                <a:close/>
                <a:moveTo>
                  <a:pt x="8105623" y="122027"/>
                </a:moveTo>
                <a:cubicBezTo>
                  <a:pt x="8107061" y="121958"/>
                  <a:pt x="8108230" y="122295"/>
                  <a:pt x="8109020" y="123085"/>
                </a:cubicBezTo>
                <a:cubicBezTo>
                  <a:pt x="8112180" y="126245"/>
                  <a:pt x="8108081" y="135467"/>
                  <a:pt x="8099864" y="143684"/>
                </a:cubicBezTo>
                <a:cubicBezTo>
                  <a:pt x="8091648" y="151900"/>
                  <a:pt x="8082426" y="155999"/>
                  <a:pt x="8079265" y="152839"/>
                </a:cubicBezTo>
                <a:cubicBezTo>
                  <a:pt x="8076105" y="149678"/>
                  <a:pt x="8080204" y="140456"/>
                  <a:pt x="8088421" y="132240"/>
                </a:cubicBezTo>
                <a:cubicBezTo>
                  <a:pt x="8094583" y="126078"/>
                  <a:pt x="8101311" y="122231"/>
                  <a:pt x="8105623" y="122027"/>
                </a:cubicBezTo>
                <a:close/>
                <a:moveTo>
                  <a:pt x="7943037" y="122027"/>
                </a:moveTo>
                <a:cubicBezTo>
                  <a:pt x="7947349" y="122232"/>
                  <a:pt x="7954077" y="126078"/>
                  <a:pt x="7960239" y="132240"/>
                </a:cubicBezTo>
                <a:cubicBezTo>
                  <a:pt x="7968455" y="140456"/>
                  <a:pt x="7972554" y="149679"/>
                  <a:pt x="7969394" y="152839"/>
                </a:cubicBezTo>
                <a:cubicBezTo>
                  <a:pt x="7966234" y="155999"/>
                  <a:pt x="7957012" y="151900"/>
                  <a:pt x="7948795" y="143684"/>
                </a:cubicBezTo>
                <a:cubicBezTo>
                  <a:pt x="7940579" y="135467"/>
                  <a:pt x="7936480" y="126245"/>
                  <a:pt x="7939640" y="123085"/>
                </a:cubicBezTo>
                <a:cubicBezTo>
                  <a:pt x="7940430" y="122295"/>
                  <a:pt x="7941599" y="121959"/>
                  <a:pt x="7943037" y="122027"/>
                </a:cubicBezTo>
                <a:close/>
                <a:moveTo>
                  <a:pt x="7869135" y="122027"/>
                </a:moveTo>
                <a:cubicBezTo>
                  <a:pt x="7870573" y="121958"/>
                  <a:pt x="7871742" y="122295"/>
                  <a:pt x="7872532" y="123085"/>
                </a:cubicBezTo>
                <a:cubicBezTo>
                  <a:pt x="7875692" y="126245"/>
                  <a:pt x="7871593" y="135467"/>
                  <a:pt x="7863376" y="143684"/>
                </a:cubicBezTo>
                <a:cubicBezTo>
                  <a:pt x="7855160" y="151900"/>
                  <a:pt x="7845938" y="155999"/>
                  <a:pt x="7842777" y="152839"/>
                </a:cubicBezTo>
                <a:cubicBezTo>
                  <a:pt x="7839617" y="149678"/>
                  <a:pt x="7843716" y="140456"/>
                  <a:pt x="7851933" y="132240"/>
                </a:cubicBezTo>
                <a:cubicBezTo>
                  <a:pt x="7858095" y="126078"/>
                  <a:pt x="7864823" y="122231"/>
                  <a:pt x="7869135" y="122027"/>
                </a:cubicBezTo>
                <a:close/>
                <a:moveTo>
                  <a:pt x="7706547" y="122027"/>
                </a:moveTo>
                <a:cubicBezTo>
                  <a:pt x="7710859" y="122232"/>
                  <a:pt x="7717587" y="126078"/>
                  <a:pt x="7723749" y="132240"/>
                </a:cubicBezTo>
                <a:cubicBezTo>
                  <a:pt x="7731965" y="140456"/>
                  <a:pt x="7736064" y="149679"/>
                  <a:pt x="7732904" y="152839"/>
                </a:cubicBezTo>
                <a:cubicBezTo>
                  <a:pt x="7729744" y="155999"/>
                  <a:pt x="7720522" y="151900"/>
                  <a:pt x="7712305" y="143684"/>
                </a:cubicBezTo>
                <a:cubicBezTo>
                  <a:pt x="7704089" y="135467"/>
                  <a:pt x="7699990" y="126245"/>
                  <a:pt x="7703150" y="123085"/>
                </a:cubicBezTo>
                <a:cubicBezTo>
                  <a:pt x="7703940" y="122295"/>
                  <a:pt x="7705109" y="121959"/>
                  <a:pt x="7706547" y="122027"/>
                </a:cubicBezTo>
                <a:close/>
                <a:moveTo>
                  <a:pt x="7632645" y="122027"/>
                </a:moveTo>
                <a:cubicBezTo>
                  <a:pt x="7634083" y="121958"/>
                  <a:pt x="7635252" y="122295"/>
                  <a:pt x="7636042" y="123085"/>
                </a:cubicBezTo>
                <a:cubicBezTo>
                  <a:pt x="7639202" y="126245"/>
                  <a:pt x="7635103" y="135467"/>
                  <a:pt x="7626886" y="143684"/>
                </a:cubicBezTo>
                <a:cubicBezTo>
                  <a:pt x="7618670" y="151900"/>
                  <a:pt x="7609448" y="155999"/>
                  <a:pt x="7606287" y="152839"/>
                </a:cubicBezTo>
                <a:cubicBezTo>
                  <a:pt x="7603127" y="149678"/>
                  <a:pt x="7607226" y="140456"/>
                  <a:pt x="7615443" y="132240"/>
                </a:cubicBezTo>
                <a:cubicBezTo>
                  <a:pt x="7621605" y="126078"/>
                  <a:pt x="7628333" y="122231"/>
                  <a:pt x="7632645" y="122027"/>
                </a:cubicBezTo>
                <a:close/>
                <a:moveTo>
                  <a:pt x="7470057" y="122027"/>
                </a:moveTo>
                <a:cubicBezTo>
                  <a:pt x="7474369" y="122232"/>
                  <a:pt x="7481097" y="126078"/>
                  <a:pt x="7487259" y="132240"/>
                </a:cubicBezTo>
                <a:cubicBezTo>
                  <a:pt x="7495475" y="140456"/>
                  <a:pt x="7499574" y="149679"/>
                  <a:pt x="7496414" y="152839"/>
                </a:cubicBezTo>
                <a:cubicBezTo>
                  <a:pt x="7493254" y="155999"/>
                  <a:pt x="7484032" y="151900"/>
                  <a:pt x="7475815" y="143684"/>
                </a:cubicBezTo>
                <a:cubicBezTo>
                  <a:pt x="7467599" y="135467"/>
                  <a:pt x="7463500" y="126245"/>
                  <a:pt x="7466660" y="123085"/>
                </a:cubicBezTo>
                <a:cubicBezTo>
                  <a:pt x="7467450" y="122295"/>
                  <a:pt x="7468619" y="121959"/>
                  <a:pt x="7470057" y="122027"/>
                </a:cubicBezTo>
                <a:close/>
                <a:moveTo>
                  <a:pt x="7396155" y="122027"/>
                </a:moveTo>
                <a:cubicBezTo>
                  <a:pt x="7397593" y="121958"/>
                  <a:pt x="7398762" y="122295"/>
                  <a:pt x="7399552" y="123085"/>
                </a:cubicBezTo>
                <a:cubicBezTo>
                  <a:pt x="7402712" y="126245"/>
                  <a:pt x="7398613" y="135467"/>
                  <a:pt x="7390396" y="143684"/>
                </a:cubicBezTo>
                <a:cubicBezTo>
                  <a:pt x="7382180" y="151900"/>
                  <a:pt x="7372958" y="155999"/>
                  <a:pt x="7369797" y="152839"/>
                </a:cubicBezTo>
                <a:cubicBezTo>
                  <a:pt x="7366637" y="149678"/>
                  <a:pt x="7370736" y="140456"/>
                  <a:pt x="7378953" y="132240"/>
                </a:cubicBezTo>
                <a:cubicBezTo>
                  <a:pt x="7385115" y="126078"/>
                  <a:pt x="7391843" y="122231"/>
                  <a:pt x="7396155" y="122027"/>
                </a:cubicBezTo>
                <a:close/>
                <a:moveTo>
                  <a:pt x="7233569" y="122027"/>
                </a:moveTo>
                <a:cubicBezTo>
                  <a:pt x="7237881" y="122232"/>
                  <a:pt x="7244609" y="126078"/>
                  <a:pt x="7250771" y="132240"/>
                </a:cubicBezTo>
                <a:cubicBezTo>
                  <a:pt x="7258987" y="140456"/>
                  <a:pt x="7263086" y="149679"/>
                  <a:pt x="7259926" y="152839"/>
                </a:cubicBezTo>
                <a:cubicBezTo>
                  <a:pt x="7256766" y="155999"/>
                  <a:pt x="7247544" y="151900"/>
                  <a:pt x="7239327" y="143684"/>
                </a:cubicBezTo>
                <a:cubicBezTo>
                  <a:pt x="7231111" y="135467"/>
                  <a:pt x="7227012" y="126245"/>
                  <a:pt x="7230172" y="123085"/>
                </a:cubicBezTo>
                <a:cubicBezTo>
                  <a:pt x="7230962" y="122295"/>
                  <a:pt x="7232131" y="121959"/>
                  <a:pt x="7233569" y="122027"/>
                </a:cubicBezTo>
                <a:close/>
                <a:moveTo>
                  <a:pt x="7159667" y="122027"/>
                </a:moveTo>
                <a:cubicBezTo>
                  <a:pt x="7161105" y="121958"/>
                  <a:pt x="7162274" y="122295"/>
                  <a:pt x="7163064" y="123085"/>
                </a:cubicBezTo>
                <a:cubicBezTo>
                  <a:pt x="7166224" y="126245"/>
                  <a:pt x="7162125" y="135467"/>
                  <a:pt x="7153908" y="143684"/>
                </a:cubicBezTo>
                <a:cubicBezTo>
                  <a:pt x="7145692" y="151900"/>
                  <a:pt x="7136470" y="155999"/>
                  <a:pt x="7133309" y="152839"/>
                </a:cubicBezTo>
                <a:cubicBezTo>
                  <a:pt x="7130149" y="149678"/>
                  <a:pt x="7134248" y="140456"/>
                  <a:pt x="7142465" y="132240"/>
                </a:cubicBezTo>
                <a:cubicBezTo>
                  <a:pt x="7148627" y="126078"/>
                  <a:pt x="7155355" y="122231"/>
                  <a:pt x="7159667" y="122027"/>
                </a:cubicBezTo>
                <a:close/>
                <a:moveTo>
                  <a:pt x="6997079" y="122027"/>
                </a:moveTo>
                <a:cubicBezTo>
                  <a:pt x="7001391" y="122232"/>
                  <a:pt x="7008119" y="126078"/>
                  <a:pt x="7014281" y="132240"/>
                </a:cubicBezTo>
                <a:cubicBezTo>
                  <a:pt x="7022497" y="140456"/>
                  <a:pt x="7026596" y="149679"/>
                  <a:pt x="7023436" y="152839"/>
                </a:cubicBezTo>
                <a:cubicBezTo>
                  <a:pt x="7020276" y="155999"/>
                  <a:pt x="7011054" y="151900"/>
                  <a:pt x="7002837" y="143684"/>
                </a:cubicBezTo>
                <a:cubicBezTo>
                  <a:pt x="6994621" y="135467"/>
                  <a:pt x="6990522" y="126245"/>
                  <a:pt x="6993682" y="123085"/>
                </a:cubicBezTo>
                <a:cubicBezTo>
                  <a:pt x="6994472" y="122295"/>
                  <a:pt x="6995641" y="121959"/>
                  <a:pt x="6997079" y="122027"/>
                </a:cubicBezTo>
                <a:close/>
                <a:moveTo>
                  <a:pt x="6923177" y="122027"/>
                </a:moveTo>
                <a:cubicBezTo>
                  <a:pt x="6924615" y="121958"/>
                  <a:pt x="6925784" y="122295"/>
                  <a:pt x="6926574" y="123085"/>
                </a:cubicBezTo>
                <a:cubicBezTo>
                  <a:pt x="6929734" y="126245"/>
                  <a:pt x="6925635" y="135467"/>
                  <a:pt x="6917418" y="143684"/>
                </a:cubicBezTo>
                <a:cubicBezTo>
                  <a:pt x="6909202" y="151900"/>
                  <a:pt x="6899980" y="155999"/>
                  <a:pt x="6896819" y="152839"/>
                </a:cubicBezTo>
                <a:cubicBezTo>
                  <a:pt x="6893659" y="149678"/>
                  <a:pt x="6897758" y="140456"/>
                  <a:pt x="6905975" y="132240"/>
                </a:cubicBezTo>
                <a:cubicBezTo>
                  <a:pt x="6912137" y="126078"/>
                  <a:pt x="6918865" y="122231"/>
                  <a:pt x="6923177" y="122027"/>
                </a:cubicBezTo>
                <a:close/>
                <a:moveTo>
                  <a:pt x="6760590" y="122027"/>
                </a:moveTo>
                <a:cubicBezTo>
                  <a:pt x="6764902" y="122232"/>
                  <a:pt x="6771630" y="126078"/>
                  <a:pt x="6777792" y="132240"/>
                </a:cubicBezTo>
                <a:cubicBezTo>
                  <a:pt x="6786008" y="140456"/>
                  <a:pt x="6790107" y="149679"/>
                  <a:pt x="6786947" y="152839"/>
                </a:cubicBezTo>
                <a:cubicBezTo>
                  <a:pt x="6783787" y="155999"/>
                  <a:pt x="6774565" y="151900"/>
                  <a:pt x="6766348" y="143684"/>
                </a:cubicBezTo>
                <a:cubicBezTo>
                  <a:pt x="6758132" y="135467"/>
                  <a:pt x="6754033" y="126245"/>
                  <a:pt x="6757193" y="123085"/>
                </a:cubicBezTo>
                <a:cubicBezTo>
                  <a:pt x="6757983" y="122295"/>
                  <a:pt x="6759152" y="121959"/>
                  <a:pt x="6760590" y="122027"/>
                </a:cubicBezTo>
                <a:close/>
                <a:moveTo>
                  <a:pt x="6686688" y="122027"/>
                </a:moveTo>
                <a:cubicBezTo>
                  <a:pt x="6688126" y="121958"/>
                  <a:pt x="6689295" y="122295"/>
                  <a:pt x="6690085" y="123085"/>
                </a:cubicBezTo>
                <a:cubicBezTo>
                  <a:pt x="6693245" y="126245"/>
                  <a:pt x="6689146" y="135467"/>
                  <a:pt x="6680929" y="143684"/>
                </a:cubicBezTo>
                <a:cubicBezTo>
                  <a:pt x="6672713" y="151900"/>
                  <a:pt x="6663491" y="155999"/>
                  <a:pt x="6660330" y="152839"/>
                </a:cubicBezTo>
                <a:cubicBezTo>
                  <a:pt x="6657170" y="149678"/>
                  <a:pt x="6661269" y="140456"/>
                  <a:pt x="6669486" y="132240"/>
                </a:cubicBezTo>
                <a:cubicBezTo>
                  <a:pt x="6675648" y="126078"/>
                  <a:pt x="6682376" y="122231"/>
                  <a:pt x="6686688" y="122027"/>
                </a:cubicBezTo>
                <a:close/>
                <a:moveTo>
                  <a:pt x="6524101" y="122027"/>
                </a:moveTo>
                <a:cubicBezTo>
                  <a:pt x="6528413" y="122232"/>
                  <a:pt x="6535141" y="126078"/>
                  <a:pt x="6541303" y="132240"/>
                </a:cubicBezTo>
                <a:cubicBezTo>
                  <a:pt x="6549519" y="140456"/>
                  <a:pt x="6553618" y="149679"/>
                  <a:pt x="6550458" y="152839"/>
                </a:cubicBezTo>
                <a:cubicBezTo>
                  <a:pt x="6547298" y="155999"/>
                  <a:pt x="6538076" y="151900"/>
                  <a:pt x="6529859" y="143684"/>
                </a:cubicBezTo>
                <a:cubicBezTo>
                  <a:pt x="6521643" y="135467"/>
                  <a:pt x="6517544" y="126245"/>
                  <a:pt x="6520704" y="123085"/>
                </a:cubicBezTo>
                <a:cubicBezTo>
                  <a:pt x="6521494" y="122295"/>
                  <a:pt x="6522663" y="121959"/>
                  <a:pt x="6524101" y="122027"/>
                </a:cubicBezTo>
                <a:close/>
                <a:moveTo>
                  <a:pt x="6450199" y="122027"/>
                </a:moveTo>
                <a:cubicBezTo>
                  <a:pt x="6451637" y="121958"/>
                  <a:pt x="6452806" y="122295"/>
                  <a:pt x="6453596" y="123085"/>
                </a:cubicBezTo>
                <a:cubicBezTo>
                  <a:pt x="6456756" y="126245"/>
                  <a:pt x="6452657" y="135467"/>
                  <a:pt x="6444440" y="143684"/>
                </a:cubicBezTo>
                <a:cubicBezTo>
                  <a:pt x="6436224" y="151900"/>
                  <a:pt x="6427002" y="155999"/>
                  <a:pt x="6423841" y="152839"/>
                </a:cubicBezTo>
                <a:cubicBezTo>
                  <a:pt x="6420681" y="149678"/>
                  <a:pt x="6424780" y="140456"/>
                  <a:pt x="6432997" y="132240"/>
                </a:cubicBezTo>
                <a:cubicBezTo>
                  <a:pt x="6439159" y="126078"/>
                  <a:pt x="6445887" y="122231"/>
                  <a:pt x="6450199" y="122027"/>
                </a:cubicBezTo>
                <a:close/>
                <a:moveTo>
                  <a:pt x="6287611" y="122027"/>
                </a:moveTo>
                <a:cubicBezTo>
                  <a:pt x="6291923" y="122232"/>
                  <a:pt x="6298651" y="126078"/>
                  <a:pt x="6304813" y="132240"/>
                </a:cubicBezTo>
                <a:cubicBezTo>
                  <a:pt x="6313029" y="140456"/>
                  <a:pt x="6317128" y="149679"/>
                  <a:pt x="6313968" y="152839"/>
                </a:cubicBezTo>
                <a:cubicBezTo>
                  <a:pt x="6310808" y="155999"/>
                  <a:pt x="6301586" y="151900"/>
                  <a:pt x="6293369" y="143684"/>
                </a:cubicBezTo>
                <a:cubicBezTo>
                  <a:pt x="6285153" y="135467"/>
                  <a:pt x="6281054" y="126245"/>
                  <a:pt x="6284214" y="123085"/>
                </a:cubicBezTo>
                <a:cubicBezTo>
                  <a:pt x="6285004" y="122295"/>
                  <a:pt x="6286173" y="121959"/>
                  <a:pt x="6287611" y="122027"/>
                </a:cubicBezTo>
                <a:close/>
                <a:moveTo>
                  <a:pt x="6213709" y="122027"/>
                </a:moveTo>
                <a:cubicBezTo>
                  <a:pt x="6215147" y="121958"/>
                  <a:pt x="6216316" y="122295"/>
                  <a:pt x="6217106" y="123085"/>
                </a:cubicBezTo>
                <a:cubicBezTo>
                  <a:pt x="6220266" y="126245"/>
                  <a:pt x="6216167" y="135467"/>
                  <a:pt x="6207950" y="143684"/>
                </a:cubicBezTo>
                <a:cubicBezTo>
                  <a:pt x="6199734" y="151900"/>
                  <a:pt x="6190512" y="155999"/>
                  <a:pt x="6187351" y="152839"/>
                </a:cubicBezTo>
                <a:cubicBezTo>
                  <a:pt x="6184191" y="149678"/>
                  <a:pt x="6188290" y="140456"/>
                  <a:pt x="6196507" y="132240"/>
                </a:cubicBezTo>
                <a:cubicBezTo>
                  <a:pt x="6202669" y="126078"/>
                  <a:pt x="6209397" y="122231"/>
                  <a:pt x="6213709" y="122027"/>
                </a:cubicBezTo>
                <a:close/>
                <a:moveTo>
                  <a:pt x="6051122" y="122027"/>
                </a:moveTo>
                <a:cubicBezTo>
                  <a:pt x="6055434" y="122232"/>
                  <a:pt x="6062162" y="126078"/>
                  <a:pt x="6068324" y="132240"/>
                </a:cubicBezTo>
                <a:cubicBezTo>
                  <a:pt x="6076540" y="140456"/>
                  <a:pt x="6080639" y="149679"/>
                  <a:pt x="6077479" y="152839"/>
                </a:cubicBezTo>
                <a:cubicBezTo>
                  <a:pt x="6074319" y="155999"/>
                  <a:pt x="6065097" y="151900"/>
                  <a:pt x="6056880" y="143684"/>
                </a:cubicBezTo>
                <a:cubicBezTo>
                  <a:pt x="6048664" y="135467"/>
                  <a:pt x="6044565" y="126245"/>
                  <a:pt x="6047725" y="123085"/>
                </a:cubicBezTo>
                <a:cubicBezTo>
                  <a:pt x="6048515" y="122295"/>
                  <a:pt x="6049684" y="121959"/>
                  <a:pt x="6051122" y="122027"/>
                </a:cubicBezTo>
                <a:close/>
                <a:moveTo>
                  <a:pt x="5977220" y="122027"/>
                </a:moveTo>
                <a:cubicBezTo>
                  <a:pt x="5978658" y="121958"/>
                  <a:pt x="5979827" y="122295"/>
                  <a:pt x="5980617" y="123085"/>
                </a:cubicBezTo>
                <a:cubicBezTo>
                  <a:pt x="5983777" y="126245"/>
                  <a:pt x="5979678" y="135467"/>
                  <a:pt x="5971461" y="143684"/>
                </a:cubicBezTo>
                <a:cubicBezTo>
                  <a:pt x="5963245" y="151900"/>
                  <a:pt x="5954023" y="155999"/>
                  <a:pt x="5950862" y="152839"/>
                </a:cubicBezTo>
                <a:cubicBezTo>
                  <a:pt x="5947702" y="149678"/>
                  <a:pt x="5951801" y="140456"/>
                  <a:pt x="5960018" y="132240"/>
                </a:cubicBezTo>
                <a:cubicBezTo>
                  <a:pt x="5966180" y="126078"/>
                  <a:pt x="5972908" y="122231"/>
                  <a:pt x="5977220" y="122027"/>
                </a:cubicBezTo>
                <a:close/>
                <a:moveTo>
                  <a:pt x="5814633" y="122027"/>
                </a:moveTo>
                <a:cubicBezTo>
                  <a:pt x="5818945" y="122232"/>
                  <a:pt x="5825673" y="126078"/>
                  <a:pt x="5831835" y="132240"/>
                </a:cubicBezTo>
                <a:cubicBezTo>
                  <a:pt x="5840051" y="140456"/>
                  <a:pt x="5844150" y="149679"/>
                  <a:pt x="5840990" y="152839"/>
                </a:cubicBezTo>
                <a:cubicBezTo>
                  <a:pt x="5837830" y="155999"/>
                  <a:pt x="5828608" y="151900"/>
                  <a:pt x="5820391" y="143684"/>
                </a:cubicBezTo>
                <a:cubicBezTo>
                  <a:pt x="5812175" y="135467"/>
                  <a:pt x="5808076" y="126245"/>
                  <a:pt x="5811236" y="123085"/>
                </a:cubicBezTo>
                <a:cubicBezTo>
                  <a:pt x="5812026" y="122295"/>
                  <a:pt x="5813195" y="121959"/>
                  <a:pt x="5814633" y="122027"/>
                </a:cubicBezTo>
                <a:close/>
                <a:moveTo>
                  <a:pt x="5740731" y="122027"/>
                </a:moveTo>
                <a:cubicBezTo>
                  <a:pt x="5742169" y="121958"/>
                  <a:pt x="5743338" y="122295"/>
                  <a:pt x="5744128" y="123085"/>
                </a:cubicBezTo>
                <a:cubicBezTo>
                  <a:pt x="5747288" y="126245"/>
                  <a:pt x="5743189" y="135467"/>
                  <a:pt x="5734972" y="143684"/>
                </a:cubicBezTo>
                <a:cubicBezTo>
                  <a:pt x="5726756" y="151900"/>
                  <a:pt x="5717534" y="155999"/>
                  <a:pt x="5714373" y="152839"/>
                </a:cubicBezTo>
                <a:cubicBezTo>
                  <a:pt x="5711213" y="149678"/>
                  <a:pt x="5715312" y="140456"/>
                  <a:pt x="5723529" y="132240"/>
                </a:cubicBezTo>
                <a:cubicBezTo>
                  <a:pt x="5729691" y="126078"/>
                  <a:pt x="5736419" y="122231"/>
                  <a:pt x="5740731" y="122027"/>
                </a:cubicBezTo>
                <a:close/>
                <a:moveTo>
                  <a:pt x="5578143" y="122027"/>
                </a:moveTo>
                <a:cubicBezTo>
                  <a:pt x="5582455" y="122232"/>
                  <a:pt x="5589183" y="126078"/>
                  <a:pt x="5595345" y="132240"/>
                </a:cubicBezTo>
                <a:cubicBezTo>
                  <a:pt x="5603561" y="140456"/>
                  <a:pt x="5607660" y="149679"/>
                  <a:pt x="5604500" y="152839"/>
                </a:cubicBezTo>
                <a:cubicBezTo>
                  <a:pt x="5601340" y="155999"/>
                  <a:pt x="5592118" y="151900"/>
                  <a:pt x="5583901" y="143684"/>
                </a:cubicBezTo>
                <a:cubicBezTo>
                  <a:pt x="5575685" y="135467"/>
                  <a:pt x="5571586" y="126245"/>
                  <a:pt x="5574746" y="123085"/>
                </a:cubicBezTo>
                <a:cubicBezTo>
                  <a:pt x="5575536" y="122295"/>
                  <a:pt x="5576705" y="121959"/>
                  <a:pt x="5578143" y="122027"/>
                </a:cubicBezTo>
                <a:close/>
                <a:moveTo>
                  <a:pt x="5504241" y="122027"/>
                </a:moveTo>
                <a:cubicBezTo>
                  <a:pt x="5505679" y="121958"/>
                  <a:pt x="5506848" y="122295"/>
                  <a:pt x="5507638" y="123085"/>
                </a:cubicBezTo>
                <a:cubicBezTo>
                  <a:pt x="5510798" y="126245"/>
                  <a:pt x="5506699" y="135467"/>
                  <a:pt x="5498482" y="143684"/>
                </a:cubicBezTo>
                <a:cubicBezTo>
                  <a:pt x="5490266" y="151900"/>
                  <a:pt x="5481044" y="155999"/>
                  <a:pt x="5477883" y="152839"/>
                </a:cubicBezTo>
                <a:cubicBezTo>
                  <a:pt x="5474723" y="149678"/>
                  <a:pt x="5478822" y="140456"/>
                  <a:pt x="5487039" y="132240"/>
                </a:cubicBezTo>
                <a:cubicBezTo>
                  <a:pt x="5493201" y="126078"/>
                  <a:pt x="5499929" y="122231"/>
                  <a:pt x="5504241" y="122027"/>
                </a:cubicBezTo>
                <a:close/>
                <a:moveTo>
                  <a:pt x="5341654" y="122027"/>
                </a:moveTo>
                <a:cubicBezTo>
                  <a:pt x="5345966" y="122232"/>
                  <a:pt x="5352694" y="126078"/>
                  <a:pt x="5358856" y="132240"/>
                </a:cubicBezTo>
                <a:cubicBezTo>
                  <a:pt x="5367072" y="140456"/>
                  <a:pt x="5371171" y="149679"/>
                  <a:pt x="5368011" y="152839"/>
                </a:cubicBezTo>
                <a:cubicBezTo>
                  <a:pt x="5364851" y="155999"/>
                  <a:pt x="5355629" y="151900"/>
                  <a:pt x="5347412" y="143684"/>
                </a:cubicBezTo>
                <a:cubicBezTo>
                  <a:pt x="5339196" y="135467"/>
                  <a:pt x="5335097" y="126245"/>
                  <a:pt x="5338257" y="123085"/>
                </a:cubicBezTo>
                <a:cubicBezTo>
                  <a:pt x="5339047" y="122295"/>
                  <a:pt x="5340216" y="121959"/>
                  <a:pt x="5341654" y="122027"/>
                </a:cubicBezTo>
                <a:close/>
                <a:moveTo>
                  <a:pt x="5267752" y="122027"/>
                </a:moveTo>
                <a:cubicBezTo>
                  <a:pt x="5269190" y="121958"/>
                  <a:pt x="5270359" y="122295"/>
                  <a:pt x="5271149" y="123085"/>
                </a:cubicBezTo>
                <a:cubicBezTo>
                  <a:pt x="5274309" y="126245"/>
                  <a:pt x="5270210" y="135467"/>
                  <a:pt x="5261993" y="143684"/>
                </a:cubicBezTo>
                <a:cubicBezTo>
                  <a:pt x="5253777" y="151900"/>
                  <a:pt x="5244555" y="155999"/>
                  <a:pt x="5241394" y="152839"/>
                </a:cubicBezTo>
                <a:cubicBezTo>
                  <a:pt x="5238234" y="149678"/>
                  <a:pt x="5242333" y="140456"/>
                  <a:pt x="5250550" y="132240"/>
                </a:cubicBezTo>
                <a:cubicBezTo>
                  <a:pt x="5256712" y="126078"/>
                  <a:pt x="5263440" y="122231"/>
                  <a:pt x="5267752" y="122027"/>
                </a:cubicBezTo>
                <a:close/>
                <a:moveTo>
                  <a:pt x="5105165" y="122027"/>
                </a:moveTo>
                <a:cubicBezTo>
                  <a:pt x="5109477" y="122232"/>
                  <a:pt x="5116205" y="126078"/>
                  <a:pt x="5122367" y="132240"/>
                </a:cubicBezTo>
                <a:cubicBezTo>
                  <a:pt x="5130583" y="140456"/>
                  <a:pt x="5134682" y="149679"/>
                  <a:pt x="5131522" y="152839"/>
                </a:cubicBezTo>
                <a:cubicBezTo>
                  <a:pt x="5128362" y="155999"/>
                  <a:pt x="5119140" y="151900"/>
                  <a:pt x="5110923" y="143684"/>
                </a:cubicBezTo>
                <a:cubicBezTo>
                  <a:pt x="5102707" y="135467"/>
                  <a:pt x="5098608" y="126245"/>
                  <a:pt x="5101768" y="123085"/>
                </a:cubicBezTo>
                <a:cubicBezTo>
                  <a:pt x="5102558" y="122295"/>
                  <a:pt x="5103727" y="121959"/>
                  <a:pt x="5105165" y="122027"/>
                </a:cubicBezTo>
                <a:close/>
                <a:moveTo>
                  <a:pt x="5031263" y="122027"/>
                </a:moveTo>
                <a:cubicBezTo>
                  <a:pt x="5032701" y="121958"/>
                  <a:pt x="5033870" y="122295"/>
                  <a:pt x="5034660" y="123085"/>
                </a:cubicBezTo>
                <a:cubicBezTo>
                  <a:pt x="5037820" y="126245"/>
                  <a:pt x="5033721" y="135467"/>
                  <a:pt x="5025504" y="143684"/>
                </a:cubicBezTo>
                <a:cubicBezTo>
                  <a:pt x="5017288" y="151900"/>
                  <a:pt x="5008066" y="155999"/>
                  <a:pt x="5004905" y="152839"/>
                </a:cubicBezTo>
                <a:cubicBezTo>
                  <a:pt x="5001745" y="149678"/>
                  <a:pt x="5005844" y="140456"/>
                  <a:pt x="5014061" y="132240"/>
                </a:cubicBezTo>
                <a:cubicBezTo>
                  <a:pt x="5020223" y="126078"/>
                  <a:pt x="5026951" y="122231"/>
                  <a:pt x="5031263" y="122027"/>
                </a:cubicBezTo>
                <a:close/>
                <a:moveTo>
                  <a:pt x="4868675" y="122027"/>
                </a:moveTo>
                <a:cubicBezTo>
                  <a:pt x="4872987" y="122232"/>
                  <a:pt x="4879715" y="126078"/>
                  <a:pt x="4885877" y="132240"/>
                </a:cubicBezTo>
                <a:cubicBezTo>
                  <a:pt x="4894093" y="140456"/>
                  <a:pt x="4898192" y="149679"/>
                  <a:pt x="4895032" y="152839"/>
                </a:cubicBezTo>
                <a:cubicBezTo>
                  <a:pt x="4891872" y="155999"/>
                  <a:pt x="4882650" y="151900"/>
                  <a:pt x="4874433" y="143684"/>
                </a:cubicBezTo>
                <a:cubicBezTo>
                  <a:pt x="4866217" y="135467"/>
                  <a:pt x="4862118" y="126245"/>
                  <a:pt x="4865278" y="123085"/>
                </a:cubicBezTo>
                <a:cubicBezTo>
                  <a:pt x="4866068" y="122295"/>
                  <a:pt x="4867237" y="121959"/>
                  <a:pt x="4868675" y="122027"/>
                </a:cubicBezTo>
                <a:close/>
                <a:moveTo>
                  <a:pt x="4794773" y="122027"/>
                </a:moveTo>
                <a:cubicBezTo>
                  <a:pt x="4796211" y="121958"/>
                  <a:pt x="4797380" y="122295"/>
                  <a:pt x="4798170" y="123085"/>
                </a:cubicBezTo>
                <a:cubicBezTo>
                  <a:pt x="4801330" y="126245"/>
                  <a:pt x="4797231" y="135467"/>
                  <a:pt x="4789014" y="143684"/>
                </a:cubicBezTo>
                <a:cubicBezTo>
                  <a:pt x="4780798" y="151900"/>
                  <a:pt x="4771576" y="155999"/>
                  <a:pt x="4768415" y="152839"/>
                </a:cubicBezTo>
                <a:cubicBezTo>
                  <a:pt x="4765255" y="149678"/>
                  <a:pt x="4769354" y="140456"/>
                  <a:pt x="4777571" y="132240"/>
                </a:cubicBezTo>
                <a:cubicBezTo>
                  <a:pt x="4783733" y="126078"/>
                  <a:pt x="4790461" y="122231"/>
                  <a:pt x="4794773" y="122027"/>
                </a:cubicBezTo>
                <a:close/>
                <a:moveTo>
                  <a:pt x="4619771" y="122027"/>
                </a:moveTo>
                <a:cubicBezTo>
                  <a:pt x="4624083" y="122232"/>
                  <a:pt x="4630811" y="126078"/>
                  <a:pt x="4636973" y="132240"/>
                </a:cubicBezTo>
                <a:cubicBezTo>
                  <a:pt x="4645189" y="140456"/>
                  <a:pt x="4649288" y="149679"/>
                  <a:pt x="4646128" y="152839"/>
                </a:cubicBezTo>
                <a:cubicBezTo>
                  <a:pt x="4642968" y="155999"/>
                  <a:pt x="4633746" y="151900"/>
                  <a:pt x="4625529" y="143684"/>
                </a:cubicBezTo>
                <a:cubicBezTo>
                  <a:pt x="4617313" y="135467"/>
                  <a:pt x="4613214" y="126245"/>
                  <a:pt x="4616374" y="123085"/>
                </a:cubicBezTo>
                <a:cubicBezTo>
                  <a:pt x="4617164" y="122295"/>
                  <a:pt x="4618333" y="121959"/>
                  <a:pt x="4619771" y="122027"/>
                </a:cubicBezTo>
                <a:close/>
                <a:moveTo>
                  <a:pt x="4545869" y="122027"/>
                </a:moveTo>
                <a:cubicBezTo>
                  <a:pt x="4547307" y="121958"/>
                  <a:pt x="4548476" y="122295"/>
                  <a:pt x="4549266" y="123085"/>
                </a:cubicBezTo>
                <a:cubicBezTo>
                  <a:pt x="4552426" y="126245"/>
                  <a:pt x="4548327" y="135467"/>
                  <a:pt x="4540110" y="143684"/>
                </a:cubicBezTo>
                <a:cubicBezTo>
                  <a:pt x="4531894" y="151900"/>
                  <a:pt x="4522672" y="155999"/>
                  <a:pt x="4519511" y="152839"/>
                </a:cubicBezTo>
                <a:cubicBezTo>
                  <a:pt x="4516351" y="149678"/>
                  <a:pt x="4520450" y="140456"/>
                  <a:pt x="4528667" y="132240"/>
                </a:cubicBezTo>
                <a:cubicBezTo>
                  <a:pt x="4534829" y="126078"/>
                  <a:pt x="4541557" y="122231"/>
                  <a:pt x="4545869" y="122027"/>
                </a:cubicBezTo>
                <a:close/>
                <a:moveTo>
                  <a:pt x="4383286" y="122027"/>
                </a:moveTo>
                <a:cubicBezTo>
                  <a:pt x="4387598" y="122232"/>
                  <a:pt x="4394326" y="126078"/>
                  <a:pt x="4400488" y="132240"/>
                </a:cubicBezTo>
                <a:cubicBezTo>
                  <a:pt x="4408704" y="140456"/>
                  <a:pt x="4412803" y="149679"/>
                  <a:pt x="4409643" y="152839"/>
                </a:cubicBezTo>
                <a:cubicBezTo>
                  <a:pt x="4406483" y="155999"/>
                  <a:pt x="4397261" y="151900"/>
                  <a:pt x="4389044" y="143684"/>
                </a:cubicBezTo>
                <a:cubicBezTo>
                  <a:pt x="4380828" y="135467"/>
                  <a:pt x="4376729" y="126245"/>
                  <a:pt x="4379889" y="123085"/>
                </a:cubicBezTo>
                <a:cubicBezTo>
                  <a:pt x="4380679" y="122295"/>
                  <a:pt x="4381848" y="121959"/>
                  <a:pt x="4383286" y="122027"/>
                </a:cubicBezTo>
                <a:close/>
                <a:moveTo>
                  <a:pt x="4309384" y="122027"/>
                </a:moveTo>
                <a:cubicBezTo>
                  <a:pt x="4310822" y="121958"/>
                  <a:pt x="4311991" y="122295"/>
                  <a:pt x="4312781" y="123085"/>
                </a:cubicBezTo>
                <a:cubicBezTo>
                  <a:pt x="4315941" y="126245"/>
                  <a:pt x="4311842" y="135467"/>
                  <a:pt x="4303625" y="143684"/>
                </a:cubicBezTo>
                <a:cubicBezTo>
                  <a:pt x="4295409" y="151900"/>
                  <a:pt x="4286187" y="155999"/>
                  <a:pt x="4283026" y="152839"/>
                </a:cubicBezTo>
                <a:cubicBezTo>
                  <a:pt x="4279866" y="149678"/>
                  <a:pt x="4283965" y="140456"/>
                  <a:pt x="4292182" y="132240"/>
                </a:cubicBezTo>
                <a:cubicBezTo>
                  <a:pt x="4298344" y="126078"/>
                  <a:pt x="4305072" y="122231"/>
                  <a:pt x="4309384" y="122027"/>
                </a:cubicBezTo>
                <a:close/>
                <a:moveTo>
                  <a:pt x="4146796" y="122027"/>
                </a:moveTo>
                <a:cubicBezTo>
                  <a:pt x="4151108" y="122232"/>
                  <a:pt x="4157836" y="126078"/>
                  <a:pt x="4163998" y="132240"/>
                </a:cubicBezTo>
                <a:cubicBezTo>
                  <a:pt x="4172214" y="140456"/>
                  <a:pt x="4176313" y="149679"/>
                  <a:pt x="4173153" y="152839"/>
                </a:cubicBezTo>
                <a:cubicBezTo>
                  <a:pt x="4169993" y="155999"/>
                  <a:pt x="4160771" y="151900"/>
                  <a:pt x="4152554" y="143684"/>
                </a:cubicBezTo>
                <a:cubicBezTo>
                  <a:pt x="4144338" y="135467"/>
                  <a:pt x="4140239" y="126245"/>
                  <a:pt x="4143399" y="123085"/>
                </a:cubicBezTo>
                <a:cubicBezTo>
                  <a:pt x="4144189" y="122295"/>
                  <a:pt x="4145358" y="121959"/>
                  <a:pt x="4146796" y="122027"/>
                </a:cubicBezTo>
                <a:close/>
                <a:moveTo>
                  <a:pt x="4072894" y="122027"/>
                </a:moveTo>
                <a:cubicBezTo>
                  <a:pt x="4074332" y="121958"/>
                  <a:pt x="4075501" y="122295"/>
                  <a:pt x="4076291" y="123085"/>
                </a:cubicBezTo>
                <a:cubicBezTo>
                  <a:pt x="4079451" y="126245"/>
                  <a:pt x="4075352" y="135467"/>
                  <a:pt x="4067135" y="143684"/>
                </a:cubicBezTo>
                <a:cubicBezTo>
                  <a:pt x="4058919" y="151900"/>
                  <a:pt x="4049697" y="155999"/>
                  <a:pt x="4046536" y="152839"/>
                </a:cubicBezTo>
                <a:cubicBezTo>
                  <a:pt x="4043376" y="149678"/>
                  <a:pt x="4047475" y="140456"/>
                  <a:pt x="4055692" y="132240"/>
                </a:cubicBezTo>
                <a:cubicBezTo>
                  <a:pt x="4061854" y="126078"/>
                  <a:pt x="4068582" y="122231"/>
                  <a:pt x="4072894" y="122027"/>
                </a:cubicBezTo>
                <a:close/>
                <a:moveTo>
                  <a:pt x="3910311" y="122027"/>
                </a:moveTo>
                <a:cubicBezTo>
                  <a:pt x="3914623" y="122232"/>
                  <a:pt x="3921351" y="126078"/>
                  <a:pt x="3927513" y="132240"/>
                </a:cubicBezTo>
                <a:cubicBezTo>
                  <a:pt x="3935730" y="140456"/>
                  <a:pt x="3939828" y="149679"/>
                  <a:pt x="3936668" y="152839"/>
                </a:cubicBezTo>
                <a:cubicBezTo>
                  <a:pt x="3933508" y="155999"/>
                  <a:pt x="3924286" y="151900"/>
                  <a:pt x="3916069" y="143684"/>
                </a:cubicBezTo>
                <a:cubicBezTo>
                  <a:pt x="3907853" y="135467"/>
                  <a:pt x="3903754" y="126245"/>
                  <a:pt x="3906915" y="123085"/>
                </a:cubicBezTo>
                <a:cubicBezTo>
                  <a:pt x="3907705" y="122295"/>
                  <a:pt x="3908874" y="121959"/>
                  <a:pt x="3910311" y="122027"/>
                </a:cubicBezTo>
                <a:close/>
                <a:moveTo>
                  <a:pt x="3836409" y="122027"/>
                </a:moveTo>
                <a:cubicBezTo>
                  <a:pt x="3837847" y="121958"/>
                  <a:pt x="3839016" y="122295"/>
                  <a:pt x="3839806" y="123085"/>
                </a:cubicBezTo>
                <a:cubicBezTo>
                  <a:pt x="3842966" y="126245"/>
                  <a:pt x="3838867" y="135467"/>
                  <a:pt x="3830651" y="143684"/>
                </a:cubicBezTo>
                <a:cubicBezTo>
                  <a:pt x="3822435" y="151900"/>
                  <a:pt x="3813212" y="155999"/>
                  <a:pt x="3810052" y="152839"/>
                </a:cubicBezTo>
                <a:cubicBezTo>
                  <a:pt x="3806892" y="149678"/>
                  <a:pt x="3810990" y="140456"/>
                  <a:pt x="3819207" y="132240"/>
                </a:cubicBezTo>
                <a:cubicBezTo>
                  <a:pt x="3825369" y="126078"/>
                  <a:pt x="3832097" y="122231"/>
                  <a:pt x="3836409" y="122027"/>
                </a:cubicBezTo>
                <a:close/>
                <a:moveTo>
                  <a:pt x="3673822" y="122027"/>
                </a:moveTo>
                <a:cubicBezTo>
                  <a:pt x="3678134" y="122232"/>
                  <a:pt x="3684862" y="126078"/>
                  <a:pt x="3691025" y="132240"/>
                </a:cubicBezTo>
                <a:cubicBezTo>
                  <a:pt x="3699241" y="140456"/>
                  <a:pt x="3703340" y="149679"/>
                  <a:pt x="3700180" y="152839"/>
                </a:cubicBezTo>
                <a:cubicBezTo>
                  <a:pt x="3697019" y="155999"/>
                  <a:pt x="3687797" y="151900"/>
                  <a:pt x="3679581" y="143684"/>
                </a:cubicBezTo>
                <a:cubicBezTo>
                  <a:pt x="3671364" y="135467"/>
                  <a:pt x="3667266" y="126245"/>
                  <a:pt x="3670426" y="123085"/>
                </a:cubicBezTo>
                <a:cubicBezTo>
                  <a:pt x="3671216" y="122295"/>
                  <a:pt x="3672385" y="121959"/>
                  <a:pt x="3673822" y="122027"/>
                </a:cubicBezTo>
                <a:close/>
                <a:moveTo>
                  <a:pt x="3599921" y="122027"/>
                </a:moveTo>
                <a:cubicBezTo>
                  <a:pt x="3601358" y="121958"/>
                  <a:pt x="3602527" y="122295"/>
                  <a:pt x="3603317" y="123085"/>
                </a:cubicBezTo>
                <a:cubicBezTo>
                  <a:pt x="3606477" y="126245"/>
                  <a:pt x="3602378" y="135467"/>
                  <a:pt x="3594162" y="143684"/>
                </a:cubicBezTo>
                <a:cubicBezTo>
                  <a:pt x="3585946" y="151900"/>
                  <a:pt x="3576723" y="155999"/>
                  <a:pt x="3573563" y="152839"/>
                </a:cubicBezTo>
                <a:cubicBezTo>
                  <a:pt x="3570403" y="149678"/>
                  <a:pt x="3574502" y="140456"/>
                  <a:pt x="3582718" y="132240"/>
                </a:cubicBezTo>
                <a:cubicBezTo>
                  <a:pt x="3588880" y="126078"/>
                  <a:pt x="3595609" y="122231"/>
                  <a:pt x="3599921" y="122027"/>
                </a:cubicBezTo>
                <a:close/>
                <a:moveTo>
                  <a:pt x="3437332" y="122027"/>
                </a:moveTo>
                <a:cubicBezTo>
                  <a:pt x="3441645" y="122232"/>
                  <a:pt x="3448372" y="126078"/>
                  <a:pt x="3454535" y="132240"/>
                </a:cubicBezTo>
                <a:cubicBezTo>
                  <a:pt x="3462751" y="140456"/>
                  <a:pt x="3466850" y="149679"/>
                  <a:pt x="3463690" y="152839"/>
                </a:cubicBezTo>
                <a:cubicBezTo>
                  <a:pt x="3460530" y="155999"/>
                  <a:pt x="3451308" y="151900"/>
                  <a:pt x="3443091" y="143684"/>
                </a:cubicBezTo>
                <a:cubicBezTo>
                  <a:pt x="3434875" y="135467"/>
                  <a:pt x="3430776" y="126245"/>
                  <a:pt x="3433936" y="123085"/>
                </a:cubicBezTo>
                <a:cubicBezTo>
                  <a:pt x="3434726" y="122295"/>
                  <a:pt x="3435895" y="121959"/>
                  <a:pt x="3437332" y="122027"/>
                </a:cubicBezTo>
                <a:close/>
                <a:moveTo>
                  <a:pt x="3363431" y="122027"/>
                </a:moveTo>
                <a:cubicBezTo>
                  <a:pt x="3364869" y="121958"/>
                  <a:pt x="3366038" y="122295"/>
                  <a:pt x="3366828" y="123085"/>
                </a:cubicBezTo>
                <a:cubicBezTo>
                  <a:pt x="3369988" y="126245"/>
                  <a:pt x="3365888" y="135467"/>
                  <a:pt x="3357672" y="143684"/>
                </a:cubicBezTo>
                <a:cubicBezTo>
                  <a:pt x="3349456" y="151900"/>
                  <a:pt x="3340234" y="155999"/>
                  <a:pt x="3337073" y="152839"/>
                </a:cubicBezTo>
                <a:cubicBezTo>
                  <a:pt x="3333913" y="149678"/>
                  <a:pt x="3338012" y="140456"/>
                  <a:pt x="3346229" y="132240"/>
                </a:cubicBezTo>
                <a:cubicBezTo>
                  <a:pt x="3352391" y="126078"/>
                  <a:pt x="3359119" y="122231"/>
                  <a:pt x="3363431" y="122027"/>
                </a:cubicBezTo>
                <a:close/>
                <a:moveTo>
                  <a:pt x="3200844" y="122027"/>
                </a:moveTo>
                <a:cubicBezTo>
                  <a:pt x="3205155" y="122232"/>
                  <a:pt x="3211884" y="126078"/>
                  <a:pt x="3218045" y="132240"/>
                </a:cubicBezTo>
                <a:cubicBezTo>
                  <a:pt x="3226263" y="140456"/>
                  <a:pt x="3230360" y="149679"/>
                  <a:pt x="3227200" y="152839"/>
                </a:cubicBezTo>
                <a:cubicBezTo>
                  <a:pt x="3224040" y="155999"/>
                  <a:pt x="3214819" y="151900"/>
                  <a:pt x="3206602" y="143684"/>
                </a:cubicBezTo>
                <a:cubicBezTo>
                  <a:pt x="3198385" y="135467"/>
                  <a:pt x="3194288" y="126245"/>
                  <a:pt x="3197447" y="123085"/>
                </a:cubicBezTo>
                <a:cubicBezTo>
                  <a:pt x="3198237" y="122295"/>
                  <a:pt x="3199406" y="121959"/>
                  <a:pt x="3200844" y="122027"/>
                </a:cubicBezTo>
                <a:close/>
                <a:moveTo>
                  <a:pt x="3126942" y="122027"/>
                </a:moveTo>
                <a:cubicBezTo>
                  <a:pt x="3128380" y="121958"/>
                  <a:pt x="3129549" y="122295"/>
                  <a:pt x="3130339" y="123085"/>
                </a:cubicBezTo>
                <a:cubicBezTo>
                  <a:pt x="3133499" y="126245"/>
                  <a:pt x="3129400" y="135467"/>
                  <a:pt x="3121184" y="143684"/>
                </a:cubicBezTo>
                <a:cubicBezTo>
                  <a:pt x="3112968" y="151900"/>
                  <a:pt x="3103745" y="155999"/>
                  <a:pt x="3100585" y="152839"/>
                </a:cubicBezTo>
                <a:cubicBezTo>
                  <a:pt x="3097424" y="149678"/>
                  <a:pt x="3101523" y="140456"/>
                  <a:pt x="3109740" y="132240"/>
                </a:cubicBezTo>
                <a:cubicBezTo>
                  <a:pt x="3115902" y="126078"/>
                  <a:pt x="3122631" y="122231"/>
                  <a:pt x="3126942" y="122027"/>
                </a:cubicBezTo>
                <a:close/>
                <a:moveTo>
                  <a:pt x="2964354" y="122027"/>
                </a:moveTo>
                <a:cubicBezTo>
                  <a:pt x="2968666" y="122232"/>
                  <a:pt x="2975395" y="126078"/>
                  <a:pt x="2981557" y="132240"/>
                </a:cubicBezTo>
                <a:cubicBezTo>
                  <a:pt x="2989773" y="140456"/>
                  <a:pt x="2993873" y="149679"/>
                  <a:pt x="2990712" y="152839"/>
                </a:cubicBezTo>
                <a:cubicBezTo>
                  <a:pt x="2987552" y="155999"/>
                  <a:pt x="2978330" y="151900"/>
                  <a:pt x="2970114" y="143684"/>
                </a:cubicBezTo>
                <a:cubicBezTo>
                  <a:pt x="2961896" y="135467"/>
                  <a:pt x="2957799" y="126245"/>
                  <a:pt x="2960958" y="123085"/>
                </a:cubicBezTo>
                <a:cubicBezTo>
                  <a:pt x="2961749" y="122295"/>
                  <a:pt x="2962917" y="121959"/>
                  <a:pt x="2964354" y="122027"/>
                </a:cubicBezTo>
                <a:close/>
                <a:moveTo>
                  <a:pt x="2890453" y="122027"/>
                </a:moveTo>
                <a:cubicBezTo>
                  <a:pt x="2891891" y="121958"/>
                  <a:pt x="2893060" y="122295"/>
                  <a:pt x="2893849" y="123085"/>
                </a:cubicBezTo>
                <a:cubicBezTo>
                  <a:pt x="2897010" y="126245"/>
                  <a:pt x="2892911" y="135467"/>
                  <a:pt x="2884695" y="143684"/>
                </a:cubicBezTo>
                <a:cubicBezTo>
                  <a:pt x="2876478" y="151900"/>
                  <a:pt x="2867256" y="155999"/>
                  <a:pt x="2864096" y="152839"/>
                </a:cubicBezTo>
                <a:cubicBezTo>
                  <a:pt x="2860935" y="149678"/>
                  <a:pt x="2865035" y="140456"/>
                  <a:pt x="2873251" y="132240"/>
                </a:cubicBezTo>
                <a:cubicBezTo>
                  <a:pt x="2879413" y="126078"/>
                  <a:pt x="2886141" y="122231"/>
                  <a:pt x="2890453" y="122027"/>
                </a:cubicBezTo>
                <a:close/>
                <a:moveTo>
                  <a:pt x="2727864" y="122027"/>
                </a:moveTo>
                <a:cubicBezTo>
                  <a:pt x="2732177" y="122232"/>
                  <a:pt x="2738905" y="126078"/>
                  <a:pt x="2745067" y="132240"/>
                </a:cubicBezTo>
                <a:cubicBezTo>
                  <a:pt x="2753284" y="140456"/>
                  <a:pt x="2757382" y="149679"/>
                  <a:pt x="2754222" y="152839"/>
                </a:cubicBezTo>
                <a:cubicBezTo>
                  <a:pt x="2751062" y="155999"/>
                  <a:pt x="2741839" y="151900"/>
                  <a:pt x="2733624" y="143684"/>
                </a:cubicBezTo>
                <a:cubicBezTo>
                  <a:pt x="2725407" y="135467"/>
                  <a:pt x="2721309" y="126245"/>
                  <a:pt x="2724469" y="123085"/>
                </a:cubicBezTo>
                <a:cubicBezTo>
                  <a:pt x="2725258" y="122295"/>
                  <a:pt x="2726428" y="121959"/>
                  <a:pt x="2727864" y="122027"/>
                </a:cubicBezTo>
                <a:close/>
                <a:moveTo>
                  <a:pt x="2653963" y="122027"/>
                </a:moveTo>
                <a:cubicBezTo>
                  <a:pt x="2655401" y="121958"/>
                  <a:pt x="2656570" y="122295"/>
                  <a:pt x="2657360" y="123085"/>
                </a:cubicBezTo>
                <a:cubicBezTo>
                  <a:pt x="2660520" y="126245"/>
                  <a:pt x="2656421" y="135467"/>
                  <a:pt x="2648205" y="143684"/>
                </a:cubicBezTo>
                <a:cubicBezTo>
                  <a:pt x="2639988" y="151900"/>
                  <a:pt x="2630766" y="155999"/>
                  <a:pt x="2627606" y="152839"/>
                </a:cubicBezTo>
                <a:cubicBezTo>
                  <a:pt x="2624445" y="149678"/>
                  <a:pt x="2628545" y="140456"/>
                  <a:pt x="2636761" y="132240"/>
                </a:cubicBezTo>
                <a:cubicBezTo>
                  <a:pt x="2642923" y="126078"/>
                  <a:pt x="2649651" y="122231"/>
                  <a:pt x="2653963" y="122027"/>
                </a:cubicBezTo>
                <a:close/>
                <a:moveTo>
                  <a:pt x="2491376" y="122027"/>
                </a:moveTo>
                <a:cubicBezTo>
                  <a:pt x="2495688" y="122232"/>
                  <a:pt x="2502416" y="126078"/>
                  <a:pt x="2508579" y="132240"/>
                </a:cubicBezTo>
                <a:cubicBezTo>
                  <a:pt x="2516795" y="140456"/>
                  <a:pt x="2520894" y="149679"/>
                  <a:pt x="2517734" y="152839"/>
                </a:cubicBezTo>
                <a:cubicBezTo>
                  <a:pt x="2514574" y="155999"/>
                  <a:pt x="2505351" y="151900"/>
                  <a:pt x="2497135" y="143684"/>
                </a:cubicBezTo>
                <a:cubicBezTo>
                  <a:pt x="2488919" y="135467"/>
                  <a:pt x="2484820" y="126245"/>
                  <a:pt x="2487980" y="123085"/>
                </a:cubicBezTo>
                <a:cubicBezTo>
                  <a:pt x="2488770" y="122295"/>
                  <a:pt x="2489939" y="121959"/>
                  <a:pt x="2491376" y="122027"/>
                </a:cubicBezTo>
                <a:close/>
                <a:moveTo>
                  <a:pt x="2417475" y="122027"/>
                </a:moveTo>
                <a:cubicBezTo>
                  <a:pt x="2418912" y="121958"/>
                  <a:pt x="2420082" y="122295"/>
                  <a:pt x="2420871" y="123085"/>
                </a:cubicBezTo>
                <a:cubicBezTo>
                  <a:pt x="2424032" y="126245"/>
                  <a:pt x="2419932" y="135467"/>
                  <a:pt x="2411716" y="143684"/>
                </a:cubicBezTo>
                <a:cubicBezTo>
                  <a:pt x="2403500" y="151900"/>
                  <a:pt x="2394278" y="155999"/>
                  <a:pt x="2391117" y="152839"/>
                </a:cubicBezTo>
                <a:cubicBezTo>
                  <a:pt x="2387957" y="149678"/>
                  <a:pt x="2392056" y="140456"/>
                  <a:pt x="2400273" y="132240"/>
                </a:cubicBezTo>
                <a:cubicBezTo>
                  <a:pt x="2406435" y="126078"/>
                  <a:pt x="2413163" y="122231"/>
                  <a:pt x="2417475" y="122027"/>
                </a:cubicBezTo>
                <a:close/>
                <a:moveTo>
                  <a:pt x="2254888" y="122027"/>
                </a:moveTo>
                <a:cubicBezTo>
                  <a:pt x="2259200" y="122232"/>
                  <a:pt x="2265928" y="126078"/>
                  <a:pt x="2272090" y="132240"/>
                </a:cubicBezTo>
                <a:cubicBezTo>
                  <a:pt x="2280307" y="140456"/>
                  <a:pt x="2284405" y="149679"/>
                  <a:pt x="2281245" y="152839"/>
                </a:cubicBezTo>
                <a:cubicBezTo>
                  <a:pt x="2278085" y="155999"/>
                  <a:pt x="2268863" y="151900"/>
                  <a:pt x="2260646" y="143684"/>
                </a:cubicBezTo>
                <a:cubicBezTo>
                  <a:pt x="2252431" y="135467"/>
                  <a:pt x="2248332" y="126245"/>
                  <a:pt x="2251492" y="123085"/>
                </a:cubicBezTo>
                <a:cubicBezTo>
                  <a:pt x="2252282" y="122295"/>
                  <a:pt x="2253451" y="121959"/>
                  <a:pt x="2254888" y="122027"/>
                </a:cubicBezTo>
                <a:close/>
                <a:moveTo>
                  <a:pt x="2180987" y="122027"/>
                </a:moveTo>
                <a:cubicBezTo>
                  <a:pt x="2182424" y="121958"/>
                  <a:pt x="2183593" y="122295"/>
                  <a:pt x="2184383" y="123085"/>
                </a:cubicBezTo>
                <a:cubicBezTo>
                  <a:pt x="2187544" y="126245"/>
                  <a:pt x="2183444" y="135467"/>
                  <a:pt x="2175229" y="143684"/>
                </a:cubicBezTo>
                <a:cubicBezTo>
                  <a:pt x="2167012" y="151900"/>
                  <a:pt x="2157790" y="155999"/>
                  <a:pt x="2154629" y="152839"/>
                </a:cubicBezTo>
                <a:cubicBezTo>
                  <a:pt x="2151469" y="149678"/>
                  <a:pt x="2155568" y="140456"/>
                  <a:pt x="2163785" y="132240"/>
                </a:cubicBezTo>
                <a:cubicBezTo>
                  <a:pt x="2169947" y="126078"/>
                  <a:pt x="2176675" y="122231"/>
                  <a:pt x="2180987" y="122027"/>
                </a:cubicBezTo>
                <a:close/>
                <a:moveTo>
                  <a:pt x="2018400" y="122027"/>
                </a:moveTo>
                <a:cubicBezTo>
                  <a:pt x="2022712" y="122232"/>
                  <a:pt x="2029440" y="126078"/>
                  <a:pt x="2035602" y="132240"/>
                </a:cubicBezTo>
                <a:cubicBezTo>
                  <a:pt x="2043819" y="140456"/>
                  <a:pt x="2047918" y="149679"/>
                  <a:pt x="2044757" y="152839"/>
                </a:cubicBezTo>
                <a:cubicBezTo>
                  <a:pt x="2041597" y="155999"/>
                  <a:pt x="2032375" y="151900"/>
                  <a:pt x="2024159" y="143684"/>
                </a:cubicBezTo>
                <a:cubicBezTo>
                  <a:pt x="2015943" y="135467"/>
                  <a:pt x="2011844" y="126245"/>
                  <a:pt x="2015004" y="123085"/>
                </a:cubicBezTo>
                <a:cubicBezTo>
                  <a:pt x="2015794" y="122295"/>
                  <a:pt x="2016963" y="121959"/>
                  <a:pt x="2018400" y="122027"/>
                </a:cubicBezTo>
                <a:close/>
                <a:moveTo>
                  <a:pt x="1944499" y="122027"/>
                </a:moveTo>
                <a:cubicBezTo>
                  <a:pt x="1945936" y="121958"/>
                  <a:pt x="1947105" y="122295"/>
                  <a:pt x="1947895" y="123085"/>
                </a:cubicBezTo>
                <a:cubicBezTo>
                  <a:pt x="1951055" y="126245"/>
                  <a:pt x="1946956" y="135467"/>
                  <a:pt x="1938740" y="143684"/>
                </a:cubicBezTo>
                <a:cubicBezTo>
                  <a:pt x="1930524" y="151900"/>
                  <a:pt x="1921301" y="155999"/>
                  <a:pt x="1918141" y="152839"/>
                </a:cubicBezTo>
                <a:cubicBezTo>
                  <a:pt x="1914981" y="149678"/>
                  <a:pt x="1919080" y="140456"/>
                  <a:pt x="1927296" y="132240"/>
                </a:cubicBezTo>
                <a:cubicBezTo>
                  <a:pt x="1933459" y="126078"/>
                  <a:pt x="1940187" y="122231"/>
                  <a:pt x="1944499" y="122027"/>
                </a:cubicBezTo>
                <a:close/>
                <a:moveTo>
                  <a:pt x="1781909" y="122027"/>
                </a:moveTo>
                <a:cubicBezTo>
                  <a:pt x="1786222" y="122232"/>
                  <a:pt x="1792950" y="126078"/>
                  <a:pt x="1799112" y="132240"/>
                </a:cubicBezTo>
                <a:cubicBezTo>
                  <a:pt x="1807328" y="140456"/>
                  <a:pt x="1811428" y="149679"/>
                  <a:pt x="1808268" y="152839"/>
                </a:cubicBezTo>
                <a:cubicBezTo>
                  <a:pt x="1805108" y="155999"/>
                  <a:pt x="1795885" y="151900"/>
                  <a:pt x="1787669" y="143684"/>
                </a:cubicBezTo>
                <a:cubicBezTo>
                  <a:pt x="1779452" y="135467"/>
                  <a:pt x="1775354" y="126245"/>
                  <a:pt x="1778514" y="123085"/>
                </a:cubicBezTo>
                <a:cubicBezTo>
                  <a:pt x="1779303" y="122295"/>
                  <a:pt x="1780472" y="121959"/>
                  <a:pt x="1781909" y="122027"/>
                </a:cubicBezTo>
                <a:close/>
                <a:moveTo>
                  <a:pt x="1708009" y="122027"/>
                </a:moveTo>
                <a:cubicBezTo>
                  <a:pt x="1709446" y="121958"/>
                  <a:pt x="1710615" y="122295"/>
                  <a:pt x="1711405" y="123085"/>
                </a:cubicBezTo>
                <a:cubicBezTo>
                  <a:pt x="1714565" y="126245"/>
                  <a:pt x="1710466" y="135467"/>
                  <a:pt x="1702249" y="143684"/>
                </a:cubicBezTo>
                <a:cubicBezTo>
                  <a:pt x="1694033" y="151900"/>
                  <a:pt x="1684811" y="155999"/>
                  <a:pt x="1681650" y="152839"/>
                </a:cubicBezTo>
                <a:cubicBezTo>
                  <a:pt x="1678490" y="149678"/>
                  <a:pt x="1682590" y="140456"/>
                  <a:pt x="1690806" y="132240"/>
                </a:cubicBezTo>
                <a:cubicBezTo>
                  <a:pt x="1696968" y="126078"/>
                  <a:pt x="1703696" y="122231"/>
                  <a:pt x="1708009" y="122027"/>
                </a:cubicBezTo>
                <a:close/>
                <a:moveTo>
                  <a:pt x="1545420" y="122027"/>
                </a:moveTo>
                <a:cubicBezTo>
                  <a:pt x="1549731" y="122232"/>
                  <a:pt x="1556460" y="126078"/>
                  <a:pt x="1562622" y="132240"/>
                </a:cubicBezTo>
                <a:cubicBezTo>
                  <a:pt x="1570838" y="140456"/>
                  <a:pt x="1574937" y="149679"/>
                  <a:pt x="1571777" y="152839"/>
                </a:cubicBezTo>
                <a:cubicBezTo>
                  <a:pt x="1568617" y="155999"/>
                  <a:pt x="1559394" y="151900"/>
                  <a:pt x="1551178" y="143684"/>
                </a:cubicBezTo>
                <a:cubicBezTo>
                  <a:pt x="1542961" y="135467"/>
                  <a:pt x="1538863" y="126245"/>
                  <a:pt x="1542023" y="123085"/>
                </a:cubicBezTo>
                <a:cubicBezTo>
                  <a:pt x="1542813" y="122295"/>
                  <a:pt x="1543982" y="121959"/>
                  <a:pt x="1545420" y="122027"/>
                </a:cubicBezTo>
                <a:close/>
                <a:moveTo>
                  <a:pt x="1471518" y="122027"/>
                </a:moveTo>
                <a:cubicBezTo>
                  <a:pt x="1472955" y="121958"/>
                  <a:pt x="1474124" y="122295"/>
                  <a:pt x="1474914" y="123085"/>
                </a:cubicBezTo>
                <a:cubicBezTo>
                  <a:pt x="1478074" y="126245"/>
                  <a:pt x="1473976" y="135467"/>
                  <a:pt x="1465759" y="143684"/>
                </a:cubicBezTo>
                <a:cubicBezTo>
                  <a:pt x="1457543" y="151900"/>
                  <a:pt x="1448321" y="155999"/>
                  <a:pt x="1445160" y="152839"/>
                </a:cubicBezTo>
                <a:cubicBezTo>
                  <a:pt x="1442000" y="149678"/>
                  <a:pt x="1446099" y="140456"/>
                  <a:pt x="1454315" y="132240"/>
                </a:cubicBezTo>
                <a:cubicBezTo>
                  <a:pt x="1460477" y="126078"/>
                  <a:pt x="1467206" y="122231"/>
                  <a:pt x="1471518" y="122027"/>
                </a:cubicBezTo>
                <a:close/>
                <a:moveTo>
                  <a:pt x="1308931" y="122027"/>
                </a:moveTo>
                <a:cubicBezTo>
                  <a:pt x="1313243" y="122232"/>
                  <a:pt x="1319971" y="126078"/>
                  <a:pt x="1326133" y="132240"/>
                </a:cubicBezTo>
                <a:cubicBezTo>
                  <a:pt x="1334350" y="140456"/>
                  <a:pt x="1338448" y="149679"/>
                  <a:pt x="1335288" y="152839"/>
                </a:cubicBezTo>
                <a:cubicBezTo>
                  <a:pt x="1332128" y="155999"/>
                  <a:pt x="1322905" y="151900"/>
                  <a:pt x="1314689" y="143684"/>
                </a:cubicBezTo>
                <a:cubicBezTo>
                  <a:pt x="1306473" y="135467"/>
                  <a:pt x="1302374" y="126245"/>
                  <a:pt x="1305534" y="123085"/>
                </a:cubicBezTo>
                <a:cubicBezTo>
                  <a:pt x="1306325" y="122295"/>
                  <a:pt x="1307493" y="121959"/>
                  <a:pt x="1308931" y="122027"/>
                </a:cubicBezTo>
                <a:close/>
                <a:moveTo>
                  <a:pt x="1235029" y="122027"/>
                </a:moveTo>
                <a:cubicBezTo>
                  <a:pt x="1236466" y="121958"/>
                  <a:pt x="1237635" y="122295"/>
                  <a:pt x="1238425" y="123085"/>
                </a:cubicBezTo>
                <a:cubicBezTo>
                  <a:pt x="1241585" y="126245"/>
                  <a:pt x="1237487" y="135467"/>
                  <a:pt x="1229271" y="143684"/>
                </a:cubicBezTo>
                <a:cubicBezTo>
                  <a:pt x="1221054" y="151900"/>
                  <a:pt x="1211832" y="155999"/>
                  <a:pt x="1208672" y="152839"/>
                </a:cubicBezTo>
                <a:cubicBezTo>
                  <a:pt x="1205512" y="149678"/>
                  <a:pt x="1209610" y="140456"/>
                  <a:pt x="1217826" y="132240"/>
                </a:cubicBezTo>
                <a:cubicBezTo>
                  <a:pt x="1223988" y="126078"/>
                  <a:pt x="1230717" y="122231"/>
                  <a:pt x="1235029" y="122027"/>
                </a:cubicBezTo>
                <a:close/>
                <a:moveTo>
                  <a:pt x="1072440" y="122027"/>
                </a:moveTo>
                <a:cubicBezTo>
                  <a:pt x="1076751" y="122232"/>
                  <a:pt x="1083480" y="126078"/>
                  <a:pt x="1089642" y="132240"/>
                </a:cubicBezTo>
                <a:cubicBezTo>
                  <a:pt x="1097859" y="140456"/>
                  <a:pt x="1101958" y="149679"/>
                  <a:pt x="1098798" y="152839"/>
                </a:cubicBezTo>
                <a:cubicBezTo>
                  <a:pt x="1095638" y="155999"/>
                  <a:pt x="1086415" y="151900"/>
                  <a:pt x="1078199" y="143684"/>
                </a:cubicBezTo>
                <a:cubicBezTo>
                  <a:pt x="1069983" y="135467"/>
                  <a:pt x="1065883" y="126245"/>
                  <a:pt x="1069043" y="123085"/>
                </a:cubicBezTo>
                <a:cubicBezTo>
                  <a:pt x="1069833" y="122295"/>
                  <a:pt x="1071002" y="121959"/>
                  <a:pt x="1072440" y="122027"/>
                </a:cubicBezTo>
                <a:close/>
                <a:moveTo>
                  <a:pt x="998538" y="122027"/>
                </a:moveTo>
                <a:cubicBezTo>
                  <a:pt x="999975" y="121958"/>
                  <a:pt x="1001145" y="122295"/>
                  <a:pt x="1001934" y="123085"/>
                </a:cubicBezTo>
                <a:cubicBezTo>
                  <a:pt x="1005094" y="126245"/>
                  <a:pt x="1000996" y="135467"/>
                  <a:pt x="992780" y="143684"/>
                </a:cubicBezTo>
                <a:cubicBezTo>
                  <a:pt x="984563" y="151900"/>
                  <a:pt x="975341" y="155999"/>
                  <a:pt x="972181" y="152839"/>
                </a:cubicBezTo>
                <a:cubicBezTo>
                  <a:pt x="969020" y="149678"/>
                  <a:pt x="973119" y="140456"/>
                  <a:pt x="981335" y="132240"/>
                </a:cubicBezTo>
                <a:cubicBezTo>
                  <a:pt x="987497" y="126078"/>
                  <a:pt x="994226" y="122231"/>
                  <a:pt x="998538" y="122027"/>
                </a:cubicBezTo>
                <a:close/>
                <a:moveTo>
                  <a:pt x="835949" y="122027"/>
                </a:moveTo>
                <a:cubicBezTo>
                  <a:pt x="840261" y="122232"/>
                  <a:pt x="846990" y="126078"/>
                  <a:pt x="853152" y="132240"/>
                </a:cubicBezTo>
                <a:cubicBezTo>
                  <a:pt x="861368" y="140456"/>
                  <a:pt x="865467" y="149679"/>
                  <a:pt x="862307" y="152839"/>
                </a:cubicBezTo>
                <a:cubicBezTo>
                  <a:pt x="859147" y="155999"/>
                  <a:pt x="849924" y="151900"/>
                  <a:pt x="841708" y="143684"/>
                </a:cubicBezTo>
                <a:cubicBezTo>
                  <a:pt x="833492" y="135467"/>
                  <a:pt x="829393" y="126245"/>
                  <a:pt x="832553" y="123085"/>
                </a:cubicBezTo>
                <a:cubicBezTo>
                  <a:pt x="833343" y="122295"/>
                  <a:pt x="834512" y="121959"/>
                  <a:pt x="835949" y="122027"/>
                </a:cubicBezTo>
                <a:close/>
                <a:moveTo>
                  <a:pt x="762048" y="122027"/>
                </a:moveTo>
                <a:cubicBezTo>
                  <a:pt x="763485" y="121958"/>
                  <a:pt x="764654" y="122295"/>
                  <a:pt x="765444" y="123085"/>
                </a:cubicBezTo>
                <a:cubicBezTo>
                  <a:pt x="768605" y="126245"/>
                  <a:pt x="764506" y="135467"/>
                  <a:pt x="756289" y="143684"/>
                </a:cubicBezTo>
                <a:cubicBezTo>
                  <a:pt x="748073" y="151900"/>
                  <a:pt x="738851" y="155999"/>
                  <a:pt x="735690" y="152839"/>
                </a:cubicBezTo>
                <a:cubicBezTo>
                  <a:pt x="732530" y="149678"/>
                  <a:pt x="736629" y="140456"/>
                  <a:pt x="744845" y="132240"/>
                </a:cubicBezTo>
                <a:cubicBezTo>
                  <a:pt x="751008" y="126078"/>
                  <a:pt x="757736" y="122231"/>
                  <a:pt x="762048" y="122027"/>
                </a:cubicBezTo>
                <a:close/>
                <a:moveTo>
                  <a:pt x="599461" y="122027"/>
                </a:moveTo>
                <a:cubicBezTo>
                  <a:pt x="603774" y="122232"/>
                  <a:pt x="610502" y="126078"/>
                  <a:pt x="616664" y="132240"/>
                </a:cubicBezTo>
                <a:cubicBezTo>
                  <a:pt x="624880" y="140456"/>
                  <a:pt x="628979" y="149679"/>
                  <a:pt x="625819" y="152839"/>
                </a:cubicBezTo>
                <a:cubicBezTo>
                  <a:pt x="622659" y="155999"/>
                  <a:pt x="613437" y="151900"/>
                  <a:pt x="605220" y="143684"/>
                </a:cubicBezTo>
                <a:cubicBezTo>
                  <a:pt x="597004" y="135467"/>
                  <a:pt x="592905" y="126245"/>
                  <a:pt x="596065" y="123085"/>
                </a:cubicBezTo>
                <a:cubicBezTo>
                  <a:pt x="596855" y="122295"/>
                  <a:pt x="598024" y="121959"/>
                  <a:pt x="599461" y="122027"/>
                </a:cubicBezTo>
                <a:close/>
                <a:moveTo>
                  <a:pt x="525560" y="122027"/>
                </a:moveTo>
                <a:cubicBezTo>
                  <a:pt x="526998" y="121958"/>
                  <a:pt x="528167" y="122295"/>
                  <a:pt x="528957" y="123085"/>
                </a:cubicBezTo>
                <a:cubicBezTo>
                  <a:pt x="532117" y="126245"/>
                  <a:pt x="528018" y="135467"/>
                  <a:pt x="519802" y="143684"/>
                </a:cubicBezTo>
                <a:cubicBezTo>
                  <a:pt x="511585" y="151900"/>
                  <a:pt x="502363" y="155999"/>
                  <a:pt x="499203" y="152839"/>
                </a:cubicBezTo>
                <a:cubicBezTo>
                  <a:pt x="496042" y="149678"/>
                  <a:pt x="500141" y="140456"/>
                  <a:pt x="508358" y="132240"/>
                </a:cubicBezTo>
                <a:cubicBezTo>
                  <a:pt x="514520" y="126078"/>
                  <a:pt x="521248" y="122231"/>
                  <a:pt x="525560" y="122027"/>
                </a:cubicBezTo>
                <a:close/>
                <a:moveTo>
                  <a:pt x="362972" y="122027"/>
                </a:moveTo>
                <a:cubicBezTo>
                  <a:pt x="367284" y="122232"/>
                  <a:pt x="374012" y="126078"/>
                  <a:pt x="380174" y="132240"/>
                </a:cubicBezTo>
                <a:cubicBezTo>
                  <a:pt x="388391" y="140456"/>
                  <a:pt x="392489" y="149679"/>
                  <a:pt x="389329" y="152839"/>
                </a:cubicBezTo>
                <a:cubicBezTo>
                  <a:pt x="386169" y="155999"/>
                  <a:pt x="376947" y="151900"/>
                  <a:pt x="368731" y="143684"/>
                </a:cubicBezTo>
                <a:cubicBezTo>
                  <a:pt x="360514" y="135467"/>
                  <a:pt x="356415" y="126245"/>
                  <a:pt x="359576" y="123085"/>
                </a:cubicBezTo>
                <a:cubicBezTo>
                  <a:pt x="360366" y="122295"/>
                  <a:pt x="361535" y="121959"/>
                  <a:pt x="362972" y="122027"/>
                </a:cubicBezTo>
                <a:close/>
                <a:moveTo>
                  <a:pt x="289070" y="122027"/>
                </a:moveTo>
                <a:cubicBezTo>
                  <a:pt x="290508" y="121958"/>
                  <a:pt x="291677" y="122295"/>
                  <a:pt x="292467" y="123085"/>
                </a:cubicBezTo>
                <a:cubicBezTo>
                  <a:pt x="295627" y="126245"/>
                  <a:pt x="291528" y="135467"/>
                  <a:pt x="283312" y="143684"/>
                </a:cubicBezTo>
                <a:cubicBezTo>
                  <a:pt x="275095" y="151900"/>
                  <a:pt x="265873" y="155999"/>
                  <a:pt x="262713" y="152839"/>
                </a:cubicBezTo>
                <a:cubicBezTo>
                  <a:pt x="259553" y="149678"/>
                  <a:pt x="263652" y="140456"/>
                  <a:pt x="271868" y="132240"/>
                </a:cubicBezTo>
                <a:cubicBezTo>
                  <a:pt x="278030" y="126078"/>
                  <a:pt x="284758" y="122231"/>
                  <a:pt x="289070" y="122027"/>
                </a:cubicBezTo>
                <a:close/>
                <a:moveTo>
                  <a:pt x="126482" y="122027"/>
                </a:moveTo>
                <a:cubicBezTo>
                  <a:pt x="130794" y="122232"/>
                  <a:pt x="137522" y="126078"/>
                  <a:pt x="143684" y="132240"/>
                </a:cubicBezTo>
                <a:cubicBezTo>
                  <a:pt x="151901" y="140456"/>
                  <a:pt x="156000" y="149679"/>
                  <a:pt x="152839" y="152839"/>
                </a:cubicBezTo>
                <a:cubicBezTo>
                  <a:pt x="149679" y="155999"/>
                  <a:pt x="140457" y="151900"/>
                  <a:pt x="132241" y="143684"/>
                </a:cubicBezTo>
                <a:cubicBezTo>
                  <a:pt x="124025" y="135467"/>
                  <a:pt x="119926" y="126245"/>
                  <a:pt x="123086" y="123085"/>
                </a:cubicBezTo>
                <a:cubicBezTo>
                  <a:pt x="123876" y="122295"/>
                  <a:pt x="125045" y="121959"/>
                  <a:pt x="126482" y="122027"/>
                </a:cubicBezTo>
                <a:close/>
                <a:moveTo>
                  <a:pt x="52581" y="122027"/>
                </a:moveTo>
                <a:cubicBezTo>
                  <a:pt x="54018" y="121958"/>
                  <a:pt x="55187" y="122295"/>
                  <a:pt x="55977" y="123085"/>
                </a:cubicBezTo>
                <a:cubicBezTo>
                  <a:pt x="59137" y="126245"/>
                  <a:pt x="55038" y="135467"/>
                  <a:pt x="46822" y="143684"/>
                </a:cubicBezTo>
                <a:cubicBezTo>
                  <a:pt x="38606" y="151900"/>
                  <a:pt x="29383" y="155999"/>
                  <a:pt x="26223" y="152839"/>
                </a:cubicBezTo>
                <a:cubicBezTo>
                  <a:pt x="23063" y="149678"/>
                  <a:pt x="27162" y="140456"/>
                  <a:pt x="35378" y="132240"/>
                </a:cubicBezTo>
                <a:cubicBezTo>
                  <a:pt x="41541" y="126078"/>
                  <a:pt x="48269" y="122231"/>
                  <a:pt x="52581" y="122027"/>
                </a:cubicBezTo>
                <a:close/>
                <a:moveTo>
                  <a:pt x="9393510" y="81439"/>
                </a:moveTo>
                <a:cubicBezTo>
                  <a:pt x="9405130" y="81439"/>
                  <a:pt x="9414549" y="85062"/>
                  <a:pt x="9414549" y="89531"/>
                </a:cubicBezTo>
                <a:cubicBezTo>
                  <a:pt x="9414549" y="94000"/>
                  <a:pt x="9405130" y="97623"/>
                  <a:pt x="9393510" y="97623"/>
                </a:cubicBezTo>
                <a:cubicBezTo>
                  <a:pt x="9384795" y="97623"/>
                  <a:pt x="9377318" y="95585"/>
                  <a:pt x="9374124" y="92680"/>
                </a:cubicBezTo>
                <a:cubicBezTo>
                  <a:pt x="9373060" y="91712"/>
                  <a:pt x="9372471" y="90648"/>
                  <a:pt x="9372471" y="89531"/>
                </a:cubicBezTo>
                <a:cubicBezTo>
                  <a:pt x="9372471" y="85062"/>
                  <a:pt x="9381891" y="81439"/>
                  <a:pt x="9393510" y="81439"/>
                </a:cubicBezTo>
                <a:close/>
                <a:moveTo>
                  <a:pt x="9256526" y="81439"/>
                </a:moveTo>
                <a:cubicBezTo>
                  <a:pt x="9268145" y="81439"/>
                  <a:pt x="9277565" y="85062"/>
                  <a:pt x="9277565" y="89531"/>
                </a:cubicBezTo>
                <a:cubicBezTo>
                  <a:pt x="9277565" y="94000"/>
                  <a:pt x="9268145" y="97623"/>
                  <a:pt x="9256526" y="97623"/>
                </a:cubicBezTo>
                <a:cubicBezTo>
                  <a:pt x="9247811" y="97623"/>
                  <a:pt x="9240334" y="95585"/>
                  <a:pt x="9237140" y="92680"/>
                </a:cubicBezTo>
                <a:cubicBezTo>
                  <a:pt x="9236076" y="91712"/>
                  <a:pt x="9235487" y="90648"/>
                  <a:pt x="9235487" y="89531"/>
                </a:cubicBezTo>
                <a:cubicBezTo>
                  <a:pt x="9235487" y="85062"/>
                  <a:pt x="9244906" y="81439"/>
                  <a:pt x="9256526" y="81439"/>
                </a:cubicBezTo>
                <a:close/>
                <a:moveTo>
                  <a:pt x="9157024" y="81439"/>
                </a:moveTo>
                <a:cubicBezTo>
                  <a:pt x="9168644" y="81439"/>
                  <a:pt x="9178063" y="85062"/>
                  <a:pt x="9178063" y="89531"/>
                </a:cubicBezTo>
                <a:cubicBezTo>
                  <a:pt x="9178063" y="94000"/>
                  <a:pt x="9168644" y="97623"/>
                  <a:pt x="9157024" y="97623"/>
                </a:cubicBezTo>
                <a:cubicBezTo>
                  <a:pt x="9148309" y="97623"/>
                  <a:pt x="9140832" y="95585"/>
                  <a:pt x="9137638" y="92680"/>
                </a:cubicBezTo>
                <a:cubicBezTo>
                  <a:pt x="9136574" y="91712"/>
                  <a:pt x="9135985" y="90648"/>
                  <a:pt x="9135985" y="89531"/>
                </a:cubicBezTo>
                <a:cubicBezTo>
                  <a:pt x="9135985" y="85062"/>
                  <a:pt x="9145405" y="81439"/>
                  <a:pt x="9157024" y="81439"/>
                </a:cubicBezTo>
                <a:close/>
                <a:moveTo>
                  <a:pt x="9020040" y="81439"/>
                </a:moveTo>
                <a:cubicBezTo>
                  <a:pt x="9031659" y="81439"/>
                  <a:pt x="9041079" y="85062"/>
                  <a:pt x="9041079" y="89531"/>
                </a:cubicBezTo>
                <a:cubicBezTo>
                  <a:pt x="9041079" y="94000"/>
                  <a:pt x="9031659" y="97623"/>
                  <a:pt x="9020040" y="97623"/>
                </a:cubicBezTo>
                <a:cubicBezTo>
                  <a:pt x="9011325" y="97623"/>
                  <a:pt x="9003848" y="95585"/>
                  <a:pt x="9000654" y="92680"/>
                </a:cubicBezTo>
                <a:cubicBezTo>
                  <a:pt x="8999590" y="91712"/>
                  <a:pt x="8999001" y="90648"/>
                  <a:pt x="8999001" y="89531"/>
                </a:cubicBezTo>
                <a:cubicBezTo>
                  <a:pt x="8999001" y="85062"/>
                  <a:pt x="9008420" y="81439"/>
                  <a:pt x="9020040" y="81439"/>
                </a:cubicBezTo>
                <a:close/>
                <a:moveTo>
                  <a:pt x="8920535" y="81439"/>
                </a:moveTo>
                <a:cubicBezTo>
                  <a:pt x="8932154" y="81439"/>
                  <a:pt x="8941574" y="85062"/>
                  <a:pt x="8941574" y="89531"/>
                </a:cubicBezTo>
                <a:cubicBezTo>
                  <a:pt x="8941574" y="94000"/>
                  <a:pt x="8932154" y="97623"/>
                  <a:pt x="8920535" y="97623"/>
                </a:cubicBezTo>
                <a:cubicBezTo>
                  <a:pt x="8911820" y="97623"/>
                  <a:pt x="8904343" y="95585"/>
                  <a:pt x="8901149" y="92680"/>
                </a:cubicBezTo>
                <a:cubicBezTo>
                  <a:pt x="8900085" y="91712"/>
                  <a:pt x="8899496" y="90648"/>
                  <a:pt x="8899496" y="89531"/>
                </a:cubicBezTo>
                <a:cubicBezTo>
                  <a:pt x="8899496" y="85062"/>
                  <a:pt x="8908916" y="81439"/>
                  <a:pt x="8920535" y="81439"/>
                </a:cubicBezTo>
                <a:close/>
                <a:moveTo>
                  <a:pt x="8783551" y="81439"/>
                </a:moveTo>
                <a:cubicBezTo>
                  <a:pt x="8795170" y="81439"/>
                  <a:pt x="8804590" y="85062"/>
                  <a:pt x="8804590" y="89531"/>
                </a:cubicBezTo>
                <a:cubicBezTo>
                  <a:pt x="8804590" y="94000"/>
                  <a:pt x="8795170" y="97623"/>
                  <a:pt x="8783551" y="97623"/>
                </a:cubicBezTo>
                <a:cubicBezTo>
                  <a:pt x="8774836" y="97623"/>
                  <a:pt x="8767359" y="95585"/>
                  <a:pt x="8764165" y="92680"/>
                </a:cubicBezTo>
                <a:cubicBezTo>
                  <a:pt x="8763101" y="91712"/>
                  <a:pt x="8762512" y="90648"/>
                  <a:pt x="8762512" y="89531"/>
                </a:cubicBezTo>
                <a:cubicBezTo>
                  <a:pt x="8762512" y="85062"/>
                  <a:pt x="8771931" y="81439"/>
                  <a:pt x="8783551" y="81439"/>
                </a:cubicBezTo>
                <a:close/>
                <a:moveTo>
                  <a:pt x="8684046" y="81439"/>
                </a:moveTo>
                <a:cubicBezTo>
                  <a:pt x="8695666" y="81439"/>
                  <a:pt x="8705085" y="85062"/>
                  <a:pt x="8705085" y="89531"/>
                </a:cubicBezTo>
                <a:cubicBezTo>
                  <a:pt x="8705085" y="94000"/>
                  <a:pt x="8695666" y="97623"/>
                  <a:pt x="8684046" y="97623"/>
                </a:cubicBezTo>
                <a:cubicBezTo>
                  <a:pt x="8675331" y="97623"/>
                  <a:pt x="8667854" y="95585"/>
                  <a:pt x="8664660" y="92680"/>
                </a:cubicBezTo>
                <a:cubicBezTo>
                  <a:pt x="8663596" y="91712"/>
                  <a:pt x="8663007" y="90648"/>
                  <a:pt x="8663007" y="89531"/>
                </a:cubicBezTo>
                <a:cubicBezTo>
                  <a:pt x="8663007" y="85062"/>
                  <a:pt x="8672427" y="81439"/>
                  <a:pt x="8684046" y="81439"/>
                </a:cubicBezTo>
                <a:close/>
                <a:moveTo>
                  <a:pt x="8547062" y="81439"/>
                </a:moveTo>
                <a:cubicBezTo>
                  <a:pt x="8558681" y="81439"/>
                  <a:pt x="8568101" y="85062"/>
                  <a:pt x="8568101" y="89531"/>
                </a:cubicBezTo>
                <a:cubicBezTo>
                  <a:pt x="8568101" y="94000"/>
                  <a:pt x="8558681" y="97623"/>
                  <a:pt x="8547062" y="97623"/>
                </a:cubicBezTo>
                <a:cubicBezTo>
                  <a:pt x="8538347" y="97623"/>
                  <a:pt x="8530870" y="95585"/>
                  <a:pt x="8527676" y="92680"/>
                </a:cubicBezTo>
                <a:cubicBezTo>
                  <a:pt x="8526612" y="91712"/>
                  <a:pt x="8526023" y="90648"/>
                  <a:pt x="8526023" y="89531"/>
                </a:cubicBezTo>
                <a:cubicBezTo>
                  <a:pt x="8526023" y="85062"/>
                  <a:pt x="8535442" y="81439"/>
                  <a:pt x="8547062" y="81439"/>
                </a:cubicBezTo>
                <a:close/>
                <a:moveTo>
                  <a:pt x="8447556" y="81439"/>
                </a:moveTo>
                <a:cubicBezTo>
                  <a:pt x="8459176" y="81439"/>
                  <a:pt x="8468595" y="85062"/>
                  <a:pt x="8468595" y="89531"/>
                </a:cubicBezTo>
                <a:cubicBezTo>
                  <a:pt x="8468595" y="94000"/>
                  <a:pt x="8459176" y="97623"/>
                  <a:pt x="8447556" y="97623"/>
                </a:cubicBezTo>
                <a:cubicBezTo>
                  <a:pt x="8438841" y="97623"/>
                  <a:pt x="8431364" y="95585"/>
                  <a:pt x="8428170" y="92680"/>
                </a:cubicBezTo>
                <a:cubicBezTo>
                  <a:pt x="8427106" y="91712"/>
                  <a:pt x="8426517" y="90648"/>
                  <a:pt x="8426517" y="89531"/>
                </a:cubicBezTo>
                <a:cubicBezTo>
                  <a:pt x="8426517" y="85062"/>
                  <a:pt x="8435937" y="81439"/>
                  <a:pt x="8447556" y="81439"/>
                </a:cubicBezTo>
                <a:close/>
                <a:moveTo>
                  <a:pt x="8310572" y="81439"/>
                </a:moveTo>
                <a:cubicBezTo>
                  <a:pt x="8322191" y="81439"/>
                  <a:pt x="8331611" y="85062"/>
                  <a:pt x="8331611" y="89531"/>
                </a:cubicBezTo>
                <a:cubicBezTo>
                  <a:pt x="8331611" y="94000"/>
                  <a:pt x="8322191" y="97623"/>
                  <a:pt x="8310572" y="97623"/>
                </a:cubicBezTo>
                <a:cubicBezTo>
                  <a:pt x="8301857" y="97623"/>
                  <a:pt x="8294380" y="95585"/>
                  <a:pt x="8291186" y="92680"/>
                </a:cubicBezTo>
                <a:cubicBezTo>
                  <a:pt x="8290122" y="91712"/>
                  <a:pt x="8289533" y="90648"/>
                  <a:pt x="8289533" y="89531"/>
                </a:cubicBezTo>
                <a:cubicBezTo>
                  <a:pt x="8289533" y="85062"/>
                  <a:pt x="8298952" y="81439"/>
                  <a:pt x="8310572" y="81439"/>
                </a:cubicBezTo>
                <a:close/>
                <a:moveTo>
                  <a:pt x="8211066" y="81439"/>
                </a:moveTo>
                <a:cubicBezTo>
                  <a:pt x="8222686" y="81439"/>
                  <a:pt x="8232105" y="85062"/>
                  <a:pt x="8232105" y="89531"/>
                </a:cubicBezTo>
                <a:cubicBezTo>
                  <a:pt x="8232105" y="94000"/>
                  <a:pt x="8222686" y="97623"/>
                  <a:pt x="8211066" y="97623"/>
                </a:cubicBezTo>
                <a:cubicBezTo>
                  <a:pt x="8202351" y="97623"/>
                  <a:pt x="8194874" y="95585"/>
                  <a:pt x="8191680" y="92680"/>
                </a:cubicBezTo>
                <a:cubicBezTo>
                  <a:pt x="8190616" y="91712"/>
                  <a:pt x="8190027" y="90648"/>
                  <a:pt x="8190027" y="89531"/>
                </a:cubicBezTo>
                <a:cubicBezTo>
                  <a:pt x="8190027" y="85062"/>
                  <a:pt x="8199447" y="81439"/>
                  <a:pt x="8211066" y="81439"/>
                </a:cubicBezTo>
                <a:close/>
                <a:moveTo>
                  <a:pt x="8074082" y="81439"/>
                </a:moveTo>
                <a:cubicBezTo>
                  <a:pt x="8085701" y="81439"/>
                  <a:pt x="8095121" y="85062"/>
                  <a:pt x="8095121" y="89531"/>
                </a:cubicBezTo>
                <a:cubicBezTo>
                  <a:pt x="8095121" y="94000"/>
                  <a:pt x="8085701" y="97623"/>
                  <a:pt x="8074082" y="97623"/>
                </a:cubicBezTo>
                <a:cubicBezTo>
                  <a:pt x="8065367" y="97623"/>
                  <a:pt x="8057890" y="95585"/>
                  <a:pt x="8054696" y="92680"/>
                </a:cubicBezTo>
                <a:cubicBezTo>
                  <a:pt x="8053631" y="91712"/>
                  <a:pt x="8053043" y="90648"/>
                  <a:pt x="8053043" y="89531"/>
                </a:cubicBezTo>
                <a:cubicBezTo>
                  <a:pt x="8053043" y="85062"/>
                  <a:pt x="8062462" y="81439"/>
                  <a:pt x="8074082" y="81439"/>
                </a:cubicBezTo>
                <a:close/>
                <a:moveTo>
                  <a:pt x="7974578" y="81439"/>
                </a:moveTo>
                <a:cubicBezTo>
                  <a:pt x="7986197" y="81439"/>
                  <a:pt x="7995617" y="85062"/>
                  <a:pt x="7995617" y="89531"/>
                </a:cubicBezTo>
                <a:cubicBezTo>
                  <a:pt x="7995617" y="94000"/>
                  <a:pt x="7986197" y="97623"/>
                  <a:pt x="7974578" y="97623"/>
                </a:cubicBezTo>
                <a:cubicBezTo>
                  <a:pt x="7965863" y="97623"/>
                  <a:pt x="7958386" y="95585"/>
                  <a:pt x="7955192" y="92680"/>
                </a:cubicBezTo>
                <a:cubicBezTo>
                  <a:pt x="7954128" y="91712"/>
                  <a:pt x="7953539" y="90648"/>
                  <a:pt x="7953539" y="89531"/>
                </a:cubicBezTo>
                <a:cubicBezTo>
                  <a:pt x="7953539" y="85062"/>
                  <a:pt x="7962958" y="81439"/>
                  <a:pt x="7974578" y="81439"/>
                </a:cubicBezTo>
                <a:close/>
                <a:moveTo>
                  <a:pt x="7837594" y="81439"/>
                </a:moveTo>
                <a:cubicBezTo>
                  <a:pt x="7849213" y="81439"/>
                  <a:pt x="7858633" y="85062"/>
                  <a:pt x="7858633" y="89531"/>
                </a:cubicBezTo>
                <a:cubicBezTo>
                  <a:pt x="7858633" y="94000"/>
                  <a:pt x="7849213" y="97623"/>
                  <a:pt x="7837594" y="97623"/>
                </a:cubicBezTo>
                <a:cubicBezTo>
                  <a:pt x="7828879" y="97623"/>
                  <a:pt x="7821402" y="95585"/>
                  <a:pt x="7818208" y="92680"/>
                </a:cubicBezTo>
                <a:cubicBezTo>
                  <a:pt x="7817143" y="91712"/>
                  <a:pt x="7816555" y="90648"/>
                  <a:pt x="7816555" y="89531"/>
                </a:cubicBezTo>
                <a:cubicBezTo>
                  <a:pt x="7816555" y="85062"/>
                  <a:pt x="7825974" y="81439"/>
                  <a:pt x="7837594" y="81439"/>
                </a:cubicBezTo>
                <a:close/>
                <a:moveTo>
                  <a:pt x="7738088" y="81439"/>
                </a:moveTo>
                <a:cubicBezTo>
                  <a:pt x="7749707" y="81439"/>
                  <a:pt x="7759127" y="85062"/>
                  <a:pt x="7759127" y="89531"/>
                </a:cubicBezTo>
                <a:cubicBezTo>
                  <a:pt x="7759127" y="94000"/>
                  <a:pt x="7749707" y="97623"/>
                  <a:pt x="7738088" y="97623"/>
                </a:cubicBezTo>
                <a:cubicBezTo>
                  <a:pt x="7729373" y="97623"/>
                  <a:pt x="7721896" y="95585"/>
                  <a:pt x="7718702" y="92680"/>
                </a:cubicBezTo>
                <a:cubicBezTo>
                  <a:pt x="7717638" y="91712"/>
                  <a:pt x="7717049" y="90648"/>
                  <a:pt x="7717049" y="89531"/>
                </a:cubicBezTo>
                <a:cubicBezTo>
                  <a:pt x="7717049" y="85062"/>
                  <a:pt x="7726468" y="81439"/>
                  <a:pt x="7738088" y="81439"/>
                </a:cubicBezTo>
                <a:close/>
                <a:moveTo>
                  <a:pt x="7601104" y="81439"/>
                </a:moveTo>
                <a:cubicBezTo>
                  <a:pt x="7612723" y="81439"/>
                  <a:pt x="7622143" y="85062"/>
                  <a:pt x="7622143" y="89531"/>
                </a:cubicBezTo>
                <a:cubicBezTo>
                  <a:pt x="7622143" y="94000"/>
                  <a:pt x="7612723" y="97623"/>
                  <a:pt x="7601104" y="97623"/>
                </a:cubicBezTo>
                <a:cubicBezTo>
                  <a:pt x="7592389" y="97623"/>
                  <a:pt x="7584912" y="95585"/>
                  <a:pt x="7581718" y="92680"/>
                </a:cubicBezTo>
                <a:cubicBezTo>
                  <a:pt x="7580653" y="91712"/>
                  <a:pt x="7580065" y="90648"/>
                  <a:pt x="7580065" y="89531"/>
                </a:cubicBezTo>
                <a:cubicBezTo>
                  <a:pt x="7580065" y="85062"/>
                  <a:pt x="7589484" y="81439"/>
                  <a:pt x="7601104" y="81439"/>
                </a:cubicBezTo>
                <a:close/>
                <a:moveTo>
                  <a:pt x="7501598" y="81439"/>
                </a:moveTo>
                <a:cubicBezTo>
                  <a:pt x="7513217" y="81439"/>
                  <a:pt x="7522637" y="85062"/>
                  <a:pt x="7522637" y="89531"/>
                </a:cubicBezTo>
                <a:cubicBezTo>
                  <a:pt x="7522637" y="94000"/>
                  <a:pt x="7513217" y="97623"/>
                  <a:pt x="7501598" y="97623"/>
                </a:cubicBezTo>
                <a:cubicBezTo>
                  <a:pt x="7492883" y="97623"/>
                  <a:pt x="7485406" y="95585"/>
                  <a:pt x="7482212" y="92680"/>
                </a:cubicBezTo>
                <a:cubicBezTo>
                  <a:pt x="7481148" y="91712"/>
                  <a:pt x="7480559" y="90648"/>
                  <a:pt x="7480559" y="89531"/>
                </a:cubicBezTo>
                <a:cubicBezTo>
                  <a:pt x="7480559" y="85062"/>
                  <a:pt x="7489978" y="81439"/>
                  <a:pt x="7501598" y="81439"/>
                </a:cubicBezTo>
                <a:close/>
                <a:moveTo>
                  <a:pt x="7364614" y="81439"/>
                </a:moveTo>
                <a:cubicBezTo>
                  <a:pt x="7376233" y="81439"/>
                  <a:pt x="7385653" y="85062"/>
                  <a:pt x="7385653" y="89531"/>
                </a:cubicBezTo>
                <a:cubicBezTo>
                  <a:pt x="7385653" y="94000"/>
                  <a:pt x="7376233" y="97623"/>
                  <a:pt x="7364614" y="97623"/>
                </a:cubicBezTo>
                <a:cubicBezTo>
                  <a:pt x="7355899" y="97623"/>
                  <a:pt x="7348422" y="95585"/>
                  <a:pt x="7345228" y="92680"/>
                </a:cubicBezTo>
                <a:cubicBezTo>
                  <a:pt x="7344163" y="91712"/>
                  <a:pt x="7343575" y="90648"/>
                  <a:pt x="7343575" y="89531"/>
                </a:cubicBezTo>
                <a:cubicBezTo>
                  <a:pt x="7343575" y="85062"/>
                  <a:pt x="7352994" y="81439"/>
                  <a:pt x="7364614" y="81439"/>
                </a:cubicBezTo>
                <a:close/>
                <a:moveTo>
                  <a:pt x="7265110" y="81439"/>
                </a:moveTo>
                <a:cubicBezTo>
                  <a:pt x="7276729" y="81439"/>
                  <a:pt x="7286149" y="85062"/>
                  <a:pt x="7286149" y="89531"/>
                </a:cubicBezTo>
                <a:cubicBezTo>
                  <a:pt x="7286149" y="94000"/>
                  <a:pt x="7276729" y="97623"/>
                  <a:pt x="7265110" y="97623"/>
                </a:cubicBezTo>
                <a:cubicBezTo>
                  <a:pt x="7256395" y="97623"/>
                  <a:pt x="7248918" y="95585"/>
                  <a:pt x="7245724" y="92680"/>
                </a:cubicBezTo>
                <a:cubicBezTo>
                  <a:pt x="7244660" y="91712"/>
                  <a:pt x="7244071" y="90648"/>
                  <a:pt x="7244071" y="89531"/>
                </a:cubicBezTo>
                <a:cubicBezTo>
                  <a:pt x="7244071" y="85062"/>
                  <a:pt x="7253490" y="81439"/>
                  <a:pt x="7265110" y="81439"/>
                </a:cubicBezTo>
                <a:close/>
                <a:moveTo>
                  <a:pt x="7128126" y="81439"/>
                </a:moveTo>
                <a:cubicBezTo>
                  <a:pt x="7139745" y="81439"/>
                  <a:pt x="7149165" y="85062"/>
                  <a:pt x="7149165" y="89531"/>
                </a:cubicBezTo>
                <a:cubicBezTo>
                  <a:pt x="7149165" y="94000"/>
                  <a:pt x="7139745" y="97623"/>
                  <a:pt x="7128126" y="97623"/>
                </a:cubicBezTo>
                <a:cubicBezTo>
                  <a:pt x="7119411" y="97623"/>
                  <a:pt x="7111934" y="95585"/>
                  <a:pt x="7108740" y="92680"/>
                </a:cubicBezTo>
                <a:cubicBezTo>
                  <a:pt x="7107675" y="91712"/>
                  <a:pt x="7107087" y="90648"/>
                  <a:pt x="7107087" y="89531"/>
                </a:cubicBezTo>
                <a:cubicBezTo>
                  <a:pt x="7107087" y="85062"/>
                  <a:pt x="7116506" y="81439"/>
                  <a:pt x="7128126" y="81439"/>
                </a:cubicBezTo>
                <a:close/>
                <a:moveTo>
                  <a:pt x="7028620" y="81439"/>
                </a:moveTo>
                <a:cubicBezTo>
                  <a:pt x="7040239" y="81439"/>
                  <a:pt x="7049659" y="85062"/>
                  <a:pt x="7049659" y="89531"/>
                </a:cubicBezTo>
                <a:cubicBezTo>
                  <a:pt x="7049659" y="94000"/>
                  <a:pt x="7040239" y="97623"/>
                  <a:pt x="7028620" y="97623"/>
                </a:cubicBezTo>
                <a:cubicBezTo>
                  <a:pt x="7019905" y="97623"/>
                  <a:pt x="7012428" y="95585"/>
                  <a:pt x="7009234" y="92680"/>
                </a:cubicBezTo>
                <a:cubicBezTo>
                  <a:pt x="7008170" y="91712"/>
                  <a:pt x="7007581" y="90648"/>
                  <a:pt x="7007581" y="89531"/>
                </a:cubicBezTo>
                <a:cubicBezTo>
                  <a:pt x="7007581" y="85062"/>
                  <a:pt x="7017000" y="81439"/>
                  <a:pt x="7028620" y="81439"/>
                </a:cubicBezTo>
                <a:close/>
                <a:moveTo>
                  <a:pt x="6891636" y="81439"/>
                </a:moveTo>
                <a:cubicBezTo>
                  <a:pt x="6903255" y="81439"/>
                  <a:pt x="6912675" y="85062"/>
                  <a:pt x="6912675" y="89531"/>
                </a:cubicBezTo>
                <a:cubicBezTo>
                  <a:pt x="6912675" y="94000"/>
                  <a:pt x="6903255" y="97623"/>
                  <a:pt x="6891636" y="97623"/>
                </a:cubicBezTo>
                <a:cubicBezTo>
                  <a:pt x="6882921" y="97623"/>
                  <a:pt x="6875444" y="95585"/>
                  <a:pt x="6872250" y="92680"/>
                </a:cubicBezTo>
                <a:cubicBezTo>
                  <a:pt x="6871185" y="91712"/>
                  <a:pt x="6870597" y="90648"/>
                  <a:pt x="6870597" y="89531"/>
                </a:cubicBezTo>
                <a:cubicBezTo>
                  <a:pt x="6870597" y="85062"/>
                  <a:pt x="6880016" y="81439"/>
                  <a:pt x="6891636" y="81439"/>
                </a:cubicBezTo>
                <a:close/>
                <a:moveTo>
                  <a:pt x="6792131" y="81439"/>
                </a:moveTo>
                <a:cubicBezTo>
                  <a:pt x="6803750" y="81439"/>
                  <a:pt x="6813170" y="85062"/>
                  <a:pt x="6813170" y="89531"/>
                </a:cubicBezTo>
                <a:cubicBezTo>
                  <a:pt x="6813170" y="94000"/>
                  <a:pt x="6803750" y="97623"/>
                  <a:pt x="6792131" y="97623"/>
                </a:cubicBezTo>
                <a:cubicBezTo>
                  <a:pt x="6783416" y="97623"/>
                  <a:pt x="6775939" y="95585"/>
                  <a:pt x="6772745" y="92680"/>
                </a:cubicBezTo>
                <a:cubicBezTo>
                  <a:pt x="6771681" y="91712"/>
                  <a:pt x="6771092" y="90648"/>
                  <a:pt x="6771092" y="89531"/>
                </a:cubicBezTo>
                <a:cubicBezTo>
                  <a:pt x="6771092" y="85062"/>
                  <a:pt x="6780511" y="81439"/>
                  <a:pt x="6792131" y="81439"/>
                </a:cubicBezTo>
                <a:close/>
                <a:moveTo>
                  <a:pt x="6655147" y="81439"/>
                </a:moveTo>
                <a:cubicBezTo>
                  <a:pt x="6666766" y="81439"/>
                  <a:pt x="6676186" y="85062"/>
                  <a:pt x="6676186" y="89531"/>
                </a:cubicBezTo>
                <a:cubicBezTo>
                  <a:pt x="6676186" y="94000"/>
                  <a:pt x="6666766" y="97623"/>
                  <a:pt x="6655147" y="97623"/>
                </a:cubicBezTo>
                <a:cubicBezTo>
                  <a:pt x="6646432" y="97623"/>
                  <a:pt x="6638955" y="95585"/>
                  <a:pt x="6635761" y="92680"/>
                </a:cubicBezTo>
                <a:cubicBezTo>
                  <a:pt x="6634696" y="91712"/>
                  <a:pt x="6634108" y="90648"/>
                  <a:pt x="6634108" y="89531"/>
                </a:cubicBezTo>
                <a:cubicBezTo>
                  <a:pt x="6634108" y="85062"/>
                  <a:pt x="6643527" y="81439"/>
                  <a:pt x="6655147" y="81439"/>
                </a:cubicBezTo>
                <a:close/>
                <a:moveTo>
                  <a:pt x="6555642" y="81439"/>
                </a:moveTo>
                <a:cubicBezTo>
                  <a:pt x="6567261" y="81439"/>
                  <a:pt x="6576681" y="85062"/>
                  <a:pt x="6576681" y="89531"/>
                </a:cubicBezTo>
                <a:cubicBezTo>
                  <a:pt x="6576681" y="94000"/>
                  <a:pt x="6567261" y="97623"/>
                  <a:pt x="6555642" y="97623"/>
                </a:cubicBezTo>
                <a:cubicBezTo>
                  <a:pt x="6546927" y="97623"/>
                  <a:pt x="6539450" y="95585"/>
                  <a:pt x="6536256" y="92680"/>
                </a:cubicBezTo>
                <a:cubicBezTo>
                  <a:pt x="6535192" y="91712"/>
                  <a:pt x="6534603" y="90648"/>
                  <a:pt x="6534603" y="89531"/>
                </a:cubicBezTo>
                <a:cubicBezTo>
                  <a:pt x="6534603" y="85062"/>
                  <a:pt x="6544022" y="81439"/>
                  <a:pt x="6555642" y="81439"/>
                </a:cubicBezTo>
                <a:close/>
                <a:moveTo>
                  <a:pt x="6418658" y="81439"/>
                </a:moveTo>
                <a:cubicBezTo>
                  <a:pt x="6430277" y="81439"/>
                  <a:pt x="6439697" y="85062"/>
                  <a:pt x="6439697" y="89531"/>
                </a:cubicBezTo>
                <a:cubicBezTo>
                  <a:pt x="6439697" y="94000"/>
                  <a:pt x="6430277" y="97623"/>
                  <a:pt x="6418658" y="97623"/>
                </a:cubicBezTo>
                <a:cubicBezTo>
                  <a:pt x="6409943" y="97623"/>
                  <a:pt x="6402466" y="95585"/>
                  <a:pt x="6399272" y="92680"/>
                </a:cubicBezTo>
                <a:cubicBezTo>
                  <a:pt x="6398207" y="91712"/>
                  <a:pt x="6397619" y="90648"/>
                  <a:pt x="6397619" y="89531"/>
                </a:cubicBezTo>
                <a:cubicBezTo>
                  <a:pt x="6397619" y="85062"/>
                  <a:pt x="6407038" y="81439"/>
                  <a:pt x="6418658" y="81439"/>
                </a:cubicBezTo>
                <a:close/>
                <a:moveTo>
                  <a:pt x="6319152" y="81439"/>
                </a:moveTo>
                <a:cubicBezTo>
                  <a:pt x="6330771" y="81439"/>
                  <a:pt x="6340191" y="85062"/>
                  <a:pt x="6340191" y="89531"/>
                </a:cubicBezTo>
                <a:cubicBezTo>
                  <a:pt x="6340191" y="94000"/>
                  <a:pt x="6330771" y="97623"/>
                  <a:pt x="6319152" y="97623"/>
                </a:cubicBezTo>
                <a:cubicBezTo>
                  <a:pt x="6310437" y="97623"/>
                  <a:pt x="6302960" y="95585"/>
                  <a:pt x="6299766" y="92680"/>
                </a:cubicBezTo>
                <a:cubicBezTo>
                  <a:pt x="6298702" y="91712"/>
                  <a:pt x="6298113" y="90648"/>
                  <a:pt x="6298113" y="89531"/>
                </a:cubicBezTo>
                <a:cubicBezTo>
                  <a:pt x="6298113" y="85062"/>
                  <a:pt x="6307532" y="81439"/>
                  <a:pt x="6319152" y="81439"/>
                </a:cubicBezTo>
                <a:close/>
                <a:moveTo>
                  <a:pt x="6182168" y="81439"/>
                </a:moveTo>
                <a:cubicBezTo>
                  <a:pt x="6193787" y="81439"/>
                  <a:pt x="6203207" y="85062"/>
                  <a:pt x="6203207" y="89531"/>
                </a:cubicBezTo>
                <a:cubicBezTo>
                  <a:pt x="6203207" y="94000"/>
                  <a:pt x="6193787" y="97623"/>
                  <a:pt x="6182168" y="97623"/>
                </a:cubicBezTo>
                <a:cubicBezTo>
                  <a:pt x="6173453" y="97623"/>
                  <a:pt x="6165976" y="95585"/>
                  <a:pt x="6162782" y="92680"/>
                </a:cubicBezTo>
                <a:cubicBezTo>
                  <a:pt x="6161717" y="91712"/>
                  <a:pt x="6161129" y="90648"/>
                  <a:pt x="6161129" y="89531"/>
                </a:cubicBezTo>
                <a:cubicBezTo>
                  <a:pt x="6161129" y="85062"/>
                  <a:pt x="6170548" y="81439"/>
                  <a:pt x="6182168" y="81439"/>
                </a:cubicBezTo>
                <a:close/>
                <a:moveTo>
                  <a:pt x="6082663" y="81439"/>
                </a:moveTo>
                <a:cubicBezTo>
                  <a:pt x="6094282" y="81439"/>
                  <a:pt x="6103702" y="85062"/>
                  <a:pt x="6103702" y="89531"/>
                </a:cubicBezTo>
                <a:cubicBezTo>
                  <a:pt x="6103702" y="94000"/>
                  <a:pt x="6094282" y="97623"/>
                  <a:pt x="6082663" y="97623"/>
                </a:cubicBezTo>
                <a:cubicBezTo>
                  <a:pt x="6073948" y="97623"/>
                  <a:pt x="6066471" y="95585"/>
                  <a:pt x="6063277" y="92680"/>
                </a:cubicBezTo>
                <a:cubicBezTo>
                  <a:pt x="6062213" y="91712"/>
                  <a:pt x="6061624" y="90648"/>
                  <a:pt x="6061624" y="89531"/>
                </a:cubicBezTo>
                <a:cubicBezTo>
                  <a:pt x="6061624" y="85062"/>
                  <a:pt x="6071043" y="81439"/>
                  <a:pt x="6082663" y="81439"/>
                </a:cubicBezTo>
                <a:close/>
                <a:moveTo>
                  <a:pt x="5945679" y="81439"/>
                </a:moveTo>
                <a:cubicBezTo>
                  <a:pt x="5957298" y="81439"/>
                  <a:pt x="5966718" y="85062"/>
                  <a:pt x="5966718" y="89531"/>
                </a:cubicBezTo>
                <a:cubicBezTo>
                  <a:pt x="5966718" y="94000"/>
                  <a:pt x="5957298" y="97623"/>
                  <a:pt x="5945679" y="97623"/>
                </a:cubicBezTo>
                <a:cubicBezTo>
                  <a:pt x="5936964" y="97623"/>
                  <a:pt x="5929487" y="95585"/>
                  <a:pt x="5926293" y="92680"/>
                </a:cubicBezTo>
                <a:cubicBezTo>
                  <a:pt x="5925228" y="91712"/>
                  <a:pt x="5924640" y="90648"/>
                  <a:pt x="5924640" y="89531"/>
                </a:cubicBezTo>
                <a:cubicBezTo>
                  <a:pt x="5924640" y="85062"/>
                  <a:pt x="5934059" y="81439"/>
                  <a:pt x="5945679" y="81439"/>
                </a:cubicBezTo>
                <a:close/>
                <a:moveTo>
                  <a:pt x="5846174" y="81439"/>
                </a:moveTo>
                <a:cubicBezTo>
                  <a:pt x="5857793" y="81439"/>
                  <a:pt x="5867213" y="85062"/>
                  <a:pt x="5867213" y="89531"/>
                </a:cubicBezTo>
                <a:cubicBezTo>
                  <a:pt x="5867213" y="94000"/>
                  <a:pt x="5857793" y="97623"/>
                  <a:pt x="5846174" y="97623"/>
                </a:cubicBezTo>
                <a:cubicBezTo>
                  <a:pt x="5837459" y="97623"/>
                  <a:pt x="5829982" y="95585"/>
                  <a:pt x="5826788" y="92680"/>
                </a:cubicBezTo>
                <a:cubicBezTo>
                  <a:pt x="5825724" y="91712"/>
                  <a:pt x="5825135" y="90648"/>
                  <a:pt x="5825135" y="89531"/>
                </a:cubicBezTo>
                <a:cubicBezTo>
                  <a:pt x="5825135" y="85062"/>
                  <a:pt x="5834554" y="81439"/>
                  <a:pt x="5846174" y="81439"/>
                </a:cubicBezTo>
                <a:close/>
                <a:moveTo>
                  <a:pt x="5709190" y="81439"/>
                </a:moveTo>
                <a:cubicBezTo>
                  <a:pt x="5720809" y="81439"/>
                  <a:pt x="5730229" y="85062"/>
                  <a:pt x="5730229" y="89531"/>
                </a:cubicBezTo>
                <a:cubicBezTo>
                  <a:pt x="5730229" y="94000"/>
                  <a:pt x="5720809" y="97623"/>
                  <a:pt x="5709190" y="97623"/>
                </a:cubicBezTo>
                <a:cubicBezTo>
                  <a:pt x="5700475" y="97623"/>
                  <a:pt x="5692998" y="95585"/>
                  <a:pt x="5689804" y="92680"/>
                </a:cubicBezTo>
                <a:cubicBezTo>
                  <a:pt x="5688739" y="91712"/>
                  <a:pt x="5688151" y="90648"/>
                  <a:pt x="5688151" y="89531"/>
                </a:cubicBezTo>
                <a:cubicBezTo>
                  <a:pt x="5688151" y="85062"/>
                  <a:pt x="5697570" y="81439"/>
                  <a:pt x="5709190" y="81439"/>
                </a:cubicBezTo>
                <a:close/>
                <a:moveTo>
                  <a:pt x="5609684" y="81439"/>
                </a:moveTo>
                <a:cubicBezTo>
                  <a:pt x="5621303" y="81439"/>
                  <a:pt x="5630723" y="85062"/>
                  <a:pt x="5630723" y="89531"/>
                </a:cubicBezTo>
                <a:cubicBezTo>
                  <a:pt x="5630723" y="94000"/>
                  <a:pt x="5621303" y="97623"/>
                  <a:pt x="5609684" y="97623"/>
                </a:cubicBezTo>
                <a:cubicBezTo>
                  <a:pt x="5600969" y="97623"/>
                  <a:pt x="5593492" y="95585"/>
                  <a:pt x="5590298" y="92680"/>
                </a:cubicBezTo>
                <a:cubicBezTo>
                  <a:pt x="5589234" y="91712"/>
                  <a:pt x="5588645" y="90648"/>
                  <a:pt x="5588645" y="89531"/>
                </a:cubicBezTo>
                <a:cubicBezTo>
                  <a:pt x="5588645" y="85062"/>
                  <a:pt x="5598064" y="81439"/>
                  <a:pt x="5609684" y="81439"/>
                </a:cubicBezTo>
                <a:close/>
                <a:moveTo>
                  <a:pt x="5472700" y="81439"/>
                </a:moveTo>
                <a:cubicBezTo>
                  <a:pt x="5484319" y="81439"/>
                  <a:pt x="5493739" y="85062"/>
                  <a:pt x="5493739" y="89531"/>
                </a:cubicBezTo>
                <a:cubicBezTo>
                  <a:pt x="5493739" y="94000"/>
                  <a:pt x="5484319" y="97623"/>
                  <a:pt x="5472700" y="97623"/>
                </a:cubicBezTo>
                <a:cubicBezTo>
                  <a:pt x="5463985" y="97623"/>
                  <a:pt x="5456508" y="95585"/>
                  <a:pt x="5453314" y="92680"/>
                </a:cubicBezTo>
                <a:cubicBezTo>
                  <a:pt x="5452249" y="91712"/>
                  <a:pt x="5451661" y="90648"/>
                  <a:pt x="5451661" y="89531"/>
                </a:cubicBezTo>
                <a:cubicBezTo>
                  <a:pt x="5451661" y="85062"/>
                  <a:pt x="5461080" y="81439"/>
                  <a:pt x="5472700" y="81439"/>
                </a:cubicBezTo>
                <a:close/>
                <a:moveTo>
                  <a:pt x="5373195" y="81439"/>
                </a:moveTo>
                <a:cubicBezTo>
                  <a:pt x="5384814" y="81439"/>
                  <a:pt x="5394234" y="85062"/>
                  <a:pt x="5394234" y="89531"/>
                </a:cubicBezTo>
                <a:cubicBezTo>
                  <a:pt x="5394234" y="94000"/>
                  <a:pt x="5384814" y="97623"/>
                  <a:pt x="5373195" y="97623"/>
                </a:cubicBezTo>
                <a:cubicBezTo>
                  <a:pt x="5364480" y="97623"/>
                  <a:pt x="5357003" y="95585"/>
                  <a:pt x="5353809" y="92680"/>
                </a:cubicBezTo>
                <a:cubicBezTo>
                  <a:pt x="5352745" y="91712"/>
                  <a:pt x="5352156" y="90648"/>
                  <a:pt x="5352156" y="89531"/>
                </a:cubicBezTo>
                <a:cubicBezTo>
                  <a:pt x="5352156" y="85062"/>
                  <a:pt x="5361575" y="81439"/>
                  <a:pt x="5373195" y="81439"/>
                </a:cubicBezTo>
                <a:close/>
                <a:moveTo>
                  <a:pt x="5236211" y="81439"/>
                </a:moveTo>
                <a:cubicBezTo>
                  <a:pt x="5247830" y="81439"/>
                  <a:pt x="5257250" y="85062"/>
                  <a:pt x="5257250" y="89531"/>
                </a:cubicBezTo>
                <a:cubicBezTo>
                  <a:pt x="5257250" y="94000"/>
                  <a:pt x="5247830" y="97623"/>
                  <a:pt x="5236211" y="97623"/>
                </a:cubicBezTo>
                <a:cubicBezTo>
                  <a:pt x="5227496" y="97623"/>
                  <a:pt x="5220019" y="95585"/>
                  <a:pt x="5216825" y="92680"/>
                </a:cubicBezTo>
                <a:cubicBezTo>
                  <a:pt x="5215760" y="91712"/>
                  <a:pt x="5215172" y="90648"/>
                  <a:pt x="5215172" y="89531"/>
                </a:cubicBezTo>
                <a:cubicBezTo>
                  <a:pt x="5215172" y="85062"/>
                  <a:pt x="5224591" y="81439"/>
                  <a:pt x="5236211" y="81439"/>
                </a:cubicBezTo>
                <a:close/>
                <a:moveTo>
                  <a:pt x="5136706" y="81439"/>
                </a:moveTo>
                <a:cubicBezTo>
                  <a:pt x="5148325" y="81439"/>
                  <a:pt x="5157745" y="85062"/>
                  <a:pt x="5157745" y="89531"/>
                </a:cubicBezTo>
                <a:cubicBezTo>
                  <a:pt x="5157745" y="94000"/>
                  <a:pt x="5148325" y="97623"/>
                  <a:pt x="5136706" y="97623"/>
                </a:cubicBezTo>
                <a:cubicBezTo>
                  <a:pt x="5127991" y="97623"/>
                  <a:pt x="5120514" y="95585"/>
                  <a:pt x="5117320" y="92680"/>
                </a:cubicBezTo>
                <a:cubicBezTo>
                  <a:pt x="5116256" y="91712"/>
                  <a:pt x="5115667" y="90648"/>
                  <a:pt x="5115667" y="89531"/>
                </a:cubicBezTo>
                <a:cubicBezTo>
                  <a:pt x="5115667" y="85062"/>
                  <a:pt x="5125086" y="81439"/>
                  <a:pt x="5136706" y="81439"/>
                </a:cubicBezTo>
                <a:close/>
                <a:moveTo>
                  <a:pt x="4999722" y="81439"/>
                </a:moveTo>
                <a:cubicBezTo>
                  <a:pt x="5011341" y="81439"/>
                  <a:pt x="5020761" y="85062"/>
                  <a:pt x="5020761" y="89531"/>
                </a:cubicBezTo>
                <a:cubicBezTo>
                  <a:pt x="5020761" y="94000"/>
                  <a:pt x="5011341" y="97623"/>
                  <a:pt x="4999722" y="97623"/>
                </a:cubicBezTo>
                <a:cubicBezTo>
                  <a:pt x="4991007" y="97623"/>
                  <a:pt x="4983530" y="95585"/>
                  <a:pt x="4980336" y="92680"/>
                </a:cubicBezTo>
                <a:cubicBezTo>
                  <a:pt x="4979271" y="91712"/>
                  <a:pt x="4978683" y="90648"/>
                  <a:pt x="4978683" y="89531"/>
                </a:cubicBezTo>
                <a:cubicBezTo>
                  <a:pt x="4978683" y="85062"/>
                  <a:pt x="4988102" y="81439"/>
                  <a:pt x="4999722" y="81439"/>
                </a:cubicBezTo>
                <a:close/>
                <a:moveTo>
                  <a:pt x="4900216" y="81439"/>
                </a:moveTo>
                <a:cubicBezTo>
                  <a:pt x="4911835" y="81439"/>
                  <a:pt x="4921255" y="85062"/>
                  <a:pt x="4921255" y="89531"/>
                </a:cubicBezTo>
                <a:cubicBezTo>
                  <a:pt x="4921255" y="94000"/>
                  <a:pt x="4911835" y="97623"/>
                  <a:pt x="4900216" y="97623"/>
                </a:cubicBezTo>
                <a:cubicBezTo>
                  <a:pt x="4891501" y="97623"/>
                  <a:pt x="4884024" y="95585"/>
                  <a:pt x="4880830" y="92680"/>
                </a:cubicBezTo>
                <a:cubicBezTo>
                  <a:pt x="4879766" y="91712"/>
                  <a:pt x="4879177" y="90648"/>
                  <a:pt x="4879177" y="89531"/>
                </a:cubicBezTo>
                <a:cubicBezTo>
                  <a:pt x="4879177" y="85062"/>
                  <a:pt x="4888596" y="81439"/>
                  <a:pt x="4900216" y="81439"/>
                </a:cubicBezTo>
                <a:close/>
                <a:moveTo>
                  <a:pt x="4763232" y="81439"/>
                </a:moveTo>
                <a:cubicBezTo>
                  <a:pt x="4774851" y="81439"/>
                  <a:pt x="4784271" y="85062"/>
                  <a:pt x="4784271" y="89531"/>
                </a:cubicBezTo>
                <a:cubicBezTo>
                  <a:pt x="4784271" y="94000"/>
                  <a:pt x="4774851" y="97623"/>
                  <a:pt x="4763232" y="97623"/>
                </a:cubicBezTo>
                <a:cubicBezTo>
                  <a:pt x="4754517" y="97623"/>
                  <a:pt x="4747040" y="95585"/>
                  <a:pt x="4743846" y="92680"/>
                </a:cubicBezTo>
                <a:cubicBezTo>
                  <a:pt x="4742781" y="91712"/>
                  <a:pt x="4742193" y="90648"/>
                  <a:pt x="4742193" y="89531"/>
                </a:cubicBezTo>
                <a:cubicBezTo>
                  <a:pt x="4742193" y="85062"/>
                  <a:pt x="4751612" y="81439"/>
                  <a:pt x="4763232" y="81439"/>
                </a:cubicBezTo>
                <a:close/>
                <a:moveTo>
                  <a:pt x="4651312" y="81439"/>
                </a:moveTo>
                <a:cubicBezTo>
                  <a:pt x="4662931" y="81439"/>
                  <a:pt x="4672351" y="85062"/>
                  <a:pt x="4672351" y="89531"/>
                </a:cubicBezTo>
                <a:cubicBezTo>
                  <a:pt x="4672351" y="94000"/>
                  <a:pt x="4662931" y="97623"/>
                  <a:pt x="4651312" y="97623"/>
                </a:cubicBezTo>
                <a:cubicBezTo>
                  <a:pt x="4642597" y="97623"/>
                  <a:pt x="4635120" y="95585"/>
                  <a:pt x="4631926" y="92680"/>
                </a:cubicBezTo>
                <a:cubicBezTo>
                  <a:pt x="4630862" y="91712"/>
                  <a:pt x="4630273" y="90648"/>
                  <a:pt x="4630273" y="89531"/>
                </a:cubicBezTo>
                <a:cubicBezTo>
                  <a:pt x="4630273" y="85062"/>
                  <a:pt x="4639692" y="81439"/>
                  <a:pt x="4651312" y="81439"/>
                </a:cubicBezTo>
                <a:close/>
                <a:moveTo>
                  <a:pt x="4514328" y="81439"/>
                </a:moveTo>
                <a:cubicBezTo>
                  <a:pt x="4525947" y="81439"/>
                  <a:pt x="4535367" y="85062"/>
                  <a:pt x="4535367" y="89531"/>
                </a:cubicBezTo>
                <a:cubicBezTo>
                  <a:pt x="4535367" y="94000"/>
                  <a:pt x="4525947" y="97623"/>
                  <a:pt x="4514328" y="97623"/>
                </a:cubicBezTo>
                <a:cubicBezTo>
                  <a:pt x="4505613" y="97623"/>
                  <a:pt x="4498136" y="95585"/>
                  <a:pt x="4494942" y="92680"/>
                </a:cubicBezTo>
                <a:cubicBezTo>
                  <a:pt x="4493877" y="91712"/>
                  <a:pt x="4493289" y="90648"/>
                  <a:pt x="4493289" y="89531"/>
                </a:cubicBezTo>
                <a:cubicBezTo>
                  <a:pt x="4493289" y="85062"/>
                  <a:pt x="4502708" y="81439"/>
                  <a:pt x="4514328" y="81439"/>
                </a:cubicBezTo>
                <a:close/>
                <a:moveTo>
                  <a:pt x="4414827" y="81439"/>
                </a:moveTo>
                <a:cubicBezTo>
                  <a:pt x="4426446" y="81439"/>
                  <a:pt x="4435866" y="85062"/>
                  <a:pt x="4435866" y="89531"/>
                </a:cubicBezTo>
                <a:cubicBezTo>
                  <a:pt x="4435866" y="94000"/>
                  <a:pt x="4426446" y="97623"/>
                  <a:pt x="4414827" y="97623"/>
                </a:cubicBezTo>
                <a:cubicBezTo>
                  <a:pt x="4406112" y="97623"/>
                  <a:pt x="4398635" y="95585"/>
                  <a:pt x="4395441" y="92680"/>
                </a:cubicBezTo>
                <a:cubicBezTo>
                  <a:pt x="4394377" y="91712"/>
                  <a:pt x="4393788" y="90648"/>
                  <a:pt x="4393788" y="89531"/>
                </a:cubicBezTo>
                <a:cubicBezTo>
                  <a:pt x="4393788" y="85062"/>
                  <a:pt x="4403207" y="81439"/>
                  <a:pt x="4414827" y="81439"/>
                </a:cubicBezTo>
                <a:close/>
                <a:moveTo>
                  <a:pt x="4277843" y="81439"/>
                </a:moveTo>
                <a:cubicBezTo>
                  <a:pt x="4289462" y="81439"/>
                  <a:pt x="4298882" y="85062"/>
                  <a:pt x="4298882" y="89531"/>
                </a:cubicBezTo>
                <a:cubicBezTo>
                  <a:pt x="4298882" y="94000"/>
                  <a:pt x="4289462" y="97623"/>
                  <a:pt x="4277843" y="97623"/>
                </a:cubicBezTo>
                <a:cubicBezTo>
                  <a:pt x="4269128" y="97623"/>
                  <a:pt x="4261651" y="95585"/>
                  <a:pt x="4258457" y="92680"/>
                </a:cubicBezTo>
                <a:cubicBezTo>
                  <a:pt x="4257392" y="91712"/>
                  <a:pt x="4256804" y="90648"/>
                  <a:pt x="4256804" y="89531"/>
                </a:cubicBezTo>
                <a:cubicBezTo>
                  <a:pt x="4256804" y="85062"/>
                  <a:pt x="4266223" y="81439"/>
                  <a:pt x="4277843" y="81439"/>
                </a:cubicBezTo>
                <a:close/>
                <a:moveTo>
                  <a:pt x="4178337" y="81439"/>
                </a:moveTo>
                <a:cubicBezTo>
                  <a:pt x="4189956" y="81439"/>
                  <a:pt x="4199376" y="85062"/>
                  <a:pt x="4199376" y="89531"/>
                </a:cubicBezTo>
                <a:cubicBezTo>
                  <a:pt x="4199376" y="94000"/>
                  <a:pt x="4189956" y="97623"/>
                  <a:pt x="4178337" y="97623"/>
                </a:cubicBezTo>
                <a:cubicBezTo>
                  <a:pt x="4169622" y="97623"/>
                  <a:pt x="4162145" y="95585"/>
                  <a:pt x="4158951" y="92680"/>
                </a:cubicBezTo>
                <a:cubicBezTo>
                  <a:pt x="4157887" y="91712"/>
                  <a:pt x="4157298" y="90648"/>
                  <a:pt x="4157298" y="89531"/>
                </a:cubicBezTo>
                <a:cubicBezTo>
                  <a:pt x="4157298" y="85062"/>
                  <a:pt x="4166717" y="81439"/>
                  <a:pt x="4178337" y="81439"/>
                </a:cubicBezTo>
                <a:close/>
                <a:moveTo>
                  <a:pt x="4041353" y="81439"/>
                </a:moveTo>
                <a:cubicBezTo>
                  <a:pt x="4052972" y="81439"/>
                  <a:pt x="4062392" y="85062"/>
                  <a:pt x="4062392" y="89531"/>
                </a:cubicBezTo>
                <a:cubicBezTo>
                  <a:pt x="4062392" y="94000"/>
                  <a:pt x="4052972" y="97623"/>
                  <a:pt x="4041353" y="97623"/>
                </a:cubicBezTo>
                <a:cubicBezTo>
                  <a:pt x="4032638" y="97623"/>
                  <a:pt x="4025161" y="95585"/>
                  <a:pt x="4021967" y="92680"/>
                </a:cubicBezTo>
                <a:cubicBezTo>
                  <a:pt x="4020902" y="91712"/>
                  <a:pt x="4020314" y="90648"/>
                  <a:pt x="4020314" y="89531"/>
                </a:cubicBezTo>
                <a:cubicBezTo>
                  <a:pt x="4020314" y="85062"/>
                  <a:pt x="4029733" y="81439"/>
                  <a:pt x="4041353" y="81439"/>
                </a:cubicBezTo>
                <a:close/>
                <a:moveTo>
                  <a:pt x="3941852" y="81439"/>
                </a:moveTo>
                <a:cubicBezTo>
                  <a:pt x="3953467" y="81439"/>
                  <a:pt x="3962887" y="85062"/>
                  <a:pt x="3962887" y="89531"/>
                </a:cubicBezTo>
                <a:cubicBezTo>
                  <a:pt x="3962887" y="94000"/>
                  <a:pt x="3953467" y="97623"/>
                  <a:pt x="3941852" y="97623"/>
                </a:cubicBezTo>
                <a:cubicBezTo>
                  <a:pt x="3933137" y="97623"/>
                  <a:pt x="3925661" y="95585"/>
                  <a:pt x="3922466" y="92680"/>
                </a:cubicBezTo>
                <a:cubicBezTo>
                  <a:pt x="3921402" y="91712"/>
                  <a:pt x="3920813" y="90648"/>
                  <a:pt x="3920813" y="89531"/>
                </a:cubicBezTo>
                <a:cubicBezTo>
                  <a:pt x="3920813" y="85062"/>
                  <a:pt x="3930233" y="81439"/>
                  <a:pt x="3941852" y="81439"/>
                </a:cubicBezTo>
                <a:close/>
                <a:moveTo>
                  <a:pt x="3804868" y="81439"/>
                </a:moveTo>
                <a:cubicBezTo>
                  <a:pt x="3816488" y="81439"/>
                  <a:pt x="3825907" y="85062"/>
                  <a:pt x="3825907" y="89531"/>
                </a:cubicBezTo>
                <a:cubicBezTo>
                  <a:pt x="3825907" y="94000"/>
                  <a:pt x="3816488" y="97623"/>
                  <a:pt x="3804868" y="97623"/>
                </a:cubicBezTo>
                <a:cubicBezTo>
                  <a:pt x="3796154" y="97623"/>
                  <a:pt x="3788676" y="95585"/>
                  <a:pt x="3785482" y="92680"/>
                </a:cubicBezTo>
                <a:cubicBezTo>
                  <a:pt x="3784417" y="91712"/>
                  <a:pt x="3783829" y="90648"/>
                  <a:pt x="3783829" y="89531"/>
                </a:cubicBezTo>
                <a:cubicBezTo>
                  <a:pt x="3783829" y="85062"/>
                  <a:pt x="3793249" y="81439"/>
                  <a:pt x="3804868" y="81439"/>
                </a:cubicBezTo>
                <a:close/>
                <a:moveTo>
                  <a:pt x="3705363" y="81439"/>
                </a:moveTo>
                <a:cubicBezTo>
                  <a:pt x="3716983" y="81439"/>
                  <a:pt x="3726402" y="85062"/>
                  <a:pt x="3726402" y="89531"/>
                </a:cubicBezTo>
                <a:cubicBezTo>
                  <a:pt x="3726402" y="94000"/>
                  <a:pt x="3716983" y="97623"/>
                  <a:pt x="3705363" y="97623"/>
                </a:cubicBezTo>
                <a:cubicBezTo>
                  <a:pt x="3696649" y="97623"/>
                  <a:pt x="3689172" y="95585"/>
                  <a:pt x="3685978" y="92680"/>
                </a:cubicBezTo>
                <a:cubicBezTo>
                  <a:pt x="3684913" y="91712"/>
                  <a:pt x="3684324" y="90648"/>
                  <a:pt x="3684324" y="89531"/>
                </a:cubicBezTo>
                <a:cubicBezTo>
                  <a:pt x="3684324" y="85062"/>
                  <a:pt x="3693743" y="81439"/>
                  <a:pt x="3705363" y="81439"/>
                </a:cubicBezTo>
                <a:close/>
                <a:moveTo>
                  <a:pt x="3568379" y="81439"/>
                </a:moveTo>
                <a:cubicBezTo>
                  <a:pt x="3579999" y="81439"/>
                  <a:pt x="3589419" y="85062"/>
                  <a:pt x="3589419" y="89531"/>
                </a:cubicBezTo>
                <a:cubicBezTo>
                  <a:pt x="3589419" y="94000"/>
                  <a:pt x="3579999" y="97623"/>
                  <a:pt x="3568379" y="97623"/>
                </a:cubicBezTo>
                <a:cubicBezTo>
                  <a:pt x="3559665" y="97623"/>
                  <a:pt x="3552188" y="95585"/>
                  <a:pt x="3548994" y="92680"/>
                </a:cubicBezTo>
                <a:cubicBezTo>
                  <a:pt x="3547929" y="91712"/>
                  <a:pt x="3547340" y="90648"/>
                  <a:pt x="3547340" y="89531"/>
                </a:cubicBezTo>
                <a:cubicBezTo>
                  <a:pt x="3547340" y="85062"/>
                  <a:pt x="3556760" y="81439"/>
                  <a:pt x="3568379" y="81439"/>
                </a:cubicBezTo>
                <a:close/>
                <a:moveTo>
                  <a:pt x="3468874" y="81439"/>
                </a:moveTo>
                <a:cubicBezTo>
                  <a:pt x="3480493" y="81439"/>
                  <a:pt x="3489913" y="85062"/>
                  <a:pt x="3489913" y="89531"/>
                </a:cubicBezTo>
                <a:cubicBezTo>
                  <a:pt x="3489913" y="94000"/>
                  <a:pt x="3480493" y="97623"/>
                  <a:pt x="3468874" y="97623"/>
                </a:cubicBezTo>
                <a:cubicBezTo>
                  <a:pt x="3460159" y="97623"/>
                  <a:pt x="3452682" y="95585"/>
                  <a:pt x="3449488" y="92680"/>
                </a:cubicBezTo>
                <a:cubicBezTo>
                  <a:pt x="3448423" y="91712"/>
                  <a:pt x="3447835" y="90648"/>
                  <a:pt x="3447835" y="89531"/>
                </a:cubicBezTo>
                <a:cubicBezTo>
                  <a:pt x="3447835" y="85062"/>
                  <a:pt x="3457254" y="81439"/>
                  <a:pt x="3468874" y="81439"/>
                </a:cubicBezTo>
                <a:close/>
                <a:moveTo>
                  <a:pt x="3331890" y="81439"/>
                </a:moveTo>
                <a:cubicBezTo>
                  <a:pt x="3343509" y="81439"/>
                  <a:pt x="3352929" y="85062"/>
                  <a:pt x="3352929" y="89531"/>
                </a:cubicBezTo>
                <a:cubicBezTo>
                  <a:pt x="3352929" y="94000"/>
                  <a:pt x="3343509" y="97623"/>
                  <a:pt x="3331890" y="97623"/>
                </a:cubicBezTo>
                <a:cubicBezTo>
                  <a:pt x="3323175" y="97623"/>
                  <a:pt x="3315697" y="95585"/>
                  <a:pt x="3312504" y="92680"/>
                </a:cubicBezTo>
                <a:cubicBezTo>
                  <a:pt x="3311440" y="91712"/>
                  <a:pt x="3310850" y="90648"/>
                  <a:pt x="3310850" y="89531"/>
                </a:cubicBezTo>
                <a:cubicBezTo>
                  <a:pt x="3310850" y="85062"/>
                  <a:pt x="3320270" y="81439"/>
                  <a:pt x="3331890" y="81439"/>
                </a:cubicBezTo>
                <a:close/>
                <a:moveTo>
                  <a:pt x="3232384" y="81439"/>
                </a:moveTo>
                <a:cubicBezTo>
                  <a:pt x="3244005" y="81439"/>
                  <a:pt x="3253424" y="85062"/>
                  <a:pt x="3253424" y="89531"/>
                </a:cubicBezTo>
                <a:cubicBezTo>
                  <a:pt x="3253424" y="94000"/>
                  <a:pt x="3244005" y="97623"/>
                  <a:pt x="3232384" y="97623"/>
                </a:cubicBezTo>
                <a:cubicBezTo>
                  <a:pt x="3223670" y="97623"/>
                  <a:pt x="3216193" y="95585"/>
                  <a:pt x="3213000" y="92680"/>
                </a:cubicBezTo>
                <a:cubicBezTo>
                  <a:pt x="3211934" y="91712"/>
                  <a:pt x="3211346" y="90648"/>
                  <a:pt x="3211346" y="89531"/>
                </a:cubicBezTo>
                <a:cubicBezTo>
                  <a:pt x="3211346" y="85062"/>
                  <a:pt x="3220764" y="81439"/>
                  <a:pt x="3232384" y="81439"/>
                </a:cubicBezTo>
                <a:close/>
                <a:moveTo>
                  <a:pt x="3095401" y="81439"/>
                </a:moveTo>
                <a:cubicBezTo>
                  <a:pt x="3107020" y="81439"/>
                  <a:pt x="3116440" y="85062"/>
                  <a:pt x="3116440" y="89531"/>
                </a:cubicBezTo>
                <a:cubicBezTo>
                  <a:pt x="3116440" y="94000"/>
                  <a:pt x="3107020" y="97623"/>
                  <a:pt x="3095401" y="97623"/>
                </a:cubicBezTo>
                <a:cubicBezTo>
                  <a:pt x="3086687" y="97623"/>
                  <a:pt x="3079209" y="95585"/>
                  <a:pt x="3076015" y="92680"/>
                </a:cubicBezTo>
                <a:cubicBezTo>
                  <a:pt x="3074950" y="91712"/>
                  <a:pt x="3074362" y="90648"/>
                  <a:pt x="3074362" y="89531"/>
                </a:cubicBezTo>
                <a:cubicBezTo>
                  <a:pt x="3074362" y="85062"/>
                  <a:pt x="3083781" y="81439"/>
                  <a:pt x="3095401" y="81439"/>
                </a:cubicBezTo>
                <a:close/>
                <a:moveTo>
                  <a:pt x="2995896" y="81439"/>
                </a:moveTo>
                <a:cubicBezTo>
                  <a:pt x="3007516" y="81439"/>
                  <a:pt x="3016934" y="85062"/>
                  <a:pt x="3016934" y="89531"/>
                </a:cubicBezTo>
                <a:cubicBezTo>
                  <a:pt x="3016934" y="94000"/>
                  <a:pt x="3007516" y="97623"/>
                  <a:pt x="2995896" y="97623"/>
                </a:cubicBezTo>
                <a:cubicBezTo>
                  <a:pt x="2987181" y="97623"/>
                  <a:pt x="2979704" y="95585"/>
                  <a:pt x="2976511" y="92680"/>
                </a:cubicBezTo>
                <a:cubicBezTo>
                  <a:pt x="2975446" y="91712"/>
                  <a:pt x="2974857" y="90648"/>
                  <a:pt x="2974857" y="89531"/>
                </a:cubicBezTo>
                <a:cubicBezTo>
                  <a:pt x="2974857" y="85062"/>
                  <a:pt x="2984276" y="81439"/>
                  <a:pt x="2995896" y="81439"/>
                </a:cubicBezTo>
                <a:close/>
                <a:moveTo>
                  <a:pt x="2858912" y="81439"/>
                </a:moveTo>
                <a:cubicBezTo>
                  <a:pt x="2870531" y="81439"/>
                  <a:pt x="2879951" y="85062"/>
                  <a:pt x="2879951" y="89531"/>
                </a:cubicBezTo>
                <a:cubicBezTo>
                  <a:pt x="2879951" y="94000"/>
                  <a:pt x="2870531" y="97623"/>
                  <a:pt x="2858912" y="97623"/>
                </a:cubicBezTo>
                <a:cubicBezTo>
                  <a:pt x="2850198" y="97623"/>
                  <a:pt x="2842720" y="95585"/>
                  <a:pt x="2839526" y="92680"/>
                </a:cubicBezTo>
                <a:cubicBezTo>
                  <a:pt x="2838462" y="91712"/>
                  <a:pt x="2837873" y="90648"/>
                  <a:pt x="2837873" y="89531"/>
                </a:cubicBezTo>
                <a:cubicBezTo>
                  <a:pt x="2837873" y="85062"/>
                  <a:pt x="2847293" y="81439"/>
                  <a:pt x="2858912" y="81439"/>
                </a:cubicBezTo>
                <a:close/>
                <a:moveTo>
                  <a:pt x="2759406" y="81439"/>
                </a:moveTo>
                <a:cubicBezTo>
                  <a:pt x="2771025" y="81439"/>
                  <a:pt x="2780445" y="85062"/>
                  <a:pt x="2780445" y="89531"/>
                </a:cubicBezTo>
                <a:cubicBezTo>
                  <a:pt x="2780445" y="94000"/>
                  <a:pt x="2771025" y="97623"/>
                  <a:pt x="2759406" y="97623"/>
                </a:cubicBezTo>
                <a:cubicBezTo>
                  <a:pt x="2750691" y="97623"/>
                  <a:pt x="2743215" y="95585"/>
                  <a:pt x="2740020" y="92680"/>
                </a:cubicBezTo>
                <a:cubicBezTo>
                  <a:pt x="2738955" y="91712"/>
                  <a:pt x="2738367" y="90648"/>
                  <a:pt x="2738367" y="89531"/>
                </a:cubicBezTo>
                <a:cubicBezTo>
                  <a:pt x="2738367" y="85062"/>
                  <a:pt x="2747787" y="81439"/>
                  <a:pt x="2759406" y="81439"/>
                </a:cubicBezTo>
                <a:close/>
                <a:moveTo>
                  <a:pt x="2622422" y="81439"/>
                </a:moveTo>
                <a:cubicBezTo>
                  <a:pt x="2634041" y="81439"/>
                  <a:pt x="2643461" y="85062"/>
                  <a:pt x="2643461" y="89531"/>
                </a:cubicBezTo>
                <a:cubicBezTo>
                  <a:pt x="2643461" y="94000"/>
                  <a:pt x="2634041" y="97623"/>
                  <a:pt x="2622422" y="97623"/>
                </a:cubicBezTo>
                <a:cubicBezTo>
                  <a:pt x="2613707" y="97623"/>
                  <a:pt x="2606231" y="95585"/>
                  <a:pt x="2603036" y="92680"/>
                </a:cubicBezTo>
                <a:cubicBezTo>
                  <a:pt x="2601972" y="91712"/>
                  <a:pt x="2601383" y="90648"/>
                  <a:pt x="2601383" y="89531"/>
                </a:cubicBezTo>
                <a:cubicBezTo>
                  <a:pt x="2601383" y="85062"/>
                  <a:pt x="2610803" y="81439"/>
                  <a:pt x="2622422" y="81439"/>
                </a:cubicBezTo>
                <a:close/>
                <a:moveTo>
                  <a:pt x="2522917" y="81439"/>
                </a:moveTo>
                <a:cubicBezTo>
                  <a:pt x="2534537" y="81439"/>
                  <a:pt x="2543957" y="85062"/>
                  <a:pt x="2543957" y="89531"/>
                </a:cubicBezTo>
                <a:cubicBezTo>
                  <a:pt x="2543957" y="94000"/>
                  <a:pt x="2534537" y="97623"/>
                  <a:pt x="2522917" y="97623"/>
                </a:cubicBezTo>
                <a:cubicBezTo>
                  <a:pt x="2514203" y="97623"/>
                  <a:pt x="2506726" y="95585"/>
                  <a:pt x="2503532" y="92680"/>
                </a:cubicBezTo>
                <a:cubicBezTo>
                  <a:pt x="2502467" y="91712"/>
                  <a:pt x="2501878" y="90648"/>
                  <a:pt x="2501878" y="89531"/>
                </a:cubicBezTo>
                <a:cubicBezTo>
                  <a:pt x="2501878" y="85062"/>
                  <a:pt x="2511298" y="81439"/>
                  <a:pt x="2522917" y="81439"/>
                </a:cubicBezTo>
                <a:close/>
                <a:moveTo>
                  <a:pt x="2385934" y="81439"/>
                </a:moveTo>
                <a:cubicBezTo>
                  <a:pt x="2397554" y="81439"/>
                  <a:pt x="2406973" y="85062"/>
                  <a:pt x="2406973" y="89531"/>
                </a:cubicBezTo>
                <a:cubicBezTo>
                  <a:pt x="2406973" y="94000"/>
                  <a:pt x="2397554" y="97623"/>
                  <a:pt x="2385934" y="97623"/>
                </a:cubicBezTo>
                <a:cubicBezTo>
                  <a:pt x="2377220" y="97623"/>
                  <a:pt x="2369742" y="95585"/>
                  <a:pt x="2366548" y="92680"/>
                </a:cubicBezTo>
                <a:cubicBezTo>
                  <a:pt x="2365484" y="91712"/>
                  <a:pt x="2364895" y="90648"/>
                  <a:pt x="2364895" y="89531"/>
                </a:cubicBezTo>
                <a:cubicBezTo>
                  <a:pt x="2364895" y="85062"/>
                  <a:pt x="2374314" y="81439"/>
                  <a:pt x="2385934" y="81439"/>
                </a:cubicBezTo>
                <a:close/>
                <a:moveTo>
                  <a:pt x="2286429" y="81439"/>
                </a:moveTo>
                <a:cubicBezTo>
                  <a:pt x="2298048" y="81439"/>
                  <a:pt x="2307468" y="85062"/>
                  <a:pt x="2307468" y="89531"/>
                </a:cubicBezTo>
                <a:cubicBezTo>
                  <a:pt x="2307468" y="94000"/>
                  <a:pt x="2298048" y="97623"/>
                  <a:pt x="2286429" y="97623"/>
                </a:cubicBezTo>
                <a:cubicBezTo>
                  <a:pt x="2277715" y="97623"/>
                  <a:pt x="2270238" y="95585"/>
                  <a:pt x="2267043" y="92680"/>
                </a:cubicBezTo>
                <a:cubicBezTo>
                  <a:pt x="2265979" y="91712"/>
                  <a:pt x="2265390" y="90648"/>
                  <a:pt x="2265390" y="89531"/>
                </a:cubicBezTo>
                <a:cubicBezTo>
                  <a:pt x="2265390" y="85062"/>
                  <a:pt x="2274810" y="81439"/>
                  <a:pt x="2286429" y="81439"/>
                </a:cubicBezTo>
                <a:close/>
                <a:moveTo>
                  <a:pt x="2149445" y="81439"/>
                </a:moveTo>
                <a:cubicBezTo>
                  <a:pt x="2161065" y="81439"/>
                  <a:pt x="2170485" y="85062"/>
                  <a:pt x="2170485" y="89531"/>
                </a:cubicBezTo>
                <a:cubicBezTo>
                  <a:pt x="2170485" y="94000"/>
                  <a:pt x="2161065" y="97623"/>
                  <a:pt x="2149445" y="97623"/>
                </a:cubicBezTo>
                <a:cubicBezTo>
                  <a:pt x="2140731" y="97623"/>
                  <a:pt x="2133254" y="95585"/>
                  <a:pt x="2130060" y="92680"/>
                </a:cubicBezTo>
                <a:cubicBezTo>
                  <a:pt x="2128995" y="91712"/>
                  <a:pt x="2128407" y="90648"/>
                  <a:pt x="2128407" y="89531"/>
                </a:cubicBezTo>
                <a:cubicBezTo>
                  <a:pt x="2128407" y="85062"/>
                  <a:pt x="2137826" y="81439"/>
                  <a:pt x="2149445" y="81439"/>
                </a:cubicBezTo>
                <a:close/>
                <a:moveTo>
                  <a:pt x="2049941" y="81439"/>
                </a:moveTo>
                <a:cubicBezTo>
                  <a:pt x="2061561" y="81439"/>
                  <a:pt x="2070980" y="85062"/>
                  <a:pt x="2070980" y="89531"/>
                </a:cubicBezTo>
                <a:cubicBezTo>
                  <a:pt x="2070980" y="94000"/>
                  <a:pt x="2061561" y="97623"/>
                  <a:pt x="2049941" y="97623"/>
                </a:cubicBezTo>
                <a:cubicBezTo>
                  <a:pt x="2041227" y="97623"/>
                  <a:pt x="2033750" y="95585"/>
                  <a:pt x="2030556" y="92680"/>
                </a:cubicBezTo>
                <a:cubicBezTo>
                  <a:pt x="2029491" y="91712"/>
                  <a:pt x="2028902" y="90648"/>
                  <a:pt x="2028902" y="89531"/>
                </a:cubicBezTo>
                <a:cubicBezTo>
                  <a:pt x="2028902" y="85062"/>
                  <a:pt x="2038321" y="81439"/>
                  <a:pt x="2049941" y="81439"/>
                </a:cubicBezTo>
                <a:close/>
                <a:moveTo>
                  <a:pt x="1912958" y="81439"/>
                </a:moveTo>
                <a:cubicBezTo>
                  <a:pt x="1924577" y="81439"/>
                  <a:pt x="1933996" y="85062"/>
                  <a:pt x="1933996" y="89531"/>
                </a:cubicBezTo>
                <a:cubicBezTo>
                  <a:pt x="1933996" y="94000"/>
                  <a:pt x="1924577" y="97623"/>
                  <a:pt x="1912958" y="97623"/>
                </a:cubicBezTo>
                <a:cubicBezTo>
                  <a:pt x="1904243" y="97623"/>
                  <a:pt x="1896766" y="95585"/>
                  <a:pt x="1893571" y="92680"/>
                </a:cubicBezTo>
                <a:cubicBezTo>
                  <a:pt x="1892507" y="91712"/>
                  <a:pt x="1891918" y="90648"/>
                  <a:pt x="1891918" y="89531"/>
                </a:cubicBezTo>
                <a:cubicBezTo>
                  <a:pt x="1891918" y="85062"/>
                  <a:pt x="1901338" y="81439"/>
                  <a:pt x="1912958" y="81439"/>
                </a:cubicBezTo>
                <a:close/>
                <a:moveTo>
                  <a:pt x="1813451" y="81439"/>
                </a:moveTo>
                <a:cubicBezTo>
                  <a:pt x="1825071" y="81439"/>
                  <a:pt x="1834491" y="85062"/>
                  <a:pt x="1834491" y="89531"/>
                </a:cubicBezTo>
                <a:cubicBezTo>
                  <a:pt x="1834491" y="94000"/>
                  <a:pt x="1825071" y="97623"/>
                  <a:pt x="1813451" y="97623"/>
                </a:cubicBezTo>
                <a:cubicBezTo>
                  <a:pt x="1804737" y="97623"/>
                  <a:pt x="1797259" y="95585"/>
                  <a:pt x="1794066" y="92680"/>
                </a:cubicBezTo>
                <a:cubicBezTo>
                  <a:pt x="1793002" y="91712"/>
                  <a:pt x="1792412" y="90648"/>
                  <a:pt x="1792412" y="89531"/>
                </a:cubicBezTo>
                <a:cubicBezTo>
                  <a:pt x="1792412" y="85062"/>
                  <a:pt x="1801832" y="81439"/>
                  <a:pt x="1813451" y="81439"/>
                </a:cubicBezTo>
                <a:close/>
                <a:moveTo>
                  <a:pt x="1676467" y="81439"/>
                </a:moveTo>
                <a:cubicBezTo>
                  <a:pt x="1688087" y="81439"/>
                  <a:pt x="1697506" y="85062"/>
                  <a:pt x="1697506" y="89531"/>
                </a:cubicBezTo>
                <a:cubicBezTo>
                  <a:pt x="1697506" y="94000"/>
                  <a:pt x="1688087" y="97623"/>
                  <a:pt x="1676467" y="97623"/>
                </a:cubicBezTo>
                <a:cubicBezTo>
                  <a:pt x="1667753" y="97623"/>
                  <a:pt x="1660275" y="95585"/>
                  <a:pt x="1657082" y="92680"/>
                </a:cubicBezTo>
                <a:cubicBezTo>
                  <a:pt x="1656017" y="91712"/>
                  <a:pt x="1655427" y="90648"/>
                  <a:pt x="1655427" y="89531"/>
                </a:cubicBezTo>
                <a:cubicBezTo>
                  <a:pt x="1655427" y="85062"/>
                  <a:pt x="1664847" y="81439"/>
                  <a:pt x="1676467" y="81439"/>
                </a:cubicBezTo>
                <a:close/>
                <a:moveTo>
                  <a:pt x="1576960" y="81439"/>
                </a:moveTo>
                <a:cubicBezTo>
                  <a:pt x="1588580" y="81439"/>
                  <a:pt x="1598000" y="85062"/>
                  <a:pt x="1598000" y="89531"/>
                </a:cubicBezTo>
                <a:cubicBezTo>
                  <a:pt x="1598000" y="94000"/>
                  <a:pt x="1588580" y="97623"/>
                  <a:pt x="1576960" y="97623"/>
                </a:cubicBezTo>
                <a:cubicBezTo>
                  <a:pt x="1568246" y="97623"/>
                  <a:pt x="1560770" y="95585"/>
                  <a:pt x="1557575" y="92680"/>
                </a:cubicBezTo>
                <a:cubicBezTo>
                  <a:pt x="1556510" y="91712"/>
                  <a:pt x="1555922" y="90648"/>
                  <a:pt x="1555922" y="89531"/>
                </a:cubicBezTo>
                <a:cubicBezTo>
                  <a:pt x="1555922" y="85062"/>
                  <a:pt x="1565341" y="81439"/>
                  <a:pt x="1576960" y="81439"/>
                </a:cubicBezTo>
                <a:close/>
                <a:moveTo>
                  <a:pt x="1439976" y="81439"/>
                </a:moveTo>
                <a:cubicBezTo>
                  <a:pt x="1451596" y="81439"/>
                  <a:pt x="1461015" y="85062"/>
                  <a:pt x="1461015" y="89531"/>
                </a:cubicBezTo>
                <a:cubicBezTo>
                  <a:pt x="1461015" y="94000"/>
                  <a:pt x="1451596" y="97623"/>
                  <a:pt x="1439976" y="97623"/>
                </a:cubicBezTo>
                <a:cubicBezTo>
                  <a:pt x="1431262" y="97623"/>
                  <a:pt x="1423784" y="95585"/>
                  <a:pt x="1420590" y="92680"/>
                </a:cubicBezTo>
                <a:cubicBezTo>
                  <a:pt x="1419526" y="91712"/>
                  <a:pt x="1418937" y="90648"/>
                  <a:pt x="1418937" y="89531"/>
                </a:cubicBezTo>
                <a:cubicBezTo>
                  <a:pt x="1418937" y="85062"/>
                  <a:pt x="1428357" y="81439"/>
                  <a:pt x="1439976" y="81439"/>
                </a:cubicBezTo>
                <a:close/>
                <a:moveTo>
                  <a:pt x="1340471" y="81439"/>
                </a:moveTo>
                <a:cubicBezTo>
                  <a:pt x="1352091" y="81439"/>
                  <a:pt x="1361511" y="85062"/>
                  <a:pt x="1361511" y="89531"/>
                </a:cubicBezTo>
                <a:cubicBezTo>
                  <a:pt x="1361511" y="94000"/>
                  <a:pt x="1352091" y="97623"/>
                  <a:pt x="1340471" y="97623"/>
                </a:cubicBezTo>
                <a:cubicBezTo>
                  <a:pt x="1331757" y="97623"/>
                  <a:pt x="1324281" y="95585"/>
                  <a:pt x="1321086" y="92680"/>
                </a:cubicBezTo>
                <a:cubicBezTo>
                  <a:pt x="1320022" y="91712"/>
                  <a:pt x="1319433" y="90648"/>
                  <a:pt x="1319433" y="89531"/>
                </a:cubicBezTo>
                <a:cubicBezTo>
                  <a:pt x="1319433" y="85062"/>
                  <a:pt x="1328853" y="81439"/>
                  <a:pt x="1340471" y="81439"/>
                </a:cubicBezTo>
                <a:close/>
                <a:moveTo>
                  <a:pt x="1203487" y="81439"/>
                </a:moveTo>
                <a:cubicBezTo>
                  <a:pt x="1215107" y="81439"/>
                  <a:pt x="1224526" y="85062"/>
                  <a:pt x="1224526" y="89531"/>
                </a:cubicBezTo>
                <a:cubicBezTo>
                  <a:pt x="1224526" y="94000"/>
                  <a:pt x="1215107" y="97623"/>
                  <a:pt x="1203487" y="97623"/>
                </a:cubicBezTo>
                <a:cubicBezTo>
                  <a:pt x="1194773" y="97623"/>
                  <a:pt x="1187296" y="95585"/>
                  <a:pt x="1184102" y="92680"/>
                </a:cubicBezTo>
                <a:cubicBezTo>
                  <a:pt x="1183037" y="91712"/>
                  <a:pt x="1182449" y="90648"/>
                  <a:pt x="1182449" y="89531"/>
                </a:cubicBezTo>
                <a:cubicBezTo>
                  <a:pt x="1182449" y="85062"/>
                  <a:pt x="1191868" y="81439"/>
                  <a:pt x="1203487" y="81439"/>
                </a:cubicBezTo>
                <a:close/>
                <a:moveTo>
                  <a:pt x="1103982" y="81439"/>
                </a:moveTo>
                <a:cubicBezTo>
                  <a:pt x="1115601" y="81439"/>
                  <a:pt x="1125020" y="85062"/>
                  <a:pt x="1125020" y="89531"/>
                </a:cubicBezTo>
                <a:cubicBezTo>
                  <a:pt x="1125020" y="94000"/>
                  <a:pt x="1115601" y="97623"/>
                  <a:pt x="1103982" y="97623"/>
                </a:cubicBezTo>
                <a:cubicBezTo>
                  <a:pt x="1095266" y="97623"/>
                  <a:pt x="1087790" y="95585"/>
                  <a:pt x="1084596" y="92680"/>
                </a:cubicBezTo>
                <a:cubicBezTo>
                  <a:pt x="1083531" y="91712"/>
                  <a:pt x="1082942" y="90648"/>
                  <a:pt x="1082942" y="89531"/>
                </a:cubicBezTo>
                <a:cubicBezTo>
                  <a:pt x="1082942" y="85062"/>
                  <a:pt x="1092362" y="81439"/>
                  <a:pt x="1103982" y="81439"/>
                </a:cubicBezTo>
                <a:close/>
                <a:moveTo>
                  <a:pt x="966997" y="81439"/>
                </a:moveTo>
                <a:cubicBezTo>
                  <a:pt x="978617" y="81439"/>
                  <a:pt x="988035" y="85062"/>
                  <a:pt x="988035" y="89531"/>
                </a:cubicBezTo>
                <a:cubicBezTo>
                  <a:pt x="988035" y="94000"/>
                  <a:pt x="978617" y="97623"/>
                  <a:pt x="966997" y="97623"/>
                </a:cubicBezTo>
                <a:cubicBezTo>
                  <a:pt x="958282" y="97623"/>
                  <a:pt x="950805" y="95585"/>
                  <a:pt x="947611" y="92680"/>
                </a:cubicBezTo>
                <a:cubicBezTo>
                  <a:pt x="946546" y="91712"/>
                  <a:pt x="945958" y="90648"/>
                  <a:pt x="945958" y="89531"/>
                </a:cubicBezTo>
                <a:cubicBezTo>
                  <a:pt x="945958" y="85062"/>
                  <a:pt x="955377" y="81439"/>
                  <a:pt x="966997" y="81439"/>
                </a:cubicBezTo>
                <a:close/>
                <a:moveTo>
                  <a:pt x="867490" y="81439"/>
                </a:moveTo>
                <a:cubicBezTo>
                  <a:pt x="879110" y="81439"/>
                  <a:pt x="888530" y="85062"/>
                  <a:pt x="888530" y="89531"/>
                </a:cubicBezTo>
                <a:cubicBezTo>
                  <a:pt x="888530" y="94000"/>
                  <a:pt x="879110" y="97623"/>
                  <a:pt x="867490" y="97623"/>
                </a:cubicBezTo>
                <a:cubicBezTo>
                  <a:pt x="858776" y="97623"/>
                  <a:pt x="851299" y="95585"/>
                  <a:pt x="848105" y="92680"/>
                </a:cubicBezTo>
                <a:cubicBezTo>
                  <a:pt x="847041" y="91712"/>
                  <a:pt x="846451" y="90648"/>
                  <a:pt x="846451" y="89531"/>
                </a:cubicBezTo>
                <a:cubicBezTo>
                  <a:pt x="846451" y="85062"/>
                  <a:pt x="855871" y="81439"/>
                  <a:pt x="867490" y="81439"/>
                </a:cubicBezTo>
                <a:close/>
                <a:moveTo>
                  <a:pt x="730506" y="81439"/>
                </a:moveTo>
                <a:cubicBezTo>
                  <a:pt x="742126" y="81439"/>
                  <a:pt x="751546" y="85062"/>
                  <a:pt x="751546" y="89531"/>
                </a:cubicBezTo>
                <a:cubicBezTo>
                  <a:pt x="751546" y="94000"/>
                  <a:pt x="742126" y="97623"/>
                  <a:pt x="730506" y="97623"/>
                </a:cubicBezTo>
                <a:cubicBezTo>
                  <a:pt x="721792" y="97623"/>
                  <a:pt x="714315" y="95585"/>
                  <a:pt x="711121" y="92680"/>
                </a:cubicBezTo>
                <a:cubicBezTo>
                  <a:pt x="710056" y="91712"/>
                  <a:pt x="709468" y="90648"/>
                  <a:pt x="709468" y="89531"/>
                </a:cubicBezTo>
                <a:cubicBezTo>
                  <a:pt x="709468" y="85062"/>
                  <a:pt x="718887" y="81439"/>
                  <a:pt x="730506" y="81439"/>
                </a:cubicBezTo>
                <a:close/>
                <a:moveTo>
                  <a:pt x="631003" y="81439"/>
                </a:moveTo>
                <a:cubicBezTo>
                  <a:pt x="642622" y="81439"/>
                  <a:pt x="652042" y="85062"/>
                  <a:pt x="652042" y="89531"/>
                </a:cubicBezTo>
                <a:cubicBezTo>
                  <a:pt x="652042" y="94000"/>
                  <a:pt x="642622" y="97623"/>
                  <a:pt x="631003" y="97623"/>
                </a:cubicBezTo>
                <a:cubicBezTo>
                  <a:pt x="622288" y="97623"/>
                  <a:pt x="614811" y="95585"/>
                  <a:pt x="611617" y="92680"/>
                </a:cubicBezTo>
                <a:cubicBezTo>
                  <a:pt x="610553" y="91712"/>
                  <a:pt x="609964" y="90648"/>
                  <a:pt x="609964" y="89531"/>
                </a:cubicBezTo>
                <a:cubicBezTo>
                  <a:pt x="609964" y="85062"/>
                  <a:pt x="619383" y="81439"/>
                  <a:pt x="631003" y="81439"/>
                </a:cubicBezTo>
                <a:close/>
                <a:moveTo>
                  <a:pt x="494019" y="81439"/>
                </a:moveTo>
                <a:cubicBezTo>
                  <a:pt x="505638" y="81439"/>
                  <a:pt x="515058" y="85062"/>
                  <a:pt x="515058" y="89531"/>
                </a:cubicBezTo>
                <a:cubicBezTo>
                  <a:pt x="515058" y="94000"/>
                  <a:pt x="505638" y="97623"/>
                  <a:pt x="494019" y="97623"/>
                </a:cubicBezTo>
                <a:cubicBezTo>
                  <a:pt x="485304" y="97623"/>
                  <a:pt x="477827" y="95585"/>
                  <a:pt x="474633" y="92680"/>
                </a:cubicBezTo>
                <a:cubicBezTo>
                  <a:pt x="473569" y="91712"/>
                  <a:pt x="472980" y="90648"/>
                  <a:pt x="472980" y="89531"/>
                </a:cubicBezTo>
                <a:cubicBezTo>
                  <a:pt x="472980" y="85062"/>
                  <a:pt x="482399" y="81439"/>
                  <a:pt x="494019" y="81439"/>
                </a:cubicBezTo>
                <a:close/>
                <a:moveTo>
                  <a:pt x="394513" y="81439"/>
                </a:moveTo>
                <a:cubicBezTo>
                  <a:pt x="406132" y="81439"/>
                  <a:pt x="415552" y="85062"/>
                  <a:pt x="415552" y="89531"/>
                </a:cubicBezTo>
                <a:cubicBezTo>
                  <a:pt x="415552" y="94000"/>
                  <a:pt x="406132" y="97623"/>
                  <a:pt x="394513" y="97623"/>
                </a:cubicBezTo>
                <a:cubicBezTo>
                  <a:pt x="385798" y="97623"/>
                  <a:pt x="378321" y="95585"/>
                  <a:pt x="375127" y="92680"/>
                </a:cubicBezTo>
                <a:cubicBezTo>
                  <a:pt x="374063" y="91712"/>
                  <a:pt x="373474" y="90648"/>
                  <a:pt x="373474" y="89531"/>
                </a:cubicBezTo>
                <a:cubicBezTo>
                  <a:pt x="373474" y="85062"/>
                  <a:pt x="382893" y="81439"/>
                  <a:pt x="394513" y="81439"/>
                </a:cubicBezTo>
                <a:close/>
                <a:moveTo>
                  <a:pt x="257529" y="81439"/>
                </a:moveTo>
                <a:cubicBezTo>
                  <a:pt x="269148" y="81439"/>
                  <a:pt x="278568" y="85062"/>
                  <a:pt x="278568" y="89531"/>
                </a:cubicBezTo>
                <a:cubicBezTo>
                  <a:pt x="278568" y="94000"/>
                  <a:pt x="269148" y="97623"/>
                  <a:pt x="257529" y="97623"/>
                </a:cubicBezTo>
                <a:cubicBezTo>
                  <a:pt x="248814" y="97623"/>
                  <a:pt x="241337" y="95585"/>
                  <a:pt x="238143" y="92680"/>
                </a:cubicBezTo>
                <a:cubicBezTo>
                  <a:pt x="237079" y="91712"/>
                  <a:pt x="236490" y="90648"/>
                  <a:pt x="236490" y="89531"/>
                </a:cubicBezTo>
                <a:cubicBezTo>
                  <a:pt x="236490" y="85062"/>
                  <a:pt x="245910" y="81439"/>
                  <a:pt x="257529" y="81439"/>
                </a:cubicBezTo>
                <a:close/>
                <a:moveTo>
                  <a:pt x="158023" y="81439"/>
                </a:moveTo>
                <a:cubicBezTo>
                  <a:pt x="169643" y="81439"/>
                  <a:pt x="179062" y="85062"/>
                  <a:pt x="179062" y="89531"/>
                </a:cubicBezTo>
                <a:cubicBezTo>
                  <a:pt x="179062" y="94000"/>
                  <a:pt x="169643" y="97623"/>
                  <a:pt x="158023" y="97623"/>
                </a:cubicBezTo>
                <a:cubicBezTo>
                  <a:pt x="149309" y="97623"/>
                  <a:pt x="141832" y="95585"/>
                  <a:pt x="138638" y="92680"/>
                </a:cubicBezTo>
                <a:cubicBezTo>
                  <a:pt x="137573" y="91712"/>
                  <a:pt x="136984" y="90648"/>
                  <a:pt x="136984" y="89531"/>
                </a:cubicBezTo>
                <a:cubicBezTo>
                  <a:pt x="136984" y="85062"/>
                  <a:pt x="146404" y="81439"/>
                  <a:pt x="158023" y="81439"/>
                </a:cubicBezTo>
                <a:close/>
                <a:moveTo>
                  <a:pt x="21039" y="81439"/>
                </a:moveTo>
                <a:cubicBezTo>
                  <a:pt x="32659" y="81439"/>
                  <a:pt x="42078" y="85062"/>
                  <a:pt x="42078" y="89531"/>
                </a:cubicBezTo>
                <a:cubicBezTo>
                  <a:pt x="42078" y="94000"/>
                  <a:pt x="32659" y="97623"/>
                  <a:pt x="21039" y="97623"/>
                </a:cubicBezTo>
                <a:cubicBezTo>
                  <a:pt x="12325" y="97623"/>
                  <a:pt x="4848" y="95585"/>
                  <a:pt x="1654" y="92680"/>
                </a:cubicBezTo>
                <a:cubicBezTo>
                  <a:pt x="589" y="91712"/>
                  <a:pt x="0" y="90648"/>
                  <a:pt x="0" y="89531"/>
                </a:cubicBezTo>
                <a:cubicBezTo>
                  <a:pt x="0" y="85062"/>
                  <a:pt x="9420" y="81439"/>
                  <a:pt x="21039" y="81439"/>
                </a:cubicBezTo>
                <a:close/>
                <a:moveTo>
                  <a:pt x="9325018" y="67789"/>
                </a:moveTo>
                <a:cubicBezTo>
                  <a:pt x="9337025" y="67789"/>
                  <a:pt x="9346760" y="77523"/>
                  <a:pt x="9346760" y="89531"/>
                </a:cubicBezTo>
                <a:cubicBezTo>
                  <a:pt x="9346760" y="101538"/>
                  <a:pt x="9337025" y="111272"/>
                  <a:pt x="9325018" y="111272"/>
                </a:cubicBezTo>
                <a:cubicBezTo>
                  <a:pt x="9313010" y="111272"/>
                  <a:pt x="9303276" y="101538"/>
                  <a:pt x="9303276" y="89531"/>
                </a:cubicBezTo>
                <a:cubicBezTo>
                  <a:pt x="9303276" y="77523"/>
                  <a:pt x="9313010" y="67789"/>
                  <a:pt x="9325018" y="67789"/>
                </a:cubicBezTo>
                <a:close/>
                <a:moveTo>
                  <a:pt x="9088532" y="67789"/>
                </a:moveTo>
                <a:cubicBezTo>
                  <a:pt x="9100539" y="67789"/>
                  <a:pt x="9110274" y="77523"/>
                  <a:pt x="9110274" y="89531"/>
                </a:cubicBezTo>
                <a:cubicBezTo>
                  <a:pt x="9110274" y="101538"/>
                  <a:pt x="9100539" y="111272"/>
                  <a:pt x="9088532" y="111272"/>
                </a:cubicBezTo>
                <a:cubicBezTo>
                  <a:pt x="9076524" y="111272"/>
                  <a:pt x="9066790" y="101538"/>
                  <a:pt x="9066790" y="89531"/>
                </a:cubicBezTo>
                <a:cubicBezTo>
                  <a:pt x="9066790" y="77523"/>
                  <a:pt x="9076524" y="67789"/>
                  <a:pt x="9088532" y="67789"/>
                </a:cubicBezTo>
                <a:close/>
                <a:moveTo>
                  <a:pt x="8852043" y="67789"/>
                </a:moveTo>
                <a:cubicBezTo>
                  <a:pt x="8864050" y="67789"/>
                  <a:pt x="8873785" y="77523"/>
                  <a:pt x="8873785" y="89531"/>
                </a:cubicBezTo>
                <a:cubicBezTo>
                  <a:pt x="8873785" y="101538"/>
                  <a:pt x="8864050" y="111272"/>
                  <a:pt x="8852043" y="111272"/>
                </a:cubicBezTo>
                <a:cubicBezTo>
                  <a:pt x="8840035" y="111272"/>
                  <a:pt x="8830301" y="101538"/>
                  <a:pt x="8830301" y="89531"/>
                </a:cubicBezTo>
                <a:cubicBezTo>
                  <a:pt x="8830301" y="77523"/>
                  <a:pt x="8840035" y="67789"/>
                  <a:pt x="8852043" y="67789"/>
                </a:cubicBezTo>
                <a:close/>
                <a:moveTo>
                  <a:pt x="8615554" y="67789"/>
                </a:moveTo>
                <a:cubicBezTo>
                  <a:pt x="8627561" y="67789"/>
                  <a:pt x="8637296" y="77523"/>
                  <a:pt x="8637296" y="89531"/>
                </a:cubicBezTo>
                <a:cubicBezTo>
                  <a:pt x="8637296" y="101538"/>
                  <a:pt x="8627561" y="111272"/>
                  <a:pt x="8615554" y="111272"/>
                </a:cubicBezTo>
                <a:cubicBezTo>
                  <a:pt x="8603546" y="111272"/>
                  <a:pt x="8593812" y="101538"/>
                  <a:pt x="8593812" y="89531"/>
                </a:cubicBezTo>
                <a:cubicBezTo>
                  <a:pt x="8593812" y="77523"/>
                  <a:pt x="8603546" y="67789"/>
                  <a:pt x="8615554" y="67789"/>
                </a:cubicBezTo>
                <a:close/>
                <a:moveTo>
                  <a:pt x="8379064" y="67789"/>
                </a:moveTo>
                <a:cubicBezTo>
                  <a:pt x="8391071" y="67789"/>
                  <a:pt x="8400806" y="77523"/>
                  <a:pt x="8400806" y="89531"/>
                </a:cubicBezTo>
                <a:cubicBezTo>
                  <a:pt x="8400806" y="101538"/>
                  <a:pt x="8391071" y="111272"/>
                  <a:pt x="8379064" y="111272"/>
                </a:cubicBezTo>
                <a:cubicBezTo>
                  <a:pt x="8367056" y="111272"/>
                  <a:pt x="8357322" y="101538"/>
                  <a:pt x="8357322" y="89531"/>
                </a:cubicBezTo>
                <a:cubicBezTo>
                  <a:pt x="8357322" y="77523"/>
                  <a:pt x="8367056" y="67789"/>
                  <a:pt x="8379064" y="67789"/>
                </a:cubicBezTo>
                <a:close/>
                <a:moveTo>
                  <a:pt x="8142574" y="67789"/>
                </a:moveTo>
                <a:cubicBezTo>
                  <a:pt x="8154581" y="67789"/>
                  <a:pt x="8164316" y="77523"/>
                  <a:pt x="8164316" y="89531"/>
                </a:cubicBezTo>
                <a:cubicBezTo>
                  <a:pt x="8164316" y="101538"/>
                  <a:pt x="8154581" y="111272"/>
                  <a:pt x="8142574" y="111272"/>
                </a:cubicBezTo>
                <a:cubicBezTo>
                  <a:pt x="8130566" y="111272"/>
                  <a:pt x="8120832" y="101538"/>
                  <a:pt x="8120832" y="89531"/>
                </a:cubicBezTo>
                <a:cubicBezTo>
                  <a:pt x="8120832" y="77523"/>
                  <a:pt x="8130566" y="67789"/>
                  <a:pt x="8142574" y="67789"/>
                </a:cubicBezTo>
                <a:close/>
                <a:moveTo>
                  <a:pt x="7906086" y="67789"/>
                </a:moveTo>
                <a:cubicBezTo>
                  <a:pt x="7918093" y="67789"/>
                  <a:pt x="7927827" y="77523"/>
                  <a:pt x="7927827" y="89531"/>
                </a:cubicBezTo>
                <a:cubicBezTo>
                  <a:pt x="7927827" y="101538"/>
                  <a:pt x="7918093" y="111272"/>
                  <a:pt x="7906086" y="111272"/>
                </a:cubicBezTo>
                <a:cubicBezTo>
                  <a:pt x="7894078" y="111272"/>
                  <a:pt x="7884344" y="101538"/>
                  <a:pt x="7884344" y="89531"/>
                </a:cubicBezTo>
                <a:cubicBezTo>
                  <a:pt x="7884344" y="77523"/>
                  <a:pt x="7894078" y="67789"/>
                  <a:pt x="7906086" y="67789"/>
                </a:cubicBezTo>
                <a:close/>
                <a:moveTo>
                  <a:pt x="7669596" y="67789"/>
                </a:moveTo>
                <a:cubicBezTo>
                  <a:pt x="7681603" y="67789"/>
                  <a:pt x="7691337" y="77523"/>
                  <a:pt x="7691337" y="89531"/>
                </a:cubicBezTo>
                <a:cubicBezTo>
                  <a:pt x="7691337" y="101538"/>
                  <a:pt x="7681603" y="111272"/>
                  <a:pt x="7669596" y="111272"/>
                </a:cubicBezTo>
                <a:cubicBezTo>
                  <a:pt x="7657588" y="111272"/>
                  <a:pt x="7647854" y="101538"/>
                  <a:pt x="7647854" y="89531"/>
                </a:cubicBezTo>
                <a:cubicBezTo>
                  <a:pt x="7647854" y="77523"/>
                  <a:pt x="7657588" y="67789"/>
                  <a:pt x="7669596" y="67789"/>
                </a:cubicBezTo>
                <a:close/>
                <a:moveTo>
                  <a:pt x="7433106" y="67789"/>
                </a:moveTo>
                <a:cubicBezTo>
                  <a:pt x="7445113" y="67789"/>
                  <a:pt x="7454847" y="77523"/>
                  <a:pt x="7454847" y="89531"/>
                </a:cubicBezTo>
                <a:cubicBezTo>
                  <a:pt x="7454847" y="101538"/>
                  <a:pt x="7445113" y="111272"/>
                  <a:pt x="7433106" y="111272"/>
                </a:cubicBezTo>
                <a:cubicBezTo>
                  <a:pt x="7421098" y="111272"/>
                  <a:pt x="7411364" y="101538"/>
                  <a:pt x="7411364" y="89531"/>
                </a:cubicBezTo>
                <a:cubicBezTo>
                  <a:pt x="7411364" y="77523"/>
                  <a:pt x="7421098" y="67789"/>
                  <a:pt x="7433106" y="67789"/>
                </a:cubicBezTo>
                <a:close/>
                <a:moveTo>
                  <a:pt x="7196618" y="67789"/>
                </a:moveTo>
                <a:cubicBezTo>
                  <a:pt x="7208625" y="67789"/>
                  <a:pt x="7218359" y="77523"/>
                  <a:pt x="7218359" y="89531"/>
                </a:cubicBezTo>
                <a:cubicBezTo>
                  <a:pt x="7218359" y="101538"/>
                  <a:pt x="7208625" y="111272"/>
                  <a:pt x="7196618" y="111272"/>
                </a:cubicBezTo>
                <a:cubicBezTo>
                  <a:pt x="7184610" y="111272"/>
                  <a:pt x="7174876" y="101538"/>
                  <a:pt x="7174876" y="89531"/>
                </a:cubicBezTo>
                <a:cubicBezTo>
                  <a:pt x="7174876" y="77523"/>
                  <a:pt x="7184610" y="67789"/>
                  <a:pt x="7196618" y="67789"/>
                </a:cubicBezTo>
                <a:close/>
                <a:moveTo>
                  <a:pt x="6960128" y="67789"/>
                </a:moveTo>
                <a:cubicBezTo>
                  <a:pt x="6972135" y="67789"/>
                  <a:pt x="6981869" y="77523"/>
                  <a:pt x="6981869" y="89531"/>
                </a:cubicBezTo>
                <a:cubicBezTo>
                  <a:pt x="6981869" y="101538"/>
                  <a:pt x="6972135" y="111272"/>
                  <a:pt x="6960128" y="111272"/>
                </a:cubicBezTo>
                <a:cubicBezTo>
                  <a:pt x="6948120" y="111272"/>
                  <a:pt x="6938386" y="101538"/>
                  <a:pt x="6938386" y="89531"/>
                </a:cubicBezTo>
                <a:cubicBezTo>
                  <a:pt x="6938386" y="77523"/>
                  <a:pt x="6948120" y="67789"/>
                  <a:pt x="6960128" y="67789"/>
                </a:cubicBezTo>
                <a:close/>
                <a:moveTo>
                  <a:pt x="6723639" y="67789"/>
                </a:moveTo>
                <a:cubicBezTo>
                  <a:pt x="6735646" y="67789"/>
                  <a:pt x="6745380" y="77523"/>
                  <a:pt x="6745380" y="89531"/>
                </a:cubicBezTo>
                <a:cubicBezTo>
                  <a:pt x="6745380" y="101538"/>
                  <a:pt x="6735646" y="111272"/>
                  <a:pt x="6723639" y="111272"/>
                </a:cubicBezTo>
                <a:cubicBezTo>
                  <a:pt x="6711631" y="111272"/>
                  <a:pt x="6701897" y="101538"/>
                  <a:pt x="6701897" y="89531"/>
                </a:cubicBezTo>
                <a:cubicBezTo>
                  <a:pt x="6701897" y="77523"/>
                  <a:pt x="6711631" y="67789"/>
                  <a:pt x="6723639" y="67789"/>
                </a:cubicBezTo>
                <a:close/>
                <a:moveTo>
                  <a:pt x="6487150" y="67789"/>
                </a:moveTo>
                <a:cubicBezTo>
                  <a:pt x="6499157" y="67789"/>
                  <a:pt x="6508891" y="77523"/>
                  <a:pt x="6508891" y="89531"/>
                </a:cubicBezTo>
                <a:cubicBezTo>
                  <a:pt x="6508891" y="101538"/>
                  <a:pt x="6499157" y="111272"/>
                  <a:pt x="6487150" y="111272"/>
                </a:cubicBezTo>
                <a:cubicBezTo>
                  <a:pt x="6475142" y="111272"/>
                  <a:pt x="6465408" y="101538"/>
                  <a:pt x="6465408" y="89531"/>
                </a:cubicBezTo>
                <a:cubicBezTo>
                  <a:pt x="6465408" y="77523"/>
                  <a:pt x="6475142" y="67789"/>
                  <a:pt x="6487150" y="67789"/>
                </a:cubicBezTo>
                <a:close/>
                <a:moveTo>
                  <a:pt x="6250660" y="67789"/>
                </a:moveTo>
                <a:cubicBezTo>
                  <a:pt x="6262667" y="67789"/>
                  <a:pt x="6272401" y="77523"/>
                  <a:pt x="6272401" y="89531"/>
                </a:cubicBezTo>
                <a:cubicBezTo>
                  <a:pt x="6272401" y="101538"/>
                  <a:pt x="6262667" y="111272"/>
                  <a:pt x="6250660" y="111272"/>
                </a:cubicBezTo>
                <a:cubicBezTo>
                  <a:pt x="6238652" y="111272"/>
                  <a:pt x="6228918" y="101538"/>
                  <a:pt x="6228918" y="89531"/>
                </a:cubicBezTo>
                <a:cubicBezTo>
                  <a:pt x="6228918" y="77523"/>
                  <a:pt x="6238652" y="67789"/>
                  <a:pt x="6250660" y="67789"/>
                </a:cubicBezTo>
                <a:close/>
                <a:moveTo>
                  <a:pt x="6014171" y="67789"/>
                </a:moveTo>
                <a:cubicBezTo>
                  <a:pt x="6026178" y="67789"/>
                  <a:pt x="6035912" y="77523"/>
                  <a:pt x="6035912" y="89531"/>
                </a:cubicBezTo>
                <a:cubicBezTo>
                  <a:pt x="6035912" y="101538"/>
                  <a:pt x="6026178" y="111272"/>
                  <a:pt x="6014171" y="111272"/>
                </a:cubicBezTo>
                <a:cubicBezTo>
                  <a:pt x="6002163" y="111272"/>
                  <a:pt x="5992429" y="101538"/>
                  <a:pt x="5992429" y="89531"/>
                </a:cubicBezTo>
                <a:cubicBezTo>
                  <a:pt x="5992429" y="77523"/>
                  <a:pt x="6002163" y="67789"/>
                  <a:pt x="6014171" y="67789"/>
                </a:cubicBezTo>
                <a:close/>
                <a:moveTo>
                  <a:pt x="5777682" y="67789"/>
                </a:moveTo>
                <a:cubicBezTo>
                  <a:pt x="5789689" y="67789"/>
                  <a:pt x="5799423" y="77523"/>
                  <a:pt x="5799423" y="89531"/>
                </a:cubicBezTo>
                <a:cubicBezTo>
                  <a:pt x="5799423" y="101538"/>
                  <a:pt x="5789689" y="111272"/>
                  <a:pt x="5777682" y="111272"/>
                </a:cubicBezTo>
                <a:cubicBezTo>
                  <a:pt x="5765674" y="111272"/>
                  <a:pt x="5755940" y="101538"/>
                  <a:pt x="5755940" y="89531"/>
                </a:cubicBezTo>
                <a:cubicBezTo>
                  <a:pt x="5755940" y="77523"/>
                  <a:pt x="5765674" y="67789"/>
                  <a:pt x="5777682" y="67789"/>
                </a:cubicBezTo>
                <a:close/>
                <a:moveTo>
                  <a:pt x="5541192" y="67789"/>
                </a:moveTo>
                <a:cubicBezTo>
                  <a:pt x="5553199" y="67789"/>
                  <a:pt x="5562933" y="77523"/>
                  <a:pt x="5562933" y="89531"/>
                </a:cubicBezTo>
                <a:cubicBezTo>
                  <a:pt x="5562933" y="101538"/>
                  <a:pt x="5553199" y="111272"/>
                  <a:pt x="5541192" y="111272"/>
                </a:cubicBezTo>
                <a:cubicBezTo>
                  <a:pt x="5529184" y="111272"/>
                  <a:pt x="5519450" y="101538"/>
                  <a:pt x="5519450" y="89531"/>
                </a:cubicBezTo>
                <a:cubicBezTo>
                  <a:pt x="5519450" y="77523"/>
                  <a:pt x="5529184" y="67789"/>
                  <a:pt x="5541192" y="67789"/>
                </a:cubicBezTo>
                <a:close/>
                <a:moveTo>
                  <a:pt x="5304703" y="67789"/>
                </a:moveTo>
                <a:cubicBezTo>
                  <a:pt x="5316710" y="67789"/>
                  <a:pt x="5326444" y="77523"/>
                  <a:pt x="5326444" y="89531"/>
                </a:cubicBezTo>
                <a:cubicBezTo>
                  <a:pt x="5326444" y="101538"/>
                  <a:pt x="5316710" y="111272"/>
                  <a:pt x="5304703" y="111272"/>
                </a:cubicBezTo>
                <a:cubicBezTo>
                  <a:pt x="5292695" y="111272"/>
                  <a:pt x="5282961" y="101538"/>
                  <a:pt x="5282961" y="89531"/>
                </a:cubicBezTo>
                <a:cubicBezTo>
                  <a:pt x="5282961" y="77523"/>
                  <a:pt x="5292695" y="67789"/>
                  <a:pt x="5304703" y="67789"/>
                </a:cubicBezTo>
                <a:close/>
                <a:moveTo>
                  <a:pt x="5068214" y="67789"/>
                </a:moveTo>
                <a:cubicBezTo>
                  <a:pt x="5080221" y="67789"/>
                  <a:pt x="5089955" y="77523"/>
                  <a:pt x="5089955" y="89531"/>
                </a:cubicBezTo>
                <a:cubicBezTo>
                  <a:pt x="5089955" y="101538"/>
                  <a:pt x="5080221" y="111272"/>
                  <a:pt x="5068214" y="111272"/>
                </a:cubicBezTo>
                <a:cubicBezTo>
                  <a:pt x="5056206" y="111272"/>
                  <a:pt x="5046472" y="101538"/>
                  <a:pt x="5046472" y="89531"/>
                </a:cubicBezTo>
                <a:cubicBezTo>
                  <a:pt x="5046472" y="77523"/>
                  <a:pt x="5056206" y="67789"/>
                  <a:pt x="5068214" y="67789"/>
                </a:cubicBezTo>
                <a:close/>
                <a:moveTo>
                  <a:pt x="4831724" y="67789"/>
                </a:moveTo>
                <a:cubicBezTo>
                  <a:pt x="4843731" y="67789"/>
                  <a:pt x="4853465" y="77523"/>
                  <a:pt x="4853465" y="89531"/>
                </a:cubicBezTo>
                <a:cubicBezTo>
                  <a:pt x="4853465" y="101538"/>
                  <a:pt x="4843731" y="111272"/>
                  <a:pt x="4831724" y="111272"/>
                </a:cubicBezTo>
                <a:cubicBezTo>
                  <a:pt x="4819716" y="111272"/>
                  <a:pt x="4809982" y="101538"/>
                  <a:pt x="4809982" y="89531"/>
                </a:cubicBezTo>
                <a:cubicBezTo>
                  <a:pt x="4809982" y="77523"/>
                  <a:pt x="4819716" y="67789"/>
                  <a:pt x="4831724" y="67789"/>
                </a:cubicBezTo>
                <a:close/>
                <a:moveTo>
                  <a:pt x="4582820" y="67789"/>
                </a:moveTo>
                <a:cubicBezTo>
                  <a:pt x="4594827" y="67789"/>
                  <a:pt x="4604561" y="77523"/>
                  <a:pt x="4604561" y="89531"/>
                </a:cubicBezTo>
                <a:cubicBezTo>
                  <a:pt x="4604561" y="101538"/>
                  <a:pt x="4594827" y="111272"/>
                  <a:pt x="4582820" y="111272"/>
                </a:cubicBezTo>
                <a:cubicBezTo>
                  <a:pt x="4570812" y="111272"/>
                  <a:pt x="4561078" y="101538"/>
                  <a:pt x="4561078" y="89531"/>
                </a:cubicBezTo>
                <a:cubicBezTo>
                  <a:pt x="4561078" y="77523"/>
                  <a:pt x="4570812" y="67789"/>
                  <a:pt x="4582820" y="67789"/>
                </a:cubicBezTo>
                <a:close/>
                <a:moveTo>
                  <a:pt x="4346335" y="67789"/>
                </a:moveTo>
                <a:cubicBezTo>
                  <a:pt x="4358342" y="67789"/>
                  <a:pt x="4368076" y="77523"/>
                  <a:pt x="4368076" y="89531"/>
                </a:cubicBezTo>
                <a:cubicBezTo>
                  <a:pt x="4368076" y="101538"/>
                  <a:pt x="4358342" y="111272"/>
                  <a:pt x="4346335" y="111272"/>
                </a:cubicBezTo>
                <a:cubicBezTo>
                  <a:pt x="4334327" y="111272"/>
                  <a:pt x="4324593" y="101538"/>
                  <a:pt x="4324593" y="89531"/>
                </a:cubicBezTo>
                <a:cubicBezTo>
                  <a:pt x="4324593" y="77523"/>
                  <a:pt x="4334327" y="67789"/>
                  <a:pt x="4346335" y="67789"/>
                </a:cubicBezTo>
                <a:close/>
                <a:moveTo>
                  <a:pt x="4109845" y="67789"/>
                </a:moveTo>
                <a:cubicBezTo>
                  <a:pt x="4121852" y="67789"/>
                  <a:pt x="4131586" y="77523"/>
                  <a:pt x="4131586" y="89531"/>
                </a:cubicBezTo>
                <a:cubicBezTo>
                  <a:pt x="4131586" y="101538"/>
                  <a:pt x="4121852" y="111272"/>
                  <a:pt x="4109845" y="111272"/>
                </a:cubicBezTo>
                <a:cubicBezTo>
                  <a:pt x="4097837" y="111272"/>
                  <a:pt x="4088103" y="101538"/>
                  <a:pt x="4088103" y="89531"/>
                </a:cubicBezTo>
                <a:cubicBezTo>
                  <a:pt x="4088103" y="77523"/>
                  <a:pt x="4097837" y="67789"/>
                  <a:pt x="4109845" y="67789"/>
                </a:cubicBezTo>
                <a:close/>
                <a:moveTo>
                  <a:pt x="3873360" y="67789"/>
                </a:moveTo>
                <a:cubicBezTo>
                  <a:pt x="3885368" y="67789"/>
                  <a:pt x="3895102" y="77523"/>
                  <a:pt x="3895102" y="89531"/>
                </a:cubicBezTo>
                <a:cubicBezTo>
                  <a:pt x="3895102" y="101538"/>
                  <a:pt x="3885368" y="111272"/>
                  <a:pt x="3873360" y="111272"/>
                </a:cubicBezTo>
                <a:cubicBezTo>
                  <a:pt x="3861352" y="111272"/>
                  <a:pt x="3851618" y="101538"/>
                  <a:pt x="3851618" y="89531"/>
                </a:cubicBezTo>
                <a:cubicBezTo>
                  <a:pt x="3851618" y="77523"/>
                  <a:pt x="3861352" y="67789"/>
                  <a:pt x="3873360" y="67789"/>
                </a:cubicBezTo>
                <a:close/>
                <a:moveTo>
                  <a:pt x="3636871" y="67789"/>
                </a:moveTo>
                <a:cubicBezTo>
                  <a:pt x="3648879" y="67789"/>
                  <a:pt x="3658613" y="77523"/>
                  <a:pt x="3658613" y="89531"/>
                </a:cubicBezTo>
                <a:cubicBezTo>
                  <a:pt x="3658613" y="101538"/>
                  <a:pt x="3648879" y="111272"/>
                  <a:pt x="3636871" y="111272"/>
                </a:cubicBezTo>
                <a:cubicBezTo>
                  <a:pt x="3624863" y="111272"/>
                  <a:pt x="3615129" y="101538"/>
                  <a:pt x="3615129" y="89531"/>
                </a:cubicBezTo>
                <a:cubicBezTo>
                  <a:pt x="3615129" y="77523"/>
                  <a:pt x="3624863" y="67789"/>
                  <a:pt x="3636871" y="67789"/>
                </a:cubicBezTo>
                <a:close/>
                <a:moveTo>
                  <a:pt x="3400382" y="67789"/>
                </a:moveTo>
                <a:cubicBezTo>
                  <a:pt x="3412389" y="67789"/>
                  <a:pt x="3422123" y="77523"/>
                  <a:pt x="3422123" y="89531"/>
                </a:cubicBezTo>
                <a:cubicBezTo>
                  <a:pt x="3422123" y="101538"/>
                  <a:pt x="3412389" y="111272"/>
                  <a:pt x="3400382" y="111272"/>
                </a:cubicBezTo>
                <a:cubicBezTo>
                  <a:pt x="3388374" y="111272"/>
                  <a:pt x="3378640" y="101538"/>
                  <a:pt x="3378640" y="89531"/>
                </a:cubicBezTo>
                <a:cubicBezTo>
                  <a:pt x="3378640" y="77523"/>
                  <a:pt x="3388374" y="67789"/>
                  <a:pt x="3400382" y="67789"/>
                </a:cubicBezTo>
                <a:close/>
                <a:moveTo>
                  <a:pt x="3163892" y="67789"/>
                </a:moveTo>
                <a:cubicBezTo>
                  <a:pt x="3175900" y="67789"/>
                  <a:pt x="3185634" y="77523"/>
                  <a:pt x="3185634" y="89531"/>
                </a:cubicBezTo>
                <a:cubicBezTo>
                  <a:pt x="3185634" y="101538"/>
                  <a:pt x="3175900" y="111272"/>
                  <a:pt x="3163892" y="111272"/>
                </a:cubicBezTo>
                <a:cubicBezTo>
                  <a:pt x="3151885" y="111272"/>
                  <a:pt x="3142151" y="101538"/>
                  <a:pt x="3142151" y="89531"/>
                </a:cubicBezTo>
                <a:cubicBezTo>
                  <a:pt x="3142151" y="77523"/>
                  <a:pt x="3151885" y="67789"/>
                  <a:pt x="3163892" y="67789"/>
                </a:cubicBezTo>
                <a:close/>
                <a:moveTo>
                  <a:pt x="2927403" y="67789"/>
                </a:moveTo>
                <a:cubicBezTo>
                  <a:pt x="2939412" y="67789"/>
                  <a:pt x="2949146" y="77523"/>
                  <a:pt x="2949146" y="89531"/>
                </a:cubicBezTo>
                <a:cubicBezTo>
                  <a:pt x="2949146" y="101538"/>
                  <a:pt x="2939412" y="111272"/>
                  <a:pt x="2927403" y="111272"/>
                </a:cubicBezTo>
                <a:cubicBezTo>
                  <a:pt x="2915396" y="111272"/>
                  <a:pt x="2905662" y="101538"/>
                  <a:pt x="2905662" y="89531"/>
                </a:cubicBezTo>
                <a:cubicBezTo>
                  <a:pt x="2905662" y="77523"/>
                  <a:pt x="2915396" y="67789"/>
                  <a:pt x="2927403" y="67789"/>
                </a:cubicBezTo>
                <a:close/>
                <a:moveTo>
                  <a:pt x="2690914" y="67789"/>
                </a:moveTo>
                <a:cubicBezTo>
                  <a:pt x="2702921" y="67789"/>
                  <a:pt x="2712655" y="77523"/>
                  <a:pt x="2712655" y="89531"/>
                </a:cubicBezTo>
                <a:cubicBezTo>
                  <a:pt x="2712655" y="101538"/>
                  <a:pt x="2702921" y="111272"/>
                  <a:pt x="2690914" y="111272"/>
                </a:cubicBezTo>
                <a:cubicBezTo>
                  <a:pt x="2678906" y="111272"/>
                  <a:pt x="2669172" y="101538"/>
                  <a:pt x="2669172" y="89531"/>
                </a:cubicBezTo>
                <a:cubicBezTo>
                  <a:pt x="2669172" y="77523"/>
                  <a:pt x="2678906" y="67789"/>
                  <a:pt x="2690914" y="67789"/>
                </a:cubicBezTo>
                <a:close/>
                <a:moveTo>
                  <a:pt x="2454425" y="67789"/>
                </a:moveTo>
                <a:cubicBezTo>
                  <a:pt x="2466433" y="67789"/>
                  <a:pt x="2476167" y="77523"/>
                  <a:pt x="2476167" y="89531"/>
                </a:cubicBezTo>
                <a:cubicBezTo>
                  <a:pt x="2476167" y="101538"/>
                  <a:pt x="2466433" y="111272"/>
                  <a:pt x="2454425" y="111272"/>
                </a:cubicBezTo>
                <a:cubicBezTo>
                  <a:pt x="2442418" y="111272"/>
                  <a:pt x="2432684" y="101538"/>
                  <a:pt x="2432684" y="89531"/>
                </a:cubicBezTo>
                <a:cubicBezTo>
                  <a:pt x="2432684" y="77523"/>
                  <a:pt x="2442418" y="67789"/>
                  <a:pt x="2454425" y="67789"/>
                </a:cubicBezTo>
                <a:close/>
                <a:moveTo>
                  <a:pt x="2217937" y="67789"/>
                </a:moveTo>
                <a:cubicBezTo>
                  <a:pt x="2229945" y="67789"/>
                  <a:pt x="2239679" y="77523"/>
                  <a:pt x="2239679" y="89531"/>
                </a:cubicBezTo>
                <a:cubicBezTo>
                  <a:pt x="2239679" y="101538"/>
                  <a:pt x="2229945" y="111272"/>
                  <a:pt x="2217937" y="111272"/>
                </a:cubicBezTo>
                <a:cubicBezTo>
                  <a:pt x="2205930" y="111272"/>
                  <a:pt x="2196196" y="101538"/>
                  <a:pt x="2196196" y="89531"/>
                </a:cubicBezTo>
                <a:cubicBezTo>
                  <a:pt x="2196196" y="77523"/>
                  <a:pt x="2205930" y="67789"/>
                  <a:pt x="2217937" y="67789"/>
                </a:cubicBezTo>
                <a:close/>
                <a:moveTo>
                  <a:pt x="1981449" y="67789"/>
                </a:moveTo>
                <a:cubicBezTo>
                  <a:pt x="1993457" y="67789"/>
                  <a:pt x="2003191" y="77523"/>
                  <a:pt x="2003191" y="89531"/>
                </a:cubicBezTo>
                <a:cubicBezTo>
                  <a:pt x="2003191" y="101538"/>
                  <a:pt x="1993457" y="111272"/>
                  <a:pt x="1981449" y="111272"/>
                </a:cubicBezTo>
                <a:cubicBezTo>
                  <a:pt x="1969441" y="111272"/>
                  <a:pt x="1959707" y="101538"/>
                  <a:pt x="1959707" y="89531"/>
                </a:cubicBezTo>
                <a:cubicBezTo>
                  <a:pt x="1959707" y="77523"/>
                  <a:pt x="1969441" y="67789"/>
                  <a:pt x="1981449" y="67789"/>
                </a:cubicBezTo>
                <a:close/>
                <a:moveTo>
                  <a:pt x="1744959" y="67789"/>
                </a:moveTo>
                <a:cubicBezTo>
                  <a:pt x="1756967" y="67789"/>
                  <a:pt x="1766701" y="77523"/>
                  <a:pt x="1766701" y="89531"/>
                </a:cubicBezTo>
                <a:cubicBezTo>
                  <a:pt x="1766701" y="101538"/>
                  <a:pt x="1756967" y="111272"/>
                  <a:pt x="1744959" y="111272"/>
                </a:cubicBezTo>
                <a:cubicBezTo>
                  <a:pt x="1732952" y="111272"/>
                  <a:pt x="1723217" y="101538"/>
                  <a:pt x="1723217" y="89531"/>
                </a:cubicBezTo>
                <a:cubicBezTo>
                  <a:pt x="1723217" y="77523"/>
                  <a:pt x="1732952" y="67789"/>
                  <a:pt x="1744959" y="67789"/>
                </a:cubicBezTo>
                <a:close/>
                <a:moveTo>
                  <a:pt x="1508468" y="67789"/>
                </a:moveTo>
                <a:cubicBezTo>
                  <a:pt x="1520475" y="67789"/>
                  <a:pt x="1530209" y="77523"/>
                  <a:pt x="1530209" y="89531"/>
                </a:cubicBezTo>
                <a:cubicBezTo>
                  <a:pt x="1530209" y="101538"/>
                  <a:pt x="1520475" y="111272"/>
                  <a:pt x="1508468" y="111272"/>
                </a:cubicBezTo>
                <a:cubicBezTo>
                  <a:pt x="1496461" y="111272"/>
                  <a:pt x="1486727" y="101538"/>
                  <a:pt x="1486727" y="89531"/>
                </a:cubicBezTo>
                <a:cubicBezTo>
                  <a:pt x="1486727" y="77523"/>
                  <a:pt x="1496461" y="67789"/>
                  <a:pt x="1508468" y="67789"/>
                </a:cubicBezTo>
                <a:close/>
                <a:moveTo>
                  <a:pt x="1271979" y="67789"/>
                </a:moveTo>
                <a:cubicBezTo>
                  <a:pt x="1283987" y="67789"/>
                  <a:pt x="1293722" y="77523"/>
                  <a:pt x="1293722" y="89531"/>
                </a:cubicBezTo>
                <a:cubicBezTo>
                  <a:pt x="1293722" y="101538"/>
                  <a:pt x="1283987" y="111272"/>
                  <a:pt x="1271979" y="111272"/>
                </a:cubicBezTo>
                <a:cubicBezTo>
                  <a:pt x="1259972" y="111272"/>
                  <a:pt x="1250238" y="101538"/>
                  <a:pt x="1250238" y="89531"/>
                </a:cubicBezTo>
                <a:cubicBezTo>
                  <a:pt x="1250238" y="77523"/>
                  <a:pt x="1259972" y="67789"/>
                  <a:pt x="1271979" y="67789"/>
                </a:cubicBezTo>
                <a:close/>
                <a:moveTo>
                  <a:pt x="1035488" y="67789"/>
                </a:moveTo>
                <a:cubicBezTo>
                  <a:pt x="1047497" y="67789"/>
                  <a:pt x="1057231" y="77523"/>
                  <a:pt x="1057231" y="89531"/>
                </a:cubicBezTo>
                <a:cubicBezTo>
                  <a:pt x="1057231" y="101538"/>
                  <a:pt x="1047497" y="111272"/>
                  <a:pt x="1035488" y="111272"/>
                </a:cubicBezTo>
                <a:cubicBezTo>
                  <a:pt x="1023481" y="111272"/>
                  <a:pt x="1013747" y="101538"/>
                  <a:pt x="1013747" y="89531"/>
                </a:cubicBezTo>
                <a:cubicBezTo>
                  <a:pt x="1013747" y="77523"/>
                  <a:pt x="1023481" y="67789"/>
                  <a:pt x="1035488" y="67789"/>
                </a:cubicBezTo>
                <a:close/>
                <a:moveTo>
                  <a:pt x="798998" y="67789"/>
                </a:moveTo>
                <a:cubicBezTo>
                  <a:pt x="811006" y="67789"/>
                  <a:pt x="820740" y="77523"/>
                  <a:pt x="820740" y="89531"/>
                </a:cubicBezTo>
                <a:cubicBezTo>
                  <a:pt x="820740" y="101538"/>
                  <a:pt x="811006" y="111272"/>
                  <a:pt x="798998" y="111272"/>
                </a:cubicBezTo>
                <a:cubicBezTo>
                  <a:pt x="786991" y="111272"/>
                  <a:pt x="777257" y="101538"/>
                  <a:pt x="777257" y="89531"/>
                </a:cubicBezTo>
                <a:cubicBezTo>
                  <a:pt x="777257" y="77523"/>
                  <a:pt x="786991" y="67789"/>
                  <a:pt x="798998" y="67789"/>
                </a:cubicBezTo>
                <a:close/>
                <a:moveTo>
                  <a:pt x="562511" y="67789"/>
                </a:moveTo>
                <a:cubicBezTo>
                  <a:pt x="574518" y="67789"/>
                  <a:pt x="584252" y="77523"/>
                  <a:pt x="584252" y="89531"/>
                </a:cubicBezTo>
                <a:cubicBezTo>
                  <a:pt x="584252" y="101538"/>
                  <a:pt x="574518" y="111272"/>
                  <a:pt x="562511" y="111272"/>
                </a:cubicBezTo>
                <a:cubicBezTo>
                  <a:pt x="550503" y="111272"/>
                  <a:pt x="540769" y="101538"/>
                  <a:pt x="540769" y="89531"/>
                </a:cubicBezTo>
                <a:cubicBezTo>
                  <a:pt x="540769" y="77523"/>
                  <a:pt x="550503" y="67789"/>
                  <a:pt x="562511" y="67789"/>
                </a:cubicBezTo>
                <a:close/>
                <a:moveTo>
                  <a:pt x="326021" y="67789"/>
                </a:moveTo>
                <a:cubicBezTo>
                  <a:pt x="338028" y="67789"/>
                  <a:pt x="347762" y="77523"/>
                  <a:pt x="347762" y="89531"/>
                </a:cubicBezTo>
                <a:cubicBezTo>
                  <a:pt x="347762" y="101538"/>
                  <a:pt x="338028" y="111272"/>
                  <a:pt x="326021" y="111272"/>
                </a:cubicBezTo>
                <a:cubicBezTo>
                  <a:pt x="314013" y="111272"/>
                  <a:pt x="304279" y="101538"/>
                  <a:pt x="304279" y="89531"/>
                </a:cubicBezTo>
                <a:cubicBezTo>
                  <a:pt x="304279" y="77523"/>
                  <a:pt x="314013" y="67789"/>
                  <a:pt x="326021" y="67789"/>
                </a:cubicBezTo>
                <a:close/>
                <a:moveTo>
                  <a:pt x="89531" y="67789"/>
                </a:moveTo>
                <a:cubicBezTo>
                  <a:pt x="101539" y="67789"/>
                  <a:pt x="111273" y="77523"/>
                  <a:pt x="111273" y="89531"/>
                </a:cubicBezTo>
                <a:cubicBezTo>
                  <a:pt x="111273" y="101538"/>
                  <a:pt x="101539" y="111272"/>
                  <a:pt x="89531" y="111272"/>
                </a:cubicBezTo>
                <a:cubicBezTo>
                  <a:pt x="77523" y="111272"/>
                  <a:pt x="67789" y="101538"/>
                  <a:pt x="67789" y="89531"/>
                </a:cubicBezTo>
                <a:cubicBezTo>
                  <a:pt x="67789" y="77523"/>
                  <a:pt x="77523" y="67789"/>
                  <a:pt x="89531" y="67789"/>
                </a:cubicBezTo>
                <a:close/>
                <a:moveTo>
                  <a:pt x="9265106" y="25165"/>
                </a:moveTo>
                <a:cubicBezTo>
                  <a:pt x="9269418" y="25370"/>
                  <a:pt x="9276147" y="29216"/>
                  <a:pt x="9282309" y="35378"/>
                </a:cubicBezTo>
                <a:cubicBezTo>
                  <a:pt x="9290525" y="43594"/>
                  <a:pt x="9294624" y="52817"/>
                  <a:pt x="9291464" y="55977"/>
                </a:cubicBezTo>
                <a:cubicBezTo>
                  <a:pt x="9288304" y="59137"/>
                  <a:pt x="9279081" y="55038"/>
                  <a:pt x="9270865" y="46822"/>
                </a:cubicBezTo>
                <a:cubicBezTo>
                  <a:pt x="9262649" y="38605"/>
                  <a:pt x="9258550" y="29383"/>
                  <a:pt x="9261710" y="26223"/>
                </a:cubicBezTo>
                <a:cubicBezTo>
                  <a:pt x="9262500" y="25433"/>
                  <a:pt x="9263669" y="25096"/>
                  <a:pt x="9265106" y="25165"/>
                </a:cubicBezTo>
                <a:close/>
                <a:moveTo>
                  <a:pt x="9028620" y="25165"/>
                </a:moveTo>
                <a:cubicBezTo>
                  <a:pt x="9032932" y="25370"/>
                  <a:pt x="9039661" y="29216"/>
                  <a:pt x="9045823" y="35378"/>
                </a:cubicBezTo>
                <a:cubicBezTo>
                  <a:pt x="9054039" y="43594"/>
                  <a:pt x="9058138" y="52817"/>
                  <a:pt x="9054978" y="55977"/>
                </a:cubicBezTo>
                <a:cubicBezTo>
                  <a:pt x="9051818" y="59137"/>
                  <a:pt x="9042595" y="55038"/>
                  <a:pt x="9034379" y="46822"/>
                </a:cubicBezTo>
                <a:cubicBezTo>
                  <a:pt x="9026163" y="38605"/>
                  <a:pt x="9022064" y="29383"/>
                  <a:pt x="9025224" y="26223"/>
                </a:cubicBezTo>
                <a:cubicBezTo>
                  <a:pt x="9026014" y="25433"/>
                  <a:pt x="9027183" y="25096"/>
                  <a:pt x="9028620" y="25165"/>
                </a:cubicBezTo>
                <a:close/>
                <a:moveTo>
                  <a:pt x="8792131" y="25165"/>
                </a:moveTo>
                <a:cubicBezTo>
                  <a:pt x="8796443" y="25370"/>
                  <a:pt x="8803172" y="29216"/>
                  <a:pt x="8809334" y="35378"/>
                </a:cubicBezTo>
                <a:cubicBezTo>
                  <a:pt x="8817550" y="43594"/>
                  <a:pt x="8821649" y="52817"/>
                  <a:pt x="8818489" y="55977"/>
                </a:cubicBezTo>
                <a:cubicBezTo>
                  <a:pt x="8815329" y="59137"/>
                  <a:pt x="8806106" y="55038"/>
                  <a:pt x="8797890" y="46822"/>
                </a:cubicBezTo>
                <a:cubicBezTo>
                  <a:pt x="8789674" y="38605"/>
                  <a:pt x="8785575" y="29383"/>
                  <a:pt x="8788735" y="26223"/>
                </a:cubicBezTo>
                <a:cubicBezTo>
                  <a:pt x="8789525" y="25433"/>
                  <a:pt x="8790694" y="25096"/>
                  <a:pt x="8792131" y="25165"/>
                </a:cubicBezTo>
                <a:close/>
                <a:moveTo>
                  <a:pt x="8555642" y="25165"/>
                </a:moveTo>
                <a:cubicBezTo>
                  <a:pt x="8559954" y="25370"/>
                  <a:pt x="8566683" y="29216"/>
                  <a:pt x="8572845" y="35378"/>
                </a:cubicBezTo>
                <a:cubicBezTo>
                  <a:pt x="8581061" y="43594"/>
                  <a:pt x="8585160" y="52817"/>
                  <a:pt x="8582000" y="55977"/>
                </a:cubicBezTo>
                <a:cubicBezTo>
                  <a:pt x="8578840" y="59137"/>
                  <a:pt x="8569617" y="55038"/>
                  <a:pt x="8561401" y="46822"/>
                </a:cubicBezTo>
                <a:cubicBezTo>
                  <a:pt x="8553185" y="38605"/>
                  <a:pt x="8549086" y="29383"/>
                  <a:pt x="8552246" y="26223"/>
                </a:cubicBezTo>
                <a:cubicBezTo>
                  <a:pt x="8553036" y="25433"/>
                  <a:pt x="8554205" y="25096"/>
                  <a:pt x="8555642" y="25165"/>
                </a:cubicBezTo>
                <a:close/>
                <a:moveTo>
                  <a:pt x="8319152" y="25165"/>
                </a:moveTo>
                <a:cubicBezTo>
                  <a:pt x="8323464" y="25370"/>
                  <a:pt x="8330193" y="29216"/>
                  <a:pt x="8336355" y="35378"/>
                </a:cubicBezTo>
                <a:cubicBezTo>
                  <a:pt x="8344571" y="43594"/>
                  <a:pt x="8348670" y="52817"/>
                  <a:pt x="8345510" y="55977"/>
                </a:cubicBezTo>
                <a:cubicBezTo>
                  <a:pt x="8342350" y="59137"/>
                  <a:pt x="8333127" y="55038"/>
                  <a:pt x="8324911" y="46822"/>
                </a:cubicBezTo>
                <a:cubicBezTo>
                  <a:pt x="8316695" y="38605"/>
                  <a:pt x="8312596" y="29383"/>
                  <a:pt x="8315756" y="26223"/>
                </a:cubicBezTo>
                <a:cubicBezTo>
                  <a:pt x="8316546" y="25433"/>
                  <a:pt x="8317715" y="25096"/>
                  <a:pt x="8319152" y="25165"/>
                </a:cubicBezTo>
                <a:close/>
                <a:moveTo>
                  <a:pt x="8082662" y="25165"/>
                </a:moveTo>
                <a:cubicBezTo>
                  <a:pt x="8086974" y="25370"/>
                  <a:pt x="8093702" y="29216"/>
                  <a:pt x="8099865" y="35378"/>
                </a:cubicBezTo>
                <a:cubicBezTo>
                  <a:pt x="8108081" y="43594"/>
                  <a:pt x="8112180" y="52817"/>
                  <a:pt x="8109020" y="55977"/>
                </a:cubicBezTo>
                <a:cubicBezTo>
                  <a:pt x="8105860" y="59137"/>
                  <a:pt x="8096637" y="55038"/>
                  <a:pt x="8088421" y="46822"/>
                </a:cubicBezTo>
                <a:cubicBezTo>
                  <a:pt x="8080205" y="38605"/>
                  <a:pt x="8076106" y="29383"/>
                  <a:pt x="8079266" y="26223"/>
                </a:cubicBezTo>
                <a:cubicBezTo>
                  <a:pt x="8080056" y="25433"/>
                  <a:pt x="8081225" y="25096"/>
                  <a:pt x="8082662" y="25165"/>
                </a:cubicBezTo>
                <a:close/>
                <a:moveTo>
                  <a:pt x="7846174" y="25165"/>
                </a:moveTo>
                <a:cubicBezTo>
                  <a:pt x="7850486" y="25370"/>
                  <a:pt x="7857214" y="29216"/>
                  <a:pt x="7863377" y="35378"/>
                </a:cubicBezTo>
                <a:cubicBezTo>
                  <a:pt x="7871593" y="43594"/>
                  <a:pt x="7875692" y="52817"/>
                  <a:pt x="7872532" y="55977"/>
                </a:cubicBezTo>
                <a:cubicBezTo>
                  <a:pt x="7869372" y="59137"/>
                  <a:pt x="7860149" y="55038"/>
                  <a:pt x="7851933" y="46822"/>
                </a:cubicBezTo>
                <a:cubicBezTo>
                  <a:pt x="7843717" y="38605"/>
                  <a:pt x="7839618" y="29383"/>
                  <a:pt x="7842778" y="26223"/>
                </a:cubicBezTo>
                <a:cubicBezTo>
                  <a:pt x="7843568" y="25433"/>
                  <a:pt x="7844737" y="25096"/>
                  <a:pt x="7846174" y="25165"/>
                </a:cubicBezTo>
                <a:close/>
                <a:moveTo>
                  <a:pt x="7609684" y="25165"/>
                </a:moveTo>
                <a:cubicBezTo>
                  <a:pt x="7613996" y="25370"/>
                  <a:pt x="7620724" y="29216"/>
                  <a:pt x="7626887" y="35378"/>
                </a:cubicBezTo>
                <a:cubicBezTo>
                  <a:pt x="7635103" y="43594"/>
                  <a:pt x="7639202" y="52817"/>
                  <a:pt x="7636042" y="55977"/>
                </a:cubicBezTo>
                <a:cubicBezTo>
                  <a:pt x="7632882" y="59137"/>
                  <a:pt x="7623659" y="55038"/>
                  <a:pt x="7615443" y="46822"/>
                </a:cubicBezTo>
                <a:cubicBezTo>
                  <a:pt x="7607227" y="38605"/>
                  <a:pt x="7603128" y="29383"/>
                  <a:pt x="7606288" y="26223"/>
                </a:cubicBezTo>
                <a:cubicBezTo>
                  <a:pt x="7607078" y="25433"/>
                  <a:pt x="7608247" y="25096"/>
                  <a:pt x="7609684" y="25165"/>
                </a:cubicBezTo>
                <a:close/>
                <a:moveTo>
                  <a:pt x="7373194" y="25165"/>
                </a:moveTo>
                <a:cubicBezTo>
                  <a:pt x="7377506" y="25370"/>
                  <a:pt x="7384234" y="29216"/>
                  <a:pt x="7390397" y="35378"/>
                </a:cubicBezTo>
                <a:cubicBezTo>
                  <a:pt x="7398613" y="43594"/>
                  <a:pt x="7402712" y="52817"/>
                  <a:pt x="7399552" y="55977"/>
                </a:cubicBezTo>
                <a:cubicBezTo>
                  <a:pt x="7396392" y="59137"/>
                  <a:pt x="7387169" y="55038"/>
                  <a:pt x="7378953" y="46822"/>
                </a:cubicBezTo>
                <a:cubicBezTo>
                  <a:pt x="7370737" y="38605"/>
                  <a:pt x="7366638" y="29383"/>
                  <a:pt x="7369798" y="26223"/>
                </a:cubicBezTo>
                <a:cubicBezTo>
                  <a:pt x="7370588" y="25433"/>
                  <a:pt x="7371757" y="25096"/>
                  <a:pt x="7373194" y="25165"/>
                </a:cubicBezTo>
                <a:close/>
                <a:moveTo>
                  <a:pt x="7136706" y="25165"/>
                </a:moveTo>
                <a:cubicBezTo>
                  <a:pt x="7141018" y="25370"/>
                  <a:pt x="7147746" y="29216"/>
                  <a:pt x="7153909" y="35378"/>
                </a:cubicBezTo>
                <a:cubicBezTo>
                  <a:pt x="7162125" y="43594"/>
                  <a:pt x="7166224" y="52817"/>
                  <a:pt x="7163064" y="55977"/>
                </a:cubicBezTo>
                <a:cubicBezTo>
                  <a:pt x="7159904" y="59137"/>
                  <a:pt x="7150681" y="55038"/>
                  <a:pt x="7142465" y="46822"/>
                </a:cubicBezTo>
                <a:cubicBezTo>
                  <a:pt x="7134249" y="38605"/>
                  <a:pt x="7130150" y="29383"/>
                  <a:pt x="7133310" y="26223"/>
                </a:cubicBezTo>
                <a:cubicBezTo>
                  <a:pt x="7134100" y="25433"/>
                  <a:pt x="7135269" y="25096"/>
                  <a:pt x="7136706" y="25165"/>
                </a:cubicBezTo>
                <a:close/>
                <a:moveTo>
                  <a:pt x="6900216" y="25165"/>
                </a:moveTo>
                <a:cubicBezTo>
                  <a:pt x="6904528" y="25370"/>
                  <a:pt x="6911256" y="29216"/>
                  <a:pt x="6917419" y="35378"/>
                </a:cubicBezTo>
                <a:cubicBezTo>
                  <a:pt x="6925635" y="43594"/>
                  <a:pt x="6929734" y="52817"/>
                  <a:pt x="6926574" y="55977"/>
                </a:cubicBezTo>
                <a:cubicBezTo>
                  <a:pt x="6923414" y="59137"/>
                  <a:pt x="6914191" y="55038"/>
                  <a:pt x="6905975" y="46822"/>
                </a:cubicBezTo>
                <a:cubicBezTo>
                  <a:pt x="6897759" y="38605"/>
                  <a:pt x="6893660" y="29383"/>
                  <a:pt x="6896820" y="26223"/>
                </a:cubicBezTo>
                <a:cubicBezTo>
                  <a:pt x="6897610" y="25433"/>
                  <a:pt x="6898779" y="25096"/>
                  <a:pt x="6900216" y="25165"/>
                </a:cubicBezTo>
                <a:close/>
                <a:moveTo>
                  <a:pt x="6663727" y="25165"/>
                </a:moveTo>
                <a:cubicBezTo>
                  <a:pt x="6668039" y="25370"/>
                  <a:pt x="6674767" y="29216"/>
                  <a:pt x="6680930" y="35378"/>
                </a:cubicBezTo>
                <a:cubicBezTo>
                  <a:pt x="6689146" y="43594"/>
                  <a:pt x="6693245" y="52817"/>
                  <a:pt x="6690085" y="55977"/>
                </a:cubicBezTo>
                <a:cubicBezTo>
                  <a:pt x="6686925" y="59137"/>
                  <a:pt x="6677702" y="55038"/>
                  <a:pt x="6669486" y="46822"/>
                </a:cubicBezTo>
                <a:cubicBezTo>
                  <a:pt x="6661270" y="38605"/>
                  <a:pt x="6657171" y="29383"/>
                  <a:pt x="6660331" y="26223"/>
                </a:cubicBezTo>
                <a:cubicBezTo>
                  <a:pt x="6661121" y="25433"/>
                  <a:pt x="6662290" y="25096"/>
                  <a:pt x="6663727" y="25165"/>
                </a:cubicBezTo>
                <a:close/>
                <a:moveTo>
                  <a:pt x="6427238" y="25165"/>
                </a:moveTo>
                <a:cubicBezTo>
                  <a:pt x="6431550" y="25370"/>
                  <a:pt x="6438278" y="29216"/>
                  <a:pt x="6444441" y="35378"/>
                </a:cubicBezTo>
                <a:cubicBezTo>
                  <a:pt x="6452657" y="43594"/>
                  <a:pt x="6456756" y="52817"/>
                  <a:pt x="6453596" y="55977"/>
                </a:cubicBezTo>
                <a:cubicBezTo>
                  <a:pt x="6450436" y="59137"/>
                  <a:pt x="6441213" y="55038"/>
                  <a:pt x="6432997" y="46822"/>
                </a:cubicBezTo>
                <a:cubicBezTo>
                  <a:pt x="6424781" y="38605"/>
                  <a:pt x="6420682" y="29383"/>
                  <a:pt x="6423842" y="26223"/>
                </a:cubicBezTo>
                <a:cubicBezTo>
                  <a:pt x="6424632" y="25433"/>
                  <a:pt x="6425801" y="25096"/>
                  <a:pt x="6427238" y="25165"/>
                </a:cubicBezTo>
                <a:close/>
                <a:moveTo>
                  <a:pt x="6190748" y="25165"/>
                </a:moveTo>
                <a:cubicBezTo>
                  <a:pt x="6195060" y="25370"/>
                  <a:pt x="6201788" y="29216"/>
                  <a:pt x="6207951" y="35378"/>
                </a:cubicBezTo>
                <a:cubicBezTo>
                  <a:pt x="6216167" y="43594"/>
                  <a:pt x="6220266" y="52817"/>
                  <a:pt x="6217106" y="55977"/>
                </a:cubicBezTo>
                <a:cubicBezTo>
                  <a:pt x="6213946" y="59137"/>
                  <a:pt x="6204723" y="55038"/>
                  <a:pt x="6196507" y="46822"/>
                </a:cubicBezTo>
                <a:cubicBezTo>
                  <a:pt x="6188291" y="38605"/>
                  <a:pt x="6184192" y="29383"/>
                  <a:pt x="6187352" y="26223"/>
                </a:cubicBezTo>
                <a:cubicBezTo>
                  <a:pt x="6188142" y="25433"/>
                  <a:pt x="6189311" y="25096"/>
                  <a:pt x="6190748" y="25165"/>
                </a:cubicBezTo>
                <a:close/>
                <a:moveTo>
                  <a:pt x="5954259" y="25165"/>
                </a:moveTo>
                <a:cubicBezTo>
                  <a:pt x="5958571" y="25370"/>
                  <a:pt x="5965299" y="29216"/>
                  <a:pt x="5971462" y="35378"/>
                </a:cubicBezTo>
                <a:cubicBezTo>
                  <a:pt x="5979678" y="43594"/>
                  <a:pt x="5983777" y="52817"/>
                  <a:pt x="5980617" y="55977"/>
                </a:cubicBezTo>
                <a:cubicBezTo>
                  <a:pt x="5977457" y="59137"/>
                  <a:pt x="5968234" y="55038"/>
                  <a:pt x="5960018" y="46822"/>
                </a:cubicBezTo>
                <a:cubicBezTo>
                  <a:pt x="5951802" y="38605"/>
                  <a:pt x="5947703" y="29383"/>
                  <a:pt x="5950863" y="26223"/>
                </a:cubicBezTo>
                <a:cubicBezTo>
                  <a:pt x="5951653" y="25433"/>
                  <a:pt x="5952822" y="25096"/>
                  <a:pt x="5954259" y="25165"/>
                </a:cubicBezTo>
                <a:close/>
                <a:moveTo>
                  <a:pt x="5717770" y="25165"/>
                </a:moveTo>
                <a:cubicBezTo>
                  <a:pt x="5722082" y="25370"/>
                  <a:pt x="5728810" y="29216"/>
                  <a:pt x="5734973" y="35378"/>
                </a:cubicBezTo>
                <a:cubicBezTo>
                  <a:pt x="5743189" y="43594"/>
                  <a:pt x="5747288" y="52817"/>
                  <a:pt x="5744128" y="55977"/>
                </a:cubicBezTo>
                <a:cubicBezTo>
                  <a:pt x="5740968" y="59137"/>
                  <a:pt x="5731745" y="55038"/>
                  <a:pt x="5723529" y="46822"/>
                </a:cubicBezTo>
                <a:cubicBezTo>
                  <a:pt x="5715313" y="38605"/>
                  <a:pt x="5711214" y="29383"/>
                  <a:pt x="5714374" y="26223"/>
                </a:cubicBezTo>
                <a:cubicBezTo>
                  <a:pt x="5715164" y="25433"/>
                  <a:pt x="5716333" y="25096"/>
                  <a:pt x="5717770" y="25165"/>
                </a:cubicBezTo>
                <a:close/>
                <a:moveTo>
                  <a:pt x="5481280" y="25165"/>
                </a:moveTo>
                <a:cubicBezTo>
                  <a:pt x="5485592" y="25370"/>
                  <a:pt x="5492320" y="29216"/>
                  <a:pt x="5498483" y="35378"/>
                </a:cubicBezTo>
                <a:cubicBezTo>
                  <a:pt x="5506699" y="43594"/>
                  <a:pt x="5510798" y="52817"/>
                  <a:pt x="5507638" y="55977"/>
                </a:cubicBezTo>
                <a:cubicBezTo>
                  <a:pt x="5504478" y="59137"/>
                  <a:pt x="5495255" y="55038"/>
                  <a:pt x="5487039" y="46822"/>
                </a:cubicBezTo>
                <a:cubicBezTo>
                  <a:pt x="5478823" y="38605"/>
                  <a:pt x="5474724" y="29383"/>
                  <a:pt x="5477884" y="26223"/>
                </a:cubicBezTo>
                <a:cubicBezTo>
                  <a:pt x="5478674" y="25433"/>
                  <a:pt x="5479843" y="25096"/>
                  <a:pt x="5481280" y="25165"/>
                </a:cubicBezTo>
                <a:close/>
                <a:moveTo>
                  <a:pt x="5244791" y="25165"/>
                </a:moveTo>
                <a:cubicBezTo>
                  <a:pt x="5249103" y="25370"/>
                  <a:pt x="5255831" y="29216"/>
                  <a:pt x="5261994" y="35378"/>
                </a:cubicBezTo>
                <a:cubicBezTo>
                  <a:pt x="5270210" y="43594"/>
                  <a:pt x="5274309" y="52817"/>
                  <a:pt x="5271149" y="55977"/>
                </a:cubicBezTo>
                <a:cubicBezTo>
                  <a:pt x="5267989" y="59137"/>
                  <a:pt x="5258766" y="55038"/>
                  <a:pt x="5250550" y="46822"/>
                </a:cubicBezTo>
                <a:cubicBezTo>
                  <a:pt x="5242334" y="38605"/>
                  <a:pt x="5238235" y="29383"/>
                  <a:pt x="5241395" y="26223"/>
                </a:cubicBezTo>
                <a:cubicBezTo>
                  <a:pt x="5242185" y="25433"/>
                  <a:pt x="5243354" y="25096"/>
                  <a:pt x="5244791" y="25165"/>
                </a:cubicBezTo>
                <a:close/>
                <a:moveTo>
                  <a:pt x="5008302" y="25165"/>
                </a:moveTo>
                <a:cubicBezTo>
                  <a:pt x="5012614" y="25370"/>
                  <a:pt x="5019342" y="29216"/>
                  <a:pt x="5025505" y="35378"/>
                </a:cubicBezTo>
                <a:cubicBezTo>
                  <a:pt x="5033721" y="43594"/>
                  <a:pt x="5037820" y="52817"/>
                  <a:pt x="5034660" y="55977"/>
                </a:cubicBezTo>
                <a:cubicBezTo>
                  <a:pt x="5031500" y="59137"/>
                  <a:pt x="5022277" y="55038"/>
                  <a:pt x="5014061" y="46822"/>
                </a:cubicBezTo>
                <a:cubicBezTo>
                  <a:pt x="5005845" y="38605"/>
                  <a:pt x="5001746" y="29383"/>
                  <a:pt x="5004906" y="26223"/>
                </a:cubicBezTo>
                <a:cubicBezTo>
                  <a:pt x="5005696" y="25433"/>
                  <a:pt x="5006865" y="25096"/>
                  <a:pt x="5008302" y="25165"/>
                </a:cubicBezTo>
                <a:close/>
                <a:moveTo>
                  <a:pt x="4771812" y="25165"/>
                </a:moveTo>
                <a:cubicBezTo>
                  <a:pt x="4776124" y="25370"/>
                  <a:pt x="4782852" y="29216"/>
                  <a:pt x="4789015" y="35378"/>
                </a:cubicBezTo>
                <a:cubicBezTo>
                  <a:pt x="4797231" y="43594"/>
                  <a:pt x="4801330" y="52817"/>
                  <a:pt x="4798170" y="55977"/>
                </a:cubicBezTo>
                <a:cubicBezTo>
                  <a:pt x="4795010" y="59137"/>
                  <a:pt x="4785787" y="55038"/>
                  <a:pt x="4777571" y="46822"/>
                </a:cubicBezTo>
                <a:cubicBezTo>
                  <a:pt x="4769355" y="38605"/>
                  <a:pt x="4765256" y="29383"/>
                  <a:pt x="4768416" y="26223"/>
                </a:cubicBezTo>
                <a:cubicBezTo>
                  <a:pt x="4769206" y="25433"/>
                  <a:pt x="4770375" y="25096"/>
                  <a:pt x="4771812" y="25165"/>
                </a:cubicBezTo>
                <a:close/>
                <a:moveTo>
                  <a:pt x="4522908" y="25165"/>
                </a:moveTo>
                <a:cubicBezTo>
                  <a:pt x="4527220" y="25370"/>
                  <a:pt x="4533948" y="29216"/>
                  <a:pt x="4540111" y="35378"/>
                </a:cubicBezTo>
                <a:cubicBezTo>
                  <a:pt x="4548327" y="43594"/>
                  <a:pt x="4552426" y="52817"/>
                  <a:pt x="4549266" y="55977"/>
                </a:cubicBezTo>
                <a:cubicBezTo>
                  <a:pt x="4546106" y="59137"/>
                  <a:pt x="4536883" y="55038"/>
                  <a:pt x="4528667" y="46822"/>
                </a:cubicBezTo>
                <a:cubicBezTo>
                  <a:pt x="4520451" y="38605"/>
                  <a:pt x="4516352" y="29383"/>
                  <a:pt x="4519512" y="26223"/>
                </a:cubicBezTo>
                <a:cubicBezTo>
                  <a:pt x="4520302" y="25433"/>
                  <a:pt x="4521471" y="25096"/>
                  <a:pt x="4522908" y="25165"/>
                </a:cubicBezTo>
                <a:close/>
                <a:moveTo>
                  <a:pt x="4286423" y="25165"/>
                </a:moveTo>
                <a:cubicBezTo>
                  <a:pt x="4290735" y="25370"/>
                  <a:pt x="4297463" y="29216"/>
                  <a:pt x="4303626" y="35378"/>
                </a:cubicBezTo>
                <a:cubicBezTo>
                  <a:pt x="4311842" y="43594"/>
                  <a:pt x="4315941" y="52817"/>
                  <a:pt x="4312781" y="55977"/>
                </a:cubicBezTo>
                <a:cubicBezTo>
                  <a:pt x="4309621" y="59137"/>
                  <a:pt x="4300398" y="55038"/>
                  <a:pt x="4292182" y="46822"/>
                </a:cubicBezTo>
                <a:cubicBezTo>
                  <a:pt x="4283966" y="38605"/>
                  <a:pt x="4279867" y="29383"/>
                  <a:pt x="4283027" y="26223"/>
                </a:cubicBezTo>
                <a:cubicBezTo>
                  <a:pt x="4283817" y="25433"/>
                  <a:pt x="4284986" y="25096"/>
                  <a:pt x="4286423" y="25165"/>
                </a:cubicBezTo>
                <a:close/>
                <a:moveTo>
                  <a:pt x="4049933" y="25165"/>
                </a:moveTo>
                <a:cubicBezTo>
                  <a:pt x="4054245" y="25370"/>
                  <a:pt x="4060973" y="29216"/>
                  <a:pt x="4067136" y="35378"/>
                </a:cubicBezTo>
                <a:cubicBezTo>
                  <a:pt x="4075352" y="43594"/>
                  <a:pt x="4079451" y="52817"/>
                  <a:pt x="4076291" y="55977"/>
                </a:cubicBezTo>
                <a:cubicBezTo>
                  <a:pt x="4073131" y="59137"/>
                  <a:pt x="4063908" y="55038"/>
                  <a:pt x="4055692" y="46822"/>
                </a:cubicBezTo>
                <a:cubicBezTo>
                  <a:pt x="4047476" y="38605"/>
                  <a:pt x="4043377" y="29383"/>
                  <a:pt x="4046537" y="26223"/>
                </a:cubicBezTo>
                <a:cubicBezTo>
                  <a:pt x="4047327" y="25433"/>
                  <a:pt x="4048496" y="25096"/>
                  <a:pt x="4049933" y="25165"/>
                </a:cubicBezTo>
                <a:close/>
                <a:moveTo>
                  <a:pt x="3813448" y="25165"/>
                </a:moveTo>
                <a:cubicBezTo>
                  <a:pt x="3817760" y="25370"/>
                  <a:pt x="3824489" y="29216"/>
                  <a:pt x="3830651" y="35378"/>
                </a:cubicBezTo>
                <a:cubicBezTo>
                  <a:pt x="3838867" y="43594"/>
                  <a:pt x="3842966" y="52817"/>
                  <a:pt x="3839806" y="55977"/>
                </a:cubicBezTo>
                <a:cubicBezTo>
                  <a:pt x="3836646" y="59137"/>
                  <a:pt x="3827424" y="55038"/>
                  <a:pt x="3819207" y="46822"/>
                </a:cubicBezTo>
                <a:cubicBezTo>
                  <a:pt x="3810991" y="38605"/>
                  <a:pt x="3806892" y="29383"/>
                  <a:pt x="3810052" y="26223"/>
                </a:cubicBezTo>
                <a:cubicBezTo>
                  <a:pt x="3810842" y="25433"/>
                  <a:pt x="3812011" y="25096"/>
                  <a:pt x="3813448" y="25165"/>
                </a:cubicBezTo>
                <a:close/>
                <a:moveTo>
                  <a:pt x="3576960" y="25165"/>
                </a:moveTo>
                <a:cubicBezTo>
                  <a:pt x="3581272" y="25370"/>
                  <a:pt x="3588000" y="29216"/>
                  <a:pt x="3594162" y="35378"/>
                </a:cubicBezTo>
                <a:cubicBezTo>
                  <a:pt x="3602378" y="43594"/>
                  <a:pt x="3606477" y="52817"/>
                  <a:pt x="3603317" y="55977"/>
                </a:cubicBezTo>
                <a:cubicBezTo>
                  <a:pt x="3600157" y="59137"/>
                  <a:pt x="3590935" y="55038"/>
                  <a:pt x="3582718" y="46822"/>
                </a:cubicBezTo>
                <a:cubicBezTo>
                  <a:pt x="3574502" y="38605"/>
                  <a:pt x="3570404" y="29383"/>
                  <a:pt x="3573563" y="26223"/>
                </a:cubicBezTo>
                <a:cubicBezTo>
                  <a:pt x="3574353" y="25433"/>
                  <a:pt x="3575522" y="25096"/>
                  <a:pt x="3576960" y="25165"/>
                </a:cubicBezTo>
                <a:close/>
                <a:moveTo>
                  <a:pt x="3340470" y="25165"/>
                </a:moveTo>
                <a:cubicBezTo>
                  <a:pt x="3344782" y="25370"/>
                  <a:pt x="3351510" y="29216"/>
                  <a:pt x="3357672" y="35378"/>
                </a:cubicBezTo>
                <a:cubicBezTo>
                  <a:pt x="3365888" y="43594"/>
                  <a:pt x="3369988" y="52817"/>
                  <a:pt x="3366828" y="55977"/>
                </a:cubicBezTo>
                <a:cubicBezTo>
                  <a:pt x="3363668" y="59137"/>
                  <a:pt x="3354445" y="55038"/>
                  <a:pt x="3346229" y="46822"/>
                </a:cubicBezTo>
                <a:cubicBezTo>
                  <a:pt x="3338013" y="38605"/>
                  <a:pt x="3333914" y="29383"/>
                  <a:pt x="3337073" y="26223"/>
                </a:cubicBezTo>
                <a:cubicBezTo>
                  <a:pt x="3337863" y="25433"/>
                  <a:pt x="3339033" y="25096"/>
                  <a:pt x="3340470" y="25165"/>
                </a:cubicBezTo>
                <a:close/>
                <a:moveTo>
                  <a:pt x="3103981" y="25165"/>
                </a:moveTo>
                <a:cubicBezTo>
                  <a:pt x="3108293" y="25370"/>
                  <a:pt x="3115022" y="29216"/>
                  <a:pt x="3121184" y="35378"/>
                </a:cubicBezTo>
                <a:cubicBezTo>
                  <a:pt x="3129400" y="43594"/>
                  <a:pt x="3133499" y="52817"/>
                  <a:pt x="3130339" y="55977"/>
                </a:cubicBezTo>
                <a:cubicBezTo>
                  <a:pt x="3127179" y="59137"/>
                  <a:pt x="3117956" y="55038"/>
                  <a:pt x="3109740" y="46822"/>
                </a:cubicBezTo>
                <a:cubicBezTo>
                  <a:pt x="3101524" y="38605"/>
                  <a:pt x="3097425" y="29383"/>
                  <a:pt x="3100585" y="26223"/>
                </a:cubicBezTo>
                <a:cubicBezTo>
                  <a:pt x="3101375" y="25433"/>
                  <a:pt x="3102544" y="25096"/>
                  <a:pt x="3103981" y="25165"/>
                </a:cubicBezTo>
                <a:close/>
                <a:moveTo>
                  <a:pt x="2867492" y="25165"/>
                </a:moveTo>
                <a:cubicBezTo>
                  <a:pt x="2871804" y="25370"/>
                  <a:pt x="2878532" y="29216"/>
                  <a:pt x="2884695" y="35378"/>
                </a:cubicBezTo>
                <a:cubicBezTo>
                  <a:pt x="2892911" y="43594"/>
                  <a:pt x="2897010" y="52817"/>
                  <a:pt x="2893849" y="55977"/>
                </a:cubicBezTo>
                <a:cubicBezTo>
                  <a:pt x="2890690" y="59137"/>
                  <a:pt x="2881467" y="55038"/>
                  <a:pt x="2873251" y="46822"/>
                </a:cubicBezTo>
                <a:cubicBezTo>
                  <a:pt x="2865035" y="38605"/>
                  <a:pt x="2860936" y="29383"/>
                  <a:pt x="2864096" y="26223"/>
                </a:cubicBezTo>
                <a:cubicBezTo>
                  <a:pt x="2864886" y="25433"/>
                  <a:pt x="2866054" y="25096"/>
                  <a:pt x="2867492" y="25165"/>
                </a:cubicBezTo>
                <a:close/>
                <a:moveTo>
                  <a:pt x="2631003" y="25165"/>
                </a:moveTo>
                <a:cubicBezTo>
                  <a:pt x="2635315" y="25370"/>
                  <a:pt x="2642043" y="29216"/>
                  <a:pt x="2648205" y="35378"/>
                </a:cubicBezTo>
                <a:cubicBezTo>
                  <a:pt x="2656421" y="43594"/>
                  <a:pt x="2660520" y="52817"/>
                  <a:pt x="2657360" y="55977"/>
                </a:cubicBezTo>
                <a:cubicBezTo>
                  <a:pt x="2654200" y="59137"/>
                  <a:pt x="2644977" y="55038"/>
                  <a:pt x="2636761" y="46822"/>
                </a:cubicBezTo>
                <a:cubicBezTo>
                  <a:pt x="2628545" y="38605"/>
                  <a:pt x="2624446" y="29383"/>
                  <a:pt x="2627606" y="26223"/>
                </a:cubicBezTo>
                <a:cubicBezTo>
                  <a:pt x="2628396" y="25433"/>
                  <a:pt x="2629565" y="25096"/>
                  <a:pt x="2631003" y="25165"/>
                </a:cubicBezTo>
                <a:close/>
                <a:moveTo>
                  <a:pt x="2394514" y="25165"/>
                </a:moveTo>
                <a:cubicBezTo>
                  <a:pt x="2398826" y="25370"/>
                  <a:pt x="2405554" y="29216"/>
                  <a:pt x="2411716" y="35378"/>
                </a:cubicBezTo>
                <a:cubicBezTo>
                  <a:pt x="2419932" y="43594"/>
                  <a:pt x="2424032" y="52817"/>
                  <a:pt x="2420871" y="55977"/>
                </a:cubicBezTo>
                <a:cubicBezTo>
                  <a:pt x="2417711" y="59137"/>
                  <a:pt x="2408490" y="55038"/>
                  <a:pt x="2400273" y="46822"/>
                </a:cubicBezTo>
                <a:cubicBezTo>
                  <a:pt x="2392057" y="38605"/>
                  <a:pt x="2387958" y="29383"/>
                  <a:pt x="2391118" y="26223"/>
                </a:cubicBezTo>
                <a:cubicBezTo>
                  <a:pt x="2391908" y="25433"/>
                  <a:pt x="2393077" y="25096"/>
                  <a:pt x="2394514" y="25165"/>
                </a:cubicBezTo>
                <a:close/>
                <a:moveTo>
                  <a:pt x="2158026" y="25165"/>
                </a:moveTo>
                <a:cubicBezTo>
                  <a:pt x="2162338" y="25370"/>
                  <a:pt x="2169067" y="29216"/>
                  <a:pt x="2175229" y="35378"/>
                </a:cubicBezTo>
                <a:cubicBezTo>
                  <a:pt x="2183444" y="43594"/>
                  <a:pt x="2187544" y="52817"/>
                  <a:pt x="2184383" y="55977"/>
                </a:cubicBezTo>
                <a:cubicBezTo>
                  <a:pt x="2181223" y="59137"/>
                  <a:pt x="2172001" y="55038"/>
                  <a:pt x="2163785" y="46822"/>
                </a:cubicBezTo>
                <a:cubicBezTo>
                  <a:pt x="2155568" y="38605"/>
                  <a:pt x="2151470" y="29383"/>
                  <a:pt x="2154630" y="26223"/>
                </a:cubicBezTo>
                <a:cubicBezTo>
                  <a:pt x="2155419" y="25433"/>
                  <a:pt x="2156589" y="25096"/>
                  <a:pt x="2158026" y="25165"/>
                </a:cubicBezTo>
                <a:close/>
                <a:moveTo>
                  <a:pt x="1921538" y="25165"/>
                </a:moveTo>
                <a:cubicBezTo>
                  <a:pt x="1925850" y="25370"/>
                  <a:pt x="1932578" y="29216"/>
                  <a:pt x="1938740" y="35378"/>
                </a:cubicBezTo>
                <a:cubicBezTo>
                  <a:pt x="1946956" y="43594"/>
                  <a:pt x="1951055" y="52817"/>
                  <a:pt x="1947895" y="55977"/>
                </a:cubicBezTo>
                <a:cubicBezTo>
                  <a:pt x="1944736" y="59137"/>
                  <a:pt x="1935513" y="55038"/>
                  <a:pt x="1927297" y="46822"/>
                </a:cubicBezTo>
                <a:cubicBezTo>
                  <a:pt x="1919080" y="38605"/>
                  <a:pt x="1914981" y="29383"/>
                  <a:pt x="1918141" y="26223"/>
                </a:cubicBezTo>
                <a:cubicBezTo>
                  <a:pt x="1918932" y="25433"/>
                  <a:pt x="1920100" y="25096"/>
                  <a:pt x="1921538" y="25165"/>
                </a:cubicBezTo>
                <a:close/>
                <a:moveTo>
                  <a:pt x="1685047" y="25165"/>
                </a:moveTo>
                <a:cubicBezTo>
                  <a:pt x="1689360" y="25370"/>
                  <a:pt x="1696087" y="29216"/>
                  <a:pt x="1702249" y="35378"/>
                </a:cubicBezTo>
                <a:cubicBezTo>
                  <a:pt x="1710466" y="43594"/>
                  <a:pt x="1714565" y="52817"/>
                  <a:pt x="1711405" y="55977"/>
                </a:cubicBezTo>
                <a:cubicBezTo>
                  <a:pt x="1708245" y="59137"/>
                  <a:pt x="1699023" y="55038"/>
                  <a:pt x="1690806" y="46822"/>
                </a:cubicBezTo>
                <a:cubicBezTo>
                  <a:pt x="1682590" y="38605"/>
                  <a:pt x="1678490" y="29383"/>
                  <a:pt x="1681650" y="26223"/>
                </a:cubicBezTo>
                <a:cubicBezTo>
                  <a:pt x="1682441" y="25433"/>
                  <a:pt x="1683610" y="25096"/>
                  <a:pt x="1685047" y="25165"/>
                </a:cubicBezTo>
                <a:close/>
                <a:moveTo>
                  <a:pt x="1448557" y="25165"/>
                </a:moveTo>
                <a:cubicBezTo>
                  <a:pt x="1452869" y="25370"/>
                  <a:pt x="1459597" y="29216"/>
                  <a:pt x="1465759" y="35378"/>
                </a:cubicBezTo>
                <a:cubicBezTo>
                  <a:pt x="1473976" y="43594"/>
                  <a:pt x="1478074" y="52817"/>
                  <a:pt x="1474914" y="55977"/>
                </a:cubicBezTo>
                <a:cubicBezTo>
                  <a:pt x="1471754" y="59137"/>
                  <a:pt x="1462532" y="55038"/>
                  <a:pt x="1454315" y="46822"/>
                </a:cubicBezTo>
                <a:cubicBezTo>
                  <a:pt x="1446099" y="38605"/>
                  <a:pt x="1442000" y="29383"/>
                  <a:pt x="1445160" y="26223"/>
                </a:cubicBezTo>
                <a:cubicBezTo>
                  <a:pt x="1445950" y="25433"/>
                  <a:pt x="1447120" y="25096"/>
                  <a:pt x="1448557" y="25165"/>
                </a:cubicBezTo>
                <a:close/>
                <a:moveTo>
                  <a:pt x="1212068" y="25165"/>
                </a:moveTo>
                <a:cubicBezTo>
                  <a:pt x="1216380" y="25370"/>
                  <a:pt x="1223109" y="29216"/>
                  <a:pt x="1229271" y="35378"/>
                </a:cubicBezTo>
                <a:cubicBezTo>
                  <a:pt x="1237487" y="43594"/>
                  <a:pt x="1241585" y="52817"/>
                  <a:pt x="1238425" y="55977"/>
                </a:cubicBezTo>
                <a:cubicBezTo>
                  <a:pt x="1235265" y="59137"/>
                  <a:pt x="1226043" y="55038"/>
                  <a:pt x="1217826" y="46822"/>
                </a:cubicBezTo>
                <a:cubicBezTo>
                  <a:pt x="1209610" y="38605"/>
                  <a:pt x="1205512" y="29383"/>
                  <a:pt x="1208672" y="26223"/>
                </a:cubicBezTo>
                <a:cubicBezTo>
                  <a:pt x="1209462" y="25433"/>
                  <a:pt x="1210631" y="25096"/>
                  <a:pt x="1212068" y="25165"/>
                </a:cubicBezTo>
                <a:close/>
                <a:moveTo>
                  <a:pt x="975577" y="25165"/>
                </a:moveTo>
                <a:cubicBezTo>
                  <a:pt x="979889" y="25370"/>
                  <a:pt x="986617" y="29216"/>
                  <a:pt x="992780" y="35378"/>
                </a:cubicBezTo>
                <a:cubicBezTo>
                  <a:pt x="1000996" y="43594"/>
                  <a:pt x="1005094" y="52817"/>
                  <a:pt x="1001934" y="55977"/>
                </a:cubicBezTo>
                <a:cubicBezTo>
                  <a:pt x="998775" y="59137"/>
                  <a:pt x="989552" y="55038"/>
                  <a:pt x="981335" y="46822"/>
                </a:cubicBezTo>
                <a:cubicBezTo>
                  <a:pt x="973119" y="38605"/>
                  <a:pt x="969020" y="29383"/>
                  <a:pt x="972181" y="26223"/>
                </a:cubicBezTo>
                <a:cubicBezTo>
                  <a:pt x="972971" y="25433"/>
                  <a:pt x="974140" y="25096"/>
                  <a:pt x="975577" y="25165"/>
                </a:cubicBezTo>
                <a:close/>
                <a:moveTo>
                  <a:pt x="739087" y="25165"/>
                </a:moveTo>
                <a:cubicBezTo>
                  <a:pt x="743399" y="25370"/>
                  <a:pt x="750127" y="29216"/>
                  <a:pt x="756289" y="35378"/>
                </a:cubicBezTo>
                <a:cubicBezTo>
                  <a:pt x="764506" y="43594"/>
                  <a:pt x="768605" y="52817"/>
                  <a:pt x="765444" y="55977"/>
                </a:cubicBezTo>
                <a:cubicBezTo>
                  <a:pt x="762284" y="59137"/>
                  <a:pt x="753062" y="55038"/>
                  <a:pt x="744846" y="46822"/>
                </a:cubicBezTo>
                <a:cubicBezTo>
                  <a:pt x="736629" y="38605"/>
                  <a:pt x="732531" y="29383"/>
                  <a:pt x="735691" y="26223"/>
                </a:cubicBezTo>
                <a:cubicBezTo>
                  <a:pt x="736481" y="25433"/>
                  <a:pt x="737650" y="25096"/>
                  <a:pt x="739087" y="25165"/>
                </a:cubicBezTo>
                <a:close/>
                <a:moveTo>
                  <a:pt x="502599" y="25165"/>
                </a:moveTo>
                <a:cubicBezTo>
                  <a:pt x="506911" y="25370"/>
                  <a:pt x="513640" y="29216"/>
                  <a:pt x="519802" y="35378"/>
                </a:cubicBezTo>
                <a:cubicBezTo>
                  <a:pt x="528018" y="43594"/>
                  <a:pt x="532117" y="52817"/>
                  <a:pt x="528957" y="55977"/>
                </a:cubicBezTo>
                <a:cubicBezTo>
                  <a:pt x="525797" y="59137"/>
                  <a:pt x="516574" y="55038"/>
                  <a:pt x="508358" y="46822"/>
                </a:cubicBezTo>
                <a:cubicBezTo>
                  <a:pt x="500142" y="38605"/>
                  <a:pt x="496043" y="29383"/>
                  <a:pt x="499203" y="26223"/>
                </a:cubicBezTo>
                <a:cubicBezTo>
                  <a:pt x="499993" y="25433"/>
                  <a:pt x="501162" y="25096"/>
                  <a:pt x="502599" y="25165"/>
                </a:cubicBezTo>
                <a:close/>
                <a:moveTo>
                  <a:pt x="266109" y="25165"/>
                </a:moveTo>
                <a:cubicBezTo>
                  <a:pt x="270421" y="25370"/>
                  <a:pt x="277150" y="29216"/>
                  <a:pt x="283312" y="35378"/>
                </a:cubicBezTo>
                <a:cubicBezTo>
                  <a:pt x="291528" y="43594"/>
                  <a:pt x="295627" y="52817"/>
                  <a:pt x="292467" y="55977"/>
                </a:cubicBezTo>
                <a:cubicBezTo>
                  <a:pt x="289307" y="59137"/>
                  <a:pt x="280084" y="55038"/>
                  <a:pt x="271868" y="46822"/>
                </a:cubicBezTo>
                <a:cubicBezTo>
                  <a:pt x="263652" y="38605"/>
                  <a:pt x="259553" y="29383"/>
                  <a:pt x="262713" y="26223"/>
                </a:cubicBezTo>
                <a:cubicBezTo>
                  <a:pt x="263503" y="25433"/>
                  <a:pt x="264672" y="25096"/>
                  <a:pt x="266109" y="25165"/>
                </a:cubicBezTo>
                <a:close/>
                <a:moveTo>
                  <a:pt x="29620" y="25165"/>
                </a:moveTo>
                <a:cubicBezTo>
                  <a:pt x="33932" y="25370"/>
                  <a:pt x="40660" y="29216"/>
                  <a:pt x="46822" y="35378"/>
                </a:cubicBezTo>
                <a:cubicBezTo>
                  <a:pt x="55038" y="43594"/>
                  <a:pt x="59137" y="52817"/>
                  <a:pt x="55977" y="55977"/>
                </a:cubicBezTo>
                <a:cubicBezTo>
                  <a:pt x="52817" y="59137"/>
                  <a:pt x="43595" y="55038"/>
                  <a:pt x="35379" y="46822"/>
                </a:cubicBezTo>
                <a:cubicBezTo>
                  <a:pt x="27162" y="38605"/>
                  <a:pt x="23063" y="29383"/>
                  <a:pt x="26223" y="26223"/>
                </a:cubicBezTo>
                <a:cubicBezTo>
                  <a:pt x="27013" y="25433"/>
                  <a:pt x="28182" y="25096"/>
                  <a:pt x="29620" y="25165"/>
                </a:cubicBezTo>
                <a:close/>
                <a:moveTo>
                  <a:pt x="9384930" y="25164"/>
                </a:moveTo>
                <a:cubicBezTo>
                  <a:pt x="9386367" y="25096"/>
                  <a:pt x="9387536" y="25433"/>
                  <a:pt x="9388326" y="26223"/>
                </a:cubicBezTo>
                <a:cubicBezTo>
                  <a:pt x="9391486" y="29383"/>
                  <a:pt x="9387388" y="38605"/>
                  <a:pt x="9379171" y="46822"/>
                </a:cubicBezTo>
                <a:cubicBezTo>
                  <a:pt x="9370955" y="55038"/>
                  <a:pt x="9361732" y="59137"/>
                  <a:pt x="9358572" y="55977"/>
                </a:cubicBezTo>
                <a:cubicBezTo>
                  <a:pt x="9355412" y="52816"/>
                  <a:pt x="9359511" y="43594"/>
                  <a:pt x="9367727" y="35378"/>
                </a:cubicBezTo>
                <a:cubicBezTo>
                  <a:pt x="9373890" y="29215"/>
                  <a:pt x="9380618" y="25369"/>
                  <a:pt x="9384930" y="25164"/>
                </a:cubicBezTo>
                <a:close/>
                <a:moveTo>
                  <a:pt x="9148444" y="25164"/>
                </a:moveTo>
                <a:cubicBezTo>
                  <a:pt x="9149881" y="25096"/>
                  <a:pt x="9151050" y="25433"/>
                  <a:pt x="9151840" y="26223"/>
                </a:cubicBezTo>
                <a:cubicBezTo>
                  <a:pt x="9155000" y="29383"/>
                  <a:pt x="9150902" y="38605"/>
                  <a:pt x="9142685" y="46822"/>
                </a:cubicBezTo>
                <a:cubicBezTo>
                  <a:pt x="9134469" y="55038"/>
                  <a:pt x="9125246" y="59137"/>
                  <a:pt x="9122086" y="55977"/>
                </a:cubicBezTo>
                <a:cubicBezTo>
                  <a:pt x="9118926" y="52816"/>
                  <a:pt x="9123025" y="43594"/>
                  <a:pt x="9131241" y="35378"/>
                </a:cubicBezTo>
                <a:cubicBezTo>
                  <a:pt x="9137404" y="29215"/>
                  <a:pt x="9144132" y="25369"/>
                  <a:pt x="9148444" y="25164"/>
                </a:cubicBezTo>
                <a:close/>
                <a:moveTo>
                  <a:pt x="8911955" y="25164"/>
                </a:moveTo>
                <a:cubicBezTo>
                  <a:pt x="8913392" y="25096"/>
                  <a:pt x="8914561" y="25433"/>
                  <a:pt x="8915351" y="26223"/>
                </a:cubicBezTo>
                <a:cubicBezTo>
                  <a:pt x="8918511" y="29383"/>
                  <a:pt x="8914412" y="38605"/>
                  <a:pt x="8906196" y="46822"/>
                </a:cubicBezTo>
                <a:cubicBezTo>
                  <a:pt x="8897980" y="55038"/>
                  <a:pt x="8888757" y="59137"/>
                  <a:pt x="8885597" y="55977"/>
                </a:cubicBezTo>
                <a:cubicBezTo>
                  <a:pt x="8882437" y="52816"/>
                  <a:pt x="8886536" y="43594"/>
                  <a:pt x="8894752" y="35378"/>
                </a:cubicBezTo>
                <a:cubicBezTo>
                  <a:pt x="8900915" y="29215"/>
                  <a:pt x="8907643" y="25369"/>
                  <a:pt x="8911955" y="25164"/>
                </a:cubicBezTo>
                <a:close/>
                <a:moveTo>
                  <a:pt x="8675466" y="25164"/>
                </a:moveTo>
                <a:cubicBezTo>
                  <a:pt x="8676903" y="25096"/>
                  <a:pt x="8678072" y="25433"/>
                  <a:pt x="8678862" y="26223"/>
                </a:cubicBezTo>
                <a:cubicBezTo>
                  <a:pt x="8682022" y="29383"/>
                  <a:pt x="8677924" y="38605"/>
                  <a:pt x="8669707" y="46822"/>
                </a:cubicBezTo>
                <a:cubicBezTo>
                  <a:pt x="8661491" y="55038"/>
                  <a:pt x="8652268" y="59137"/>
                  <a:pt x="8649108" y="55977"/>
                </a:cubicBezTo>
                <a:cubicBezTo>
                  <a:pt x="8645948" y="52816"/>
                  <a:pt x="8650047" y="43594"/>
                  <a:pt x="8658263" y="35378"/>
                </a:cubicBezTo>
                <a:cubicBezTo>
                  <a:pt x="8664426" y="29215"/>
                  <a:pt x="8671154" y="25369"/>
                  <a:pt x="8675466" y="25164"/>
                </a:cubicBezTo>
                <a:close/>
                <a:moveTo>
                  <a:pt x="8438976" y="25164"/>
                </a:moveTo>
                <a:cubicBezTo>
                  <a:pt x="8440413" y="25096"/>
                  <a:pt x="8441582" y="25433"/>
                  <a:pt x="8442372" y="26223"/>
                </a:cubicBezTo>
                <a:cubicBezTo>
                  <a:pt x="8445532" y="29383"/>
                  <a:pt x="8441434" y="38605"/>
                  <a:pt x="8433217" y="46822"/>
                </a:cubicBezTo>
                <a:cubicBezTo>
                  <a:pt x="8425001" y="55038"/>
                  <a:pt x="8415778" y="59137"/>
                  <a:pt x="8412618" y="55977"/>
                </a:cubicBezTo>
                <a:cubicBezTo>
                  <a:pt x="8409458" y="52816"/>
                  <a:pt x="8413557" y="43594"/>
                  <a:pt x="8421773" y="35378"/>
                </a:cubicBezTo>
                <a:cubicBezTo>
                  <a:pt x="8427936" y="29215"/>
                  <a:pt x="8434664" y="25369"/>
                  <a:pt x="8438976" y="25164"/>
                </a:cubicBezTo>
                <a:close/>
                <a:moveTo>
                  <a:pt x="8202486" y="25164"/>
                </a:moveTo>
                <a:cubicBezTo>
                  <a:pt x="8203923" y="25096"/>
                  <a:pt x="8205092" y="25433"/>
                  <a:pt x="8205882" y="26223"/>
                </a:cubicBezTo>
                <a:cubicBezTo>
                  <a:pt x="8209042" y="29383"/>
                  <a:pt x="8204944" y="38605"/>
                  <a:pt x="8196727" y="46822"/>
                </a:cubicBezTo>
                <a:cubicBezTo>
                  <a:pt x="8188511" y="55038"/>
                  <a:pt x="8179288" y="59137"/>
                  <a:pt x="8176128" y="55977"/>
                </a:cubicBezTo>
                <a:cubicBezTo>
                  <a:pt x="8172968" y="52816"/>
                  <a:pt x="8177067" y="43594"/>
                  <a:pt x="8185283" y="35378"/>
                </a:cubicBezTo>
                <a:cubicBezTo>
                  <a:pt x="8191446" y="29215"/>
                  <a:pt x="8198174" y="25369"/>
                  <a:pt x="8202486" y="25164"/>
                </a:cubicBezTo>
                <a:close/>
                <a:moveTo>
                  <a:pt x="7965998" y="25164"/>
                </a:moveTo>
                <a:cubicBezTo>
                  <a:pt x="7967435" y="25096"/>
                  <a:pt x="7968604" y="25433"/>
                  <a:pt x="7969394" y="26223"/>
                </a:cubicBezTo>
                <a:cubicBezTo>
                  <a:pt x="7972554" y="29383"/>
                  <a:pt x="7968455" y="38605"/>
                  <a:pt x="7960239" y="46822"/>
                </a:cubicBezTo>
                <a:cubicBezTo>
                  <a:pt x="7952023" y="55038"/>
                  <a:pt x="7942800" y="59137"/>
                  <a:pt x="7939640" y="55977"/>
                </a:cubicBezTo>
                <a:cubicBezTo>
                  <a:pt x="7936480" y="52816"/>
                  <a:pt x="7940579" y="43594"/>
                  <a:pt x="7948795" y="35378"/>
                </a:cubicBezTo>
                <a:cubicBezTo>
                  <a:pt x="7954957" y="29215"/>
                  <a:pt x="7961685" y="25369"/>
                  <a:pt x="7965998" y="25164"/>
                </a:cubicBezTo>
                <a:close/>
                <a:moveTo>
                  <a:pt x="7729508" y="25164"/>
                </a:moveTo>
                <a:cubicBezTo>
                  <a:pt x="7730945" y="25096"/>
                  <a:pt x="7732114" y="25433"/>
                  <a:pt x="7732904" y="26223"/>
                </a:cubicBezTo>
                <a:cubicBezTo>
                  <a:pt x="7736064" y="29383"/>
                  <a:pt x="7731965" y="38605"/>
                  <a:pt x="7723749" y="46822"/>
                </a:cubicBezTo>
                <a:cubicBezTo>
                  <a:pt x="7715533" y="55038"/>
                  <a:pt x="7706310" y="59137"/>
                  <a:pt x="7703150" y="55977"/>
                </a:cubicBezTo>
                <a:cubicBezTo>
                  <a:pt x="7699990" y="52816"/>
                  <a:pt x="7704089" y="43594"/>
                  <a:pt x="7712305" y="35378"/>
                </a:cubicBezTo>
                <a:cubicBezTo>
                  <a:pt x="7718467" y="29215"/>
                  <a:pt x="7725195" y="25369"/>
                  <a:pt x="7729508" y="25164"/>
                </a:cubicBezTo>
                <a:close/>
                <a:moveTo>
                  <a:pt x="7493018" y="25164"/>
                </a:moveTo>
                <a:cubicBezTo>
                  <a:pt x="7494455" y="25096"/>
                  <a:pt x="7495624" y="25433"/>
                  <a:pt x="7496414" y="26223"/>
                </a:cubicBezTo>
                <a:cubicBezTo>
                  <a:pt x="7499574" y="29383"/>
                  <a:pt x="7495475" y="38605"/>
                  <a:pt x="7487259" y="46822"/>
                </a:cubicBezTo>
                <a:cubicBezTo>
                  <a:pt x="7479043" y="55038"/>
                  <a:pt x="7469820" y="59137"/>
                  <a:pt x="7466660" y="55977"/>
                </a:cubicBezTo>
                <a:cubicBezTo>
                  <a:pt x="7463500" y="52816"/>
                  <a:pt x="7467599" y="43594"/>
                  <a:pt x="7475815" y="35378"/>
                </a:cubicBezTo>
                <a:cubicBezTo>
                  <a:pt x="7481977" y="29215"/>
                  <a:pt x="7488705" y="25369"/>
                  <a:pt x="7493018" y="25164"/>
                </a:cubicBezTo>
                <a:close/>
                <a:moveTo>
                  <a:pt x="7256530" y="25164"/>
                </a:moveTo>
                <a:cubicBezTo>
                  <a:pt x="7257967" y="25096"/>
                  <a:pt x="7259136" y="25433"/>
                  <a:pt x="7259926" y="26223"/>
                </a:cubicBezTo>
                <a:cubicBezTo>
                  <a:pt x="7263086" y="29383"/>
                  <a:pt x="7258987" y="38605"/>
                  <a:pt x="7250771" y="46822"/>
                </a:cubicBezTo>
                <a:cubicBezTo>
                  <a:pt x="7242555" y="55038"/>
                  <a:pt x="7233332" y="59137"/>
                  <a:pt x="7230172" y="55977"/>
                </a:cubicBezTo>
                <a:cubicBezTo>
                  <a:pt x="7227012" y="52816"/>
                  <a:pt x="7231111" y="43594"/>
                  <a:pt x="7239327" y="35378"/>
                </a:cubicBezTo>
                <a:cubicBezTo>
                  <a:pt x="7245489" y="29215"/>
                  <a:pt x="7252217" y="25369"/>
                  <a:pt x="7256530" y="25164"/>
                </a:cubicBezTo>
                <a:close/>
                <a:moveTo>
                  <a:pt x="7020040" y="25164"/>
                </a:moveTo>
                <a:cubicBezTo>
                  <a:pt x="7021477" y="25096"/>
                  <a:pt x="7022646" y="25433"/>
                  <a:pt x="7023436" y="26223"/>
                </a:cubicBezTo>
                <a:cubicBezTo>
                  <a:pt x="7026596" y="29383"/>
                  <a:pt x="7022497" y="38605"/>
                  <a:pt x="7014281" y="46822"/>
                </a:cubicBezTo>
                <a:cubicBezTo>
                  <a:pt x="7006065" y="55038"/>
                  <a:pt x="6996842" y="59137"/>
                  <a:pt x="6993682" y="55977"/>
                </a:cubicBezTo>
                <a:cubicBezTo>
                  <a:pt x="6990522" y="52816"/>
                  <a:pt x="6994621" y="43594"/>
                  <a:pt x="7002837" y="35378"/>
                </a:cubicBezTo>
                <a:cubicBezTo>
                  <a:pt x="7008999" y="29215"/>
                  <a:pt x="7015727" y="25369"/>
                  <a:pt x="7020040" y="25164"/>
                </a:cubicBezTo>
                <a:close/>
                <a:moveTo>
                  <a:pt x="6783551" y="25164"/>
                </a:moveTo>
                <a:cubicBezTo>
                  <a:pt x="6784988" y="25096"/>
                  <a:pt x="6786157" y="25433"/>
                  <a:pt x="6786947" y="26223"/>
                </a:cubicBezTo>
                <a:cubicBezTo>
                  <a:pt x="6790107" y="29383"/>
                  <a:pt x="6786008" y="38605"/>
                  <a:pt x="6777792" y="46822"/>
                </a:cubicBezTo>
                <a:cubicBezTo>
                  <a:pt x="6769576" y="55038"/>
                  <a:pt x="6760353" y="59137"/>
                  <a:pt x="6757193" y="55977"/>
                </a:cubicBezTo>
                <a:cubicBezTo>
                  <a:pt x="6754033" y="52816"/>
                  <a:pt x="6758132" y="43594"/>
                  <a:pt x="6766348" y="35378"/>
                </a:cubicBezTo>
                <a:cubicBezTo>
                  <a:pt x="6772510" y="29215"/>
                  <a:pt x="6779238" y="25369"/>
                  <a:pt x="6783551" y="25164"/>
                </a:cubicBezTo>
                <a:close/>
                <a:moveTo>
                  <a:pt x="6547062" y="25164"/>
                </a:moveTo>
                <a:cubicBezTo>
                  <a:pt x="6548499" y="25096"/>
                  <a:pt x="6549668" y="25433"/>
                  <a:pt x="6550458" y="26223"/>
                </a:cubicBezTo>
                <a:cubicBezTo>
                  <a:pt x="6553618" y="29383"/>
                  <a:pt x="6549519" y="38605"/>
                  <a:pt x="6541303" y="46822"/>
                </a:cubicBezTo>
                <a:cubicBezTo>
                  <a:pt x="6533087" y="55038"/>
                  <a:pt x="6523864" y="59137"/>
                  <a:pt x="6520704" y="55977"/>
                </a:cubicBezTo>
                <a:cubicBezTo>
                  <a:pt x="6517544" y="52816"/>
                  <a:pt x="6521643" y="43594"/>
                  <a:pt x="6529859" y="35378"/>
                </a:cubicBezTo>
                <a:cubicBezTo>
                  <a:pt x="6536021" y="29215"/>
                  <a:pt x="6542749" y="25369"/>
                  <a:pt x="6547062" y="25164"/>
                </a:cubicBezTo>
                <a:close/>
                <a:moveTo>
                  <a:pt x="6310572" y="25164"/>
                </a:moveTo>
                <a:cubicBezTo>
                  <a:pt x="6312009" y="25096"/>
                  <a:pt x="6313178" y="25433"/>
                  <a:pt x="6313968" y="26223"/>
                </a:cubicBezTo>
                <a:cubicBezTo>
                  <a:pt x="6317128" y="29383"/>
                  <a:pt x="6313029" y="38605"/>
                  <a:pt x="6304813" y="46822"/>
                </a:cubicBezTo>
                <a:cubicBezTo>
                  <a:pt x="6296597" y="55038"/>
                  <a:pt x="6287374" y="59137"/>
                  <a:pt x="6284214" y="55977"/>
                </a:cubicBezTo>
                <a:cubicBezTo>
                  <a:pt x="6281054" y="52816"/>
                  <a:pt x="6285153" y="43594"/>
                  <a:pt x="6293369" y="35378"/>
                </a:cubicBezTo>
                <a:cubicBezTo>
                  <a:pt x="6299531" y="29215"/>
                  <a:pt x="6306259" y="25369"/>
                  <a:pt x="6310572" y="25164"/>
                </a:cubicBezTo>
                <a:close/>
                <a:moveTo>
                  <a:pt x="6074083" y="25164"/>
                </a:moveTo>
                <a:cubicBezTo>
                  <a:pt x="6075520" y="25096"/>
                  <a:pt x="6076689" y="25433"/>
                  <a:pt x="6077479" y="26223"/>
                </a:cubicBezTo>
                <a:cubicBezTo>
                  <a:pt x="6080639" y="29383"/>
                  <a:pt x="6076540" y="38605"/>
                  <a:pt x="6068324" y="46822"/>
                </a:cubicBezTo>
                <a:cubicBezTo>
                  <a:pt x="6060108" y="55038"/>
                  <a:pt x="6050885" y="59137"/>
                  <a:pt x="6047725" y="55977"/>
                </a:cubicBezTo>
                <a:cubicBezTo>
                  <a:pt x="6044565" y="52816"/>
                  <a:pt x="6048664" y="43594"/>
                  <a:pt x="6056880" y="35378"/>
                </a:cubicBezTo>
                <a:cubicBezTo>
                  <a:pt x="6063042" y="29215"/>
                  <a:pt x="6069770" y="25369"/>
                  <a:pt x="6074083" y="25164"/>
                </a:cubicBezTo>
                <a:close/>
                <a:moveTo>
                  <a:pt x="5837594" y="25164"/>
                </a:moveTo>
                <a:cubicBezTo>
                  <a:pt x="5839031" y="25096"/>
                  <a:pt x="5840200" y="25433"/>
                  <a:pt x="5840990" y="26223"/>
                </a:cubicBezTo>
                <a:cubicBezTo>
                  <a:pt x="5844150" y="29383"/>
                  <a:pt x="5840051" y="38605"/>
                  <a:pt x="5831835" y="46822"/>
                </a:cubicBezTo>
                <a:cubicBezTo>
                  <a:pt x="5823619" y="55038"/>
                  <a:pt x="5814396" y="59137"/>
                  <a:pt x="5811236" y="55977"/>
                </a:cubicBezTo>
                <a:cubicBezTo>
                  <a:pt x="5808076" y="52816"/>
                  <a:pt x="5812175" y="43594"/>
                  <a:pt x="5820391" y="35378"/>
                </a:cubicBezTo>
                <a:cubicBezTo>
                  <a:pt x="5826553" y="29215"/>
                  <a:pt x="5833281" y="25369"/>
                  <a:pt x="5837594" y="25164"/>
                </a:cubicBezTo>
                <a:close/>
                <a:moveTo>
                  <a:pt x="5601104" y="25164"/>
                </a:moveTo>
                <a:cubicBezTo>
                  <a:pt x="5602541" y="25096"/>
                  <a:pt x="5603710" y="25433"/>
                  <a:pt x="5604500" y="26223"/>
                </a:cubicBezTo>
                <a:cubicBezTo>
                  <a:pt x="5607660" y="29383"/>
                  <a:pt x="5603561" y="38605"/>
                  <a:pt x="5595345" y="46822"/>
                </a:cubicBezTo>
                <a:cubicBezTo>
                  <a:pt x="5587129" y="55038"/>
                  <a:pt x="5577906" y="59137"/>
                  <a:pt x="5574746" y="55977"/>
                </a:cubicBezTo>
                <a:cubicBezTo>
                  <a:pt x="5571586" y="52816"/>
                  <a:pt x="5575685" y="43594"/>
                  <a:pt x="5583901" y="35378"/>
                </a:cubicBezTo>
                <a:cubicBezTo>
                  <a:pt x="5590063" y="29215"/>
                  <a:pt x="5596791" y="25369"/>
                  <a:pt x="5601104" y="25164"/>
                </a:cubicBezTo>
                <a:close/>
                <a:moveTo>
                  <a:pt x="5364615" y="25164"/>
                </a:moveTo>
                <a:cubicBezTo>
                  <a:pt x="5366052" y="25096"/>
                  <a:pt x="5367221" y="25433"/>
                  <a:pt x="5368011" y="26223"/>
                </a:cubicBezTo>
                <a:cubicBezTo>
                  <a:pt x="5371171" y="29383"/>
                  <a:pt x="5367072" y="38605"/>
                  <a:pt x="5358856" y="46822"/>
                </a:cubicBezTo>
                <a:cubicBezTo>
                  <a:pt x="5350640" y="55038"/>
                  <a:pt x="5341417" y="59137"/>
                  <a:pt x="5338257" y="55977"/>
                </a:cubicBezTo>
                <a:cubicBezTo>
                  <a:pt x="5335097" y="52816"/>
                  <a:pt x="5339196" y="43594"/>
                  <a:pt x="5347412" y="35378"/>
                </a:cubicBezTo>
                <a:cubicBezTo>
                  <a:pt x="5353574" y="29215"/>
                  <a:pt x="5360302" y="25369"/>
                  <a:pt x="5364615" y="25164"/>
                </a:cubicBezTo>
                <a:close/>
                <a:moveTo>
                  <a:pt x="5128126" y="25164"/>
                </a:moveTo>
                <a:cubicBezTo>
                  <a:pt x="5129563" y="25096"/>
                  <a:pt x="5130732" y="25433"/>
                  <a:pt x="5131522" y="26223"/>
                </a:cubicBezTo>
                <a:cubicBezTo>
                  <a:pt x="5134682" y="29383"/>
                  <a:pt x="5130583" y="38605"/>
                  <a:pt x="5122367" y="46822"/>
                </a:cubicBezTo>
                <a:cubicBezTo>
                  <a:pt x="5114151" y="55038"/>
                  <a:pt x="5104928" y="59137"/>
                  <a:pt x="5101768" y="55977"/>
                </a:cubicBezTo>
                <a:cubicBezTo>
                  <a:pt x="5098608" y="52816"/>
                  <a:pt x="5102707" y="43594"/>
                  <a:pt x="5110923" y="35378"/>
                </a:cubicBezTo>
                <a:cubicBezTo>
                  <a:pt x="5117085" y="29215"/>
                  <a:pt x="5123813" y="25369"/>
                  <a:pt x="5128126" y="25164"/>
                </a:cubicBezTo>
                <a:close/>
                <a:moveTo>
                  <a:pt x="4891636" y="25164"/>
                </a:moveTo>
                <a:cubicBezTo>
                  <a:pt x="4893073" y="25096"/>
                  <a:pt x="4894242" y="25433"/>
                  <a:pt x="4895032" y="26223"/>
                </a:cubicBezTo>
                <a:cubicBezTo>
                  <a:pt x="4898192" y="29383"/>
                  <a:pt x="4894093" y="38605"/>
                  <a:pt x="4885877" y="46822"/>
                </a:cubicBezTo>
                <a:cubicBezTo>
                  <a:pt x="4877661" y="55038"/>
                  <a:pt x="4868438" y="59137"/>
                  <a:pt x="4865278" y="55977"/>
                </a:cubicBezTo>
                <a:cubicBezTo>
                  <a:pt x="4862118" y="52816"/>
                  <a:pt x="4866217" y="43594"/>
                  <a:pt x="4874433" y="35378"/>
                </a:cubicBezTo>
                <a:cubicBezTo>
                  <a:pt x="4880595" y="29215"/>
                  <a:pt x="4887323" y="25369"/>
                  <a:pt x="4891636" y="25164"/>
                </a:cubicBezTo>
                <a:close/>
                <a:moveTo>
                  <a:pt x="4642732" y="25164"/>
                </a:moveTo>
                <a:cubicBezTo>
                  <a:pt x="4644169" y="25096"/>
                  <a:pt x="4645338" y="25433"/>
                  <a:pt x="4646128" y="26223"/>
                </a:cubicBezTo>
                <a:cubicBezTo>
                  <a:pt x="4649288" y="29383"/>
                  <a:pt x="4645189" y="38605"/>
                  <a:pt x="4636973" y="46822"/>
                </a:cubicBezTo>
                <a:cubicBezTo>
                  <a:pt x="4628757" y="55038"/>
                  <a:pt x="4619534" y="59137"/>
                  <a:pt x="4616374" y="55977"/>
                </a:cubicBezTo>
                <a:cubicBezTo>
                  <a:pt x="4613214" y="52816"/>
                  <a:pt x="4617313" y="43594"/>
                  <a:pt x="4625529" y="35378"/>
                </a:cubicBezTo>
                <a:cubicBezTo>
                  <a:pt x="4631691" y="29215"/>
                  <a:pt x="4638419" y="25369"/>
                  <a:pt x="4642732" y="25164"/>
                </a:cubicBezTo>
                <a:close/>
                <a:moveTo>
                  <a:pt x="4406247" y="25164"/>
                </a:moveTo>
                <a:cubicBezTo>
                  <a:pt x="4407684" y="25096"/>
                  <a:pt x="4408853" y="25433"/>
                  <a:pt x="4409643" y="26223"/>
                </a:cubicBezTo>
                <a:cubicBezTo>
                  <a:pt x="4412803" y="29383"/>
                  <a:pt x="4408704" y="38605"/>
                  <a:pt x="4400488" y="46822"/>
                </a:cubicBezTo>
                <a:cubicBezTo>
                  <a:pt x="4392272" y="55038"/>
                  <a:pt x="4383049" y="59137"/>
                  <a:pt x="4379889" y="55977"/>
                </a:cubicBezTo>
                <a:cubicBezTo>
                  <a:pt x="4376729" y="52816"/>
                  <a:pt x="4380828" y="43594"/>
                  <a:pt x="4389044" y="35378"/>
                </a:cubicBezTo>
                <a:cubicBezTo>
                  <a:pt x="4395206" y="29215"/>
                  <a:pt x="4401934" y="25369"/>
                  <a:pt x="4406247" y="25164"/>
                </a:cubicBezTo>
                <a:close/>
                <a:moveTo>
                  <a:pt x="4169757" y="25164"/>
                </a:moveTo>
                <a:cubicBezTo>
                  <a:pt x="4171194" y="25096"/>
                  <a:pt x="4172363" y="25433"/>
                  <a:pt x="4173153" y="26223"/>
                </a:cubicBezTo>
                <a:cubicBezTo>
                  <a:pt x="4176313" y="29383"/>
                  <a:pt x="4172214" y="38605"/>
                  <a:pt x="4163998" y="46822"/>
                </a:cubicBezTo>
                <a:cubicBezTo>
                  <a:pt x="4155782" y="55038"/>
                  <a:pt x="4146559" y="59137"/>
                  <a:pt x="4143399" y="55977"/>
                </a:cubicBezTo>
                <a:cubicBezTo>
                  <a:pt x="4140239" y="52816"/>
                  <a:pt x="4144338" y="43594"/>
                  <a:pt x="4152554" y="35378"/>
                </a:cubicBezTo>
                <a:cubicBezTo>
                  <a:pt x="4158716" y="29215"/>
                  <a:pt x="4165444" y="25369"/>
                  <a:pt x="4169757" y="25164"/>
                </a:cubicBezTo>
                <a:close/>
                <a:moveTo>
                  <a:pt x="3933272" y="25164"/>
                </a:moveTo>
                <a:cubicBezTo>
                  <a:pt x="3934709" y="25096"/>
                  <a:pt x="3935878" y="25433"/>
                  <a:pt x="3936668" y="26223"/>
                </a:cubicBezTo>
                <a:cubicBezTo>
                  <a:pt x="3939828" y="29383"/>
                  <a:pt x="3935730" y="38605"/>
                  <a:pt x="3927513" y="46822"/>
                </a:cubicBezTo>
                <a:cubicBezTo>
                  <a:pt x="3919297" y="55038"/>
                  <a:pt x="3910075" y="59137"/>
                  <a:pt x="3906914" y="55977"/>
                </a:cubicBezTo>
                <a:cubicBezTo>
                  <a:pt x="3903754" y="52816"/>
                  <a:pt x="3907853" y="43594"/>
                  <a:pt x="3916069" y="35378"/>
                </a:cubicBezTo>
                <a:cubicBezTo>
                  <a:pt x="3922231" y="29215"/>
                  <a:pt x="3928960" y="25369"/>
                  <a:pt x="3933272" y="25164"/>
                </a:cubicBezTo>
                <a:close/>
                <a:moveTo>
                  <a:pt x="3696783" y="25164"/>
                </a:moveTo>
                <a:cubicBezTo>
                  <a:pt x="3698220" y="25096"/>
                  <a:pt x="3699390" y="25433"/>
                  <a:pt x="3700180" y="26223"/>
                </a:cubicBezTo>
                <a:cubicBezTo>
                  <a:pt x="3703340" y="29383"/>
                  <a:pt x="3699241" y="38605"/>
                  <a:pt x="3691025" y="46822"/>
                </a:cubicBezTo>
                <a:cubicBezTo>
                  <a:pt x="3682808" y="55038"/>
                  <a:pt x="3673586" y="59137"/>
                  <a:pt x="3670426" y="55977"/>
                </a:cubicBezTo>
                <a:cubicBezTo>
                  <a:pt x="3667265" y="52816"/>
                  <a:pt x="3671364" y="43594"/>
                  <a:pt x="3679581" y="35378"/>
                </a:cubicBezTo>
                <a:cubicBezTo>
                  <a:pt x="3685743" y="29215"/>
                  <a:pt x="3692471" y="25369"/>
                  <a:pt x="3696783" y="25164"/>
                </a:cubicBezTo>
                <a:close/>
                <a:moveTo>
                  <a:pt x="3460293" y="25164"/>
                </a:moveTo>
                <a:cubicBezTo>
                  <a:pt x="3461731" y="25096"/>
                  <a:pt x="3462900" y="25433"/>
                  <a:pt x="3463690" y="26223"/>
                </a:cubicBezTo>
                <a:cubicBezTo>
                  <a:pt x="3466850" y="29383"/>
                  <a:pt x="3462751" y="38605"/>
                  <a:pt x="3454535" y="46822"/>
                </a:cubicBezTo>
                <a:cubicBezTo>
                  <a:pt x="3446318" y="55038"/>
                  <a:pt x="3437096" y="59137"/>
                  <a:pt x="3433936" y="55977"/>
                </a:cubicBezTo>
                <a:cubicBezTo>
                  <a:pt x="3430776" y="52816"/>
                  <a:pt x="3434875" y="43594"/>
                  <a:pt x="3443091" y="35378"/>
                </a:cubicBezTo>
                <a:cubicBezTo>
                  <a:pt x="3449253" y="29215"/>
                  <a:pt x="3455981" y="25369"/>
                  <a:pt x="3460293" y="25164"/>
                </a:cubicBezTo>
                <a:close/>
                <a:moveTo>
                  <a:pt x="3223803" y="25164"/>
                </a:moveTo>
                <a:cubicBezTo>
                  <a:pt x="3225241" y="25096"/>
                  <a:pt x="3226409" y="25433"/>
                  <a:pt x="3227200" y="26223"/>
                </a:cubicBezTo>
                <a:cubicBezTo>
                  <a:pt x="3230360" y="29383"/>
                  <a:pt x="3226263" y="38605"/>
                  <a:pt x="3218045" y="46822"/>
                </a:cubicBezTo>
                <a:cubicBezTo>
                  <a:pt x="3209829" y="55038"/>
                  <a:pt x="3200607" y="59137"/>
                  <a:pt x="3197447" y="55977"/>
                </a:cubicBezTo>
                <a:cubicBezTo>
                  <a:pt x="3194287" y="52816"/>
                  <a:pt x="3198384" y="43594"/>
                  <a:pt x="3206602" y="35378"/>
                </a:cubicBezTo>
                <a:cubicBezTo>
                  <a:pt x="3212763" y="29215"/>
                  <a:pt x="3219492" y="25369"/>
                  <a:pt x="3223803" y="25164"/>
                </a:cubicBezTo>
                <a:close/>
                <a:moveTo>
                  <a:pt x="2987316" y="25164"/>
                </a:moveTo>
                <a:cubicBezTo>
                  <a:pt x="2988753" y="25096"/>
                  <a:pt x="2989922" y="25433"/>
                  <a:pt x="2990712" y="26223"/>
                </a:cubicBezTo>
                <a:cubicBezTo>
                  <a:pt x="2993873" y="29383"/>
                  <a:pt x="2989773" y="38605"/>
                  <a:pt x="2981557" y="46822"/>
                </a:cubicBezTo>
                <a:cubicBezTo>
                  <a:pt x="2973341" y="55038"/>
                  <a:pt x="2964117" y="59137"/>
                  <a:pt x="2960958" y="55977"/>
                </a:cubicBezTo>
                <a:cubicBezTo>
                  <a:pt x="2957799" y="52816"/>
                  <a:pt x="2961896" y="43594"/>
                  <a:pt x="2970114" y="35378"/>
                </a:cubicBezTo>
                <a:cubicBezTo>
                  <a:pt x="2976276" y="29215"/>
                  <a:pt x="2983003" y="25369"/>
                  <a:pt x="2987316" y="25164"/>
                </a:cubicBezTo>
                <a:close/>
                <a:moveTo>
                  <a:pt x="2750826" y="25164"/>
                </a:moveTo>
                <a:cubicBezTo>
                  <a:pt x="2752263" y="25096"/>
                  <a:pt x="2753432" y="25433"/>
                  <a:pt x="2754222" y="26223"/>
                </a:cubicBezTo>
                <a:cubicBezTo>
                  <a:pt x="2757382" y="29383"/>
                  <a:pt x="2753283" y="38605"/>
                  <a:pt x="2745067" y="46822"/>
                </a:cubicBezTo>
                <a:cubicBezTo>
                  <a:pt x="2736851" y="55038"/>
                  <a:pt x="2727628" y="59137"/>
                  <a:pt x="2724468" y="55977"/>
                </a:cubicBezTo>
                <a:cubicBezTo>
                  <a:pt x="2721308" y="52816"/>
                  <a:pt x="2725407" y="43594"/>
                  <a:pt x="2733623" y="35378"/>
                </a:cubicBezTo>
                <a:cubicBezTo>
                  <a:pt x="2739786" y="29215"/>
                  <a:pt x="2746513" y="25369"/>
                  <a:pt x="2750826" y="25164"/>
                </a:cubicBezTo>
                <a:close/>
                <a:moveTo>
                  <a:pt x="2514337" y="25164"/>
                </a:moveTo>
                <a:cubicBezTo>
                  <a:pt x="2515775" y="25096"/>
                  <a:pt x="2516944" y="25433"/>
                  <a:pt x="2517734" y="26223"/>
                </a:cubicBezTo>
                <a:cubicBezTo>
                  <a:pt x="2520894" y="29383"/>
                  <a:pt x="2516795" y="38605"/>
                  <a:pt x="2508579" y="46822"/>
                </a:cubicBezTo>
                <a:cubicBezTo>
                  <a:pt x="2500362" y="55038"/>
                  <a:pt x="2491140" y="59137"/>
                  <a:pt x="2487980" y="55977"/>
                </a:cubicBezTo>
                <a:cubicBezTo>
                  <a:pt x="2484819" y="52816"/>
                  <a:pt x="2488919" y="43594"/>
                  <a:pt x="2497135" y="35378"/>
                </a:cubicBezTo>
                <a:cubicBezTo>
                  <a:pt x="2503297" y="29215"/>
                  <a:pt x="2510025" y="25369"/>
                  <a:pt x="2514337" y="25164"/>
                </a:cubicBezTo>
                <a:close/>
                <a:moveTo>
                  <a:pt x="2277849" y="25164"/>
                </a:moveTo>
                <a:cubicBezTo>
                  <a:pt x="2279286" y="25096"/>
                  <a:pt x="2280456" y="25433"/>
                  <a:pt x="2281245" y="26223"/>
                </a:cubicBezTo>
                <a:cubicBezTo>
                  <a:pt x="2284405" y="29383"/>
                  <a:pt x="2280307" y="38605"/>
                  <a:pt x="2272090" y="46822"/>
                </a:cubicBezTo>
                <a:cubicBezTo>
                  <a:pt x="2263874" y="55038"/>
                  <a:pt x="2254652" y="59137"/>
                  <a:pt x="2251492" y="55977"/>
                </a:cubicBezTo>
                <a:cubicBezTo>
                  <a:pt x="2248331" y="52816"/>
                  <a:pt x="2252430" y="43594"/>
                  <a:pt x="2260646" y="35378"/>
                </a:cubicBezTo>
                <a:cubicBezTo>
                  <a:pt x="2266808" y="29215"/>
                  <a:pt x="2273537" y="25369"/>
                  <a:pt x="2277849" y="25164"/>
                </a:cubicBezTo>
                <a:close/>
                <a:moveTo>
                  <a:pt x="2041361" y="25164"/>
                </a:moveTo>
                <a:cubicBezTo>
                  <a:pt x="2042798" y="25096"/>
                  <a:pt x="2043967" y="25433"/>
                  <a:pt x="2044757" y="26223"/>
                </a:cubicBezTo>
                <a:cubicBezTo>
                  <a:pt x="2047918" y="29383"/>
                  <a:pt x="2043818" y="38605"/>
                  <a:pt x="2035602" y="46822"/>
                </a:cubicBezTo>
                <a:cubicBezTo>
                  <a:pt x="2027385" y="55038"/>
                  <a:pt x="2018164" y="59137"/>
                  <a:pt x="2015003" y="55977"/>
                </a:cubicBezTo>
                <a:cubicBezTo>
                  <a:pt x="2011843" y="52816"/>
                  <a:pt x="2015942" y="43594"/>
                  <a:pt x="2024158" y="35378"/>
                </a:cubicBezTo>
                <a:cubicBezTo>
                  <a:pt x="2030321" y="29215"/>
                  <a:pt x="2037049" y="25369"/>
                  <a:pt x="2041361" y="25164"/>
                </a:cubicBezTo>
                <a:close/>
                <a:moveTo>
                  <a:pt x="1804871" y="25164"/>
                </a:moveTo>
                <a:cubicBezTo>
                  <a:pt x="1806309" y="25096"/>
                  <a:pt x="1807478" y="25433"/>
                  <a:pt x="1808268" y="26223"/>
                </a:cubicBezTo>
                <a:cubicBezTo>
                  <a:pt x="1811428" y="29383"/>
                  <a:pt x="1807328" y="38605"/>
                  <a:pt x="1799112" y="46822"/>
                </a:cubicBezTo>
                <a:cubicBezTo>
                  <a:pt x="1790896" y="55038"/>
                  <a:pt x="1781673" y="59137"/>
                  <a:pt x="1778513" y="55977"/>
                </a:cubicBezTo>
                <a:cubicBezTo>
                  <a:pt x="1775353" y="52816"/>
                  <a:pt x="1779452" y="43594"/>
                  <a:pt x="1787669" y="35378"/>
                </a:cubicBezTo>
                <a:cubicBezTo>
                  <a:pt x="1793831" y="29215"/>
                  <a:pt x="1800560" y="25369"/>
                  <a:pt x="1804871" y="25164"/>
                </a:cubicBezTo>
                <a:close/>
                <a:moveTo>
                  <a:pt x="1568380" y="25164"/>
                </a:moveTo>
                <a:cubicBezTo>
                  <a:pt x="1569818" y="25096"/>
                  <a:pt x="1570986" y="25433"/>
                  <a:pt x="1571777" y="26223"/>
                </a:cubicBezTo>
                <a:cubicBezTo>
                  <a:pt x="1574937" y="29383"/>
                  <a:pt x="1570838" y="38605"/>
                  <a:pt x="1562622" y="46822"/>
                </a:cubicBezTo>
                <a:cubicBezTo>
                  <a:pt x="1554406" y="55038"/>
                  <a:pt x="1545183" y="59137"/>
                  <a:pt x="1542023" y="55977"/>
                </a:cubicBezTo>
                <a:cubicBezTo>
                  <a:pt x="1538863" y="52816"/>
                  <a:pt x="1542961" y="43594"/>
                  <a:pt x="1551178" y="35378"/>
                </a:cubicBezTo>
                <a:cubicBezTo>
                  <a:pt x="1557340" y="29215"/>
                  <a:pt x="1564068" y="25369"/>
                  <a:pt x="1568380" y="25164"/>
                </a:cubicBezTo>
                <a:close/>
                <a:moveTo>
                  <a:pt x="1331891" y="25164"/>
                </a:moveTo>
                <a:cubicBezTo>
                  <a:pt x="1333329" y="25096"/>
                  <a:pt x="1334499" y="25433"/>
                  <a:pt x="1335288" y="26223"/>
                </a:cubicBezTo>
                <a:cubicBezTo>
                  <a:pt x="1338448" y="29383"/>
                  <a:pt x="1334350" y="38605"/>
                  <a:pt x="1326133" y="46822"/>
                </a:cubicBezTo>
                <a:cubicBezTo>
                  <a:pt x="1317917" y="55038"/>
                  <a:pt x="1308694" y="59137"/>
                  <a:pt x="1305534" y="55977"/>
                </a:cubicBezTo>
                <a:cubicBezTo>
                  <a:pt x="1302374" y="52816"/>
                  <a:pt x="1306473" y="43594"/>
                  <a:pt x="1314689" y="35378"/>
                </a:cubicBezTo>
                <a:cubicBezTo>
                  <a:pt x="1320851" y="29215"/>
                  <a:pt x="1327580" y="25369"/>
                  <a:pt x="1331891" y="25164"/>
                </a:cubicBezTo>
                <a:close/>
                <a:moveTo>
                  <a:pt x="1095402" y="25164"/>
                </a:moveTo>
                <a:cubicBezTo>
                  <a:pt x="1096839" y="25096"/>
                  <a:pt x="1098008" y="25433"/>
                  <a:pt x="1098798" y="26223"/>
                </a:cubicBezTo>
                <a:cubicBezTo>
                  <a:pt x="1101958" y="29383"/>
                  <a:pt x="1097859" y="38605"/>
                  <a:pt x="1089642" y="46822"/>
                </a:cubicBezTo>
                <a:cubicBezTo>
                  <a:pt x="1081426" y="55038"/>
                  <a:pt x="1072203" y="59137"/>
                  <a:pt x="1069043" y="55977"/>
                </a:cubicBezTo>
                <a:cubicBezTo>
                  <a:pt x="1065883" y="52816"/>
                  <a:pt x="1069983" y="43594"/>
                  <a:pt x="1078198" y="35378"/>
                </a:cubicBezTo>
                <a:cubicBezTo>
                  <a:pt x="1084361" y="29215"/>
                  <a:pt x="1091089" y="25369"/>
                  <a:pt x="1095402" y="25164"/>
                </a:cubicBezTo>
                <a:close/>
                <a:moveTo>
                  <a:pt x="858910" y="25164"/>
                </a:moveTo>
                <a:cubicBezTo>
                  <a:pt x="860348" y="25096"/>
                  <a:pt x="861517" y="25433"/>
                  <a:pt x="862307" y="26223"/>
                </a:cubicBezTo>
                <a:cubicBezTo>
                  <a:pt x="865467" y="29383"/>
                  <a:pt x="861368" y="38605"/>
                  <a:pt x="853152" y="46822"/>
                </a:cubicBezTo>
                <a:cubicBezTo>
                  <a:pt x="844936" y="55038"/>
                  <a:pt x="835713" y="59137"/>
                  <a:pt x="832553" y="55977"/>
                </a:cubicBezTo>
                <a:cubicBezTo>
                  <a:pt x="829392" y="52816"/>
                  <a:pt x="833491" y="43594"/>
                  <a:pt x="841708" y="35378"/>
                </a:cubicBezTo>
                <a:cubicBezTo>
                  <a:pt x="847870" y="29215"/>
                  <a:pt x="854599" y="25369"/>
                  <a:pt x="858910" y="25164"/>
                </a:cubicBezTo>
                <a:close/>
                <a:moveTo>
                  <a:pt x="622423" y="25164"/>
                </a:moveTo>
                <a:cubicBezTo>
                  <a:pt x="623860" y="25096"/>
                  <a:pt x="625029" y="25433"/>
                  <a:pt x="625819" y="26223"/>
                </a:cubicBezTo>
                <a:cubicBezTo>
                  <a:pt x="628979" y="29383"/>
                  <a:pt x="624880" y="38605"/>
                  <a:pt x="616664" y="46822"/>
                </a:cubicBezTo>
                <a:cubicBezTo>
                  <a:pt x="608447" y="55038"/>
                  <a:pt x="599225" y="59137"/>
                  <a:pt x="596065" y="55977"/>
                </a:cubicBezTo>
                <a:cubicBezTo>
                  <a:pt x="592905" y="52816"/>
                  <a:pt x="597004" y="43594"/>
                  <a:pt x="605220" y="35378"/>
                </a:cubicBezTo>
                <a:cubicBezTo>
                  <a:pt x="611382" y="29215"/>
                  <a:pt x="618110" y="25369"/>
                  <a:pt x="622423" y="25164"/>
                </a:cubicBezTo>
                <a:close/>
                <a:moveTo>
                  <a:pt x="385933" y="25164"/>
                </a:moveTo>
                <a:cubicBezTo>
                  <a:pt x="387370" y="25096"/>
                  <a:pt x="388539" y="25433"/>
                  <a:pt x="389329" y="26223"/>
                </a:cubicBezTo>
                <a:cubicBezTo>
                  <a:pt x="392489" y="29383"/>
                  <a:pt x="388391" y="38605"/>
                  <a:pt x="380174" y="46822"/>
                </a:cubicBezTo>
                <a:cubicBezTo>
                  <a:pt x="371958" y="55038"/>
                  <a:pt x="362735" y="59137"/>
                  <a:pt x="359575" y="55977"/>
                </a:cubicBezTo>
                <a:cubicBezTo>
                  <a:pt x="356415" y="52816"/>
                  <a:pt x="360514" y="43594"/>
                  <a:pt x="368730" y="35378"/>
                </a:cubicBezTo>
                <a:cubicBezTo>
                  <a:pt x="374893" y="29215"/>
                  <a:pt x="381621" y="25369"/>
                  <a:pt x="385933" y="25164"/>
                </a:cubicBezTo>
                <a:close/>
                <a:moveTo>
                  <a:pt x="149443" y="25164"/>
                </a:moveTo>
                <a:cubicBezTo>
                  <a:pt x="150880" y="25096"/>
                  <a:pt x="152049" y="25433"/>
                  <a:pt x="152839" y="26223"/>
                </a:cubicBezTo>
                <a:cubicBezTo>
                  <a:pt x="156000" y="29383"/>
                  <a:pt x="151901" y="38605"/>
                  <a:pt x="143684" y="46822"/>
                </a:cubicBezTo>
                <a:cubicBezTo>
                  <a:pt x="135468" y="55038"/>
                  <a:pt x="126246" y="59137"/>
                  <a:pt x="123086" y="55977"/>
                </a:cubicBezTo>
                <a:cubicBezTo>
                  <a:pt x="119925" y="52816"/>
                  <a:pt x="124024" y="43594"/>
                  <a:pt x="132241" y="35378"/>
                </a:cubicBezTo>
                <a:cubicBezTo>
                  <a:pt x="138403" y="29215"/>
                  <a:pt x="145131" y="25369"/>
                  <a:pt x="149443" y="25164"/>
                </a:cubicBezTo>
                <a:close/>
                <a:moveTo>
                  <a:pt x="9325018" y="0"/>
                </a:moveTo>
                <a:cubicBezTo>
                  <a:pt x="9329487" y="0"/>
                  <a:pt x="9333110" y="9420"/>
                  <a:pt x="9333110" y="21039"/>
                </a:cubicBezTo>
                <a:cubicBezTo>
                  <a:pt x="9333110" y="32658"/>
                  <a:pt x="9329487" y="42078"/>
                  <a:pt x="9325018" y="42078"/>
                </a:cubicBezTo>
                <a:cubicBezTo>
                  <a:pt x="9323901" y="42078"/>
                  <a:pt x="9322837" y="41489"/>
                  <a:pt x="9321868" y="40424"/>
                </a:cubicBezTo>
                <a:cubicBezTo>
                  <a:pt x="9318964" y="37230"/>
                  <a:pt x="9316926" y="29753"/>
                  <a:pt x="9316926" y="21039"/>
                </a:cubicBezTo>
                <a:cubicBezTo>
                  <a:pt x="9316926" y="9420"/>
                  <a:pt x="9320549" y="0"/>
                  <a:pt x="9325018" y="0"/>
                </a:cubicBezTo>
                <a:close/>
                <a:moveTo>
                  <a:pt x="9088532" y="0"/>
                </a:moveTo>
                <a:cubicBezTo>
                  <a:pt x="9093001" y="0"/>
                  <a:pt x="9096624" y="9420"/>
                  <a:pt x="9096624" y="21039"/>
                </a:cubicBezTo>
                <a:cubicBezTo>
                  <a:pt x="9096624" y="32658"/>
                  <a:pt x="9093001" y="42078"/>
                  <a:pt x="9088532" y="42078"/>
                </a:cubicBezTo>
                <a:cubicBezTo>
                  <a:pt x="9087415" y="42078"/>
                  <a:pt x="9086351" y="41489"/>
                  <a:pt x="9085382" y="40424"/>
                </a:cubicBezTo>
                <a:cubicBezTo>
                  <a:pt x="9082478" y="37230"/>
                  <a:pt x="9080440" y="29753"/>
                  <a:pt x="9080440" y="21039"/>
                </a:cubicBezTo>
                <a:cubicBezTo>
                  <a:pt x="9080440" y="9420"/>
                  <a:pt x="9084063" y="0"/>
                  <a:pt x="9088532" y="0"/>
                </a:cubicBezTo>
                <a:close/>
                <a:moveTo>
                  <a:pt x="8852043" y="0"/>
                </a:moveTo>
                <a:cubicBezTo>
                  <a:pt x="8856512" y="0"/>
                  <a:pt x="8860135" y="9420"/>
                  <a:pt x="8860135" y="21039"/>
                </a:cubicBezTo>
                <a:cubicBezTo>
                  <a:pt x="8860135" y="32658"/>
                  <a:pt x="8856512" y="42078"/>
                  <a:pt x="8852043" y="42078"/>
                </a:cubicBezTo>
                <a:cubicBezTo>
                  <a:pt x="8850926" y="42078"/>
                  <a:pt x="8849862" y="41489"/>
                  <a:pt x="8848893" y="40424"/>
                </a:cubicBezTo>
                <a:cubicBezTo>
                  <a:pt x="8845989" y="37230"/>
                  <a:pt x="8843951" y="29753"/>
                  <a:pt x="8843951" y="21039"/>
                </a:cubicBezTo>
                <a:cubicBezTo>
                  <a:pt x="8843951" y="9420"/>
                  <a:pt x="8847574" y="0"/>
                  <a:pt x="8852043" y="0"/>
                </a:cubicBezTo>
                <a:close/>
                <a:moveTo>
                  <a:pt x="8615554" y="0"/>
                </a:moveTo>
                <a:cubicBezTo>
                  <a:pt x="8620023" y="0"/>
                  <a:pt x="8623646" y="9420"/>
                  <a:pt x="8623646" y="21039"/>
                </a:cubicBezTo>
                <a:cubicBezTo>
                  <a:pt x="8623646" y="32658"/>
                  <a:pt x="8620023" y="42078"/>
                  <a:pt x="8615554" y="42078"/>
                </a:cubicBezTo>
                <a:cubicBezTo>
                  <a:pt x="8614437" y="42078"/>
                  <a:pt x="8613373" y="41489"/>
                  <a:pt x="8612404" y="40424"/>
                </a:cubicBezTo>
                <a:cubicBezTo>
                  <a:pt x="8609500" y="37230"/>
                  <a:pt x="8607462" y="29753"/>
                  <a:pt x="8607462" y="21039"/>
                </a:cubicBezTo>
                <a:cubicBezTo>
                  <a:pt x="8607462" y="9420"/>
                  <a:pt x="8611085" y="0"/>
                  <a:pt x="8615554" y="0"/>
                </a:cubicBezTo>
                <a:close/>
                <a:moveTo>
                  <a:pt x="8379064" y="0"/>
                </a:moveTo>
                <a:cubicBezTo>
                  <a:pt x="8383533" y="0"/>
                  <a:pt x="8387156" y="9420"/>
                  <a:pt x="8387156" y="21039"/>
                </a:cubicBezTo>
                <a:cubicBezTo>
                  <a:pt x="8387156" y="32658"/>
                  <a:pt x="8383533" y="42078"/>
                  <a:pt x="8379064" y="42078"/>
                </a:cubicBezTo>
                <a:cubicBezTo>
                  <a:pt x="8377947" y="42078"/>
                  <a:pt x="8376883" y="41489"/>
                  <a:pt x="8375914" y="40424"/>
                </a:cubicBezTo>
                <a:cubicBezTo>
                  <a:pt x="8373010" y="37230"/>
                  <a:pt x="8370972" y="29753"/>
                  <a:pt x="8370972" y="21039"/>
                </a:cubicBezTo>
                <a:cubicBezTo>
                  <a:pt x="8370972" y="9420"/>
                  <a:pt x="8374595" y="0"/>
                  <a:pt x="8379064" y="0"/>
                </a:cubicBezTo>
                <a:close/>
                <a:moveTo>
                  <a:pt x="8142574" y="0"/>
                </a:moveTo>
                <a:cubicBezTo>
                  <a:pt x="8147043" y="0"/>
                  <a:pt x="8150666" y="9420"/>
                  <a:pt x="8150666" y="21039"/>
                </a:cubicBezTo>
                <a:cubicBezTo>
                  <a:pt x="8150666" y="32658"/>
                  <a:pt x="8147043" y="42078"/>
                  <a:pt x="8142574" y="42078"/>
                </a:cubicBezTo>
                <a:cubicBezTo>
                  <a:pt x="8141457" y="42078"/>
                  <a:pt x="8140392" y="41489"/>
                  <a:pt x="8139424" y="40424"/>
                </a:cubicBezTo>
                <a:cubicBezTo>
                  <a:pt x="8136520" y="37230"/>
                  <a:pt x="8134482" y="29753"/>
                  <a:pt x="8134482" y="21039"/>
                </a:cubicBezTo>
                <a:cubicBezTo>
                  <a:pt x="8134482" y="9420"/>
                  <a:pt x="8138105" y="0"/>
                  <a:pt x="8142574" y="0"/>
                </a:cubicBezTo>
                <a:close/>
                <a:moveTo>
                  <a:pt x="7906086" y="0"/>
                </a:moveTo>
                <a:cubicBezTo>
                  <a:pt x="7910555" y="0"/>
                  <a:pt x="7914178" y="9420"/>
                  <a:pt x="7914178" y="21039"/>
                </a:cubicBezTo>
                <a:cubicBezTo>
                  <a:pt x="7914178" y="32658"/>
                  <a:pt x="7910555" y="42078"/>
                  <a:pt x="7906086" y="42078"/>
                </a:cubicBezTo>
                <a:cubicBezTo>
                  <a:pt x="7904969" y="42078"/>
                  <a:pt x="7903904" y="41489"/>
                  <a:pt x="7902936" y="40424"/>
                </a:cubicBezTo>
                <a:cubicBezTo>
                  <a:pt x="7900032" y="37230"/>
                  <a:pt x="7897994" y="29753"/>
                  <a:pt x="7897994" y="21039"/>
                </a:cubicBezTo>
                <a:cubicBezTo>
                  <a:pt x="7897994" y="9420"/>
                  <a:pt x="7901617" y="0"/>
                  <a:pt x="7906086" y="0"/>
                </a:cubicBezTo>
                <a:close/>
                <a:moveTo>
                  <a:pt x="7669596" y="0"/>
                </a:moveTo>
                <a:cubicBezTo>
                  <a:pt x="7674065" y="0"/>
                  <a:pt x="7677688" y="9420"/>
                  <a:pt x="7677688" y="21039"/>
                </a:cubicBezTo>
                <a:cubicBezTo>
                  <a:pt x="7677688" y="32658"/>
                  <a:pt x="7674065" y="42078"/>
                  <a:pt x="7669596" y="42078"/>
                </a:cubicBezTo>
                <a:cubicBezTo>
                  <a:pt x="7668479" y="42078"/>
                  <a:pt x="7667414" y="41489"/>
                  <a:pt x="7666446" y="40424"/>
                </a:cubicBezTo>
                <a:cubicBezTo>
                  <a:pt x="7663542" y="37230"/>
                  <a:pt x="7661504" y="29753"/>
                  <a:pt x="7661504" y="21039"/>
                </a:cubicBezTo>
                <a:cubicBezTo>
                  <a:pt x="7661504" y="9420"/>
                  <a:pt x="7665127" y="0"/>
                  <a:pt x="7669596" y="0"/>
                </a:cubicBezTo>
                <a:close/>
                <a:moveTo>
                  <a:pt x="7433106" y="0"/>
                </a:moveTo>
                <a:cubicBezTo>
                  <a:pt x="7437575" y="0"/>
                  <a:pt x="7441198" y="9420"/>
                  <a:pt x="7441198" y="21039"/>
                </a:cubicBezTo>
                <a:cubicBezTo>
                  <a:pt x="7441198" y="32658"/>
                  <a:pt x="7437575" y="42078"/>
                  <a:pt x="7433106" y="42078"/>
                </a:cubicBezTo>
                <a:cubicBezTo>
                  <a:pt x="7431989" y="42078"/>
                  <a:pt x="7430924" y="41489"/>
                  <a:pt x="7429956" y="40424"/>
                </a:cubicBezTo>
                <a:cubicBezTo>
                  <a:pt x="7427052" y="37230"/>
                  <a:pt x="7425014" y="29753"/>
                  <a:pt x="7425014" y="21039"/>
                </a:cubicBezTo>
                <a:cubicBezTo>
                  <a:pt x="7425014" y="9420"/>
                  <a:pt x="7428637" y="0"/>
                  <a:pt x="7433106" y="0"/>
                </a:cubicBezTo>
                <a:close/>
                <a:moveTo>
                  <a:pt x="7196618" y="0"/>
                </a:moveTo>
                <a:cubicBezTo>
                  <a:pt x="7201087" y="0"/>
                  <a:pt x="7204710" y="9420"/>
                  <a:pt x="7204710" y="21039"/>
                </a:cubicBezTo>
                <a:cubicBezTo>
                  <a:pt x="7204710" y="32658"/>
                  <a:pt x="7201087" y="42078"/>
                  <a:pt x="7196618" y="42078"/>
                </a:cubicBezTo>
                <a:cubicBezTo>
                  <a:pt x="7195501" y="42078"/>
                  <a:pt x="7194436" y="41489"/>
                  <a:pt x="7193468" y="40424"/>
                </a:cubicBezTo>
                <a:cubicBezTo>
                  <a:pt x="7190564" y="37230"/>
                  <a:pt x="7188526" y="29753"/>
                  <a:pt x="7188526" y="21039"/>
                </a:cubicBezTo>
                <a:cubicBezTo>
                  <a:pt x="7188526" y="9420"/>
                  <a:pt x="7192149" y="0"/>
                  <a:pt x="7196618" y="0"/>
                </a:cubicBezTo>
                <a:close/>
                <a:moveTo>
                  <a:pt x="6960128" y="0"/>
                </a:moveTo>
                <a:cubicBezTo>
                  <a:pt x="6964597" y="0"/>
                  <a:pt x="6968220" y="9420"/>
                  <a:pt x="6968220" y="21039"/>
                </a:cubicBezTo>
                <a:cubicBezTo>
                  <a:pt x="6968220" y="32658"/>
                  <a:pt x="6964597" y="42078"/>
                  <a:pt x="6960128" y="42078"/>
                </a:cubicBezTo>
                <a:cubicBezTo>
                  <a:pt x="6959011" y="42078"/>
                  <a:pt x="6957946" y="41489"/>
                  <a:pt x="6956978" y="40424"/>
                </a:cubicBezTo>
                <a:cubicBezTo>
                  <a:pt x="6954074" y="37230"/>
                  <a:pt x="6952036" y="29753"/>
                  <a:pt x="6952036" y="21039"/>
                </a:cubicBezTo>
                <a:cubicBezTo>
                  <a:pt x="6952036" y="9420"/>
                  <a:pt x="6955659" y="0"/>
                  <a:pt x="6960128" y="0"/>
                </a:cubicBezTo>
                <a:close/>
                <a:moveTo>
                  <a:pt x="6723639" y="0"/>
                </a:moveTo>
                <a:cubicBezTo>
                  <a:pt x="6728108" y="0"/>
                  <a:pt x="6731731" y="9420"/>
                  <a:pt x="6731731" y="21039"/>
                </a:cubicBezTo>
                <a:cubicBezTo>
                  <a:pt x="6731731" y="32658"/>
                  <a:pt x="6728108" y="42078"/>
                  <a:pt x="6723639" y="42078"/>
                </a:cubicBezTo>
                <a:cubicBezTo>
                  <a:pt x="6722522" y="42078"/>
                  <a:pt x="6721457" y="41489"/>
                  <a:pt x="6720489" y="40424"/>
                </a:cubicBezTo>
                <a:cubicBezTo>
                  <a:pt x="6717585" y="37230"/>
                  <a:pt x="6715547" y="29753"/>
                  <a:pt x="6715547" y="21039"/>
                </a:cubicBezTo>
                <a:cubicBezTo>
                  <a:pt x="6715547" y="9420"/>
                  <a:pt x="6719170" y="0"/>
                  <a:pt x="6723639" y="0"/>
                </a:cubicBezTo>
                <a:close/>
                <a:moveTo>
                  <a:pt x="6487150" y="0"/>
                </a:moveTo>
                <a:cubicBezTo>
                  <a:pt x="6491619" y="0"/>
                  <a:pt x="6495242" y="9420"/>
                  <a:pt x="6495242" y="21039"/>
                </a:cubicBezTo>
                <a:cubicBezTo>
                  <a:pt x="6495242" y="32658"/>
                  <a:pt x="6491619" y="42078"/>
                  <a:pt x="6487150" y="42078"/>
                </a:cubicBezTo>
                <a:cubicBezTo>
                  <a:pt x="6486033" y="42078"/>
                  <a:pt x="6484968" y="41489"/>
                  <a:pt x="6484000" y="40424"/>
                </a:cubicBezTo>
                <a:cubicBezTo>
                  <a:pt x="6481096" y="37230"/>
                  <a:pt x="6479058" y="29753"/>
                  <a:pt x="6479058" y="21039"/>
                </a:cubicBezTo>
                <a:cubicBezTo>
                  <a:pt x="6479058" y="9420"/>
                  <a:pt x="6482681" y="0"/>
                  <a:pt x="6487150" y="0"/>
                </a:cubicBezTo>
                <a:close/>
                <a:moveTo>
                  <a:pt x="6250660" y="0"/>
                </a:moveTo>
                <a:cubicBezTo>
                  <a:pt x="6255129" y="0"/>
                  <a:pt x="6258752" y="9420"/>
                  <a:pt x="6258752" y="21039"/>
                </a:cubicBezTo>
                <a:cubicBezTo>
                  <a:pt x="6258752" y="32658"/>
                  <a:pt x="6255129" y="42078"/>
                  <a:pt x="6250660" y="42078"/>
                </a:cubicBezTo>
                <a:cubicBezTo>
                  <a:pt x="6249543" y="42078"/>
                  <a:pt x="6248478" y="41489"/>
                  <a:pt x="6247510" y="40424"/>
                </a:cubicBezTo>
                <a:cubicBezTo>
                  <a:pt x="6244606" y="37230"/>
                  <a:pt x="6242568" y="29753"/>
                  <a:pt x="6242568" y="21039"/>
                </a:cubicBezTo>
                <a:cubicBezTo>
                  <a:pt x="6242568" y="9420"/>
                  <a:pt x="6246191" y="0"/>
                  <a:pt x="6250660" y="0"/>
                </a:cubicBezTo>
                <a:close/>
                <a:moveTo>
                  <a:pt x="6014171" y="0"/>
                </a:moveTo>
                <a:cubicBezTo>
                  <a:pt x="6018640" y="0"/>
                  <a:pt x="6022263" y="9420"/>
                  <a:pt x="6022263" y="21039"/>
                </a:cubicBezTo>
                <a:cubicBezTo>
                  <a:pt x="6022263" y="32658"/>
                  <a:pt x="6018640" y="42078"/>
                  <a:pt x="6014171" y="42078"/>
                </a:cubicBezTo>
                <a:cubicBezTo>
                  <a:pt x="6013054" y="42078"/>
                  <a:pt x="6011989" y="41489"/>
                  <a:pt x="6011021" y="40424"/>
                </a:cubicBezTo>
                <a:cubicBezTo>
                  <a:pt x="6008117" y="37230"/>
                  <a:pt x="6006079" y="29753"/>
                  <a:pt x="6006079" y="21039"/>
                </a:cubicBezTo>
                <a:cubicBezTo>
                  <a:pt x="6006079" y="9420"/>
                  <a:pt x="6009702" y="0"/>
                  <a:pt x="6014171" y="0"/>
                </a:cubicBezTo>
                <a:close/>
                <a:moveTo>
                  <a:pt x="5777682" y="0"/>
                </a:moveTo>
                <a:cubicBezTo>
                  <a:pt x="5782151" y="0"/>
                  <a:pt x="5785774" y="9420"/>
                  <a:pt x="5785774" y="21039"/>
                </a:cubicBezTo>
                <a:cubicBezTo>
                  <a:pt x="5785774" y="32658"/>
                  <a:pt x="5782151" y="42078"/>
                  <a:pt x="5777682" y="42078"/>
                </a:cubicBezTo>
                <a:cubicBezTo>
                  <a:pt x="5776565" y="42078"/>
                  <a:pt x="5775500" y="41489"/>
                  <a:pt x="5774532" y="40424"/>
                </a:cubicBezTo>
                <a:cubicBezTo>
                  <a:pt x="5771628" y="37230"/>
                  <a:pt x="5769590" y="29753"/>
                  <a:pt x="5769590" y="21039"/>
                </a:cubicBezTo>
                <a:cubicBezTo>
                  <a:pt x="5769590" y="9420"/>
                  <a:pt x="5773213" y="0"/>
                  <a:pt x="5777682" y="0"/>
                </a:cubicBezTo>
                <a:close/>
                <a:moveTo>
                  <a:pt x="5541192" y="0"/>
                </a:moveTo>
                <a:cubicBezTo>
                  <a:pt x="5545661" y="0"/>
                  <a:pt x="5549284" y="9420"/>
                  <a:pt x="5549284" y="21039"/>
                </a:cubicBezTo>
                <a:cubicBezTo>
                  <a:pt x="5549284" y="32658"/>
                  <a:pt x="5545661" y="42078"/>
                  <a:pt x="5541192" y="42078"/>
                </a:cubicBezTo>
                <a:cubicBezTo>
                  <a:pt x="5540075" y="42078"/>
                  <a:pt x="5539010" y="41489"/>
                  <a:pt x="5538042" y="40424"/>
                </a:cubicBezTo>
                <a:cubicBezTo>
                  <a:pt x="5535138" y="37230"/>
                  <a:pt x="5533100" y="29753"/>
                  <a:pt x="5533100" y="21039"/>
                </a:cubicBezTo>
                <a:cubicBezTo>
                  <a:pt x="5533100" y="9420"/>
                  <a:pt x="5536723" y="0"/>
                  <a:pt x="5541192" y="0"/>
                </a:cubicBezTo>
                <a:close/>
                <a:moveTo>
                  <a:pt x="5304703" y="0"/>
                </a:moveTo>
                <a:cubicBezTo>
                  <a:pt x="5309172" y="0"/>
                  <a:pt x="5312795" y="9420"/>
                  <a:pt x="5312795" y="21039"/>
                </a:cubicBezTo>
                <a:cubicBezTo>
                  <a:pt x="5312795" y="32658"/>
                  <a:pt x="5309172" y="42078"/>
                  <a:pt x="5304703" y="42078"/>
                </a:cubicBezTo>
                <a:cubicBezTo>
                  <a:pt x="5303586" y="42078"/>
                  <a:pt x="5302521" y="41489"/>
                  <a:pt x="5301553" y="40424"/>
                </a:cubicBezTo>
                <a:cubicBezTo>
                  <a:pt x="5298649" y="37230"/>
                  <a:pt x="5296611" y="29753"/>
                  <a:pt x="5296611" y="21039"/>
                </a:cubicBezTo>
                <a:cubicBezTo>
                  <a:pt x="5296611" y="9420"/>
                  <a:pt x="5300234" y="0"/>
                  <a:pt x="5304703" y="0"/>
                </a:cubicBezTo>
                <a:close/>
                <a:moveTo>
                  <a:pt x="5068214" y="0"/>
                </a:moveTo>
                <a:cubicBezTo>
                  <a:pt x="5072683" y="0"/>
                  <a:pt x="5076306" y="9420"/>
                  <a:pt x="5076306" y="21039"/>
                </a:cubicBezTo>
                <a:cubicBezTo>
                  <a:pt x="5076306" y="32658"/>
                  <a:pt x="5072683" y="42078"/>
                  <a:pt x="5068214" y="42078"/>
                </a:cubicBezTo>
                <a:cubicBezTo>
                  <a:pt x="5067097" y="42078"/>
                  <a:pt x="5066032" y="41489"/>
                  <a:pt x="5065064" y="40424"/>
                </a:cubicBezTo>
                <a:cubicBezTo>
                  <a:pt x="5062160" y="37230"/>
                  <a:pt x="5060122" y="29753"/>
                  <a:pt x="5060122" y="21039"/>
                </a:cubicBezTo>
                <a:cubicBezTo>
                  <a:pt x="5060122" y="9420"/>
                  <a:pt x="5063745" y="0"/>
                  <a:pt x="5068214" y="0"/>
                </a:cubicBezTo>
                <a:close/>
                <a:moveTo>
                  <a:pt x="4831724" y="0"/>
                </a:moveTo>
                <a:cubicBezTo>
                  <a:pt x="4836193" y="0"/>
                  <a:pt x="4839816" y="9420"/>
                  <a:pt x="4839816" y="21039"/>
                </a:cubicBezTo>
                <a:cubicBezTo>
                  <a:pt x="4839816" y="32658"/>
                  <a:pt x="4836193" y="42078"/>
                  <a:pt x="4831724" y="42078"/>
                </a:cubicBezTo>
                <a:cubicBezTo>
                  <a:pt x="4830607" y="42078"/>
                  <a:pt x="4829542" y="41489"/>
                  <a:pt x="4828574" y="40424"/>
                </a:cubicBezTo>
                <a:cubicBezTo>
                  <a:pt x="4825670" y="37230"/>
                  <a:pt x="4823632" y="29753"/>
                  <a:pt x="4823632" y="21039"/>
                </a:cubicBezTo>
                <a:cubicBezTo>
                  <a:pt x="4823632" y="9420"/>
                  <a:pt x="4827255" y="0"/>
                  <a:pt x="4831724" y="0"/>
                </a:cubicBezTo>
                <a:close/>
                <a:moveTo>
                  <a:pt x="4582820" y="0"/>
                </a:moveTo>
                <a:cubicBezTo>
                  <a:pt x="4587289" y="0"/>
                  <a:pt x="4590912" y="9420"/>
                  <a:pt x="4590912" y="21039"/>
                </a:cubicBezTo>
                <a:cubicBezTo>
                  <a:pt x="4590912" y="32658"/>
                  <a:pt x="4587289" y="42078"/>
                  <a:pt x="4582820" y="42078"/>
                </a:cubicBezTo>
                <a:cubicBezTo>
                  <a:pt x="4581703" y="42078"/>
                  <a:pt x="4580638" y="41489"/>
                  <a:pt x="4579670" y="40424"/>
                </a:cubicBezTo>
                <a:cubicBezTo>
                  <a:pt x="4576766" y="37230"/>
                  <a:pt x="4574728" y="29753"/>
                  <a:pt x="4574728" y="21039"/>
                </a:cubicBezTo>
                <a:cubicBezTo>
                  <a:pt x="4574728" y="9420"/>
                  <a:pt x="4578351" y="0"/>
                  <a:pt x="4582820" y="0"/>
                </a:cubicBezTo>
                <a:close/>
                <a:moveTo>
                  <a:pt x="4346335" y="0"/>
                </a:moveTo>
                <a:cubicBezTo>
                  <a:pt x="4350804" y="0"/>
                  <a:pt x="4354427" y="9420"/>
                  <a:pt x="4354427" y="21039"/>
                </a:cubicBezTo>
                <a:cubicBezTo>
                  <a:pt x="4354427" y="32658"/>
                  <a:pt x="4350804" y="42078"/>
                  <a:pt x="4346335" y="42078"/>
                </a:cubicBezTo>
                <a:cubicBezTo>
                  <a:pt x="4345218" y="42078"/>
                  <a:pt x="4344153" y="41489"/>
                  <a:pt x="4343185" y="40424"/>
                </a:cubicBezTo>
                <a:cubicBezTo>
                  <a:pt x="4340281" y="37230"/>
                  <a:pt x="4338243" y="29753"/>
                  <a:pt x="4338243" y="21039"/>
                </a:cubicBezTo>
                <a:cubicBezTo>
                  <a:pt x="4338243" y="9420"/>
                  <a:pt x="4341866" y="0"/>
                  <a:pt x="4346335" y="0"/>
                </a:cubicBezTo>
                <a:close/>
                <a:moveTo>
                  <a:pt x="4109845" y="0"/>
                </a:moveTo>
                <a:cubicBezTo>
                  <a:pt x="4114314" y="0"/>
                  <a:pt x="4117937" y="9420"/>
                  <a:pt x="4117937" y="21039"/>
                </a:cubicBezTo>
                <a:cubicBezTo>
                  <a:pt x="4117937" y="32658"/>
                  <a:pt x="4114314" y="42078"/>
                  <a:pt x="4109845" y="42078"/>
                </a:cubicBezTo>
                <a:cubicBezTo>
                  <a:pt x="4108728" y="42078"/>
                  <a:pt x="4107663" y="41489"/>
                  <a:pt x="4106695" y="40424"/>
                </a:cubicBezTo>
                <a:cubicBezTo>
                  <a:pt x="4103791" y="37230"/>
                  <a:pt x="4101753" y="29753"/>
                  <a:pt x="4101753" y="21039"/>
                </a:cubicBezTo>
                <a:cubicBezTo>
                  <a:pt x="4101753" y="9420"/>
                  <a:pt x="4105376" y="0"/>
                  <a:pt x="4109845" y="0"/>
                </a:cubicBezTo>
                <a:close/>
                <a:moveTo>
                  <a:pt x="3873360" y="0"/>
                </a:moveTo>
                <a:cubicBezTo>
                  <a:pt x="3877829" y="0"/>
                  <a:pt x="3881452" y="9420"/>
                  <a:pt x="3881452" y="21039"/>
                </a:cubicBezTo>
                <a:cubicBezTo>
                  <a:pt x="3881452" y="32658"/>
                  <a:pt x="3877829" y="42078"/>
                  <a:pt x="3873360" y="42078"/>
                </a:cubicBezTo>
                <a:cubicBezTo>
                  <a:pt x="3872243" y="42078"/>
                  <a:pt x="3871179" y="41489"/>
                  <a:pt x="3870211" y="40424"/>
                </a:cubicBezTo>
                <a:cubicBezTo>
                  <a:pt x="3867306" y="37230"/>
                  <a:pt x="3865268" y="29753"/>
                  <a:pt x="3865268" y="21039"/>
                </a:cubicBezTo>
                <a:cubicBezTo>
                  <a:pt x="3865268" y="9420"/>
                  <a:pt x="3868891" y="0"/>
                  <a:pt x="3873360" y="0"/>
                </a:cubicBezTo>
                <a:close/>
                <a:moveTo>
                  <a:pt x="3636872" y="0"/>
                </a:moveTo>
                <a:cubicBezTo>
                  <a:pt x="3641341" y="0"/>
                  <a:pt x="3644963" y="9420"/>
                  <a:pt x="3644963" y="21039"/>
                </a:cubicBezTo>
                <a:cubicBezTo>
                  <a:pt x="3644963" y="32658"/>
                  <a:pt x="3641341" y="42078"/>
                  <a:pt x="3636872" y="42078"/>
                </a:cubicBezTo>
                <a:cubicBezTo>
                  <a:pt x="3635754" y="42078"/>
                  <a:pt x="3634690" y="41489"/>
                  <a:pt x="3633722" y="40424"/>
                </a:cubicBezTo>
                <a:cubicBezTo>
                  <a:pt x="3630818" y="37230"/>
                  <a:pt x="3628780" y="29753"/>
                  <a:pt x="3628780" y="21039"/>
                </a:cubicBezTo>
                <a:cubicBezTo>
                  <a:pt x="3628780" y="9420"/>
                  <a:pt x="3632403" y="0"/>
                  <a:pt x="3636872" y="0"/>
                </a:cubicBezTo>
                <a:close/>
                <a:moveTo>
                  <a:pt x="3400382" y="0"/>
                </a:moveTo>
                <a:cubicBezTo>
                  <a:pt x="3404851" y="0"/>
                  <a:pt x="3408474" y="9420"/>
                  <a:pt x="3408474" y="21039"/>
                </a:cubicBezTo>
                <a:cubicBezTo>
                  <a:pt x="3408474" y="32658"/>
                  <a:pt x="3404851" y="42078"/>
                  <a:pt x="3400382" y="42078"/>
                </a:cubicBezTo>
                <a:cubicBezTo>
                  <a:pt x="3399265" y="42078"/>
                  <a:pt x="3398200" y="41489"/>
                  <a:pt x="3397232" y="40424"/>
                </a:cubicBezTo>
                <a:cubicBezTo>
                  <a:pt x="3394328" y="37230"/>
                  <a:pt x="3392290" y="29753"/>
                  <a:pt x="3392290" y="21039"/>
                </a:cubicBezTo>
                <a:cubicBezTo>
                  <a:pt x="3392290" y="9420"/>
                  <a:pt x="3395913" y="0"/>
                  <a:pt x="3400382" y="0"/>
                </a:cubicBezTo>
                <a:close/>
                <a:moveTo>
                  <a:pt x="3163893" y="0"/>
                </a:moveTo>
                <a:cubicBezTo>
                  <a:pt x="3168363" y="0"/>
                  <a:pt x="3171984" y="9420"/>
                  <a:pt x="3171984" y="21039"/>
                </a:cubicBezTo>
                <a:cubicBezTo>
                  <a:pt x="3171984" y="32658"/>
                  <a:pt x="3168363" y="42078"/>
                  <a:pt x="3163893" y="42078"/>
                </a:cubicBezTo>
                <a:cubicBezTo>
                  <a:pt x="3162776" y="42078"/>
                  <a:pt x="3161711" y="41489"/>
                  <a:pt x="3160743" y="40424"/>
                </a:cubicBezTo>
                <a:cubicBezTo>
                  <a:pt x="3157839" y="37230"/>
                  <a:pt x="3155801" y="29753"/>
                  <a:pt x="3155801" y="21039"/>
                </a:cubicBezTo>
                <a:cubicBezTo>
                  <a:pt x="3155801" y="9420"/>
                  <a:pt x="3159424" y="0"/>
                  <a:pt x="3163893" y="0"/>
                </a:cubicBezTo>
                <a:close/>
                <a:moveTo>
                  <a:pt x="2927403" y="0"/>
                </a:moveTo>
                <a:cubicBezTo>
                  <a:pt x="2931873" y="0"/>
                  <a:pt x="2935495" y="9420"/>
                  <a:pt x="2935495" y="21039"/>
                </a:cubicBezTo>
                <a:cubicBezTo>
                  <a:pt x="2935495" y="32658"/>
                  <a:pt x="2931873" y="42078"/>
                  <a:pt x="2927403" y="42078"/>
                </a:cubicBezTo>
                <a:cubicBezTo>
                  <a:pt x="2926286" y="42078"/>
                  <a:pt x="2925223" y="41489"/>
                  <a:pt x="2924255" y="40424"/>
                </a:cubicBezTo>
                <a:cubicBezTo>
                  <a:pt x="2921350" y="37230"/>
                  <a:pt x="2919312" y="29753"/>
                  <a:pt x="2919312" y="21039"/>
                </a:cubicBezTo>
                <a:cubicBezTo>
                  <a:pt x="2919312" y="9420"/>
                  <a:pt x="2922936" y="0"/>
                  <a:pt x="2927403" y="0"/>
                </a:cubicBezTo>
                <a:close/>
                <a:moveTo>
                  <a:pt x="2690915" y="0"/>
                </a:moveTo>
                <a:cubicBezTo>
                  <a:pt x="2695383" y="0"/>
                  <a:pt x="2699006" y="9420"/>
                  <a:pt x="2699006" y="21039"/>
                </a:cubicBezTo>
                <a:cubicBezTo>
                  <a:pt x="2699006" y="32658"/>
                  <a:pt x="2695383" y="42078"/>
                  <a:pt x="2690915" y="42078"/>
                </a:cubicBezTo>
                <a:cubicBezTo>
                  <a:pt x="2689797" y="42078"/>
                  <a:pt x="2688732" y="41489"/>
                  <a:pt x="2687764" y="40424"/>
                </a:cubicBezTo>
                <a:cubicBezTo>
                  <a:pt x="2684860" y="37230"/>
                  <a:pt x="2682823" y="29753"/>
                  <a:pt x="2682823" y="21039"/>
                </a:cubicBezTo>
                <a:cubicBezTo>
                  <a:pt x="2682823" y="9420"/>
                  <a:pt x="2686445" y="0"/>
                  <a:pt x="2690915" y="0"/>
                </a:cubicBezTo>
                <a:close/>
                <a:moveTo>
                  <a:pt x="2454425" y="0"/>
                </a:moveTo>
                <a:cubicBezTo>
                  <a:pt x="2458894" y="0"/>
                  <a:pt x="2462518" y="9420"/>
                  <a:pt x="2462518" y="21039"/>
                </a:cubicBezTo>
                <a:cubicBezTo>
                  <a:pt x="2462518" y="32658"/>
                  <a:pt x="2458894" y="42078"/>
                  <a:pt x="2454425" y="42078"/>
                </a:cubicBezTo>
                <a:cubicBezTo>
                  <a:pt x="2453308" y="42078"/>
                  <a:pt x="2452244" y="41489"/>
                  <a:pt x="2451276" y="40424"/>
                </a:cubicBezTo>
                <a:cubicBezTo>
                  <a:pt x="2448372" y="37230"/>
                  <a:pt x="2446334" y="29753"/>
                  <a:pt x="2446334" y="21039"/>
                </a:cubicBezTo>
                <a:cubicBezTo>
                  <a:pt x="2446334" y="9420"/>
                  <a:pt x="2449957" y="0"/>
                  <a:pt x="2454425" y="0"/>
                </a:cubicBezTo>
                <a:close/>
                <a:moveTo>
                  <a:pt x="2217938" y="0"/>
                </a:moveTo>
                <a:cubicBezTo>
                  <a:pt x="2222407" y="0"/>
                  <a:pt x="2226029" y="9420"/>
                  <a:pt x="2226029" y="21039"/>
                </a:cubicBezTo>
                <a:cubicBezTo>
                  <a:pt x="2226029" y="32658"/>
                  <a:pt x="2222407" y="42078"/>
                  <a:pt x="2217938" y="42078"/>
                </a:cubicBezTo>
                <a:cubicBezTo>
                  <a:pt x="2216820" y="42078"/>
                  <a:pt x="2215756" y="41489"/>
                  <a:pt x="2214788" y="40424"/>
                </a:cubicBezTo>
                <a:cubicBezTo>
                  <a:pt x="2211884" y="37230"/>
                  <a:pt x="2209846" y="29753"/>
                  <a:pt x="2209846" y="21039"/>
                </a:cubicBezTo>
                <a:cubicBezTo>
                  <a:pt x="2209846" y="9420"/>
                  <a:pt x="2213469" y="0"/>
                  <a:pt x="2217938" y="0"/>
                </a:cubicBezTo>
                <a:close/>
                <a:moveTo>
                  <a:pt x="1981450" y="0"/>
                </a:moveTo>
                <a:cubicBezTo>
                  <a:pt x="1985919" y="0"/>
                  <a:pt x="1989541" y="9420"/>
                  <a:pt x="1989541" y="21039"/>
                </a:cubicBezTo>
                <a:cubicBezTo>
                  <a:pt x="1989541" y="32658"/>
                  <a:pt x="1985919" y="42078"/>
                  <a:pt x="1981450" y="42078"/>
                </a:cubicBezTo>
                <a:cubicBezTo>
                  <a:pt x="1980332" y="42078"/>
                  <a:pt x="1979268" y="41489"/>
                  <a:pt x="1978300" y="40424"/>
                </a:cubicBezTo>
                <a:cubicBezTo>
                  <a:pt x="1975396" y="37230"/>
                  <a:pt x="1973358" y="29753"/>
                  <a:pt x="1973358" y="21039"/>
                </a:cubicBezTo>
                <a:cubicBezTo>
                  <a:pt x="1973358" y="9420"/>
                  <a:pt x="1976981" y="0"/>
                  <a:pt x="1981450" y="0"/>
                </a:cubicBezTo>
                <a:close/>
                <a:moveTo>
                  <a:pt x="1744959" y="0"/>
                </a:moveTo>
                <a:cubicBezTo>
                  <a:pt x="1749428" y="0"/>
                  <a:pt x="1753052" y="9420"/>
                  <a:pt x="1753052" y="21039"/>
                </a:cubicBezTo>
                <a:cubicBezTo>
                  <a:pt x="1753052" y="32658"/>
                  <a:pt x="1749428" y="42078"/>
                  <a:pt x="1744959" y="42078"/>
                </a:cubicBezTo>
                <a:cubicBezTo>
                  <a:pt x="1743842" y="42078"/>
                  <a:pt x="1742777" y="41489"/>
                  <a:pt x="1741809" y="40424"/>
                </a:cubicBezTo>
                <a:cubicBezTo>
                  <a:pt x="1738905" y="37230"/>
                  <a:pt x="1736868" y="29753"/>
                  <a:pt x="1736868" y="21039"/>
                </a:cubicBezTo>
                <a:cubicBezTo>
                  <a:pt x="1736868" y="9420"/>
                  <a:pt x="1740490" y="0"/>
                  <a:pt x="1744959" y="0"/>
                </a:cubicBezTo>
                <a:close/>
                <a:moveTo>
                  <a:pt x="1508469" y="0"/>
                </a:moveTo>
                <a:cubicBezTo>
                  <a:pt x="1512938" y="0"/>
                  <a:pt x="1516561" y="9420"/>
                  <a:pt x="1516561" y="21039"/>
                </a:cubicBezTo>
                <a:cubicBezTo>
                  <a:pt x="1516561" y="32658"/>
                  <a:pt x="1512938" y="42078"/>
                  <a:pt x="1508469" y="42078"/>
                </a:cubicBezTo>
                <a:cubicBezTo>
                  <a:pt x="1507351" y="42078"/>
                  <a:pt x="1506287" y="41489"/>
                  <a:pt x="1505318" y="40424"/>
                </a:cubicBezTo>
                <a:cubicBezTo>
                  <a:pt x="1502415" y="37230"/>
                  <a:pt x="1500377" y="29753"/>
                  <a:pt x="1500377" y="21039"/>
                </a:cubicBezTo>
                <a:cubicBezTo>
                  <a:pt x="1500377" y="9420"/>
                  <a:pt x="1503999" y="0"/>
                  <a:pt x="1508469" y="0"/>
                </a:cubicBezTo>
                <a:close/>
                <a:moveTo>
                  <a:pt x="1271980" y="0"/>
                </a:moveTo>
                <a:cubicBezTo>
                  <a:pt x="1276449" y="0"/>
                  <a:pt x="1280072" y="9420"/>
                  <a:pt x="1280072" y="21039"/>
                </a:cubicBezTo>
                <a:cubicBezTo>
                  <a:pt x="1280072" y="32658"/>
                  <a:pt x="1276449" y="42078"/>
                  <a:pt x="1271980" y="42078"/>
                </a:cubicBezTo>
                <a:cubicBezTo>
                  <a:pt x="1270863" y="42078"/>
                  <a:pt x="1269799" y="41489"/>
                  <a:pt x="1268831" y="40424"/>
                </a:cubicBezTo>
                <a:cubicBezTo>
                  <a:pt x="1265926" y="37230"/>
                  <a:pt x="1263888" y="29753"/>
                  <a:pt x="1263888" y="21039"/>
                </a:cubicBezTo>
                <a:cubicBezTo>
                  <a:pt x="1263888" y="9420"/>
                  <a:pt x="1267510" y="0"/>
                  <a:pt x="1271980" y="0"/>
                </a:cubicBezTo>
                <a:close/>
                <a:moveTo>
                  <a:pt x="1035489" y="0"/>
                </a:moveTo>
                <a:cubicBezTo>
                  <a:pt x="1039958" y="0"/>
                  <a:pt x="1043581" y="9420"/>
                  <a:pt x="1043581" y="21039"/>
                </a:cubicBezTo>
                <a:cubicBezTo>
                  <a:pt x="1043581" y="32658"/>
                  <a:pt x="1039958" y="42078"/>
                  <a:pt x="1035489" y="42078"/>
                </a:cubicBezTo>
                <a:cubicBezTo>
                  <a:pt x="1034372" y="42078"/>
                  <a:pt x="1033308" y="41489"/>
                  <a:pt x="1032339" y="40424"/>
                </a:cubicBezTo>
                <a:cubicBezTo>
                  <a:pt x="1029435" y="37230"/>
                  <a:pt x="1027397" y="29753"/>
                  <a:pt x="1027397" y="21039"/>
                </a:cubicBezTo>
                <a:cubicBezTo>
                  <a:pt x="1027397" y="9420"/>
                  <a:pt x="1031020" y="0"/>
                  <a:pt x="1035489" y="0"/>
                </a:cubicBezTo>
                <a:close/>
                <a:moveTo>
                  <a:pt x="798999" y="0"/>
                </a:moveTo>
                <a:cubicBezTo>
                  <a:pt x="803468" y="0"/>
                  <a:pt x="807091" y="9420"/>
                  <a:pt x="807091" y="21039"/>
                </a:cubicBezTo>
                <a:cubicBezTo>
                  <a:pt x="807091" y="32658"/>
                  <a:pt x="803468" y="42078"/>
                  <a:pt x="798999" y="42078"/>
                </a:cubicBezTo>
                <a:cubicBezTo>
                  <a:pt x="797881" y="42078"/>
                  <a:pt x="796817" y="41489"/>
                  <a:pt x="795849" y="40424"/>
                </a:cubicBezTo>
                <a:cubicBezTo>
                  <a:pt x="792945" y="37230"/>
                  <a:pt x="790907" y="29753"/>
                  <a:pt x="790907" y="21039"/>
                </a:cubicBezTo>
                <a:cubicBezTo>
                  <a:pt x="790907" y="9420"/>
                  <a:pt x="794530" y="0"/>
                  <a:pt x="798999" y="0"/>
                </a:cubicBezTo>
                <a:close/>
                <a:moveTo>
                  <a:pt x="562511" y="0"/>
                </a:moveTo>
                <a:cubicBezTo>
                  <a:pt x="566980" y="0"/>
                  <a:pt x="570603" y="9420"/>
                  <a:pt x="570603" y="21039"/>
                </a:cubicBezTo>
                <a:cubicBezTo>
                  <a:pt x="570603" y="32658"/>
                  <a:pt x="566980" y="42078"/>
                  <a:pt x="562511" y="42078"/>
                </a:cubicBezTo>
                <a:cubicBezTo>
                  <a:pt x="561394" y="42078"/>
                  <a:pt x="560329" y="41489"/>
                  <a:pt x="559361" y="40424"/>
                </a:cubicBezTo>
                <a:cubicBezTo>
                  <a:pt x="556457" y="37230"/>
                  <a:pt x="554419" y="29753"/>
                  <a:pt x="554419" y="21039"/>
                </a:cubicBezTo>
                <a:cubicBezTo>
                  <a:pt x="554419" y="9420"/>
                  <a:pt x="558042" y="0"/>
                  <a:pt x="562511" y="0"/>
                </a:cubicBezTo>
                <a:close/>
                <a:moveTo>
                  <a:pt x="326021" y="0"/>
                </a:moveTo>
                <a:cubicBezTo>
                  <a:pt x="330490" y="0"/>
                  <a:pt x="334113" y="9420"/>
                  <a:pt x="334113" y="21039"/>
                </a:cubicBezTo>
                <a:cubicBezTo>
                  <a:pt x="334113" y="32658"/>
                  <a:pt x="330490" y="42078"/>
                  <a:pt x="326021" y="42078"/>
                </a:cubicBezTo>
                <a:cubicBezTo>
                  <a:pt x="324904" y="42078"/>
                  <a:pt x="323840" y="41489"/>
                  <a:pt x="322871" y="40424"/>
                </a:cubicBezTo>
                <a:cubicBezTo>
                  <a:pt x="319967" y="37230"/>
                  <a:pt x="317929" y="29753"/>
                  <a:pt x="317929" y="21039"/>
                </a:cubicBezTo>
                <a:cubicBezTo>
                  <a:pt x="317929" y="9420"/>
                  <a:pt x="321552" y="0"/>
                  <a:pt x="326021" y="0"/>
                </a:cubicBezTo>
                <a:close/>
                <a:moveTo>
                  <a:pt x="89531" y="0"/>
                </a:moveTo>
                <a:cubicBezTo>
                  <a:pt x="94001" y="0"/>
                  <a:pt x="97623" y="9420"/>
                  <a:pt x="97623" y="21039"/>
                </a:cubicBezTo>
                <a:cubicBezTo>
                  <a:pt x="97623" y="32658"/>
                  <a:pt x="94001" y="42078"/>
                  <a:pt x="89531" y="42078"/>
                </a:cubicBezTo>
                <a:cubicBezTo>
                  <a:pt x="88414" y="42078"/>
                  <a:pt x="87350" y="41489"/>
                  <a:pt x="86382" y="40424"/>
                </a:cubicBezTo>
                <a:cubicBezTo>
                  <a:pt x="83477" y="37230"/>
                  <a:pt x="81440" y="29753"/>
                  <a:pt x="81440" y="21039"/>
                </a:cubicBezTo>
                <a:cubicBezTo>
                  <a:pt x="81440" y="9420"/>
                  <a:pt x="85062" y="0"/>
                  <a:pt x="89531" y="0"/>
                </a:cubicBezTo>
                <a:close/>
              </a:path>
            </a:pathLst>
          </a:custGeom>
          <a:solidFill>
            <a:srgbClr val="FF99CC"/>
          </a:solidFill>
          <a:ln w="381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C835B053-384D-BFF2-7C38-0776AF8EC3BD}"/>
              </a:ext>
            </a:extLst>
          </p:cNvPr>
          <p:cNvSpPr/>
          <p:nvPr/>
        </p:nvSpPr>
        <p:spPr bwMode="auto">
          <a:xfrm>
            <a:off x="237816" y="5239801"/>
            <a:ext cx="9431965" cy="196480"/>
          </a:xfrm>
          <a:custGeom>
            <a:avLst/>
            <a:gdLst>
              <a:gd name="connsiteX0" fmla="*/ 9333725 w 9431965"/>
              <a:gd name="connsiteY0" fmla="*/ 126250 h 196480"/>
              <a:gd name="connsiteX1" fmla="*/ 9347231 w 9431965"/>
              <a:gd name="connsiteY1" fmla="*/ 161365 h 196480"/>
              <a:gd name="connsiteX2" fmla="*/ 9333725 w 9431965"/>
              <a:gd name="connsiteY2" fmla="*/ 196480 h 196480"/>
              <a:gd name="connsiteX3" fmla="*/ 9320219 w 9431965"/>
              <a:gd name="connsiteY3" fmla="*/ 161365 h 196480"/>
              <a:gd name="connsiteX4" fmla="*/ 9333725 w 9431965"/>
              <a:gd name="connsiteY4" fmla="*/ 126250 h 196480"/>
              <a:gd name="connsiteX5" fmla="*/ 9097241 w 9431965"/>
              <a:gd name="connsiteY5" fmla="*/ 126250 h 196480"/>
              <a:gd name="connsiteX6" fmla="*/ 9110747 w 9431965"/>
              <a:gd name="connsiteY6" fmla="*/ 161365 h 196480"/>
              <a:gd name="connsiteX7" fmla="*/ 9097241 w 9431965"/>
              <a:gd name="connsiteY7" fmla="*/ 196480 h 196480"/>
              <a:gd name="connsiteX8" fmla="*/ 9083735 w 9431965"/>
              <a:gd name="connsiteY8" fmla="*/ 161365 h 196480"/>
              <a:gd name="connsiteX9" fmla="*/ 9097241 w 9431965"/>
              <a:gd name="connsiteY9" fmla="*/ 126250 h 196480"/>
              <a:gd name="connsiteX10" fmla="*/ 8860751 w 9431965"/>
              <a:gd name="connsiteY10" fmla="*/ 126250 h 196480"/>
              <a:gd name="connsiteX11" fmla="*/ 8874257 w 9431965"/>
              <a:gd name="connsiteY11" fmla="*/ 161365 h 196480"/>
              <a:gd name="connsiteX12" fmla="*/ 8860751 w 9431965"/>
              <a:gd name="connsiteY12" fmla="*/ 196480 h 196480"/>
              <a:gd name="connsiteX13" fmla="*/ 8847245 w 9431965"/>
              <a:gd name="connsiteY13" fmla="*/ 161365 h 196480"/>
              <a:gd name="connsiteX14" fmla="*/ 8860751 w 9431965"/>
              <a:gd name="connsiteY14" fmla="*/ 126250 h 196480"/>
              <a:gd name="connsiteX15" fmla="*/ 8624262 w 9431965"/>
              <a:gd name="connsiteY15" fmla="*/ 126250 h 196480"/>
              <a:gd name="connsiteX16" fmla="*/ 8637768 w 9431965"/>
              <a:gd name="connsiteY16" fmla="*/ 161365 h 196480"/>
              <a:gd name="connsiteX17" fmla="*/ 8624262 w 9431965"/>
              <a:gd name="connsiteY17" fmla="*/ 196480 h 196480"/>
              <a:gd name="connsiteX18" fmla="*/ 8610756 w 9431965"/>
              <a:gd name="connsiteY18" fmla="*/ 161365 h 196480"/>
              <a:gd name="connsiteX19" fmla="*/ 8624262 w 9431965"/>
              <a:gd name="connsiteY19" fmla="*/ 126250 h 196480"/>
              <a:gd name="connsiteX20" fmla="*/ 8387773 w 9431965"/>
              <a:gd name="connsiteY20" fmla="*/ 126250 h 196480"/>
              <a:gd name="connsiteX21" fmla="*/ 8401279 w 9431965"/>
              <a:gd name="connsiteY21" fmla="*/ 161365 h 196480"/>
              <a:gd name="connsiteX22" fmla="*/ 8387773 w 9431965"/>
              <a:gd name="connsiteY22" fmla="*/ 196480 h 196480"/>
              <a:gd name="connsiteX23" fmla="*/ 8374267 w 9431965"/>
              <a:gd name="connsiteY23" fmla="*/ 161365 h 196480"/>
              <a:gd name="connsiteX24" fmla="*/ 8387773 w 9431965"/>
              <a:gd name="connsiteY24" fmla="*/ 126250 h 196480"/>
              <a:gd name="connsiteX25" fmla="*/ 8151283 w 9431965"/>
              <a:gd name="connsiteY25" fmla="*/ 126250 h 196480"/>
              <a:gd name="connsiteX26" fmla="*/ 8164789 w 9431965"/>
              <a:gd name="connsiteY26" fmla="*/ 161365 h 196480"/>
              <a:gd name="connsiteX27" fmla="*/ 8151283 w 9431965"/>
              <a:gd name="connsiteY27" fmla="*/ 196480 h 196480"/>
              <a:gd name="connsiteX28" fmla="*/ 8137777 w 9431965"/>
              <a:gd name="connsiteY28" fmla="*/ 161365 h 196480"/>
              <a:gd name="connsiteX29" fmla="*/ 8151283 w 9431965"/>
              <a:gd name="connsiteY29" fmla="*/ 126250 h 196480"/>
              <a:gd name="connsiteX30" fmla="*/ 7914793 w 9431965"/>
              <a:gd name="connsiteY30" fmla="*/ 126250 h 196480"/>
              <a:gd name="connsiteX31" fmla="*/ 7928299 w 9431965"/>
              <a:gd name="connsiteY31" fmla="*/ 161365 h 196480"/>
              <a:gd name="connsiteX32" fmla="*/ 7914793 w 9431965"/>
              <a:gd name="connsiteY32" fmla="*/ 196480 h 196480"/>
              <a:gd name="connsiteX33" fmla="*/ 7901287 w 9431965"/>
              <a:gd name="connsiteY33" fmla="*/ 161365 h 196480"/>
              <a:gd name="connsiteX34" fmla="*/ 7914793 w 9431965"/>
              <a:gd name="connsiteY34" fmla="*/ 126250 h 196480"/>
              <a:gd name="connsiteX35" fmla="*/ 7678305 w 9431965"/>
              <a:gd name="connsiteY35" fmla="*/ 126250 h 196480"/>
              <a:gd name="connsiteX36" fmla="*/ 7691811 w 9431965"/>
              <a:gd name="connsiteY36" fmla="*/ 161365 h 196480"/>
              <a:gd name="connsiteX37" fmla="*/ 7678305 w 9431965"/>
              <a:gd name="connsiteY37" fmla="*/ 196480 h 196480"/>
              <a:gd name="connsiteX38" fmla="*/ 7664799 w 9431965"/>
              <a:gd name="connsiteY38" fmla="*/ 161365 h 196480"/>
              <a:gd name="connsiteX39" fmla="*/ 7678305 w 9431965"/>
              <a:gd name="connsiteY39" fmla="*/ 126250 h 196480"/>
              <a:gd name="connsiteX40" fmla="*/ 7441815 w 9431965"/>
              <a:gd name="connsiteY40" fmla="*/ 126250 h 196480"/>
              <a:gd name="connsiteX41" fmla="*/ 7455321 w 9431965"/>
              <a:gd name="connsiteY41" fmla="*/ 161365 h 196480"/>
              <a:gd name="connsiteX42" fmla="*/ 7441815 w 9431965"/>
              <a:gd name="connsiteY42" fmla="*/ 196480 h 196480"/>
              <a:gd name="connsiteX43" fmla="*/ 7428309 w 9431965"/>
              <a:gd name="connsiteY43" fmla="*/ 161365 h 196480"/>
              <a:gd name="connsiteX44" fmla="*/ 7441815 w 9431965"/>
              <a:gd name="connsiteY44" fmla="*/ 126250 h 196480"/>
              <a:gd name="connsiteX45" fmla="*/ 7205325 w 9431965"/>
              <a:gd name="connsiteY45" fmla="*/ 126250 h 196480"/>
              <a:gd name="connsiteX46" fmla="*/ 7218831 w 9431965"/>
              <a:gd name="connsiteY46" fmla="*/ 161365 h 196480"/>
              <a:gd name="connsiteX47" fmla="*/ 7205325 w 9431965"/>
              <a:gd name="connsiteY47" fmla="*/ 196480 h 196480"/>
              <a:gd name="connsiteX48" fmla="*/ 7191819 w 9431965"/>
              <a:gd name="connsiteY48" fmla="*/ 161365 h 196480"/>
              <a:gd name="connsiteX49" fmla="*/ 7205325 w 9431965"/>
              <a:gd name="connsiteY49" fmla="*/ 126250 h 196480"/>
              <a:gd name="connsiteX50" fmla="*/ 6968837 w 9431965"/>
              <a:gd name="connsiteY50" fmla="*/ 126250 h 196480"/>
              <a:gd name="connsiteX51" fmla="*/ 6982343 w 9431965"/>
              <a:gd name="connsiteY51" fmla="*/ 161365 h 196480"/>
              <a:gd name="connsiteX52" fmla="*/ 6968837 w 9431965"/>
              <a:gd name="connsiteY52" fmla="*/ 196480 h 196480"/>
              <a:gd name="connsiteX53" fmla="*/ 6955331 w 9431965"/>
              <a:gd name="connsiteY53" fmla="*/ 161365 h 196480"/>
              <a:gd name="connsiteX54" fmla="*/ 6968837 w 9431965"/>
              <a:gd name="connsiteY54" fmla="*/ 126250 h 196480"/>
              <a:gd name="connsiteX55" fmla="*/ 6732347 w 9431965"/>
              <a:gd name="connsiteY55" fmla="*/ 126250 h 196480"/>
              <a:gd name="connsiteX56" fmla="*/ 6745853 w 9431965"/>
              <a:gd name="connsiteY56" fmla="*/ 161365 h 196480"/>
              <a:gd name="connsiteX57" fmla="*/ 6732347 w 9431965"/>
              <a:gd name="connsiteY57" fmla="*/ 196480 h 196480"/>
              <a:gd name="connsiteX58" fmla="*/ 6718841 w 9431965"/>
              <a:gd name="connsiteY58" fmla="*/ 161365 h 196480"/>
              <a:gd name="connsiteX59" fmla="*/ 6732347 w 9431965"/>
              <a:gd name="connsiteY59" fmla="*/ 126250 h 196480"/>
              <a:gd name="connsiteX60" fmla="*/ 6495857 w 9431965"/>
              <a:gd name="connsiteY60" fmla="*/ 126250 h 196480"/>
              <a:gd name="connsiteX61" fmla="*/ 6509363 w 9431965"/>
              <a:gd name="connsiteY61" fmla="*/ 161365 h 196480"/>
              <a:gd name="connsiteX62" fmla="*/ 6495857 w 9431965"/>
              <a:gd name="connsiteY62" fmla="*/ 196480 h 196480"/>
              <a:gd name="connsiteX63" fmla="*/ 6482351 w 9431965"/>
              <a:gd name="connsiteY63" fmla="*/ 161365 h 196480"/>
              <a:gd name="connsiteX64" fmla="*/ 6495857 w 9431965"/>
              <a:gd name="connsiteY64" fmla="*/ 126250 h 196480"/>
              <a:gd name="connsiteX65" fmla="*/ 6259369 w 9431965"/>
              <a:gd name="connsiteY65" fmla="*/ 126250 h 196480"/>
              <a:gd name="connsiteX66" fmla="*/ 6272875 w 9431965"/>
              <a:gd name="connsiteY66" fmla="*/ 161365 h 196480"/>
              <a:gd name="connsiteX67" fmla="*/ 6259369 w 9431965"/>
              <a:gd name="connsiteY67" fmla="*/ 196480 h 196480"/>
              <a:gd name="connsiteX68" fmla="*/ 6245863 w 9431965"/>
              <a:gd name="connsiteY68" fmla="*/ 161365 h 196480"/>
              <a:gd name="connsiteX69" fmla="*/ 6259369 w 9431965"/>
              <a:gd name="connsiteY69" fmla="*/ 126250 h 196480"/>
              <a:gd name="connsiteX70" fmla="*/ 6022879 w 9431965"/>
              <a:gd name="connsiteY70" fmla="*/ 126250 h 196480"/>
              <a:gd name="connsiteX71" fmla="*/ 6036385 w 9431965"/>
              <a:gd name="connsiteY71" fmla="*/ 161365 h 196480"/>
              <a:gd name="connsiteX72" fmla="*/ 6022879 w 9431965"/>
              <a:gd name="connsiteY72" fmla="*/ 196480 h 196480"/>
              <a:gd name="connsiteX73" fmla="*/ 6009373 w 9431965"/>
              <a:gd name="connsiteY73" fmla="*/ 161365 h 196480"/>
              <a:gd name="connsiteX74" fmla="*/ 6022879 w 9431965"/>
              <a:gd name="connsiteY74" fmla="*/ 126250 h 196480"/>
              <a:gd name="connsiteX75" fmla="*/ 5786390 w 9431965"/>
              <a:gd name="connsiteY75" fmla="*/ 126250 h 196480"/>
              <a:gd name="connsiteX76" fmla="*/ 5799896 w 9431965"/>
              <a:gd name="connsiteY76" fmla="*/ 161365 h 196480"/>
              <a:gd name="connsiteX77" fmla="*/ 5786390 w 9431965"/>
              <a:gd name="connsiteY77" fmla="*/ 196480 h 196480"/>
              <a:gd name="connsiteX78" fmla="*/ 5772884 w 9431965"/>
              <a:gd name="connsiteY78" fmla="*/ 161365 h 196480"/>
              <a:gd name="connsiteX79" fmla="*/ 5786390 w 9431965"/>
              <a:gd name="connsiteY79" fmla="*/ 126250 h 196480"/>
              <a:gd name="connsiteX80" fmla="*/ 5549901 w 9431965"/>
              <a:gd name="connsiteY80" fmla="*/ 126250 h 196480"/>
              <a:gd name="connsiteX81" fmla="*/ 5563407 w 9431965"/>
              <a:gd name="connsiteY81" fmla="*/ 161365 h 196480"/>
              <a:gd name="connsiteX82" fmla="*/ 5549901 w 9431965"/>
              <a:gd name="connsiteY82" fmla="*/ 196480 h 196480"/>
              <a:gd name="connsiteX83" fmla="*/ 5536395 w 9431965"/>
              <a:gd name="connsiteY83" fmla="*/ 161365 h 196480"/>
              <a:gd name="connsiteX84" fmla="*/ 5549901 w 9431965"/>
              <a:gd name="connsiteY84" fmla="*/ 126250 h 196480"/>
              <a:gd name="connsiteX85" fmla="*/ 5313411 w 9431965"/>
              <a:gd name="connsiteY85" fmla="*/ 126250 h 196480"/>
              <a:gd name="connsiteX86" fmla="*/ 5326917 w 9431965"/>
              <a:gd name="connsiteY86" fmla="*/ 161365 h 196480"/>
              <a:gd name="connsiteX87" fmla="*/ 5313411 w 9431965"/>
              <a:gd name="connsiteY87" fmla="*/ 196480 h 196480"/>
              <a:gd name="connsiteX88" fmla="*/ 5299905 w 9431965"/>
              <a:gd name="connsiteY88" fmla="*/ 161365 h 196480"/>
              <a:gd name="connsiteX89" fmla="*/ 5313411 w 9431965"/>
              <a:gd name="connsiteY89" fmla="*/ 126250 h 196480"/>
              <a:gd name="connsiteX90" fmla="*/ 5076922 w 9431965"/>
              <a:gd name="connsiteY90" fmla="*/ 126250 h 196480"/>
              <a:gd name="connsiteX91" fmla="*/ 5090428 w 9431965"/>
              <a:gd name="connsiteY91" fmla="*/ 161365 h 196480"/>
              <a:gd name="connsiteX92" fmla="*/ 5076922 w 9431965"/>
              <a:gd name="connsiteY92" fmla="*/ 196480 h 196480"/>
              <a:gd name="connsiteX93" fmla="*/ 5063416 w 9431965"/>
              <a:gd name="connsiteY93" fmla="*/ 161365 h 196480"/>
              <a:gd name="connsiteX94" fmla="*/ 5076922 w 9431965"/>
              <a:gd name="connsiteY94" fmla="*/ 126250 h 196480"/>
              <a:gd name="connsiteX95" fmla="*/ 4840432 w 9431965"/>
              <a:gd name="connsiteY95" fmla="*/ 126250 h 196480"/>
              <a:gd name="connsiteX96" fmla="*/ 4853938 w 9431965"/>
              <a:gd name="connsiteY96" fmla="*/ 161365 h 196480"/>
              <a:gd name="connsiteX97" fmla="*/ 4840432 w 9431965"/>
              <a:gd name="connsiteY97" fmla="*/ 196480 h 196480"/>
              <a:gd name="connsiteX98" fmla="*/ 4826926 w 9431965"/>
              <a:gd name="connsiteY98" fmla="*/ 161365 h 196480"/>
              <a:gd name="connsiteX99" fmla="*/ 4840432 w 9431965"/>
              <a:gd name="connsiteY99" fmla="*/ 126250 h 196480"/>
              <a:gd name="connsiteX100" fmla="*/ 4591528 w 9431965"/>
              <a:gd name="connsiteY100" fmla="*/ 126250 h 196480"/>
              <a:gd name="connsiteX101" fmla="*/ 4605034 w 9431965"/>
              <a:gd name="connsiteY101" fmla="*/ 161365 h 196480"/>
              <a:gd name="connsiteX102" fmla="*/ 4591528 w 9431965"/>
              <a:gd name="connsiteY102" fmla="*/ 196480 h 196480"/>
              <a:gd name="connsiteX103" fmla="*/ 4578022 w 9431965"/>
              <a:gd name="connsiteY103" fmla="*/ 161365 h 196480"/>
              <a:gd name="connsiteX104" fmla="*/ 4591528 w 9431965"/>
              <a:gd name="connsiteY104" fmla="*/ 126250 h 196480"/>
              <a:gd name="connsiteX105" fmla="*/ 4355043 w 9431965"/>
              <a:gd name="connsiteY105" fmla="*/ 126250 h 196480"/>
              <a:gd name="connsiteX106" fmla="*/ 4368549 w 9431965"/>
              <a:gd name="connsiteY106" fmla="*/ 161365 h 196480"/>
              <a:gd name="connsiteX107" fmla="*/ 4355043 w 9431965"/>
              <a:gd name="connsiteY107" fmla="*/ 196480 h 196480"/>
              <a:gd name="connsiteX108" fmla="*/ 4341537 w 9431965"/>
              <a:gd name="connsiteY108" fmla="*/ 161365 h 196480"/>
              <a:gd name="connsiteX109" fmla="*/ 4355043 w 9431965"/>
              <a:gd name="connsiteY109" fmla="*/ 126250 h 196480"/>
              <a:gd name="connsiteX110" fmla="*/ 4118554 w 9431965"/>
              <a:gd name="connsiteY110" fmla="*/ 126250 h 196480"/>
              <a:gd name="connsiteX111" fmla="*/ 4132060 w 9431965"/>
              <a:gd name="connsiteY111" fmla="*/ 161365 h 196480"/>
              <a:gd name="connsiteX112" fmla="*/ 4118554 w 9431965"/>
              <a:gd name="connsiteY112" fmla="*/ 196480 h 196480"/>
              <a:gd name="connsiteX113" fmla="*/ 4105048 w 9431965"/>
              <a:gd name="connsiteY113" fmla="*/ 161365 h 196480"/>
              <a:gd name="connsiteX114" fmla="*/ 4118554 w 9431965"/>
              <a:gd name="connsiteY114" fmla="*/ 126250 h 196480"/>
              <a:gd name="connsiteX115" fmla="*/ 3882068 w 9431965"/>
              <a:gd name="connsiteY115" fmla="*/ 126250 h 196480"/>
              <a:gd name="connsiteX116" fmla="*/ 3895574 w 9431965"/>
              <a:gd name="connsiteY116" fmla="*/ 161365 h 196480"/>
              <a:gd name="connsiteX117" fmla="*/ 3882068 w 9431965"/>
              <a:gd name="connsiteY117" fmla="*/ 196480 h 196480"/>
              <a:gd name="connsiteX118" fmla="*/ 3868563 w 9431965"/>
              <a:gd name="connsiteY118" fmla="*/ 161365 h 196480"/>
              <a:gd name="connsiteX119" fmla="*/ 3882068 w 9431965"/>
              <a:gd name="connsiteY119" fmla="*/ 126250 h 196480"/>
              <a:gd name="connsiteX120" fmla="*/ 3645580 w 9431965"/>
              <a:gd name="connsiteY120" fmla="*/ 126250 h 196480"/>
              <a:gd name="connsiteX121" fmla="*/ 3659085 w 9431965"/>
              <a:gd name="connsiteY121" fmla="*/ 161365 h 196480"/>
              <a:gd name="connsiteX122" fmla="*/ 3645580 w 9431965"/>
              <a:gd name="connsiteY122" fmla="*/ 196480 h 196480"/>
              <a:gd name="connsiteX123" fmla="*/ 3632074 w 9431965"/>
              <a:gd name="connsiteY123" fmla="*/ 161365 h 196480"/>
              <a:gd name="connsiteX124" fmla="*/ 3645580 w 9431965"/>
              <a:gd name="connsiteY124" fmla="*/ 126250 h 196480"/>
              <a:gd name="connsiteX125" fmla="*/ 3409091 w 9431965"/>
              <a:gd name="connsiteY125" fmla="*/ 126250 h 196480"/>
              <a:gd name="connsiteX126" fmla="*/ 3422597 w 9431965"/>
              <a:gd name="connsiteY126" fmla="*/ 161365 h 196480"/>
              <a:gd name="connsiteX127" fmla="*/ 3409091 w 9431965"/>
              <a:gd name="connsiteY127" fmla="*/ 196480 h 196480"/>
              <a:gd name="connsiteX128" fmla="*/ 3395585 w 9431965"/>
              <a:gd name="connsiteY128" fmla="*/ 161365 h 196480"/>
              <a:gd name="connsiteX129" fmla="*/ 3409091 w 9431965"/>
              <a:gd name="connsiteY129" fmla="*/ 126250 h 196480"/>
              <a:gd name="connsiteX130" fmla="*/ 3172601 w 9431965"/>
              <a:gd name="connsiteY130" fmla="*/ 126250 h 196480"/>
              <a:gd name="connsiteX131" fmla="*/ 3186106 w 9431965"/>
              <a:gd name="connsiteY131" fmla="*/ 161365 h 196480"/>
              <a:gd name="connsiteX132" fmla="*/ 3172601 w 9431965"/>
              <a:gd name="connsiteY132" fmla="*/ 196480 h 196480"/>
              <a:gd name="connsiteX133" fmla="*/ 3159095 w 9431965"/>
              <a:gd name="connsiteY133" fmla="*/ 161365 h 196480"/>
              <a:gd name="connsiteX134" fmla="*/ 3172601 w 9431965"/>
              <a:gd name="connsiteY134" fmla="*/ 126250 h 196480"/>
              <a:gd name="connsiteX135" fmla="*/ 2936112 w 9431965"/>
              <a:gd name="connsiteY135" fmla="*/ 126250 h 196480"/>
              <a:gd name="connsiteX136" fmla="*/ 2949618 w 9431965"/>
              <a:gd name="connsiteY136" fmla="*/ 161365 h 196480"/>
              <a:gd name="connsiteX137" fmla="*/ 2936112 w 9431965"/>
              <a:gd name="connsiteY137" fmla="*/ 196480 h 196480"/>
              <a:gd name="connsiteX138" fmla="*/ 2922607 w 9431965"/>
              <a:gd name="connsiteY138" fmla="*/ 161365 h 196480"/>
              <a:gd name="connsiteX139" fmla="*/ 2936112 w 9431965"/>
              <a:gd name="connsiteY139" fmla="*/ 126250 h 196480"/>
              <a:gd name="connsiteX140" fmla="*/ 2699623 w 9431965"/>
              <a:gd name="connsiteY140" fmla="*/ 126250 h 196480"/>
              <a:gd name="connsiteX141" fmla="*/ 2713129 w 9431965"/>
              <a:gd name="connsiteY141" fmla="*/ 161365 h 196480"/>
              <a:gd name="connsiteX142" fmla="*/ 2699623 w 9431965"/>
              <a:gd name="connsiteY142" fmla="*/ 196480 h 196480"/>
              <a:gd name="connsiteX143" fmla="*/ 2686117 w 9431965"/>
              <a:gd name="connsiteY143" fmla="*/ 161365 h 196480"/>
              <a:gd name="connsiteX144" fmla="*/ 2699623 w 9431965"/>
              <a:gd name="connsiteY144" fmla="*/ 126250 h 196480"/>
              <a:gd name="connsiteX145" fmla="*/ 2463134 w 9431965"/>
              <a:gd name="connsiteY145" fmla="*/ 126250 h 196480"/>
              <a:gd name="connsiteX146" fmla="*/ 2476640 w 9431965"/>
              <a:gd name="connsiteY146" fmla="*/ 161365 h 196480"/>
              <a:gd name="connsiteX147" fmla="*/ 2463134 w 9431965"/>
              <a:gd name="connsiteY147" fmla="*/ 196480 h 196480"/>
              <a:gd name="connsiteX148" fmla="*/ 2449628 w 9431965"/>
              <a:gd name="connsiteY148" fmla="*/ 161365 h 196480"/>
              <a:gd name="connsiteX149" fmla="*/ 2463134 w 9431965"/>
              <a:gd name="connsiteY149" fmla="*/ 126250 h 196480"/>
              <a:gd name="connsiteX150" fmla="*/ 2226646 w 9431965"/>
              <a:gd name="connsiteY150" fmla="*/ 126250 h 196480"/>
              <a:gd name="connsiteX151" fmla="*/ 2240151 w 9431965"/>
              <a:gd name="connsiteY151" fmla="*/ 161365 h 196480"/>
              <a:gd name="connsiteX152" fmla="*/ 2226646 w 9431965"/>
              <a:gd name="connsiteY152" fmla="*/ 196480 h 196480"/>
              <a:gd name="connsiteX153" fmla="*/ 2213140 w 9431965"/>
              <a:gd name="connsiteY153" fmla="*/ 161365 h 196480"/>
              <a:gd name="connsiteX154" fmla="*/ 2226646 w 9431965"/>
              <a:gd name="connsiteY154" fmla="*/ 126250 h 196480"/>
              <a:gd name="connsiteX155" fmla="*/ 1990158 w 9431965"/>
              <a:gd name="connsiteY155" fmla="*/ 126250 h 196480"/>
              <a:gd name="connsiteX156" fmla="*/ 2003664 w 9431965"/>
              <a:gd name="connsiteY156" fmla="*/ 161365 h 196480"/>
              <a:gd name="connsiteX157" fmla="*/ 1990158 w 9431965"/>
              <a:gd name="connsiteY157" fmla="*/ 196480 h 196480"/>
              <a:gd name="connsiteX158" fmla="*/ 1976652 w 9431965"/>
              <a:gd name="connsiteY158" fmla="*/ 161365 h 196480"/>
              <a:gd name="connsiteX159" fmla="*/ 1990158 w 9431965"/>
              <a:gd name="connsiteY159" fmla="*/ 126250 h 196480"/>
              <a:gd name="connsiteX160" fmla="*/ 1753667 w 9431965"/>
              <a:gd name="connsiteY160" fmla="*/ 126250 h 196480"/>
              <a:gd name="connsiteX161" fmla="*/ 1767173 w 9431965"/>
              <a:gd name="connsiteY161" fmla="*/ 161365 h 196480"/>
              <a:gd name="connsiteX162" fmla="*/ 1753667 w 9431965"/>
              <a:gd name="connsiteY162" fmla="*/ 196480 h 196480"/>
              <a:gd name="connsiteX163" fmla="*/ 1740161 w 9431965"/>
              <a:gd name="connsiteY163" fmla="*/ 161365 h 196480"/>
              <a:gd name="connsiteX164" fmla="*/ 1753667 w 9431965"/>
              <a:gd name="connsiteY164" fmla="*/ 126250 h 196480"/>
              <a:gd name="connsiteX165" fmla="*/ 1517178 w 9431965"/>
              <a:gd name="connsiteY165" fmla="*/ 126250 h 196480"/>
              <a:gd name="connsiteX166" fmla="*/ 1530683 w 9431965"/>
              <a:gd name="connsiteY166" fmla="*/ 161365 h 196480"/>
              <a:gd name="connsiteX167" fmla="*/ 1517178 w 9431965"/>
              <a:gd name="connsiteY167" fmla="*/ 196480 h 196480"/>
              <a:gd name="connsiteX168" fmla="*/ 1503672 w 9431965"/>
              <a:gd name="connsiteY168" fmla="*/ 161365 h 196480"/>
              <a:gd name="connsiteX169" fmla="*/ 1517178 w 9431965"/>
              <a:gd name="connsiteY169" fmla="*/ 126250 h 196480"/>
              <a:gd name="connsiteX170" fmla="*/ 1280686 w 9431965"/>
              <a:gd name="connsiteY170" fmla="*/ 126250 h 196480"/>
              <a:gd name="connsiteX171" fmla="*/ 1294193 w 9431965"/>
              <a:gd name="connsiteY171" fmla="*/ 161365 h 196480"/>
              <a:gd name="connsiteX172" fmla="*/ 1280686 w 9431965"/>
              <a:gd name="connsiteY172" fmla="*/ 196480 h 196480"/>
              <a:gd name="connsiteX173" fmla="*/ 1267180 w 9431965"/>
              <a:gd name="connsiteY173" fmla="*/ 161365 h 196480"/>
              <a:gd name="connsiteX174" fmla="*/ 1280686 w 9431965"/>
              <a:gd name="connsiteY174" fmla="*/ 126250 h 196480"/>
              <a:gd name="connsiteX175" fmla="*/ 1044198 w 9431965"/>
              <a:gd name="connsiteY175" fmla="*/ 126250 h 196480"/>
              <a:gd name="connsiteX176" fmla="*/ 1057704 w 9431965"/>
              <a:gd name="connsiteY176" fmla="*/ 161365 h 196480"/>
              <a:gd name="connsiteX177" fmla="*/ 1044198 w 9431965"/>
              <a:gd name="connsiteY177" fmla="*/ 196480 h 196480"/>
              <a:gd name="connsiteX178" fmla="*/ 1030692 w 9431965"/>
              <a:gd name="connsiteY178" fmla="*/ 161365 h 196480"/>
              <a:gd name="connsiteX179" fmla="*/ 1044198 w 9431965"/>
              <a:gd name="connsiteY179" fmla="*/ 126250 h 196480"/>
              <a:gd name="connsiteX180" fmla="*/ 807708 w 9431965"/>
              <a:gd name="connsiteY180" fmla="*/ 126250 h 196480"/>
              <a:gd name="connsiteX181" fmla="*/ 821213 w 9431965"/>
              <a:gd name="connsiteY181" fmla="*/ 161365 h 196480"/>
              <a:gd name="connsiteX182" fmla="*/ 807708 w 9431965"/>
              <a:gd name="connsiteY182" fmla="*/ 196480 h 196480"/>
              <a:gd name="connsiteX183" fmla="*/ 794202 w 9431965"/>
              <a:gd name="connsiteY183" fmla="*/ 161365 h 196480"/>
              <a:gd name="connsiteX184" fmla="*/ 807708 w 9431965"/>
              <a:gd name="connsiteY184" fmla="*/ 126250 h 196480"/>
              <a:gd name="connsiteX185" fmla="*/ 571218 w 9431965"/>
              <a:gd name="connsiteY185" fmla="*/ 126250 h 196480"/>
              <a:gd name="connsiteX186" fmla="*/ 584724 w 9431965"/>
              <a:gd name="connsiteY186" fmla="*/ 161365 h 196480"/>
              <a:gd name="connsiteX187" fmla="*/ 571218 w 9431965"/>
              <a:gd name="connsiteY187" fmla="*/ 196480 h 196480"/>
              <a:gd name="connsiteX188" fmla="*/ 557712 w 9431965"/>
              <a:gd name="connsiteY188" fmla="*/ 161365 h 196480"/>
              <a:gd name="connsiteX189" fmla="*/ 571218 w 9431965"/>
              <a:gd name="connsiteY189" fmla="*/ 126250 h 196480"/>
              <a:gd name="connsiteX190" fmla="*/ 334730 w 9431965"/>
              <a:gd name="connsiteY190" fmla="*/ 126250 h 196480"/>
              <a:gd name="connsiteX191" fmla="*/ 348236 w 9431965"/>
              <a:gd name="connsiteY191" fmla="*/ 161365 h 196480"/>
              <a:gd name="connsiteX192" fmla="*/ 334730 w 9431965"/>
              <a:gd name="connsiteY192" fmla="*/ 196480 h 196480"/>
              <a:gd name="connsiteX193" fmla="*/ 321224 w 9431965"/>
              <a:gd name="connsiteY193" fmla="*/ 161365 h 196480"/>
              <a:gd name="connsiteX194" fmla="*/ 334730 w 9431965"/>
              <a:gd name="connsiteY194" fmla="*/ 126250 h 196480"/>
              <a:gd name="connsiteX195" fmla="*/ 98241 w 9431965"/>
              <a:gd name="connsiteY195" fmla="*/ 126250 h 196480"/>
              <a:gd name="connsiteX196" fmla="*/ 111746 w 9431965"/>
              <a:gd name="connsiteY196" fmla="*/ 161365 h 196480"/>
              <a:gd name="connsiteX197" fmla="*/ 98241 w 9431965"/>
              <a:gd name="connsiteY197" fmla="*/ 196480 h 196480"/>
              <a:gd name="connsiteX198" fmla="*/ 84735 w 9431965"/>
              <a:gd name="connsiteY198" fmla="*/ 161365 h 196480"/>
              <a:gd name="connsiteX199" fmla="*/ 98241 w 9431965"/>
              <a:gd name="connsiteY199" fmla="*/ 126250 h 196480"/>
              <a:gd name="connsiteX200" fmla="*/ 9359200 w 9431965"/>
              <a:gd name="connsiteY200" fmla="*/ 116281 h 196480"/>
              <a:gd name="connsiteX201" fmla="*/ 9387911 w 9431965"/>
              <a:gd name="connsiteY201" fmla="*/ 133327 h 196480"/>
              <a:gd name="connsiteX202" fmla="*/ 9403191 w 9431965"/>
              <a:gd name="connsiteY202" fmla="*/ 167706 h 196480"/>
              <a:gd name="connsiteX203" fmla="*/ 9368811 w 9431965"/>
              <a:gd name="connsiteY203" fmla="*/ 152426 h 196480"/>
              <a:gd name="connsiteX204" fmla="*/ 9353532 w 9431965"/>
              <a:gd name="connsiteY204" fmla="*/ 118047 h 196480"/>
              <a:gd name="connsiteX205" fmla="*/ 9359200 w 9431965"/>
              <a:gd name="connsiteY205" fmla="*/ 116281 h 196480"/>
              <a:gd name="connsiteX206" fmla="*/ 9308250 w 9431965"/>
              <a:gd name="connsiteY206" fmla="*/ 116281 h 196480"/>
              <a:gd name="connsiteX207" fmla="*/ 9313919 w 9431965"/>
              <a:gd name="connsiteY207" fmla="*/ 118047 h 196480"/>
              <a:gd name="connsiteX208" fmla="*/ 9298639 w 9431965"/>
              <a:gd name="connsiteY208" fmla="*/ 152426 h 196480"/>
              <a:gd name="connsiteX209" fmla="*/ 9264259 w 9431965"/>
              <a:gd name="connsiteY209" fmla="*/ 167706 h 196480"/>
              <a:gd name="connsiteX210" fmla="*/ 9279539 w 9431965"/>
              <a:gd name="connsiteY210" fmla="*/ 133326 h 196480"/>
              <a:gd name="connsiteX211" fmla="*/ 9308250 w 9431965"/>
              <a:gd name="connsiteY211" fmla="*/ 116281 h 196480"/>
              <a:gd name="connsiteX212" fmla="*/ 9122716 w 9431965"/>
              <a:gd name="connsiteY212" fmla="*/ 116281 h 196480"/>
              <a:gd name="connsiteX213" fmla="*/ 9151427 w 9431965"/>
              <a:gd name="connsiteY213" fmla="*/ 133327 h 196480"/>
              <a:gd name="connsiteX214" fmla="*/ 9166707 w 9431965"/>
              <a:gd name="connsiteY214" fmla="*/ 167706 h 196480"/>
              <a:gd name="connsiteX215" fmla="*/ 9132327 w 9431965"/>
              <a:gd name="connsiteY215" fmla="*/ 152426 h 196480"/>
              <a:gd name="connsiteX216" fmla="*/ 9117048 w 9431965"/>
              <a:gd name="connsiteY216" fmla="*/ 118047 h 196480"/>
              <a:gd name="connsiteX217" fmla="*/ 9122716 w 9431965"/>
              <a:gd name="connsiteY217" fmla="*/ 116281 h 196480"/>
              <a:gd name="connsiteX218" fmla="*/ 9071766 w 9431965"/>
              <a:gd name="connsiteY218" fmla="*/ 116281 h 196480"/>
              <a:gd name="connsiteX219" fmla="*/ 9077435 w 9431965"/>
              <a:gd name="connsiteY219" fmla="*/ 118047 h 196480"/>
              <a:gd name="connsiteX220" fmla="*/ 9062155 w 9431965"/>
              <a:gd name="connsiteY220" fmla="*/ 152426 h 196480"/>
              <a:gd name="connsiteX221" fmla="*/ 9027775 w 9431965"/>
              <a:gd name="connsiteY221" fmla="*/ 167706 h 196480"/>
              <a:gd name="connsiteX222" fmla="*/ 9043055 w 9431965"/>
              <a:gd name="connsiteY222" fmla="*/ 133326 h 196480"/>
              <a:gd name="connsiteX223" fmla="*/ 9071766 w 9431965"/>
              <a:gd name="connsiteY223" fmla="*/ 116281 h 196480"/>
              <a:gd name="connsiteX224" fmla="*/ 8886226 w 9431965"/>
              <a:gd name="connsiteY224" fmla="*/ 116281 h 196480"/>
              <a:gd name="connsiteX225" fmla="*/ 8914937 w 9431965"/>
              <a:gd name="connsiteY225" fmla="*/ 133327 h 196480"/>
              <a:gd name="connsiteX226" fmla="*/ 8930217 w 9431965"/>
              <a:gd name="connsiteY226" fmla="*/ 167706 h 196480"/>
              <a:gd name="connsiteX227" fmla="*/ 8895837 w 9431965"/>
              <a:gd name="connsiteY227" fmla="*/ 152426 h 196480"/>
              <a:gd name="connsiteX228" fmla="*/ 8880558 w 9431965"/>
              <a:gd name="connsiteY228" fmla="*/ 118047 h 196480"/>
              <a:gd name="connsiteX229" fmla="*/ 8886226 w 9431965"/>
              <a:gd name="connsiteY229" fmla="*/ 116281 h 196480"/>
              <a:gd name="connsiteX230" fmla="*/ 8835276 w 9431965"/>
              <a:gd name="connsiteY230" fmla="*/ 116281 h 196480"/>
              <a:gd name="connsiteX231" fmla="*/ 8840945 w 9431965"/>
              <a:gd name="connsiteY231" fmla="*/ 118047 h 196480"/>
              <a:gd name="connsiteX232" fmla="*/ 8825665 w 9431965"/>
              <a:gd name="connsiteY232" fmla="*/ 152426 h 196480"/>
              <a:gd name="connsiteX233" fmla="*/ 8791285 w 9431965"/>
              <a:gd name="connsiteY233" fmla="*/ 167706 h 196480"/>
              <a:gd name="connsiteX234" fmla="*/ 8806565 w 9431965"/>
              <a:gd name="connsiteY234" fmla="*/ 133326 h 196480"/>
              <a:gd name="connsiteX235" fmla="*/ 8835276 w 9431965"/>
              <a:gd name="connsiteY235" fmla="*/ 116281 h 196480"/>
              <a:gd name="connsiteX236" fmla="*/ 8649737 w 9431965"/>
              <a:gd name="connsiteY236" fmla="*/ 116281 h 196480"/>
              <a:gd name="connsiteX237" fmla="*/ 8678448 w 9431965"/>
              <a:gd name="connsiteY237" fmla="*/ 133327 h 196480"/>
              <a:gd name="connsiteX238" fmla="*/ 8693728 w 9431965"/>
              <a:gd name="connsiteY238" fmla="*/ 167706 h 196480"/>
              <a:gd name="connsiteX239" fmla="*/ 8659348 w 9431965"/>
              <a:gd name="connsiteY239" fmla="*/ 152426 h 196480"/>
              <a:gd name="connsiteX240" fmla="*/ 8644068 w 9431965"/>
              <a:gd name="connsiteY240" fmla="*/ 118047 h 196480"/>
              <a:gd name="connsiteX241" fmla="*/ 8649737 w 9431965"/>
              <a:gd name="connsiteY241" fmla="*/ 116281 h 196480"/>
              <a:gd name="connsiteX242" fmla="*/ 8598787 w 9431965"/>
              <a:gd name="connsiteY242" fmla="*/ 116281 h 196480"/>
              <a:gd name="connsiteX243" fmla="*/ 8604456 w 9431965"/>
              <a:gd name="connsiteY243" fmla="*/ 118047 h 196480"/>
              <a:gd name="connsiteX244" fmla="*/ 8589176 w 9431965"/>
              <a:gd name="connsiteY244" fmla="*/ 152426 h 196480"/>
              <a:gd name="connsiteX245" fmla="*/ 8554796 w 9431965"/>
              <a:gd name="connsiteY245" fmla="*/ 167706 h 196480"/>
              <a:gd name="connsiteX246" fmla="*/ 8570076 w 9431965"/>
              <a:gd name="connsiteY246" fmla="*/ 133326 h 196480"/>
              <a:gd name="connsiteX247" fmla="*/ 8598787 w 9431965"/>
              <a:gd name="connsiteY247" fmla="*/ 116281 h 196480"/>
              <a:gd name="connsiteX248" fmla="*/ 8413248 w 9431965"/>
              <a:gd name="connsiteY248" fmla="*/ 116281 h 196480"/>
              <a:gd name="connsiteX249" fmla="*/ 8441959 w 9431965"/>
              <a:gd name="connsiteY249" fmla="*/ 133327 h 196480"/>
              <a:gd name="connsiteX250" fmla="*/ 8457239 w 9431965"/>
              <a:gd name="connsiteY250" fmla="*/ 167706 h 196480"/>
              <a:gd name="connsiteX251" fmla="*/ 8422859 w 9431965"/>
              <a:gd name="connsiteY251" fmla="*/ 152426 h 196480"/>
              <a:gd name="connsiteX252" fmla="*/ 8407580 w 9431965"/>
              <a:gd name="connsiteY252" fmla="*/ 118047 h 196480"/>
              <a:gd name="connsiteX253" fmla="*/ 8413248 w 9431965"/>
              <a:gd name="connsiteY253" fmla="*/ 116281 h 196480"/>
              <a:gd name="connsiteX254" fmla="*/ 8362298 w 9431965"/>
              <a:gd name="connsiteY254" fmla="*/ 116281 h 196480"/>
              <a:gd name="connsiteX255" fmla="*/ 8367967 w 9431965"/>
              <a:gd name="connsiteY255" fmla="*/ 118047 h 196480"/>
              <a:gd name="connsiteX256" fmla="*/ 8352687 w 9431965"/>
              <a:gd name="connsiteY256" fmla="*/ 152426 h 196480"/>
              <a:gd name="connsiteX257" fmla="*/ 8318307 w 9431965"/>
              <a:gd name="connsiteY257" fmla="*/ 167706 h 196480"/>
              <a:gd name="connsiteX258" fmla="*/ 8333587 w 9431965"/>
              <a:gd name="connsiteY258" fmla="*/ 133326 h 196480"/>
              <a:gd name="connsiteX259" fmla="*/ 8362298 w 9431965"/>
              <a:gd name="connsiteY259" fmla="*/ 116281 h 196480"/>
              <a:gd name="connsiteX260" fmla="*/ 8176758 w 9431965"/>
              <a:gd name="connsiteY260" fmla="*/ 116281 h 196480"/>
              <a:gd name="connsiteX261" fmla="*/ 8205469 w 9431965"/>
              <a:gd name="connsiteY261" fmla="*/ 133327 h 196480"/>
              <a:gd name="connsiteX262" fmla="*/ 8220749 w 9431965"/>
              <a:gd name="connsiteY262" fmla="*/ 167706 h 196480"/>
              <a:gd name="connsiteX263" fmla="*/ 8186369 w 9431965"/>
              <a:gd name="connsiteY263" fmla="*/ 152426 h 196480"/>
              <a:gd name="connsiteX264" fmla="*/ 8171090 w 9431965"/>
              <a:gd name="connsiteY264" fmla="*/ 118047 h 196480"/>
              <a:gd name="connsiteX265" fmla="*/ 8176758 w 9431965"/>
              <a:gd name="connsiteY265" fmla="*/ 116281 h 196480"/>
              <a:gd name="connsiteX266" fmla="*/ 8125808 w 9431965"/>
              <a:gd name="connsiteY266" fmla="*/ 116281 h 196480"/>
              <a:gd name="connsiteX267" fmla="*/ 8131477 w 9431965"/>
              <a:gd name="connsiteY267" fmla="*/ 118047 h 196480"/>
              <a:gd name="connsiteX268" fmla="*/ 8116197 w 9431965"/>
              <a:gd name="connsiteY268" fmla="*/ 152426 h 196480"/>
              <a:gd name="connsiteX269" fmla="*/ 8081817 w 9431965"/>
              <a:gd name="connsiteY269" fmla="*/ 167706 h 196480"/>
              <a:gd name="connsiteX270" fmla="*/ 8097097 w 9431965"/>
              <a:gd name="connsiteY270" fmla="*/ 133326 h 196480"/>
              <a:gd name="connsiteX271" fmla="*/ 8125808 w 9431965"/>
              <a:gd name="connsiteY271" fmla="*/ 116281 h 196480"/>
              <a:gd name="connsiteX272" fmla="*/ 7940268 w 9431965"/>
              <a:gd name="connsiteY272" fmla="*/ 116281 h 196480"/>
              <a:gd name="connsiteX273" fmla="*/ 7968979 w 9431965"/>
              <a:gd name="connsiteY273" fmla="*/ 133327 h 196480"/>
              <a:gd name="connsiteX274" fmla="*/ 7984259 w 9431965"/>
              <a:gd name="connsiteY274" fmla="*/ 167706 h 196480"/>
              <a:gd name="connsiteX275" fmla="*/ 7949879 w 9431965"/>
              <a:gd name="connsiteY275" fmla="*/ 152426 h 196480"/>
              <a:gd name="connsiteX276" fmla="*/ 7934599 w 9431965"/>
              <a:gd name="connsiteY276" fmla="*/ 118047 h 196480"/>
              <a:gd name="connsiteX277" fmla="*/ 7940268 w 9431965"/>
              <a:gd name="connsiteY277" fmla="*/ 116281 h 196480"/>
              <a:gd name="connsiteX278" fmla="*/ 7889318 w 9431965"/>
              <a:gd name="connsiteY278" fmla="*/ 116281 h 196480"/>
              <a:gd name="connsiteX279" fmla="*/ 7894987 w 9431965"/>
              <a:gd name="connsiteY279" fmla="*/ 118047 h 196480"/>
              <a:gd name="connsiteX280" fmla="*/ 7879707 w 9431965"/>
              <a:gd name="connsiteY280" fmla="*/ 152426 h 196480"/>
              <a:gd name="connsiteX281" fmla="*/ 7845327 w 9431965"/>
              <a:gd name="connsiteY281" fmla="*/ 167706 h 196480"/>
              <a:gd name="connsiteX282" fmla="*/ 7860607 w 9431965"/>
              <a:gd name="connsiteY282" fmla="*/ 133326 h 196480"/>
              <a:gd name="connsiteX283" fmla="*/ 7889318 w 9431965"/>
              <a:gd name="connsiteY283" fmla="*/ 116281 h 196480"/>
              <a:gd name="connsiteX284" fmla="*/ 7703780 w 9431965"/>
              <a:gd name="connsiteY284" fmla="*/ 116281 h 196480"/>
              <a:gd name="connsiteX285" fmla="*/ 7732491 w 9431965"/>
              <a:gd name="connsiteY285" fmla="*/ 133327 h 196480"/>
              <a:gd name="connsiteX286" fmla="*/ 7747771 w 9431965"/>
              <a:gd name="connsiteY286" fmla="*/ 167706 h 196480"/>
              <a:gd name="connsiteX287" fmla="*/ 7713391 w 9431965"/>
              <a:gd name="connsiteY287" fmla="*/ 152426 h 196480"/>
              <a:gd name="connsiteX288" fmla="*/ 7698111 w 9431965"/>
              <a:gd name="connsiteY288" fmla="*/ 118047 h 196480"/>
              <a:gd name="connsiteX289" fmla="*/ 7703780 w 9431965"/>
              <a:gd name="connsiteY289" fmla="*/ 116281 h 196480"/>
              <a:gd name="connsiteX290" fmla="*/ 7652830 w 9431965"/>
              <a:gd name="connsiteY290" fmla="*/ 116281 h 196480"/>
              <a:gd name="connsiteX291" fmla="*/ 7658499 w 9431965"/>
              <a:gd name="connsiteY291" fmla="*/ 118047 h 196480"/>
              <a:gd name="connsiteX292" fmla="*/ 7643219 w 9431965"/>
              <a:gd name="connsiteY292" fmla="*/ 152426 h 196480"/>
              <a:gd name="connsiteX293" fmla="*/ 7608839 w 9431965"/>
              <a:gd name="connsiteY293" fmla="*/ 167706 h 196480"/>
              <a:gd name="connsiteX294" fmla="*/ 7624119 w 9431965"/>
              <a:gd name="connsiteY294" fmla="*/ 133326 h 196480"/>
              <a:gd name="connsiteX295" fmla="*/ 7652830 w 9431965"/>
              <a:gd name="connsiteY295" fmla="*/ 116281 h 196480"/>
              <a:gd name="connsiteX296" fmla="*/ 7467290 w 9431965"/>
              <a:gd name="connsiteY296" fmla="*/ 116281 h 196480"/>
              <a:gd name="connsiteX297" fmla="*/ 7496001 w 9431965"/>
              <a:gd name="connsiteY297" fmla="*/ 133327 h 196480"/>
              <a:gd name="connsiteX298" fmla="*/ 7511281 w 9431965"/>
              <a:gd name="connsiteY298" fmla="*/ 167706 h 196480"/>
              <a:gd name="connsiteX299" fmla="*/ 7476901 w 9431965"/>
              <a:gd name="connsiteY299" fmla="*/ 152426 h 196480"/>
              <a:gd name="connsiteX300" fmla="*/ 7461621 w 9431965"/>
              <a:gd name="connsiteY300" fmla="*/ 118047 h 196480"/>
              <a:gd name="connsiteX301" fmla="*/ 7467290 w 9431965"/>
              <a:gd name="connsiteY301" fmla="*/ 116281 h 196480"/>
              <a:gd name="connsiteX302" fmla="*/ 7416340 w 9431965"/>
              <a:gd name="connsiteY302" fmla="*/ 116281 h 196480"/>
              <a:gd name="connsiteX303" fmla="*/ 7422009 w 9431965"/>
              <a:gd name="connsiteY303" fmla="*/ 118047 h 196480"/>
              <a:gd name="connsiteX304" fmla="*/ 7406729 w 9431965"/>
              <a:gd name="connsiteY304" fmla="*/ 152426 h 196480"/>
              <a:gd name="connsiteX305" fmla="*/ 7372349 w 9431965"/>
              <a:gd name="connsiteY305" fmla="*/ 167706 h 196480"/>
              <a:gd name="connsiteX306" fmla="*/ 7387629 w 9431965"/>
              <a:gd name="connsiteY306" fmla="*/ 133326 h 196480"/>
              <a:gd name="connsiteX307" fmla="*/ 7416340 w 9431965"/>
              <a:gd name="connsiteY307" fmla="*/ 116281 h 196480"/>
              <a:gd name="connsiteX308" fmla="*/ 7230800 w 9431965"/>
              <a:gd name="connsiteY308" fmla="*/ 116281 h 196480"/>
              <a:gd name="connsiteX309" fmla="*/ 7259511 w 9431965"/>
              <a:gd name="connsiteY309" fmla="*/ 133327 h 196480"/>
              <a:gd name="connsiteX310" fmla="*/ 7274791 w 9431965"/>
              <a:gd name="connsiteY310" fmla="*/ 167706 h 196480"/>
              <a:gd name="connsiteX311" fmla="*/ 7240411 w 9431965"/>
              <a:gd name="connsiteY311" fmla="*/ 152426 h 196480"/>
              <a:gd name="connsiteX312" fmla="*/ 7225131 w 9431965"/>
              <a:gd name="connsiteY312" fmla="*/ 118047 h 196480"/>
              <a:gd name="connsiteX313" fmla="*/ 7230800 w 9431965"/>
              <a:gd name="connsiteY313" fmla="*/ 116281 h 196480"/>
              <a:gd name="connsiteX314" fmla="*/ 7179850 w 9431965"/>
              <a:gd name="connsiteY314" fmla="*/ 116281 h 196480"/>
              <a:gd name="connsiteX315" fmla="*/ 7185519 w 9431965"/>
              <a:gd name="connsiteY315" fmla="*/ 118047 h 196480"/>
              <a:gd name="connsiteX316" fmla="*/ 7170239 w 9431965"/>
              <a:gd name="connsiteY316" fmla="*/ 152426 h 196480"/>
              <a:gd name="connsiteX317" fmla="*/ 7135859 w 9431965"/>
              <a:gd name="connsiteY317" fmla="*/ 167706 h 196480"/>
              <a:gd name="connsiteX318" fmla="*/ 7151139 w 9431965"/>
              <a:gd name="connsiteY318" fmla="*/ 133326 h 196480"/>
              <a:gd name="connsiteX319" fmla="*/ 7179850 w 9431965"/>
              <a:gd name="connsiteY319" fmla="*/ 116281 h 196480"/>
              <a:gd name="connsiteX320" fmla="*/ 6994312 w 9431965"/>
              <a:gd name="connsiteY320" fmla="*/ 116281 h 196480"/>
              <a:gd name="connsiteX321" fmla="*/ 7023023 w 9431965"/>
              <a:gd name="connsiteY321" fmla="*/ 133327 h 196480"/>
              <a:gd name="connsiteX322" fmla="*/ 7038303 w 9431965"/>
              <a:gd name="connsiteY322" fmla="*/ 167706 h 196480"/>
              <a:gd name="connsiteX323" fmla="*/ 7003923 w 9431965"/>
              <a:gd name="connsiteY323" fmla="*/ 152426 h 196480"/>
              <a:gd name="connsiteX324" fmla="*/ 6988643 w 9431965"/>
              <a:gd name="connsiteY324" fmla="*/ 118047 h 196480"/>
              <a:gd name="connsiteX325" fmla="*/ 6994312 w 9431965"/>
              <a:gd name="connsiteY325" fmla="*/ 116281 h 196480"/>
              <a:gd name="connsiteX326" fmla="*/ 6943362 w 9431965"/>
              <a:gd name="connsiteY326" fmla="*/ 116281 h 196480"/>
              <a:gd name="connsiteX327" fmla="*/ 6949031 w 9431965"/>
              <a:gd name="connsiteY327" fmla="*/ 118047 h 196480"/>
              <a:gd name="connsiteX328" fmla="*/ 6933751 w 9431965"/>
              <a:gd name="connsiteY328" fmla="*/ 152426 h 196480"/>
              <a:gd name="connsiteX329" fmla="*/ 6899371 w 9431965"/>
              <a:gd name="connsiteY329" fmla="*/ 167706 h 196480"/>
              <a:gd name="connsiteX330" fmla="*/ 6914651 w 9431965"/>
              <a:gd name="connsiteY330" fmla="*/ 133326 h 196480"/>
              <a:gd name="connsiteX331" fmla="*/ 6943362 w 9431965"/>
              <a:gd name="connsiteY331" fmla="*/ 116281 h 196480"/>
              <a:gd name="connsiteX332" fmla="*/ 6757822 w 9431965"/>
              <a:gd name="connsiteY332" fmla="*/ 116281 h 196480"/>
              <a:gd name="connsiteX333" fmla="*/ 6786533 w 9431965"/>
              <a:gd name="connsiteY333" fmla="*/ 133327 h 196480"/>
              <a:gd name="connsiteX334" fmla="*/ 6801813 w 9431965"/>
              <a:gd name="connsiteY334" fmla="*/ 167706 h 196480"/>
              <a:gd name="connsiteX335" fmla="*/ 6767433 w 9431965"/>
              <a:gd name="connsiteY335" fmla="*/ 152426 h 196480"/>
              <a:gd name="connsiteX336" fmla="*/ 6752153 w 9431965"/>
              <a:gd name="connsiteY336" fmla="*/ 118047 h 196480"/>
              <a:gd name="connsiteX337" fmla="*/ 6757822 w 9431965"/>
              <a:gd name="connsiteY337" fmla="*/ 116281 h 196480"/>
              <a:gd name="connsiteX338" fmla="*/ 6706872 w 9431965"/>
              <a:gd name="connsiteY338" fmla="*/ 116281 h 196480"/>
              <a:gd name="connsiteX339" fmla="*/ 6712541 w 9431965"/>
              <a:gd name="connsiteY339" fmla="*/ 118047 h 196480"/>
              <a:gd name="connsiteX340" fmla="*/ 6697261 w 9431965"/>
              <a:gd name="connsiteY340" fmla="*/ 152426 h 196480"/>
              <a:gd name="connsiteX341" fmla="*/ 6662881 w 9431965"/>
              <a:gd name="connsiteY341" fmla="*/ 167706 h 196480"/>
              <a:gd name="connsiteX342" fmla="*/ 6678161 w 9431965"/>
              <a:gd name="connsiteY342" fmla="*/ 133326 h 196480"/>
              <a:gd name="connsiteX343" fmla="*/ 6706872 w 9431965"/>
              <a:gd name="connsiteY343" fmla="*/ 116281 h 196480"/>
              <a:gd name="connsiteX344" fmla="*/ 6521332 w 9431965"/>
              <a:gd name="connsiteY344" fmla="*/ 116281 h 196480"/>
              <a:gd name="connsiteX345" fmla="*/ 6550043 w 9431965"/>
              <a:gd name="connsiteY345" fmla="*/ 133327 h 196480"/>
              <a:gd name="connsiteX346" fmla="*/ 6565323 w 9431965"/>
              <a:gd name="connsiteY346" fmla="*/ 167706 h 196480"/>
              <a:gd name="connsiteX347" fmla="*/ 6530943 w 9431965"/>
              <a:gd name="connsiteY347" fmla="*/ 152426 h 196480"/>
              <a:gd name="connsiteX348" fmla="*/ 6515663 w 9431965"/>
              <a:gd name="connsiteY348" fmla="*/ 118047 h 196480"/>
              <a:gd name="connsiteX349" fmla="*/ 6521332 w 9431965"/>
              <a:gd name="connsiteY349" fmla="*/ 116281 h 196480"/>
              <a:gd name="connsiteX350" fmla="*/ 6470382 w 9431965"/>
              <a:gd name="connsiteY350" fmla="*/ 116281 h 196480"/>
              <a:gd name="connsiteX351" fmla="*/ 6476051 w 9431965"/>
              <a:gd name="connsiteY351" fmla="*/ 118047 h 196480"/>
              <a:gd name="connsiteX352" fmla="*/ 6460771 w 9431965"/>
              <a:gd name="connsiteY352" fmla="*/ 152426 h 196480"/>
              <a:gd name="connsiteX353" fmla="*/ 6426391 w 9431965"/>
              <a:gd name="connsiteY353" fmla="*/ 167706 h 196480"/>
              <a:gd name="connsiteX354" fmla="*/ 6441671 w 9431965"/>
              <a:gd name="connsiteY354" fmla="*/ 133326 h 196480"/>
              <a:gd name="connsiteX355" fmla="*/ 6470382 w 9431965"/>
              <a:gd name="connsiteY355" fmla="*/ 116281 h 196480"/>
              <a:gd name="connsiteX356" fmla="*/ 6284844 w 9431965"/>
              <a:gd name="connsiteY356" fmla="*/ 116281 h 196480"/>
              <a:gd name="connsiteX357" fmla="*/ 6313555 w 9431965"/>
              <a:gd name="connsiteY357" fmla="*/ 133327 h 196480"/>
              <a:gd name="connsiteX358" fmla="*/ 6328835 w 9431965"/>
              <a:gd name="connsiteY358" fmla="*/ 167706 h 196480"/>
              <a:gd name="connsiteX359" fmla="*/ 6294455 w 9431965"/>
              <a:gd name="connsiteY359" fmla="*/ 152426 h 196480"/>
              <a:gd name="connsiteX360" fmla="*/ 6279175 w 9431965"/>
              <a:gd name="connsiteY360" fmla="*/ 118047 h 196480"/>
              <a:gd name="connsiteX361" fmla="*/ 6284844 w 9431965"/>
              <a:gd name="connsiteY361" fmla="*/ 116281 h 196480"/>
              <a:gd name="connsiteX362" fmla="*/ 6233894 w 9431965"/>
              <a:gd name="connsiteY362" fmla="*/ 116281 h 196480"/>
              <a:gd name="connsiteX363" fmla="*/ 6239563 w 9431965"/>
              <a:gd name="connsiteY363" fmla="*/ 118047 h 196480"/>
              <a:gd name="connsiteX364" fmla="*/ 6224283 w 9431965"/>
              <a:gd name="connsiteY364" fmla="*/ 152426 h 196480"/>
              <a:gd name="connsiteX365" fmla="*/ 6189903 w 9431965"/>
              <a:gd name="connsiteY365" fmla="*/ 167706 h 196480"/>
              <a:gd name="connsiteX366" fmla="*/ 6205183 w 9431965"/>
              <a:gd name="connsiteY366" fmla="*/ 133326 h 196480"/>
              <a:gd name="connsiteX367" fmla="*/ 6233894 w 9431965"/>
              <a:gd name="connsiteY367" fmla="*/ 116281 h 196480"/>
              <a:gd name="connsiteX368" fmla="*/ 6048354 w 9431965"/>
              <a:gd name="connsiteY368" fmla="*/ 116281 h 196480"/>
              <a:gd name="connsiteX369" fmla="*/ 6077065 w 9431965"/>
              <a:gd name="connsiteY369" fmla="*/ 133327 h 196480"/>
              <a:gd name="connsiteX370" fmla="*/ 6092345 w 9431965"/>
              <a:gd name="connsiteY370" fmla="*/ 167706 h 196480"/>
              <a:gd name="connsiteX371" fmla="*/ 6057965 w 9431965"/>
              <a:gd name="connsiteY371" fmla="*/ 152426 h 196480"/>
              <a:gd name="connsiteX372" fmla="*/ 6042685 w 9431965"/>
              <a:gd name="connsiteY372" fmla="*/ 118047 h 196480"/>
              <a:gd name="connsiteX373" fmla="*/ 6048354 w 9431965"/>
              <a:gd name="connsiteY373" fmla="*/ 116281 h 196480"/>
              <a:gd name="connsiteX374" fmla="*/ 5997404 w 9431965"/>
              <a:gd name="connsiteY374" fmla="*/ 116281 h 196480"/>
              <a:gd name="connsiteX375" fmla="*/ 6003073 w 9431965"/>
              <a:gd name="connsiteY375" fmla="*/ 118047 h 196480"/>
              <a:gd name="connsiteX376" fmla="*/ 5987793 w 9431965"/>
              <a:gd name="connsiteY376" fmla="*/ 152426 h 196480"/>
              <a:gd name="connsiteX377" fmla="*/ 5953413 w 9431965"/>
              <a:gd name="connsiteY377" fmla="*/ 167706 h 196480"/>
              <a:gd name="connsiteX378" fmla="*/ 5968693 w 9431965"/>
              <a:gd name="connsiteY378" fmla="*/ 133326 h 196480"/>
              <a:gd name="connsiteX379" fmla="*/ 5997404 w 9431965"/>
              <a:gd name="connsiteY379" fmla="*/ 116281 h 196480"/>
              <a:gd name="connsiteX380" fmla="*/ 5811865 w 9431965"/>
              <a:gd name="connsiteY380" fmla="*/ 116281 h 196480"/>
              <a:gd name="connsiteX381" fmla="*/ 5840576 w 9431965"/>
              <a:gd name="connsiteY381" fmla="*/ 133327 h 196480"/>
              <a:gd name="connsiteX382" fmla="*/ 5855856 w 9431965"/>
              <a:gd name="connsiteY382" fmla="*/ 167706 h 196480"/>
              <a:gd name="connsiteX383" fmla="*/ 5821476 w 9431965"/>
              <a:gd name="connsiteY383" fmla="*/ 152426 h 196480"/>
              <a:gd name="connsiteX384" fmla="*/ 5806196 w 9431965"/>
              <a:gd name="connsiteY384" fmla="*/ 118047 h 196480"/>
              <a:gd name="connsiteX385" fmla="*/ 5811865 w 9431965"/>
              <a:gd name="connsiteY385" fmla="*/ 116281 h 196480"/>
              <a:gd name="connsiteX386" fmla="*/ 5760915 w 9431965"/>
              <a:gd name="connsiteY386" fmla="*/ 116281 h 196480"/>
              <a:gd name="connsiteX387" fmla="*/ 5766584 w 9431965"/>
              <a:gd name="connsiteY387" fmla="*/ 118047 h 196480"/>
              <a:gd name="connsiteX388" fmla="*/ 5751304 w 9431965"/>
              <a:gd name="connsiteY388" fmla="*/ 152426 h 196480"/>
              <a:gd name="connsiteX389" fmla="*/ 5716924 w 9431965"/>
              <a:gd name="connsiteY389" fmla="*/ 167706 h 196480"/>
              <a:gd name="connsiteX390" fmla="*/ 5732204 w 9431965"/>
              <a:gd name="connsiteY390" fmla="*/ 133326 h 196480"/>
              <a:gd name="connsiteX391" fmla="*/ 5760915 w 9431965"/>
              <a:gd name="connsiteY391" fmla="*/ 116281 h 196480"/>
              <a:gd name="connsiteX392" fmla="*/ 5575376 w 9431965"/>
              <a:gd name="connsiteY392" fmla="*/ 116281 h 196480"/>
              <a:gd name="connsiteX393" fmla="*/ 5604087 w 9431965"/>
              <a:gd name="connsiteY393" fmla="*/ 133327 h 196480"/>
              <a:gd name="connsiteX394" fmla="*/ 5619367 w 9431965"/>
              <a:gd name="connsiteY394" fmla="*/ 167706 h 196480"/>
              <a:gd name="connsiteX395" fmla="*/ 5584987 w 9431965"/>
              <a:gd name="connsiteY395" fmla="*/ 152426 h 196480"/>
              <a:gd name="connsiteX396" fmla="*/ 5569707 w 9431965"/>
              <a:gd name="connsiteY396" fmla="*/ 118047 h 196480"/>
              <a:gd name="connsiteX397" fmla="*/ 5575376 w 9431965"/>
              <a:gd name="connsiteY397" fmla="*/ 116281 h 196480"/>
              <a:gd name="connsiteX398" fmla="*/ 5524426 w 9431965"/>
              <a:gd name="connsiteY398" fmla="*/ 116281 h 196480"/>
              <a:gd name="connsiteX399" fmla="*/ 5530095 w 9431965"/>
              <a:gd name="connsiteY399" fmla="*/ 118047 h 196480"/>
              <a:gd name="connsiteX400" fmla="*/ 5514815 w 9431965"/>
              <a:gd name="connsiteY400" fmla="*/ 152426 h 196480"/>
              <a:gd name="connsiteX401" fmla="*/ 5480435 w 9431965"/>
              <a:gd name="connsiteY401" fmla="*/ 167706 h 196480"/>
              <a:gd name="connsiteX402" fmla="*/ 5495715 w 9431965"/>
              <a:gd name="connsiteY402" fmla="*/ 133326 h 196480"/>
              <a:gd name="connsiteX403" fmla="*/ 5524426 w 9431965"/>
              <a:gd name="connsiteY403" fmla="*/ 116281 h 196480"/>
              <a:gd name="connsiteX404" fmla="*/ 5338886 w 9431965"/>
              <a:gd name="connsiteY404" fmla="*/ 116281 h 196480"/>
              <a:gd name="connsiteX405" fmla="*/ 5367597 w 9431965"/>
              <a:gd name="connsiteY405" fmla="*/ 133327 h 196480"/>
              <a:gd name="connsiteX406" fmla="*/ 5382877 w 9431965"/>
              <a:gd name="connsiteY406" fmla="*/ 167706 h 196480"/>
              <a:gd name="connsiteX407" fmla="*/ 5348497 w 9431965"/>
              <a:gd name="connsiteY407" fmla="*/ 152426 h 196480"/>
              <a:gd name="connsiteX408" fmla="*/ 5333217 w 9431965"/>
              <a:gd name="connsiteY408" fmla="*/ 118047 h 196480"/>
              <a:gd name="connsiteX409" fmla="*/ 5338886 w 9431965"/>
              <a:gd name="connsiteY409" fmla="*/ 116281 h 196480"/>
              <a:gd name="connsiteX410" fmla="*/ 5287936 w 9431965"/>
              <a:gd name="connsiteY410" fmla="*/ 116281 h 196480"/>
              <a:gd name="connsiteX411" fmla="*/ 5293605 w 9431965"/>
              <a:gd name="connsiteY411" fmla="*/ 118047 h 196480"/>
              <a:gd name="connsiteX412" fmla="*/ 5278325 w 9431965"/>
              <a:gd name="connsiteY412" fmla="*/ 152426 h 196480"/>
              <a:gd name="connsiteX413" fmla="*/ 5243945 w 9431965"/>
              <a:gd name="connsiteY413" fmla="*/ 167706 h 196480"/>
              <a:gd name="connsiteX414" fmla="*/ 5259225 w 9431965"/>
              <a:gd name="connsiteY414" fmla="*/ 133326 h 196480"/>
              <a:gd name="connsiteX415" fmla="*/ 5287936 w 9431965"/>
              <a:gd name="connsiteY415" fmla="*/ 116281 h 196480"/>
              <a:gd name="connsiteX416" fmla="*/ 5102397 w 9431965"/>
              <a:gd name="connsiteY416" fmla="*/ 116281 h 196480"/>
              <a:gd name="connsiteX417" fmla="*/ 5131108 w 9431965"/>
              <a:gd name="connsiteY417" fmla="*/ 133327 h 196480"/>
              <a:gd name="connsiteX418" fmla="*/ 5146388 w 9431965"/>
              <a:gd name="connsiteY418" fmla="*/ 167706 h 196480"/>
              <a:gd name="connsiteX419" fmla="*/ 5112008 w 9431965"/>
              <a:gd name="connsiteY419" fmla="*/ 152426 h 196480"/>
              <a:gd name="connsiteX420" fmla="*/ 5096728 w 9431965"/>
              <a:gd name="connsiteY420" fmla="*/ 118047 h 196480"/>
              <a:gd name="connsiteX421" fmla="*/ 5102397 w 9431965"/>
              <a:gd name="connsiteY421" fmla="*/ 116281 h 196480"/>
              <a:gd name="connsiteX422" fmla="*/ 5051447 w 9431965"/>
              <a:gd name="connsiteY422" fmla="*/ 116281 h 196480"/>
              <a:gd name="connsiteX423" fmla="*/ 5057116 w 9431965"/>
              <a:gd name="connsiteY423" fmla="*/ 118047 h 196480"/>
              <a:gd name="connsiteX424" fmla="*/ 5041836 w 9431965"/>
              <a:gd name="connsiteY424" fmla="*/ 152426 h 196480"/>
              <a:gd name="connsiteX425" fmla="*/ 5007456 w 9431965"/>
              <a:gd name="connsiteY425" fmla="*/ 167706 h 196480"/>
              <a:gd name="connsiteX426" fmla="*/ 5022736 w 9431965"/>
              <a:gd name="connsiteY426" fmla="*/ 133326 h 196480"/>
              <a:gd name="connsiteX427" fmla="*/ 5051447 w 9431965"/>
              <a:gd name="connsiteY427" fmla="*/ 116281 h 196480"/>
              <a:gd name="connsiteX428" fmla="*/ 4865907 w 9431965"/>
              <a:gd name="connsiteY428" fmla="*/ 116281 h 196480"/>
              <a:gd name="connsiteX429" fmla="*/ 4894618 w 9431965"/>
              <a:gd name="connsiteY429" fmla="*/ 133327 h 196480"/>
              <a:gd name="connsiteX430" fmla="*/ 4909898 w 9431965"/>
              <a:gd name="connsiteY430" fmla="*/ 167706 h 196480"/>
              <a:gd name="connsiteX431" fmla="*/ 4875518 w 9431965"/>
              <a:gd name="connsiteY431" fmla="*/ 152426 h 196480"/>
              <a:gd name="connsiteX432" fmla="*/ 4860238 w 9431965"/>
              <a:gd name="connsiteY432" fmla="*/ 118047 h 196480"/>
              <a:gd name="connsiteX433" fmla="*/ 4865907 w 9431965"/>
              <a:gd name="connsiteY433" fmla="*/ 116281 h 196480"/>
              <a:gd name="connsiteX434" fmla="*/ 4814957 w 9431965"/>
              <a:gd name="connsiteY434" fmla="*/ 116281 h 196480"/>
              <a:gd name="connsiteX435" fmla="*/ 4820626 w 9431965"/>
              <a:gd name="connsiteY435" fmla="*/ 118047 h 196480"/>
              <a:gd name="connsiteX436" fmla="*/ 4805346 w 9431965"/>
              <a:gd name="connsiteY436" fmla="*/ 152426 h 196480"/>
              <a:gd name="connsiteX437" fmla="*/ 4770966 w 9431965"/>
              <a:gd name="connsiteY437" fmla="*/ 167706 h 196480"/>
              <a:gd name="connsiteX438" fmla="*/ 4786246 w 9431965"/>
              <a:gd name="connsiteY438" fmla="*/ 133326 h 196480"/>
              <a:gd name="connsiteX439" fmla="*/ 4814957 w 9431965"/>
              <a:gd name="connsiteY439" fmla="*/ 116281 h 196480"/>
              <a:gd name="connsiteX440" fmla="*/ 4617003 w 9431965"/>
              <a:gd name="connsiteY440" fmla="*/ 116281 h 196480"/>
              <a:gd name="connsiteX441" fmla="*/ 4645714 w 9431965"/>
              <a:gd name="connsiteY441" fmla="*/ 133327 h 196480"/>
              <a:gd name="connsiteX442" fmla="*/ 4660994 w 9431965"/>
              <a:gd name="connsiteY442" fmla="*/ 167706 h 196480"/>
              <a:gd name="connsiteX443" fmla="*/ 4626614 w 9431965"/>
              <a:gd name="connsiteY443" fmla="*/ 152426 h 196480"/>
              <a:gd name="connsiteX444" fmla="*/ 4611334 w 9431965"/>
              <a:gd name="connsiteY444" fmla="*/ 118047 h 196480"/>
              <a:gd name="connsiteX445" fmla="*/ 4617003 w 9431965"/>
              <a:gd name="connsiteY445" fmla="*/ 116281 h 196480"/>
              <a:gd name="connsiteX446" fmla="*/ 4566053 w 9431965"/>
              <a:gd name="connsiteY446" fmla="*/ 116281 h 196480"/>
              <a:gd name="connsiteX447" fmla="*/ 4571722 w 9431965"/>
              <a:gd name="connsiteY447" fmla="*/ 118047 h 196480"/>
              <a:gd name="connsiteX448" fmla="*/ 4556442 w 9431965"/>
              <a:gd name="connsiteY448" fmla="*/ 152426 h 196480"/>
              <a:gd name="connsiteX449" fmla="*/ 4522062 w 9431965"/>
              <a:gd name="connsiteY449" fmla="*/ 167706 h 196480"/>
              <a:gd name="connsiteX450" fmla="*/ 4537342 w 9431965"/>
              <a:gd name="connsiteY450" fmla="*/ 133326 h 196480"/>
              <a:gd name="connsiteX451" fmla="*/ 4566053 w 9431965"/>
              <a:gd name="connsiteY451" fmla="*/ 116281 h 196480"/>
              <a:gd name="connsiteX452" fmla="*/ 4380518 w 9431965"/>
              <a:gd name="connsiteY452" fmla="*/ 116281 h 196480"/>
              <a:gd name="connsiteX453" fmla="*/ 4409229 w 9431965"/>
              <a:gd name="connsiteY453" fmla="*/ 133327 h 196480"/>
              <a:gd name="connsiteX454" fmla="*/ 4424509 w 9431965"/>
              <a:gd name="connsiteY454" fmla="*/ 167706 h 196480"/>
              <a:gd name="connsiteX455" fmla="*/ 4390129 w 9431965"/>
              <a:gd name="connsiteY455" fmla="*/ 152426 h 196480"/>
              <a:gd name="connsiteX456" fmla="*/ 4374849 w 9431965"/>
              <a:gd name="connsiteY456" fmla="*/ 118047 h 196480"/>
              <a:gd name="connsiteX457" fmla="*/ 4380518 w 9431965"/>
              <a:gd name="connsiteY457" fmla="*/ 116281 h 196480"/>
              <a:gd name="connsiteX458" fmla="*/ 4329568 w 9431965"/>
              <a:gd name="connsiteY458" fmla="*/ 116281 h 196480"/>
              <a:gd name="connsiteX459" fmla="*/ 4335237 w 9431965"/>
              <a:gd name="connsiteY459" fmla="*/ 118047 h 196480"/>
              <a:gd name="connsiteX460" fmla="*/ 4319957 w 9431965"/>
              <a:gd name="connsiteY460" fmla="*/ 152426 h 196480"/>
              <a:gd name="connsiteX461" fmla="*/ 4285577 w 9431965"/>
              <a:gd name="connsiteY461" fmla="*/ 167706 h 196480"/>
              <a:gd name="connsiteX462" fmla="*/ 4300857 w 9431965"/>
              <a:gd name="connsiteY462" fmla="*/ 133326 h 196480"/>
              <a:gd name="connsiteX463" fmla="*/ 4329568 w 9431965"/>
              <a:gd name="connsiteY463" fmla="*/ 116281 h 196480"/>
              <a:gd name="connsiteX464" fmla="*/ 4144029 w 9431965"/>
              <a:gd name="connsiteY464" fmla="*/ 116281 h 196480"/>
              <a:gd name="connsiteX465" fmla="*/ 4172740 w 9431965"/>
              <a:gd name="connsiteY465" fmla="*/ 133327 h 196480"/>
              <a:gd name="connsiteX466" fmla="*/ 4188020 w 9431965"/>
              <a:gd name="connsiteY466" fmla="*/ 167706 h 196480"/>
              <a:gd name="connsiteX467" fmla="*/ 4153640 w 9431965"/>
              <a:gd name="connsiteY467" fmla="*/ 152426 h 196480"/>
              <a:gd name="connsiteX468" fmla="*/ 4138360 w 9431965"/>
              <a:gd name="connsiteY468" fmla="*/ 118047 h 196480"/>
              <a:gd name="connsiteX469" fmla="*/ 4144029 w 9431965"/>
              <a:gd name="connsiteY469" fmla="*/ 116281 h 196480"/>
              <a:gd name="connsiteX470" fmla="*/ 4093079 w 9431965"/>
              <a:gd name="connsiteY470" fmla="*/ 116281 h 196480"/>
              <a:gd name="connsiteX471" fmla="*/ 4098748 w 9431965"/>
              <a:gd name="connsiteY471" fmla="*/ 118047 h 196480"/>
              <a:gd name="connsiteX472" fmla="*/ 4083468 w 9431965"/>
              <a:gd name="connsiteY472" fmla="*/ 152426 h 196480"/>
              <a:gd name="connsiteX473" fmla="*/ 4049088 w 9431965"/>
              <a:gd name="connsiteY473" fmla="*/ 167706 h 196480"/>
              <a:gd name="connsiteX474" fmla="*/ 4064368 w 9431965"/>
              <a:gd name="connsiteY474" fmla="*/ 133326 h 196480"/>
              <a:gd name="connsiteX475" fmla="*/ 4093079 w 9431965"/>
              <a:gd name="connsiteY475" fmla="*/ 116281 h 196480"/>
              <a:gd name="connsiteX476" fmla="*/ 3907543 w 9431965"/>
              <a:gd name="connsiteY476" fmla="*/ 116281 h 196480"/>
              <a:gd name="connsiteX477" fmla="*/ 3936254 w 9431965"/>
              <a:gd name="connsiteY477" fmla="*/ 133327 h 196480"/>
              <a:gd name="connsiteX478" fmla="*/ 3951534 w 9431965"/>
              <a:gd name="connsiteY478" fmla="*/ 167706 h 196480"/>
              <a:gd name="connsiteX479" fmla="*/ 3917154 w 9431965"/>
              <a:gd name="connsiteY479" fmla="*/ 152426 h 196480"/>
              <a:gd name="connsiteX480" fmla="*/ 3901875 w 9431965"/>
              <a:gd name="connsiteY480" fmla="*/ 118047 h 196480"/>
              <a:gd name="connsiteX481" fmla="*/ 3907543 w 9431965"/>
              <a:gd name="connsiteY481" fmla="*/ 116281 h 196480"/>
              <a:gd name="connsiteX482" fmla="*/ 3856594 w 9431965"/>
              <a:gd name="connsiteY482" fmla="*/ 116281 h 196480"/>
              <a:gd name="connsiteX483" fmla="*/ 3862262 w 9431965"/>
              <a:gd name="connsiteY483" fmla="*/ 118047 h 196480"/>
              <a:gd name="connsiteX484" fmla="*/ 3846982 w 9431965"/>
              <a:gd name="connsiteY484" fmla="*/ 152426 h 196480"/>
              <a:gd name="connsiteX485" fmla="*/ 3812603 w 9431965"/>
              <a:gd name="connsiteY485" fmla="*/ 167706 h 196480"/>
              <a:gd name="connsiteX486" fmla="*/ 3827882 w 9431965"/>
              <a:gd name="connsiteY486" fmla="*/ 133326 h 196480"/>
              <a:gd name="connsiteX487" fmla="*/ 3856594 w 9431965"/>
              <a:gd name="connsiteY487" fmla="*/ 116281 h 196480"/>
              <a:gd name="connsiteX488" fmla="*/ 3671054 w 9431965"/>
              <a:gd name="connsiteY488" fmla="*/ 116281 h 196480"/>
              <a:gd name="connsiteX489" fmla="*/ 3699765 w 9431965"/>
              <a:gd name="connsiteY489" fmla="*/ 133327 h 196480"/>
              <a:gd name="connsiteX490" fmla="*/ 3715045 w 9431965"/>
              <a:gd name="connsiteY490" fmla="*/ 167706 h 196480"/>
              <a:gd name="connsiteX491" fmla="*/ 3680666 w 9431965"/>
              <a:gd name="connsiteY491" fmla="*/ 152426 h 196480"/>
              <a:gd name="connsiteX492" fmla="*/ 3665386 w 9431965"/>
              <a:gd name="connsiteY492" fmla="*/ 118047 h 196480"/>
              <a:gd name="connsiteX493" fmla="*/ 3671054 w 9431965"/>
              <a:gd name="connsiteY493" fmla="*/ 116281 h 196480"/>
              <a:gd name="connsiteX494" fmla="*/ 3620105 w 9431965"/>
              <a:gd name="connsiteY494" fmla="*/ 116281 h 196480"/>
              <a:gd name="connsiteX495" fmla="*/ 3625773 w 9431965"/>
              <a:gd name="connsiteY495" fmla="*/ 118047 h 196480"/>
              <a:gd name="connsiteX496" fmla="*/ 3610493 w 9431965"/>
              <a:gd name="connsiteY496" fmla="*/ 152426 h 196480"/>
              <a:gd name="connsiteX497" fmla="*/ 3576114 w 9431965"/>
              <a:gd name="connsiteY497" fmla="*/ 167706 h 196480"/>
              <a:gd name="connsiteX498" fmla="*/ 3591394 w 9431965"/>
              <a:gd name="connsiteY498" fmla="*/ 133326 h 196480"/>
              <a:gd name="connsiteX499" fmla="*/ 3620105 w 9431965"/>
              <a:gd name="connsiteY499" fmla="*/ 116281 h 196480"/>
              <a:gd name="connsiteX500" fmla="*/ 3434566 w 9431965"/>
              <a:gd name="connsiteY500" fmla="*/ 116281 h 196480"/>
              <a:gd name="connsiteX501" fmla="*/ 3463276 w 9431965"/>
              <a:gd name="connsiteY501" fmla="*/ 133327 h 196480"/>
              <a:gd name="connsiteX502" fmla="*/ 3478557 w 9431965"/>
              <a:gd name="connsiteY502" fmla="*/ 167706 h 196480"/>
              <a:gd name="connsiteX503" fmla="*/ 3444177 w 9431965"/>
              <a:gd name="connsiteY503" fmla="*/ 152426 h 196480"/>
              <a:gd name="connsiteX504" fmla="*/ 3428897 w 9431965"/>
              <a:gd name="connsiteY504" fmla="*/ 118047 h 196480"/>
              <a:gd name="connsiteX505" fmla="*/ 3434566 w 9431965"/>
              <a:gd name="connsiteY505" fmla="*/ 116281 h 196480"/>
              <a:gd name="connsiteX506" fmla="*/ 3383616 w 9431965"/>
              <a:gd name="connsiteY506" fmla="*/ 116281 h 196480"/>
              <a:gd name="connsiteX507" fmla="*/ 3389285 w 9431965"/>
              <a:gd name="connsiteY507" fmla="*/ 118047 h 196480"/>
              <a:gd name="connsiteX508" fmla="*/ 3374005 w 9431965"/>
              <a:gd name="connsiteY508" fmla="*/ 152426 h 196480"/>
              <a:gd name="connsiteX509" fmla="*/ 3339625 w 9431965"/>
              <a:gd name="connsiteY509" fmla="*/ 167706 h 196480"/>
              <a:gd name="connsiteX510" fmla="*/ 3354905 w 9431965"/>
              <a:gd name="connsiteY510" fmla="*/ 133326 h 196480"/>
              <a:gd name="connsiteX511" fmla="*/ 3383616 w 9431965"/>
              <a:gd name="connsiteY511" fmla="*/ 116281 h 196480"/>
              <a:gd name="connsiteX512" fmla="*/ 3198076 w 9431965"/>
              <a:gd name="connsiteY512" fmla="*/ 116281 h 196480"/>
              <a:gd name="connsiteX513" fmla="*/ 3226786 w 9431965"/>
              <a:gd name="connsiteY513" fmla="*/ 133327 h 196480"/>
              <a:gd name="connsiteX514" fmla="*/ 3242066 w 9431965"/>
              <a:gd name="connsiteY514" fmla="*/ 167706 h 196480"/>
              <a:gd name="connsiteX515" fmla="*/ 3207687 w 9431965"/>
              <a:gd name="connsiteY515" fmla="*/ 152426 h 196480"/>
              <a:gd name="connsiteX516" fmla="*/ 3192407 w 9431965"/>
              <a:gd name="connsiteY516" fmla="*/ 118047 h 196480"/>
              <a:gd name="connsiteX517" fmla="*/ 3198076 w 9431965"/>
              <a:gd name="connsiteY517" fmla="*/ 116281 h 196480"/>
              <a:gd name="connsiteX518" fmla="*/ 3147126 w 9431965"/>
              <a:gd name="connsiteY518" fmla="*/ 116281 h 196480"/>
              <a:gd name="connsiteX519" fmla="*/ 3152795 w 9431965"/>
              <a:gd name="connsiteY519" fmla="*/ 118047 h 196480"/>
              <a:gd name="connsiteX520" fmla="*/ 3137515 w 9431965"/>
              <a:gd name="connsiteY520" fmla="*/ 152426 h 196480"/>
              <a:gd name="connsiteX521" fmla="*/ 3103135 w 9431965"/>
              <a:gd name="connsiteY521" fmla="*/ 167706 h 196480"/>
              <a:gd name="connsiteX522" fmla="*/ 3118415 w 9431965"/>
              <a:gd name="connsiteY522" fmla="*/ 133326 h 196480"/>
              <a:gd name="connsiteX523" fmla="*/ 3147126 w 9431965"/>
              <a:gd name="connsiteY523" fmla="*/ 116281 h 196480"/>
              <a:gd name="connsiteX524" fmla="*/ 2961586 w 9431965"/>
              <a:gd name="connsiteY524" fmla="*/ 116281 h 196480"/>
              <a:gd name="connsiteX525" fmla="*/ 2990298 w 9431965"/>
              <a:gd name="connsiteY525" fmla="*/ 133327 h 196480"/>
              <a:gd name="connsiteX526" fmla="*/ 3005578 w 9431965"/>
              <a:gd name="connsiteY526" fmla="*/ 167706 h 196480"/>
              <a:gd name="connsiteX527" fmla="*/ 2971197 w 9431965"/>
              <a:gd name="connsiteY527" fmla="*/ 152426 h 196480"/>
              <a:gd name="connsiteX528" fmla="*/ 2955918 w 9431965"/>
              <a:gd name="connsiteY528" fmla="*/ 118047 h 196480"/>
              <a:gd name="connsiteX529" fmla="*/ 2961586 w 9431965"/>
              <a:gd name="connsiteY529" fmla="*/ 116281 h 196480"/>
              <a:gd name="connsiteX530" fmla="*/ 2910637 w 9431965"/>
              <a:gd name="connsiteY530" fmla="*/ 116281 h 196480"/>
              <a:gd name="connsiteX531" fmla="*/ 2916306 w 9431965"/>
              <a:gd name="connsiteY531" fmla="*/ 118047 h 196480"/>
              <a:gd name="connsiteX532" fmla="*/ 2901026 w 9431965"/>
              <a:gd name="connsiteY532" fmla="*/ 152426 h 196480"/>
              <a:gd name="connsiteX533" fmla="*/ 2866646 w 9431965"/>
              <a:gd name="connsiteY533" fmla="*/ 167706 h 196480"/>
              <a:gd name="connsiteX534" fmla="*/ 2881926 w 9431965"/>
              <a:gd name="connsiteY534" fmla="*/ 133326 h 196480"/>
              <a:gd name="connsiteX535" fmla="*/ 2910637 w 9431965"/>
              <a:gd name="connsiteY535" fmla="*/ 116281 h 196480"/>
              <a:gd name="connsiteX536" fmla="*/ 2725099 w 9431965"/>
              <a:gd name="connsiteY536" fmla="*/ 116281 h 196480"/>
              <a:gd name="connsiteX537" fmla="*/ 2753809 w 9431965"/>
              <a:gd name="connsiteY537" fmla="*/ 133327 h 196480"/>
              <a:gd name="connsiteX538" fmla="*/ 2769089 w 9431965"/>
              <a:gd name="connsiteY538" fmla="*/ 167706 h 196480"/>
              <a:gd name="connsiteX539" fmla="*/ 2734709 w 9431965"/>
              <a:gd name="connsiteY539" fmla="*/ 152426 h 196480"/>
              <a:gd name="connsiteX540" fmla="*/ 2719429 w 9431965"/>
              <a:gd name="connsiteY540" fmla="*/ 118047 h 196480"/>
              <a:gd name="connsiteX541" fmla="*/ 2725099 w 9431965"/>
              <a:gd name="connsiteY541" fmla="*/ 116281 h 196480"/>
              <a:gd name="connsiteX542" fmla="*/ 2674148 w 9431965"/>
              <a:gd name="connsiteY542" fmla="*/ 116281 h 196480"/>
              <a:gd name="connsiteX543" fmla="*/ 2679817 w 9431965"/>
              <a:gd name="connsiteY543" fmla="*/ 118047 h 196480"/>
              <a:gd name="connsiteX544" fmla="*/ 2664537 w 9431965"/>
              <a:gd name="connsiteY544" fmla="*/ 152426 h 196480"/>
              <a:gd name="connsiteX545" fmla="*/ 2630157 w 9431965"/>
              <a:gd name="connsiteY545" fmla="*/ 167706 h 196480"/>
              <a:gd name="connsiteX546" fmla="*/ 2645437 w 9431965"/>
              <a:gd name="connsiteY546" fmla="*/ 133326 h 196480"/>
              <a:gd name="connsiteX547" fmla="*/ 2674148 w 9431965"/>
              <a:gd name="connsiteY547" fmla="*/ 116281 h 196480"/>
              <a:gd name="connsiteX548" fmla="*/ 2488609 w 9431965"/>
              <a:gd name="connsiteY548" fmla="*/ 116281 h 196480"/>
              <a:gd name="connsiteX549" fmla="*/ 2517320 w 9431965"/>
              <a:gd name="connsiteY549" fmla="*/ 133327 h 196480"/>
              <a:gd name="connsiteX550" fmla="*/ 2532600 w 9431965"/>
              <a:gd name="connsiteY550" fmla="*/ 167706 h 196480"/>
              <a:gd name="connsiteX551" fmla="*/ 2498220 w 9431965"/>
              <a:gd name="connsiteY551" fmla="*/ 152426 h 196480"/>
              <a:gd name="connsiteX552" fmla="*/ 2482940 w 9431965"/>
              <a:gd name="connsiteY552" fmla="*/ 118047 h 196480"/>
              <a:gd name="connsiteX553" fmla="*/ 2488609 w 9431965"/>
              <a:gd name="connsiteY553" fmla="*/ 116281 h 196480"/>
              <a:gd name="connsiteX554" fmla="*/ 2437659 w 9431965"/>
              <a:gd name="connsiteY554" fmla="*/ 116281 h 196480"/>
              <a:gd name="connsiteX555" fmla="*/ 2443328 w 9431965"/>
              <a:gd name="connsiteY555" fmla="*/ 118047 h 196480"/>
              <a:gd name="connsiteX556" fmla="*/ 2428048 w 9431965"/>
              <a:gd name="connsiteY556" fmla="*/ 152426 h 196480"/>
              <a:gd name="connsiteX557" fmla="*/ 2393668 w 9431965"/>
              <a:gd name="connsiteY557" fmla="*/ 167706 h 196480"/>
              <a:gd name="connsiteX558" fmla="*/ 2408948 w 9431965"/>
              <a:gd name="connsiteY558" fmla="*/ 133326 h 196480"/>
              <a:gd name="connsiteX559" fmla="*/ 2437659 w 9431965"/>
              <a:gd name="connsiteY559" fmla="*/ 116281 h 196480"/>
              <a:gd name="connsiteX560" fmla="*/ 2252120 w 9431965"/>
              <a:gd name="connsiteY560" fmla="*/ 116281 h 196480"/>
              <a:gd name="connsiteX561" fmla="*/ 2280831 w 9431965"/>
              <a:gd name="connsiteY561" fmla="*/ 133327 h 196480"/>
              <a:gd name="connsiteX562" fmla="*/ 2296111 w 9431965"/>
              <a:gd name="connsiteY562" fmla="*/ 167706 h 196480"/>
              <a:gd name="connsiteX563" fmla="*/ 2261732 w 9431965"/>
              <a:gd name="connsiteY563" fmla="*/ 152426 h 196480"/>
              <a:gd name="connsiteX564" fmla="*/ 2246452 w 9431965"/>
              <a:gd name="connsiteY564" fmla="*/ 118047 h 196480"/>
              <a:gd name="connsiteX565" fmla="*/ 2252120 w 9431965"/>
              <a:gd name="connsiteY565" fmla="*/ 116281 h 196480"/>
              <a:gd name="connsiteX566" fmla="*/ 2201171 w 9431965"/>
              <a:gd name="connsiteY566" fmla="*/ 116281 h 196480"/>
              <a:gd name="connsiteX567" fmla="*/ 2206839 w 9431965"/>
              <a:gd name="connsiteY567" fmla="*/ 118047 h 196480"/>
              <a:gd name="connsiteX568" fmla="*/ 2191559 w 9431965"/>
              <a:gd name="connsiteY568" fmla="*/ 152426 h 196480"/>
              <a:gd name="connsiteX569" fmla="*/ 2157180 w 9431965"/>
              <a:gd name="connsiteY569" fmla="*/ 167706 h 196480"/>
              <a:gd name="connsiteX570" fmla="*/ 2172460 w 9431965"/>
              <a:gd name="connsiteY570" fmla="*/ 133326 h 196480"/>
              <a:gd name="connsiteX571" fmla="*/ 2201171 w 9431965"/>
              <a:gd name="connsiteY571" fmla="*/ 116281 h 196480"/>
              <a:gd name="connsiteX572" fmla="*/ 2015632 w 9431965"/>
              <a:gd name="connsiteY572" fmla="*/ 116281 h 196480"/>
              <a:gd name="connsiteX573" fmla="*/ 2044343 w 9431965"/>
              <a:gd name="connsiteY573" fmla="*/ 133327 h 196480"/>
              <a:gd name="connsiteX574" fmla="*/ 2059623 w 9431965"/>
              <a:gd name="connsiteY574" fmla="*/ 167706 h 196480"/>
              <a:gd name="connsiteX575" fmla="*/ 2025243 w 9431965"/>
              <a:gd name="connsiteY575" fmla="*/ 152426 h 196480"/>
              <a:gd name="connsiteX576" fmla="*/ 2009964 w 9431965"/>
              <a:gd name="connsiteY576" fmla="*/ 118047 h 196480"/>
              <a:gd name="connsiteX577" fmla="*/ 2015632 w 9431965"/>
              <a:gd name="connsiteY577" fmla="*/ 116281 h 196480"/>
              <a:gd name="connsiteX578" fmla="*/ 1964683 w 9431965"/>
              <a:gd name="connsiteY578" fmla="*/ 116281 h 196480"/>
              <a:gd name="connsiteX579" fmla="*/ 1970351 w 9431965"/>
              <a:gd name="connsiteY579" fmla="*/ 118047 h 196480"/>
              <a:gd name="connsiteX580" fmla="*/ 1955071 w 9431965"/>
              <a:gd name="connsiteY580" fmla="*/ 152426 h 196480"/>
              <a:gd name="connsiteX581" fmla="*/ 1920692 w 9431965"/>
              <a:gd name="connsiteY581" fmla="*/ 167706 h 196480"/>
              <a:gd name="connsiteX582" fmla="*/ 1935971 w 9431965"/>
              <a:gd name="connsiteY582" fmla="*/ 133326 h 196480"/>
              <a:gd name="connsiteX583" fmla="*/ 1964683 w 9431965"/>
              <a:gd name="connsiteY583" fmla="*/ 116281 h 196480"/>
              <a:gd name="connsiteX584" fmla="*/ 1779142 w 9431965"/>
              <a:gd name="connsiteY584" fmla="*/ 116281 h 196480"/>
              <a:gd name="connsiteX585" fmla="*/ 1807853 w 9431965"/>
              <a:gd name="connsiteY585" fmla="*/ 133327 h 196480"/>
              <a:gd name="connsiteX586" fmla="*/ 1823133 w 9431965"/>
              <a:gd name="connsiteY586" fmla="*/ 167706 h 196480"/>
              <a:gd name="connsiteX587" fmla="*/ 1788753 w 9431965"/>
              <a:gd name="connsiteY587" fmla="*/ 152426 h 196480"/>
              <a:gd name="connsiteX588" fmla="*/ 1773474 w 9431965"/>
              <a:gd name="connsiteY588" fmla="*/ 118047 h 196480"/>
              <a:gd name="connsiteX589" fmla="*/ 1779142 w 9431965"/>
              <a:gd name="connsiteY589" fmla="*/ 116281 h 196480"/>
              <a:gd name="connsiteX590" fmla="*/ 1728192 w 9431965"/>
              <a:gd name="connsiteY590" fmla="*/ 116281 h 196480"/>
              <a:gd name="connsiteX591" fmla="*/ 1733861 w 9431965"/>
              <a:gd name="connsiteY591" fmla="*/ 118047 h 196480"/>
              <a:gd name="connsiteX592" fmla="*/ 1718581 w 9431965"/>
              <a:gd name="connsiteY592" fmla="*/ 152426 h 196480"/>
              <a:gd name="connsiteX593" fmla="*/ 1684201 w 9431965"/>
              <a:gd name="connsiteY593" fmla="*/ 167706 h 196480"/>
              <a:gd name="connsiteX594" fmla="*/ 1699481 w 9431965"/>
              <a:gd name="connsiteY594" fmla="*/ 133326 h 196480"/>
              <a:gd name="connsiteX595" fmla="*/ 1728192 w 9431965"/>
              <a:gd name="connsiteY595" fmla="*/ 116281 h 196480"/>
              <a:gd name="connsiteX596" fmla="*/ 1542652 w 9431965"/>
              <a:gd name="connsiteY596" fmla="*/ 116281 h 196480"/>
              <a:gd name="connsiteX597" fmla="*/ 1571364 w 9431965"/>
              <a:gd name="connsiteY597" fmla="*/ 133327 h 196480"/>
              <a:gd name="connsiteX598" fmla="*/ 1586643 w 9431965"/>
              <a:gd name="connsiteY598" fmla="*/ 167706 h 196480"/>
              <a:gd name="connsiteX599" fmla="*/ 1552264 w 9431965"/>
              <a:gd name="connsiteY599" fmla="*/ 152426 h 196480"/>
              <a:gd name="connsiteX600" fmla="*/ 1536984 w 9431965"/>
              <a:gd name="connsiteY600" fmla="*/ 118047 h 196480"/>
              <a:gd name="connsiteX601" fmla="*/ 1542652 w 9431965"/>
              <a:gd name="connsiteY601" fmla="*/ 116281 h 196480"/>
              <a:gd name="connsiteX602" fmla="*/ 1491703 w 9431965"/>
              <a:gd name="connsiteY602" fmla="*/ 116281 h 196480"/>
              <a:gd name="connsiteX603" fmla="*/ 1497371 w 9431965"/>
              <a:gd name="connsiteY603" fmla="*/ 118047 h 196480"/>
              <a:gd name="connsiteX604" fmla="*/ 1482091 w 9431965"/>
              <a:gd name="connsiteY604" fmla="*/ 152426 h 196480"/>
              <a:gd name="connsiteX605" fmla="*/ 1447711 w 9431965"/>
              <a:gd name="connsiteY605" fmla="*/ 167706 h 196480"/>
              <a:gd name="connsiteX606" fmla="*/ 1462991 w 9431965"/>
              <a:gd name="connsiteY606" fmla="*/ 133326 h 196480"/>
              <a:gd name="connsiteX607" fmla="*/ 1491703 w 9431965"/>
              <a:gd name="connsiteY607" fmla="*/ 116281 h 196480"/>
              <a:gd name="connsiteX608" fmla="*/ 1306162 w 9431965"/>
              <a:gd name="connsiteY608" fmla="*/ 116281 h 196480"/>
              <a:gd name="connsiteX609" fmla="*/ 1334873 w 9431965"/>
              <a:gd name="connsiteY609" fmla="*/ 133327 h 196480"/>
              <a:gd name="connsiteX610" fmla="*/ 1350153 w 9431965"/>
              <a:gd name="connsiteY610" fmla="*/ 167706 h 196480"/>
              <a:gd name="connsiteX611" fmla="*/ 1315773 w 9431965"/>
              <a:gd name="connsiteY611" fmla="*/ 152426 h 196480"/>
              <a:gd name="connsiteX612" fmla="*/ 1300493 w 9431965"/>
              <a:gd name="connsiteY612" fmla="*/ 118047 h 196480"/>
              <a:gd name="connsiteX613" fmla="*/ 1306162 w 9431965"/>
              <a:gd name="connsiteY613" fmla="*/ 116281 h 196480"/>
              <a:gd name="connsiteX614" fmla="*/ 1255212 w 9431965"/>
              <a:gd name="connsiteY614" fmla="*/ 116281 h 196480"/>
              <a:gd name="connsiteX615" fmla="*/ 1260881 w 9431965"/>
              <a:gd name="connsiteY615" fmla="*/ 118047 h 196480"/>
              <a:gd name="connsiteX616" fmla="*/ 1245601 w 9431965"/>
              <a:gd name="connsiteY616" fmla="*/ 152426 h 196480"/>
              <a:gd name="connsiteX617" fmla="*/ 1211221 w 9431965"/>
              <a:gd name="connsiteY617" fmla="*/ 167706 h 196480"/>
              <a:gd name="connsiteX618" fmla="*/ 1226500 w 9431965"/>
              <a:gd name="connsiteY618" fmla="*/ 133326 h 196480"/>
              <a:gd name="connsiteX619" fmla="*/ 1255212 w 9431965"/>
              <a:gd name="connsiteY619" fmla="*/ 116281 h 196480"/>
              <a:gd name="connsiteX620" fmla="*/ 1069673 w 9431965"/>
              <a:gd name="connsiteY620" fmla="*/ 116281 h 196480"/>
              <a:gd name="connsiteX621" fmla="*/ 1098384 w 9431965"/>
              <a:gd name="connsiteY621" fmla="*/ 133327 h 196480"/>
              <a:gd name="connsiteX622" fmla="*/ 1113664 w 9431965"/>
              <a:gd name="connsiteY622" fmla="*/ 167706 h 196480"/>
              <a:gd name="connsiteX623" fmla="*/ 1079285 w 9431965"/>
              <a:gd name="connsiteY623" fmla="*/ 152426 h 196480"/>
              <a:gd name="connsiteX624" fmla="*/ 1064005 w 9431965"/>
              <a:gd name="connsiteY624" fmla="*/ 118047 h 196480"/>
              <a:gd name="connsiteX625" fmla="*/ 1069673 w 9431965"/>
              <a:gd name="connsiteY625" fmla="*/ 116281 h 196480"/>
              <a:gd name="connsiteX626" fmla="*/ 1018724 w 9431965"/>
              <a:gd name="connsiteY626" fmla="*/ 116281 h 196480"/>
              <a:gd name="connsiteX627" fmla="*/ 1024392 w 9431965"/>
              <a:gd name="connsiteY627" fmla="*/ 118047 h 196480"/>
              <a:gd name="connsiteX628" fmla="*/ 1009112 w 9431965"/>
              <a:gd name="connsiteY628" fmla="*/ 152426 h 196480"/>
              <a:gd name="connsiteX629" fmla="*/ 974732 w 9431965"/>
              <a:gd name="connsiteY629" fmla="*/ 167706 h 196480"/>
              <a:gd name="connsiteX630" fmla="*/ 990011 w 9431965"/>
              <a:gd name="connsiteY630" fmla="*/ 133326 h 196480"/>
              <a:gd name="connsiteX631" fmla="*/ 1018724 w 9431965"/>
              <a:gd name="connsiteY631" fmla="*/ 116281 h 196480"/>
              <a:gd name="connsiteX632" fmla="*/ 833182 w 9431965"/>
              <a:gd name="connsiteY632" fmla="*/ 116281 h 196480"/>
              <a:gd name="connsiteX633" fmla="*/ 861893 w 9431965"/>
              <a:gd name="connsiteY633" fmla="*/ 133327 h 196480"/>
              <a:gd name="connsiteX634" fmla="*/ 877173 w 9431965"/>
              <a:gd name="connsiteY634" fmla="*/ 167706 h 196480"/>
              <a:gd name="connsiteX635" fmla="*/ 842794 w 9431965"/>
              <a:gd name="connsiteY635" fmla="*/ 152426 h 196480"/>
              <a:gd name="connsiteX636" fmla="*/ 827514 w 9431965"/>
              <a:gd name="connsiteY636" fmla="*/ 118047 h 196480"/>
              <a:gd name="connsiteX637" fmla="*/ 833182 w 9431965"/>
              <a:gd name="connsiteY637" fmla="*/ 116281 h 196480"/>
              <a:gd name="connsiteX638" fmla="*/ 782233 w 9431965"/>
              <a:gd name="connsiteY638" fmla="*/ 116281 h 196480"/>
              <a:gd name="connsiteX639" fmla="*/ 787901 w 9431965"/>
              <a:gd name="connsiteY639" fmla="*/ 118047 h 196480"/>
              <a:gd name="connsiteX640" fmla="*/ 772622 w 9431965"/>
              <a:gd name="connsiteY640" fmla="*/ 152426 h 196480"/>
              <a:gd name="connsiteX641" fmla="*/ 738242 w 9431965"/>
              <a:gd name="connsiteY641" fmla="*/ 167706 h 196480"/>
              <a:gd name="connsiteX642" fmla="*/ 753522 w 9431965"/>
              <a:gd name="connsiteY642" fmla="*/ 133326 h 196480"/>
              <a:gd name="connsiteX643" fmla="*/ 782233 w 9431965"/>
              <a:gd name="connsiteY643" fmla="*/ 116281 h 196480"/>
              <a:gd name="connsiteX644" fmla="*/ 596693 w 9431965"/>
              <a:gd name="connsiteY644" fmla="*/ 116281 h 196480"/>
              <a:gd name="connsiteX645" fmla="*/ 625404 w 9431965"/>
              <a:gd name="connsiteY645" fmla="*/ 133327 h 196480"/>
              <a:gd name="connsiteX646" fmla="*/ 640684 w 9431965"/>
              <a:gd name="connsiteY646" fmla="*/ 167706 h 196480"/>
              <a:gd name="connsiteX647" fmla="*/ 606304 w 9431965"/>
              <a:gd name="connsiteY647" fmla="*/ 152426 h 196480"/>
              <a:gd name="connsiteX648" fmla="*/ 591024 w 9431965"/>
              <a:gd name="connsiteY648" fmla="*/ 118047 h 196480"/>
              <a:gd name="connsiteX649" fmla="*/ 596693 w 9431965"/>
              <a:gd name="connsiteY649" fmla="*/ 116281 h 196480"/>
              <a:gd name="connsiteX650" fmla="*/ 545743 w 9431965"/>
              <a:gd name="connsiteY650" fmla="*/ 116281 h 196480"/>
              <a:gd name="connsiteX651" fmla="*/ 551412 w 9431965"/>
              <a:gd name="connsiteY651" fmla="*/ 118047 h 196480"/>
              <a:gd name="connsiteX652" fmla="*/ 536132 w 9431965"/>
              <a:gd name="connsiteY652" fmla="*/ 152426 h 196480"/>
              <a:gd name="connsiteX653" fmla="*/ 501752 w 9431965"/>
              <a:gd name="connsiteY653" fmla="*/ 167706 h 196480"/>
              <a:gd name="connsiteX654" fmla="*/ 517032 w 9431965"/>
              <a:gd name="connsiteY654" fmla="*/ 133326 h 196480"/>
              <a:gd name="connsiteX655" fmla="*/ 545743 w 9431965"/>
              <a:gd name="connsiteY655" fmla="*/ 116281 h 196480"/>
              <a:gd name="connsiteX656" fmla="*/ 360205 w 9431965"/>
              <a:gd name="connsiteY656" fmla="*/ 116281 h 196480"/>
              <a:gd name="connsiteX657" fmla="*/ 388916 w 9431965"/>
              <a:gd name="connsiteY657" fmla="*/ 133327 h 196480"/>
              <a:gd name="connsiteX658" fmla="*/ 404196 w 9431965"/>
              <a:gd name="connsiteY658" fmla="*/ 167706 h 196480"/>
              <a:gd name="connsiteX659" fmla="*/ 369816 w 9431965"/>
              <a:gd name="connsiteY659" fmla="*/ 152426 h 196480"/>
              <a:gd name="connsiteX660" fmla="*/ 354536 w 9431965"/>
              <a:gd name="connsiteY660" fmla="*/ 118047 h 196480"/>
              <a:gd name="connsiteX661" fmla="*/ 360205 w 9431965"/>
              <a:gd name="connsiteY661" fmla="*/ 116281 h 196480"/>
              <a:gd name="connsiteX662" fmla="*/ 309255 w 9431965"/>
              <a:gd name="connsiteY662" fmla="*/ 116281 h 196480"/>
              <a:gd name="connsiteX663" fmla="*/ 314924 w 9431965"/>
              <a:gd name="connsiteY663" fmla="*/ 118047 h 196480"/>
              <a:gd name="connsiteX664" fmla="*/ 299644 w 9431965"/>
              <a:gd name="connsiteY664" fmla="*/ 152426 h 196480"/>
              <a:gd name="connsiteX665" fmla="*/ 265264 w 9431965"/>
              <a:gd name="connsiteY665" fmla="*/ 167706 h 196480"/>
              <a:gd name="connsiteX666" fmla="*/ 280544 w 9431965"/>
              <a:gd name="connsiteY666" fmla="*/ 133326 h 196480"/>
              <a:gd name="connsiteX667" fmla="*/ 309255 w 9431965"/>
              <a:gd name="connsiteY667" fmla="*/ 116281 h 196480"/>
              <a:gd name="connsiteX668" fmla="*/ 123715 w 9431965"/>
              <a:gd name="connsiteY668" fmla="*/ 116281 h 196480"/>
              <a:gd name="connsiteX669" fmla="*/ 152426 w 9431965"/>
              <a:gd name="connsiteY669" fmla="*/ 133327 h 196480"/>
              <a:gd name="connsiteX670" fmla="*/ 167706 w 9431965"/>
              <a:gd name="connsiteY670" fmla="*/ 167706 h 196480"/>
              <a:gd name="connsiteX671" fmla="*/ 133327 w 9431965"/>
              <a:gd name="connsiteY671" fmla="*/ 152426 h 196480"/>
              <a:gd name="connsiteX672" fmla="*/ 118047 w 9431965"/>
              <a:gd name="connsiteY672" fmla="*/ 118047 h 196480"/>
              <a:gd name="connsiteX673" fmla="*/ 123715 w 9431965"/>
              <a:gd name="connsiteY673" fmla="*/ 116281 h 196480"/>
              <a:gd name="connsiteX674" fmla="*/ 72766 w 9431965"/>
              <a:gd name="connsiteY674" fmla="*/ 116281 h 196480"/>
              <a:gd name="connsiteX675" fmla="*/ 78434 w 9431965"/>
              <a:gd name="connsiteY675" fmla="*/ 118047 h 196480"/>
              <a:gd name="connsiteX676" fmla="*/ 63154 w 9431965"/>
              <a:gd name="connsiteY676" fmla="*/ 152426 h 196480"/>
              <a:gd name="connsiteX677" fmla="*/ 28775 w 9431965"/>
              <a:gd name="connsiteY677" fmla="*/ 167706 h 196480"/>
              <a:gd name="connsiteX678" fmla="*/ 44054 w 9431965"/>
              <a:gd name="connsiteY678" fmla="*/ 133326 h 196480"/>
              <a:gd name="connsiteX679" fmla="*/ 72766 w 9431965"/>
              <a:gd name="connsiteY679" fmla="*/ 116281 h 196480"/>
              <a:gd name="connsiteX680" fmla="*/ 9396850 w 9431965"/>
              <a:gd name="connsiteY680" fmla="*/ 84735 h 196480"/>
              <a:gd name="connsiteX681" fmla="*/ 9431965 w 9431965"/>
              <a:gd name="connsiteY681" fmla="*/ 98240 h 196480"/>
              <a:gd name="connsiteX682" fmla="*/ 9396850 w 9431965"/>
              <a:gd name="connsiteY682" fmla="*/ 111746 h 196480"/>
              <a:gd name="connsiteX683" fmla="*/ 9361735 w 9431965"/>
              <a:gd name="connsiteY683" fmla="*/ 98240 h 196480"/>
              <a:gd name="connsiteX684" fmla="*/ 9396850 w 9431965"/>
              <a:gd name="connsiteY684" fmla="*/ 84735 h 196480"/>
              <a:gd name="connsiteX685" fmla="*/ 9270600 w 9431965"/>
              <a:gd name="connsiteY685" fmla="*/ 84735 h 196480"/>
              <a:gd name="connsiteX686" fmla="*/ 9305715 w 9431965"/>
              <a:gd name="connsiteY686" fmla="*/ 98240 h 196480"/>
              <a:gd name="connsiteX687" fmla="*/ 9270600 w 9431965"/>
              <a:gd name="connsiteY687" fmla="*/ 111746 h 196480"/>
              <a:gd name="connsiteX688" fmla="*/ 9235485 w 9431965"/>
              <a:gd name="connsiteY688" fmla="*/ 98240 h 196480"/>
              <a:gd name="connsiteX689" fmla="*/ 9270600 w 9431965"/>
              <a:gd name="connsiteY689" fmla="*/ 84735 h 196480"/>
              <a:gd name="connsiteX690" fmla="*/ 9160366 w 9431965"/>
              <a:gd name="connsiteY690" fmla="*/ 84735 h 196480"/>
              <a:gd name="connsiteX691" fmla="*/ 9195481 w 9431965"/>
              <a:gd name="connsiteY691" fmla="*/ 98240 h 196480"/>
              <a:gd name="connsiteX692" fmla="*/ 9160366 w 9431965"/>
              <a:gd name="connsiteY692" fmla="*/ 111746 h 196480"/>
              <a:gd name="connsiteX693" fmla="*/ 9125251 w 9431965"/>
              <a:gd name="connsiteY693" fmla="*/ 98240 h 196480"/>
              <a:gd name="connsiteX694" fmla="*/ 9160366 w 9431965"/>
              <a:gd name="connsiteY694" fmla="*/ 84735 h 196480"/>
              <a:gd name="connsiteX695" fmla="*/ 9034116 w 9431965"/>
              <a:gd name="connsiteY695" fmla="*/ 84735 h 196480"/>
              <a:gd name="connsiteX696" fmla="*/ 9069231 w 9431965"/>
              <a:gd name="connsiteY696" fmla="*/ 98240 h 196480"/>
              <a:gd name="connsiteX697" fmla="*/ 9034116 w 9431965"/>
              <a:gd name="connsiteY697" fmla="*/ 111746 h 196480"/>
              <a:gd name="connsiteX698" fmla="*/ 8999001 w 9431965"/>
              <a:gd name="connsiteY698" fmla="*/ 98240 h 196480"/>
              <a:gd name="connsiteX699" fmla="*/ 9034116 w 9431965"/>
              <a:gd name="connsiteY699" fmla="*/ 84735 h 196480"/>
              <a:gd name="connsiteX700" fmla="*/ 8923876 w 9431965"/>
              <a:gd name="connsiteY700" fmla="*/ 84735 h 196480"/>
              <a:gd name="connsiteX701" fmla="*/ 8958991 w 9431965"/>
              <a:gd name="connsiteY701" fmla="*/ 98240 h 196480"/>
              <a:gd name="connsiteX702" fmla="*/ 8923876 w 9431965"/>
              <a:gd name="connsiteY702" fmla="*/ 111746 h 196480"/>
              <a:gd name="connsiteX703" fmla="*/ 8888761 w 9431965"/>
              <a:gd name="connsiteY703" fmla="*/ 98240 h 196480"/>
              <a:gd name="connsiteX704" fmla="*/ 8923876 w 9431965"/>
              <a:gd name="connsiteY704" fmla="*/ 84735 h 196480"/>
              <a:gd name="connsiteX705" fmla="*/ 8797626 w 9431965"/>
              <a:gd name="connsiteY705" fmla="*/ 84735 h 196480"/>
              <a:gd name="connsiteX706" fmla="*/ 8832741 w 9431965"/>
              <a:gd name="connsiteY706" fmla="*/ 98240 h 196480"/>
              <a:gd name="connsiteX707" fmla="*/ 8797626 w 9431965"/>
              <a:gd name="connsiteY707" fmla="*/ 111746 h 196480"/>
              <a:gd name="connsiteX708" fmla="*/ 8762511 w 9431965"/>
              <a:gd name="connsiteY708" fmla="*/ 98240 h 196480"/>
              <a:gd name="connsiteX709" fmla="*/ 8797626 w 9431965"/>
              <a:gd name="connsiteY709" fmla="*/ 84735 h 196480"/>
              <a:gd name="connsiteX710" fmla="*/ 8687387 w 9431965"/>
              <a:gd name="connsiteY710" fmla="*/ 84735 h 196480"/>
              <a:gd name="connsiteX711" fmla="*/ 8722502 w 9431965"/>
              <a:gd name="connsiteY711" fmla="*/ 98240 h 196480"/>
              <a:gd name="connsiteX712" fmla="*/ 8687387 w 9431965"/>
              <a:gd name="connsiteY712" fmla="*/ 111746 h 196480"/>
              <a:gd name="connsiteX713" fmla="*/ 8652272 w 9431965"/>
              <a:gd name="connsiteY713" fmla="*/ 98240 h 196480"/>
              <a:gd name="connsiteX714" fmla="*/ 8687387 w 9431965"/>
              <a:gd name="connsiteY714" fmla="*/ 84735 h 196480"/>
              <a:gd name="connsiteX715" fmla="*/ 8561137 w 9431965"/>
              <a:gd name="connsiteY715" fmla="*/ 84735 h 196480"/>
              <a:gd name="connsiteX716" fmla="*/ 8596252 w 9431965"/>
              <a:gd name="connsiteY716" fmla="*/ 98240 h 196480"/>
              <a:gd name="connsiteX717" fmla="*/ 8561137 w 9431965"/>
              <a:gd name="connsiteY717" fmla="*/ 111746 h 196480"/>
              <a:gd name="connsiteX718" fmla="*/ 8526022 w 9431965"/>
              <a:gd name="connsiteY718" fmla="*/ 98240 h 196480"/>
              <a:gd name="connsiteX719" fmla="*/ 8561137 w 9431965"/>
              <a:gd name="connsiteY719" fmla="*/ 84735 h 196480"/>
              <a:gd name="connsiteX720" fmla="*/ 8450898 w 9431965"/>
              <a:gd name="connsiteY720" fmla="*/ 84735 h 196480"/>
              <a:gd name="connsiteX721" fmla="*/ 8486013 w 9431965"/>
              <a:gd name="connsiteY721" fmla="*/ 98240 h 196480"/>
              <a:gd name="connsiteX722" fmla="*/ 8450898 w 9431965"/>
              <a:gd name="connsiteY722" fmla="*/ 111746 h 196480"/>
              <a:gd name="connsiteX723" fmla="*/ 8415783 w 9431965"/>
              <a:gd name="connsiteY723" fmla="*/ 98240 h 196480"/>
              <a:gd name="connsiteX724" fmla="*/ 8450898 w 9431965"/>
              <a:gd name="connsiteY724" fmla="*/ 84735 h 196480"/>
              <a:gd name="connsiteX725" fmla="*/ 8324648 w 9431965"/>
              <a:gd name="connsiteY725" fmla="*/ 84735 h 196480"/>
              <a:gd name="connsiteX726" fmla="*/ 8359763 w 9431965"/>
              <a:gd name="connsiteY726" fmla="*/ 98240 h 196480"/>
              <a:gd name="connsiteX727" fmla="*/ 8324648 w 9431965"/>
              <a:gd name="connsiteY727" fmla="*/ 111746 h 196480"/>
              <a:gd name="connsiteX728" fmla="*/ 8289533 w 9431965"/>
              <a:gd name="connsiteY728" fmla="*/ 98240 h 196480"/>
              <a:gd name="connsiteX729" fmla="*/ 8324648 w 9431965"/>
              <a:gd name="connsiteY729" fmla="*/ 84735 h 196480"/>
              <a:gd name="connsiteX730" fmla="*/ 8214408 w 9431965"/>
              <a:gd name="connsiteY730" fmla="*/ 84735 h 196480"/>
              <a:gd name="connsiteX731" fmla="*/ 8249523 w 9431965"/>
              <a:gd name="connsiteY731" fmla="*/ 98240 h 196480"/>
              <a:gd name="connsiteX732" fmla="*/ 8214408 w 9431965"/>
              <a:gd name="connsiteY732" fmla="*/ 111746 h 196480"/>
              <a:gd name="connsiteX733" fmla="*/ 8179293 w 9431965"/>
              <a:gd name="connsiteY733" fmla="*/ 98240 h 196480"/>
              <a:gd name="connsiteX734" fmla="*/ 8214408 w 9431965"/>
              <a:gd name="connsiteY734" fmla="*/ 84735 h 196480"/>
              <a:gd name="connsiteX735" fmla="*/ 8088158 w 9431965"/>
              <a:gd name="connsiteY735" fmla="*/ 84735 h 196480"/>
              <a:gd name="connsiteX736" fmla="*/ 8123272 w 9431965"/>
              <a:gd name="connsiteY736" fmla="*/ 98240 h 196480"/>
              <a:gd name="connsiteX737" fmla="*/ 8088158 w 9431965"/>
              <a:gd name="connsiteY737" fmla="*/ 111746 h 196480"/>
              <a:gd name="connsiteX738" fmla="*/ 8053043 w 9431965"/>
              <a:gd name="connsiteY738" fmla="*/ 98240 h 196480"/>
              <a:gd name="connsiteX739" fmla="*/ 8088158 w 9431965"/>
              <a:gd name="connsiteY739" fmla="*/ 84735 h 196480"/>
              <a:gd name="connsiteX740" fmla="*/ 7977918 w 9431965"/>
              <a:gd name="connsiteY740" fmla="*/ 84735 h 196480"/>
              <a:gd name="connsiteX741" fmla="*/ 8013033 w 9431965"/>
              <a:gd name="connsiteY741" fmla="*/ 98240 h 196480"/>
              <a:gd name="connsiteX742" fmla="*/ 7977918 w 9431965"/>
              <a:gd name="connsiteY742" fmla="*/ 111746 h 196480"/>
              <a:gd name="connsiteX743" fmla="*/ 7942803 w 9431965"/>
              <a:gd name="connsiteY743" fmla="*/ 98240 h 196480"/>
              <a:gd name="connsiteX744" fmla="*/ 7977918 w 9431965"/>
              <a:gd name="connsiteY744" fmla="*/ 84735 h 196480"/>
              <a:gd name="connsiteX745" fmla="*/ 7851668 w 9431965"/>
              <a:gd name="connsiteY745" fmla="*/ 84735 h 196480"/>
              <a:gd name="connsiteX746" fmla="*/ 7886782 w 9431965"/>
              <a:gd name="connsiteY746" fmla="*/ 98240 h 196480"/>
              <a:gd name="connsiteX747" fmla="*/ 7851668 w 9431965"/>
              <a:gd name="connsiteY747" fmla="*/ 111746 h 196480"/>
              <a:gd name="connsiteX748" fmla="*/ 7816553 w 9431965"/>
              <a:gd name="connsiteY748" fmla="*/ 98240 h 196480"/>
              <a:gd name="connsiteX749" fmla="*/ 7851668 w 9431965"/>
              <a:gd name="connsiteY749" fmla="*/ 84735 h 196480"/>
              <a:gd name="connsiteX750" fmla="*/ 7741430 w 9431965"/>
              <a:gd name="connsiteY750" fmla="*/ 84735 h 196480"/>
              <a:gd name="connsiteX751" fmla="*/ 7776545 w 9431965"/>
              <a:gd name="connsiteY751" fmla="*/ 98240 h 196480"/>
              <a:gd name="connsiteX752" fmla="*/ 7741430 w 9431965"/>
              <a:gd name="connsiteY752" fmla="*/ 111746 h 196480"/>
              <a:gd name="connsiteX753" fmla="*/ 7706315 w 9431965"/>
              <a:gd name="connsiteY753" fmla="*/ 98240 h 196480"/>
              <a:gd name="connsiteX754" fmla="*/ 7741430 w 9431965"/>
              <a:gd name="connsiteY754" fmla="*/ 84735 h 196480"/>
              <a:gd name="connsiteX755" fmla="*/ 7615180 w 9431965"/>
              <a:gd name="connsiteY755" fmla="*/ 84735 h 196480"/>
              <a:gd name="connsiteX756" fmla="*/ 7650294 w 9431965"/>
              <a:gd name="connsiteY756" fmla="*/ 98240 h 196480"/>
              <a:gd name="connsiteX757" fmla="*/ 7615180 w 9431965"/>
              <a:gd name="connsiteY757" fmla="*/ 111746 h 196480"/>
              <a:gd name="connsiteX758" fmla="*/ 7580065 w 9431965"/>
              <a:gd name="connsiteY758" fmla="*/ 98240 h 196480"/>
              <a:gd name="connsiteX759" fmla="*/ 7615180 w 9431965"/>
              <a:gd name="connsiteY759" fmla="*/ 84735 h 196480"/>
              <a:gd name="connsiteX760" fmla="*/ 7504940 w 9431965"/>
              <a:gd name="connsiteY760" fmla="*/ 84735 h 196480"/>
              <a:gd name="connsiteX761" fmla="*/ 7540055 w 9431965"/>
              <a:gd name="connsiteY761" fmla="*/ 98240 h 196480"/>
              <a:gd name="connsiteX762" fmla="*/ 7504940 w 9431965"/>
              <a:gd name="connsiteY762" fmla="*/ 111746 h 196480"/>
              <a:gd name="connsiteX763" fmla="*/ 7469825 w 9431965"/>
              <a:gd name="connsiteY763" fmla="*/ 98240 h 196480"/>
              <a:gd name="connsiteX764" fmla="*/ 7504940 w 9431965"/>
              <a:gd name="connsiteY764" fmla="*/ 84735 h 196480"/>
              <a:gd name="connsiteX765" fmla="*/ 7378690 w 9431965"/>
              <a:gd name="connsiteY765" fmla="*/ 84735 h 196480"/>
              <a:gd name="connsiteX766" fmla="*/ 7413804 w 9431965"/>
              <a:gd name="connsiteY766" fmla="*/ 98240 h 196480"/>
              <a:gd name="connsiteX767" fmla="*/ 7378690 w 9431965"/>
              <a:gd name="connsiteY767" fmla="*/ 111746 h 196480"/>
              <a:gd name="connsiteX768" fmla="*/ 7343575 w 9431965"/>
              <a:gd name="connsiteY768" fmla="*/ 98240 h 196480"/>
              <a:gd name="connsiteX769" fmla="*/ 7378690 w 9431965"/>
              <a:gd name="connsiteY769" fmla="*/ 84735 h 196480"/>
              <a:gd name="connsiteX770" fmla="*/ 7268450 w 9431965"/>
              <a:gd name="connsiteY770" fmla="*/ 84735 h 196480"/>
              <a:gd name="connsiteX771" fmla="*/ 7303565 w 9431965"/>
              <a:gd name="connsiteY771" fmla="*/ 98240 h 196480"/>
              <a:gd name="connsiteX772" fmla="*/ 7268450 w 9431965"/>
              <a:gd name="connsiteY772" fmla="*/ 111746 h 196480"/>
              <a:gd name="connsiteX773" fmla="*/ 7233335 w 9431965"/>
              <a:gd name="connsiteY773" fmla="*/ 98240 h 196480"/>
              <a:gd name="connsiteX774" fmla="*/ 7268450 w 9431965"/>
              <a:gd name="connsiteY774" fmla="*/ 84735 h 196480"/>
              <a:gd name="connsiteX775" fmla="*/ 7142200 w 9431965"/>
              <a:gd name="connsiteY775" fmla="*/ 84735 h 196480"/>
              <a:gd name="connsiteX776" fmla="*/ 7177314 w 9431965"/>
              <a:gd name="connsiteY776" fmla="*/ 98240 h 196480"/>
              <a:gd name="connsiteX777" fmla="*/ 7142200 w 9431965"/>
              <a:gd name="connsiteY777" fmla="*/ 111746 h 196480"/>
              <a:gd name="connsiteX778" fmla="*/ 7107085 w 9431965"/>
              <a:gd name="connsiteY778" fmla="*/ 98240 h 196480"/>
              <a:gd name="connsiteX779" fmla="*/ 7142200 w 9431965"/>
              <a:gd name="connsiteY779" fmla="*/ 84735 h 196480"/>
              <a:gd name="connsiteX780" fmla="*/ 7031962 w 9431965"/>
              <a:gd name="connsiteY780" fmla="*/ 84735 h 196480"/>
              <a:gd name="connsiteX781" fmla="*/ 7067077 w 9431965"/>
              <a:gd name="connsiteY781" fmla="*/ 98240 h 196480"/>
              <a:gd name="connsiteX782" fmla="*/ 7031962 w 9431965"/>
              <a:gd name="connsiteY782" fmla="*/ 111746 h 196480"/>
              <a:gd name="connsiteX783" fmla="*/ 6996847 w 9431965"/>
              <a:gd name="connsiteY783" fmla="*/ 98240 h 196480"/>
              <a:gd name="connsiteX784" fmla="*/ 7031962 w 9431965"/>
              <a:gd name="connsiteY784" fmla="*/ 84735 h 196480"/>
              <a:gd name="connsiteX785" fmla="*/ 6905712 w 9431965"/>
              <a:gd name="connsiteY785" fmla="*/ 84735 h 196480"/>
              <a:gd name="connsiteX786" fmla="*/ 6940826 w 9431965"/>
              <a:gd name="connsiteY786" fmla="*/ 98240 h 196480"/>
              <a:gd name="connsiteX787" fmla="*/ 6905712 w 9431965"/>
              <a:gd name="connsiteY787" fmla="*/ 111746 h 196480"/>
              <a:gd name="connsiteX788" fmla="*/ 6870597 w 9431965"/>
              <a:gd name="connsiteY788" fmla="*/ 98240 h 196480"/>
              <a:gd name="connsiteX789" fmla="*/ 6905712 w 9431965"/>
              <a:gd name="connsiteY789" fmla="*/ 84735 h 196480"/>
              <a:gd name="connsiteX790" fmla="*/ 6795472 w 9431965"/>
              <a:gd name="connsiteY790" fmla="*/ 84735 h 196480"/>
              <a:gd name="connsiteX791" fmla="*/ 6830587 w 9431965"/>
              <a:gd name="connsiteY791" fmla="*/ 98240 h 196480"/>
              <a:gd name="connsiteX792" fmla="*/ 6795472 w 9431965"/>
              <a:gd name="connsiteY792" fmla="*/ 111746 h 196480"/>
              <a:gd name="connsiteX793" fmla="*/ 6760357 w 9431965"/>
              <a:gd name="connsiteY793" fmla="*/ 98240 h 196480"/>
              <a:gd name="connsiteX794" fmla="*/ 6795472 w 9431965"/>
              <a:gd name="connsiteY794" fmla="*/ 84735 h 196480"/>
              <a:gd name="connsiteX795" fmla="*/ 6669222 w 9431965"/>
              <a:gd name="connsiteY795" fmla="*/ 84735 h 196480"/>
              <a:gd name="connsiteX796" fmla="*/ 6704336 w 9431965"/>
              <a:gd name="connsiteY796" fmla="*/ 98240 h 196480"/>
              <a:gd name="connsiteX797" fmla="*/ 6669222 w 9431965"/>
              <a:gd name="connsiteY797" fmla="*/ 111746 h 196480"/>
              <a:gd name="connsiteX798" fmla="*/ 6634107 w 9431965"/>
              <a:gd name="connsiteY798" fmla="*/ 98240 h 196480"/>
              <a:gd name="connsiteX799" fmla="*/ 6669222 w 9431965"/>
              <a:gd name="connsiteY799" fmla="*/ 84735 h 196480"/>
              <a:gd name="connsiteX800" fmla="*/ 6558982 w 9431965"/>
              <a:gd name="connsiteY800" fmla="*/ 84735 h 196480"/>
              <a:gd name="connsiteX801" fmla="*/ 6594097 w 9431965"/>
              <a:gd name="connsiteY801" fmla="*/ 98240 h 196480"/>
              <a:gd name="connsiteX802" fmla="*/ 6558982 w 9431965"/>
              <a:gd name="connsiteY802" fmla="*/ 111746 h 196480"/>
              <a:gd name="connsiteX803" fmla="*/ 6523867 w 9431965"/>
              <a:gd name="connsiteY803" fmla="*/ 98240 h 196480"/>
              <a:gd name="connsiteX804" fmla="*/ 6558982 w 9431965"/>
              <a:gd name="connsiteY804" fmla="*/ 84735 h 196480"/>
              <a:gd name="connsiteX805" fmla="*/ 6432732 w 9431965"/>
              <a:gd name="connsiteY805" fmla="*/ 84735 h 196480"/>
              <a:gd name="connsiteX806" fmla="*/ 6467846 w 9431965"/>
              <a:gd name="connsiteY806" fmla="*/ 98240 h 196480"/>
              <a:gd name="connsiteX807" fmla="*/ 6432732 w 9431965"/>
              <a:gd name="connsiteY807" fmla="*/ 111746 h 196480"/>
              <a:gd name="connsiteX808" fmla="*/ 6397617 w 9431965"/>
              <a:gd name="connsiteY808" fmla="*/ 98240 h 196480"/>
              <a:gd name="connsiteX809" fmla="*/ 6432732 w 9431965"/>
              <a:gd name="connsiteY809" fmla="*/ 84735 h 196480"/>
              <a:gd name="connsiteX810" fmla="*/ 6322494 w 9431965"/>
              <a:gd name="connsiteY810" fmla="*/ 84735 h 196480"/>
              <a:gd name="connsiteX811" fmla="*/ 6357609 w 9431965"/>
              <a:gd name="connsiteY811" fmla="*/ 98240 h 196480"/>
              <a:gd name="connsiteX812" fmla="*/ 6322494 w 9431965"/>
              <a:gd name="connsiteY812" fmla="*/ 111746 h 196480"/>
              <a:gd name="connsiteX813" fmla="*/ 6287379 w 9431965"/>
              <a:gd name="connsiteY813" fmla="*/ 98240 h 196480"/>
              <a:gd name="connsiteX814" fmla="*/ 6322494 w 9431965"/>
              <a:gd name="connsiteY814" fmla="*/ 84735 h 196480"/>
              <a:gd name="connsiteX815" fmla="*/ 6196244 w 9431965"/>
              <a:gd name="connsiteY815" fmla="*/ 84735 h 196480"/>
              <a:gd name="connsiteX816" fmla="*/ 6231358 w 9431965"/>
              <a:gd name="connsiteY816" fmla="*/ 98240 h 196480"/>
              <a:gd name="connsiteX817" fmla="*/ 6196244 w 9431965"/>
              <a:gd name="connsiteY817" fmla="*/ 111746 h 196480"/>
              <a:gd name="connsiteX818" fmla="*/ 6161129 w 9431965"/>
              <a:gd name="connsiteY818" fmla="*/ 98240 h 196480"/>
              <a:gd name="connsiteX819" fmla="*/ 6196244 w 9431965"/>
              <a:gd name="connsiteY819" fmla="*/ 84735 h 196480"/>
              <a:gd name="connsiteX820" fmla="*/ 6086004 w 9431965"/>
              <a:gd name="connsiteY820" fmla="*/ 84735 h 196480"/>
              <a:gd name="connsiteX821" fmla="*/ 6121119 w 9431965"/>
              <a:gd name="connsiteY821" fmla="*/ 98240 h 196480"/>
              <a:gd name="connsiteX822" fmla="*/ 6086004 w 9431965"/>
              <a:gd name="connsiteY822" fmla="*/ 111746 h 196480"/>
              <a:gd name="connsiteX823" fmla="*/ 6050889 w 9431965"/>
              <a:gd name="connsiteY823" fmla="*/ 98240 h 196480"/>
              <a:gd name="connsiteX824" fmla="*/ 6086004 w 9431965"/>
              <a:gd name="connsiteY824" fmla="*/ 84735 h 196480"/>
              <a:gd name="connsiteX825" fmla="*/ 5959754 w 9431965"/>
              <a:gd name="connsiteY825" fmla="*/ 84735 h 196480"/>
              <a:gd name="connsiteX826" fmla="*/ 5994868 w 9431965"/>
              <a:gd name="connsiteY826" fmla="*/ 98240 h 196480"/>
              <a:gd name="connsiteX827" fmla="*/ 5959754 w 9431965"/>
              <a:gd name="connsiteY827" fmla="*/ 111746 h 196480"/>
              <a:gd name="connsiteX828" fmla="*/ 5924639 w 9431965"/>
              <a:gd name="connsiteY828" fmla="*/ 98240 h 196480"/>
              <a:gd name="connsiteX829" fmla="*/ 5959754 w 9431965"/>
              <a:gd name="connsiteY829" fmla="*/ 84735 h 196480"/>
              <a:gd name="connsiteX830" fmla="*/ 5849515 w 9431965"/>
              <a:gd name="connsiteY830" fmla="*/ 84735 h 196480"/>
              <a:gd name="connsiteX831" fmla="*/ 5884630 w 9431965"/>
              <a:gd name="connsiteY831" fmla="*/ 98240 h 196480"/>
              <a:gd name="connsiteX832" fmla="*/ 5849515 w 9431965"/>
              <a:gd name="connsiteY832" fmla="*/ 111746 h 196480"/>
              <a:gd name="connsiteX833" fmla="*/ 5814400 w 9431965"/>
              <a:gd name="connsiteY833" fmla="*/ 98240 h 196480"/>
              <a:gd name="connsiteX834" fmla="*/ 5849515 w 9431965"/>
              <a:gd name="connsiteY834" fmla="*/ 84735 h 196480"/>
              <a:gd name="connsiteX835" fmla="*/ 5723265 w 9431965"/>
              <a:gd name="connsiteY835" fmla="*/ 84735 h 196480"/>
              <a:gd name="connsiteX836" fmla="*/ 5758379 w 9431965"/>
              <a:gd name="connsiteY836" fmla="*/ 98240 h 196480"/>
              <a:gd name="connsiteX837" fmla="*/ 5723265 w 9431965"/>
              <a:gd name="connsiteY837" fmla="*/ 111746 h 196480"/>
              <a:gd name="connsiteX838" fmla="*/ 5688150 w 9431965"/>
              <a:gd name="connsiteY838" fmla="*/ 98240 h 196480"/>
              <a:gd name="connsiteX839" fmla="*/ 5723265 w 9431965"/>
              <a:gd name="connsiteY839" fmla="*/ 84735 h 196480"/>
              <a:gd name="connsiteX840" fmla="*/ 5613026 w 9431965"/>
              <a:gd name="connsiteY840" fmla="*/ 84735 h 196480"/>
              <a:gd name="connsiteX841" fmla="*/ 5648141 w 9431965"/>
              <a:gd name="connsiteY841" fmla="*/ 98240 h 196480"/>
              <a:gd name="connsiteX842" fmla="*/ 5613026 w 9431965"/>
              <a:gd name="connsiteY842" fmla="*/ 111746 h 196480"/>
              <a:gd name="connsiteX843" fmla="*/ 5577911 w 9431965"/>
              <a:gd name="connsiteY843" fmla="*/ 98240 h 196480"/>
              <a:gd name="connsiteX844" fmla="*/ 5613026 w 9431965"/>
              <a:gd name="connsiteY844" fmla="*/ 84735 h 196480"/>
              <a:gd name="connsiteX845" fmla="*/ 5486776 w 9431965"/>
              <a:gd name="connsiteY845" fmla="*/ 84735 h 196480"/>
              <a:gd name="connsiteX846" fmla="*/ 5521890 w 9431965"/>
              <a:gd name="connsiteY846" fmla="*/ 98240 h 196480"/>
              <a:gd name="connsiteX847" fmla="*/ 5486776 w 9431965"/>
              <a:gd name="connsiteY847" fmla="*/ 111746 h 196480"/>
              <a:gd name="connsiteX848" fmla="*/ 5451661 w 9431965"/>
              <a:gd name="connsiteY848" fmla="*/ 98240 h 196480"/>
              <a:gd name="connsiteX849" fmla="*/ 5486776 w 9431965"/>
              <a:gd name="connsiteY849" fmla="*/ 84735 h 196480"/>
              <a:gd name="connsiteX850" fmla="*/ 5376536 w 9431965"/>
              <a:gd name="connsiteY850" fmla="*/ 84735 h 196480"/>
              <a:gd name="connsiteX851" fmla="*/ 5411651 w 9431965"/>
              <a:gd name="connsiteY851" fmla="*/ 98240 h 196480"/>
              <a:gd name="connsiteX852" fmla="*/ 5376536 w 9431965"/>
              <a:gd name="connsiteY852" fmla="*/ 111746 h 196480"/>
              <a:gd name="connsiteX853" fmla="*/ 5341421 w 9431965"/>
              <a:gd name="connsiteY853" fmla="*/ 98240 h 196480"/>
              <a:gd name="connsiteX854" fmla="*/ 5376536 w 9431965"/>
              <a:gd name="connsiteY854" fmla="*/ 84735 h 196480"/>
              <a:gd name="connsiteX855" fmla="*/ 5250286 w 9431965"/>
              <a:gd name="connsiteY855" fmla="*/ 84735 h 196480"/>
              <a:gd name="connsiteX856" fmla="*/ 5285400 w 9431965"/>
              <a:gd name="connsiteY856" fmla="*/ 98240 h 196480"/>
              <a:gd name="connsiteX857" fmla="*/ 5250286 w 9431965"/>
              <a:gd name="connsiteY857" fmla="*/ 111746 h 196480"/>
              <a:gd name="connsiteX858" fmla="*/ 5215171 w 9431965"/>
              <a:gd name="connsiteY858" fmla="*/ 98240 h 196480"/>
              <a:gd name="connsiteX859" fmla="*/ 5250286 w 9431965"/>
              <a:gd name="connsiteY859" fmla="*/ 84735 h 196480"/>
              <a:gd name="connsiteX860" fmla="*/ 5140047 w 9431965"/>
              <a:gd name="connsiteY860" fmla="*/ 84735 h 196480"/>
              <a:gd name="connsiteX861" fmla="*/ 5175162 w 9431965"/>
              <a:gd name="connsiteY861" fmla="*/ 98240 h 196480"/>
              <a:gd name="connsiteX862" fmla="*/ 5140047 w 9431965"/>
              <a:gd name="connsiteY862" fmla="*/ 111746 h 196480"/>
              <a:gd name="connsiteX863" fmla="*/ 5104932 w 9431965"/>
              <a:gd name="connsiteY863" fmla="*/ 98240 h 196480"/>
              <a:gd name="connsiteX864" fmla="*/ 5140047 w 9431965"/>
              <a:gd name="connsiteY864" fmla="*/ 84735 h 196480"/>
              <a:gd name="connsiteX865" fmla="*/ 5013797 w 9431965"/>
              <a:gd name="connsiteY865" fmla="*/ 84735 h 196480"/>
              <a:gd name="connsiteX866" fmla="*/ 5048911 w 9431965"/>
              <a:gd name="connsiteY866" fmla="*/ 98240 h 196480"/>
              <a:gd name="connsiteX867" fmla="*/ 5013797 w 9431965"/>
              <a:gd name="connsiteY867" fmla="*/ 111746 h 196480"/>
              <a:gd name="connsiteX868" fmla="*/ 4978682 w 9431965"/>
              <a:gd name="connsiteY868" fmla="*/ 98240 h 196480"/>
              <a:gd name="connsiteX869" fmla="*/ 5013797 w 9431965"/>
              <a:gd name="connsiteY869" fmla="*/ 84735 h 196480"/>
              <a:gd name="connsiteX870" fmla="*/ 4903557 w 9431965"/>
              <a:gd name="connsiteY870" fmla="*/ 84735 h 196480"/>
              <a:gd name="connsiteX871" fmla="*/ 4938672 w 9431965"/>
              <a:gd name="connsiteY871" fmla="*/ 98240 h 196480"/>
              <a:gd name="connsiteX872" fmla="*/ 4903557 w 9431965"/>
              <a:gd name="connsiteY872" fmla="*/ 111746 h 196480"/>
              <a:gd name="connsiteX873" fmla="*/ 4868442 w 9431965"/>
              <a:gd name="connsiteY873" fmla="*/ 98240 h 196480"/>
              <a:gd name="connsiteX874" fmla="*/ 4903557 w 9431965"/>
              <a:gd name="connsiteY874" fmla="*/ 84735 h 196480"/>
              <a:gd name="connsiteX875" fmla="*/ 4777307 w 9431965"/>
              <a:gd name="connsiteY875" fmla="*/ 84735 h 196480"/>
              <a:gd name="connsiteX876" fmla="*/ 4812421 w 9431965"/>
              <a:gd name="connsiteY876" fmla="*/ 98240 h 196480"/>
              <a:gd name="connsiteX877" fmla="*/ 4777307 w 9431965"/>
              <a:gd name="connsiteY877" fmla="*/ 111746 h 196480"/>
              <a:gd name="connsiteX878" fmla="*/ 4742192 w 9431965"/>
              <a:gd name="connsiteY878" fmla="*/ 98240 h 196480"/>
              <a:gd name="connsiteX879" fmla="*/ 4777307 w 9431965"/>
              <a:gd name="connsiteY879" fmla="*/ 84735 h 196480"/>
              <a:gd name="connsiteX880" fmla="*/ 4654653 w 9431965"/>
              <a:gd name="connsiteY880" fmla="*/ 84735 h 196480"/>
              <a:gd name="connsiteX881" fmla="*/ 4689768 w 9431965"/>
              <a:gd name="connsiteY881" fmla="*/ 98240 h 196480"/>
              <a:gd name="connsiteX882" fmla="*/ 4654653 w 9431965"/>
              <a:gd name="connsiteY882" fmla="*/ 111746 h 196480"/>
              <a:gd name="connsiteX883" fmla="*/ 4619538 w 9431965"/>
              <a:gd name="connsiteY883" fmla="*/ 98240 h 196480"/>
              <a:gd name="connsiteX884" fmla="*/ 4654653 w 9431965"/>
              <a:gd name="connsiteY884" fmla="*/ 84735 h 196480"/>
              <a:gd name="connsiteX885" fmla="*/ 4528403 w 9431965"/>
              <a:gd name="connsiteY885" fmla="*/ 84735 h 196480"/>
              <a:gd name="connsiteX886" fmla="*/ 4563517 w 9431965"/>
              <a:gd name="connsiteY886" fmla="*/ 98240 h 196480"/>
              <a:gd name="connsiteX887" fmla="*/ 4528403 w 9431965"/>
              <a:gd name="connsiteY887" fmla="*/ 111746 h 196480"/>
              <a:gd name="connsiteX888" fmla="*/ 4493288 w 9431965"/>
              <a:gd name="connsiteY888" fmla="*/ 98240 h 196480"/>
              <a:gd name="connsiteX889" fmla="*/ 4528403 w 9431965"/>
              <a:gd name="connsiteY889" fmla="*/ 84735 h 196480"/>
              <a:gd name="connsiteX890" fmla="*/ 4418168 w 9431965"/>
              <a:gd name="connsiteY890" fmla="*/ 84735 h 196480"/>
              <a:gd name="connsiteX891" fmla="*/ 4453283 w 9431965"/>
              <a:gd name="connsiteY891" fmla="*/ 98240 h 196480"/>
              <a:gd name="connsiteX892" fmla="*/ 4418168 w 9431965"/>
              <a:gd name="connsiteY892" fmla="*/ 111746 h 196480"/>
              <a:gd name="connsiteX893" fmla="*/ 4383053 w 9431965"/>
              <a:gd name="connsiteY893" fmla="*/ 98240 h 196480"/>
              <a:gd name="connsiteX894" fmla="*/ 4418168 w 9431965"/>
              <a:gd name="connsiteY894" fmla="*/ 84735 h 196480"/>
              <a:gd name="connsiteX895" fmla="*/ 4291918 w 9431965"/>
              <a:gd name="connsiteY895" fmla="*/ 84735 h 196480"/>
              <a:gd name="connsiteX896" fmla="*/ 4327032 w 9431965"/>
              <a:gd name="connsiteY896" fmla="*/ 98240 h 196480"/>
              <a:gd name="connsiteX897" fmla="*/ 4291918 w 9431965"/>
              <a:gd name="connsiteY897" fmla="*/ 111746 h 196480"/>
              <a:gd name="connsiteX898" fmla="*/ 4256803 w 9431965"/>
              <a:gd name="connsiteY898" fmla="*/ 98240 h 196480"/>
              <a:gd name="connsiteX899" fmla="*/ 4291918 w 9431965"/>
              <a:gd name="connsiteY899" fmla="*/ 84735 h 196480"/>
              <a:gd name="connsiteX900" fmla="*/ 4181679 w 9431965"/>
              <a:gd name="connsiteY900" fmla="*/ 84735 h 196480"/>
              <a:gd name="connsiteX901" fmla="*/ 4216794 w 9431965"/>
              <a:gd name="connsiteY901" fmla="*/ 98240 h 196480"/>
              <a:gd name="connsiteX902" fmla="*/ 4181679 w 9431965"/>
              <a:gd name="connsiteY902" fmla="*/ 111746 h 196480"/>
              <a:gd name="connsiteX903" fmla="*/ 4146564 w 9431965"/>
              <a:gd name="connsiteY903" fmla="*/ 98240 h 196480"/>
              <a:gd name="connsiteX904" fmla="*/ 4181679 w 9431965"/>
              <a:gd name="connsiteY904" fmla="*/ 84735 h 196480"/>
              <a:gd name="connsiteX905" fmla="*/ 4055429 w 9431965"/>
              <a:gd name="connsiteY905" fmla="*/ 84735 h 196480"/>
              <a:gd name="connsiteX906" fmla="*/ 4090543 w 9431965"/>
              <a:gd name="connsiteY906" fmla="*/ 98240 h 196480"/>
              <a:gd name="connsiteX907" fmla="*/ 4055429 w 9431965"/>
              <a:gd name="connsiteY907" fmla="*/ 111746 h 196480"/>
              <a:gd name="connsiteX908" fmla="*/ 4020314 w 9431965"/>
              <a:gd name="connsiteY908" fmla="*/ 98240 h 196480"/>
              <a:gd name="connsiteX909" fmla="*/ 4055429 w 9431965"/>
              <a:gd name="connsiteY909" fmla="*/ 84735 h 196480"/>
              <a:gd name="connsiteX910" fmla="*/ 3945193 w 9431965"/>
              <a:gd name="connsiteY910" fmla="*/ 84735 h 196480"/>
              <a:gd name="connsiteX911" fmla="*/ 3980304 w 9431965"/>
              <a:gd name="connsiteY911" fmla="*/ 98240 h 196480"/>
              <a:gd name="connsiteX912" fmla="*/ 3945193 w 9431965"/>
              <a:gd name="connsiteY912" fmla="*/ 111746 h 196480"/>
              <a:gd name="connsiteX913" fmla="*/ 3910078 w 9431965"/>
              <a:gd name="connsiteY913" fmla="*/ 98240 h 196480"/>
              <a:gd name="connsiteX914" fmla="*/ 3945193 w 9431965"/>
              <a:gd name="connsiteY914" fmla="*/ 84735 h 196480"/>
              <a:gd name="connsiteX915" fmla="*/ 3818943 w 9431965"/>
              <a:gd name="connsiteY915" fmla="*/ 84735 h 196480"/>
              <a:gd name="connsiteX916" fmla="*/ 3854058 w 9431965"/>
              <a:gd name="connsiteY916" fmla="*/ 98240 h 196480"/>
              <a:gd name="connsiteX917" fmla="*/ 3818943 w 9431965"/>
              <a:gd name="connsiteY917" fmla="*/ 111746 h 196480"/>
              <a:gd name="connsiteX918" fmla="*/ 3783828 w 9431965"/>
              <a:gd name="connsiteY918" fmla="*/ 98240 h 196480"/>
              <a:gd name="connsiteX919" fmla="*/ 3818943 w 9431965"/>
              <a:gd name="connsiteY919" fmla="*/ 84735 h 196480"/>
              <a:gd name="connsiteX920" fmla="*/ 3708705 w 9431965"/>
              <a:gd name="connsiteY920" fmla="*/ 84735 h 196480"/>
              <a:gd name="connsiteX921" fmla="*/ 3743819 w 9431965"/>
              <a:gd name="connsiteY921" fmla="*/ 98240 h 196480"/>
              <a:gd name="connsiteX922" fmla="*/ 3708705 w 9431965"/>
              <a:gd name="connsiteY922" fmla="*/ 111746 h 196480"/>
              <a:gd name="connsiteX923" fmla="*/ 3673590 w 9431965"/>
              <a:gd name="connsiteY923" fmla="*/ 98240 h 196480"/>
              <a:gd name="connsiteX924" fmla="*/ 3708705 w 9431965"/>
              <a:gd name="connsiteY924" fmla="*/ 84735 h 196480"/>
              <a:gd name="connsiteX925" fmla="*/ 3582454 w 9431965"/>
              <a:gd name="connsiteY925" fmla="*/ 84735 h 196480"/>
              <a:gd name="connsiteX926" fmla="*/ 3617569 w 9431965"/>
              <a:gd name="connsiteY926" fmla="*/ 98240 h 196480"/>
              <a:gd name="connsiteX927" fmla="*/ 3582454 w 9431965"/>
              <a:gd name="connsiteY927" fmla="*/ 111746 h 196480"/>
              <a:gd name="connsiteX928" fmla="*/ 3547339 w 9431965"/>
              <a:gd name="connsiteY928" fmla="*/ 98240 h 196480"/>
              <a:gd name="connsiteX929" fmla="*/ 3582454 w 9431965"/>
              <a:gd name="connsiteY929" fmla="*/ 84735 h 196480"/>
              <a:gd name="connsiteX930" fmla="*/ 3472216 w 9431965"/>
              <a:gd name="connsiteY930" fmla="*/ 84735 h 196480"/>
              <a:gd name="connsiteX931" fmla="*/ 3507331 w 9431965"/>
              <a:gd name="connsiteY931" fmla="*/ 98240 h 196480"/>
              <a:gd name="connsiteX932" fmla="*/ 3472216 w 9431965"/>
              <a:gd name="connsiteY932" fmla="*/ 111746 h 196480"/>
              <a:gd name="connsiteX933" fmla="*/ 3437101 w 9431965"/>
              <a:gd name="connsiteY933" fmla="*/ 98240 h 196480"/>
              <a:gd name="connsiteX934" fmla="*/ 3472216 w 9431965"/>
              <a:gd name="connsiteY934" fmla="*/ 84735 h 196480"/>
              <a:gd name="connsiteX935" fmla="*/ 3345965 w 9431965"/>
              <a:gd name="connsiteY935" fmla="*/ 84735 h 196480"/>
              <a:gd name="connsiteX936" fmla="*/ 3381080 w 9431965"/>
              <a:gd name="connsiteY936" fmla="*/ 98240 h 196480"/>
              <a:gd name="connsiteX937" fmla="*/ 3345965 w 9431965"/>
              <a:gd name="connsiteY937" fmla="*/ 111746 h 196480"/>
              <a:gd name="connsiteX938" fmla="*/ 3310851 w 9431965"/>
              <a:gd name="connsiteY938" fmla="*/ 98240 h 196480"/>
              <a:gd name="connsiteX939" fmla="*/ 3345965 w 9431965"/>
              <a:gd name="connsiteY939" fmla="*/ 84735 h 196480"/>
              <a:gd name="connsiteX940" fmla="*/ 3235726 w 9431965"/>
              <a:gd name="connsiteY940" fmla="*/ 84735 h 196480"/>
              <a:gd name="connsiteX941" fmla="*/ 3270840 w 9431965"/>
              <a:gd name="connsiteY941" fmla="*/ 98240 h 196480"/>
              <a:gd name="connsiteX942" fmla="*/ 3235726 w 9431965"/>
              <a:gd name="connsiteY942" fmla="*/ 111746 h 196480"/>
              <a:gd name="connsiteX943" fmla="*/ 3200611 w 9431965"/>
              <a:gd name="connsiteY943" fmla="*/ 98240 h 196480"/>
              <a:gd name="connsiteX944" fmla="*/ 3235726 w 9431965"/>
              <a:gd name="connsiteY944" fmla="*/ 84735 h 196480"/>
              <a:gd name="connsiteX945" fmla="*/ 3109475 w 9431965"/>
              <a:gd name="connsiteY945" fmla="*/ 84735 h 196480"/>
              <a:gd name="connsiteX946" fmla="*/ 3144591 w 9431965"/>
              <a:gd name="connsiteY946" fmla="*/ 98240 h 196480"/>
              <a:gd name="connsiteX947" fmla="*/ 3109475 w 9431965"/>
              <a:gd name="connsiteY947" fmla="*/ 111746 h 196480"/>
              <a:gd name="connsiteX948" fmla="*/ 3074361 w 9431965"/>
              <a:gd name="connsiteY948" fmla="*/ 98240 h 196480"/>
              <a:gd name="connsiteX949" fmla="*/ 3109475 w 9431965"/>
              <a:gd name="connsiteY949" fmla="*/ 84735 h 196480"/>
              <a:gd name="connsiteX950" fmla="*/ 2999237 w 9431965"/>
              <a:gd name="connsiteY950" fmla="*/ 84735 h 196480"/>
              <a:gd name="connsiteX951" fmla="*/ 3034353 w 9431965"/>
              <a:gd name="connsiteY951" fmla="*/ 98240 h 196480"/>
              <a:gd name="connsiteX952" fmla="*/ 2999237 w 9431965"/>
              <a:gd name="connsiteY952" fmla="*/ 111746 h 196480"/>
              <a:gd name="connsiteX953" fmla="*/ 2964123 w 9431965"/>
              <a:gd name="connsiteY953" fmla="*/ 98240 h 196480"/>
              <a:gd name="connsiteX954" fmla="*/ 2999237 w 9431965"/>
              <a:gd name="connsiteY954" fmla="*/ 84735 h 196480"/>
              <a:gd name="connsiteX955" fmla="*/ 2872987 w 9431965"/>
              <a:gd name="connsiteY955" fmla="*/ 84735 h 196480"/>
              <a:gd name="connsiteX956" fmla="*/ 2908102 w 9431965"/>
              <a:gd name="connsiteY956" fmla="*/ 98240 h 196480"/>
              <a:gd name="connsiteX957" fmla="*/ 2872987 w 9431965"/>
              <a:gd name="connsiteY957" fmla="*/ 111746 h 196480"/>
              <a:gd name="connsiteX958" fmla="*/ 2837872 w 9431965"/>
              <a:gd name="connsiteY958" fmla="*/ 98240 h 196480"/>
              <a:gd name="connsiteX959" fmla="*/ 2872987 w 9431965"/>
              <a:gd name="connsiteY959" fmla="*/ 84735 h 196480"/>
              <a:gd name="connsiteX960" fmla="*/ 2762748 w 9431965"/>
              <a:gd name="connsiteY960" fmla="*/ 84735 h 196480"/>
              <a:gd name="connsiteX961" fmla="*/ 2797863 w 9431965"/>
              <a:gd name="connsiteY961" fmla="*/ 98240 h 196480"/>
              <a:gd name="connsiteX962" fmla="*/ 2762748 w 9431965"/>
              <a:gd name="connsiteY962" fmla="*/ 111746 h 196480"/>
              <a:gd name="connsiteX963" fmla="*/ 2727633 w 9431965"/>
              <a:gd name="connsiteY963" fmla="*/ 98240 h 196480"/>
              <a:gd name="connsiteX964" fmla="*/ 2762748 w 9431965"/>
              <a:gd name="connsiteY964" fmla="*/ 84735 h 196480"/>
              <a:gd name="connsiteX965" fmla="*/ 2636498 w 9431965"/>
              <a:gd name="connsiteY965" fmla="*/ 84735 h 196480"/>
              <a:gd name="connsiteX966" fmla="*/ 2671613 w 9431965"/>
              <a:gd name="connsiteY966" fmla="*/ 98240 h 196480"/>
              <a:gd name="connsiteX967" fmla="*/ 2636498 w 9431965"/>
              <a:gd name="connsiteY967" fmla="*/ 111746 h 196480"/>
              <a:gd name="connsiteX968" fmla="*/ 2601383 w 9431965"/>
              <a:gd name="connsiteY968" fmla="*/ 98240 h 196480"/>
              <a:gd name="connsiteX969" fmla="*/ 2636498 w 9431965"/>
              <a:gd name="connsiteY969" fmla="*/ 84735 h 196480"/>
              <a:gd name="connsiteX970" fmla="*/ 2526259 w 9431965"/>
              <a:gd name="connsiteY970" fmla="*/ 84735 h 196480"/>
              <a:gd name="connsiteX971" fmla="*/ 2561373 w 9431965"/>
              <a:gd name="connsiteY971" fmla="*/ 98240 h 196480"/>
              <a:gd name="connsiteX972" fmla="*/ 2526259 w 9431965"/>
              <a:gd name="connsiteY972" fmla="*/ 111746 h 196480"/>
              <a:gd name="connsiteX973" fmla="*/ 2491144 w 9431965"/>
              <a:gd name="connsiteY973" fmla="*/ 98240 h 196480"/>
              <a:gd name="connsiteX974" fmla="*/ 2526259 w 9431965"/>
              <a:gd name="connsiteY974" fmla="*/ 84735 h 196480"/>
              <a:gd name="connsiteX975" fmla="*/ 2400008 w 9431965"/>
              <a:gd name="connsiteY975" fmla="*/ 84735 h 196480"/>
              <a:gd name="connsiteX976" fmla="*/ 2435123 w 9431965"/>
              <a:gd name="connsiteY976" fmla="*/ 98240 h 196480"/>
              <a:gd name="connsiteX977" fmla="*/ 2400008 w 9431965"/>
              <a:gd name="connsiteY977" fmla="*/ 111746 h 196480"/>
              <a:gd name="connsiteX978" fmla="*/ 2364894 w 9431965"/>
              <a:gd name="connsiteY978" fmla="*/ 98240 h 196480"/>
              <a:gd name="connsiteX979" fmla="*/ 2400008 w 9431965"/>
              <a:gd name="connsiteY979" fmla="*/ 84735 h 196480"/>
              <a:gd name="connsiteX980" fmla="*/ 2289771 w 9431965"/>
              <a:gd name="connsiteY980" fmla="*/ 84735 h 196480"/>
              <a:gd name="connsiteX981" fmla="*/ 2324885 w 9431965"/>
              <a:gd name="connsiteY981" fmla="*/ 98240 h 196480"/>
              <a:gd name="connsiteX982" fmla="*/ 2289771 w 9431965"/>
              <a:gd name="connsiteY982" fmla="*/ 111746 h 196480"/>
              <a:gd name="connsiteX983" fmla="*/ 2254656 w 9431965"/>
              <a:gd name="connsiteY983" fmla="*/ 98240 h 196480"/>
              <a:gd name="connsiteX984" fmla="*/ 2289771 w 9431965"/>
              <a:gd name="connsiteY984" fmla="*/ 84735 h 196480"/>
              <a:gd name="connsiteX985" fmla="*/ 2163521 w 9431965"/>
              <a:gd name="connsiteY985" fmla="*/ 84735 h 196480"/>
              <a:gd name="connsiteX986" fmla="*/ 2198635 w 9431965"/>
              <a:gd name="connsiteY986" fmla="*/ 98240 h 196480"/>
              <a:gd name="connsiteX987" fmla="*/ 2163521 w 9431965"/>
              <a:gd name="connsiteY987" fmla="*/ 111746 h 196480"/>
              <a:gd name="connsiteX988" fmla="*/ 2128406 w 9431965"/>
              <a:gd name="connsiteY988" fmla="*/ 98240 h 196480"/>
              <a:gd name="connsiteX989" fmla="*/ 2163521 w 9431965"/>
              <a:gd name="connsiteY989" fmla="*/ 84735 h 196480"/>
              <a:gd name="connsiteX990" fmla="*/ 2053283 w 9431965"/>
              <a:gd name="connsiteY990" fmla="*/ 84735 h 196480"/>
              <a:gd name="connsiteX991" fmla="*/ 2088397 w 9431965"/>
              <a:gd name="connsiteY991" fmla="*/ 98240 h 196480"/>
              <a:gd name="connsiteX992" fmla="*/ 2053283 w 9431965"/>
              <a:gd name="connsiteY992" fmla="*/ 111746 h 196480"/>
              <a:gd name="connsiteX993" fmla="*/ 2018167 w 9431965"/>
              <a:gd name="connsiteY993" fmla="*/ 98240 h 196480"/>
              <a:gd name="connsiteX994" fmla="*/ 2053283 w 9431965"/>
              <a:gd name="connsiteY994" fmla="*/ 84735 h 196480"/>
              <a:gd name="connsiteX995" fmla="*/ 1927032 w 9431965"/>
              <a:gd name="connsiteY995" fmla="*/ 84735 h 196480"/>
              <a:gd name="connsiteX996" fmla="*/ 1962147 w 9431965"/>
              <a:gd name="connsiteY996" fmla="*/ 98240 h 196480"/>
              <a:gd name="connsiteX997" fmla="*/ 1927032 w 9431965"/>
              <a:gd name="connsiteY997" fmla="*/ 111746 h 196480"/>
              <a:gd name="connsiteX998" fmla="*/ 1891918 w 9431965"/>
              <a:gd name="connsiteY998" fmla="*/ 98240 h 196480"/>
              <a:gd name="connsiteX999" fmla="*/ 1927032 w 9431965"/>
              <a:gd name="connsiteY999" fmla="*/ 84735 h 196480"/>
              <a:gd name="connsiteX1000" fmla="*/ 1816792 w 9431965"/>
              <a:gd name="connsiteY1000" fmla="*/ 84735 h 196480"/>
              <a:gd name="connsiteX1001" fmla="*/ 1851907 w 9431965"/>
              <a:gd name="connsiteY1001" fmla="*/ 98240 h 196480"/>
              <a:gd name="connsiteX1002" fmla="*/ 1816792 w 9431965"/>
              <a:gd name="connsiteY1002" fmla="*/ 111746 h 196480"/>
              <a:gd name="connsiteX1003" fmla="*/ 1781677 w 9431965"/>
              <a:gd name="connsiteY1003" fmla="*/ 98240 h 196480"/>
              <a:gd name="connsiteX1004" fmla="*/ 1816792 w 9431965"/>
              <a:gd name="connsiteY1004" fmla="*/ 84735 h 196480"/>
              <a:gd name="connsiteX1005" fmla="*/ 1690542 w 9431965"/>
              <a:gd name="connsiteY1005" fmla="*/ 84735 h 196480"/>
              <a:gd name="connsiteX1006" fmla="*/ 1725656 w 9431965"/>
              <a:gd name="connsiteY1006" fmla="*/ 98240 h 196480"/>
              <a:gd name="connsiteX1007" fmla="*/ 1690542 w 9431965"/>
              <a:gd name="connsiteY1007" fmla="*/ 111746 h 196480"/>
              <a:gd name="connsiteX1008" fmla="*/ 1655427 w 9431965"/>
              <a:gd name="connsiteY1008" fmla="*/ 98240 h 196480"/>
              <a:gd name="connsiteX1009" fmla="*/ 1690542 w 9431965"/>
              <a:gd name="connsiteY1009" fmla="*/ 84735 h 196480"/>
              <a:gd name="connsiteX1010" fmla="*/ 1580303 w 9431965"/>
              <a:gd name="connsiteY1010" fmla="*/ 84735 h 196480"/>
              <a:gd name="connsiteX1011" fmla="*/ 1615418 w 9431965"/>
              <a:gd name="connsiteY1011" fmla="*/ 98240 h 196480"/>
              <a:gd name="connsiteX1012" fmla="*/ 1580303 w 9431965"/>
              <a:gd name="connsiteY1012" fmla="*/ 111746 h 196480"/>
              <a:gd name="connsiteX1013" fmla="*/ 1545188 w 9431965"/>
              <a:gd name="connsiteY1013" fmla="*/ 98240 h 196480"/>
              <a:gd name="connsiteX1014" fmla="*/ 1580303 w 9431965"/>
              <a:gd name="connsiteY1014" fmla="*/ 84735 h 196480"/>
              <a:gd name="connsiteX1015" fmla="*/ 1454052 w 9431965"/>
              <a:gd name="connsiteY1015" fmla="*/ 84735 h 196480"/>
              <a:gd name="connsiteX1016" fmla="*/ 1489167 w 9431965"/>
              <a:gd name="connsiteY1016" fmla="*/ 98240 h 196480"/>
              <a:gd name="connsiteX1017" fmla="*/ 1454052 w 9431965"/>
              <a:gd name="connsiteY1017" fmla="*/ 111746 h 196480"/>
              <a:gd name="connsiteX1018" fmla="*/ 1418936 w 9431965"/>
              <a:gd name="connsiteY1018" fmla="*/ 98240 h 196480"/>
              <a:gd name="connsiteX1019" fmla="*/ 1454052 w 9431965"/>
              <a:gd name="connsiteY1019" fmla="*/ 84735 h 196480"/>
              <a:gd name="connsiteX1020" fmla="*/ 1343812 w 9431965"/>
              <a:gd name="connsiteY1020" fmla="*/ 84735 h 196480"/>
              <a:gd name="connsiteX1021" fmla="*/ 1378926 w 9431965"/>
              <a:gd name="connsiteY1021" fmla="*/ 98240 h 196480"/>
              <a:gd name="connsiteX1022" fmla="*/ 1343812 w 9431965"/>
              <a:gd name="connsiteY1022" fmla="*/ 111746 h 196480"/>
              <a:gd name="connsiteX1023" fmla="*/ 1308697 w 9431965"/>
              <a:gd name="connsiteY1023" fmla="*/ 98240 h 196480"/>
              <a:gd name="connsiteX1024" fmla="*/ 1343812 w 9431965"/>
              <a:gd name="connsiteY1024" fmla="*/ 84735 h 196480"/>
              <a:gd name="connsiteX1025" fmla="*/ 1217561 w 9431965"/>
              <a:gd name="connsiteY1025" fmla="*/ 84735 h 196480"/>
              <a:gd name="connsiteX1026" fmla="*/ 1252676 w 9431965"/>
              <a:gd name="connsiteY1026" fmla="*/ 98240 h 196480"/>
              <a:gd name="connsiteX1027" fmla="*/ 1217561 w 9431965"/>
              <a:gd name="connsiteY1027" fmla="*/ 111746 h 196480"/>
              <a:gd name="connsiteX1028" fmla="*/ 1182446 w 9431965"/>
              <a:gd name="connsiteY1028" fmla="*/ 98240 h 196480"/>
              <a:gd name="connsiteX1029" fmla="*/ 1217561 w 9431965"/>
              <a:gd name="connsiteY1029" fmla="*/ 84735 h 196480"/>
              <a:gd name="connsiteX1030" fmla="*/ 1107324 w 9431965"/>
              <a:gd name="connsiteY1030" fmla="*/ 84735 h 196480"/>
              <a:gd name="connsiteX1031" fmla="*/ 1142438 w 9431965"/>
              <a:gd name="connsiteY1031" fmla="*/ 98240 h 196480"/>
              <a:gd name="connsiteX1032" fmla="*/ 1107324 w 9431965"/>
              <a:gd name="connsiteY1032" fmla="*/ 111746 h 196480"/>
              <a:gd name="connsiteX1033" fmla="*/ 1072208 w 9431965"/>
              <a:gd name="connsiteY1033" fmla="*/ 98240 h 196480"/>
              <a:gd name="connsiteX1034" fmla="*/ 1107324 w 9431965"/>
              <a:gd name="connsiteY1034" fmla="*/ 84735 h 196480"/>
              <a:gd name="connsiteX1035" fmla="*/ 981073 w 9431965"/>
              <a:gd name="connsiteY1035" fmla="*/ 84735 h 196480"/>
              <a:gd name="connsiteX1036" fmla="*/ 1016188 w 9431965"/>
              <a:gd name="connsiteY1036" fmla="*/ 98240 h 196480"/>
              <a:gd name="connsiteX1037" fmla="*/ 981073 w 9431965"/>
              <a:gd name="connsiteY1037" fmla="*/ 111746 h 196480"/>
              <a:gd name="connsiteX1038" fmla="*/ 945957 w 9431965"/>
              <a:gd name="connsiteY1038" fmla="*/ 98240 h 196480"/>
              <a:gd name="connsiteX1039" fmla="*/ 981073 w 9431965"/>
              <a:gd name="connsiteY1039" fmla="*/ 84735 h 196480"/>
              <a:gd name="connsiteX1040" fmla="*/ 870833 w 9431965"/>
              <a:gd name="connsiteY1040" fmla="*/ 84735 h 196480"/>
              <a:gd name="connsiteX1041" fmla="*/ 905947 w 9431965"/>
              <a:gd name="connsiteY1041" fmla="*/ 98240 h 196480"/>
              <a:gd name="connsiteX1042" fmla="*/ 870833 w 9431965"/>
              <a:gd name="connsiteY1042" fmla="*/ 111746 h 196480"/>
              <a:gd name="connsiteX1043" fmla="*/ 835718 w 9431965"/>
              <a:gd name="connsiteY1043" fmla="*/ 98240 h 196480"/>
              <a:gd name="connsiteX1044" fmla="*/ 870833 w 9431965"/>
              <a:gd name="connsiteY1044" fmla="*/ 84735 h 196480"/>
              <a:gd name="connsiteX1045" fmla="*/ 744582 w 9431965"/>
              <a:gd name="connsiteY1045" fmla="*/ 84735 h 196480"/>
              <a:gd name="connsiteX1046" fmla="*/ 779697 w 9431965"/>
              <a:gd name="connsiteY1046" fmla="*/ 98240 h 196480"/>
              <a:gd name="connsiteX1047" fmla="*/ 744582 w 9431965"/>
              <a:gd name="connsiteY1047" fmla="*/ 111746 h 196480"/>
              <a:gd name="connsiteX1048" fmla="*/ 709468 w 9431965"/>
              <a:gd name="connsiteY1048" fmla="*/ 98240 h 196480"/>
              <a:gd name="connsiteX1049" fmla="*/ 744582 w 9431965"/>
              <a:gd name="connsiteY1049" fmla="*/ 84735 h 196480"/>
              <a:gd name="connsiteX1050" fmla="*/ 634343 w 9431965"/>
              <a:gd name="connsiteY1050" fmla="*/ 84735 h 196480"/>
              <a:gd name="connsiteX1051" fmla="*/ 669458 w 9431965"/>
              <a:gd name="connsiteY1051" fmla="*/ 98240 h 196480"/>
              <a:gd name="connsiteX1052" fmla="*/ 634343 w 9431965"/>
              <a:gd name="connsiteY1052" fmla="*/ 111746 h 196480"/>
              <a:gd name="connsiteX1053" fmla="*/ 599228 w 9431965"/>
              <a:gd name="connsiteY1053" fmla="*/ 98240 h 196480"/>
              <a:gd name="connsiteX1054" fmla="*/ 634343 w 9431965"/>
              <a:gd name="connsiteY1054" fmla="*/ 84735 h 196480"/>
              <a:gd name="connsiteX1055" fmla="*/ 508093 w 9431965"/>
              <a:gd name="connsiteY1055" fmla="*/ 84735 h 196480"/>
              <a:gd name="connsiteX1056" fmla="*/ 543207 w 9431965"/>
              <a:gd name="connsiteY1056" fmla="*/ 98240 h 196480"/>
              <a:gd name="connsiteX1057" fmla="*/ 508093 w 9431965"/>
              <a:gd name="connsiteY1057" fmla="*/ 111746 h 196480"/>
              <a:gd name="connsiteX1058" fmla="*/ 472978 w 9431965"/>
              <a:gd name="connsiteY1058" fmla="*/ 98240 h 196480"/>
              <a:gd name="connsiteX1059" fmla="*/ 508093 w 9431965"/>
              <a:gd name="connsiteY1059" fmla="*/ 84735 h 196480"/>
              <a:gd name="connsiteX1060" fmla="*/ 397855 w 9431965"/>
              <a:gd name="connsiteY1060" fmla="*/ 84735 h 196480"/>
              <a:gd name="connsiteX1061" fmla="*/ 432970 w 9431965"/>
              <a:gd name="connsiteY1061" fmla="*/ 98240 h 196480"/>
              <a:gd name="connsiteX1062" fmla="*/ 397855 w 9431965"/>
              <a:gd name="connsiteY1062" fmla="*/ 111746 h 196480"/>
              <a:gd name="connsiteX1063" fmla="*/ 362740 w 9431965"/>
              <a:gd name="connsiteY1063" fmla="*/ 98240 h 196480"/>
              <a:gd name="connsiteX1064" fmla="*/ 397855 w 9431965"/>
              <a:gd name="connsiteY1064" fmla="*/ 84735 h 196480"/>
              <a:gd name="connsiteX1065" fmla="*/ 271605 w 9431965"/>
              <a:gd name="connsiteY1065" fmla="*/ 84735 h 196480"/>
              <a:gd name="connsiteX1066" fmla="*/ 306720 w 9431965"/>
              <a:gd name="connsiteY1066" fmla="*/ 98240 h 196480"/>
              <a:gd name="connsiteX1067" fmla="*/ 271605 w 9431965"/>
              <a:gd name="connsiteY1067" fmla="*/ 111746 h 196480"/>
              <a:gd name="connsiteX1068" fmla="*/ 236490 w 9431965"/>
              <a:gd name="connsiteY1068" fmla="*/ 98240 h 196480"/>
              <a:gd name="connsiteX1069" fmla="*/ 271605 w 9431965"/>
              <a:gd name="connsiteY1069" fmla="*/ 84735 h 196480"/>
              <a:gd name="connsiteX1070" fmla="*/ 161365 w 9431965"/>
              <a:gd name="connsiteY1070" fmla="*/ 84735 h 196480"/>
              <a:gd name="connsiteX1071" fmla="*/ 196480 w 9431965"/>
              <a:gd name="connsiteY1071" fmla="*/ 98240 h 196480"/>
              <a:gd name="connsiteX1072" fmla="*/ 161365 w 9431965"/>
              <a:gd name="connsiteY1072" fmla="*/ 111746 h 196480"/>
              <a:gd name="connsiteX1073" fmla="*/ 126251 w 9431965"/>
              <a:gd name="connsiteY1073" fmla="*/ 98240 h 196480"/>
              <a:gd name="connsiteX1074" fmla="*/ 161365 w 9431965"/>
              <a:gd name="connsiteY1074" fmla="*/ 84735 h 196480"/>
              <a:gd name="connsiteX1075" fmla="*/ 35115 w 9431965"/>
              <a:gd name="connsiteY1075" fmla="*/ 84735 h 196480"/>
              <a:gd name="connsiteX1076" fmla="*/ 70230 w 9431965"/>
              <a:gd name="connsiteY1076" fmla="*/ 98240 h 196480"/>
              <a:gd name="connsiteX1077" fmla="*/ 35115 w 9431965"/>
              <a:gd name="connsiteY1077" fmla="*/ 111746 h 196480"/>
              <a:gd name="connsiteX1078" fmla="*/ 0 w 9431965"/>
              <a:gd name="connsiteY1078" fmla="*/ 98240 h 196480"/>
              <a:gd name="connsiteX1079" fmla="*/ 35115 w 9431965"/>
              <a:gd name="connsiteY1079" fmla="*/ 84735 h 196480"/>
              <a:gd name="connsiteX1080" fmla="*/ 9333725 w 9431965"/>
              <a:gd name="connsiteY1080" fmla="*/ 78202 h 196480"/>
              <a:gd name="connsiteX1081" fmla="*/ 9353763 w 9431965"/>
              <a:gd name="connsiteY1081" fmla="*/ 98240 h 196480"/>
              <a:gd name="connsiteX1082" fmla="*/ 9333725 w 9431965"/>
              <a:gd name="connsiteY1082" fmla="*/ 118278 h 196480"/>
              <a:gd name="connsiteX1083" fmla="*/ 9313687 w 9431965"/>
              <a:gd name="connsiteY1083" fmla="*/ 98240 h 196480"/>
              <a:gd name="connsiteX1084" fmla="*/ 9333725 w 9431965"/>
              <a:gd name="connsiteY1084" fmla="*/ 78202 h 196480"/>
              <a:gd name="connsiteX1085" fmla="*/ 9097241 w 9431965"/>
              <a:gd name="connsiteY1085" fmla="*/ 78202 h 196480"/>
              <a:gd name="connsiteX1086" fmla="*/ 9117279 w 9431965"/>
              <a:gd name="connsiteY1086" fmla="*/ 98240 h 196480"/>
              <a:gd name="connsiteX1087" fmla="*/ 9097241 w 9431965"/>
              <a:gd name="connsiteY1087" fmla="*/ 118278 h 196480"/>
              <a:gd name="connsiteX1088" fmla="*/ 9077203 w 9431965"/>
              <a:gd name="connsiteY1088" fmla="*/ 98240 h 196480"/>
              <a:gd name="connsiteX1089" fmla="*/ 9097241 w 9431965"/>
              <a:gd name="connsiteY1089" fmla="*/ 78202 h 196480"/>
              <a:gd name="connsiteX1090" fmla="*/ 8860751 w 9431965"/>
              <a:gd name="connsiteY1090" fmla="*/ 78202 h 196480"/>
              <a:gd name="connsiteX1091" fmla="*/ 8880789 w 9431965"/>
              <a:gd name="connsiteY1091" fmla="*/ 98240 h 196480"/>
              <a:gd name="connsiteX1092" fmla="*/ 8860751 w 9431965"/>
              <a:gd name="connsiteY1092" fmla="*/ 118278 h 196480"/>
              <a:gd name="connsiteX1093" fmla="*/ 8840713 w 9431965"/>
              <a:gd name="connsiteY1093" fmla="*/ 98240 h 196480"/>
              <a:gd name="connsiteX1094" fmla="*/ 8860751 w 9431965"/>
              <a:gd name="connsiteY1094" fmla="*/ 78202 h 196480"/>
              <a:gd name="connsiteX1095" fmla="*/ 8624262 w 9431965"/>
              <a:gd name="connsiteY1095" fmla="*/ 78202 h 196480"/>
              <a:gd name="connsiteX1096" fmla="*/ 8644300 w 9431965"/>
              <a:gd name="connsiteY1096" fmla="*/ 98240 h 196480"/>
              <a:gd name="connsiteX1097" fmla="*/ 8624262 w 9431965"/>
              <a:gd name="connsiteY1097" fmla="*/ 118278 h 196480"/>
              <a:gd name="connsiteX1098" fmla="*/ 8604224 w 9431965"/>
              <a:gd name="connsiteY1098" fmla="*/ 98240 h 196480"/>
              <a:gd name="connsiteX1099" fmla="*/ 8624262 w 9431965"/>
              <a:gd name="connsiteY1099" fmla="*/ 78202 h 196480"/>
              <a:gd name="connsiteX1100" fmla="*/ 8387773 w 9431965"/>
              <a:gd name="connsiteY1100" fmla="*/ 78202 h 196480"/>
              <a:gd name="connsiteX1101" fmla="*/ 8407811 w 9431965"/>
              <a:gd name="connsiteY1101" fmla="*/ 98240 h 196480"/>
              <a:gd name="connsiteX1102" fmla="*/ 8387773 w 9431965"/>
              <a:gd name="connsiteY1102" fmla="*/ 118278 h 196480"/>
              <a:gd name="connsiteX1103" fmla="*/ 8367735 w 9431965"/>
              <a:gd name="connsiteY1103" fmla="*/ 98240 h 196480"/>
              <a:gd name="connsiteX1104" fmla="*/ 8387773 w 9431965"/>
              <a:gd name="connsiteY1104" fmla="*/ 78202 h 196480"/>
              <a:gd name="connsiteX1105" fmla="*/ 8151283 w 9431965"/>
              <a:gd name="connsiteY1105" fmla="*/ 78202 h 196480"/>
              <a:gd name="connsiteX1106" fmla="*/ 8171321 w 9431965"/>
              <a:gd name="connsiteY1106" fmla="*/ 98240 h 196480"/>
              <a:gd name="connsiteX1107" fmla="*/ 8151283 w 9431965"/>
              <a:gd name="connsiteY1107" fmla="*/ 118278 h 196480"/>
              <a:gd name="connsiteX1108" fmla="*/ 8131245 w 9431965"/>
              <a:gd name="connsiteY1108" fmla="*/ 98240 h 196480"/>
              <a:gd name="connsiteX1109" fmla="*/ 8151283 w 9431965"/>
              <a:gd name="connsiteY1109" fmla="*/ 78202 h 196480"/>
              <a:gd name="connsiteX1110" fmla="*/ 7914793 w 9431965"/>
              <a:gd name="connsiteY1110" fmla="*/ 78202 h 196480"/>
              <a:gd name="connsiteX1111" fmla="*/ 7934831 w 9431965"/>
              <a:gd name="connsiteY1111" fmla="*/ 98240 h 196480"/>
              <a:gd name="connsiteX1112" fmla="*/ 7914793 w 9431965"/>
              <a:gd name="connsiteY1112" fmla="*/ 118278 h 196480"/>
              <a:gd name="connsiteX1113" fmla="*/ 7894755 w 9431965"/>
              <a:gd name="connsiteY1113" fmla="*/ 98240 h 196480"/>
              <a:gd name="connsiteX1114" fmla="*/ 7914793 w 9431965"/>
              <a:gd name="connsiteY1114" fmla="*/ 78202 h 196480"/>
              <a:gd name="connsiteX1115" fmla="*/ 7678305 w 9431965"/>
              <a:gd name="connsiteY1115" fmla="*/ 78202 h 196480"/>
              <a:gd name="connsiteX1116" fmla="*/ 7698343 w 9431965"/>
              <a:gd name="connsiteY1116" fmla="*/ 98240 h 196480"/>
              <a:gd name="connsiteX1117" fmla="*/ 7678305 w 9431965"/>
              <a:gd name="connsiteY1117" fmla="*/ 118278 h 196480"/>
              <a:gd name="connsiteX1118" fmla="*/ 7658267 w 9431965"/>
              <a:gd name="connsiteY1118" fmla="*/ 98240 h 196480"/>
              <a:gd name="connsiteX1119" fmla="*/ 7678305 w 9431965"/>
              <a:gd name="connsiteY1119" fmla="*/ 78202 h 196480"/>
              <a:gd name="connsiteX1120" fmla="*/ 7441815 w 9431965"/>
              <a:gd name="connsiteY1120" fmla="*/ 78202 h 196480"/>
              <a:gd name="connsiteX1121" fmla="*/ 7461853 w 9431965"/>
              <a:gd name="connsiteY1121" fmla="*/ 98240 h 196480"/>
              <a:gd name="connsiteX1122" fmla="*/ 7441815 w 9431965"/>
              <a:gd name="connsiteY1122" fmla="*/ 118278 h 196480"/>
              <a:gd name="connsiteX1123" fmla="*/ 7421777 w 9431965"/>
              <a:gd name="connsiteY1123" fmla="*/ 98240 h 196480"/>
              <a:gd name="connsiteX1124" fmla="*/ 7441815 w 9431965"/>
              <a:gd name="connsiteY1124" fmla="*/ 78202 h 196480"/>
              <a:gd name="connsiteX1125" fmla="*/ 7205325 w 9431965"/>
              <a:gd name="connsiteY1125" fmla="*/ 78202 h 196480"/>
              <a:gd name="connsiteX1126" fmla="*/ 7225363 w 9431965"/>
              <a:gd name="connsiteY1126" fmla="*/ 98240 h 196480"/>
              <a:gd name="connsiteX1127" fmla="*/ 7205325 w 9431965"/>
              <a:gd name="connsiteY1127" fmla="*/ 118278 h 196480"/>
              <a:gd name="connsiteX1128" fmla="*/ 7185287 w 9431965"/>
              <a:gd name="connsiteY1128" fmla="*/ 98240 h 196480"/>
              <a:gd name="connsiteX1129" fmla="*/ 7205325 w 9431965"/>
              <a:gd name="connsiteY1129" fmla="*/ 78202 h 196480"/>
              <a:gd name="connsiteX1130" fmla="*/ 6968837 w 9431965"/>
              <a:gd name="connsiteY1130" fmla="*/ 78202 h 196480"/>
              <a:gd name="connsiteX1131" fmla="*/ 6988875 w 9431965"/>
              <a:gd name="connsiteY1131" fmla="*/ 98240 h 196480"/>
              <a:gd name="connsiteX1132" fmla="*/ 6968837 w 9431965"/>
              <a:gd name="connsiteY1132" fmla="*/ 118278 h 196480"/>
              <a:gd name="connsiteX1133" fmla="*/ 6948799 w 9431965"/>
              <a:gd name="connsiteY1133" fmla="*/ 98240 h 196480"/>
              <a:gd name="connsiteX1134" fmla="*/ 6968837 w 9431965"/>
              <a:gd name="connsiteY1134" fmla="*/ 78202 h 196480"/>
              <a:gd name="connsiteX1135" fmla="*/ 6732347 w 9431965"/>
              <a:gd name="connsiteY1135" fmla="*/ 78202 h 196480"/>
              <a:gd name="connsiteX1136" fmla="*/ 6752385 w 9431965"/>
              <a:gd name="connsiteY1136" fmla="*/ 98240 h 196480"/>
              <a:gd name="connsiteX1137" fmla="*/ 6732347 w 9431965"/>
              <a:gd name="connsiteY1137" fmla="*/ 118278 h 196480"/>
              <a:gd name="connsiteX1138" fmla="*/ 6712309 w 9431965"/>
              <a:gd name="connsiteY1138" fmla="*/ 98240 h 196480"/>
              <a:gd name="connsiteX1139" fmla="*/ 6732347 w 9431965"/>
              <a:gd name="connsiteY1139" fmla="*/ 78202 h 196480"/>
              <a:gd name="connsiteX1140" fmla="*/ 6495857 w 9431965"/>
              <a:gd name="connsiteY1140" fmla="*/ 78202 h 196480"/>
              <a:gd name="connsiteX1141" fmla="*/ 6515895 w 9431965"/>
              <a:gd name="connsiteY1141" fmla="*/ 98240 h 196480"/>
              <a:gd name="connsiteX1142" fmla="*/ 6495857 w 9431965"/>
              <a:gd name="connsiteY1142" fmla="*/ 118278 h 196480"/>
              <a:gd name="connsiteX1143" fmla="*/ 6475819 w 9431965"/>
              <a:gd name="connsiteY1143" fmla="*/ 98240 h 196480"/>
              <a:gd name="connsiteX1144" fmla="*/ 6495857 w 9431965"/>
              <a:gd name="connsiteY1144" fmla="*/ 78202 h 196480"/>
              <a:gd name="connsiteX1145" fmla="*/ 6259369 w 9431965"/>
              <a:gd name="connsiteY1145" fmla="*/ 78202 h 196480"/>
              <a:gd name="connsiteX1146" fmla="*/ 6279407 w 9431965"/>
              <a:gd name="connsiteY1146" fmla="*/ 98240 h 196480"/>
              <a:gd name="connsiteX1147" fmla="*/ 6259369 w 9431965"/>
              <a:gd name="connsiteY1147" fmla="*/ 118278 h 196480"/>
              <a:gd name="connsiteX1148" fmla="*/ 6239331 w 9431965"/>
              <a:gd name="connsiteY1148" fmla="*/ 98240 h 196480"/>
              <a:gd name="connsiteX1149" fmla="*/ 6259369 w 9431965"/>
              <a:gd name="connsiteY1149" fmla="*/ 78202 h 196480"/>
              <a:gd name="connsiteX1150" fmla="*/ 6022879 w 9431965"/>
              <a:gd name="connsiteY1150" fmla="*/ 78202 h 196480"/>
              <a:gd name="connsiteX1151" fmla="*/ 6042917 w 9431965"/>
              <a:gd name="connsiteY1151" fmla="*/ 98240 h 196480"/>
              <a:gd name="connsiteX1152" fmla="*/ 6022879 w 9431965"/>
              <a:gd name="connsiteY1152" fmla="*/ 118278 h 196480"/>
              <a:gd name="connsiteX1153" fmla="*/ 6002841 w 9431965"/>
              <a:gd name="connsiteY1153" fmla="*/ 98240 h 196480"/>
              <a:gd name="connsiteX1154" fmla="*/ 6022879 w 9431965"/>
              <a:gd name="connsiteY1154" fmla="*/ 78202 h 196480"/>
              <a:gd name="connsiteX1155" fmla="*/ 5786390 w 9431965"/>
              <a:gd name="connsiteY1155" fmla="*/ 78202 h 196480"/>
              <a:gd name="connsiteX1156" fmla="*/ 5806428 w 9431965"/>
              <a:gd name="connsiteY1156" fmla="*/ 98240 h 196480"/>
              <a:gd name="connsiteX1157" fmla="*/ 5786390 w 9431965"/>
              <a:gd name="connsiteY1157" fmla="*/ 118278 h 196480"/>
              <a:gd name="connsiteX1158" fmla="*/ 5766352 w 9431965"/>
              <a:gd name="connsiteY1158" fmla="*/ 98240 h 196480"/>
              <a:gd name="connsiteX1159" fmla="*/ 5786390 w 9431965"/>
              <a:gd name="connsiteY1159" fmla="*/ 78202 h 196480"/>
              <a:gd name="connsiteX1160" fmla="*/ 5549901 w 9431965"/>
              <a:gd name="connsiteY1160" fmla="*/ 78202 h 196480"/>
              <a:gd name="connsiteX1161" fmla="*/ 5569939 w 9431965"/>
              <a:gd name="connsiteY1161" fmla="*/ 98240 h 196480"/>
              <a:gd name="connsiteX1162" fmla="*/ 5549901 w 9431965"/>
              <a:gd name="connsiteY1162" fmla="*/ 118278 h 196480"/>
              <a:gd name="connsiteX1163" fmla="*/ 5529863 w 9431965"/>
              <a:gd name="connsiteY1163" fmla="*/ 98240 h 196480"/>
              <a:gd name="connsiteX1164" fmla="*/ 5549901 w 9431965"/>
              <a:gd name="connsiteY1164" fmla="*/ 78202 h 196480"/>
              <a:gd name="connsiteX1165" fmla="*/ 5313411 w 9431965"/>
              <a:gd name="connsiteY1165" fmla="*/ 78202 h 196480"/>
              <a:gd name="connsiteX1166" fmla="*/ 5333449 w 9431965"/>
              <a:gd name="connsiteY1166" fmla="*/ 98240 h 196480"/>
              <a:gd name="connsiteX1167" fmla="*/ 5313411 w 9431965"/>
              <a:gd name="connsiteY1167" fmla="*/ 118278 h 196480"/>
              <a:gd name="connsiteX1168" fmla="*/ 5293373 w 9431965"/>
              <a:gd name="connsiteY1168" fmla="*/ 98240 h 196480"/>
              <a:gd name="connsiteX1169" fmla="*/ 5313411 w 9431965"/>
              <a:gd name="connsiteY1169" fmla="*/ 78202 h 196480"/>
              <a:gd name="connsiteX1170" fmla="*/ 5076922 w 9431965"/>
              <a:gd name="connsiteY1170" fmla="*/ 78202 h 196480"/>
              <a:gd name="connsiteX1171" fmla="*/ 5096960 w 9431965"/>
              <a:gd name="connsiteY1171" fmla="*/ 98240 h 196480"/>
              <a:gd name="connsiteX1172" fmla="*/ 5076922 w 9431965"/>
              <a:gd name="connsiteY1172" fmla="*/ 118278 h 196480"/>
              <a:gd name="connsiteX1173" fmla="*/ 5056884 w 9431965"/>
              <a:gd name="connsiteY1173" fmla="*/ 98240 h 196480"/>
              <a:gd name="connsiteX1174" fmla="*/ 5076922 w 9431965"/>
              <a:gd name="connsiteY1174" fmla="*/ 78202 h 196480"/>
              <a:gd name="connsiteX1175" fmla="*/ 4840432 w 9431965"/>
              <a:gd name="connsiteY1175" fmla="*/ 78202 h 196480"/>
              <a:gd name="connsiteX1176" fmla="*/ 4860470 w 9431965"/>
              <a:gd name="connsiteY1176" fmla="*/ 98240 h 196480"/>
              <a:gd name="connsiteX1177" fmla="*/ 4840432 w 9431965"/>
              <a:gd name="connsiteY1177" fmla="*/ 118278 h 196480"/>
              <a:gd name="connsiteX1178" fmla="*/ 4820394 w 9431965"/>
              <a:gd name="connsiteY1178" fmla="*/ 98240 h 196480"/>
              <a:gd name="connsiteX1179" fmla="*/ 4840432 w 9431965"/>
              <a:gd name="connsiteY1179" fmla="*/ 78202 h 196480"/>
              <a:gd name="connsiteX1180" fmla="*/ 4591528 w 9431965"/>
              <a:gd name="connsiteY1180" fmla="*/ 78202 h 196480"/>
              <a:gd name="connsiteX1181" fmla="*/ 4611566 w 9431965"/>
              <a:gd name="connsiteY1181" fmla="*/ 98240 h 196480"/>
              <a:gd name="connsiteX1182" fmla="*/ 4591528 w 9431965"/>
              <a:gd name="connsiteY1182" fmla="*/ 118278 h 196480"/>
              <a:gd name="connsiteX1183" fmla="*/ 4571490 w 9431965"/>
              <a:gd name="connsiteY1183" fmla="*/ 98240 h 196480"/>
              <a:gd name="connsiteX1184" fmla="*/ 4591528 w 9431965"/>
              <a:gd name="connsiteY1184" fmla="*/ 78202 h 196480"/>
              <a:gd name="connsiteX1185" fmla="*/ 4355043 w 9431965"/>
              <a:gd name="connsiteY1185" fmla="*/ 78202 h 196480"/>
              <a:gd name="connsiteX1186" fmla="*/ 4375081 w 9431965"/>
              <a:gd name="connsiteY1186" fmla="*/ 98240 h 196480"/>
              <a:gd name="connsiteX1187" fmla="*/ 4355043 w 9431965"/>
              <a:gd name="connsiteY1187" fmla="*/ 118278 h 196480"/>
              <a:gd name="connsiteX1188" fmla="*/ 4335005 w 9431965"/>
              <a:gd name="connsiteY1188" fmla="*/ 98240 h 196480"/>
              <a:gd name="connsiteX1189" fmla="*/ 4355043 w 9431965"/>
              <a:gd name="connsiteY1189" fmla="*/ 78202 h 196480"/>
              <a:gd name="connsiteX1190" fmla="*/ 4118554 w 9431965"/>
              <a:gd name="connsiteY1190" fmla="*/ 78202 h 196480"/>
              <a:gd name="connsiteX1191" fmla="*/ 4138592 w 9431965"/>
              <a:gd name="connsiteY1191" fmla="*/ 98240 h 196480"/>
              <a:gd name="connsiteX1192" fmla="*/ 4118554 w 9431965"/>
              <a:gd name="connsiteY1192" fmla="*/ 118278 h 196480"/>
              <a:gd name="connsiteX1193" fmla="*/ 4098516 w 9431965"/>
              <a:gd name="connsiteY1193" fmla="*/ 98240 h 196480"/>
              <a:gd name="connsiteX1194" fmla="*/ 4118554 w 9431965"/>
              <a:gd name="connsiteY1194" fmla="*/ 78202 h 196480"/>
              <a:gd name="connsiteX1195" fmla="*/ 3882068 w 9431965"/>
              <a:gd name="connsiteY1195" fmla="*/ 78202 h 196480"/>
              <a:gd name="connsiteX1196" fmla="*/ 3902106 w 9431965"/>
              <a:gd name="connsiteY1196" fmla="*/ 98240 h 196480"/>
              <a:gd name="connsiteX1197" fmla="*/ 3882068 w 9431965"/>
              <a:gd name="connsiteY1197" fmla="*/ 118278 h 196480"/>
              <a:gd name="connsiteX1198" fmla="*/ 3862030 w 9431965"/>
              <a:gd name="connsiteY1198" fmla="*/ 98240 h 196480"/>
              <a:gd name="connsiteX1199" fmla="*/ 3882068 w 9431965"/>
              <a:gd name="connsiteY1199" fmla="*/ 78202 h 196480"/>
              <a:gd name="connsiteX1200" fmla="*/ 3645580 w 9431965"/>
              <a:gd name="connsiteY1200" fmla="*/ 78202 h 196480"/>
              <a:gd name="connsiteX1201" fmla="*/ 3665618 w 9431965"/>
              <a:gd name="connsiteY1201" fmla="*/ 98240 h 196480"/>
              <a:gd name="connsiteX1202" fmla="*/ 3645580 w 9431965"/>
              <a:gd name="connsiteY1202" fmla="*/ 118278 h 196480"/>
              <a:gd name="connsiteX1203" fmla="*/ 3625541 w 9431965"/>
              <a:gd name="connsiteY1203" fmla="*/ 98240 h 196480"/>
              <a:gd name="connsiteX1204" fmla="*/ 3645580 w 9431965"/>
              <a:gd name="connsiteY1204" fmla="*/ 78202 h 196480"/>
              <a:gd name="connsiteX1205" fmla="*/ 3409091 w 9431965"/>
              <a:gd name="connsiteY1205" fmla="*/ 78202 h 196480"/>
              <a:gd name="connsiteX1206" fmla="*/ 3429129 w 9431965"/>
              <a:gd name="connsiteY1206" fmla="*/ 98240 h 196480"/>
              <a:gd name="connsiteX1207" fmla="*/ 3409091 w 9431965"/>
              <a:gd name="connsiteY1207" fmla="*/ 118278 h 196480"/>
              <a:gd name="connsiteX1208" fmla="*/ 3389053 w 9431965"/>
              <a:gd name="connsiteY1208" fmla="*/ 98240 h 196480"/>
              <a:gd name="connsiteX1209" fmla="*/ 3409091 w 9431965"/>
              <a:gd name="connsiteY1209" fmla="*/ 78202 h 196480"/>
              <a:gd name="connsiteX1210" fmla="*/ 3172601 w 9431965"/>
              <a:gd name="connsiteY1210" fmla="*/ 78202 h 196480"/>
              <a:gd name="connsiteX1211" fmla="*/ 3192639 w 9431965"/>
              <a:gd name="connsiteY1211" fmla="*/ 98240 h 196480"/>
              <a:gd name="connsiteX1212" fmla="*/ 3172601 w 9431965"/>
              <a:gd name="connsiteY1212" fmla="*/ 118278 h 196480"/>
              <a:gd name="connsiteX1213" fmla="*/ 3152563 w 9431965"/>
              <a:gd name="connsiteY1213" fmla="*/ 98240 h 196480"/>
              <a:gd name="connsiteX1214" fmla="*/ 3172601 w 9431965"/>
              <a:gd name="connsiteY1214" fmla="*/ 78202 h 196480"/>
              <a:gd name="connsiteX1215" fmla="*/ 2936112 w 9431965"/>
              <a:gd name="connsiteY1215" fmla="*/ 78202 h 196480"/>
              <a:gd name="connsiteX1216" fmla="*/ 2956150 w 9431965"/>
              <a:gd name="connsiteY1216" fmla="*/ 98240 h 196480"/>
              <a:gd name="connsiteX1217" fmla="*/ 2936112 w 9431965"/>
              <a:gd name="connsiteY1217" fmla="*/ 118278 h 196480"/>
              <a:gd name="connsiteX1218" fmla="*/ 2916074 w 9431965"/>
              <a:gd name="connsiteY1218" fmla="*/ 98240 h 196480"/>
              <a:gd name="connsiteX1219" fmla="*/ 2936112 w 9431965"/>
              <a:gd name="connsiteY1219" fmla="*/ 78202 h 196480"/>
              <a:gd name="connsiteX1220" fmla="*/ 2699623 w 9431965"/>
              <a:gd name="connsiteY1220" fmla="*/ 78202 h 196480"/>
              <a:gd name="connsiteX1221" fmla="*/ 2719660 w 9431965"/>
              <a:gd name="connsiteY1221" fmla="*/ 98240 h 196480"/>
              <a:gd name="connsiteX1222" fmla="*/ 2699623 w 9431965"/>
              <a:gd name="connsiteY1222" fmla="*/ 118278 h 196480"/>
              <a:gd name="connsiteX1223" fmla="*/ 2679586 w 9431965"/>
              <a:gd name="connsiteY1223" fmla="*/ 98240 h 196480"/>
              <a:gd name="connsiteX1224" fmla="*/ 2699623 w 9431965"/>
              <a:gd name="connsiteY1224" fmla="*/ 78202 h 196480"/>
              <a:gd name="connsiteX1225" fmla="*/ 2463134 w 9431965"/>
              <a:gd name="connsiteY1225" fmla="*/ 78202 h 196480"/>
              <a:gd name="connsiteX1226" fmla="*/ 2483172 w 9431965"/>
              <a:gd name="connsiteY1226" fmla="*/ 98240 h 196480"/>
              <a:gd name="connsiteX1227" fmla="*/ 2463134 w 9431965"/>
              <a:gd name="connsiteY1227" fmla="*/ 118278 h 196480"/>
              <a:gd name="connsiteX1228" fmla="*/ 2443096 w 9431965"/>
              <a:gd name="connsiteY1228" fmla="*/ 98240 h 196480"/>
              <a:gd name="connsiteX1229" fmla="*/ 2463134 w 9431965"/>
              <a:gd name="connsiteY1229" fmla="*/ 78202 h 196480"/>
              <a:gd name="connsiteX1230" fmla="*/ 2226646 w 9431965"/>
              <a:gd name="connsiteY1230" fmla="*/ 78202 h 196480"/>
              <a:gd name="connsiteX1231" fmla="*/ 2246684 w 9431965"/>
              <a:gd name="connsiteY1231" fmla="*/ 98240 h 196480"/>
              <a:gd name="connsiteX1232" fmla="*/ 2226646 w 9431965"/>
              <a:gd name="connsiteY1232" fmla="*/ 118278 h 196480"/>
              <a:gd name="connsiteX1233" fmla="*/ 2206607 w 9431965"/>
              <a:gd name="connsiteY1233" fmla="*/ 98240 h 196480"/>
              <a:gd name="connsiteX1234" fmla="*/ 2226646 w 9431965"/>
              <a:gd name="connsiteY1234" fmla="*/ 78202 h 196480"/>
              <a:gd name="connsiteX1235" fmla="*/ 1990158 w 9431965"/>
              <a:gd name="connsiteY1235" fmla="*/ 78202 h 196480"/>
              <a:gd name="connsiteX1236" fmla="*/ 2010195 w 9431965"/>
              <a:gd name="connsiteY1236" fmla="*/ 98240 h 196480"/>
              <a:gd name="connsiteX1237" fmla="*/ 1990158 w 9431965"/>
              <a:gd name="connsiteY1237" fmla="*/ 118278 h 196480"/>
              <a:gd name="connsiteX1238" fmla="*/ 1970120 w 9431965"/>
              <a:gd name="connsiteY1238" fmla="*/ 98240 h 196480"/>
              <a:gd name="connsiteX1239" fmla="*/ 1990158 w 9431965"/>
              <a:gd name="connsiteY1239" fmla="*/ 78202 h 196480"/>
              <a:gd name="connsiteX1240" fmla="*/ 1753667 w 9431965"/>
              <a:gd name="connsiteY1240" fmla="*/ 78202 h 196480"/>
              <a:gd name="connsiteX1241" fmla="*/ 1773705 w 9431965"/>
              <a:gd name="connsiteY1241" fmla="*/ 98240 h 196480"/>
              <a:gd name="connsiteX1242" fmla="*/ 1753667 w 9431965"/>
              <a:gd name="connsiteY1242" fmla="*/ 118278 h 196480"/>
              <a:gd name="connsiteX1243" fmla="*/ 1733628 w 9431965"/>
              <a:gd name="connsiteY1243" fmla="*/ 98240 h 196480"/>
              <a:gd name="connsiteX1244" fmla="*/ 1753667 w 9431965"/>
              <a:gd name="connsiteY1244" fmla="*/ 78202 h 196480"/>
              <a:gd name="connsiteX1245" fmla="*/ 1517178 w 9431965"/>
              <a:gd name="connsiteY1245" fmla="*/ 78202 h 196480"/>
              <a:gd name="connsiteX1246" fmla="*/ 1537216 w 9431965"/>
              <a:gd name="connsiteY1246" fmla="*/ 98240 h 196480"/>
              <a:gd name="connsiteX1247" fmla="*/ 1517178 w 9431965"/>
              <a:gd name="connsiteY1247" fmla="*/ 118278 h 196480"/>
              <a:gd name="connsiteX1248" fmla="*/ 1497139 w 9431965"/>
              <a:gd name="connsiteY1248" fmla="*/ 98240 h 196480"/>
              <a:gd name="connsiteX1249" fmla="*/ 1517178 w 9431965"/>
              <a:gd name="connsiteY1249" fmla="*/ 78202 h 196480"/>
              <a:gd name="connsiteX1250" fmla="*/ 1280686 w 9431965"/>
              <a:gd name="connsiteY1250" fmla="*/ 78202 h 196480"/>
              <a:gd name="connsiteX1251" fmla="*/ 1300725 w 9431965"/>
              <a:gd name="connsiteY1251" fmla="*/ 98240 h 196480"/>
              <a:gd name="connsiteX1252" fmla="*/ 1280686 w 9431965"/>
              <a:gd name="connsiteY1252" fmla="*/ 118278 h 196480"/>
              <a:gd name="connsiteX1253" fmla="*/ 1260648 w 9431965"/>
              <a:gd name="connsiteY1253" fmla="*/ 98240 h 196480"/>
              <a:gd name="connsiteX1254" fmla="*/ 1280686 w 9431965"/>
              <a:gd name="connsiteY1254" fmla="*/ 78202 h 196480"/>
              <a:gd name="connsiteX1255" fmla="*/ 1044198 w 9431965"/>
              <a:gd name="connsiteY1255" fmla="*/ 78202 h 196480"/>
              <a:gd name="connsiteX1256" fmla="*/ 1064235 w 9431965"/>
              <a:gd name="connsiteY1256" fmla="*/ 98240 h 196480"/>
              <a:gd name="connsiteX1257" fmla="*/ 1044198 w 9431965"/>
              <a:gd name="connsiteY1257" fmla="*/ 118278 h 196480"/>
              <a:gd name="connsiteX1258" fmla="*/ 1024160 w 9431965"/>
              <a:gd name="connsiteY1258" fmla="*/ 98240 h 196480"/>
              <a:gd name="connsiteX1259" fmla="*/ 1044198 w 9431965"/>
              <a:gd name="connsiteY1259" fmla="*/ 78202 h 196480"/>
              <a:gd name="connsiteX1260" fmla="*/ 807707 w 9431965"/>
              <a:gd name="connsiteY1260" fmla="*/ 78202 h 196480"/>
              <a:gd name="connsiteX1261" fmla="*/ 827746 w 9431965"/>
              <a:gd name="connsiteY1261" fmla="*/ 98240 h 196480"/>
              <a:gd name="connsiteX1262" fmla="*/ 807707 w 9431965"/>
              <a:gd name="connsiteY1262" fmla="*/ 118278 h 196480"/>
              <a:gd name="connsiteX1263" fmla="*/ 787669 w 9431965"/>
              <a:gd name="connsiteY1263" fmla="*/ 98240 h 196480"/>
              <a:gd name="connsiteX1264" fmla="*/ 807707 w 9431965"/>
              <a:gd name="connsiteY1264" fmla="*/ 78202 h 196480"/>
              <a:gd name="connsiteX1265" fmla="*/ 571218 w 9431965"/>
              <a:gd name="connsiteY1265" fmla="*/ 78202 h 196480"/>
              <a:gd name="connsiteX1266" fmla="*/ 591256 w 9431965"/>
              <a:gd name="connsiteY1266" fmla="*/ 98240 h 196480"/>
              <a:gd name="connsiteX1267" fmla="*/ 571218 w 9431965"/>
              <a:gd name="connsiteY1267" fmla="*/ 118278 h 196480"/>
              <a:gd name="connsiteX1268" fmla="*/ 551180 w 9431965"/>
              <a:gd name="connsiteY1268" fmla="*/ 98240 h 196480"/>
              <a:gd name="connsiteX1269" fmla="*/ 571218 w 9431965"/>
              <a:gd name="connsiteY1269" fmla="*/ 78202 h 196480"/>
              <a:gd name="connsiteX1270" fmla="*/ 334730 w 9431965"/>
              <a:gd name="connsiteY1270" fmla="*/ 78202 h 196480"/>
              <a:gd name="connsiteX1271" fmla="*/ 354768 w 9431965"/>
              <a:gd name="connsiteY1271" fmla="*/ 98240 h 196480"/>
              <a:gd name="connsiteX1272" fmla="*/ 334730 w 9431965"/>
              <a:gd name="connsiteY1272" fmla="*/ 118278 h 196480"/>
              <a:gd name="connsiteX1273" fmla="*/ 314692 w 9431965"/>
              <a:gd name="connsiteY1273" fmla="*/ 98240 h 196480"/>
              <a:gd name="connsiteX1274" fmla="*/ 334730 w 9431965"/>
              <a:gd name="connsiteY1274" fmla="*/ 78202 h 196480"/>
              <a:gd name="connsiteX1275" fmla="*/ 98240 w 9431965"/>
              <a:gd name="connsiteY1275" fmla="*/ 78202 h 196480"/>
              <a:gd name="connsiteX1276" fmla="*/ 118278 w 9431965"/>
              <a:gd name="connsiteY1276" fmla="*/ 98240 h 196480"/>
              <a:gd name="connsiteX1277" fmla="*/ 98240 w 9431965"/>
              <a:gd name="connsiteY1277" fmla="*/ 118278 h 196480"/>
              <a:gd name="connsiteX1278" fmla="*/ 78202 w 9431965"/>
              <a:gd name="connsiteY1278" fmla="*/ 98240 h 196480"/>
              <a:gd name="connsiteX1279" fmla="*/ 98240 w 9431965"/>
              <a:gd name="connsiteY1279" fmla="*/ 78202 h 196480"/>
              <a:gd name="connsiteX1280" fmla="*/ 9269928 w 9431965"/>
              <a:gd name="connsiteY1280" fmla="*/ 27009 h 196480"/>
              <a:gd name="connsiteX1281" fmla="*/ 9298639 w 9431965"/>
              <a:gd name="connsiteY1281" fmla="*/ 44054 h 196480"/>
              <a:gd name="connsiteX1282" fmla="*/ 9313918 w 9431965"/>
              <a:gd name="connsiteY1282" fmla="*/ 78434 h 196480"/>
              <a:gd name="connsiteX1283" fmla="*/ 9279539 w 9431965"/>
              <a:gd name="connsiteY1283" fmla="*/ 63154 h 196480"/>
              <a:gd name="connsiteX1284" fmla="*/ 9264259 w 9431965"/>
              <a:gd name="connsiteY1284" fmla="*/ 28775 h 196480"/>
              <a:gd name="connsiteX1285" fmla="*/ 9269928 w 9431965"/>
              <a:gd name="connsiteY1285" fmla="*/ 27009 h 196480"/>
              <a:gd name="connsiteX1286" fmla="*/ 9033444 w 9431965"/>
              <a:gd name="connsiteY1286" fmla="*/ 27009 h 196480"/>
              <a:gd name="connsiteX1287" fmla="*/ 9062155 w 9431965"/>
              <a:gd name="connsiteY1287" fmla="*/ 44054 h 196480"/>
              <a:gd name="connsiteX1288" fmla="*/ 9077434 w 9431965"/>
              <a:gd name="connsiteY1288" fmla="*/ 78434 h 196480"/>
              <a:gd name="connsiteX1289" fmla="*/ 9043055 w 9431965"/>
              <a:gd name="connsiteY1289" fmla="*/ 63154 h 196480"/>
              <a:gd name="connsiteX1290" fmla="*/ 9027775 w 9431965"/>
              <a:gd name="connsiteY1290" fmla="*/ 28775 h 196480"/>
              <a:gd name="connsiteX1291" fmla="*/ 9033444 w 9431965"/>
              <a:gd name="connsiteY1291" fmla="*/ 27009 h 196480"/>
              <a:gd name="connsiteX1292" fmla="*/ 8796954 w 9431965"/>
              <a:gd name="connsiteY1292" fmla="*/ 27009 h 196480"/>
              <a:gd name="connsiteX1293" fmla="*/ 8825665 w 9431965"/>
              <a:gd name="connsiteY1293" fmla="*/ 44054 h 196480"/>
              <a:gd name="connsiteX1294" fmla="*/ 8840944 w 9431965"/>
              <a:gd name="connsiteY1294" fmla="*/ 78434 h 196480"/>
              <a:gd name="connsiteX1295" fmla="*/ 8806565 w 9431965"/>
              <a:gd name="connsiteY1295" fmla="*/ 63154 h 196480"/>
              <a:gd name="connsiteX1296" fmla="*/ 8791285 w 9431965"/>
              <a:gd name="connsiteY1296" fmla="*/ 28775 h 196480"/>
              <a:gd name="connsiteX1297" fmla="*/ 8796954 w 9431965"/>
              <a:gd name="connsiteY1297" fmla="*/ 27009 h 196480"/>
              <a:gd name="connsiteX1298" fmla="*/ 8560465 w 9431965"/>
              <a:gd name="connsiteY1298" fmla="*/ 27009 h 196480"/>
              <a:gd name="connsiteX1299" fmla="*/ 8589176 w 9431965"/>
              <a:gd name="connsiteY1299" fmla="*/ 44054 h 196480"/>
              <a:gd name="connsiteX1300" fmla="*/ 8604456 w 9431965"/>
              <a:gd name="connsiteY1300" fmla="*/ 78434 h 196480"/>
              <a:gd name="connsiteX1301" fmla="*/ 8570076 w 9431965"/>
              <a:gd name="connsiteY1301" fmla="*/ 63154 h 196480"/>
              <a:gd name="connsiteX1302" fmla="*/ 8554796 w 9431965"/>
              <a:gd name="connsiteY1302" fmla="*/ 28775 h 196480"/>
              <a:gd name="connsiteX1303" fmla="*/ 8560465 w 9431965"/>
              <a:gd name="connsiteY1303" fmla="*/ 27009 h 196480"/>
              <a:gd name="connsiteX1304" fmla="*/ 8323976 w 9431965"/>
              <a:gd name="connsiteY1304" fmla="*/ 27009 h 196480"/>
              <a:gd name="connsiteX1305" fmla="*/ 8352687 w 9431965"/>
              <a:gd name="connsiteY1305" fmla="*/ 44054 h 196480"/>
              <a:gd name="connsiteX1306" fmla="*/ 8367966 w 9431965"/>
              <a:gd name="connsiteY1306" fmla="*/ 78434 h 196480"/>
              <a:gd name="connsiteX1307" fmla="*/ 8333587 w 9431965"/>
              <a:gd name="connsiteY1307" fmla="*/ 63154 h 196480"/>
              <a:gd name="connsiteX1308" fmla="*/ 8318307 w 9431965"/>
              <a:gd name="connsiteY1308" fmla="*/ 28775 h 196480"/>
              <a:gd name="connsiteX1309" fmla="*/ 8323976 w 9431965"/>
              <a:gd name="connsiteY1309" fmla="*/ 27009 h 196480"/>
              <a:gd name="connsiteX1310" fmla="*/ 8087485 w 9431965"/>
              <a:gd name="connsiteY1310" fmla="*/ 27009 h 196480"/>
              <a:gd name="connsiteX1311" fmla="*/ 8116196 w 9431965"/>
              <a:gd name="connsiteY1311" fmla="*/ 44054 h 196480"/>
              <a:gd name="connsiteX1312" fmla="*/ 8131476 w 9431965"/>
              <a:gd name="connsiteY1312" fmla="*/ 78434 h 196480"/>
              <a:gd name="connsiteX1313" fmla="*/ 8097097 w 9431965"/>
              <a:gd name="connsiteY1313" fmla="*/ 63154 h 196480"/>
              <a:gd name="connsiteX1314" fmla="*/ 8081817 w 9431965"/>
              <a:gd name="connsiteY1314" fmla="*/ 28775 h 196480"/>
              <a:gd name="connsiteX1315" fmla="*/ 8087485 w 9431965"/>
              <a:gd name="connsiteY1315" fmla="*/ 27009 h 196480"/>
              <a:gd name="connsiteX1316" fmla="*/ 7850995 w 9431965"/>
              <a:gd name="connsiteY1316" fmla="*/ 27009 h 196480"/>
              <a:gd name="connsiteX1317" fmla="*/ 7879706 w 9431965"/>
              <a:gd name="connsiteY1317" fmla="*/ 44054 h 196480"/>
              <a:gd name="connsiteX1318" fmla="*/ 7894986 w 9431965"/>
              <a:gd name="connsiteY1318" fmla="*/ 78434 h 196480"/>
              <a:gd name="connsiteX1319" fmla="*/ 7860607 w 9431965"/>
              <a:gd name="connsiteY1319" fmla="*/ 63154 h 196480"/>
              <a:gd name="connsiteX1320" fmla="*/ 7845327 w 9431965"/>
              <a:gd name="connsiteY1320" fmla="*/ 28775 h 196480"/>
              <a:gd name="connsiteX1321" fmla="*/ 7850995 w 9431965"/>
              <a:gd name="connsiteY1321" fmla="*/ 27009 h 196480"/>
              <a:gd name="connsiteX1322" fmla="*/ 7614507 w 9431965"/>
              <a:gd name="connsiteY1322" fmla="*/ 27009 h 196480"/>
              <a:gd name="connsiteX1323" fmla="*/ 7643218 w 9431965"/>
              <a:gd name="connsiteY1323" fmla="*/ 44054 h 196480"/>
              <a:gd name="connsiteX1324" fmla="*/ 7658498 w 9431965"/>
              <a:gd name="connsiteY1324" fmla="*/ 78434 h 196480"/>
              <a:gd name="connsiteX1325" fmla="*/ 7624119 w 9431965"/>
              <a:gd name="connsiteY1325" fmla="*/ 63154 h 196480"/>
              <a:gd name="connsiteX1326" fmla="*/ 7608839 w 9431965"/>
              <a:gd name="connsiteY1326" fmla="*/ 28775 h 196480"/>
              <a:gd name="connsiteX1327" fmla="*/ 7614507 w 9431965"/>
              <a:gd name="connsiteY1327" fmla="*/ 27009 h 196480"/>
              <a:gd name="connsiteX1328" fmla="*/ 7378017 w 9431965"/>
              <a:gd name="connsiteY1328" fmla="*/ 27009 h 196480"/>
              <a:gd name="connsiteX1329" fmla="*/ 7406728 w 9431965"/>
              <a:gd name="connsiteY1329" fmla="*/ 44054 h 196480"/>
              <a:gd name="connsiteX1330" fmla="*/ 7422008 w 9431965"/>
              <a:gd name="connsiteY1330" fmla="*/ 78434 h 196480"/>
              <a:gd name="connsiteX1331" fmla="*/ 7387629 w 9431965"/>
              <a:gd name="connsiteY1331" fmla="*/ 63154 h 196480"/>
              <a:gd name="connsiteX1332" fmla="*/ 7372349 w 9431965"/>
              <a:gd name="connsiteY1332" fmla="*/ 28775 h 196480"/>
              <a:gd name="connsiteX1333" fmla="*/ 7378017 w 9431965"/>
              <a:gd name="connsiteY1333" fmla="*/ 27009 h 196480"/>
              <a:gd name="connsiteX1334" fmla="*/ 7141527 w 9431965"/>
              <a:gd name="connsiteY1334" fmla="*/ 27009 h 196480"/>
              <a:gd name="connsiteX1335" fmla="*/ 7170238 w 9431965"/>
              <a:gd name="connsiteY1335" fmla="*/ 44054 h 196480"/>
              <a:gd name="connsiteX1336" fmla="*/ 7185518 w 9431965"/>
              <a:gd name="connsiteY1336" fmla="*/ 78434 h 196480"/>
              <a:gd name="connsiteX1337" fmla="*/ 7151139 w 9431965"/>
              <a:gd name="connsiteY1337" fmla="*/ 63154 h 196480"/>
              <a:gd name="connsiteX1338" fmla="*/ 7135859 w 9431965"/>
              <a:gd name="connsiteY1338" fmla="*/ 28775 h 196480"/>
              <a:gd name="connsiteX1339" fmla="*/ 7141527 w 9431965"/>
              <a:gd name="connsiteY1339" fmla="*/ 27009 h 196480"/>
              <a:gd name="connsiteX1340" fmla="*/ 6905039 w 9431965"/>
              <a:gd name="connsiteY1340" fmla="*/ 27009 h 196480"/>
              <a:gd name="connsiteX1341" fmla="*/ 6933750 w 9431965"/>
              <a:gd name="connsiteY1341" fmla="*/ 44054 h 196480"/>
              <a:gd name="connsiteX1342" fmla="*/ 6949030 w 9431965"/>
              <a:gd name="connsiteY1342" fmla="*/ 78434 h 196480"/>
              <a:gd name="connsiteX1343" fmla="*/ 6914651 w 9431965"/>
              <a:gd name="connsiteY1343" fmla="*/ 63154 h 196480"/>
              <a:gd name="connsiteX1344" fmla="*/ 6899371 w 9431965"/>
              <a:gd name="connsiteY1344" fmla="*/ 28775 h 196480"/>
              <a:gd name="connsiteX1345" fmla="*/ 6905039 w 9431965"/>
              <a:gd name="connsiteY1345" fmla="*/ 27009 h 196480"/>
              <a:gd name="connsiteX1346" fmla="*/ 6668549 w 9431965"/>
              <a:gd name="connsiteY1346" fmla="*/ 27009 h 196480"/>
              <a:gd name="connsiteX1347" fmla="*/ 6697260 w 9431965"/>
              <a:gd name="connsiteY1347" fmla="*/ 44054 h 196480"/>
              <a:gd name="connsiteX1348" fmla="*/ 6712540 w 9431965"/>
              <a:gd name="connsiteY1348" fmla="*/ 78434 h 196480"/>
              <a:gd name="connsiteX1349" fmla="*/ 6678161 w 9431965"/>
              <a:gd name="connsiteY1349" fmla="*/ 63154 h 196480"/>
              <a:gd name="connsiteX1350" fmla="*/ 6662881 w 9431965"/>
              <a:gd name="connsiteY1350" fmla="*/ 28775 h 196480"/>
              <a:gd name="connsiteX1351" fmla="*/ 6668549 w 9431965"/>
              <a:gd name="connsiteY1351" fmla="*/ 27009 h 196480"/>
              <a:gd name="connsiteX1352" fmla="*/ 6432059 w 9431965"/>
              <a:gd name="connsiteY1352" fmla="*/ 27009 h 196480"/>
              <a:gd name="connsiteX1353" fmla="*/ 6460770 w 9431965"/>
              <a:gd name="connsiteY1353" fmla="*/ 44054 h 196480"/>
              <a:gd name="connsiteX1354" fmla="*/ 6476050 w 9431965"/>
              <a:gd name="connsiteY1354" fmla="*/ 78434 h 196480"/>
              <a:gd name="connsiteX1355" fmla="*/ 6441671 w 9431965"/>
              <a:gd name="connsiteY1355" fmla="*/ 63154 h 196480"/>
              <a:gd name="connsiteX1356" fmla="*/ 6426391 w 9431965"/>
              <a:gd name="connsiteY1356" fmla="*/ 28775 h 196480"/>
              <a:gd name="connsiteX1357" fmla="*/ 6432059 w 9431965"/>
              <a:gd name="connsiteY1357" fmla="*/ 27009 h 196480"/>
              <a:gd name="connsiteX1358" fmla="*/ 6195571 w 9431965"/>
              <a:gd name="connsiteY1358" fmla="*/ 27009 h 196480"/>
              <a:gd name="connsiteX1359" fmla="*/ 6224282 w 9431965"/>
              <a:gd name="connsiteY1359" fmla="*/ 44054 h 196480"/>
              <a:gd name="connsiteX1360" fmla="*/ 6239562 w 9431965"/>
              <a:gd name="connsiteY1360" fmla="*/ 78434 h 196480"/>
              <a:gd name="connsiteX1361" fmla="*/ 6205183 w 9431965"/>
              <a:gd name="connsiteY1361" fmla="*/ 63154 h 196480"/>
              <a:gd name="connsiteX1362" fmla="*/ 6189903 w 9431965"/>
              <a:gd name="connsiteY1362" fmla="*/ 28775 h 196480"/>
              <a:gd name="connsiteX1363" fmla="*/ 6195571 w 9431965"/>
              <a:gd name="connsiteY1363" fmla="*/ 27009 h 196480"/>
              <a:gd name="connsiteX1364" fmla="*/ 5959081 w 9431965"/>
              <a:gd name="connsiteY1364" fmla="*/ 27009 h 196480"/>
              <a:gd name="connsiteX1365" fmla="*/ 5987792 w 9431965"/>
              <a:gd name="connsiteY1365" fmla="*/ 44054 h 196480"/>
              <a:gd name="connsiteX1366" fmla="*/ 6003072 w 9431965"/>
              <a:gd name="connsiteY1366" fmla="*/ 78434 h 196480"/>
              <a:gd name="connsiteX1367" fmla="*/ 5968693 w 9431965"/>
              <a:gd name="connsiteY1367" fmla="*/ 63154 h 196480"/>
              <a:gd name="connsiteX1368" fmla="*/ 5953413 w 9431965"/>
              <a:gd name="connsiteY1368" fmla="*/ 28775 h 196480"/>
              <a:gd name="connsiteX1369" fmla="*/ 5959081 w 9431965"/>
              <a:gd name="connsiteY1369" fmla="*/ 27009 h 196480"/>
              <a:gd name="connsiteX1370" fmla="*/ 5722592 w 9431965"/>
              <a:gd name="connsiteY1370" fmla="*/ 27009 h 196480"/>
              <a:gd name="connsiteX1371" fmla="*/ 5751303 w 9431965"/>
              <a:gd name="connsiteY1371" fmla="*/ 44054 h 196480"/>
              <a:gd name="connsiteX1372" fmla="*/ 5766583 w 9431965"/>
              <a:gd name="connsiteY1372" fmla="*/ 78434 h 196480"/>
              <a:gd name="connsiteX1373" fmla="*/ 5732204 w 9431965"/>
              <a:gd name="connsiteY1373" fmla="*/ 63154 h 196480"/>
              <a:gd name="connsiteX1374" fmla="*/ 5716924 w 9431965"/>
              <a:gd name="connsiteY1374" fmla="*/ 28775 h 196480"/>
              <a:gd name="connsiteX1375" fmla="*/ 5722592 w 9431965"/>
              <a:gd name="connsiteY1375" fmla="*/ 27009 h 196480"/>
              <a:gd name="connsiteX1376" fmla="*/ 5486103 w 9431965"/>
              <a:gd name="connsiteY1376" fmla="*/ 27009 h 196480"/>
              <a:gd name="connsiteX1377" fmla="*/ 5514814 w 9431965"/>
              <a:gd name="connsiteY1377" fmla="*/ 44054 h 196480"/>
              <a:gd name="connsiteX1378" fmla="*/ 5530094 w 9431965"/>
              <a:gd name="connsiteY1378" fmla="*/ 78434 h 196480"/>
              <a:gd name="connsiteX1379" fmla="*/ 5495715 w 9431965"/>
              <a:gd name="connsiteY1379" fmla="*/ 63154 h 196480"/>
              <a:gd name="connsiteX1380" fmla="*/ 5480435 w 9431965"/>
              <a:gd name="connsiteY1380" fmla="*/ 28775 h 196480"/>
              <a:gd name="connsiteX1381" fmla="*/ 5486103 w 9431965"/>
              <a:gd name="connsiteY1381" fmla="*/ 27009 h 196480"/>
              <a:gd name="connsiteX1382" fmla="*/ 5249613 w 9431965"/>
              <a:gd name="connsiteY1382" fmla="*/ 27009 h 196480"/>
              <a:gd name="connsiteX1383" fmla="*/ 5278324 w 9431965"/>
              <a:gd name="connsiteY1383" fmla="*/ 44054 h 196480"/>
              <a:gd name="connsiteX1384" fmla="*/ 5293604 w 9431965"/>
              <a:gd name="connsiteY1384" fmla="*/ 78434 h 196480"/>
              <a:gd name="connsiteX1385" fmla="*/ 5259225 w 9431965"/>
              <a:gd name="connsiteY1385" fmla="*/ 63154 h 196480"/>
              <a:gd name="connsiteX1386" fmla="*/ 5243945 w 9431965"/>
              <a:gd name="connsiteY1386" fmla="*/ 28775 h 196480"/>
              <a:gd name="connsiteX1387" fmla="*/ 5249613 w 9431965"/>
              <a:gd name="connsiteY1387" fmla="*/ 27009 h 196480"/>
              <a:gd name="connsiteX1388" fmla="*/ 5013124 w 9431965"/>
              <a:gd name="connsiteY1388" fmla="*/ 27009 h 196480"/>
              <a:gd name="connsiteX1389" fmla="*/ 5041835 w 9431965"/>
              <a:gd name="connsiteY1389" fmla="*/ 44054 h 196480"/>
              <a:gd name="connsiteX1390" fmla="*/ 5057115 w 9431965"/>
              <a:gd name="connsiteY1390" fmla="*/ 78434 h 196480"/>
              <a:gd name="connsiteX1391" fmla="*/ 5022736 w 9431965"/>
              <a:gd name="connsiteY1391" fmla="*/ 63154 h 196480"/>
              <a:gd name="connsiteX1392" fmla="*/ 5007456 w 9431965"/>
              <a:gd name="connsiteY1392" fmla="*/ 28775 h 196480"/>
              <a:gd name="connsiteX1393" fmla="*/ 5013124 w 9431965"/>
              <a:gd name="connsiteY1393" fmla="*/ 27009 h 196480"/>
              <a:gd name="connsiteX1394" fmla="*/ 4776634 w 9431965"/>
              <a:gd name="connsiteY1394" fmla="*/ 27009 h 196480"/>
              <a:gd name="connsiteX1395" fmla="*/ 4805345 w 9431965"/>
              <a:gd name="connsiteY1395" fmla="*/ 44054 h 196480"/>
              <a:gd name="connsiteX1396" fmla="*/ 4820625 w 9431965"/>
              <a:gd name="connsiteY1396" fmla="*/ 78434 h 196480"/>
              <a:gd name="connsiteX1397" fmla="*/ 4786246 w 9431965"/>
              <a:gd name="connsiteY1397" fmla="*/ 63154 h 196480"/>
              <a:gd name="connsiteX1398" fmla="*/ 4770966 w 9431965"/>
              <a:gd name="connsiteY1398" fmla="*/ 28775 h 196480"/>
              <a:gd name="connsiteX1399" fmla="*/ 4776634 w 9431965"/>
              <a:gd name="connsiteY1399" fmla="*/ 27009 h 196480"/>
              <a:gd name="connsiteX1400" fmla="*/ 4527730 w 9431965"/>
              <a:gd name="connsiteY1400" fmla="*/ 27009 h 196480"/>
              <a:gd name="connsiteX1401" fmla="*/ 4556441 w 9431965"/>
              <a:gd name="connsiteY1401" fmla="*/ 44054 h 196480"/>
              <a:gd name="connsiteX1402" fmla="*/ 4571721 w 9431965"/>
              <a:gd name="connsiteY1402" fmla="*/ 78434 h 196480"/>
              <a:gd name="connsiteX1403" fmla="*/ 4537342 w 9431965"/>
              <a:gd name="connsiteY1403" fmla="*/ 63154 h 196480"/>
              <a:gd name="connsiteX1404" fmla="*/ 4522062 w 9431965"/>
              <a:gd name="connsiteY1404" fmla="*/ 28775 h 196480"/>
              <a:gd name="connsiteX1405" fmla="*/ 4527730 w 9431965"/>
              <a:gd name="connsiteY1405" fmla="*/ 27009 h 196480"/>
              <a:gd name="connsiteX1406" fmla="*/ 4291245 w 9431965"/>
              <a:gd name="connsiteY1406" fmla="*/ 27009 h 196480"/>
              <a:gd name="connsiteX1407" fmla="*/ 4319956 w 9431965"/>
              <a:gd name="connsiteY1407" fmla="*/ 44054 h 196480"/>
              <a:gd name="connsiteX1408" fmla="*/ 4335236 w 9431965"/>
              <a:gd name="connsiteY1408" fmla="*/ 78434 h 196480"/>
              <a:gd name="connsiteX1409" fmla="*/ 4300857 w 9431965"/>
              <a:gd name="connsiteY1409" fmla="*/ 63154 h 196480"/>
              <a:gd name="connsiteX1410" fmla="*/ 4285577 w 9431965"/>
              <a:gd name="connsiteY1410" fmla="*/ 28775 h 196480"/>
              <a:gd name="connsiteX1411" fmla="*/ 4291245 w 9431965"/>
              <a:gd name="connsiteY1411" fmla="*/ 27009 h 196480"/>
              <a:gd name="connsiteX1412" fmla="*/ 4054756 w 9431965"/>
              <a:gd name="connsiteY1412" fmla="*/ 27009 h 196480"/>
              <a:gd name="connsiteX1413" fmla="*/ 4083467 w 9431965"/>
              <a:gd name="connsiteY1413" fmla="*/ 44054 h 196480"/>
              <a:gd name="connsiteX1414" fmla="*/ 4098747 w 9431965"/>
              <a:gd name="connsiteY1414" fmla="*/ 78434 h 196480"/>
              <a:gd name="connsiteX1415" fmla="*/ 4064368 w 9431965"/>
              <a:gd name="connsiteY1415" fmla="*/ 63154 h 196480"/>
              <a:gd name="connsiteX1416" fmla="*/ 4049088 w 9431965"/>
              <a:gd name="connsiteY1416" fmla="*/ 28775 h 196480"/>
              <a:gd name="connsiteX1417" fmla="*/ 4054756 w 9431965"/>
              <a:gd name="connsiteY1417" fmla="*/ 27009 h 196480"/>
              <a:gd name="connsiteX1418" fmla="*/ 3818271 w 9431965"/>
              <a:gd name="connsiteY1418" fmla="*/ 27009 h 196480"/>
              <a:gd name="connsiteX1419" fmla="*/ 3846982 w 9431965"/>
              <a:gd name="connsiteY1419" fmla="*/ 44054 h 196480"/>
              <a:gd name="connsiteX1420" fmla="*/ 3862261 w 9431965"/>
              <a:gd name="connsiteY1420" fmla="*/ 78434 h 196480"/>
              <a:gd name="connsiteX1421" fmla="*/ 3827882 w 9431965"/>
              <a:gd name="connsiteY1421" fmla="*/ 63154 h 196480"/>
              <a:gd name="connsiteX1422" fmla="*/ 3812602 w 9431965"/>
              <a:gd name="connsiteY1422" fmla="*/ 28775 h 196480"/>
              <a:gd name="connsiteX1423" fmla="*/ 3818271 w 9431965"/>
              <a:gd name="connsiteY1423" fmla="*/ 27009 h 196480"/>
              <a:gd name="connsiteX1424" fmla="*/ 3581782 w 9431965"/>
              <a:gd name="connsiteY1424" fmla="*/ 27009 h 196480"/>
              <a:gd name="connsiteX1425" fmla="*/ 3610493 w 9431965"/>
              <a:gd name="connsiteY1425" fmla="*/ 44054 h 196480"/>
              <a:gd name="connsiteX1426" fmla="*/ 3625773 w 9431965"/>
              <a:gd name="connsiteY1426" fmla="*/ 78434 h 196480"/>
              <a:gd name="connsiteX1427" fmla="*/ 3591394 w 9431965"/>
              <a:gd name="connsiteY1427" fmla="*/ 63154 h 196480"/>
              <a:gd name="connsiteX1428" fmla="*/ 3576114 w 9431965"/>
              <a:gd name="connsiteY1428" fmla="*/ 28775 h 196480"/>
              <a:gd name="connsiteX1429" fmla="*/ 3581782 w 9431965"/>
              <a:gd name="connsiteY1429" fmla="*/ 27009 h 196480"/>
              <a:gd name="connsiteX1430" fmla="*/ 3345293 w 9431965"/>
              <a:gd name="connsiteY1430" fmla="*/ 27009 h 196480"/>
              <a:gd name="connsiteX1431" fmla="*/ 3374004 w 9431965"/>
              <a:gd name="connsiteY1431" fmla="*/ 44054 h 196480"/>
              <a:gd name="connsiteX1432" fmla="*/ 3389284 w 9431965"/>
              <a:gd name="connsiteY1432" fmla="*/ 78434 h 196480"/>
              <a:gd name="connsiteX1433" fmla="*/ 3354905 w 9431965"/>
              <a:gd name="connsiteY1433" fmla="*/ 63154 h 196480"/>
              <a:gd name="connsiteX1434" fmla="*/ 3339625 w 9431965"/>
              <a:gd name="connsiteY1434" fmla="*/ 28775 h 196480"/>
              <a:gd name="connsiteX1435" fmla="*/ 3345293 w 9431965"/>
              <a:gd name="connsiteY1435" fmla="*/ 27009 h 196480"/>
              <a:gd name="connsiteX1436" fmla="*/ 3108804 w 9431965"/>
              <a:gd name="connsiteY1436" fmla="*/ 27009 h 196480"/>
              <a:gd name="connsiteX1437" fmla="*/ 3137515 w 9431965"/>
              <a:gd name="connsiteY1437" fmla="*/ 44054 h 196480"/>
              <a:gd name="connsiteX1438" fmla="*/ 3152795 w 9431965"/>
              <a:gd name="connsiteY1438" fmla="*/ 78434 h 196480"/>
              <a:gd name="connsiteX1439" fmla="*/ 3118415 w 9431965"/>
              <a:gd name="connsiteY1439" fmla="*/ 63154 h 196480"/>
              <a:gd name="connsiteX1440" fmla="*/ 3103134 w 9431965"/>
              <a:gd name="connsiteY1440" fmla="*/ 28775 h 196480"/>
              <a:gd name="connsiteX1441" fmla="*/ 3108804 w 9431965"/>
              <a:gd name="connsiteY1441" fmla="*/ 27009 h 196480"/>
              <a:gd name="connsiteX1442" fmla="*/ 2872314 w 9431965"/>
              <a:gd name="connsiteY1442" fmla="*/ 27009 h 196480"/>
              <a:gd name="connsiteX1443" fmla="*/ 2901026 w 9431965"/>
              <a:gd name="connsiteY1443" fmla="*/ 44054 h 196480"/>
              <a:gd name="connsiteX1444" fmla="*/ 2916306 w 9431965"/>
              <a:gd name="connsiteY1444" fmla="*/ 78434 h 196480"/>
              <a:gd name="connsiteX1445" fmla="*/ 2881926 w 9431965"/>
              <a:gd name="connsiteY1445" fmla="*/ 63154 h 196480"/>
              <a:gd name="connsiteX1446" fmla="*/ 2866646 w 9431965"/>
              <a:gd name="connsiteY1446" fmla="*/ 28775 h 196480"/>
              <a:gd name="connsiteX1447" fmla="*/ 2872314 w 9431965"/>
              <a:gd name="connsiteY1447" fmla="*/ 27009 h 196480"/>
              <a:gd name="connsiteX1448" fmla="*/ 2635825 w 9431965"/>
              <a:gd name="connsiteY1448" fmla="*/ 27009 h 196480"/>
              <a:gd name="connsiteX1449" fmla="*/ 2664537 w 9431965"/>
              <a:gd name="connsiteY1449" fmla="*/ 44054 h 196480"/>
              <a:gd name="connsiteX1450" fmla="*/ 2679816 w 9431965"/>
              <a:gd name="connsiteY1450" fmla="*/ 78434 h 196480"/>
              <a:gd name="connsiteX1451" fmla="*/ 2645437 w 9431965"/>
              <a:gd name="connsiteY1451" fmla="*/ 63154 h 196480"/>
              <a:gd name="connsiteX1452" fmla="*/ 2630157 w 9431965"/>
              <a:gd name="connsiteY1452" fmla="*/ 28775 h 196480"/>
              <a:gd name="connsiteX1453" fmla="*/ 2635825 w 9431965"/>
              <a:gd name="connsiteY1453" fmla="*/ 27009 h 196480"/>
              <a:gd name="connsiteX1454" fmla="*/ 2399336 w 9431965"/>
              <a:gd name="connsiteY1454" fmla="*/ 27009 h 196480"/>
              <a:gd name="connsiteX1455" fmla="*/ 2428047 w 9431965"/>
              <a:gd name="connsiteY1455" fmla="*/ 44054 h 196480"/>
              <a:gd name="connsiteX1456" fmla="*/ 2443327 w 9431965"/>
              <a:gd name="connsiteY1456" fmla="*/ 78434 h 196480"/>
              <a:gd name="connsiteX1457" fmla="*/ 2408948 w 9431965"/>
              <a:gd name="connsiteY1457" fmla="*/ 63154 h 196480"/>
              <a:gd name="connsiteX1458" fmla="*/ 2393668 w 9431965"/>
              <a:gd name="connsiteY1458" fmla="*/ 28775 h 196480"/>
              <a:gd name="connsiteX1459" fmla="*/ 2399336 w 9431965"/>
              <a:gd name="connsiteY1459" fmla="*/ 27009 h 196480"/>
              <a:gd name="connsiteX1460" fmla="*/ 2162848 w 9431965"/>
              <a:gd name="connsiteY1460" fmla="*/ 27009 h 196480"/>
              <a:gd name="connsiteX1461" fmla="*/ 2191559 w 9431965"/>
              <a:gd name="connsiteY1461" fmla="*/ 44054 h 196480"/>
              <a:gd name="connsiteX1462" fmla="*/ 2206839 w 9431965"/>
              <a:gd name="connsiteY1462" fmla="*/ 78434 h 196480"/>
              <a:gd name="connsiteX1463" fmla="*/ 2172460 w 9431965"/>
              <a:gd name="connsiteY1463" fmla="*/ 63154 h 196480"/>
              <a:gd name="connsiteX1464" fmla="*/ 2157180 w 9431965"/>
              <a:gd name="connsiteY1464" fmla="*/ 28775 h 196480"/>
              <a:gd name="connsiteX1465" fmla="*/ 2162848 w 9431965"/>
              <a:gd name="connsiteY1465" fmla="*/ 27009 h 196480"/>
              <a:gd name="connsiteX1466" fmla="*/ 1926360 w 9431965"/>
              <a:gd name="connsiteY1466" fmla="*/ 27009 h 196480"/>
              <a:gd name="connsiteX1467" fmla="*/ 1955071 w 9431965"/>
              <a:gd name="connsiteY1467" fmla="*/ 44054 h 196480"/>
              <a:gd name="connsiteX1468" fmla="*/ 1970351 w 9431965"/>
              <a:gd name="connsiteY1468" fmla="*/ 78434 h 196480"/>
              <a:gd name="connsiteX1469" fmla="*/ 1935971 w 9431965"/>
              <a:gd name="connsiteY1469" fmla="*/ 63154 h 196480"/>
              <a:gd name="connsiteX1470" fmla="*/ 1920691 w 9431965"/>
              <a:gd name="connsiteY1470" fmla="*/ 28775 h 196480"/>
              <a:gd name="connsiteX1471" fmla="*/ 1926360 w 9431965"/>
              <a:gd name="connsiteY1471" fmla="*/ 27009 h 196480"/>
              <a:gd name="connsiteX1472" fmla="*/ 1689869 w 9431965"/>
              <a:gd name="connsiteY1472" fmla="*/ 27009 h 196480"/>
              <a:gd name="connsiteX1473" fmla="*/ 1718580 w 9431965"/>
              <a:gd name="connsiteY1473" fmla="*/ 44054 h 196480"/>
              <a:gd name="connsiteX1474" fmla="*/ 1733860 w 9431965"/>
              <a:gd name="connsiteY1474" fmla="*/ 78434 h 196480"/>
              <a:gd name="connsiteX1475" fmla="*/ 1699481 w 9431965"/>
              <a:gd name="connsiteY1475" fmla="*/ 63154 h 196480"/>
              <a:gd name="connsiteX1476" fmla="*/ 1684201 w 9431965"/>
              <a:gd name="connsiteY1476" fmla="*/ 28775 h 196480"/>
              <a:gd name="connsiteX1477" fmla="*/ 1689869 w 9431965"/>
              <a:gd name="connsiteY1477" fmla="*/ 27009 h 196480"/>
              <a:gd name="connsiteX1478" fmla="*/ 1453380 w 9431965"/>
              <a:gd name="connsiteY1478" fmla="*/ 27009 h 196480"/>
              <a:gd name="connsiteX1479" fmla="*/ 1482091 w 9431965"/>
              <a:gd name="connsiteY1479" fmla="*/ 44054 h 196480"/>
              <a:gd name="connsiteX1480" fmla="*/ 1497371 w 9431965"/>
              <a:gd name="connsiteY1480" fmla="*/ 78434 h 196480"/>
              <a:gd name="connsiteX1481" fmla="*/ 1462991 w 9431965"/>
              <a:gd name="connsiteY1481" fmla="*/ 63154 h 196480"/>
              <a:gd name="connsiteX1482" fmla="*/ 1447711 w 9431965"/>
              <a:gd name="connsiteY1482" fmla="*/ 28775 h 196480"/>
              <a:gd name="connsiteX1483" fmla="*/ 1453380 w 9431965"/>
              <a:gd name="connsiteY1483" fmla="*/ 27009 h 196480"/>
              <a:gd name="connsiteX1484" fmla="*/ 1216889 w 9431965"/>
              <a:gd name="connsiteY1484" fmla="*/ 27009 h 196480"/>
              <a:gd name="connsiteX1485" fmla="*/ 1245600 w 9431965"/>
              <a:gd name="connsiteY1485" fmla="*/ 44054 h 196480"/>
              <a:gd name="connsiteX1486" fmla="*/ 1260880 w 9431965"/>
              <a:gd name="connsiteY1486" fmla="*/ 78434 h 196480"/>
              <a:gd name="connsiteX1487" fmla="*/ 1226500 w 9431965"/>
              <a:gd name="connsiteY1487" fmla="*/ 63154 h 196480"/>
              <a:gd name="connsiteX1488" fmla="*/ 1211221 w 9431965"/>
              <a:gd name="connsiteY1488" fmla="*/ 28775 h 196480"/>
              <a:gd name="connsiteX1489" fmla="*/ 1216889 w 9431965"/>
              <a:gd name="connsiteY1489" fmla="*/ 27009 h 196480"/>
              <a:gd name="connsiteX1490" fmla="*/ 980401 w 9431965"/>
              <a:gd name="connsiteY1490" fmla="*/ 27009 h 196480"/>
              <a:gd name="connsiteX1491" fmla="*/ 1009112 w 9431965"/>
              <a:gd name="connsiteY1491" fmla="*/ 44054 h 196480"/>
              <a:gd name="connsiteX1492" fmla="*/ 1024392 w 9431965"/>
              <a:gd name="connsiteY1492" fmla="*/ 78434 h 196480"/>
              <a:gd name="connsiteX1493" fmla="*/ 990011 w 9431965"/>
              <a:gd name="connsiteY1493" fmla="*/ 63154 h 196480"/>
              <a:gd name="connsiteX1494" fmla="*/ 974731 w 9431965"/>
              <a:gd name="connsiteY1494" fmla="*/ 28775 h 196480"/>
              <a:gd name="connsiteX1495" fmla="*/ 980401 w 9431965"/>
              <a:gd name="connsiteY1495" fmla="*/ 27009 h 196480"/>
              <a:gd name="connsiteX1496" fmla="*/ 743910 w 9431965"/>
              <a:gd name="connsiteY1496" fmla="*/ 27009 h 196480"/>
              <a:gd name="connsiteX1497" fmla="*/ 772621 w 9431965"/>
              <a:gd name="connsiteY1497" fmla="*/ 44054 h 196480"/>
              <a:gd name="connsiteX1498" fmla="*/ 787901 w 9431965"/>
              <a:gd name="connsiteY1498" fmla="*/ 78434 h 196480"/>
              <a:gd name="connsiteX1499" fmla="*/ 753521 w 9431965"/>
              <a:gd name="connsiteY1499" fmla="*/ 63154 h 196480"/>
              <a:gd name="connsiteX1500" fmla="*/ 738242 w 9431965"/>
              <a:gd name="connsiteY1500" fmla="*/ 28775 h 196480"/>
              <a:gd name="connsiteX1501" fmla="*/ 743910 w 9431965"/>
              <a:gd name="connsiteY1501" fmla="*/ 27009 h 196480"/>
              <a:gd name="connsiteX1502" fmla="*/ 507420 w 9431965"/>
              <a:gd name="connsiteY1502" fmla="*/ 27009 h 196480"/>
              <a:gd name="connsiteX1503" fmla="*/ 536131 w 9431965"/>
              <a:gd name="connsiteY1503" fmla="*/ 44054 h 196480"/>
              <a:gd name="connsiteX1504" fmla="*/ 551411 w 9431965"/>
              <a:gd name="connsiteY1504" fmla="*/ 78434 h 196480"/>
              <a:gd name="connsiteX1505" fmla="*/ 517032 w 9431965"/>
              <a:gd name="connsiteY1505" fmla="*/ 63154 h 196480"/>
              <a:gd name="connsiteX1506" fmla="*/ 501752 w 9431965"/>
              <a:gd name="connsiteY1506" fmla="*/ 28775 h 196480"/>
              <a:gd name="connsiteX1507" fmla="*/ 507420 w 9431965"/>
              <a:gd name="connsiteY1507" fmla="*/ 27009 h 196480"/>
              <a:gd name="connsiteX1508" fmla="*/ 270933 w 9431965"/>
              <a:gd name="connsiteY1508" fmla="*/ 27009 h 196480"/>
              <a:gd name="connsiteX1509" fmla="*/ 299644 w 9431965"/>
              <a:gd name="connsiteY1509" fmla="*/ 44054 h 196480"/>
              <a:gd name="connsiteX1510" fmla="*/ 314923 w 9431965"/>
              <a:gd name="connsiteY1510" fmla="*/ 78434 h 196480"/>
              <a:gd name="connsiteX1511" fmla="*/ 280544 w 9431965"/>
              <a:gd name="connsiteY1511" fmla="*/ 63154 h 196480"/>
              <a:gd name="connsiteX1512" fmla="*/ 265264 w 9431965"/>
              <a:gd name="connsiteY1512" fmla="*/ 28775 h 196480"/>
              <a:gd name="connsiteX1513" fmla="*/ 270933 w 9431965"/>
              <a:gd name="connsiteY1513" fmla="*/ 27009 h 196480"/>
              <a:gd name="connsiteX1514" fmla="*/ 34443 w 9431965"/>
              <a:gd name="connsiteY1514" fmla="*/ 27009 h 196480"/>
              <a:gd name="connsiteX1515" fmla="*/ 63154 w 9431965"/>
              <a:gd name="connsiteY1515" fmla="*/ 44054 h 196480"/>
              <a:gd name="connsiteX1516" fmla="*/ 78434 w 9431965"/>
              <a:gd name="connsiteY1516" fmla="*/ 78434 h 196480"/>
              <a:gd name="connsiteX1517" fmla="*/ 44054 w 9431965"/>
              <a:gd name="connsiteY1517" fmla="*/ 63154 h 196480"/>
              <a:gd name="connsiteX1518" fmla="*/ 28774 w 9431965"/>
              <a:gd name="connsiteY1518" fmla="*/ 28775 h 196480"/>
              <a:gd name="connsiteX1519" fmla="*/ 34443 w 9431965"/>
              <a:gd name="connsiteY1519" fmla="*/ 27009 h 196480"/>
              <a:gd name="connsiteX1520" fmla="*/ 9397523 w 9431965"/>
              <a:gd name="connsiteY1520" fmla="*/ 27008 h 196480"/>
              <a:gd name="connsiteX1521" fmla="*/ 9403191 w 9431965"/>
              <a:gd name="connsiteY1521" fmla="*/ 28774 h 196480"/>
              <a:gd name="connsiteX1522" fmla="*/ 9387911 w 9431965"/>
              <a:gd name="connsiteY1522" fmla="*/ 63154 h 196480"/>
              <a:gd name="connsiteX1523" fmla="*/ 9353532 w 9431965"/>
              <a:gd name="connsiteY1523" fmla="*/ 78434 h 196480"/>
              <a:gd name="connsiteX1524" fmla="*/ 9368812 w 9431965"/>
              <a:gd name="connsiteY1524" fmla="*/ 44054 h 196480"/>
              <a:gd name="connsiteX1525" fmla="*/ 9397523 w 9431965"/>
              <a:gd name="connsiteY1525" fmla="*/ 27008 h 196480"/>
              <a:gd name="connsiteX1526" fmla="*/ 9161039 w 9431965"/>
              <a:gd name="connsiteY1526" fmla="*/ 27008 h 196480"/>
              <a:gd name="connsiteX1527" fmla="*/ 9166707 w 9431965"/>
              <a:gd name="connsiteY1527" fmla="*/ 28774 h 196480"/>
              <a:gd name="connsiteX1528" fmla="*/ 9151427 w 9431965"/>
              <a:gd name="connsiteY1528" fmla="*/ 63154 h 196480"/>
              <a:gd name="connsiteX1529" fmla="*/ 9117048 w 9431965"/>
              <a:gd name="connsiteY1529" fmla="*/ 78434 h 196480"/>
              <a:gd name="connsiteX1530" fmla="*/ 9132328 w 9431965"/>
              <a:gd name="connsiteY1530" fmla="*/ 44054 h 196480"/>
              <a:gd name="connsiteX1531" fmla="*/ 9161039 w 9431965"/>
              <a:gd name="connsiteY1531" fmla="*/ 27008 h 196480"/>
              <a:gd name="connsiteX1532" fmla="*/ 8924549 w 9431965"/>
              <a:gd name="connsiteY1532" fmla="*/ 27008 h 196480"/>
              <a:gd name="connsiteX1533" fmla="*/ 8930217 w 9431965"/>
              <a:gd name="connsiteY1533" fmla="*/ 28774 h 196480"/>
              <a:gd name="connsiteX1534" fmla="*/ 8914937 w 9431965"/>
              <a:gd name="connsiteY1534" fmla="*/ 63154 h 196480"/>
              <a:gd name="connsiteX1535" fmla="*/ 8880558 w 9431965"/>
              <a:gd name="connsiteY1535" fmla="*/ 78434 h 196480"/>
              <a:gd name="connsiteX1536" fmla="*/ 8895838 w 9431965"/>
              <a:gd name="connsiteY1536" fmla="*/ 44054 h 196480"/>
              <a:gd name="connsiteX1537" fmla="*/ 8924549 w 9431965"/>
              <a:gd name="connsiteY1537" fmla="*/ 27008 h 196480"/>
              <a:gd name="connsiteX1538" fmla="*/ 8688060 w 9431965"/>
              <a:gd name="connsiteY1538" fmla="*/ 27008 h 196480"/>
              <a:gd name="connsiteX1539" fmla="*/ 8693728 w 9431965"/>
              <a:gd name="connsiteY1539" fmla="*/ 28774 h 196480"/>
              <a:gd name="connsiteX1540" fmla="*/ 8678448 w 9431965"/>
              <a:gd name="connsiteY1540" fmla="*/ 63154 h 196480"/>
              <a:gd name="connsiteX1541" fmla="*/ 8644069 w 9431965"/>
              <a:gd name="connsiteY1541" fmla="*/ 78434 h 196480"/>
              <a:gd name="connsiteX1542" fmla="*/ 8659349 w 9431965"/>
              <a:gd name="connsiteY1542" fmla="*/ 44054 h 196480"/>
              <a:gd name="connsiteX1543" fmla="*/ 8688060 w 9431965"/>
              <a:gd name="connsiteY1543" fmla="*/ 27008 h 196480"/>
              <a:gd name="connsiteX1544" fmla="*/ 8451571 w 9431965"/>
              <a:gd name="connsiteY1544" fmla="*/ 27008 h 196480"/>
              <a:gd name="connsiteX1545" fmla="*/ 8457239 w 9431965"/>
              <a:gd name="connsiteY1545" fmla="*/ 28774 h 196480"/>
              <a:gd name="connsiteX1546" fmla="*/ 8441959 w 9431965"/>
              <a:gd name="connsiteY1546" fmla="*/ 63154 h 196480"/>
              <a:gd name="connsiteX1547" fmla="*/ 8407580 w 9431965"/>
              <a:gd name="connsiteY1547" fmla="*/ 78434 h 196480"/>
              <a:gd name="connsiteX1548" fmla="*/ 8422860 w 9431965"/>
              <a:gd name="connsiteY1548" fmla="*/ 44054 h 196480"/>
              <a:gd name="connsiteX1549" fmla="*/ 8451571 w 9431965"/>
              <a:gd name="connsiteY1549" fmla="*/ 27008 h 196480"/>
              <a:gd name="connsiteX1550" fmla="*/ 8215081 w 9431965"/>
              <a:gd name="connsiteY1550" fmla="*/ 27008 h 196480"/>
              <a:gd name="connsiteX1551" fmla="*/ 8220749 w 9431965"/>
              <a:gd name="connsiteY1551" fmla="*/ 28774 h 196480"/>
              <a:gd name="connsiteX1552" fmla="*/ 8205469 w 9431965"/>
              <a:gd name="connsiteY1552" fmla="*/ 63154 h 196480"/>
              <a:gd name="connsiteX1553" fmla="*/ 8171090 w 9431965"/>
              <a:gd name="connsiteY1553" fmla="*/ 78434 h 196480"/>
              <a:gd name="connsiteX1554" fmla="*/ 8186370 w 9431965"/>
              <a:gd name="connsiteY1554" fmla="*/ 44054 h 196480"/>
              <a:gd name="connsiteX1555" fmla="*/ 8215081 w 9431965"/>
              <a:gd name="connsiteY1555" fmla="*/ 27008 h 196480"/>
              <a:gd name="connsiteX1556" fmla="*/ 7978591 w 9431965"/>
              <a:gd name="connsiteY1556" fmla="*/ 27008 h 196480"/>
              <a:gd name="connsiteX1557" fmla="*/ 7984259 w 9431965"/>
              <a:gd name="connsiteY1557" fmla="*/ 28774 h 196480"/>
              <a:gd name="connsiteX1558" fmla="*/ 7968979 w 9431965"/>
              <a:gd name="connsiteY1558" fmla="*/ 63154 h 196480"/>
              <a:gd name="connsiteX1559" fmla="*/ 7934599 w 9431965"/>
              <a:gd name="connsiteY1559" fmla="*/ 78434 h 196480"/>
              <a:gd name="connsiteX1560" fmla="*/ 7949879 w 9431965"/>
              <a:gd name="connsiteY1560" fmla="*/ 44054 h 196480"/>
              <a:gd name="connsiteX1561" fmla="*/ 7978591 w 9431965"/>
              <a:gd name="connsiteY1561" fmla="*/ 27008 h 196480"/>
              <a:gd name="connsiteX1562" fmla="*/ 7742103 w 9431965"/>
              <a:gd name="connsiteY1562" fmla="*/ 27008 h 196480"/>
              <a:gd name="connsiteX1563" fmla="*/ 7747771 w 9431965"/>
              <a:gd name="connsiteY1563" fmla="*/ 28774 h 196480"/>
              <a:gd name="connsiteX1564" fmla="*/ 7732491 w 9431965"/>
              <a:gd name="connsiteY1564" fmla="*/ 63154 h 196480"/>
              <a:gd name="connsiteX1565" fmla="*/ 7698111 w 9431965"/>
              <a:gd name="connsiteY1565" fmla="*/ 78434 h 196480"/>
              <a:gd name="connsiteX1566" fmla="*/ 7713391 w 9431965"/>
              <a:gd name="connsiteY1566" fmla="*/ 44054 h 196480"/>
              <a:gd name="connsiteX1567" fmla="*/ 7742103 w 9431965"/>
              <a:gd name="connsiteY1567" fmla="*/ 27008 h 196480"/>
              <a:gd name="connsiteX1568" fmla="*/ 7505613 w 9431965"/>
              <a:gd name="connsiteY1568" fmla="*/ 27008 h 196480"/>
              <a:gd name="connsiteX1569" fmla="*/ 7511281 w 9431965"/>
              <a:gd name="connsiteY1569" fmla="*/ 28774 h 196480"/>
              <a:gd name="connsiteX1570" fmla="*/ 7496001 w 9431965"/>
              <a:gd name="connsiteY1570" fmla="*/ 63154 h 196480"/>
              <a:gd name="connsiteX1571" fmla="*/ 7461621 w 9431965"/>
              <a:gd name="connsiteY1571" fmla="*/ 78434 h 196480"/>
              <a:gd name="connsiteX1572" fmla="*/ 7476901 w 9431965"/>
              <a:gd name="connsiteY1572" fmla="*/ 44054 h 196480"/>
              <a:gd name="connsiteX1573" fmla="*/ 7505613 w 9431965"/>
              <a:gd name="connsiteY1573" fmla="*/ 27008 h 196480"/>
              <a:gd name="connsiteX1574" fmla="*/ 7269123 w 9431965"/>
              <a:gd name="connsiteY1574" fmla="*/ 27008 h 196480"/>
              <a:gd name="connsiteX1575" fmla="*/ 7274791 w 9431965"/>
              <a:gd name="connsiteY1575" fmla="*/ 28774 h 196480"/>
              <a:gd name="connsiteX1576" fmla="*/ 7259511 w 9431965"/>
              <a:gd name="connsiteY1576" fmla="*/ 63154 h 196480"/>
              <a:gd name="connsiteX1577" fmla="*/ 7225131 w 9431965"/>
              <a:gd name="connsiteY1577" fmla="*/ 78434 h 196480"/>
              <a:gd name="connsiteX1578" fmla="*/ 7240411 w 9431965"/>
              <a:gd name="connsiteY1578" fmla="*/ 44054 h 196480"/>
              <a:gd name="connsiteX1579" fmla="*/ 7269123 w 9431965"/>
              <a:gd name="connsiteY1579" fmla="*/ 27008 h 196480"/>
              <a:gd name="connsiteX1580" fmla="*/ 7032635 w 9431965"/>
              <a:gd name="connsiteY1580" fmla="*/ 27008 h 196480"/>
              <a:gd name="connsiteX1581" fmla="*/ 7038303 w 9431965"/>
              <a:gd name="connsiteY1581" fmla="*/ 28774 h 196480"/>
              <a:gd name="connsiteX1582" fmla="*/ 7023023 w 9431965"/>
              <a:gd name="connsiteY1582" fmla="*/ 63154 h 196480"/>
              <a:gd name="connsiteX1583" fmla="*/ 6988643 w 9431965"/>
              <a:gd name="connsiteY1583" fmla="*/ 78434 h 196480"/>
              <a:gd name="connsiteX1584" fmla="*/ 7003923 w 9431965"/>
              <a:gd name="connsiteY1584" fmla="*/ 44054 h 196480"/>
              <a:gd name="connsiteX1585" fmla="*/ 7032635 w 9431965"/>
              <a:gd name="connsiteY1585" fmla="*/ 27008 h 196480"/>
              <a:gd name="connsiteX1586" fmla="*/ 6796145 w 9431965"/>
              <a:gd name="connsiteY1586" fmla="*/ 27008 h 196480"/>
              <a:gd name="connsiteX1587" fmla="*/ 6801813 w 9431965"/>
              <a:gd name="connsiteY1587" fmla="*/ 28774 h 196480"/>
              <a:gd name="connsiteX1588" fmla="*/ 6786533 w 9431965"/>
              <a:gd name="connsiteY1588" fmla="*/ 63154 h 196480"/>
              <a:gd name="connsiteX1589" fmla="*/ 6752153 w 9431965"/>
              <a:gd name="connsiteY1589" fmla="*/ 78434 h 196480"/>
              <a:gd name="connsiteX1590" fmla="*/ 6767433 w 9431965"/>
              <a:gd name="connsiteY1590" fmla="*/ 44054 h 196480"/>
              <a:gd name="connsiteX1591" fmla="*/ 6796145 w 9431965"/>
              <a:gd name="connsiteY1591" fmla="*/ 27008 h 196480"/>
              <a:gd name="connsiteX1592" fmla="*/ 6559655 w 9431965"/>
              <a:gd name="connsiteY1592" fmla="*/ 27008 h 196480"/>
              <a:gd name="connsiteX1593" fmla="*/ 6565323 w 9431965"/>
              <a:gd name="connsiteY1593" fmla="*/ 28774 h 196480"/>
              <a:gd name="connsiteX1594" fmla="*/ 6550043 w 9431965"/>
              <a:gd name="connsiteY1594" fmla="*/ 63154 h 196480"/>
              <a:gd name="connsiteX1595" fmla="*/ 6515663 w 9431965"/>
              <a:gd name="connsiteY1595" fmla="*/ 78434 h 196480"/>
              <a:gd name="connsiteX1596" fmla="*/ 6530943 w 9431965"/>
              <a:gd name="connsiteY1596" fmla="*/ 44054 h 196480"/>
              <a:gd name="connsiteX1597" fmla="*/ 6559655 w 9431965"/>
              <a:gd name="connsiteY1597" fmla="*/ 27008 h 196480"/>
              <a:gd name="connsiteX1598" fmla="*/ 6323167 w 9431965"/>
              <a:gd name="connsiteY1598" fmla="*/ 27008 h 196480"/>
              <a:gd name="connsiteX1599" fmla="*/ 6328835 w 9431965"/>
              <a:gd name="connsiteY1599" fmla="*/ 28774 h 196480"/>
              <a:gd name="connsiteX1600" fmla="*/ 6313555 w 9431965"/>
              <a:gd name="connsiteY1600" fmla="*/ 63154 h 196480"/>
              <a:gd name="connsiteX1601" fmla="*/ 6279175 w 9431965"/>
              <a:gd name="connsiteY1601" fmla="*/ 78434 h 196480"/>
              <a:gd name="connsiteX1602" fmla="*/ 6294455 w 9431965"/>
              <a:gd name="connsiteY1602" fmla="*/ 44054 h 196480"/>
              <a:gd name="connsiteX1603" fmla="*/ 6323167 w 9431965"/>
              <a:gd name="connsiteY1603" fmla="*/ 27008 h 196480"/>
              <a:gd name="connsiteX1604" fmla="*/ 6086677 w 9431965"/>
              <a:gd name="connsiteY1604" fmla="*/ 27008 h 196480"/>
              <a:gd name="connsiteX1605" fmla="*/ 6092345 w 9431965"/>
              <a:gd name="connsiteY1605" fmla="*/ 28774 h 196480"/>
              <a:gd name="connsiteX1606" fmla="*/ 6077065 w 9431965"/>
              <a:gd name="connsiteY1606" fmla="*/ 63154 h 196480"/>
              <a:gd name="connsiteX1607" fmla="*/ 6042685 w 9431965"/>
              <a:gd name="connsiteY1607" fmla="*/ 78434 h 196480"/>
              <a:gd name="connsiteX1608" fmla="*/ 6057965 w 9431965"/>
              <a:gd name="connsiteY1608" fmla="*/ 44054 h 196480"/>
              <a:gd name="connsiteX1609" fmla="*/ 6086677 w 9431965"/>
              <a:gd name="connsiteY1609" fmla="*/ 27008 h 196480"/>
              <a:gd name="connsiteX1610" fmla="*/ 5850188 w 9431965"/>
              <a:gd name="connsiteY1610" fmla="*/ 27008 h 196480"/>
              <a:gd name="connsiteX1611" fmla="*/ 5855856 w 9431965"/>
              <a:gd name="connsiteY1611" fmla="*/ 28774 h 196480"/>
              <a:gd name="connsiteX1612" fmla="*/ 5840576 w 9431965"/>
              <a:gd name="connsiteY1612" fmla="*/ 63154 h 196480"/>
              <a:gd name="connsiteX1613" fmla="*/ 5806196 w 9431965"/>
              <a:gd name="connsiteY1613" fmla="*/ 78434 h 196480"/>
              <a:gd name="connsiteX1614" fmla="*/ 5821476 w 9431965"/>
              <a:gd name="connsiteY1614" fmla="*/ 44054 h 196480"/>
              <a:gd name="connsiteX1615" fmla="*/ 5850188 w 9431965"/>
              <a:gd name="connsiteY1615" fmla="*/ 27008 h 196480"/>
              <a:gd name="connsiteX1616" fmla="*/ 5613699 w 9431965"/>
              <a:gd name="connsiteY1616" fmla="*/ 27008 h 196480"/>
              <a:gd name="connsiteX1617" fmla="*/ 5619367 w 9431965"/>
              <a:gd name="connsiteY1617" fmla="*/ 28774 h 196480"/>
              <a:gd name="connsiteX1618" fmla="*/ 5604087 w 9431965"/>
              <a:gd name="connsiteY1618" fmla="*/ 63154 h 196480"/>
              <a:gd name="connsiteX1619" fmla="*/ 5569707 w 9431965"/>
              <a:gd name="connsiteY1619" fmla="*/ 78434 h 196480"/>
              <a:gd name="connsiteX1620" fmla="*/ 5584987 w 9431965"/>
              <a:gd name="connsiteY1620" fmla="*/ 44054 h 196480"/>
              <a:gd name="connsiteX1621" fmla="*/ 5613699 w 9431965"/>
              <a:gd name="connsiteY1621" fmla="*/ 27008 h 196480"/>
              <a:gd name="connsiteX1622" fmla="*/ 5377209 w 9431965"/>
              <a:gd name="connsiteY1622" fmla="*/ 27008 h 196480"/>
              <a:gd name="connsiteX1623" fmla="*/ 5382877 w 9431965"/>
              <a:gd name="connsiteY1623" fmla="*/ 28774 h 196480"/>
              <a:gd name="connsiteX1624" fmla="*/ 5367597 w 9431965"/>
              <a:gd name="connsiteY1624" fmla="*/ 63154 h 196480"/>
              <a:gd name="connsiteX1625" fmla="*/ 5333217 w 9431965"/>
              <a:gd name="connsiteY1625" fmla="*/ 78434 h 196480"/>
              <a:gd name="connsiteX1626" fmla="*/ 5348497 w 9431965"/>
              <a:gd name="connsiteY1626" fmla="*/ 44054 h 196480"/>
              <a:gd name="connsiteX1627" fmla="*/ 5377209 w 9431965"/>
              <a:gd name="connsiteY1627" fmla="*/ 27008 h 196480"/>
              <a:gd name="connsiteX1628" fmla="*/ 5140720 w 9431965"/>
              <a:gd name="connsiteY1628" fmla="*/ 27008 h 196480"/>
              <a:gd name="connsiteX1629" fmla="*/ 5146388 w 9431965"/>
              <a:gd name="connsiteY1629" fmla="*/ 28774 h 196480"/>
              <a:gd name="connsiteX1630" fmla="*/ 5131108 w 9431965"/>
              <a:gd name="connsiteY1630" fmla="*/ 63154 h 196480"/>
              <a:gd name="connsiteX1631" fmla="*/ 5096728 w 9431965"/>
              <a:gd name="connsiteY1631" fmla="*/ 78434 h 196480"/>
              <a:gd name="connsiteX1632" fmla="*/ 5112008 w 9431965"/>
              <a:gd name="connsiteY1632" fmla="*/ 44054 h 196480"/>
              <a:gd name="connsiteX1633" fmla="*/ 5140720 w 9431965"/>
              <a:gd name="connsiteY1633" fmla="*/ 27008 h 196480"/>
              <a:gd name="connsiteX1634" fmla="*/ 4904230 w 9431965"/>
              <a:gd name="connsiteY1634" fmla="*/ 27008 h 196480"/>
              <a:gd name="connsiteX1635" fmla="*/ 4909898 w 9431965"/>
              <a:gd name="connsiteY1635" fmla="*/ 28774 h 196480"/>
              <a:gd name="connsiteX1636" fmla="*/ 4894618 w 9431965"/>
              <a:gd name="connsiteY1636" fmla="*/ 63154 h 196480"/>
              <a:gd name="connsiteX1637" fmla="*/ 4860238 w 9431965"/>
              <a:gd name="connsiteY1637" fmla="*/ 78434 h 196480"/>
              <a:gd name="connsiteX1638" fmla="*/ 4875518 w 9431965"/>
              <a:gd name="connsiteY1638" fmla="*/ 44054 h 196480"/>
              <a:gd name="connsiteX1639" fmla="*/ 4904230 w 9431965"/>
              <a:gd name="connsiteY1639" fmla="*/ 27008 h 196480"/>
              <a:gd name="connsiteX1640" fmla="*/ 4655326 w 9431965"/>
              <a:gd name="connsiteY1640" fmla="*/ 27008 h 196480"/>
              <a:gd name="connsiteX1641" fmla="*/ 4660994 w 9431965"/>
              <a:gd name="connsiteY1641" fmla="*/ 28774 h 196480"/>
              <a:gd name="connsiteX1642" fmla="*/ 4645714 w 9431965"/>
              <a:gd name="connsiteY1642" fmla="*/ 63154 h 196480"/>
              <a:gd name="connsiteX1643" fmla="*/ 4611334 w 9431965"/>
              <a:gd name="connsiteY1643" fmla="*/ 78434 h 196480"/>
              <a:gd name="connsiteX1644" fmla="*/ 4626614 w 9431965"/>
              <a:gd name="connsiteY1644" fmla="*/ 44054 h 196480"/>
              <a:gd name="connsiteX1645" fmla="*/ 4655326 w 9431965"/>
              <a:gd name="connsiteY1645" fmla="*/ 27008 h 196480"/>
              <a:gd name="connsiteX1646" fmla="*/ 4418841 w 9431965"/>
              <a:gd name="connsiteY1646" fmla="*/ 27008 h 196480"/>
              <a:gd name="connsiteX1647" fmla="*/ 4424509 w 9431965"/>
              <a:gd name="connsiteY1647" fmla="*/ 28774 h 196480"/>
              <a:gd name="connsiteX1648" fmla="*/ 4409229 w 9431965"/>
              <a:gd name="connsiteY1648" fmla="*/ 63154 h 196480"/>
              <a:gd name="connsiteX1649" fmla="*/ 4374849 w 9431965"/>
              <a:gd name="connsiteY1649" fmla="*/ 78434 h 196480"/>
              <a:gd name="connsiteX1650" fmla="*/ 4390129 w 9431965"/>
              <a:gd name="connsiteY1650" fmla="*/ 44054 h 196480"/>
              <a:gd name="connsiteX1651" fmla="*/ 4418841 w 9431965"/>
              <a:gd name="connsiteY1651" fmla="*/ 27008 h 196480"/>
              <a:gd name="connsiteX1652" fmla="*/ 4182352 w 9431965"/>
              <a:gd name="connsiteY1652" fmla="*/ 27008 h 196480"/>
              <a:gd name="connsiteX1653" fmla="*/ 4188020 w 9431965"/>
              <a:gd name="connsiteY1653" fmla="*/ 28774 h 196480"/>
              <a:gd name="connsiteX1654" fmla="*/ 4172740 w 9431965"/>
              <a:gd name="connsiteY1654" fmla="*/ 63154 h 196480"/>
              <a:gd name="connsiteX1655" fmla="*/ 4138360 w 9431965"/>
              <a:gd name="connsiteY1655" fmla="*/ 78434 h 196480"/>
              <a:gd name="connsiteX1656" fmla="*/ 4153640 w 9431965"/>
              <a:gd name="connsiteY1656" fmla="*/ 44054 h 196480"/>
              <a:gd name="connsiteX1657" fmla="*/ 4182352 w 9431965"/>
              <a:gd name="connsiteY1657" fmla="*/ 27008 h 196480"/>
              <a:gd name="connsiteX1658" fmla="*/ 3945866 w 9431965"/>
              <a:gd name="connsiteY1658" fmla="*/ 27008 h 196480"/>
              <a:gd name="connsiteX1659" fmla="*/ 3951534 w 9431965"/>
              <a:gd name="connsiteY1659" fmla="*/ 28774 h 196480"/>
              <a:gd name="connsiteX1660" fmla="*/ 3936255 w 9431965"/>
              <a:gd name="connsiteY1660" fmla="*/ 63154 h 196480"/>
              <a:gd name="connsiteX1661" fmla="*/ 3901875 w 9431965"/>
              <a:gd name="connsiteY1661" fmla="*/ 78434 h 196480"/>
              <a:gd name="connsiteX1662" fmla="*/ 3917154 w 9431965"/>
              <a:gd name="connsiteY1662" fmla="*/ 44054 h 196480"/>
              <a:gd name="connsiteX1663" fmla="*/ 3945866 w 9431965"/>
              <a:gd name="connsiteY1663" fmla="*/ 27008 h 196480"/>
              <a:gd name="connsiteX1664" fmla="*/ 3709377 w 9431965"/>
              <a:gd name="connsiteY1664" fmla="*/ 27008 h 196480"/>
              <a:gd name="connsiteX1665" fmla="*/ 3715046 w 9431965"/>
              <a:gd name="connsiteY1665" fmla="*/ 28774 h 196480"/>
              <a:gd name="connsiteX1666" fmla="*/ 3699766 w 9431965"/>
              <a:gd name="connsiteY1666" fmla="*/ 63154 h 196480"/>
              <a:gd name="connsiteX1667" fmla="*/ 3665386 w 9431965"/>
              <a:gd name="connsiteY1667" fmla="*/ 78434 h 196480"/>
              <a:gd name="connsiteX1668" fmla="*/ 3680666 w 9431965"/>
              <a:gd name="connsiteY1668" fmla="*/ 44054 h 196480"/>
              <a:gd name="connsiteX1669" fmla="*/ 3709377 w 9431965"/>
              <a:gd name="connsiteY1669" fmla="*/ 27008 h 196480"/>
              <a:gd name="connsiteX1670" fmla="*/ 3472888 w 9431965"/>
              <a:gd name="connsiteY1670" fmla="*/ 27008 h 196480"/>
              <a:gd name="connsiteX1671" fmla="*/ 3478557 w 9431965"/>
              <a:gd name="connsiteY1671" fmla="*/ 28774 h 196480"/>
              <a:gd name="connsiteX1672" fmla="*/ 3463277 w 9431965"/>
              <a:gd name="connsiteY1672" fmla="*/ 63154 h 196480"/>
              <a:gd name="connsiteX1673" fmla="*/ 3428897 w 9431965"/>
              <a:gd name="connsiteY1673" fmla="*/ 78434 h 196480"/>
              <a:gd name="connsiteX1674" fmla="*/ 3444177 w 9431965"/>
              <a:gd name="connsiteY1674" fmla="*/ 44054 h 196480"/>
              <a:gd name="connsiteX1675" fmla="*/ 3472888 w 9431965"/>
              <a:gd name="connsiteY1675" fmla="*/ 27008 h 196480"/>
              <a:gd name="connsiteX1676" fmla="*/ 3236398 w 9431965"/>
              <a:gd name="connsiteY1676" fmla="*/ 27008 h 196480"/>
              <a:gd name="connsiteX1677" fmla="*/ 3242066 w 9431965"/>
              <a:gd name="connsiteY1677" fmla="*/ 28774 h 196480"/>
              <a:gd name="connsiteX1678" fmla="*/ 3226787 w 9431965"/>
              <a:gd name="connsiteY1678" fmla="*/ 63154 h 196480"/>
              <a:gd name="connsiteX1679" fmla="*/ 3192407 w 9431965"/>
              <a:gd name="connsiteY1679" fmla="*/ 78434 h 196480"/>
              <a:gd name="connsiteX1680" fmla="*/ 3207688 w 9431965"/>
              <a:gd name="connsiteY1680" fmla="*/ 44054 h 196480"/>
              <a:gd name="connsiteX1681" fmla="*/ 3236398 w 9431965"/>
              <a:gd name="connsiteY1681" fmla="*/ 27008 h 196480"/>
              <a:gd name="connsiteX1682" fmla="*/ 2999910 w 9431965"/>
              <a:gd name="connsiteY1682" fmla="*/ 27008 h 196480"/>
              <a:gd name="connsiteX1683" fmla="*/ 3005578 w 9431965"/>
              <a:gd name="connsiteY1683" fmla="*/ 28774 h 196480"/>
              <a:gd name="connsiteX1684" fmla="*/ 2990299 w 9431965"/>
              <a:gd name="connsiteY1684" fmla="*/ 63154 h 196480"/>
              <a:gd name="connsiteX1685" fmla="*/ 2955918 w 9431965"/>
              <a:gd name="connsiteY1685" fmla="*/ 78434 h 196480"/>
              <a:gd name="connsiteX1686" fmla="*/ 2971198 w 9431965"/>
              <a:gd name="connsiteY1686" fmla="*/ 44054 h 196480"/>
              <a:gd name="connsiteX1687" fmla="*/ 2999910 w 9431965"/>
              <a:gd name="connsiteY1687" fmla="*/ 27008 h 196480"/>
              <a:gd name="connsiteX1688" fmla="*/ 2763421 w 9431965"/>
              <a:gd name="connsiteY1688" fmla="*/ 27008 h 196480"/>
              <a:gd name="connsiteX1689" fmla="*/ 2769089 w 9431965"/>
              <a:gd name="connsiteY1689" fmla="*/ 28774 h 196480"/>
              <a:gd name="connsiteX1690" fmla="*/ 2753809 w 9431965"/>
              <a:gd name="connsiteY1690" fmla="*/ 63154 h 196480"/>
              <a:gd name="connsiteX1691" fmla="*/ 2719429 w 9431965"/>
              <a:gd name="connsiteY1691" fmla="*/ 78434 h 196480"/>
              <a:gd name="connsiteX1692" fmla="*/ 2734709 w 9431965"/>
              <a:gd name="connsiteY1692" fmla="*/ 44054 h 196480"/>
              <a:gd name="connsiteX1693" fmla="*/ 2763421 w 9431965"/>
              <a:gd name="connsiteY1693" fmla="*/ 27008 h 196480"/>
              <a:gd name="connsiteX1694" fmla="*/ 2526931 w 9431965"/>
              <a:gd name="connsiteY1694" fmla="*/ 27008 h 196480"/>
              <a:gd name="connsiteX1695" fmla="*/ 2532600 w 9431965"/>
              <a:gd name="connsiteY1695" fmla="*/ 28774 h 196480"/>
              <a:gd name="connsiteX1696" fmla="*/ 2517320 w 9431965"/>
              <a:gd name="connsiteY1696" fmla="*/ 63154 h 196480"/>
              <a:gd name="connsiteX1697" fmla="*/ 2482940 w 9431965"/>
              <a:gd name="connsiteY1697" fmla="*/ 78434 h 196480"/>
              <a:gd name="connsiteX1698" fmla="*/ 2498220 w 9431965"/>
              <a:gd name="connsiteY1698" fmla="*/ 44054 h 196480"/>
              <a:gd name="connsiteX1699" fmla="*/ 2526931 w 9431965"/>
              <a:gd name="connsiteY1699" fmla="*/ 27008 h 196480"/>
              <a:gd name="connsiteX1700" fmla="*/ 2290443 w 9431965"/>
              <a:gd name="connsiteY1700" fmla="*/ 27008 h 196480"/>
              <a:gd name="connsiteX1701" fmla="*/ 2296112 w 9431965"/>
              <a:gd name="connsiteY1701" fmla="*/ 28774 h 196480"/>
              <a:gd name="connsiteX1702" fmla="*/ 2280832 w 9431965"/>
              <a:gd name="connsiteY1702" fmla="*/ 63154 h 196480"/>
              <a:gd name="connsiteX1703" fmla="*/ 2246452 w 9431965"/>
              <a:gd name="connsiteY1703" fmla="*/ 78434 h 196480"/>
              <a:gd name="connsiteX1704" fmla="*/ 2261732 w 9431965"/>
              <a:gd name="connsiteY1704" fmla="*/ 44054 h 196480"/>
              <a:gd name="connsiteX1705" fmla="*/ 2290443 w 9431965"/>
              <a:gd name="connsiteY1705" fmla="*/ 27008 h 196480"/>
              <a:gd name="connsiteX1706" fmla="*/ 2053955 w 9431965"/>
              <a:gd name="connsiteY1706" fmla="*/ 27008 h 196480"/>
              <a:gd name="connsiteX1707" fmla="*/ 2059623 w 9431965"/>
              <a:gd name="connsiteY1707" fmla="*/ 28774 h 196480"/>
              <a:gd name="connsiteX1708" fmla="*/ 2044344 w 9431965"/>
              <a:gd name="connsiteY1708" fmla="*/ 63154 h 196480"/>
              <a:gd name="connsiteX1709" fmla="*/ 2009964 w 9431965"/>
              <a:gd name="connsiteY1709" fmla="*/ 78434 h 196480"/>
              <a:gd name="connsiteX1710" fmla="*/ 2025244 w 9431965"/>
              <a:gd name="connsiteY1710" fmla="*/ 44054 h 196480"/>
              <a:gd name="connsiteX1711" fmla="*/ 2053955 w 9431965"/>
              <a:gd name="connsiteY1711" fmla="*/ 27008 h 196480"/>
              <a:gd name="connsiteX1712" fmla="*/ 1817464 w 9431965"/>
              <a:gd name="connsiteY1712" fmla="*/ 27008 h 196480"/>
              <a:gd name="connsiteX1713" fmla="*/ 1823134 w 9431965"/>
              <a:gd name="connsiteY1713" fmla="*/ 28774 h 196480"/>
              <a:gd name="connsiteX1714" fmla="*/ 1807854 w 9431965"/>
              <a:gd name="connsiteY1714" fmla="*/ 63154 h 196480"/>
              <a:gd name="connsiteX1715" fmla="*/ 1773474 w 9431965"/>
              <a:gd name="connsiteY1715" fmla="*/ 78434 h 196480"/>
              <a:gd name="connsiteX1716" fmla="*/ 1788753 w 9431965"/>
              <a:gd name="connsiteY1716" fmla="*/ 44054 h 196480"/>
              <a:gd name="connsiteX1717" fmla="*/ 1817464 w 9431965"/>
              <a:gd name="connsiteY1717" fmla="*/ 27008 h 196480"/>
              <a:gd name="connsiteX1718" fmla="*/ 1580975 w 9431965"/>
              <a:gd name="connsiteY1718" fmla="*/ 27008 h 196480"/>
              <a:gd name="connsiteX1719" fmla="*/ 1586643 w 9431965"/>
              <a:gd name="connsiteY1719" fmla="*/ 28774 h 196480"/>
              <a:gd name="connsiteX1720" fmla="*/ 1571364 w 9431965"/>
              <a:gd name="connsiteY1720" fmla="*/ 63154 h 196480"/>
              <a:gd name="connsiteX1721" fmla="*/ 1536984 w 9431965"/>
              <a:gd name="connsiteY1721" fmla="*/ 78434 h 196480"/>
              <a:gd name="connsiteX1722" fmla="*/ 1552264 w 9431965"/>
              <a:gd name="connsiteY1722" fmla="*/ 44054 h 196480"/>
              <a:gd name="connsiteX1723" fmla="*/ 1580975 w 9431965"/>
              <a:gd name="connsiteY1723" fmla="*/ 27008 h 196480"/>
              <a:gd name="connsiteX1724" fmla="*/ 1344485 w 9431965"/>
              <a:gd name="connsiteY1724" fmla="*/ 27008 h 196480"/>
              <a:gd name="connsiteX1725" fmla="*/ 1350153 w 9431965"/>
              <a:gd name="connsiteY1725" fmla="*/ 28774 h 196480"/>
              <a:gd name="connsiteX1726" fmla="*/ 1334873 w 9431965"/>
              <a:gd name="connsiteY1726" fmla="*/ 63154 h 196480"/>
              <a:gd name="connsiteX1727" fmla="*/ 1300493 w 9431965"/>
              <a:gd name="connsiteY1727" fmla="*/ 78434 h 196480"/>
              <a:gd name="connsiteX1728" fmla="*/ 1315773 w 9431965"/>
              <a:gd name="connsiteY1728" fmla="*/ 44054 h 196480"/>
              <a:gd name="connsiteX1729" fmla="*/ 1344485 w 9431965"/>
              <a:gd name="connsiteY1729" fmla="*/ 27008 h 196480"/>
              <a:gd name="connsiteX1730" fmla="*/ 1107996 w 9431965"/>
              <a:gd name="connsiteY1730" fmla="*/ 27008 h 196480"/>
              <a:gd name="connsiteX1731" fmla="*/ 1113664 w 9431965"/>
              <a:gd name="connsiteY1731" fmla="*/ 28774 h 196480"/>
              <a:gd name="connsiteX1732" fmla="*/ 1098384 w 9431965"/>
              <a:gd name="connsiteY1732" fmla="*/ 63154 h 196480"/>
              <a:gd name="connsiteX1733" fmla="*/ 1064005 w 9431965"/>
              <a:gd name="connsiteY1733" fmla="*/ 78434 h 196480"/>
              <a:gd name="connsiteX1734" fmla="*/ 1079285 w 9431965"/>
              <a:gd name="connsiteY1734" fmla="*/ 44054 h 196480"/>
              <a:gd name="connsiteX1735" fmla="*/ 1107996 w 9431965"/>
              <a:gd name="connsiteY1735" fmla="*/ 27008 h 196480"/>
              <a:gd name="connsiteX1736" fmla="*/ 871505 w 9431965"/>
              <a:gd name="connsiteY1736" fmla="*/ 27008 h 196480"/>
              <a:gd name="connsiteX1737" fmla="*/ 877174 w 9431965"/>
              <a:gd name="connsiteY1737" fmla="*/ 28774 h 196480"/>
              <a:gd name="connsiteX1738" fmla="*/ 861894 w 9431965"/>
              <a:gd name="connsiteY1738" fmla="*/ 63154 h 196480"/>
              <a:gd name="connsiteX1739" fmla="*/ 827514 w 9431965"/>
              <a:gd name="connsiteY1739" fmla="*/ 78434 h 196480"/>
              <a:gd name="connsiteX1740" fmla="*/ 842794 w 9431965"/>
              <a:gd name="connsiteY1740" fmla="*/ 44054 h 196480"/>
              <a:gd name="connsiteX1741" fmla="*/ 871505 w 9431965"/>
              <a:gd name="connsiteY1741" fmla="*/ 27008 h 196480"/>
              <a:gd name="connsiteX1742" fmla="*/ 635016 w 9431965"/>
              <a:gd name="connsiteY1742" fmla="*/ 27008 h 196480"/>
              <a:gd name="connsiteX1743" fmla="*/ 640684 w 9431965"/>
              <a:gd name="connsiteY1743" fmla="*/ 28774 h 196480"/>
              <a:gd name="connsiteX1744" fmla="*/ 625404 w 9431965"/>
              <a:gd name="connsiteY1744" fmla="*/ 63154 h 196480"/>
              <a:gd name="connsiteX1745" fmla="*/ 591024 w 9431965"/>
              <a:gd name="connsiteY1745" fmla="*/ 78434 h 196480"/>
              <a:gd name="connsiteX1746" fmla="*/ 606304 w 9431965"/>
              <a:gd name="connsiteY1746" fmla="*/ 44054 h 196480"/>
              <a:gd name="connsiteX1747" fmla="*/ 635016 w 9431965"/>
              <a:gd name="connsiteY1747" fmla="*/ 27008 h 196480"/>
              <a:gd name="connsiteX1748" fmla="*/ 398528 w 9431965"/>
              <a:gd name="connsiteY1748" fmla="*/ 27008 h 196480"/>
              <a:gd name="connsiteX1749" fmla="*/ 404196 w 9431965"/>
              <a:gd name="connsiteY1749" fmla="*/ 28774 h 196480"/>
              <a:gd name="connsiteX1750" fmla="*/ 388916 w 9431965"/>
              <a:gd name="connsiteY1750" fmla="*/ 63154 h 196480"/>
              <a:gd name="connsiteX1751" fmla="*/ 354537 w 9431965"/>
              <a:gd name="connsiteY1751" fmla="*/ 78434 h 196480"/>
              <a:gd name="connsiteX1752" fmla="*/ 369817 w 9431965"/>
              <a:gd name="connsiteY1752" fmla="*/ 44054 h 196480"/>
              <a:gd name="connsiteX1753" fmla="*/ 398528 w 9431965"/>
              <a:gd name="connsiteY1753" fmla="*/ 27008 h 196480"/>
              <a:gd name="connsiteX1754" fmla="*/ 162038 w 9431965"/>
              <a:gd name="connsiteY1754" fmla="*/ 27008 h 196480"/>
              <a:gd name="connsiteX1755" fmla="*/ 167707 w 9431965"/>
              <a:gd name="connsiteY1755" fmla="*/ 28774 h 196480"/>
              <a:gd name="connsiteX1756" fmla="*/ 152427 w 9431965"/>
              <a:gd name="connsiteY1756" fmla="*/ 63154 h 196480"/>
              <a:gd name="connsiteX1757" fmla="*/ 118047 w 9431965"/>
              <a:gd name="connsiteY1757" fmla="*/ 78434 h 196480"/>
              <a:gd name="connsiteX1758" fmla="*/ 133327 w 9431965"/>
              <a:gd name="connsiteY1758" fmla="*/ 44054 h 196480"/>
              <a:gd name="connsiteX1759" fmla="*/ 162038 w 9431965"/>
              <a:gd name="connsiteY1759" fmla="*/ 27008 h 196480"/>
              <a:gd name="connsiteX1760" fmla="*/ 9333725 w 9431965"/>
              <a:gd name="connsiteY1760" fmla="*/ 0 h 196480"/>
              <a:gd name="connsiteX1761" fmla="*/ 9347231 w 9431965"/>
              <a:gd name="connsiteY1761" fmla="*/ 35115 h 196480"/>
              <a:gd name="connsiteX1762" fmla="*/ 9333725 w 9431965"/>
              <a:gd name="connsiteY1762" fmla="*/ 70230 h 196480"/>
              <a:gd name="connsiteX1763" fmla="*/ 9320219 w 9431965"/>
              <a:gd name="connsiteY1763" fmla="*/ 35115 h 196480"/>
              <a:gd name="connsiteX1764" fmla="*/ 9333725 w 9431965"/>
              <a:gd name="connsiteY1764" fmla="*/ 0 h 196480"/>
              <a:gd name="connsiteX1765" fmla="*/ 9097241 w 9431965"/>
              <a:gd name="connsiteY1765" fmla="*/ 0 h 196480"/>
              <a:gd name="connsiteX1766" fmla="*/ 9110747 w 9431965"/>
              <a:gd name="connsiteY1766" fmla="*/ 35115 h 196480"/>
              <a:gd name="connsiteX1767" fmla="*/ 9097241 w 9431965"/>
              <a:gd name="connsiteY1767" fmla="*/ 70230 h 196480"/>
              <a:gd name="connsiteX1768" fmla="*/ 9083735 w 9431965"/>
              <a:gd name="connsiteY1768" fmla="*/ 35115 h 196480"/>
              <a:gd name="connsiteX1769" fmla="*/ 9097241 w 9431965"/>
              <a:gd name="connsiteY1769" fmla="*/ 0 h 196480"/>
              <a:gd name="connsiteX1770" fmla="*/ 8860751 w 9431965"/>
              <a:gd name="connsiteY1770" fmla="*/ 0 h 196480"/>
              <a:gd name="connsiteX1771" fmla="*/ 8874257 w 9431965"/>
              <a:gd name="connsiteY1771" fmla="*/ 35115 h 196480"/>
              <a:gd name="connsiteX1772" fmla="*/ 8860751 w 9431965"/>
              <a:gd name="connsiteY1772" fmla="*/ 70230 h 196480"/>
              <a:gd name="connsiteX1773" fmla="*/ 8847245 w 9431965"/>
              <a:gd name="connsiteY1773" fmla="*/ 35115 h 196480"/>
              <a:gd name="connsiteX1774" fmla="*/ 8860751 w 9431965"/>
              <a:gd name="connsiteY1774" fmla="*/ 0 h 196480"/>
              <a:gd name="connsiteX1775" fmla="*/ 8624262 w 9431965"/>
              <a:gd name="connsiteY1775" fmla="*/ 0 h 196480"/>
              <a:gd name="connsiteX1776" fmla="*/ 8637768 w 9431965"/>
              <a:gd name="connsiteY1776" fmla="*/ 35115 h 196480"/>
              <a:gd name="connsiteX1777" fmla="*/ 8624262 w 9431965"/>
              <a:gd name="connsiteY1777" fmla="*/ 70230 h 196480"/>
              <a:gd name="connsiteX1778" fmla="*/ 8610756 w 9431965"/>
              <a:gd name="connsiteY1778" fmla="*/ 35115 h 196480"/>
              <a:gd name="connsiteX1779" fmla="*/ 8624262 w 9431965"/>
              <a:gd name="connsiteY1779" fmla="*/ 0 h 196480"/>
              <a:gd name="connsiteX1780" fmla="*/ 8387773 w 9431965"/>
              <a:gd name="connsiteY1780" fmla="*/ 0 h 196480"/>
              <a:gd name="connsiteX1781" fmla="*/ 8401279 w 9431965"/>
              <a:gd name="connsiteY1781" fmla="*/ 35115 h 196480"/>
              <a:gd name="connsiteX1782" fmla="*/ 8387773 w 9431965"/>
              <a:gd name="connsiteY1782" fmla="*/ 70230 h 196480"/>
              <a:gd name="connsiteX1783" fmla="*/ 8374267 w 9431965"/>
              <a:gd name="connsiteY1783" fmla="*/ 35115 h 196480"/>
              <a:gd name="connsiteX1784" fmla="*/ 8387773 w 9431965"/>
              <a:gd name="connsiteY1784" fmla="*/ 0 h 196480"/>
              <a:gd name="connsiteX1785" fmla="*/ 8151283 w 9431965"/>
              <a:gd name="connsiteY1785" fmla="*/ 0 h 196480"/>
              <a:gd name="connsiteX1786" fmla="*/ 8164789 w 9431965"/>
              <a:gd name="connsiteY1786" fmla="*/ 35115 h 196480"/>
              <a:gd name="connsiteX1787" fmla="*/ 8151283 w 9431965"/>
              <a:gd name="connsiteY1787" fmla="*/ 70230 h 196480"/>
              <a:gd name="connsiteX1788" fmla="*/ 8137777 w 9431965"/>
              <a:gd name="connsiteY1788" fmla="*/ 35115 h 196480"/>
              <a:gd name="connsiteX1789" fmla="*/ 8151283 w 9431965"/>
              <a:gd name="connsiteY1789" fmla="*/ 0 h 196480"/>
              <a:gd name="connsiteX1790" fmla="*/ 7914793 w 9431965"/>
              <a:gd name="connsiteY1790" fmla="*/ 0 h 196480"/>
              <a:gd name="connsiteX1791" fmla="*/ 7928299 w 9431965"/>
              <a:gd name="connsiteY1791" fmla="*/ 35115 h 196480"/>
              <a:gd name="connsiteX1792" fmla="*/ 7914793 w 9431965"/>
              <a:gd name="connsiteY1792" fmla="*/ 70230 h 196480"/>
              <a:gd name="connsiteX1793" fmla="*/ 7901287 w 9431965"/>
              <a:gd name="connsiteY1793" fmla="*/ 35115 h 196480"/>
              <a:gd name="connsiteX1794" fmla="*/ 7914793 w 9431965"/>
              <a:gd name="connsiteY1794" fmla="*/ 0 h 196480"/>
              <a:gd name="connsiteX1795" fmla="*/ 7678305 w 9431965"/>
              <a:gd name="connsiteY1795" fmla="*/ 0 h 196480"/>
              <a:gd name="connsiteX1796" fmla="*/ 7691811 w 9431965"/>
              <a:gd name="connsiteY1796" fmla="*/ 35115 h 196480"/>
              <a:gd name="connsiteX1797" fmla="*/ 7678305 w 9431965"/>
              <a:gd name="connsiteY1797" fmla="*/ 70230 h 196480"/>
              <a:gd name="connsiteX1798" fmla="*/ 7664799 w 9431965"/>
              <a:gd name="connsiteY1798" fmla="*/ 35115 h 196480"/>
              <a:gd name="connsiteX1799" fmla="*/ 7678305 w 9431965"/>
              <a:gd name="connsiteY1799" fmla="*/ 0 h 196480"/>
              <a:gd name="connsiteX1800" fmla="*/ 7441815 w 9431965"/>
              <a:gd name="connsiteY1800" fmla="*/ 0 h 196480"/>
              <a:gd name="connsiteX1801" fmla="*/ 7455321 w 9431965"/>
              <a:gd name="connsiteY1801" fmla="*/ 35115 h 196480"/>
              <a:gd name="connsiteX1802" fmla="*/ 7441815 w 9431965"/>
              <a:gd name="connsiteY1802" fmla="*/ 70230 h 196480"/>
              <a:gd name="connsiteX1803" fmla="*/ 7428309 w 9431965"/>
              <a:gd name="connsiteY1803" fmla="*/ 35115 h 196480"/>
              <a:gd name="connsiteX1804" fmla="*/ 7441815 w 9431965"/>
              <a:gd name="connsiteY1804" fmla="*/ 0 h 196480"/>
              <a:gd name="connsiteX1805" fmla="*/ 7205325 w 9431965"/>
              <a:gd name="connsiteY1805" fmla="*/ 0 h 196480"/>
              <a:gd name="connsiteX1806" fmla="*/ 7218831 w 9431965"/>
              <a:gd name="connsiteY1806" fmla="*/ 35115 h 196480"/>
              <a:gd name="connsiteX1807" fmla="*/ 7205325 w 9431965"/>
              <a:gd name="connsiteY1807" fmla="*/ 70230 h 196480"/>
              <a:gd name="connsiteX1808" fmla="*/ 7191819 w 9431965"/>
              <a:gd name="connsiteY1808" fmla="*/ 35115 h 196480"/>
              <a:gd name="connsiteX1809" fmla="*/ 7205325 w 9431965"/>
              <a:gd name="connsiteY1809" fmla="*/ 0 h 196480"/>
              <a:gd name="connsiteX1810" fmla="*/ 6968837 w 9431965"/>
              <a:gd name="connsiteY1810" fmla="*/ 0 h 196480"/>
              <a:gd name="connsiteX1811" fmla="*/ 6982343 w 9431965"/>
              <a:gd name="connsiteY1811" fmla="*/ 35115 h 196480"/>
              <a:gd name="connsiteX1812" fmla="*/ 6968837 w 9431965"/>
              <a:gd name="connsiteY1812" fmla="*/ 70230 h 196480"/>
              <a:gd name="connsiteX1813" fmla="*/ 6955331 w 9431965"/>
              <a:gd name="connsiteY1813" fmla="*/ 35115 h 196480"/>
              <a:gd name="connsiteX1814" fmla="*/ 6968837 w 9431965"/>
              <a:gd name="connsiteY1814" fmla="*/ 0 h 196480"/>
              <a:gd name="connsiteX1815" fmla="*/ 6732347 w 9431965"/>
              <a:gd name="connsiteY1815" fmla="*/ 0 h 196480"/>
              <a:gd name="connsiteX1816" fmla="*/ 6745853 w 9431965"/>
              <a:gd name="connsiteY1816" fmla="*/ 35115 h 196480"/>
              <a:gd name="connsiteX1817" fmla="*/ 6732347 w 9431965"/>
              <a:gd name="connsiteY1817" fmla="*/ 70230 h 196480"/>
              <a:gd name="connsiteX1818" fmla="*/ 6718841 w 9431965"/>
              <a:gd name="connsiteY1818" fmla="*/ 35115 h 196480"/>
              <a:gd name="connsiteX1819" fmla="*/ 6732347 w 9431965"/>
              <a:gd name="connsiteY1819" fmla="*/ 0 h 196480"/>
              <a:gd name="connsiteX1820" fmla="*/ 6495857 w 9431965"/>
              <a:gd name="connsiteY1820" fmla="*/ 0 h 196480"/>
              <a:gd name="connsiteX1821" fmla="*/ 6509363 w 9431965"/>
              <a:gd name="connsiteY1821" fmla="*/ 35115 h 196480"/>
              <a:gd name="connsiteX1822" fmla="*/ 6495857 w 9431965"/>
              <a:gd name="connsiteY1822" fmla="*/ 70230 h 196480"/>
              <a:gd name="connsiteX1823" fmla="*/ 6482351 w 9431965"/>
              <a:gd name="connsiteY1823" fmla="*/ 35115 h 196480"/>
              <a:gd name="connsiteX1824" fmla="*/ 6495857 w 9431965"/>
              <a:gd name="connsiteY1824" fmla="*/ 0 h 196480"/>
              <a:gd name="connsiteX1825" fmla="*/ 6259369 w 9431965"/>
              <a:gd name="connsiteY1825" fmla="*/ 0 h 196480"/>
              <a:gd name="connsiteX1826" fmla="*/ 6272875 w 9431965"/>
              <a:gd name="connsiteY1826" fmla="*/ 35115 h 196480"/>
              <a:gd name="connsiteX1827" fmla="*/ 6259369 w 9431965"/>
              <a:gd name="connsiteY1827" fmla="*/ 70230 h 196480"/>
              <a:gd name="connsiteX1828" fmla="*/ 6245863 w 9431965"/>
              <a:gd name="connsiteY1828" fmla="*/ 35115 h 196480"/>
              <a:gd name="connsiteX1829" fmla="*/ 6259369 w 9431965"/>
              <a:gd name="connsiteY1829" fmla="*/ 0 h 196480"/>
              <a:gd name="connsiteX1830" fmla="*/ 6022879 w 9431965"/>
              <a:gd name="connsiteY1830" fmla="*/ 0 h 196480"/>
              <a:gd name="connsiteX1831" fmla="*/ 6036385 w 9431965"/>
              <a:gd name="connsiteY1831" fmla="*/ 35115 h 196480"/>
              <a:gd name="connsiteX1832" fmla="*/ 6022879 w 9431965"/>
              <a:gd name="connsiteY1832" fmla="*/ 70230 h 196480"/>
              <a:gd name="connsiteX1833" fmla="*/ 6009373 w 9431965"/>
              <a:gd name="connsiteY1833" fmla="*/ 35115 h 196480"/>
              <a:gd name="connsiteX1834" fmla="*/ 6022879 w 9431965"/>
              <a:gd name="connsiteY1834" fmla="*/ 0 h 196480"/>
              <a:gd name="connsiteX1835" fmla="*/ 5786390 w 9431965"/>
              <a:gd name="connsiteY1835" fmla="*/ 0 h 196480"/>
              <a:gd name="connsiteX1836" fmla="*/ 5799896 w 9431965"/>
              <a:gd name="connsiteY1836" fmla="*/ 35115 h 196480"/>
              <a:gd name="connsiteX1837" fmla="*/ 5786390 w 9431965"/>
              <a:gd name="connsiteY1837" fmla="*/ 70230 h 196480"/>
              <a:gd name="connsiteX1838" fmla="*/ 5772884 w 9431965"/>
              <a:gd name="connsiteY1838" fmla="*/ 35115 h 196480"/>
              <a:gd name="connsiteX1839" fmla="*/ 5786390 w 9431965"/>
              <a:gd name="connsiteY1839" fmla="*/ 0 h 196480"/>
              <a:gd name="connsiteX1840" fmla="*/ 5549901 w 9431965"/>
              <a:gd name="connsiteY1840" fmla="*/ 0 h 196480"/>
              <a:gd name="connsiteX1841" fmla="*/ 5563407 w 9431965"/>
              <a:gd name="connsiteY1841" fmla="*/ 35115 h 196480"/>
              <a:gd name="connsiteX1842" fmla="*/ 5549901 w 9431965"/>
              <a:gd name="connsiteY1842" fmla="*/ 70230 h 196480"/>
              <a:gd name="connsiteX1843" fmla="*/ 5536395 w 9431965"/>
              <a:gd name="connsiteY1843" fmla="*/ 35115 h 196480"/>
              <a:gd name="connsiteX1844" fmla="*/ 5549901 w 9431965"/>
              <a:gd name="connsiteY1844" fmla="*/ 0 h 196480"/>
              <a:gd name="connsiteX1845" fmla="*/ 5313411 w 9431965"/>
              <a:gd name="connsiteY1845" fmla="*/ 0 h 196480"/>
              <a:gd name="connsiteX1846" fmla="*/ 5326917 w 9431965"/>
              <a:gd name="connsiteY1846" fmla="*/ 35115 h 196480"/>
              <a:gd name="connsiteX1847" fmla="*/ 5313411 w 9431965"/>
              <a:gd name="connsiteY1847" fmla="*/ 70230 h 196480"/>
              <a:gd name="connsiteX1848" fmla="*/ 5299905 w 9431965"/>
              <a:gd name="connsiteY1848" fmla="*/ 35115 h 196480"/>
              <a:gd name="connsiteX1849" fmla="*/ 5313411 w 9431965"/>
              <a:gd name="connsiteY1849" fmla="*/ 0 h 196480"/>
              <a:gd name="connsiteX1850" fmla="*/ 5076922 w 9431965"/>
              <a:gd name="connsiteY1850" fmla="*/ 0 h 196480"/>
              <a:gd name="connsiteX1851" fmla="*/ 5090428 w 9431965"/>
              <a:gd name="connsiteY1851" fmla="*/ 35115 h 196480"/>
              <a:gd name="connsiteX1852" fmla="*/ 5076922 w 9431965"/>
              <a:gd name="connsiteY1852" fmla="*/ 70230 h 196480"/>
              <a:gd name="connsiteX1853" fmla="*/ 5063416 w 9431965"/>
              <a:gd name="connsiteY1853" fmla="*/ 35115 h 196480"/>
              <a:gd name="connsiteX1854" fmla="*/ 5076922 w 9431965"/>
              <a:gd name="connsiteY1854" fmla="*/ 0 h 196480"/>
              <a:gd name="connsiteX1855" fmla="*/ 4840432 w 9431965"/>
              <a:gd name="connsiteY1855" fmla="*/ 0 h 196480"/>
              <a:gd name="connsiteX1856" fmla="*/ 4853938 w 9431965"/>
              <a:gd name="connsiteY1856" fmla="*/ 35115 h 196480"/>
              <a:gd name="connsiteX1857" fmla="*/ 4840432 w 9431965"/>
              <a:gd name="connsiteY1857" fmla="*/ 70230 h 196480"/>
              <a:gd name="connsiteX1858" fmla="*/ 4826926 w 9431965"/>
              <a:gd name="connsiteY1858" fmla="*/ 35115 h 196480"/>
              <a:gd name="connsiteX1859" fmla="*/ 4840432 w 9431965"/>
              <a:gd name="connsiteY1859" fmla="*/ 0 h 196480"/>
              <a:gd name="connsiteX1860" fmla="*/ 4591528 w 9431965"/>
              <a:gd name="connsiteY1860" fmla="*/ 0 h 196480"/>
              <a:gd name="connsiteX1861" fmla="*/ 4605034 w 9431965"/>
              <a:gd name="connsiteY1861" fmla="*/ 35115 h 196480"/>
              <a:gd name="connsiteX1862" fmla="*/ 4591528 w 9431965"/>
              <a:gd name="connsiteY1862" fmla="*/ 70230 h 196480"/>
              <a:gd name="connsiteX1863" fmla="*/ 4578022 w 9431965"/>
              <a:gd name="connsiteY1863" fmla="*/ 35115 h 196480"/>
              <a:gd name="connsiteX1864" fmla="*/ 4591528 w 9431965"/>
              <a:gd name="connsiteY1864" fmla="*/ 0 h 196480"/>
              <a:gd name="connsiteX1865" fmla="*/ 4355043 w 9431965"/>
              <a:gd name="connsiteY1865" fmla="*/ 0 h 196480"/>
              <a:gd name="connsiteX1866" fmla="*/ 4368549 w 9431965"/>
              <a:gd name="connsiteY1866" fmla="*/ 35115 h 196480"/>
              <a:gd name="connsiteX1867" fmla="*/ 4355043 w 9431965"/>
              <a:gd name="connsiteY1867" fmla="*/ 70230 h 196480"/>
              <a:gd name="connsiteX1868" fmla="*/ 4341537 w 9431965"/>
              <a:gd name="connsiteY1868" fmla="*/ 35115 h 196480"/>
              <a:gd name="connsiteX1869" fmla="*/ 4355043 w 9431965"/>
              <a:gd name="connsiteY1869" fmla="*/ 0 h 196480"/>
              <a:gd name="connsiteX1870" fmla="*/ 4118554 w 9431965"/>
              <a:gd name="connsiteY1870" fmla="*/ 0 h 196480"/>
              <a:gd name="connsiteX1871" fmla="*/ 4132060 w 9431965"/>
              <a:gd name="connsiteY1871" fmla="*/ 35115 h 196480"/>
              <a:gd name="connsiteX1872" fmla="*/ 4118554 w 9431965"/>
              <a:gd name="connsiteY1872" fmla="*/ 70230 h 196480"/>
              <a:gd name="connsiteX1873" fmla="*/ 4105048 w 9431965"/>
              <a:gd name="connsiteY1873" fmla="*/ 35115 h 196480"/>
              <a:gd name="connsiteX1874" fmla="*/ 4118554 w 9431965"/>
              <a:gd name="connsiteY1874" fmla="*/ 0 h 196480"/>
              <a:gd name="connsiteX1875" fmla="*/ 3882068 w 9431965"/>
              <a:gd name="connsiteY1875" fmla="*/ 0 h 196480"/>
              <a:gd name="connsiteX1876" fmla="*/ 3895574 w 9431965"/>
              <a:gd name="connsiteY1876" fmla="*/ 35115 h 196480"/>
              <a:gd name="connsiteX1877" fmla="*/ 3882068 w 9431965"/>
              <a:gd name="connsiteY1877" fmla="*/ 70230 h 196480"/>
              <a:gd name="connsiteX1878" fmla="*/ 3868563 w 9431965"/>
              <a:gd name="connsiteY1878" fmla="*/ 35115 h 196480"/>
              <a:gd name="connsiteX1879" fmla="*/ 3882068 w 9431965"/>
              <a:gd name="connsiteY1879" fmla="*/ 0 h 196480"/>
              <a:gd name="connsiteX1880" fmla="*/ 3645580 w 9431965"/>
              <a:gd name="connsiteY1880" fmla="*/ 0 h 196480"/>
              <a:gd name="connsiteX1881" fmla="*/ 3659085 w 9431965"/>
              <a:gd name="connsiteY1881" fmla="*/ 35115 h 196480"/>
              <a:gd name="connsiteX1882" fmla="*/ 3645580 w 9431965"/>
              <a:gd name="connsiteY1882" fmla="*/ 70230 h 196480"/>
              <a:gd name="connsiteX1883" fmla="*/ 3632074 w 9431965"/>
              <a:gd name="connsiteY1883" fmla="*/ 35115 h 196480"/>
              <a:gd name="connsiteX1884" fmla="*/ 3645580 w 9431965"/>
              <a:gd name="connsiteY1884" fmla="*/ 0 h 196480"/>
              <a:gd name="connsiteX1885" fmla="*/ 3409091 w 9431965"/>
              <a:gd name="connsiteY1885" fmla="*/ 0 h 196480"/>
              <a:gd name="connsiteX1886" fmla="*/ 3422597 w 9431965"/>
              <a:gd name="connsiteY1886" fmla="*/ 35115 h 196480"/>
              <a:gd name="connsiteX1887" fmla="*/ 3409091 w 9431965"/>
              <a:gd name="connsiteY1887" fmla="*/ 70230 h 196480"/>
              <a:gd name="connsiteX1888" fmla="*/ 3395585 w 9431965"/>
              <a:gd name="connsiteY1888" fmla="*/ 35115 h 196480"/>
              <a:gd name="connsiteX1889" fmla="*/ 3409091 w 9431965"/>
              <a:gd name="connsiteY1889" fmla="*/ 0 h 196480"/>
              <a:gd name="connsiteX1890" fmla="*/ 3172601 w 9431965"/>
              <a:gd name="connsiteY1890" fmla="*/ 0 h 196480"/>
              <a:gd name="connsiteX1891" fmla="*/ 3186106 w 9431965"/>
              <a:gd name="connsiteY1891" fmla="*/ 35115 h 196480"/>
              <a:gd name="connsiteX1892" fmla="*/ 3172601 w 9431965"/>
              <a:gd name="connsiteY1892" fmla="*/ 70230 h 196480"/>
              <a:gd name="connsiteX1893" fmla="*/ 3159095 w 9431965"/>
              <a:gd name="connsiteY1893" fmla="*/ 35115 h 196480"/>
              <a:gd name="connsiteX1894" fmla="*/ 3172601 w 9431965"/>
              <a:gd name="connsiteY1894" fmla="*/ 0 h 196480"/>
              <a:gd name="connsiteX1895" fmla="*/ 2936112 w 9431965"/>
              <a:gd name="connsiteY1895" fmla="*/ 0 h 196480"/>
              <a:gd name="connsiteX1896" fmla="*/ 2949618 w 9431965"/>
              <a:gd name="connsiteY1896" fmla="*/ 35115 h 196480"/>
              <a:gd name="connsiteX1897" fmla="*/ 2936112 w 9431965"/>
              <a:gd name="connsiteY1897" fmla="*/ 70230 h 196480"/>
              <a:gd name="connsiteX1898" fmla="*/ 2922607 w 9431965"/>
              <a:gd name="connsiteY1898" fmla="*/ 35115 h 196480"/>
              <a:gd name="connsiteX1899" fmla="*/ 2936112 w 9431965"/>
              <a:gd name="connsiteY1899" fmla="*/ 0 h 196480"/>
              <a:gd name="connsiteX1900" fmla="*/ 2699623 w 9431965"/>
              <a:gd name="connsiteY1900" fmla="*/ 0 h 196480"/>
              <a:gd name="connsiteX1901" fmla="*/ 2713129 w 9431965"/>
              <a:gd name="connsiteY1901" fmla="*/ 35115 h 196480"/>
              <a:gd name="connsiteX1902" fmla="*/ 2699623 w 9431965"/>
              <a:gd name="connsiteY1902" fmla="*/ 70230 h 196480"/>
              <a:gd name="connsiteX1903" fmla="*/ 2686117 w 9431965"/>
              <a:gd name="connsiteY1903" fmla="*/ 35115 h 196480"/>
              <a:gd name="connsiteX1904" fmla="*/ 2699623 w 9431965"/>
              <a:gd name="connsiteY1904" fmla="*/ 0 h 196480"/>
              <a:gd name="connsiteX1905" fmla="*/ 2463134 w 9431965"/>
              <a:gd name="connsiteY1905" fmla="*/ 0 h 196480"/>
              <a:gd name="connsiteX1906" fmla="*/ 2476640 w 9431965"/>
              <a:gd name="connsiteY1906" fmla="*/ 35115 h 196480"/>
              <a:gd name="connsiteX1907" fmla="*/ 2463134 w 9431965"/>
              <a:gd name="connsiteY1907" fmla="*/ 70230 h 196480"/>
              <a:gd name="connsiteX1908" fmla="*/ 2449628 w 9431965"/>
              <a:gd name="connsiteY1908" fmla="*/ 35115 h 196480"/>
              <a:gd name="connsiteX1909" fmla="*/ 2463134 w 9431965"/>
              <a:gd name="connsiteY1909" fmla="*/ 0 h 196480"/>
              <a:gd name="connsiteX1910" fmla="*/ 2226646 w 9431965"/>
              <a:gd name="connsiteY1910" fmla="*/ 0 h 196480"/>
              <a:gd name="connsiteX1911" fmla="*/ 2240151 w 9431965"/>
              <a:gd name="connsiteY1911" fmla="*/ 35115 h 196480"/>
              <a:gd name="connsiteX1912" fmla="*/ 2226646 w 9431965"/>
              <a:gd name="connsiteY1912" fmla="*/ 70230 h 196480"/>
              <a:gd name="connsiteX1913" fmla="*/ 2213140 w 9431965"/>
              <a:gd name="connsiteY1913" fmla="*/ 35115 h 196480"/>
              <a:gd name="connsiteX1914" fmla="*/ 2226646 w 9431965"/>
              <a:gd name="connsiteY1914" fmla="*/ 0 h 196480"/>
              <a:gd name="connsiteX1915" fmla="*/ 1990158 w 9431965"/>
              <a:gd name="connsiteY1915" fmla="*/ 0 h 196480"/>
              <a:gd name="connsiteX1916" fmla="*/ 2003664 w 9431965"/>
              <a:gd name="connsiteY1916" fmla="*/ 35115 h 196480"/>
              <a:gd name="connsiteX1917" fmla="*/ 1990158 w 9431965"/>
              <a:gd name="connsiteY1917" fmla="*/ 70230 h 196480"/>
              <a:gd name="connsiteX1918" fmla="*/ 1976652 w 9431965"/>
              <a:gd name="connsiteY1918" fmla="*/ 35115 h 196480"/>
              <a:gd name="connsiteX1919" fmla="*/ 1990158 w 9431965"/>
              <a:gd name="connsiteY1919" fmla="*/ 0 h 196480"/>
              <a:gd name="connsiteX1920" fmla="*/ 1753667 w 9431965"/>
              <a:gd name="connsiteY1920" fmla="*/ 0 h 196480"/>
              <a:gd name="connsiteX1921" fmla="*/ 1767173 w 9431965"/>
              <a:gd name="connsiteY1921" fmla="*/ 35115 h 196480"/>
              <a:gd name="connsiteX1922" fmla="*/ 1753667 w 9431965"/>
              <a:gd name="connsiteY1922" fmla="*/ 70230 h 196480"/>
              <a:gd name="connsiteX1923" fmla="*/ 1740161 w 9431965"/>
              <a:gd name="connsiteY1923" fmla="*/ 35115 h 196480"/>
              <a:gd name="connsiteX1924" fmla="*/ 1753667 w 9431965"/>
              <a:gd name="connsiteY1924" fmla="*/ 0 h 196480"/>
              <a:gd name="connsiteX1925" fmla="*/ 1517178 w 9431965"/>
              <a:gd name="connsiteY1925" fmla="*/ 0 h 196480"/>
              <a:gd name="connsiteX1926" fmla="*/ 1530683 w 9431965"/>
              <a:gd name="connsiteY1926" fmla="*/ 35115 h 196480"/>
              <a:gd name="connsiteX1927" fmla="*/ 1517178 w 9431965"/>
              <a:gd name="connsiteY1927" fmla="*/ 70230 h 196480"/>
              <a:gd name="connsiteX1928" fmla="*/ 1503672 w 9431965"/>
              <a:gd name="connsiteY1928" fmla="*/ 35115 h 196480"/>
              <a:gd name="connsiteX1929" fmla="*/ 1517178 w 9431965"/>
              <a:gd name="connsiteY1929" fmla="*/ 0 h 196480"/>
              <a:gd name="connsiteX1930" fmla="*/ 1280686 w 9431965"/>
              <a:gd name="connsiteY1930" fmla="*/ 0 h 196480"/>
              <a:gd name="connsiteX1931" fmla="*/ 1294193 w 9431965"/>
              <a:gd name="connsiteY1931" fmla="*/ 35115 h 196480"/>
              <a:gd name="connsiteX1932" fmla="*/ 1280686 w 9431965"/>
              <a:gd name="connsiteY1932" fmla="*/ 70230 h 196480"/>
              <a:gd name="connsiteX1933" fmla="*/ 1267180 w 9431965"/>
              <a:gd name="connsiteY1933" fmla="*/ 35115 h 196480"/>
              <a:gd name="connsiteX1934" fmla="*/ 1280686 w 9431965"/>
              <a:gd name="connsiteY1934" fmla="*/ 0 h 196480"/>
              <a:gd name="connsiteX1935" fmla="*/ 1044198 w 9431965"/>
              <a:gd name="connsiteY1935" fmla="*/ 0 h 196480"/>
              <a:gd name="connsiteX1936" fmla="*/ 1057704 w 9431965"/>
              <a:gd name="connsiteY1936" fmla="*/ 35115 h 196480"/>
              <a:gd name="connsiteX1937" fmla="*/ 1044198 w 9431965"/>
              <a:gd name="connsiteY1937" fmla="*/ 70230 h 196480"/>
              <a:gd name="connsiteX1938" fmla="*/ 1030692 w 9431965"/>
              <a:gd name="connsiteY1938" fmla="*/ 35115 h 196480"/>
              <a:gd name="connsiteX1939" fmla="*/ 1044198 w 9431965"/>
              <a:gd name="connsiteY1939" fmla="*/ 0 h 196480"/>
              <a:gd name="connsiteX1940" fmla="*/ 807708 w 9431965"/>
              <a:gd name="connsiteY1940" fmla="*/ 0 h 196480"/>
              <a:gd name="connsiteX1941" fmla="*/ 821213 w 9431965"/>
              <a:gd name="connsiteY1941" fmla="*/ 35115 h 196480"/>
              <a:gd name="connsiteX1942" fmla="*/ 807708 w 9431965"/>
              <a:gd name="connsiteY1942" fmla="*/ 70230 h 196480"/>
              <a:gd name="connsiteX1943" fmla="*/ 794202 w 9431965"/>
              <a:gd name="connsiteY1943" fmla="*/ 35115 h 196480"/>
              <a:gd name="connsiteX1944" fmla="*/ 807708 w 9431965"/>
              <a:gd name="connsiteY1944" fmla="*/ 0 h 196480"/>
              <a:gd name="connsiteX1945" fmla="*/ 571218 w 9431965"/>
              <a:gd name="connsiteY1945" fmla="*/ 0 h 196480"/>
              <a:gd name="connsiteX1946" fmla="*/ 584724 w 9431965"/>
              <a:gd name="connsiteY1946" fmla="*/ 35115 h 196480"/>
              <a:gd name="connsiteX1947" fmla="*/ 571218 w 9431965"/>
              <a:gd name="connsiteY1947" fmla="*/ 70230 h 196480"/>
              <a:gd name="connsiteX1948" fmla="*/ 557712 w 9431965"/>
              <a:gd name="connsiteY1948" fmla="*/ 35115 h 196480"/>
              <a:gd name="connsiteX1949" fmla="*/ 571218 w 9431965"/>
              <a:gd name="connsiteY1949" fmla="*/ 0 h 196480"/>
              <a:gd name="connsiteX1950" fmla="*/ 334730 w 9431965"/>
              <a:gd name="connsiteY1950" fmla="*/ 0 h 196480"/>
              <a:gd name="connsiteX1951" fmla="*/ 348236 w 9431965"/>
              <a:gd name="connsiteY1951" fmla="*/ 35115 h 196480"/>
              <a:gd name="connsiteX1952" fmla="*/ 334730 w 9431965"/>
              <a:gd name="connsiteY1952" fmla="*/ 70230 h 196480"/>
              <a:gd name="connsiteX1953" fmla="*/ 321224 w 9431965"/>
              <a:gd name="connsiteY1953" fmla="*/ 35115 h 196480"/>
              <a:gd name="connsiteX1954" fmla="*/ 334730 w 9431965"/>
              <a:gd name="connsiteY1954" fmla="*/ 0 h 196480"/>
              <a:gd name="connsiteX1955" fmla="*/ 98241 w 9431965"/>
              <a:gd name="connsiteY1955" fmla="*/ 0 h 196480"/>
              <a:gd name="connsiteX1956" fmla="*/ 111746 w 9431965"/>
              <a:gd name="connsiteY1956" fmla="*/ 35115 h 196480"/>
              <a:gd name="connsiteX1957" fmla="*/ 98241 w 9431965"/>
              <a:gd name="connsiteY1957" fmla="*/ 70230 h 196480"/>
              <a:gd name="connsiteX1958" fmla="*/ 84735 w 9431965"/>
              <a:gd name="connsiteY1958" fmla="*/ 35115 h 196480"/>
              <a:gd name="connsiteX1959" fmla="*/ 98241 w 9431965"/>
              <a:gd name="connsiteY1959" fmla="*/ 0 h 196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</a:cxnLst>
            <a:rect l="l" t="t" r="r" b="b"/>
            <a:pathLst>
              <a:path w="9431965" h="196480">
                <a:moveTo>
                  <a:pt x="9333725" y="126250"/>
                </a:moveTo>
                <a:cubicBezTo>
                  <a:pt x="9341184" y="126250"/>
                  <a:pt x="9347231" y="141972"/>
                  <a:pt x="9347231" y="161365"/>
                </a:cubicBezTo>
                <a:cubicBezTo>
                  <a:pt x="9347231" y="180759"/>
                  <a:pt x="9341184" y="196480"/>
                  <a:pt x="9333725" y="196480"/>
                </a:cubicBezTo>
                <a:cubicBezTo>
                  <a:pt x="9326266" y="196480"/>
                  <a:pt x="9320219" y="180759"/>
                  <a:pt x="9320219" y="161365"/>
                </a:cubicBezTo>
                <a:cubicBezTo>
                  <a:pt x="9320219" y="141972"/>
                  <a:pt x="9326266" y="126250"/>
                  <a:pt x="9333725" y="126250"/>
                </a:cubicBezTo>
                <a:close/>
                <a:moveTo>
                  <a:pt x="9097241" y="126250"/>
                </a:moveTo>
                <a:cubicBezTo>
                  <a:pt x="9104700" y="126250"/>
                  <a:pt x="9110747" y="141972"/>
                  <a:pt x="9110747" y="161365"/>
                </a:cubicBezTo>
                <a:cubicBezTo>
                  <a:pt x="9110747" y="180759"/>
                  <a:pt x="9104700" y="196480"/>
                  <a:pt x="9097241" y="196480"/>
                </a:cubicBezTo>
                <a:cubicBezTo>
                  <a:pt x="9089782" y="196480"/>
                  <a:pt x="9083735" y="180759"/>
                  <a:pt x="9083735" y="161365"/>
                </a:cubicBezTo>
                <a:cubicBezTo>
                  <a:pt x="9083735" y="141972"/>
                  <a:pt x="9089782" y="126250"/>
                  <a:pt x="9097241" y="126250"/>
                </a:cubicBezTo>
                <a:close/>
                <a:moveTo>
                  <a:pt x="8860751" y="126250"/>
                </a:moveTo>
                <a:cubicBezTo>
                  <a:pt x="8868210" y="126250"/>
                  <a:pt x="8874257" y="141972"/>
                  <a:pt x="8874257" y="161365"/>
                </a:cubicBezTo>
                <a:cubicBezTo>
                  <a:pt x="8874257" y="180759"/>
                  <a:pt x="8868210" y="196480"/>
                  <a:pt x="8860751" y="196480"/>
                </a:cubicBezTo>
                <a:cubicBezTo>
                  <a:pt x="8853292" y="196480"/>
                  <a:pt x="8847245" y="180759"/>
                  <a:pt x="8847245" y="161365"/>
                </a:cubicBezTo>
                <a:cubicBezTo>
                  <a:pt x="8847245" y="141972"/>
                  <a:pt x="8853292" y="126250"/>
                  <a:pt x="8860751" y="126250"/>
                </a:cubicBezTo>
                <a:close/>
                <a:moveTo>
                  <a:pt x="8624262" y="126250"/>
                </a:moveTo>
                <a:cubicBezTo>
                  <a:pt x="8631721" y="126250"/>
                  <a:pt x="8637768" y="141972"/>
                  <a:pt x="8637768" y="161365"/>
                </a:cubicBezTo>
                <a:cubicBezTo>
                  <a:pt x="8637768" y="180759"/>
                  <a:pt x="8631721" y="196480"/>
                  <a:pt x="8624262" y="196480"/>
                </a:cubicBezTo>
                <a:cubicBezTo>
                  <a:pt x="8616803" y="196480"/>
                  <a:pt x="8610756" y="180759"/>
                  <a:pt x="8610756" y="161365"/>
                </a:cubicBezTo>
                <a:cubicBezTo>
                  <a:pt x="8610756" y="141972"/>
                  <a:pt x="8616803" y="126250"/>
                  <a:pt x="8624262" y="126250"/>
                </a:cubicBezTo>
                <a:close/>
                <a:moveTo>
                  <a:pt x="8387773" y="126250"/>
                </a:moveTo>
                <a:cubicBezTo>
                  <a:pt x="8395232" y="126250"/>
                  <a:pt x="8401279" y="141972"/>
                  <a:pt x="8401279" y="161365"/>
                </a:cubicBezTo>
                <a:cubicBezTo>
                  <a:pt x="8401279" y="180759"/>
                  <a:pt x="8395232" y="196480"/>
                  <a:pt x="8387773" y="196480"/>
                </a:cubicBezTo>
                <a:cubicBezTo>
                  <a:pt x="8380314" y="196480"/>
                  <a:pt x="8374267" y="180759"/>
                  <a:pt x="8374267" y="161365"/>
                </a:cubicBezTo>
                <a:cubicBezTo>
                  <a:pt x="8374267" y="141972"/>
                  <a:pt x="8380314" y="126250"/>
                  <a:pt x="8387773" y="126250"/>
                </a:cubicBezTo>
                <a:close/>
                <a:moveTo>
                  <a:pt x="8151283" y="126250"/>
                </a:moveTo>
                <a:cubicBezTo>
                  <a:pt x="8158742" y="126250"/>
                  <a:pt x="8164789" y="141972"/>
                  <a:pt x="8164789" y="161365"/>
                </a:cubicBezTo>
                <a:cubicBezTo>
                  <a:pt x="8164789" y="180759"/>
                  <a:pt x="8158742" y="196480"/>
                  <a:pt x="8151283" y="196480"/>
                </a:cubicBezTo>
                <a:cubicBezTo>
                  <a:pt x="8143824" y="196480"/>
                  <a:pt x="8137777" y="180759"/>
                  <a:pt x="8137777" y="161365"/>
                </a:cubicBezTo>
                <a:cubicBezTo>
                  <a:pt x="8137777" y="141972"/>
                  <a:pt x="8143824" y="126250"/>
                  <a:pt x="8151283" y="126250"/>
                </a:cubicBezTo>
                <a:close/>
                <a:moveTo>
                  <a:pt x="7914793" y="126250"/>
                </a:moveTo>
                <a:cubicBezTo>
                  <a:pt x="7922252" y="126250"/>
                  <a:pt x="7928299" y="141972"/>
                  <a:pt x="7928299" y="161365"/>
                </a:cubicBezTo>
                <a:cubicBezTo>
                  <a:pt x="7928299" y="180759"/>
                  <a:pt x="7922252" y="196480"/>
                  <a:pt x="7914793" y="196480"/>
                </a:cubicBezTo>
                <a:cubicBezTo>
                  <a:pt x="7907334" y="196480"/>
                  <a:pt x="7901287" y="180759"/>
                  <a:pt x="7901287" y="161365"/>
                </a:cubicBezTo>
                <a:cubicBezTo>
                  <a:pt x="7901287" y="141972"/>
                  <a:pt x="7907334" y="126250"/>
                  <a:pt x="7914793" y="126250"/>
                </a:cubicBezTo>
                <a:close/>
                <a:moveTo>
                  <a:pt x="7678305" y="126250"/>
                </a:moveTo>
                <a:cubicBezTo>
                  <a:pt x="7685764" y="126250"/>
                  <a:pt x="7691811" y="141972"/>
                  <a:pt x="7691811" y="161365"/>
                </a:cubicBezTo>
                <a:cubicBezTo>
                  <a:pt x="7691811" y="180759"/>
                  <a:pt x="7685764" y="196480"/>
                  <a:pt x="7678305" y="196480"/>
                </a:cubicBezTo>
                <a:cubicBezTo>
                  <a:pt x="7670846" y="196480"/>
                  <a:pt x="7664799" y="180759"/>
                  <a:pt x="7664799" y="161365"/>
                </a:cubicBezTo>
                <a:cubicBezTo>
                  <a:pt x="7664799" y="141972"/>
                  <a:pt x="7670846" y="126250"/>
                  <a:pt x="7678305" y="126250"/>
                </a:cubicBezTo>
                <a:close/>
                <a:moveTo>
                  <a:pt x="7441815" y="126250"/>
                </a:moveTo>
                <a:cubicBezTo>
                  <a:pt x="7449274" y="126250"/>
                  <a:pt x="7455321" y="141972"/>
                  <a:pt x="7455321" y="161365"/>
                </a:cubicBezTo>
                <a:cubicBezTo>
                  <a:pt x="7455321" y="180759"/>
                  <a:pt x="7449274" y="196480"/>
                  <a:pt x="7441815" y="196480"/>
                </a:cubicBezTo>
                <a:cubicBezTo>
                  <a:pt x="7434356" y="196480"/>
                  <a:pt x="7428309" y="180759"/>
                  <a:pt x="7428309" y="161365"/>
                </a:cubicBezTo>
                <a:cubicBezTo>
                  <a:pt x="7428309" y="141972"/>
                  <a:pt x="7434356" y="126250"/>
                  <a:pt x="7441815" y="126250"/>
                </a:cubicBezTo>
                <a:close/>
                <a:moveTo>
                  <a:pt x="7205325" y="126250"/>
                </a:moveTo>
                <a:cubicBezTo>
                  <a:pt x="7212784" y="126250"/>
                  <a:pt x="7218831" y="141972"/>
                  <a:pt x="7218831" y="161365"/>
                </a:cubicBezTo>
                <a:cubicBezTo>
                  <a:pt x="7218831" y="180759"/>
                  <a:pt x="7212784" y="196480"/>
                  <a:pt x="7205325" y="196480"/>
                </a:cubicBezTo>
                <a:cubicBezTo>
                  <a:pt x="7197866" y="196480"/>
                  <a:pt x="7191819" y="180759"/>
                  <a:pt x="7191819" y="161365"/>
                </a:cubicBezTo>
                <a:cubicBezTo>
                  <a:pt x="7191819" y="141972"/>
                  <a:pt x="7197866" y="126250"/>
                  <a:pt x="7205325" y="126250"/>
                </a:cubicBezTo>
                <a:close/>
                <a:moveTo>
                  <a:pt x="6968837" y="126250"/>
                </a:moveTo>
                <a:cubicBezTo>
                  <a:pt x="6976296" y="126250"/>
                  <a:pt x="6982343" y="141972"/>
                  <a:pt x="6982343" y="161365"/>
                </a:cubicBezTo>
                <a:cubicBezTo>
                  <a:pt x="6982343" y="180759"/>
                  <a:pt x="6976296" y="196480"/>
                  <a:pt x="6968837" y="196480"/>
                </a:cubicBezTo>
                <a:cubicBezTo>
                  <a:pt x="6961378" y="196480"/>
                  <a:pt x="6955331" y="180759"/>
                  <a:pt x="6955331" y="161365"/>
                </a:cubicBezTo>
                <a:cubicBezTo>
                  <a:pt x="6955331" y="141972"/>
                  <a:pt x="6961378" y="126250"/>
                  <a:pt x="6968837" y="126250"/>
                </a:cubicBezTo>
                <a:close/>
                <a:moveTo>
                  <a:pt x="6732347" y="126250"/>
                </a:moveTo>
                <a:cubicBezTo>
                  <a:pt x="6739806" y="126250"/>
                  <a:pt x="6745853" y="141972"/>
                  <a:pt x="6745853" y="161365"/>
                </a:cubicBezTo>
                <a:cubicBezTo>
                  <a:pt x="6745853" y="180759"/>
                  <a:pt x="6739806" y="196480"/>
                  <a:pt x="6732347" y="196480"/>
                </a:cubicBezTo>
                <a:cubicBezTo>
                  <a:pt x="6724888" y="196480"/>
                  <a:pt x="6718841" y="180759"/>
                  <a:pt x="6718841" y="161365"/>
                </a:cubicBezTo>
                <a:cubicBezTo>
                  <a:pt x="6718841" y="141972"/>
                  <a:pt x="6724888" y="126250"/>
                  <a:pt x="6732347" y="126250"/>
                </a:cubicBezTo>
                <a:close/>
                <a:moveTo>
                  <a:pt x="6495857" y="126250"/>
                </a:moveTo>
                <a:cubicBezTo>
                  <a:pt x="6503316" y="126250"/>
                  <a:pt x="6509363" y="141972"/>
                  <a:pt x="6509363" y="161365"/>
                </a:cubicBezTo>
                <a:cubicBezTo>
                  <a:pt x="6509363" y="180759"/>
                  <a:pt x="6503316" y="196480"/>
                  <a:pt x="6495857" y="196480"/>
                </a:cubicBezTo>
                <a:cubicBezTo>
                  <a:pt x="6488398" y="196480"/>
                  <a:pt x="6482351" y="180759"/>
                  <a:pt x="6482351" y="161365"/>
                </a:cubicBezTo>
                <a:cubicBezTo>
                  <a:pt x="6482351" y="141972"/>
                  <a:pt x="6488398" y="126250"/>
                  <a:pt x="6495857" y="126250"/>
                </a:cubicBezTo>
                <a:close/>
                <a:moveTo>
                  <a:pt x="6259369" y="126250"/>
                </a:moveTo>
                <a:cubicBezTo>
                  <a:pt x="6266828" y="126250"/>
                  <a:pt x="6272875" y="141972"/>
                  <a:pt x="6272875" y="161365"/>
                </a:cubicBezTo>
                <a:cubicBezTo>
                  <a:pt x="6272875" y="180759"/>
                  <a:pt x="6266828" y="196480"/>
                  <a:pt x="6259369" y="196480"/>
                </a:cubicBezTo>
                <a:cubicBezTo>
                  <a:pt x="6251910" y="196480"/>
                  <a:pt x="6245863" y="180759"/>
                  <a:pt x="6245863" y="161365"/>
                </a:cubicBezTo>
                <a:cubicBezTo>
                  <a:pt x="6245863" y="141972"/>
                  <a:pt x="6251910" y="126250"/>
                  <a:pt x="6259369" y="126250"/>
                </a:cubicBezTo>
                <a:close/>
                <a:moveTo>
                  <a:pt x="6022879" y="126250"/>
                </a:moveTo>
                <a:cubicBezTo>
                  <a:pt x="6030338" y="126250"/>
                  <a:pt x="6036385" y="141972"/>
                  <a:pt x="6036385" y="161365"/>
                </a:cubicBezTo>
                <a:cubicBezTo>
                  <a:pt x="6036385" y="180759"/>
                  <a:pt x="6030338" y="196480"/>
                  <a:pt x="6022879" y="196480"/>
                </a:cubicBezTo>
                <a:cubicBezTo>
                  <a:pt x="6015420" y="196480"/>
                  <a:pt x="6009373" y="180759"/>
                  <a:pt x="6009373" y="161365"/>
                </a:cubicBezTo>
                <a:cubicBezTo>
                  <a:pt x="6009373" y="141972"/>
                  <a:pt x="6015420" y="126250"/>
                  <a:pt x="6022879" y="126250"/>
                </a:cubicBezTo>
                <a:close/>
                <a:moveTo>
                  <a:pt x="5786390" y="126250"/>
                </a:moveTo>
                <a:cubicBezTo>
                  <a:pt x="5793849" y="126250"/>
                  <a:pt x="5799896" y="141972"/>
                  <a:pt x="5799896" y="161365"/>
                </a:cubicBezTo>
                <a:cubicBezTo>
                  <a:pt x="5799896" y="180759"/>
                  <a:pt x="5793849" y="196480"/>
                  <a:pt x="5786390" y="196480"/>
                </a:cubicBezTo>
                <a:cubicBezTo>
                  <a:pt x="5778931" y="196480"/>
                  <a:pt x="5772884" y="180759"/>
                  <a:pt x="5772884" y="161365"/>
                </a:cubicBezTo>
                <a:cubicBezTo>
                  <a:pt x="5772884" y="141972"/>
                  <a:pt x="5778931" y="126250"/>
                  <a:pt x="5786390" y="126250"/>
                </a:cubicBezTo>
                <a:close/>
                <a:moveTo>
                  <a:pt x="5549901" y="126250"/>
                </a:moveTo>
                <a:cubicBezTo>
                  <a:pt x="5557360" y="126250"/>
                  <a:pt x="5563407" y="141972"/>
                  <a:pt x="5563407" y="161365"/>
                </a:cubicBezTo>
                <a:cubicBezTo>
                  <a:pt x="5563407" y="180759"/>
                  <a:pt x="5557360" y="196480"/>
                  <a:pt x="5549901" y="196480"/>
                </a:cubicBezTo>
                <a:cubicBezTo>
                  <a:pt x="5542442" y="196480"/>
                  <a:pt x="5536395" y="180759"/>
                  <a:pt x="5536395" y="161365"/>
                </a:cubicBezTo>
                <a:cubicBezTo>
                  <a:pt x="5536395" y="141972"/>
                  <a:pt x="5542442" y="126250"/>
                  <a:pt x="5549901" y="126250"/>
                </a:cubicBezTo>
                <a:close/>
                <a:moveTo>
                  <a:pt x="5313411" y="126250"/>
                </a:moveTo>
                <a:cubicBezTo>
                  <a:pt x="5320870" y="126250"/>
                  <a:pt x="5326917" y="141972"/>
                  <a:pt x="5326917" y="161365"/>
                </a:cubicBezTo>
                <a:cubicBezTo>
                  <a:pt x="5326917" y="180759"/>
                  <a:pt x="5320870" y="196480"/>
                  <a:pt x="5313411" y="196480"/>
                </a:cubicBezTo>
                <a:cubicBezTo>
                  <a:pt x="5305952" y="196480"/>
                  <a:pt x="5299905" y="180759"/>
                  <a:pt x="5299905" y="161365"/>
                </a:cubicBezTo>
                <a:cubicBezTo>
                  <a:pt x="5299905" y="141972"/>
                  <a:pt x="5305952" y="126250"/>
                  <a:pt x="5313411" y="126250"/>
                </a:cubicBezTo>
                <a:close/>
                <a:moveTo>
                  <a:pt x="5076922" y="126250"/>
                </a:moveTo>
                <a:cubicBezTo>
                  <a:pt x="5084381" y="126250"/>
                  <a:pt x="5090428" y="141972"/>
                  <a:pt x="5090428" y="161365"/>
                </a:cubicBezTo>
                <a:cubicBezTo>
                  <a:pt x="5090428" y="180759"/>
                  <a:pt x="5084381" y="196480"/>
                  <a:pt x="5076922" y="196480"/>
                </a:cubicBezTo>
                <a:cubicBezTo>
                  <a:pt x="5069463" y="196480"/>
                  <a:pt x="5063416" y="180759"/>
                  <a:pt x="5063416" y="161365"/>
                </a:cubicBezTo>
                <a:cubicBezTo>
                  <a:pt x="5063416" y="141972"/>
                  <a:pt x="5069463" y="126250"/>
                  <a:pt x="5076922" y="126250"/>
                </a:cubicBezTo>
                <a:close/>
                <a:moveTo>
                  <a:pt x="4840432" y="126250"/>
                </a:moveTo>
                <a:cubicBezTo>
                  <a:pt x="4847891" y="126250"/>
                  <a:pt x="4853938" y="141972"/>
                  <a:pt x="4853938" y="161365"/>
                </a:cubicBezTo>
                <a:cubicBezTo>
                  <a:pt x="4853938" y="180759"/>
                  <a:pt x="4847891" y="196480"/>
                  <a:pt x="4840432" y="196480"/>
                </a:cubicBezTo>
                <a:cubicBezTo>
                  <a:pt x="4832973" y="196480"/>
                  <a:pt x="4826926" y="180759"/>
                  <a:pt x="4826926" y="161365"/>
                </a:cubicBezTo>
                <a:cubicBezTo>
                  <a:pt x="4826926" y="141972"/>
                  <a:pt x="4832973" y="126250"/>
                  <a:pt x="4840432" y="126250"/>
                </a:cubicBezTo>
                <a:close/>
                <a:moveTo>
                  <a:pt x="4591528" y="126250"/>
                </a:moveTo>
                <a:cubicBezTo>
                  <a:pt x="4598987" y="126250"/>
                  <a:pt x="4605034" y="141972"/>
                  <a:pt x="4605034" y="161365"/>
                </a:cubicBezTo>
                <a:cubicBezTo>
                  <a:pt x="4605034" y="180759"/>
                  <a:pt x="4598987" y="196480"/>
                  <a:pt x="4591528" y="196480"/>
                </a:cubicBezTo>
                <a:cubicBezTo>
                  <a:pt x="4584069" y="196480"/>
                  <a:pt x="4578022" y="180759"/>
                  <a:pt x="4578022" y="161365"/>
                </a:cubicBezTo>
                <a:cubicBezTo>
                  <a:pt x="4578022" y="141972"/>
                  <a:pt x="4584069" y="126250"/>
                  <a:pt x="4591528" y="126250"/>
                </a:cubicBezTo>
                <a:close/>
                <a:moveTo>
                  <a:pt x="4355043" y="126250"/>
                </a:moveTo>
                <a:cubicBezTo>
                  <a:pt x="4362502" y="126250"/>
                  <a:pt x="4368549" y="141972"/>
                  <a:pt x="4368549" y="161365"/>
                </a:cubicBezTo>
                <a:cubicBezTo>
                  <a:pt x="4368549" y="180759"/>
                  <a:pt x="4362502" y="196480"/>
                  <a:pt x="4355043" y="196480"/>
                </a:cubicBezTo>
                <a:cubicBezTo>
                  <a:pt x="4347584" y="196480"/>
                  <a:pt x="4341537" y="180759"/>
                  <a:pt x="4341537" y="161365"/>
                </a:cubicBezTo>
                <a:cubicBezTo>
                  <a:pt x="4341537" y="141972"/>
                  <a:pt x="4347584" y="126250"/>
                  <a:pt x="4355043" y="126250"/>
                </a:cubicBezTo>
                <a:close/>
                <a:moveTo>
                  <a:pt x="4118554" y="126250"/>
                </a:moveTo>
                <a:cubicBezTo>
                  <a:pt x="4126013" y="126250"/>
                  <a:pt x="4132060" y="141972"/>
                  <a:pt x="4132060" y="161365"/>
                </a:cubicBezTo>
                <a:cubicBezTo>
                  <a:pt x="4132060" y="180759"/>
                  <a:pt x="4126013" y="196480"/>
                  <a:pt x="4118554" y="196480"/>
                </a:cubicBezTo>
                <a:cubicBezTo>
                  <a:pt x="4111095" y="196480"/>
                  <a:pt x="4105048" y="180759"/>
                  <a:pt x="4105048" y="161365"/>
                </a:cubicBezTo>
                <a:cubicBezTo>
                  <a:pt x="4105048" y="141972"/>
                  <a:pt x="4111095" y="126250"/>
                  <a:pt x="4118554" y="126250"/>
                </a:cubicBezTo>
                <a:close/>
                <a:moveTo>
                  <a:pt x="3882068" y="126250"/>
                </a:moveTo>
                <a:cubicBezTo>
                  <a:pt x="3889527" y="126250"/>
                  <a:pt x="3895574" y="141972"/>
                  <a:pt x="3895574" y="161365"/>
                </a:cubicBezTo>
                <a:cubicBezTo>
                  <a:pt x="3895574" y="180759"/>
                  <a:pt x="3889527" y="196480"/>
                  <a:pt x="3882068" y="196480"/>
                </a:cubicBezTo>
                <a:cubicBezTo>
                  <a:pt x="3874609" y="196480"/>
                  <a:pt x="3868563" y="180759"/>
                  <a:pt x="3868563" y="161365"/>
                </a:cubicBezTo>
                <a:cubicBezTo>
                  <a:pt x="3868563" y="141972"/>
                  <a:pt x="3874609" y="126250"/>
                  <a:pt x="3882068" y="126250"/>
                </a:cubicBezTo>
                <a:close/>
                <a:moveTo>
                  <a:pt x="3645580" y="126250"/>
                </a:moveTo>
                <a:cubicBezTo>
                  <a:pt x="3653039" y="126250"/>
                  <a:pt x="3659085" y="141972"/>
                  <a:pt x="3659085" y="161365"/>
                </a:cubicBezTo>
                <a:cubicBezTo>
                  <a:pt x="3659085" y="180759"/>
                  <a:pt x="3653039" y="196480"/>
                  <a:pt x="3645580" y="196480"/>
                </a:cubicBezTo>
                <a:cubicBezTo>
                  <a:pt x="3638121" y="196480"/>
                  <a:pt x="3632074" y="180759"/>
                  <a:pt x="3632074" y="161365"/>
                </a:cubicBezTo>
                <a:cubicBezTo>
                  <a:pt x="3632074" y="141972"/>
                  <a:pt x="3638121" y="126250"/>
                  <a:pt x="3645580" y="126250"/>
                </a:cubicBezTo>
                <a:close/>
                <a:moveTo>
                  <a:pt x="3409091" y="126250"/>
                </a:moveTo>
                <a:cubicBezTo>
                  <a:pt x="3416550" y="126250"/>
                  <a:pt x="3422597" y="141972"/>
                  <a:pt x="3422597" y="161365"/>
                </a:cubicBezTo>
                <a:cubicBezTo>
                  <a:pt x="3422597" y="180759"/>
                  <a:pt x="3416550" y="196480"/>
                  <a:pt x="3409091" y="196480"/>
                </a:cubicBezTo>
                <a:cubicBezTo>
                  <a:pt x="3401632" y="196480"/>
                  <a:pt x="3395585" y="180759"/>
                  <a:pt x="3395585" y="161365"/>
                </a:cubicBezTo>
                <a:cubicBezTo>
                  <a:pt x="3395585" y="141972"/>
                  <a:pt x="3401632" y="126250"/>
                  <a:pt x="3409091" y="126250"/>
                </a:cubicBezTo>
                <a:close/>
                <a:moveTo>
                  <a:pt x="3172601" y="126250"/>
                </a:moveTo>
                <a:cubicBezTo>
                  <a:pt x="3180060" y="126250"/>
                  <a:pt x="3186106" y="141972"/>
                  <a:pt x="3186106" y="161365"/>
                </a:cubicBezTo>
                <a:cubicBezTo>
                  <a:pt x="3186106" y="180759"/>
                  <a:pt x="3180060" y="196480"/>
                  <a:pt x="3172601" y="196480"/>
                </a:cubicBezTo>
                <a:cubicBezTo>
                  <a:pt x="3165142" y="196480"/>
                  <a:pt x="3159095" y="180759"/>
                  <a:pt x="3159095" y="161365"/>
                </a:cubicBezTo>
                <a:cubicBezTo>
                  <a:pt x="3159095" y="141972"/>
                  <a:pt x="3165142" y="126250"/>
                  <a:pt x="3172601" y="126250"/>
                </a:cubicBezTo>
                <a:close/>
                <a:moveTo>
                  <a:pt x="2936112" y="126250"/>
                </a:moveTo>
                <a:cubicBezTo>
                  <a:pt x="2943571" y="126250"/>
                  <a:pt x="2949618" y="141972"/>
                  <a:pt x="2949618" y="161365"/>
                </a:cubicBezTo>
                <a:cubicBezTo>
                  <a:pt x="2949618" y="180759"/>
                  <a:pt x="2943571" y="196480"/>
                  <a:pt x="2936112" y="196480"/>
                </a:cubicBezTo>
                <a:cubicBezTo>
                  <a:pt x="2928653" y="196480"/>
                  <a:pt x="2922607" y="180759"/>
                  <a:pt x="2922607" y="161365"/>
                </a:cubicBezTo>
                <a:cubicBezTo>
                  <a:pt x="2922607" y="141972"/>
                  <a:pt x="2928653" y="126250"/>
                  <a:pt x="2936112" y="126250"/>
                </a:cubicBezTo>
                <a:close/>
                <a:moveTo>
                  <a:pt x="2699623" y="126250"/>
                </a:moveTo>
                <a:cubicBezTo>
                  <a:pt x="2707082" y="126250"/>
                  <a:pt x="2713129" y="141972"/>
                  <a:pt x="2713129" y="161365"/>
                </a:cubicBezTo>
                <a:cubicBezTo>
                  <a:pt x="2713129" y="180759"/>
                  <a:pt x="2707082" y="196480"/>
                  <a:pt x="2699623" y="196480"/>
                </a:cubicBezTo>
                <a:cubicBezTo>
                  <a:pt x="2692164" y="196480"/>
                  <a:pt x="2686117" y="180759"/>
                  <a:pt x="2686117" y="161365"/>
                </a:cubicBezTo>
                <a:cubicBezTo>
                  <a:pt x="2686117" y="141972"/>
                  <a:pt x="2692164" y="126250"/>
                  <a:pt x="2699623" y="126250"/>
                </a:cubicBezTo>
                <a:close/>
                <a:moveTo>
                  <a:pt x="2463134" y="126250"/>
                </a:moveTo>
                <a:cubicBezTo>
                  <a:pt x="2470593" y="126250"/>
                  <a:pt x="2476640" y="141972"/>
                  <a:pt x="2476640" y="161365"/>
                </a:cubicBezTo>
                <a:cubicBezTo>
                  <a:pt x="2476640" y="180759"/>
                  <a:pt x="2470593" y="196480"/>
                  <a:pt x="2463134" y="196480"/>
                </a:cubicBezTo>
                <a:cubicBezTo>
                  <a:pt x="2455675" y="196480"/>
                  <a:pt x="2449628" y="180759"/>
                  <a:pt x="2449628" y="161365"/>
                </a:cubicBezTo>
                <a:cubicBezTo>
                  <a:pt x="2449628" y="141972"/>
                  <a:pt x="2455675" y="126250"/>
                  <a:pt x="2463134" y="126250"/>
                </a:cubicBezTo>
                <a:close/>
                <a:moveTo>
                  <a:pt x="2226646" y="126250"/>
                </a:moveTo>
                <a:cubicBezTo>
                  <a:pt x="2234105" y="126250"/>
                  <a:pt x="2240151" y="141972"/>
                  <a:pt x="2240151" y="161365"/>
                </a:cubicBezTo>
                <a:cubicBezTo>
                  <a:pt x="2240151" y="180759"/>
                  <a:pt x="2234105" y="196480"/>
                  <a:pt x="2226646" y="196480"/>
                </a:cubicBezTo>
                <a:cubicBezTo>
                  <a:pt x="2219187" y="196480"/>
                  <a:pt x="2213140" y="180759"/>
                  <a:pt x="2213140" y="161365"/>
                </a:cubicBezTo>
                <a:cubicBezTo>
                  <a:pt x="2213140" y="141972"/>
                  <a:pt x="2219187" y="126250"/>
                  <a:pt x="2226646" y="126250"/>
                </a:cubicBezTo>
                <a:close/>
                <a:moveTo>
                  <a:pt x="1990158" y="126250"/>
                </a:moveTo>
                <a:cubicBezTo>
                  <a:pt x="1997617" y="126250"/>
                  <a:pt x="2003664" y="141972"/>
                  <a:pt x="2003664" y="161365"/>
                </a:cubicBezTo>
                <a:cubicBezTo>
                  <a:pt x="2003664" y="180759"/>
                  <a:pt x="1997617" y="196480"/>
                  <a:pt x="1990158" y="196480"/>
                </a:cubicBezTo>
                <a:cubicBezTo>
                  <a:pt x="1982699" y="196480"/>
                  <a:pt x="1976652" y="180759"/>
                  <a:pt x="1976652" y="161365"/>
                </a:cubicBezTo>
                <a:cubicBezTo>
                  <a:pt x="1976652" y="141972"/>
                  <a:pt x="1982699" y="126250"/>
                  <a:pt x="1990158" y="126250"/>
                </a:cubicBezTo>
                <a:close/>
                <a:moveTo>
                  <a:pt x="1753667" y="126250"/>
                </a:moveTo>
                <a:cubicBezTo>
                  <a:pt x="1761126" y="126250"/>
                  <a:pt x="1767173" y="141972"/>
                  <a:pt x="1767173" y="161365"/>
                </a:cubicBezTo>
                <a:cubicBezTo>
                  <a:pt x="1767173" y="180759"/>
                  <a:pt x="1761126" y="196480"/>
                  <a:pt x="1753667" y="196480"/>
                </a:cubicBezTo>
                <a:cubicBezTo>
                  <a:pt x="1746208" y="196480"/>
                  <a:pt x="1740161" y="180759"/>
                  <a:pt x="1740161" y="161365"/>
                </a:cubicBezTo>
                <a:cubicBezTo>
                  <a:pt x="1740161" y="141972"/>
                  <a:pt x="1746208" y="126250"/>
                  <a:pt x="1753667" y="126250"/>
                </a:cubicBezTo>
                <a:close/>
                <a:moveTo>
                  <a:pt x="1517178" y="126250"/>
                </a:moveTo>
                <a:cubicBezTo>
                  <a:pt x="1524637" y="126250"/>
                  <a:pt x="1530683" y="141972"/>
                  <a:pt x="1530683" y="161365"/>
                </a:cubicBezTo>
                <a:cubicBezTo>
                  <a:pt x="1530683" y="180759"/>
                  <a:pt x="1524637" y="196480"/>
                  <a:pt x="1517178" y="196480"/>
                </a:cubicBezTo>
                <a:cubicBezTo>
                  <a:pt x="1509719" y="196480"/>
                  <a:pt x="1503672" y="180759"/>
                  <a:pt x="1503672" y="161365"/>
                </a:cubicBezTo>
                <a:cubicBezTo>
                  <a:pt x="1503672" y="141972"/>
                  <a:pt x="1509719" y="126250"/>
                  <a:pt x="1517178" y="126250"/>
                </a:cubicBezTo>
                <a:close/>
                <a:moveTo>
                  <a:pt x="1280686" y="126250"/>
                </a:moveTo>
                <a:cubicBezTo>
                  <a:pt x="1288145" y="126250"/>
                  <a:pt x="1294193" y="141972"/>
                  <a:pt x="1294193" y="161365"/>
                </a:cubicBezTo>
                <a:cubicBezTo>
                  <a:pt x="1294193" y="180759"/>
                  <a:pt x="1288145" y="196480"/>
                  <a:pt x="1280686" y="196480"/>
                </a:cubicBezTo>
                <a:cubicBezTo>
                  <a:pt x="1273228" y="196480"/>
                  <a:pt x="1267180" y="180759"/>
                  <a:pt x="1267180" y="161365"/>
                </a:cubicBezTo>
                <a:cubicBezTo>
                  <a:pt x="1267180" y="141972"/>
                  <a:pt x="1273228" y="126250"/>
                  <a:pt x="1280686" y="126250"/>
                </a:cubicBezTo>
                <a:close/>
                <a:moveTo>
                  <a:pt x="1044198" y="126250"/>
                </a:moveTo>
                <a:cubicBezTo>
                  <a:pt x="1051657" y="126250"/>
                  <a:pt x="1057704" y="141972"/>
                  <a:pt x="1057704" y="161365"/>
                </a:cubicBezTo>
                <a:cubicBezTo>
                  <a:pt x="1057704" y="180759"/>
                  <a:pt x="1051657" y="196480"/>
                  <a:pt x="1044198" y="196480"/>
                </a:cubicBezTo>
                <a:cubicBezTo>
                  <a:pt x="1036739" y="196480"/>
                  <a:pt x="1030692" y="180759"/>
                  <a:pt x="1030692" y="161365"/>
                </a:cubicBezTo>
                <a:cubicBezTo>
                  <a:pt x="1030692" y="141972"/>
                  <a:pt x="1036739" y="126250"/>
                  <a:pt x="1044198" y="126250"/>
                </a:cubicBezTo>
                <a:close/>
                <a:moveTo>
                  <a:pt x="807708" y="126250"/>
                </a:moveTo>
                <a:cubicBezTo>
                  <a:pt x="815167" y="126250"/>
                  <a:pt x="821213" y="141972"/>
                  <a:pt x="821213" y="161365"/>
                </a:cubicBezTo>
                <a:cubicBezTo>
                  <a:pt x="821213" y="180759"/>
                  <a:pt x="815167" y="196480"/>
                  <a:pt x="807708" y="196480"/>
                </a:cubicBezTo>
                <a:cubicBezTo>
                  <a:pt x="800249" y="196480"/>
                  <a:pt x="794202" y="180759"/>
                  <a:pt x="794202" y="161365"/>
                </a:cubicBezTo>
                <a:cubicBezTo>
                  <a:pt x="794202" y="141972"/>
                  <a:pt x="800249" y="126250"/>
                  <a:pt x="807708" y="126250"/>
                </a:cubicBezTo>
                <a:close/>
                <a:moveTo>
                  <a:pt x="571218" y="126250"/>
                </a:moveTo>
                <a:cubicBezTo>
                  <a:pt x="578677" y="126250"/>
                  <a:pt x="584724" y="141972"/>
                  <a:pt x="584724" y="161365"/>
                </a:cubicBezTo>
                <a:cubicBezTo>
                  <a:pt x="584724" y="180759"/>
                  <a:pt x="578677" y="196480"/>
                  <a:pt x="571218" y="196480"/>
                </a:cubicBezTo>
                <a:cubicBezTo>
                  <a:pt x="563759" y="196480"/>
                  <a:pt x="557712" y="180759"/>
                  <a:pt x="557712" y="161365"/>
                </a:cubicBezTo>
                <a:cubicBezTo>
                  <a:pt x="557712" y="141972"/>
                  <a:pt x="563759" y="126250"/>
                  <a:pt x="571218" y="126250"/>
                </a:cubicBezTo>
                <a:close/>
                <a:moveTo>
                  <a:pt x="334730" y="126250"/>
                </a:moveTo>
                <a:cubicBezTo>
                  <a:pt x="342189" y="126250"/>
                  <a:pt x="348236" y="141972"/>
                  <a:pt x="348236" y="161365"/>
                </a:cubicBezTo>
                <a:cubicBezTo>
                  <a:pt x="348236" y="180759"/>
                  <a:pt x="342189" y="196480"/>
                  <a:pt x="334730" y="196480"/>
                </a:cubicBezTo>
                <a:cubicBezTo>
                  <a:pt x="327271" y="196480"/>
                  <a:pt x="321224" y="180759"/>
                  <a:pt x="321224" y="161365"/>
                </a:cubicBezTo>
                <a:cubicBezTo>
                  <a:pt x="321224" y="141972"/>
                  <a:pt x="327271" y="126250"/>
                  <a:pt x="334730" y="126250"/>
                </a:cubicBezTo>
                <a:close/>
                <a:moveTo>
                  <a:pt x="98241" y="126250"/>
                </a:moveTo>
                <a:cubicBezTo>
                  <a:pt x="105700" y="126250"/>
                  <a:pt x="111746" y="141972"/>
                  <a:pt x="111746" y="161365"/>
                </a:cubicBezTo>
                <a:cubicBezTo>
                  <a:pt x="111746" y="180759"/>
                  <a:pt x="105700" y="196480"/>
                  <a:pt x="98241" y="196480"/>
                </a:cubicBezTo>
                <a:cubicBezTo>
                  <a:pt x="90782" y="196480"/>
                  <a:pt x="84735" y="180759"/>
                  <a:pt x="84735" y="161365"/>
                </a:cubicBezTo>
                <a:cubicBezTo>
                  <a:pt x="84735" y="141972"/>
                  <a:pt x="90782" y="126250"/>
                  <a:pt x="98241" y="126250"/>
                </a:cubicBezTo>
                <a:close/>
                <a:moveTo>
                  <a:pt x="9359200" y="116281"/>
                </a:moveTo>
                <a:cubicBezTo>
                  <a:pt x="9366397" y="116622"/>
                  <a:pt x="9377626" y="123042"/>
                  <a:pt x="9387911" y="133327"/>
                </a:cubicBezTo>
                <a:cubicBezTo>
                  <a:pt x="9401624" y="147039"/>
                  <a:pt x="9408465" y="162432"/>
                  <a:pt x="9403191" y="167706"/>
                </a:cubicBezTo>
                <a:cubicBezTo>
                  <a:pt x="9397917" y="172980"/>
                  <a:pt x="9382524" y="166139"/>
                  <a:pt x="9368811" y="152426"/>
                </a:cubicBezTo>
                <a:cubicBezTo>
                  <a:pt x="9355098" y="138713"/>
                  <a:pt x="9348257" y="123321"/>
                  <a:pt x="9353532" y="118047"/>
                </a:cubicBezTo>
                <a:cubicBezTo>
                  <a:pt x="9354850" y="116728"/>
                  <a:pt x="9356801" y="116167"/>
                  <a:pt x="9359200" y="116281"/>
                </a:cubicBezTo>
                <a:close/>
                <a:moveTo>
                  <a:pt x="9308250" y="116281"/>
                </a:moveTo>
                <a:cubicBezTo>
                  <a:pt x="9310649" y="116167"/>
                  <a:pt x="9312600" y="116728"/>
                  <a:pt x="9313919" y="118047"/>
                </a:cubicBezTo>
                <a:cubicBezTo>
                  <a:pt x="9319193" y="123321"/>
                  <a:pt x="9312352" y="138713"/>
                  <a:pt x="9298639" y="152426"/>
                </a:cubicBezTo>
                <a:cubicBezTo>
                  <a:pt x="9284926" y="166139"/>
                  <a:pt x="9269533" y="172980"/>
                  <a:pt x="9264259" y="167706"/>
                </a:cubicBezTo>
                <a:cubicBezTo>
                  <a:pt x="9258985" y="162432"/>
                  <a:pt x="9265826" y="147039"/>
                  <a:pt x="9279539" y="133326"/>
                </a:cubicBezTo>
                <a:cubicBezTo>
                  <a:pt x="9289824" y="123042"/>
                  <a:pt x="9301053" y="116622"/>
                  <a:pt x="9308250" y="116281"/>
                </a:cubicBezTo>
                <a:close/>
                <a:moveTo>
                  <a:pt x="9122716" y="116281"/>
                </a:moveTo>
                <a:cubicBezTo>
                  <a:pt x="9129913" y="116622"/>
                  <a:pt x="9141142" y="123042"/>
                  <a:pt x="9151427" y="133327"/>
                </a:cubicBezTo>
                <a:cubicBezTo>
                  <a:pt x="9165140" y="147039"/>
                  <a:pt x="9171981" y="162432"/>
                  <a:pt x="9166707" y="167706"/>
                </a:cubicBezTo>
                <a:cubicBezTo>
                  <a:pt x="9161433" y="172980"/>
                  <a:pt x="9146040" y="166139"/>
                  <a:pt x="9132327" y="152426"/>
                </a:cubicBezTo>
                <a:cubicBezTo>
                  <a:pt x="9118614" y="138713"/>
                  <a:pt x="9111773" y="123321"/>
                  <a:pt x="9117048" y="118047"/>
                </a:cubicBezTo>
                <a:cubicBezTo>
                  <a:pt x="9118366" y="116728"/>
                  <a:pt x="9120317" y="116167"/>
                  <a:pt x="9122716" y="116281"/>
                </a:cubicBezTo>
                <a:close/>
                <a:moveTo>
                  <a:pt x="9071766" y="116281"/>
                </a:moveTo>
                <a:cubicBezTo>
                  <a:pt x="9074165" y="116167"/>
                  <a:pt x="9076116" y="116728"/>
                  <a:pt x="9077435" y="118047"/>
                </a:cubicBezTo>
                <a:cubicBezTo>
                  <a:pt x="9082709" y="123321"/>
                  <a:pt x="9075868" y="138713"/>
                  <a:pt x="9062155" y="152426"/>
                </a:cubicBezTo>
                <a:cubicBezTo>
                  <a:pt x="9048442" y="166139"/>
                  <a:pt x="9033049" y="172980"/>
                  <a:pt x="9027775" y="167706"/>
                </a:cubicBezTo>
                <a:cubicBezTo>
                  <a:pt x="9022501" y="162432"/>
                  <a:pt x="9029342" y="147039"/>
                  <a:pt x="9043055" y="133326"/>
                </a:cubicBezTo>
                <a:cubicBezTo>
                  <a:pt x="9053340" y="123042"/>
                  <a:pt x="9064569" y="116622"/>
                  <a:pt x="9071766" y="116281"/>
                </a:cubicBezTo>
                <a:close/>
                <a:moveTo>
                  <a:pt x="8886226" y="116281"/>
                </a:moveTo>
                <a:cubicBezTo>
                  <a:pt x="8893423" y="116622"/>
                  <a:pt x="8904652" y="123042"/>
                  <a:pt x="8914937" y="133327"/>
                </a:cubicBezTo>
                <a:cubicBezTo>
                  <a:pt x="8928650" y="147039"/>
                  <a:pt x="8935491" y="162432"/>
                  <a:pt x="8930217" y="167706"/>
                </a:cubicBezTo>
                <a:cubicBezTo>
                  <a:pt x="8924943" y="172980"/>
                  <a:pt x="8909550" y="166139"/>
                  <a:pt x="8895837" y="152426"/>
                </a:cubicBezTo>
                <a:cubicBezTo>
                  <a:pt x="8882124" y="138713"/>
                  <a:pt x="8875283" y="123321"/>
                  <a:pt x="8880558" y="118047"/>
                </a:cubicBezTo>
                <a:cubicBezTo>
                  <a:pt x="8881876" y="116728"/>
                  <a:pt x="8883827" y="116167"/>
                  <a:pt x="8886226" y="116281"/>
                </a:cubicBezTo>
                <a:close/>
                <a:moveTo>
                  <a:pt x="8835276" y="116281"/>
                </a:moveTo>
                <a:cubicBezTo>
                  <a:pt x="8837675" y="116167"/>
                  <a:pt x="8839626" y="116728"/>
                  <a:pt x="8840945" y="118047"/>
                </a:cubicBezTo>
                <a:cubicBezTo>
                  <a:pt x="8846219" y="123321"/>
                  <a:pt x="8839378" y="138713"/>
                  <a:pt x="8825665" y="152426"/>
                </a:cubicBezTo>
                <a:cubicBezTo>
                  <a:pt x="8811952" y="166139"/>
                  <a:pt x="8796559" y="172980"/>
                  <a:pt x="8791285" y="167706"/>
                </a:cubicBezTo>
                <a:cubicBezTo>
                  <a:pt x="8786011" y="162432"/>
                  <a:pt x="8792852" y="147039"/>
                  <a:pt x="8806565" y="133326"/>
                </a:cubicBezTo>
                <a:cubicBezTo>
                  <a:pt x="8816850" y="123042"/>
                  <a:pt x="8828079" y="116622"/>
                  <a:pt x="8835276" y="116281"/>
                </a:cubicBezTo>
                <a:close/>
                <a:moveTo>
                  <a:pt x="8649737" y="116281"/>
                </a:moveTo>
                <a:cubicBezTo>
                  <a:pt x="8656934" y="116622"/>
                  <a:pt x="8668163" y="123042"/>
                  <a:pt x="8678448" y="133327"/>
                </a:cubicBezTo>
                <a:cubicBezTo>
                  <a:pt x="8692161" y="147039"/>
                  <a:pt x="8699002" y="162432"/>
                  <a:pt x="8693728" y="167706"/>
                </a:cubicBezTo>
                <a:cubicBezTo>
                  <a:pt x="8688454" y="172980"/>
                  <a:pt x="8673061" y="166139"/>
                  <a:pt x="8659348" y="152426"/>
                </a:cubicBezTo>
                <a:cubicBezTo>
                  <a:pt x="8645635" y="138713"/>
                  <a:pt x="8638794" y="123321"/>
                  <a:pt x="8644068" y="118047"/>
                </a:cubicBezTo>
                <a:cubicBezTo>
                  <a:pt x="8645387" y="116728"/>
                  <a:pt x="8647338" y="116167"/>
                  <a:pt x="8649737" y="116281"/>
                </a:cubicBezTo>
                <a:close/>
                <a:moveTo>
                  <a:pt x="8598787" y="116281"/>
                </a:moveTo>
                <a:cubicBezTo>
                  <a:pt x="8601186" y="116167"/>
                  <a:pt x="8603137" y="116728"/>
                  <a:pt x="8604456" y="118047"/>
                </a:cubicBezTo>
                <a:cubicBezTo>
                  <a:pt x="8609730" y="123321"/>
                  <a:pt x="8602889" y="138713"/>
                  <a:pt x="8589176" y="152426"/>
                </a:cubicBezTo>
                <a:cubicBezTo>
                  <a:pt x="8575463" y="166139"/>
                  <a:pt x="8560070" y="172980"/>
                  <a:pt x="8554796" y="167706"/>
                </a:cubicBezTo>
                <a:cubicBezTo>
                  <a:pt x="8549522" y="162432"/>
                  <a:pt x="8556363" y="147039"/>
                  <a:pt x="8570076" y="133326"/>
                </a:cubicBezTo>
                <a:cubicBezTo>
                  <a:pt x="8580361" y="123042"/>
                  <a:pt x="8591590" y="116622"/>
                  <a:pt x="8598787" y="116281"/>
                </a:cubicBezTo>
                <a:close/>
                <a:moveTo>
                  <a:pt x="8413248" y="116281"/>
                </a:moveTo>
                <a:cubicBezTo>
                  <a:pt x="8420445" y="116622"/>
                  <a:pt x="8431674" y="123042"/>
                  <a:pt x="8441959" y="133327"/>
                </a:cubicBezTo>
                <a:cubicBezTo>
                  <a:pt x="8455672" y="147039"/>
                  <a:pt x="8462513" y="162432"/>
                  <a:pt x="8457239" y="167706"/>
                </a:cubicBezTo>
                <a:cubicBezTo>
                  <a:pt x="8451965" y="172980"/>
                  <a:pt x="8436572" y="166139"/>
                  <a:pt x="8422859" y="152426"/>
                </a:cubicBezTo>
                <a:cubicBezTo>
                  <a:pt x="8409146" y="138713"/>
                  <a:pt x="8402305" y="123321"/>
                  <a:pt x="8407580" y="118047"/>
                </a:cubicBezTo>
                <a:cubicBezTo>
                  <a:pt x="8408898" y="116728"/>
                  <a:pt x="8410849" y="116167"/>
                  <a:pt x="8413248" y="116281"/>
                </a:cubicBezTo>
                <a:close/>
                <a:moveTo>
                  <a:pt x="8362298" y="116281"/>
                </a:moveTo>
                <a:cubicBezTo>
                  <a:pt x="8364697" y="116167"/>
                  <a:pt x="8366648" y="116728"/>
                  <a:pt x="8367967" y="118047"/>
                </a:cubicBezTo>
                <a:cubicBezTo>
                  <a:pt x="8373241" y="123321"/>
                  <a:pt x="8366400" y="138713"/>
                  <a:pt x="8352687" y="152426"/>
                </a:cubicBezTo>
                <a:cubicBezTo>
                  <a:pt x="8338974" y="166139"/>
                  <a:pt x="8323581" y="172980"/>
                  <a:pt x="8318307" y="167706"/>
                </a:cubicBezTo>
                <a:cubicBezTo>
                  <a:pt x="8313033" y="162432"/>
                  <a:pt x="8319874" y="147039"/>
                  <a:pt x="8333587" y="133326"/>
                </a:cubicBezTo>
                <a:cubicBezTo>
                  <a:pt x="8343872" y="123042"/>
                  <a:pt x="8355101" y="116622"/>
                  <a:pt x="8362298" y="116281"/>
                </a:cubicBezTo>
                <a:close/>
                <a:moveTo>
                  <a:pt x="8176758" y="116281"/>
                </a:moveTo>
                <a:cubicBezTo>
                  <a:pt x="8183955" y="116622"/>
                  <a:pt x="8195184" y="123042"/>
                  <a:pt x="8205469" y="133327"/>
                </a:cubicBezTo>
                <a:cubicBezTo>
                  <a:pt x="8219182" y="147039"/>
                  <a:pt x="8226023" y="162432"/>
                  <a:pt x="8220749" y="167706"/>
                </a:cubicBezTo>
                <a:cubicBezTo>
                  <a:pt x="8215475" y="172980"/>
                  <a:pt x="8200082" y="166139"/>
                  <a:pt x="8186369" y="152426"/>
                </a:cubicBezTo>
                <a:cubicBezTo>
                  <a:pt x="8172656" y="138713"/>
                  <a:pt x="8165815" y="123321"/>
                  <a:pt x="8171090" y="118047"/>
                </a:cubicBezTo>
                <a:cubicBezTo>
                  <a:pt x="8172408" y="116728"/>
                  <a:pt x="8174359" y="116167"/>
                  <a:pt x="8176758" y="116281"/>
                </a:cubicBezTo>
                <a:close/>
                <a:moveTo>
                  <a:pt x="8125808" y="116281"/>
                </a:moveTo>
                <a:cubicBezTo>
                  <a:pt x="8128207" y="116167"/>
                  <a:pt x="8130158" y="116728"/>
                  <a:pt x="8131477" y="118047"/>
                </a:cubicBezTo>
                <a:cubicBezTo>
                  <a:pt x="8136751" y="123321"/>
                  <a:pt x="8129910" y="138713"/>
                  <a:pt x="8116197" y="152426"/>
                </a:cubicBezTo>
                <a:cubicBezTo>
                  <a:pt x="8102484" y="166139"/>
                  <a:pt x="8087091" y="172980"/>
                  <a:pt x="8081817" y="167706"/>
                </a:cubicBezTo>
                <a:cubicBezTo>
                  <a:pt x="8076543" y="162432"/>
                  <a:pt x="8083384" y="147039"/>
                  <a:pt x="8097097" y="133326"/>
                </a:cubicBezTo>
                <a:cubicBezTo>
                  <a:pt x="8107382" y="123042"/>
                  <a:pt x="8118611" y="116622"/>
                  <a:pt x="8125808" y="116281"/>
                </a:cubicBezTo>
                <a:close/>
                <a:moveTo>
                  <a:pt x="7940268" y="116281"/>
                </a:moveTo>
                <a:cubicBezTo>
                  <a:pt x="7947465" y="116622"/>
                  <a:pt x="7958694" y="123042"/>
                  <a:pt x="7968979" y="133327"/>
                </a:cubicBezTo>
                <a:cubicBezTo>
                  <a:pt x="7982692" y="147039"/>
                  <a:pt x="7989533" y="162432"/>
                  <a:pt x="7984259" y="167706"/>
                </a:cubicBezTo>
                <a:cubicBezTo>
                  <a:pt x="7978984" y="172980"/>
                  <a:pt x="7963592" y="166139"/>
                  <a:pt x="7949879" y="152426"/>
                </a:cubicBezTo>
                <a:cubicBezTo>
                  <a:pt x="7936166" y="138713"/>
                  <a:pt x="7929325" y="123321"/>
                  <a:pt x="7934599" y="118047"/>
                </a:cubicBezTo>
                <a:cubicBezTo>
                  <a:pt x="7935918" y="116728"/>
                  <a:pt x="7937869" y="116167"/>
                  <a:pt x="7940268" y="116281"/>
                </a:cubicBezTo>
                <a:close/>
                <a:moveTo>
                  <a:pt x="7889318" y="116281"/>
                </a:moveTo>
                <a:cubicBezTo>
                  <a:pt x="7891717" y="116167"/>
                  <a:pt x="7893668" y="116728"/>
                  <a:pt x="7894987" y="118047"/>
                </a:cubicBezTo>
                <a:cubicBezTo>
                  <a:pt x="7900261" y="123321"/>
                  <a:pt x="7893420" y="138713"/>
                  <a:pt x="7879707" y="152426"/>
                </a:cubicBezTo>
                <a:cubicBezTo>
                  <a:pt x="7865994" y="166139"/>
                  <a:pt x="7850601" y="172980"/>
                  <a:pt x="7845327" y="167706"/>
                </a:cubicBezTo>
                <a:cubicBezTo>
                  <a:pt x="7840053" y="162432"/>
                  <a:pt x="7846894" y="147039"/>
                  <a:pt x="7860607" y="133326"/>
                </a:cubicBezTo>
                <a:cubicBezTo>
                  <a:pt x="7870892" y="123042"/>
                  <a:pt x="7882121" y="116622"/>
                  <a:pt x="7889318" y="116281"/>
                </a:cubicBezTo>
                <a:close/>
                <a:moveTo>
                  <a:pt x="7703780" y="116281"/>
                </a:moveTo>
                <a:cubicBezTo>
                  <a:pt x="7710977" y="116622"/>
                  <a:pt x="7722206" y="123042"/>
                  <a:pt x="7732491" y="133327"/>
                </a:cubicBezTo>
                <a:cubicBezTo>
                  <a:pt x="7746204" y="147039"/>
                  <a:pt x="7753045" y="162432"/>
                  <a:pt x="7747771" y="167706"/>
                </a:cubicBezTo>
                <a:cubicBezTo>
                  <a:pt x="7742496" y="172980"/>
                  <a:pt x="7727104" y="166139"/>
                  <a:pt x="7713391" y="152426"/>
                </a:cubicBezTo>
                <a:cubicBezTo>
                  <a:pt x="7699678" y="138713"/>
                  <a:pt x="7692837" y="123321"/>
                  <a:pt x="7698111" y="118047"/>
                </a:cubicBezTo>
                <a:cubicBezTo>
                  <a:pt x="7699430" y="116728"/>
                  <a:pt x="7701381" y="116167"/>
                  <a:pt x="7703780" y="116281"/>
                </a:cubicBezTo>
                <a:close/>
                <a:moveTo>
                  <a:pt x="7652830" y="116281"/>
                </a:moveTo>
                <a:cubicBezTo>
                  <a:pt x="7655229" y="116167"/>
                  <a:pt x="7657180" y="116728"/>
                  <a:pt x="7658499" y="118047"/>
                </a:cubicBezTo>
                <a:cubicBezTo>
                  <a:pt x="7663773" y="123321"/>
                  <a:pt x="7656932" y="138713"/>
                  <a:pt x="7643219" y="152426"/>
                </a:cubicBezTo>
                <a:cubicBezTo>
                  <a:pt x="7629506" y="166139"/>
                  <a:pt x="7614113" y="172980"/>
                  <a:pt x="7608839" y="167706"/>
                </a:cubicBezTo>
                <a:cubicBezTo>
                  <a:pt x="7603565" y="162432"/>
                  <a:pt x="7610406" y="147039"/>
                  <a:pt x="7624119" y="133326"/>
                </a:cubicBezTo>
                <a:cubicBezTo>
                  <a:pt x="7634404" y="123042"/>
                  <a:pt x="7645633" y="116622"/>
                  <a:pt x="7652830" y="116281"/>
                </a:cubicBezTo>
                <a:close/>
                <a:moveTo>
                  <a:pt x="7467290" y="116281"/>
                </a:moveTo>
                <a:cubicBezTo>
                  <a:pt x="7474487" y="116622"/>
                  <a:pt x="7485716" y="123042"/>
                  <a:pt x="7496001" y="133327"/>
                </a:cubicBezTo>
                <a:cubicBezTo>
                  <a:pt x="7509714" y="147039"/>
                  <a:pt x="7516555" y="162432"/>
                  <a:pt x="7511281" y="167706"/>
                </a:cubicBezTo>
                <a:cubicBezTo>
                  <a:pt x="7506006" y="172980"/>
                  <a:pt x="7490614" y="166139"/>
                  <a:pt x="7476901" y="152426"/>
                </a:cubicBezTo>
                <a:cubicBezTo>
                  <a:pt x="7463188" y="138713"/>
                  <a:pt x="7456347" y="123321"/>
                  <a:pt x="7461621" y="118047"/>
                </a:cubicBezTo>
                <a:cubicBezTo>
                  <a:pt x="7462940" y="116728"/>
                  <a:pt x="7464891" y="116167"/>
                  <a:pt x="7467290" y="116281"/>
                </a:cubicBezTo>
                <a:close/>
                <a:moveTo>
                  <a:pt x="7416340" y="116281"/>
                </a:moveTo>
                <a:cubicBezTo>
                  <a:pt x="7418739" y="116167"/>
                  <a:pt x="7420690" y="116728"/>
                  <a:pt x="7422009" y="118047"/>
                </a:cubicBezTo>
                <a:cubicBezTo>
                  <a:pt x="7427283" y="123321"/>
                  <a:pt x="7420442" y="138713"/>
                  <a:pt x="7406729" y="152426"/>
                </a:cubicBezTo>
                <a:cubicBezTo>
                  <a:pt x="7393016" y="166139"/>
                  <a:pt x="7377623" y="172980"/>
                  <a:pt x="7372349" y="167706"/>
                </a:cubicBezTo>
                <a:cubicBezTo>
                  <a:pt x="7367075" y="162432"/>
                  <a:pt x="7373916" y="147039"/>
                  <a:pt x="7387629" y="133326"/>
                </a:cubicBezTo>
                <a:cubicBezTo>
                  <a:pt x="7397914" y="123042"/>
                  <a:pt x="7409143" y="116622"/>
                  <a:pt x="7416340" y="116281"/>
                </a:cubicBezTo>
                <a:close/>
                <a:moveTo>
                  <a:pt x="7230800" y="116281"/>
                </a:moveTo>
                <a:cubicBezTo>
                  <a:pt x="7237997" y="116622"/>
                  <a:pt x="7249226" y="123042"/>
                  <a:pt x="7259511" y="133327"/>
                </a:cubicBezTo>
                <a:cubicBezTo>
                  <a:pt x="7273224" y="147039"/>
                  <a:pt x="7280065" y="162432"/>
                  <a:pt x="7274791" y="167706"/>
                </a:cubicBezTo>
                <a:cubicBezTo>
                  <a:pt x="7269516" y="172980"/>
                  <a:pt x="7254124" y="166139"/>
                  <a:pt x="7240411" y="152426"/>
                </a:cubicBezTo>
                <a:cubicBezTo>
                  <a:pt x="7226698" y="138713"/>
                  <a:pt x="7219857" y="123321"/>
                  <a:pt x="7225131" y="118047"/>
                </a:cubicBezTo>
                <a:cubicBezTo>
                  <a:pt x="7226450" y="116728"/>
                  <a:pt x="7228401" y="116167"/>
                  <a:pt x="7230800" y="116281"/>
                </a:cubicBezTo>
                <a:close/>
                <a:moveTo>
                  <a:pt x="7179850" y="116281"/>
                </a:moveTo>
                <a:cubicBezTo>
                  <a:pt x="7182249" y="116167"/>
                  <a:pt x="7184200" y="116728"/>
                  <a:pt x="7185519" y="118047"/>
                </a:cubicBezTo>
                <a:cubicBezTo>
                  <a:pt x="7190793" y="123321"/>
                  <a:pt x="7183952" y="138713"/>
                  <a:pt x="7170239" y="152426"/>
                </a:cubicBezTo>
                <a:cubicBezTo>
                  <a:pt x="7156526" y="166139"/>
                  <a:pt x="7141133" y="172980"/>
                  <a:pt x="7135859" y="167706"/>
                </a:cubicBezTo>
                <a:cubicBezTo>
                  <a:pt x="7130585" y="162432"/>
                  <a:pt x="7137426" y="147039"/>
                  <a:pt x="7151139" y="133326"/>
                </a:cubicBezTo>
                <a:cubicBezTo>
                  <a:pt x="7161424" y="123042"/>
                  <a:pt x="7172653" y="116622"/>
                  <a:pt x="7179850" y="116281"/>
                </a:cubicBezTo>
                <a:close/>
                <a:moveTo>
                  <a:pt x="6994312" y="116281"/>
                </a:moveTo>
                <a:cubicBezTo>
                  <a:pt x="7001509" y="116622"/>
                  <a:pt x="7012738" y="123042"/>
                  <a:pt x="7023023" y="133327"/>
                </a:cubicBezTo>
                <a:cubicBezTo>
                  <a:pt x="7036736" y="147039"/>
                  <a:pt x="7043577" y="162432"/>
                  <a:pt x="7038303" y="167706"/>
                </a:cubicBezTo>
                <a:cubicBezTo>
                  <a:pt x="7033028" y="172980"/>
                  <a:pt x="7017636" y="166139"/>
                  <a:pt x="7003923" y="152426"/>
                </a:cubicBezTo>
                <a:cubicBezTo>
                  <a:pt x="6990210" y="138713"/>
                  <a:pt x="6983369" y="123321"/>
                  <a:pt x="6988643" y="118047"/>
                </a:cubicBezTo>
                <a:cubicBezTo>
                  <a:pt x="6989962" y="116728"/>
                  <a:pt x="6991913" y="116167"/>
                  <a:pt x="6994312" y="116281"/>
                </a:cubicBezTo>
                <a:close/>
                <a:moveTo>
                  <a:pt x="6943362" y="116281"/>
                </a:moveTo>
                <a:cubicBezTo>
                  <a:pt x="6945761" y="116167"/>
                  <a:pt x="6947712" y="116728"/>
                  <a:pt x="6949031" y="118047"/>
                </a:cubicBezTo>
                <a:cubicBezTo>
                  <a:pt x="6954305" y="123321"/>
                  <a:pt x="6947464" y="138713"/>
                  <a:pt x="6933751" y="152426"/>
                </a:cubicBezTo>
                <a:cubicBezTo>
                  <a:pt x="6920038" y="166139"/>
                  <a:pt x="6904645" y="172980"/>
                  <a:pt x="6899371" y="167706"/>
                </a:cubicBezTo>
                <a:cubicBezTo>
                  <a:pt x="6894097" y="162432"/>
                  <a:pt x="6900938" y="147039"/>
                  <a:pt x="6914651" y="133326"/>
                </a:cubicBezTo>
                <a:cubicBezTo>
                  <a:pt x="6924936" y="123042"/>
                  <a:pt x="6936165" y="116622"/>
                  <a:pt x="6943362" y="116281"/>
                </a:cubicBezTo>
                <a:close/>
                <a:moveTo>
                  <a:pt x="6757822" y="116281"/>
                </a:moveTo>
                <a:cubicBezTo>
                  <a:pt x="6765019" y="116622"/>
                  <a:pt x="6776248" y="123042"/>
                  <a:pt x="6786533" y="133327"/>
                </a:cubicBezTo>
                <a:cubicBezTo>
                  <a:pt x="6800246" y="147039"/>
                  <a:pt x="6807087" y="162432"/>
                  <a:pt x="6801813" y="167706"/>
                </a:cubicBezTo>
                <a:cubicBezTo>
                  <a:pt x="6796538" y="172980"/>
                  <a:pt x="6781146" y="166139"/>
                  <a:pt x="6767433" y="152426"/>
                </a:cubicBezTo>
                <a:cubicBezTo>
                  <a:pt x="6753720" y="138713"/>
                  <a:pt x="6746879" y="123321"/>
                  <a:pt x="6752153" y="118047"/>
                </a:cubicBezTo>
                <a:cubicBezTo>
                  <a:pt x="6753472" y="116728"/>
                  <a:pt x="6755423" y="116167"/>
                  <a:pt x="6757822" y="116281"/>
                </a:cubicBezTo>
                <a:close/>
                <a:moveTo>
                  <a:pt x="6706872" y="116281"/>
                </a:moveTo>
                <a:cubicBezTo>
                  <a:pt x="6709271" y="116167"/>
                  <a:pt x="6711222" y="116728"/>
                  <a:pt x="6712541" y="118047"/>
                </a:cubicBezTo>
                <a:cubicBezTo>
                  <a:pt x="6717815" y="123321"/>
                  <a:pt x="6710974" y="138713"/>
                  <a:pt x="6697261" y="152426"/>
                </a:cubicBezTo>
                <a:cubicBezTo>
                  <a:pt x="6683548" y="166139"/>
                  <a:pt x="6668155" y="172980"/>
                  <a:pt x="6662881" y="167706"/>
                </a:cubicBezTo>
                <a:cubicBezTo>
                  <a:pt x="6657607" y="162432"/>
                  <a:pt x="6664448" y="147039"/>
                  <a:pt x="6678161" y="133326"/>
                </a:cubicBezTo>
                <a:cubicBezTo>
                  <a:pt x="6688446" y="123042"/>
                  <a:pt x="6699675" y="116622"/>
                  <a:pt x="6706872" y="116281"/>
                </a:cubicBezTo>
                <a:close/>
                <a:moveTo>
                  <a:pt x="6521332" y="116281"/>
                </a:moveTo>
                <a:cubicBezTo>
                  <a:pt x="6528529" y="116622"/>
                  <a:pt x="6539758" y="123042"/>
                  <a:pt x="6550043" y="133327"/>
                </a:cubicBezTo>
                <a:cubicBezTo>
                  <a:pt x="6563756" y="147039"/>
                  <a:pt x="6570597" y="162432"/>
                  <a:pt x="6565323" y="167706"/>
                </a:cubicBezTo>
                <a:cubicBezTo>
                  <a:pt x="6560048" y="172980"/>
                  <a:pt x="6544656" y="166139"/>
                  <a:pt x="6530943" y="152426"/>
                </a:cubicBezTo>
                <a:cubicBezTo>
                  <a:pt x="6517230" y="138713"/>
                  <a:pt x="6510389" y="123321"/>
                  <a:pt x="6515663" y="118047"/>
                </a:cubicBezTo>
                <a:cubicBezTo>
                  <a:pt x="6516982" y="116728"/>
                  <a:pt x="6518933" y="116167"/>
                  <a:pt x="6521332" y="116281"/>
                </a:cubicBezTo>
                <a:close/>
                <a:moveTo>
                  <a:pt x="6470382" y="116281"/>
                </a:moveTo>
                <a:cubicBezTo>
                  <a:pt x="6472781" y="116167"/>
                  <a:pt x="6474732" y="116728"/>
                  <a:pt x="6476051" y="118047"/>
                </a:cubicBezTo>
                <a:cubicBezTo>
                  <a:pt x="6481325" y="123321"/>
                  <a:pt x="6474484" y="138713"/>
                  <a:pt x="6460771" y="152426"/>
                </a:cubicBezTo>
                <a:cubicBezTo>
                  <a:pt x="6447058" y="166139"/>
                  <a:pt x="6431665" y="172980"/>
                  <a:pt x="6426391" y="167706"/>
                </a:cubicBezTo>
                <a:cubicBezTo>
                  <a:pt x="6421117" y="162432"/>
                  <a:pt x="6427958" y="147039"/>
                  <a:pt x="6441671" y="133326"/>
                </a:cubicBezTo>
                <a:cubicBezTo>
                  <a:pt x="6451956" y="123042"/>
                  <a:pt x="6463185" y="116622"/>
                  <a:pt x="6470382" y="116281"/>
                </a:cubicBezTo>
                <a:close/>
                <a:moveTo>
                  <a:pt x="6284844" y="116281"/>
                </a:moveTo>
                <a:cubicBezTo>
                  <a:pt x="6292041" y="116622"/>
                  <a:pt x="6303270" y="123042"/>
                  <a:pt x="6313555" y="133327"/>
                </a:cubicBezTo>
                <a:cubicBezTo>
                  <a:pt x="6327268" y="147039"/>
                  <a:pt x="6334109" y="162432"/>
                  <a:pt x="6328835" y="167706"/>
                </a:cubicBezTo>
                <a:cubicBezTo>
                  <a:pt x="6323560" y="172980"/>
                  <a:pt x="6308168" y="166139"/>
                  <a:pt x="6294455" y="152426"/>
                </a:cubicBezTo>
                <a:cubicBezTo>
                  <a:pt x="6280742" y="138713"/>
                  <a:pt x="6273901" y="123321"/>
                  <a:pt x="6279175" y="118047"/>
                </a:cubicBezTo>
                <a:cubicBezTo>
                  <a:pt x="6280494" y="116728"/>
                  <a:pt x="6282445" y="116167"/>
                  <a:pt x="6284844" y="116281"/>
                </a:cubicBezTo>
                <a:close/>
                <a:moveTo>
                  <a:pt x="6233894" y="116281"/>
                </a:moveTo>
                <a:cubicBezTo>
                  <a:pt x="6236293" y="116167"/>
                  <a:pt x="6238244" y="116728"/>
                  <a:pt x="6239563" y="118047"/>
                </a:cubicBezTo>
                <a:cubicBezTo>
                  <a:pt x="6244837" y="123321"/>
                  <a:pt x="6237996" y="138713"/>
                  <a:pt x="6224283" y="152426"/>
                </a:cubicBezTo>
                <a:cubicBezTo>
                  <a:pt x="6210570" y="166139"/>
                  <a:pt x="6195177" y="172980"/>
                  <a:pt x="6189903" y="167706"/>
                </a:cubicBezTo>
                <a:cubicBezTo>
                  <a:pt x="6184629" y="162432"/>
                  <a:pt x="6191470" y="147039"/>
                  <a:pt x="6205183" y="133326"/>
                </a:cubicBezTo>
                <a:cubicBezTo>
                  <a:pt x="6215468" y="123042"/>
                  <a:pt x="6226697" y="116622"/>
                  <a:pt x="6233894" y="116281"/>
                </a:cubicBezTo>
                <a:close/>
                <a:moveTo>
                  <a:pt x="6048354" y="116281"/>
                </a:moveTo>
                <a:cubicBezTo>
                  <a:pt x="6055551" y="116622"/>
                  <a:pt x="6066780" y="123042"/>
                  <a:pt x="6077065" y="133327"/>
                </a:cubicBezTo>
                <a:cubicBezTo>
                  <a:pt x="6090778" y="147039"/>
                  <a:pt x="6097619" y="162432"/>
                  <a:pt x="6092345" y="167706"/>
                </a:cubicBezTo>
                <a:cubicBezTo>
                  <a:pt x="6087070" y="172980"/>
                  <a:pt x="6071678" y="166139"/>
                  <a:pt x="6057965" y="152426"/>
                </a:cubicBezTo>
                <a:cubicBezTo>
                  <a:pt x="6044252" y="138713"/>
                  <a:pt x="6037411" y="123321"/>
                  <a:pt x="6042685" y="118047"/>
                </a:cubicBezTo>
                <a:cubicBezTo>
                  <a:pt x="6044004" y="116728"/>
                  <a:pt x="6045955" y="116167"/>
                  <a:pt x="6048354" y="116281"/>
                </a:cubicBezTo>
                <a:close/>
                <a:moveTo>
                  <a:pt x="5997404" y="116281"/>
                </a:moveTo>
                <a:cubicBezTo>
                  <a:pt x="5999803" y="116167"/>
                  <a:pt x="6001754" y="116728"/>
                  <a:pt x="6003073" y="118047"/>
                </a:cubicBezTo>
                <a:cubicBezTo>
                  <a:pt x="6008347" y="123321"/>
                  <a:pt x="6001506" y="138713"/>
                  <a:pt x="5987793" y="152426"/>
                </a:cubicBezTo>
                <a:cubicBezTo>
                  <a:pt x="5974080" y="166139"/>
                  <a:pt x="5958687" y="172980"/>
                  <a:pt x="5953413" y="167706"/>
                </a:cubicBezTo>
                <a:cubicBezTo>
                  <a:pt x="5948139" y="162432"/>
                  <a:pt x="5954980" y="147039"/>
                  <a:pt x="5968693" y="133326"/>
                </a:cubicBezTo>
                <a:cubicBezTo>
                  <a:pt x="5978978" y="123042"/>
                  <a:pt x="5990207" y="116622"/>
                  <a:pt x="5997404" y="116281"/>
                </a:cubicBezTo>
                <a:close/>
                <a:moveTo>
                  <a:pt x="5811865" y="116281"/>
                </a:moveTo>
                <a:cubicBezTo>
                  <a:pt x="5819062" y="116622"/>
                  <a:pt x="5830291" y="123042"/>
                  <a:pt x="5840576" y="133327"/>
                </a:cubicBezTo>
                <a:cubicBezTo>
                  <a:pt x="5854289" y="147039"/>
                  <a:pt x="5861130" y="162432"/>
                  <a:pt x="5855856" y="167706"/>
                </a:cubicBezTo>
                <a:cubicBezTo>
                  <a:pt x="5850581" y="172980"/>
                  <a:pt x="5835189" y="166139"/>
                  <a:pt x="5821476" y="152426"/>
                </a:cubicBezTo>
                <a:cubicBezTo>
                  <a:pt x="5807763" y="138713"/>
                  <a:pt x="5800922" y="123321"/>
                  <a:pt x="5806196" y="118047"/>
                </a:cubicBezTo>
                <a:cubicBezTo>
                  <a:pt x="5807515" y="116728"/>
                  <a:pt x="5809466" y="116167"/>
                  <a:pt x="5811865" y="116281"/>
                </a:cubicBezTo>
                <a:close/>
                <a:moveTo>
                  <a:pt x="5760915" y="116281"/>
                </a:moveTo>
                <a:cubicBezTo>
                  <a:pt x="5763314" y="116167"/>
                  <a:pt x="5765265" y="116728"/>
                  <a:pt x="5766584" y="118047"/>
                </a:cubicBezTo>
                <a:cubicBezTo>
                  <a:pt x="5771858" y="123321"/>
                  <a:pt x="5765017" y="138713"/>
                  <a:pt x="5751304" y="152426"/>
                </a:cubicBezTo>
                <a:cubicBezTo>
                  <a:pt x="5737591" y="166139"/>
                  <a:pt x="5722198" y="172980"/>
                  <a:pt x="5716924" y="167706"/>
                </a:cubicBezTo>
                <a:cubicBezTo>
                  <a:pt x="5711650" y="162432"/>
                  <a:pt x="5718491" y="147039"/>
                  <a:pt x="5732204" y="133326"/>
                </a:cubicBezTo>
                <a:cubicBezTo>
                  <a:pt x="5742489" y="123042"/>
                  <a:pt x="5753718" y="116622"/>
                  <a:pt x="5760915" y="116281"/>
                </a:cubicBezTo>
                <a:close/>
                <a:moveTo>
                  <a:pt x="5575376" y="116281"/>
                </a:moveTo>
                <a:cubicBezTo>
                  <a:pt x="5582573" y="116622"/>
                  <a:pt x="5593802" y="123042"/>
                  <a:pt x="5604087" y="133327"/>
                </a:cubicBezTo>
                <a:cubicBezTo>
                  <a:pt x="5617800" y="147039"/>
                  <a:pt x="5624641" y="162432"/>
                  <a:pt x="5619367" y="167706"/>
                </a:cubicBezTo>
                <a:cubicBezTo>
                  <a:pt x="5614092" y="172980"/>
                  <a:pt x="5598700" y="166139"/>
                  <a:pt x="5584987" y="152426"/>
                </a:cubicBezTo>
                <a:cubicBezTo>
                  <a:pt x="5571274" y="138713"/>
                  <a:pt x="5564433" y="123321"/>
                  <a:pt x="5569707" y="118047"/>
                </a:cubicBezTo>
                <a:cubicBezTo>
                  <a:pt x="5571026" y="116728"/>
                  <a:pt x="5572977" y="116167"/>
                  <a:pt x="5575376" y="116281"/>
                </a:cubicBezTo>
                <a:close/>
                <a:moveTo>
                  <a:pt x="5524426" y="116281"/>
                </a:moveTo>
                <a:cubicBezTo>
                  <a:pt x="5526825" y="116167"/>
                  <a:pt x="5528776" y="116728"/>
                  <a:pt x="5530095" y="118047"/>
                </a:cubicBezTo>
                <a:cubicBezTo>
                  <a:pt x="5535369" y="123321"/>
                  <a:pt x="5528528" y="138713"/>
                  <a:pt x="5514815" y="152426"/>
                </a:cubicBezTo>
                <a:cubicBezTo>
                  <a:pt x="5501102" y="166139"/>
                  <a:pt x="5485709" y="172980"/>
                  <a:pt x="5480435" y="167706"/>
                </a:cubicBezTo>
                <a:cubicBezTo>
                  <a:pt x="5475161" y="162432"/>
                  <a:pt x="5482002" y="147039"/>
                  <a:pt x="5495715" y="133326"/>
                </a:cubicBezTo>
                <a:cubicBezTo>
                  <a:pt x="5506000" y="123042"/>
                  <a:pt x="5517229" y="116622"/>
                  <a:pt x="5524426" y="116281"/>
                </a:cubicBezTo>
                <a:close/>
                <a:moveTo>
                  <a:pt x="5338886" y="116281"/>
                </a:moveTo>
                <a:cubicBezTo>
                  <a:pt x="5346083" y="116622"/>
                  <a:pt x="5357312" y="123042"/>
                  <a:pt x="5367597" y="133327"/>
                </a:cubicBezTo>
                <a:cubicBezTo>
                  <a:pt x="5381310" y="147039"/>
                  <a:pt x="5388151" y="162432"/>
                  <a:pt x="5382877" y="167706"/>
                </a:cubicBezTo>
                <a:cubicBezTo>
                  <a:pt x="5377602" y="172980"/>
                  <a:pt x="5362210" y="166139"/>
                  <a:pt x="5348497" y="152426"/>
                </a:cubicBezTo>
                <a:cubicBezTo>
                  <a:pt x="5334784" y="138713"/>
                  <a:pt x="5327943" y="123321"/>
                  <a:pt x="5333217" y="118047"/>
                </a:cubicBezTo>
                <a:cubicBezTo>
                  <a:pt x="5334536" y="116728"/>
                  <a:pt x="5336487" y="116167"/>
                  <a:pt x="5338886" y="116281"/>
                </a:cubicBezTo>
                <a:close/>
                <a:moveTo>
                  <a:pt x="5287936" y="116281"/>
                </a:moveTo>
                <a:cubicBezTo>
                  <a:pt x="5290335" y="116167"/>
                  <a:pt x="5292286" y="116728"/>
                  <a:pt x="5293605" y="118047"/>
                </a:cubicBezTo>
                <a:cubicBezTo>
                  <a:pt x="5298879" y="123321"/>
                  <a:pt x="5292038" y="138713"/>
                  <a:pt x="5278325" y="152426"/>
                </a:cubicBezTo>
                <a:cubicBezTo>
                  <a:pt x="5264612" y="166139"/>
                  <a:pt x="5249219" y="172980"/>
                  <a:pt x="5243945" y="167706"/>
                </a:cubicBezTo>
                <a:cubicBezTo>
                  <a:pt x="5238671" y="162432"/>
                  <a:pt x="5245512" y="147039"/>
                  <a:pt x="5259225" y="133326"/>
                </a:cubicBezTo>
                <a:cubicBezTo>
                  <a:pt x="5269510" y="123042"/>
                  <a:pt x="5280739" y="116622"/>
                  <a:pt x="5287936" y="116281"/>
                </a:cubicBezTo>
                <a:close/>
                <a:moveTo>
                  <a:pt x="5102397" y="116281"/>
                </a:moveTo>
                <a:cubicBezTo>
                  <a:pt x="5109594" y="116622"/>
                  <a:pt x="5120823" y="123042"/>
                  <a:pt x="5131108" y="133327"/>
                </a:cubicBezTo>
                <a:cubicBezTo>
                  <a:pt x="5144821" y="147039"/>
                  <a:pt x="5151662" y="162432"/>
                  <a:pt x="5146388" y="167706"/>
                </a:cubicBezTo>
                <a:cubicBezTo>
                  <a:pt x="5141113" y="172980"/>
                  <a:pt x="5125721" y="166139"/>
                  <a:pt x="5112008" y="152426"/>
                </a:cubicBezTo>
                <a:cubicBezTo>
                  <a:pt x="5098295" y="138713"/>
                  <a:pt x="5091454" y="123321"/>
                  <a:pt x="5096728" y="118047"/>
                </a:cubicBezTo>
                <a:cubicBezTo>
                  <a:pt x="5098047" y="116728"/>
                  <a:pt x="5099998" y="116167"/>
                  <a:pt x="5102397" y="116281"/>
                </a:cubicBezTo>
                <a:close/>
                <a:moveTo>
                  <a:pt x="5051447" y="116281"/>
                </a:moveTo>
                <a:cubicBezTo>
                  <a:pt x="5053846" y="116167"/>
                  <a:pt x="5055797" y="116728"/>
                  <a:pt x="5057116" y="118047"/>
                </a:cubicBezTo>
                <a:cubicBezTo>
                  <a:pt x="5062390" y="123321"/>
                  <a:pt x="5055549" y="138713"/>
                  <a:pt x="5041836" y="152426"/>
                </a:cubicBezTo>
                <a:cubicBezTo>
                  <a:pt x="5028123" y="166139"/>
                  <a:pt x="5012730" y="172980"/>
                  <a:pt x="5007456" y="167706"/>
                </a:cubicBezTo>
                <a:cubicBezTo>
                  <a:pt x="5002182" y="162432"/>
                  <a:pt x="5009023" y="147039"/>
                  <a:pt x="5022736" y="133326"/>
                </a:cubicBezTo>
                <a:cubicBezTo>
                  <a:pt x="5033021" y="123042"/>
                  <a:pt x="5044250" y="116622"/>
                  <a:pt x="5051447" y="116281"/>
                </a:cubicBezTo>
                <a:close/>
                <a:moveTo>
                  <a:pt x="4865907" y="116281"/>
                </a:moveTo>
                <a:cubicBezTo>
                  <a:pt x="4873104" y="116622"/>
                  <a:pt x="4884333" y="123042"/>
                  <a:pt x="4894618" y="133327"/>
                </a:cubicBezTo>
                <a:cubicBezTo>
                  <a:pt x="4908331" y="147039"/>
                  <a:pt x="4915172" y="162432"/>
                  <a:pt x="4909898" y="167706"/>
                </a:cubicBezTo>
                <a:cubicBezTo>
                  <a:pt x="4904623" y="172980"/>
                  <a:pt x="4889231" y="166139"/>
                  <a:pt x="4875518" y="152426"/>
                </a:cubicBezTo>
                <a:cubicBezTo>
                  <a:pt x="4861805" y="138713"/>
                  <a:pt x="4854964" y="123321"/>
                  <a:pt x="4860238" y="118047"/>
                </a:cubicBezTo>
                <a:cubicBezTo>
                  <a:pt x="4861557" y="116728"/>
                  <a:pt x="4863508" y="116167"/>
                  <a:pt x="4865907" y="116281"/>
                </a:cubicBezTo>
                <a:close/>
                <a:moveTo>
                  <a:pt x="4814957" y="116281"/>
                </a:moveTo>
                <a:cubicBezTo>
                  <a:pt x="4817356" y="116167"/>
                  <a:pt x="4819307" y="116728"/>
                  <a:pt x="4820626" y="118047"/>
                </a:cubicBezTo>
                <a:cubicBezTo>
                  <a:pt x="4825900" y="123321"/>
                  <a:pt x="4819059" y="138713"/>
                  <a:pt x="4805346" y="152426"/>
                </a:cubicBezTo>
                <a:cubicBezTo>
                  <a:pt x="4791633" y="166139"/>
                  <a:pt x="4776240" y="172980"/>
                  <a:pt x="4770966" y="167706"/>
                </a:cubicBezTo>
                <a:cubicBezTo>
                  <a:pt x="4765692" y="162432"/>
                  <a:pt x="4772533" y="147039"/>
                  <a:pt x="4786246" y="133326"/>
                </a:cubicBezTo>
                <a:cubicBezTo>
                  <a:pt x="4796531" y="123042"/>
                  <a:pt x="4807760" y="116622"/>
                  <a:pt x="4814957" y="116281"/>
                </a:cubicBezTo>
                <a:close/>
                <a:moveTo>
                  <a:pt x="4617003" y="116281"/>
                </a:moveTo>
                <a:cubicBezTo>
                  <a:pt x="4624200" y="116622"/>
                  <a:pt x="4635429" y="123042"/>
                  <a:pt x="4645714" y="133327"/>
                </a:cubicBezTo>
                <a:cubicBezTo>
                  <a:pt x="4659427" y="147039"/>
                  <a:pt x="4666268" y="162432"/>
                  <a:pt x="4660994" y="167706"/>
                </a:cubicBezTo>
                <a:cubicBezTo>
                  <a:pt x="4655719" y="172980"/>
                  <a:pt x="4640327" y="166139"/>
                  <a:pt x="4626614" y="152426"/>
                </a:cubicBezTo>
                <a:cubicBezTo>
                  <a:pt x="4612901" y="138713"/>
                  <a:pt x="4606060" y="123321"/>
                  <a:pt x="4611334" y="118047"/>
                </a:cubicBezTo>
                <a:cubicBezTo>
                  <a:pt x="4612653" y="116728"/>
                  <a:pt x="4614604" y="116167"/>
                  <a:pt x="4617003" y="116281"/>
                </a:cubicBezTo>
                <a:close/>
                <a:moveTo>
                  <a:pt x="4566053" y="116281"/>
                </a:moveTo>
                <a:cubicBezTo>
                  <a:pt x="4568452" y="116167"/>
                  <a:pt x="4570403" y="116728"/>
                  <a:pt x="4571722" y="118047"/>
                </a:cubicBezTo>
                <a:cubicBezTo>
                  <a:pt x="4576996" y="123321"/>
                  <a:pt x="4570155" y="138713"/>
                  <a:pt x="4556442" y="152426"/>
                </a:cubicBezTo>
                <a:cubicBezTo>
                  <a:pt x="4542729" y="166139"/>
                  <a:pt x="4527336" y="172980"/>
                  <a:pt x="4522062" y="167706"/>
                </a:cubicBezTo>
                <a:cubicBezTo>
                  <a:pt x="4516788" y="162432"/>
                  <a:pt x="4523629" y="147039"/>
                  <a:pt x="4537342" y="133326"/>
                </a:cubicBezTo>
                <a:cubicBezTo>
                  <a:pt x="4547627" y="123042"/>
                  <a:pt x="4558856" y="116622"/>
                  <a:pt x="4566053" y="116281"/>
                </a:cubicBezTo>
                <a:close/>
                <a:moveTo>
                  <a:pt x="4380518" y="116281"/>
                </a:moveTo>
                <a:cubicBezTo>
                  <a:pt x="4387715" y="116622"/>
                  <a:pt x="4398944" y="123042"/>
                  <a:pt x="4409229" y="133327"/>
                </a:cubicBezTo>
                <a:cubicBezTo>
                  <a:pt x="4422942" y="147039"/>
                  <a:pt x="4429783" y="162432"/>
                  <a:pt x="4424509" y="167706"/>
                </a:cubicBezTo>
                <a:cubicBezTo>
                  <a:pt x="4419234" y="172980"/>
                  <a:pt x="4403842" y="166139"/>
                  <a:pt x="4390129" y="152426"/>
                </a:cubicBezTo>
                <a:cubicBezTo>
                  <a:pt x="4376416" y="138713"/>
                  <a:pt x="4369575" y="123321"/>
                  <a:pt x="4374849" y="118047"/>
                </a:cubicBezTo>
                <a:cubicBezTo>
                  <a:pt x="4376168" y="116728"/>
                  <a:pt x="4378119" y="116167"/>
                  <a:pt x="4380518" y="116281"/>
                </a:cubicBezTo>
                <a:close/>
                <a:moveTo>
                  <a:pt x="4329568" y="116281"/>
                </a:moveTo>
                <a:cubicBezTo>
                  <a:pt x="4331967" y="116167"/>
                  <a:pt x="4333918" y="116728"/>
                  <a:pt x="4335237" y="118047"/>
                </a:cubicBezTo>
                <a:cubicBezTo>
                  <a:pt x="4340511" y="123321"/>
                  <a:pt x="4333670" y="138713"/>
                  <a:pt x="4319957" y="152426"/>
                </a:cubicBezTo>
                <a:cubicBezTo>
                  <a:pt x="4306244" y="166139"/>
                  <a:pt x="4290851" y="172980"/>
                  <a:pt x="4285577" y="167706"/>
                </a:cubicBezTo>
                <a:cubicBezTo>
                  <a:pt x="4280303" y="162432"/>
                  <a:pt x="4287144" y="147039"/>
                  <a:pt x="4300857" y="133326"/>
                </a:cubicBezTo>
                <a:cubicBezTo>
                  <a:pt x="4311142" y="123042"/>
                  <a:pt x="4322371" y="116622"/>
                  <a:pt x="4329568" y="116281"/>
                </a:cubicBezTo>
                <a:close/>
                <a:moveTo>
                  <a:pt x="4144029" y="116281"/>
                </a:moveTo>
                <a:cubicBezTo>
                  <a:pt x="4151226" y="116622"/>
                  <a:pt x="4162455" y="123042"/>
                  <a:pt x="4172740" y="133327"/>
                </a:cubicBezTo>
                <a:cubicBezTo>
                  <a:pt x="4186453" y="147039"/>
                  <a:pt x="4193294" y="162432"/>
                  <a:pt x="4188020" y="167706"/>
                </a:cubicBezTo>
                <a:cubicBezTo>
                  <a:pt x="4182745" y="172980"/>
                  <a:pt x="4167353" y="166139"/>
                  <a:pt x="4153640" y="152426"/>
                </a:cubicBezTo>
                <a:cubicBezTo>
                  <a:pt x="4139927" y="138713"/>
                  <a:pt x="4133086" y="123321"/>
                  <a:pt x="4138360" y="118047"/>
                </a:cubicBezTo>
                <a:cubicBezTo>
                  <a:pt x="4139679" y="116728"/>
                  <a:pt x="4141630" y="116167"/>
                  <a:pt x="4144029" y="116281"/>
                </a:cubicBezTo>
                <a:close/>
                <a:moveTo>
                  <a:pt x="4093079" y="116281"/>
                </a:moveTo>
                <a:cubicBezTo>
                  <a:pt x="4095478" y="116167"/>
                  <a:pt x="4097429" y="116728"/>
                  <a:pt x="4098748" y="118047"/>
                </a:cubicBezTo>
                <a:cubicBezTo>
                  <a:pt x="4104022" y="123321"/>
                  <a:pt x="4097181" y="138713"/>
                  <a:pt x="4083468" y="152426"/>
                </a:cubicBezTo>
                <a:cubicBezTo>
                  <a:pt x="4069755" y="166139"/>
                  <a:pt x="4054362" y="172980"/>
                  <a:pt x="4049088" y="167706"/>
                </a:cubicBezTo>
                <a:cubicBezTo>
                  <a:pt x="4043814" y="162432"/>
                  <a:pt x="4050655" y="147039"/>
                  <a:pt x="4064368" y="133326"/>
                </a:cubicBezTo>
                <a:cubicBezTo>
                  <a:pt x="4074653" y="123042"/>
                  <a:pt x="4085882" y="116622"/>
                  <a:pt x="4093079" y="116281"/>
                </a:cubicBezTo>
                <a:close/>
                <a:moveTo>
                  <a:pt x="3907543" y="116281"/>
                </a:moveTo>
                <a:cubicBezTo>
                  <a:pt x="3914740" y="116622"/>
                  <a:pt x="3925969" y="123042"/>
                  <a:pt x="3936254" y="133327"/>
                </a:cubicBezTo>
                <a:cubicBezTo>
                  <a:pt x="3949967" y="147039"/>
                  <a:pt x="3956804" y="162432"/>
                  <a:pt x="3951534" y="167706"/>
                </a:cubicBezTo>
                <a:cubicBezTo>
                  <a:pt x="3946260" y="172980"/>
                  <a:pt x="3930868" y="166139"/>
                  <a:pt x="3917154" y="152426"/>
                </a:cubicBezTo>
                <a:cubicBezTo>
                  <a:pt x="3903441" y="138713"/>
                  <a:pt x="3896601" y="123321"/>
                  <a:pt x="3901875" y="118047"/>
                </a:cubicBezTo>
                <a:cubicBezTo>
                  <a:pt x="3903193" y="116728"/>
                  <a:pt x="3905144" y="116167"/>
                  <a:pt x="3907543" y="116281"/>
                </a:cubicBezTo>
                <a:close/>
                <a:moveTo>
                  <a:pt x="3856594" y="116281"/>
                </a:moveTo>
                <a:cubicBezTo>
                  <a:pt x="3858993" y="116167"/>
                  <a:pt x="3860943" y="116728"/>
                  <a:pt x="3862262" y="118047"/>
                </a:cubicBezTo>
                <a:cubicBezTo>
                  <a:pt x="3867536" y="123321"/>
                  <a:pt x="3860695" y="138713"/>
                  <a:pt x="3846982" y="152426"/>
                </a:cubicBezTo>
                <a:cubicBezTo>
                  <a:pt x="3833269" y="166139"/>
                  <a:pt x="3817877" y="172980"/>
                  <a:pt x="3812603" y="167706"/>
                </a:cubicBezTo>
                <a:cubicBezTo>
                  <a:pt x="3807328" y="162432"/>
                  <a:pt x="3814169" y="147039"/>
                  <a:pt x="3827882" y="133326"/>
                </a:cubicBezTo>
                <a:cubicBezTo>
                  <a:pt x="3838167" y="123042"/>
                  <a:pt x="3849396" y="116622"/>
                  <a:pt x="3856594" y="116281"/>
                </a:cubicBezTo>
                <a:close/>
                <a:moveTo>
                  <a:pt x="3671054" y="116281"/>
                </a:moveTo>
                <a:cubicBezTo>
                  <a:pt x="3678251" y="116622"/>
                  <a:pt x="3689481" y="123042"/>
                  <a:pt x="3699765" y="133327"/>
                </a:cubicBezTo>
                <a:cubicBezTo>
                  <a:pt x="3713478" y="147039"/>
                  <a:pt x="3720320" y="162432"/>
                  <a:pt x="3715045" y="167706"/>
                </a:cubicBezTo>
                <a:cubicBezTo>
                  <a:pt x="3709771" y="172980"/>
                  <a:pt x="3694379" y="166139"/>
                  <a:pt x="3680666" y="152426"/>
                </a:cubicBezTo>
                <a:cubicBezTo>
                  <a:pt x="3666953" y="138713"/>
                  <a:pt x="3660112" y="123321"/>
                  <a:pt x="3665386" y="118047"/>
                </a:cubicBezTo>
                <a:cubicBezTo>
                  <a:pt x="3666704" y="116728"/>
                  <a:pt x="3668655" y="116167"/>
                  <a:pt x="3671054" y="116281"/>
                </a:cubicBezTo>
                <a:close/>
                <a:moveTo>
                  <a:pt x="3620105" y="116281"/>
                </a:moveTo>
                <a:cubicBezTo>
                  <a:pt x="3622504" y="116167"/>
                  <a:pt x="3624455" y="116728"/>
                  <a:pt x="3625773" y="118047"/>
                </a:cubicBezTo>
                <a:cubicBezTo>
                  <a:pt x="3631048" y="123321"/>
                  <a:pt x="3624207" y="138713"/>
                  <a:pt x="3610493" y="152426"/>
                </a:cubicBezTo>
                <a:cubicBezTo>
                  <a:pt x="3596780" y="166139"/>
                  <a:pt x="3581388" y="172980"/>
                  <a:pt x="3576114" y="167706"/>
                </a:cubicBezTo>
                <a:cubicBezTo>
                  <a:pt x="3570839" y="162432"/>
                  <a:pt x="3577680" y="147039"/>
                  <a:pt x="3591394" y="133326"/>
                </a:cubicBezTo>
                <a:cubicBezTo>
                  <a:pt x="3601678" y="123042"/>
                  <a:pt x="3612908" y="116622"/>
                  <a:pt x="3620105" y="116281"/>
                </a:cubicBezTo>
                <a:close/>
                <a:moveTo>
                  <a:pt x="3434566" y="116281"/>
                </a:moveTo>
                <a:cubicBezTo>
                  <a:pt x="3441763" y="116622"/>
                  <a:pt x="3452992" y="123042"/>
                  <a:pt x="3463276" y="133327"/>
                </a:cubicBezTo>
                <a:cubicBezTo>
                  <a:pt x="3476990" y="147039"/>
                  <a:pt x="3483831" y="162432"/>
                  <a:pt x="3478557" y="167706"/>
                </a:cubicBezTo>
                <a:cubicBezTo>
                  <a:pt x="3473282" y="172980"/>
                  <a:pt x="3457890" y="166139"/>
                  <a:pt x="3444177" y="152426"/>
                </a:cubicBezTo>
                <a:cubicBezTo>
                  <a:pt x="3430464" y="138713"/>
                  <a:pt x="3423623" y="123321"/>
                  <a:pt x="3428897" y="118047"/>
                </a:cubicBezTo>
                <a:cubicBezTo>
                  <a:pt x="3430216" y="116728"/>
                  <a:pt x="3432167" y="116167"/>
                  <a:pt x="3434566" y="116281"/>
                </a:cubicBezTo>
                <a:close/>
                <a:moveTo>
                  <a:pt x="3383616" y="116281"/>
                </a:moveTo>
                <a:cubicBezTo>
                  <a:pt x="3386015" y="116167"/>
                  <a:pt x="3387966" y="116728"/>
                  <a:pt x="3389285" y="118047"/>
                </a:cubicBezTo>
                <a:cubicBezTo>
                  <a:pt x="3394559" y="123321"/>
                  <a:pt x="3387718" y="138713"/>
                  <a:pt x="3374005" y="152426"/>
                </a:cubicBezTo>
                <a:cubicBezTo>
                  <a:pt x="3360292" y="166139"/>
                  <a:pt x="3344899" y="172980"/>
                  <a:pt x="3339625" y="167706"/>
                </a:cubicBezTo>
                <a:cubicBezTo>
                  <a:pt x="3334351" y="162432"/>
                  <a:pt x="3341192" y="147039"/>
                  <a:pt x="3354905" y="133326"/>
                </a:cubicBezTo>
                <a:cubicBezTo>
                  <a:pt x="3365190" y="123042"/>
                  <a:pt x="3376419" y="116622"/>
                  <a:pt x="3383616" y="116281"/>
                </a:cubicBezTo>
                <a:close/>
                <a:moveTo>
                  <a:pt x="3198076" y="116281"/>
                </a:moveTo>
                <a:cubicBezTo>
                  <a:pt x="3205273" y="116622"/>
                  <a:pt x="3216502" y="123042"/>
                  <a:pt x="3226786" y="133327"/>
                </a:cubicBezTo>
                <a:cubicBezTo>
                  <a:pt x="3240500" y="147039"/>
                  <a:pt x="3247341" y="162432"/>
                  <a:pt x="3242066" y="167706"/>
                </a:cubicBezTo>
                <a:cubicBezTo>
                  <a:pt x="3236793" y="172980"/>
                  <a:pt x="3221401" y="166139"/>
                  <a:pt x="3207687" y="152426"/>
                </a:cubicBezTo>
                <a:cubicBezTo>
                  <a:pt x="3193974" y="138713"/>
                  <a:pt x="3187133" y="123321"/>
                  <a:pt x="3192407" y="118047"/>
                </a:cubicBezTo>
                <a:cubicBezTo>
                  <a:pt x="3193726" y="116728"/>
                  <a:pt x="3195677" y="116167"/>
                  <a:pt x="3198076" y="116281"/>
                </a:cubicBezTo>
                <a:close/>
                <a:moveTo>
                  <a:pt x="3147126" y="116281"/>
                </a:moveTo>
                <a:cubicBezTo>
                  <a:pt x="3149525" y="116167"/>
                  <a:pt x="3151476" y="116728"/>
                  <a:pt x="3152795" y="118047"/>
                </a:cubicBezTo>
                <a:cubicBezTo>
                  <a:pt x="3158070" y="123321"/>
                  <a:pt x="3151229" y="138713"/>
                  <a:pt x="3137515" y="152426"/>
                </a:cubicBezTo>
                <a:cubicBezTo>
                  <a:pt x="3123802" y="166139"/>
                  <a:pt x="3108409" y="172980"/>
                  <a:pt x="3103135" y="167706"/>
                </a:cubicBezTo>
                <a:cubicBezTo>
                  <a:pt x="3097861" y="162432"/>
                  <a:pt x="3104702" y="147039"/>
                  <a:pt x="3118415" y="133326"/>
                </a:cubicBezTo>
                <a:cubicBezTo>
                  <a:pt x="3128700" y="123042"/>
                  <a:pt x="3139930" y="116622"/>
                  <a:pt x="3147126" y="116281"/>
                </a:cubicBezTo>
                <a:close/>
                <a:moveTo>
                  <a:pt x="2961586" y="116281"/>
                </a:moveTo>
                <a:cubicBezTo>
                  <a:pt x="2968784" y="116622"/>
                  <a:pt x="2980013" y="123042"/>
                  <a:pt x="2990298" y="133327"/>
                </a:cubicBezTo>
                <a:cubicBezTo>
                  <a:pt x="3004011" y="147039"/>
                  <a:pt x="3010852" y="162432"/>
                  <a:pt x="3005578" y="167706"/>
                </a:cubicBezTo>
                <a:cubicBezTo>
                  <a:pt x="3000304" y="172980"/>
                  <a:pt x="2984912" y="166139"/>
                  <a:pt x="2971197" y="152426"/>
                </a:cubicBezTo>
                <a:cubicBezTo>
                  <a:pt x="2957485" y="138713"/>
                  <a:pt x="2950644" y="123321"/>
                  <a:pt x="2955918" y="118047"/>
                </a:cubicBezTo>
                <a:cubicBezTo>
                  <a:pt x="2957237" y="116728"/>
                  <a:pt x="2959187" y="116167"/>
                  <a:pt x="2961586" y="116281"/>
                </a:cubicBezTo>
                <a:close/>
                <a:moveTo>
                  <a:pt x="2910637" y="116281"/>
                </a:moveTo>
                <a:cubicBezTo>
                  <a:pt x="2913036" y="116167"/>
                  <a:pt x="2914987" y="116728"/>
                  <a:pt x="2916306" y="118047"/>
                </a:cubicBezTo>
                <a:cubicBezTo>
                  <a:pt x="2921580" y="123321"/>
                  <a:pt x="2914739" y="138713"/>
                  <a:pt x="2901026" y="152426"/>
                </a:cubicBezTo>
                <a:cubicBezTo>
                  <a:pt x="2887313" y="166139"/>
                  <a:pt x="2871920" y="172980"/>
                  <a:pt x="2866646" y="167706"/>
                </a:cubicBezTo>
                <a:cubicBezTo>
                  <a:pt x="2861372" y="162432"/>
                  <a:pt x="2868213" y="147039"/>
                  <a:pt x="2881926" y="133326"/>
                </a:cubicBezTo>
                <a:cubicBezTo>
                  <a:pt x="2892211" y="123042"/>
                  <a:pt x="2903440" y="116622"/>
                  <a:pt x="2910637" y="116281"/>
                </a:cubicBezTo>
                <a:close/>
                <a:moveTo>
                  <a:pt x="2725099" y="116281"/>
                </a:moveTo>
                <a:cubicBezTo>
                  <a:pt x="2732296" y="116622"/>
                  <a:pt x="2743524" y="123042"/>
                  <a:pt x="2753809" y="133327"/>
                </a:cubicBezTo>
                <a:cubicBezTo>
                  <a:pt x="2767522" y="147039"/>
                  <a:pt x="2774363" y="162432"/>
                  <a:pt x="2769089" y="167706"/>
                </a:cubicBezTo>
                <a:cubicBezTo>
                  <a:pt x="2763814" y="172980"/>
                  <a:pt x="2748422" y="166139"/>
                  <a:pt x="2734709" y="152426"/>
                </a:cubicBezTo>
                <a:cubicBezTo>
                  <a:pt x="2720996" y="138713"/>
                  <a:pt x="2714155" y="123321"/>
                  <a:pt x="2719429" y="118047"/>
                </a:cubicBezTo>
                <a:cubicBezTo>
                  <a:pt x="2720748" y="116728"/>
                  <a:pt x="2722700" y="116167"/>
                  <a:pt x="2725099" y="116281"/>
                </a:cubicBezTo>
                <a:close/>
                <a:moveTo>
                  <a:pt x="2674148" y="116281"/>
                </a:moveTo>
                <a:cubicBezTo>
                  <a:pt x="2676547" y="116167"/>
                  <a:pt x="2678498" y="116728"/>
                  <a:pt x="2679817" y="118047"/>
                </a:cubicBezTo>
                <a:cubicBezTo>
                  <a:pt x="2685091" y="123321"/>
                  <a:pt x="2678250" y="138713"/>
                  <a:pt x="2664537" y="152426"/>
                </a:cubicBezTo>
                <a:cubicBezTo>
                  <a:pt x="2650824" y="166139"/>
                  <a:pt x="2635432" y="172980"/>
                  <a:pt x="2630157" y="167706"/>
                </a:cubicBezTo>
                <a:cubicBezTo>
                  <a:pt x="2624883" y="162432"/>
                  <a:pt x="2631724" y="147039"/>
                  <a:pt x="2645437" y="133326"/>
                </a:cubicBezTo>
                <a:cubicBezTo>
                  <a:pt x="2655722" y="123042"/>
                  <a:pt x="2666951" y="116622"/>
                  <a:pt x="2674148" y="116281"/>
                </a:cubicBezTo>
                <a:close/>
                <a:moveTo>
                  <a:pt x="2488609" y="116281"/>
                </a:moveTo>
                <a:cubicBezTo>
                  <a:pt x="2495806" y="116622"/>
                  <a:pt x="2507035" y="123042"/>
                  <a:pt x="2517320" y="133327"/>
                </a:cubicBezTo>
                <a:cubicBezTo>
                  <a:pt x="2531032" y="147039"/>
                  <a:pt x="2537873" y="162432"/>
                  <a:pt x="2532600" y="167706"/>
                </a:cubicBezTo>
                <a:cubicBezTo>
                  <a:pt x="2527325" y="172980"/>
                  <a:pt x="2511933" y="166139"/>
                  <a:pt x="2498220" y="152426"/>
                </a:cubicBezTo>
                <a:cubicBezTo>
                  <a:pt x="2484507" y="138713"/>
                  <a:pt x="2477666" y="123321"/>
                  <a:pt x="2482940" y="118047"/>
                </a:cubicBezTo>
                <a:cubicBezTo>
                  <a:pt x="2484259" y="116728"/>
                  <a:pt x="2486210" y="116167"/>
                  <a:pt x="2488609" y="116281"/>
                </a:cubicBezTo>
                <a:close/>
                <a:moveTo>
                  <a:pt x="2437659" y="116281"/>
                </a:moveTo>
                <a:cubicBezTo>
                  <a:pt x="2440058" y="116167"/>
                  <a:pt x="2442009" y="116728"/>
                  <a:pt x="2443328" y="118047"/>
                </a:cubicBezTo>
                <a:cubicBezTo>
                  <a:pt x="2448602" y="123321"/>
                  <a:pt x="2441761" y="138713"/>
                  <a:pt x="2428048" y="152426"/>
                </a:cubicBezTo>
                <a:cubicBezTo>
                  <a:pt x="2414335" y="166139"/>
                  <a:pt x="2398942" y="172980"/>
                  <a:pt x="2393668" y="167706"/>
                </a:cubicBezTo>
                <a:cubicBezTo>
                  <a:pt x="2388393" y="162432"/>
                  <a:pt x="2395235" y="147039"/>
                  <a:pt x="2408948" y="133326"/>
                </a:cubicBezTo>
                <a:cubicBezTo>
                  <a:pt x="2419233" y="123042"/>
                  <a:pt x="2430462" y="116622"/>
                  <a:pt x="2437659" y="116281"/>
                </a:cubicBezTo>
                <a:close/>
                <a:moveTo>
                  <a:pt x="2252120" y="116281"/>
                </a:moveTo>
                <a:cubicBezTo>
                  <a:pt x="2259317" y="116622"/>
                  <a:pt x="2270547" y="123042"/>
                  <a:pt x="2280831" y="133327"/>
                </a:cubicBezTo>
                <a:cubicBezTo>
                  <a:pt x="2294544" y="147039"/>
                  <a:pt x="2301386" y="162432"/>
                  <a:pt x="2296111" y="167706"/>
                </a:cubicBezTo>
                <a:cubicBezTo>
                  <a:pt x="2290837" y="172980"/>
                  <a:pt x="2275445" y="166139"/>
                  <a:pt x="2261732" y="152426"/>
                </a:cubicBezTo>
                <a:cubicBezTo>
                  <a:pt x="2248019" y="138713"/>
                  <a:pt x="2241178" y="123321"/>
                  <a:pt x="2246452" y="118047"/>
                </a:cubicBezTo>
                <a:cubicBezTo>
                  <a:pt x="2247770" y="116728"/>
                  <a:pt x="2249721" y="116167"/>
                  <a:pt x="2252120" y="116281"/>
                </a:cubicBezTo>
                <a:close/>
                <a:moveTo>
                  <a:pt x="2201171" y="116281"/>
                </a:moveTo>
                <a:cubicBezTo>
                  <a:pt x="2203570" y="116167"/>
                  <a:pt x="2205521" y="116728"/>
                  <a:pt x="2206839" y="118047"/>
                </a:cubicBezTo>
                <a:cubicBezTo>
                  <a:pt x="2212114" y="123321"/>
                  <a:pt x="2205273" y="138713"/>
                  <a:pt x="2191559" y="152426"/>
                </a:cubicBezTo>
                <a:cubicBezTo>
                  <a:pt x="2177847" y="166139"/>
                  <a:pt x="2162454" y="172980"/>
                  <a:pt x="2157180" y="167706"/>
                </a:cubicBezTo>
                <a:cubicBezTo>
                  <a:pt x="2151905" y="162432"/>
                  <a:pt x="2158746" y="147039"/>
                  <a:pt x="2172460" y="133326"/>
                </a:cubicBezTo>
                <a:cubicBezTo>
                  <a:pt x="2182744" y="123042"/>
                  <a:pt x="2193974" y="116622"/>
                  <a:pt x="2201171" y="116281"/>
                </a:cubicBezTo>
                <a:close/>
                <a:moveTo>
                  <a:pt x="2015632" y="116281"/>
                </a:moveTo>
                <a:cubicBezTo>
                  <a:pt x="2022829" y="116622"/>
                  <a:pt x="2034058" y="123042"/>
                  <a:pt x="2044343" y="133327"/>
                </a:cubicBezTo>
                <a:cubicBezTo>
                  <a:pt x="2058056" y="147039"/>
                  <a:pt x="2064897" y="162432"/>
                  <a:pt x="2059623" y="167706"/>
                </a:cubicBezTo>
                <a:cubicBezTo>
                  <a:pt x="2054349" y="172980"/>
                  <a:pt x="2038957" y="166139"/>
                  <a:pt x="2025243" y="152426"/>
                </a:cubicBezTo>
                <a:cubicBezTo>
                  <a:pt x="2011531" y="138713"/>
                  <a:pt x="2004690" y="123321"/>
                  <a:pt x="2009964" y="118047"/>
                </a:cubicBezTo>
                <a:cubicBezTo>
                  <a:pt x="2011282" y="116728"/>
                  <a:pt x="2013233" y="116167"/>
                  <a:pt x="2015632" y="116281"/>
                </a:cubicBezTo>
                <a:close/>
                <a:moveTo>
                  <a:pt x="1964683" y="116281"/>
                </a:moveTo>
                <a:cubicBezTo>
                  <a:pt x="1967082" y="116167"/>
                  <a:pt x="1969032" y="116728"/>
                  <a:pt x="1970351" y="118047"/>
                </a:cubicBezTo>
                <a:cubicBezTo>
                  <a:pt x="1975626" y="123321"/>
                  <a:pt x="1968785" y="138713"/>
                  <a:pt x="1955071" y="152426"/>
                </a:cubicBezTo>
                <a:cubicBezTo>
                  <a:pt x="1941359" y="166139"/>
                  <a:pt x="1925966" y="172980"/>
                  <a:pt x="1920692" y="167706"/>
                </a:cubicBezTo>
                <a:cubicBezTo>
                  <a:pt x="1915417" y="162432"/>
                  <a:pt x="1922258" y="147039"/>
                  <a:pt x="1935971" y="133326"/>
                </a:cubicBezTo>
                <a:cubicBezTo>
                  <a:pt x="1946256" y="123042"/>
                  <a:pt x="1957486" y="116622"/>
                  <a:pt x="1964683" y="116281"/>
                </a:cubicBezTo>
                <a:close/>
                <a:moveTo>
                  <a:pt x="1779142" y="116281"/>
                </a:moveTo>
                <a:cubicBezTo>
                  <a:pt x="1786339" y="116622"/>
                  <a:pt x="1797569" y="123042"/>
                  <a:pt x="1807853" y="133327"/>
                </a:cubicBezTo>
                <a:cubicBezTo>
                  <a:pt x="1821566" y="147039"/>
                  <a:pt x="1828407" y="162432"/>
                  <a:pt x="1823133" y="167706"/>
                </a:cubicBezTo>
                <a:cubicBezTo>
                  <a:pt x="1817859" y="172980"/>
                  <a:pt x="1802467" y="166139"/>
                  <a:pt x="1788753" y="152426"/>
                </a:cubicBezTo>
                <a:cubicBezTo>
                  <a:pt x="1775041" y="138713"/>
                  <a:pt x="1768200" y="123321"/>
                  <a:pt x="1773474" y="118047"/>
                </a:cubicBezTo>
                <a:cubicBezTo>
                  <a:pt x="1774792" y="116728"/>
                  <a:pt x="1776743" y="116167"/>
                  <a:pt x="1779142" y="116281"/>
                </a:cubicBezTo>
                <a:close/>
                <a:moveTo>
                  <a:pt x="1728192" y="116281"/>
                </a:moveTo>
                <a:cubicBezTo>
                  <a:pt x="1730591" y="116167"/>
                  <a:pt x="1732543" y="116728"/>
                  <a:pt x="1733861" y="118047"/>
                </a:cubicBezTo>
                <a:cubicBezTo>
                  <a:pt x="1739135" y="123321"/>
                  <a:pt x="1732294" y="138713"/>
                  <a:pt x="1718581" y="152426"/>
                </a:cubicBezTo>
                <a:cubicBezTo>
                  <a:pt x="1704868" y="166139"/>
                  <a:pt x="1689475" y="172980"/>
                  <a:pt x="1684201" y="167706"/>
                </a:cubicBezTo>
                <a:cubicBezTo>
                  <a:pt x="1678926" y="162432"/>
                  <a:pt x="1685767" y="147039"/>
                  <a:pt x="1699481" y="133326"/>
                </a:cubicBezTo>
                <a:cubicBezTo>
                  <a:pt x="1709766" y="123042"/>
                  <a:pt x="1720995" y="116622"/>
                  <a:pt x="1728192" y="116281"/>
                </a:cubicBezTo>
                <a:close/>
                <a:moveTo>
                  <a:pt x="1542652" y="116281"/>
                </a:moveTo>
                <a:cubicBezTo>
                  <a:pt x="1549849" y="116622"/>
                  <a:pt x="1561078" y="123042"/>
                  <a:pt x="1571364" y="133327"/>
                </a:cubicBezTo>
                <a:cubicBezTo>
                  <a:pt x="1585076" y="147039"/>
                  <a:pt x="1591917" y="162432"/>
                  <a:pt x="1586643" y="167706"/>
                </a:cubicBezTo>
                <a:cubicBezTo>
                  <a:pt x="1581370" y="172980"/>
                  <a:pt x="1565977" y="166139"/>
                  <a:pt x="1552264" y="152426"/>
                </a:cubicBezTo>
                <a:cubicBezTo>
                  <a:pt x="1538551" y="138713"/>
                  <a:pt x="1531710" y="123321"/>
                  <a:pt x="1536984" y="118047"/>
                </a:cubicBezTo>
                <a:cubicBezTo>
                  <a:pt x="1538302" y="116728"/>
                  <a:pt x="1540253" y="116167"/>
                  <a:pt x="1542652" y="116281"/>
                </a:cubicBezTo>
                <a:close/>
                <a:moveTo>
                  <a:pt x="1491703" y="116281"/>
                </a:moveTo>
                <a:cubicBezTo>
                  <a:pt x="1494102" y="116167"/>
                  <a:pt x="1496052" y="116728"/>
                  <a:pt x="1497371" y="118047"/>
                </a:cubicBezTo>
                <a:cubicBezTo>
                  <a:pt x="1502646" y="123321"/>
                  <a:pt x="1495805" y="138713"/>
                  <a:pt x="1482091" y="152426"/>
                </a:cubicBezTo>
                <a:cubicBezTo>
                  <a:pt x="1468379" y="166139"/>
                  <a:pt x="1452986" y="172980"/>
                  <a:pt x="1447711" y="167706"/>
                </a:cubicBezTo>
                <a:cubicBezTo>
                  <a:pt x="1442437" y="162432"/>
                  <a:pt x="1449278" y="147039"/>
                  <a:pt x="1462991" y="133326"/>
                </a:cubicBezTo>
                <a:cubicBezTo>
                  <a:pt x="1473276" y="123042"/>
                  <a:pt x="1484506" y="116622"/>
                  <a:pt x="1491703" y="116281"/>
                </a:cubicBezTo>
                <a:close/>
                <a:moveTo>
                  <a:pt x="1306162" y="116281"/>
                </a:moveTo>
                <a:cubicBezTo>
                  <a:pt x="1313358" y="116622"/>
                  <a:pt x="1324588" y="123042"/>
                  <a:pt x="1334873" y="133327"/>
                </a:cubicBezTo>
                <a:cubicBezTo>
                  <a:pt x="1348586" y="147039"/>
                  <a:pt x="1355427" y="162432"/>
                  <a:pt x="1350153" y="167706"/>
                </a:cubicBezTo>
                <a:cubicBezTo>
                  <a:pt x="1344878" y="172980"/>
                  <a:pt x="1329487" y="166139"/>
                  <a:pt x="1315773" y="152426"/>
                </a:cubicBezTo>
                <a:cubicBezTo>
                  <a:pt x="1302060" y="138713"/>
                  <a:pt x="1295219" y="123321"/>
                  <a:pt x="1300493" y="118047"/>
                </a:cubicBezTo>
                <a:cubicBezTo>
                  <a:pt x="1301812" y="116728"/>
                  <a:pt x="1303763" y="116167"/>
                  <a:pt x="1306162" y="116281"/>
                </a:cubicBezTo>
                <a:close/>
                <a:moveTo>
                  <a:pt x="1255212" y="116281"/>
                </a:moveTo>
                <a:cubicBezTo>
                  <a:pt x="1257611" y="116167"/>
                  <a:pt x="1259562" y="116728"/>
                  <a:pt x="1260881" y="118047"/>
                </a:cubicBezTo>
                <a:cubicBezTo>
                  <a:pt x="1266154" y="123321"/>
                  <a:pt x="1259313" y="138713"/>
                  <a:pt x="1245601" y="152426"/>
                </a:cubicBezTo>
                <a:cubicBezTo>
                  <a:pt x="1231887" y="166139"/>
                  <a:pt x="1216495" y="172980"/>
                  <a:pt x="1211221" y="167706"/>
                </a:cubicBezTo>
                <a:cubicBezTo>
                  <a:pt x="1205946" y="162432"/>
                  <a:pt x="1212787" y="147039"/>
                  <a:pt x="1226500" y="133326"/>
                </a:cubicBezTo>
                <a:cubicBezTo>
                  <a:pt x="1236786" y="123042"/>
                  <a:pt x="1248015" y="116622"/>
                  <a:pt x="1255212" y="116281"/>
                </a:cubicBezTo>
                <a:close/>
                <a:moveTo>
                  <a:pt x="1069673" y="116281"/>
                </a:moveTo>
                <a:cubicBezTo>
                  <a:pt x="1076870" y="116622"/>
                  <a:pt x="1088099" y="123042"/>
                  <a:pt x="1098384" y="133327"/>
                </a:cubicBezTo>
                <a:cubicBezTo>
                  <a:pt x="1112097" y="147039"/>
                  <a:pt x="1118938" y="162432"/>
                  <a:pt x="1113664" y="167706"/>
                </a:cubicBezTo>
                <a:cubicBezTo>
                  <a:pt x="1108389" y="172980"/>
                  <a:pt x="1092997" y="166139"/>
                  <a:pt x="1079285" y="152426"/>
                </a:cubicBezTo>
                <a:cubicBezTo>
                  <a:pt x="1065571" y="138713"/>
                  <a:pt x="1058730" y="123321"/>
                  <a:pt x="1064005" y="118047"/>
                </a:cubicBezTo>
                <a:cubicBezTo>
                  <a:pt x="1065323" y="116728"/>
                  <a:pt x="1067274" y="116167"/>
                  <a:pt x="1069673" y="116281"/>
                </a:cubicBezTo>
                <a:close/>
                <a:moveTo>
                  <a:pt x="1018724" y="116281"/>
                </a:moveTo>
                <a:cubicBezTo>
                  <a:pt x="1021122" y="116167"/>
                  <a:pt x="1023073" y="116728"/>
                  <a:pt x="1024392" y="118047"/>
                </a:cubicBezTo>
                <a:cubicBezTo>
                  <a:pt x="1029666" y="123321"/>
                  <a:pt x="1022825" y="138713"/>
                  <a:pt x="1009112" y="152426"/>
                </a:cubicBezTo>
                <a:cubicBezTo>
                  <a:pt x="995398" y="166139"/>
                  <a:pt x="980006" y="172980"/>
                  <a:pt x="974732" y="167706"/>
                </a:cubicBezTo>
                <a:cubicBezTo>
                  <a:pt x="969458" y="162432"/>
                  <a:pt x="976299" y="147039"/>
                  <a:pt x="990011" y="133326"/>
                </a:cubicBezTo>
                <a:cubicBezTo>
                  <a:pt x="1000297" y="123042"/>
                  <a:pt x="1011527" y="116622"/>
                  <a:pt x="1018724" y="116281"/>
                </a:cubicBezTo>
                <a:close/>
                <a:moveTo>
                  <a:pt x="833182" y="116281"/>
                </a:moveTo>
                <a:cubicBezTo>
                  <a:pt x="840379" y="116622"/>
                  <a:pt x="851609" y="123042"/>
                  <a:pt x="861893" y="133327"/>
                </a:cubicBezTo>
                <a:cubicBezTo>
                  <a:pt x="875607" y="147039"/>
                  <a:pt x="882448" y="162432"/>
                  <a:pt x="877173" y="167706"/>
                </a:cubicBezTo>
                <a:cubicBezTo>
                  <a:pt x="871899" y="172980"/>
                  <a:pt x="856507" y="166139"/>
                  <a:pt x="842794" y="152426"/>
                </a:cubicBezTo>
                <a:cubicBezTo>
                  <a:pt x="829081" y="138713"/>
                  <a:pt x="822240" y="123321"/>
                  <a:pt x="827514" y="118047"/>
                </a:cubicBezTo>
                <a:cubicBezTo>
                  <a:pt x="828832" y="116728"/>
                  <a:pt x="830783" y="116167"/>
                  <a:pt x="833182" y="116281"/>
                </a:cubicBezTo>
                <a:close/>
                <a:moveTo>
                  <a:pt x="782233" y="116281"/>
                </a:moveTo>
                <a:cubicBezTo>
                  <a:pt x="784632" y="116167"/>
                  <a:pt x="786583" y="116728"/>
                  <a:pt x="787901" y="118047"/>
                </a:cubicBezTo>
                <a:cubicBezTo>
                  <a:pt x="793176" y="123321"/>
                  <a:pt x="786335" y="138713"/>
                  <a:pt x="772622" y="152426"/>
                </a:cubicBezTo>
                <a:cubicBezTo>
                  <a:pt x="758908" y="166139"/>
                  <a:pt x="743516" y="172980"/>
                  <a:pt x="738242" y="167706"/>
                </a:cubicBezTo>
                <a:cubicBezTo>
                  <a:pt x="732967" y="162432"/>
                  <a:pt x="739808" y="147039"/>
                  <a:pt x="753522" y="133326"/>
                </a:cubicBezTo>
                <a:cubicBezTo>
                  <a:pt x="763806" y="123042"/>
                  <a:pt x="775036" y="116622"/>
                  <a:pt x="782233" y="116281"/>
                </a:cubicBezTo>
                <a:close/>
                <a:moveTo>
                  <a:pt x="596693" y="116281"/>
                </a:moveTo>
                <a:cubicBezTo>
                  <a:pt x="603890" y="116622"/>
                  <a:pt x="615119" y="123042"/>
                  <a:pt x="625404" y="133327"/>
                </a:cubicBezTo>
                <a:cubicBezTo>
                  <a:pt x="639117" y="147039"/>
                  <a:pt x="645958" y="162432"/>
                  <a:pt x="640684" y="167706"/>
                </a:cubicBezTo>
                <a:cubicBezTo>
                  <a:pt x="635409" y="172980"/>
                  <a:pt x="620017" y="166139"/>
                  <a:pt x="606304" y="152426"/>
                </a:cubicBezTo>
                <a:cubicBezTo>
                  <a:pt x="592591" y="138713"/>
                  <a:pt x="585750" y="123321"/>
                  <a:pt x="591024" y="118047"/>
                </a:cubicBezTo>
                <a:cubicBezTo>
                  <a:pt x="592343" y="116728"/>
                  <a:pt x="594294" y="116167"/>
                  <a:pt x="596693" y="116281"/>
                </a:cubicBezTo>
                <a:close/>
                <a:moveTo>
                  <a:pt x="545743" y="116281"/>
                </a:moveTo>
                <a:cubicBezTo>
                  <a:pt x="548142" y="116167"/>
                  <a:pt x="550093" y="116728"/>
                  <a:pt x="551412" y="118047"/>
                </a:cubicBezTo>
                <a:cubicBezTo>
                  <a:pt x="556686" y="123321"/>
                  <a:pt x="549845" y="138713"/>
                  <a:pt x="536132" y="152426"/>
                </a:cubicBezTo>
                <a:cubicBezTo>
                  <a:pt x="522419" y="166139"/>
                  <a:pt x="507026" y="172980"/>
                  <a:pt x="501752" y="167706"/>
                </a:cubicBezTo>
                <a:cubicBezTo>
                  <a:pt x="496478" y="162432"/>
                  <a:pt x="503319" y="147039"/>
                  <a:pt x="517032" y="133326"/>
                </a:cubicBezTo>
                <a:cubicBezTo>
                  <a:pt x="527317" y="123042"/>
                  <a:pt x="538546" y="116622"/>
                  <a:pt x="545743" y="116281"/>
                </a:cubicBezTo>
                <a:close/>
                <a:moveTo>
                  <a:pt x="360205" y="116281"/>
                </a:moveTo>
                <a:cubicBezTo>
                  <a:pt x="367402" y="116622"/>
                  <a:pt x="378631" y="123042"/>
                  <a:pt x="388916" y="133327"/>
                </a:cubicBezTo>
                <a:cubicBezTo>
                  <a:pt x="402629" y="147039"/>
                  <a:pt x="409470" y="162432"/>
                  <a:pt x="404196" y="167706"/>
                </a:cubicBezTo>
                <a:cubicBezTo>
                  <a:pt x="398922" y="172980"/>
                  <a:pt x="383529" y="166139"/>
                  <a:pt x="369816" y="152426"/>
                </a:cubicBezTo>
                <a:cubicBezTo>
                  <a:pt x="356103" y="138713"/>
                  <a:pt x="349262" y="123321"/>
                  <a:pt x="354536" y="118047"/>
                </a:cubicBezTo>
                <a:cubicBezTo>
                  <a:pt x="355855" y="116728"/>
                  <a:pt x="357806" y="116167"/>
                  <a:pt x="360205" y="116281"/>
                </a:cubicBezTo>
                <a:close/>
                <a:moveTo>
                  <a:pt x="309255" y="116281"/>
                </a:moveTo>
                <a:cubicBezTo>
                  <a:pt x="311654" y="116167"/>
                  <a:pt x="313605" y="116728"/>
                  <a:pt x="314924" y="118047"/>
                </a:cubicBezTo>
                <a:cubicBezTo>
                  <a:pt x="320198" y="123321"/>
                  <a:pt x="313357" y="138713"/>
                  <a:pt x="299644" y="152426"/>
                </a:cubicBezTo>
                <a:cubicBezTo>
                  <a:pt x="285931" y="166139"/>
                  <a:pt x="270539" y="172980"/>
                  <a:pt x="265264" y="167706"/>
                </a:cubicBezTo>
                <a:cubicBezTo>
                  <a:pt x="259990" y="162432"/>
                  <a:pt x="266831" y="147039"/>
                  <a:pt x="280544" y="133326"/>
                </a:cubicBezTo>
                <a:cubicBezTo>
                  <a:pt x="290829" y="123042"/>
                  <a:pt x="302058" y="116622"/>
                  <a:pt x="309255" y="116281"/>
                </a:cubicBezTo>
                <a:close/>
                <a:moveTo>
                  <a:pt x="123715" y="116281"/>
                </a:moveTo>
                <a:cubicBezTo>
                  <a:pt x="130912" y="116622"/>
                  <a:pt x="142142" y="123042"/>
                  <a:pt x="152426" y="133327"/>
                </a:cubicBezTo>
                <a:cubicBezTo>
                  <a:pt x="166139" y="147039"/>
                  <a:pt x="172980" y="162432"/>
                  <a:pt x="167706" y="167706"/>
                </a:cubicBezTo>
                <a:cubicBezTo>
                  <a:pt x="162432" y="172980"/>
                  <a:pt x="147040" y="166139"/>
                  <a:pt x="133327" y="152426"/>
                </a:cubicBezTo>
                <a:cubicBezTo>
                  <a:pt x="119614" y="138713"/>
                  <a:pt x="112773" y="123321"/>
                  <a:pt x="118047" y="118047"/>
                </a:cubicBezTo>
                <a:cubicBezTo>
                  <a:pt x="119365" y="116728"/>
                  <a:pt x="121316" y="116167"/>
                  <a:pt x="123715" y="116281"/>
                </a:cubicBezTo>
                <a:close/>
                <a:moveTo>
                  <a:pt x="72766" y="116281"/>
                </a:moveTo>
                <a:cubicBezTo>
                  <a:pt x="75165" y="116167"/>
                  <a:pt x="77116" y="116728"/>
                  <a:pt x="78434" y="118047"/>
                </a:cubicBezTo>
                <a:cubicBezTo>
                  <a:pt x="83709" y="123321"/>
                  <a:pt x="76867" y="138713"/>
                  <a:pt x="63154" y="152426"/>
                </a:cubicBezTo>
                <a:cubicBezTo>
                  <a:pt x="49441" y="166139"/>
                  <a:pt x="34049" y="172980"/>
                  <a:pt x="28775" y="167706"/>
                </a:cubicBezTo>
                <a:cubicBezTo>
                  <a:pt x="23500" y="162432"/>
                  <a:pt x="30341" y="147039"/>
                  <a:pt x="44054" y="133326"/>
                </a:cubicBezTo>
                <a:cubicBezTo>
                  <a:pt x="54339" y="123042"/>
                  <a:pt x="65569" y="116622"/>
                  <a:pt x="72766" y="116281"/>
                </a:cubicBezTo>
                <a:close/>
                <a:moveTo>
                  <a:pt x="9396850" y="84735"/>
                </a:moveTo>
                <a:cubicBezTo>
                  <a:pt x="9416244" y="84735"/>
                  <a:pt x="9431965" y="90781"/>
                  <a:pt x="9431965" y="98240"/>
                </a:cubicBezTo>
                <a:cubicBezTo>
                  <a:pt x="9431965" y="105699"/>
                  <a:pt x="9416244" y="111746"/>
                  <a:pt x="9396850" y="111746"/>
                </a:cubicBezTo>
                <a:cubicBezTo>
                  <a:pt x="9377457" y="111746"/>
                  <a:pt x="9361735" y="105699"/>
                  <a:pt x="9361735" y="98240"/>
                </a:cubicBezTo>
                <a:cubicBezTo>
                  <a:pt x="9361735" y="90781"/>
                  <a:pt x="9377457" y="84735"/>
                  <a:pt x="9396850" y="84735"/>
                </a:cubicBezTo>
                <a:close/>
                <a:moveTo>
                  <a:pt x="9270600" y="84735"/>
                </a:moveTo>
                <a:cubicBezTo>
                  <a:pt x="9289993" y="84735"/>
                  <a:pt x="9305715" y="90781"/>
                  <a:pt x="9305715" y="98240"/>
                </a:cubicBezTo>
                <a:cubicBezTo>
                  <a:pt x="9305715" y="105699"/>
                  <a:pt x="9289993" y="111746"/>
                  <a:pt x="9270600" y="111746"/>
                </a:cubicBezTo>
                <a:cubicBezTo>
                  <a:pt x="9251206" y="111746"/>
                  <a:pt x="9235485" y="105699"/>
                  <a:pt x="9235485" y="98240"/>
                </a:cubicBezTo>
                <a:cubicBezTo>
                  <a:pt x="9235485" y="90781"/>
                  <a:pt x="9251206" y="84735"/>
                  <a:pt x="9270600" y="84735"/>
                </a:cubicBezTo>
                <a:close/>
                <a:moveTo>
                  <a:pt x="9160366" y="84735"/>
                </a:moveTo>
                <a:cubicBezTo>
                  <a:pt x="9179760" y="84735"/>
                  <a:pt x="9195481" y="90781"/>
                  <a:pt x="9195481" y="98240"/>
                </a:cubicBezTo>
                <a:cubicBezTo>
                  <a:pt x="9195481" y="105699"/>
                  <a:pt x="9179760" y="111746"/>
                  <a:pt x="9160366" y="111746"/>
                </a:cubicBezTo>
                <a:cubicBezTo>
                  <a:pt x="9140973" y="111746"/>
                  <a:pt x="9125251" y="105699"/>
                  <a:pt x="9125251" y="98240"/>
                </a:cubicBezTo>
                <a:cubicBezTo>
                  <a:pt x="9125251" y="90781"/>
                  <a:pt x="9140973" y="84735"/>
                  <a:pt x="9160366" y="84735"/>
                </a:cubicBezTo>
                <a:close/>
                <a:moveTo>
                  <a:pt x="9034116" y="84735"/>
                </a:moveTo>
                <a:cubicBezTo>
                  <a:pt x="9053509" y="84735"/>
                  <a:pt x="9069231" y="90781"/>
                  <a:pt x="9069231" y="98240"/>
                </a:cubicBezTo>
                <a:cubicBezTo>
                  <a:pt x="9069231" y="105699"/>
                  <a:pt x="9053509" y="111746"/>
                  <a:pt x="9034116" y="111746"/>
                </a:cubicBezTo>
                <a:cubicBezTo>
                  <a:pt x="9014722" y="111746"/>
                  <a:pt x="8999001" y="105699"/>
                  <a:pt x="8999001" y="98240"/>
                </a:cubicBezTo>
                <a:cubicBezTo>
                  <a:pt x="8999001" y="90781"/>
                  <a:pt x="9014722" y="84735"/>
                  <a:pt x="9034116" y="84735"/>
                </a:cubicBezTo>
                <a:close/>
                <a:moveTo>
                  <a:pt x="8923876" y="84735"/>
                </a:moveTo>
                <a:cubicBezTo>
                  <a:pt x="8943270" y="84735"/>
                  <a:pt x="8958991" y="90781"/>
                  <a:pt x="8958991" y="98240"/>
                </a:cubicBezTo>
                <a:cubicBezTo>
                  <a:pt x="8958991" y="105699"/>
                  <a:pt x="8943270" y="111746"/>
                  <a:pt x="8923876" y="111746"/>
                </a:cubicBezTo>
                <a:cubicBezTo>
                  <a:pt x="8904483" y="111746"/>
                  <a:pt x="8888761" y="105699"/>
                  <a:pt x="8888761" y="98240"/>
                </a:cubicBezTo>
                <a:cubicBezTo>
                  <a:pt x="8888761" y="90781"/>
                  <a:pt x="8904483" y="84735"/>
                  <a:pt x="8923876" y="84735"/>
                </a:cubicBezTo>
                <a:close/>
                <a:moveTo>
                  <a:pt x="8797626" y="84735"/>
                </a:moveTo>
                <a:cubicBezTo>
                  <a:pt x="8817019" y="84735"/>
                  <a:pt x="8832741" y="90781"/>
                  <a:pt x="8832741" y="98240"/>
                </a:cubicBezTo>
                <a:cubicBezTo>
                  <a:pt x="8832741" y="105699"/>
                  <a:pt x="8817019" y="111746"/>
                  <a:pt x="8797626" y="111746"/>
                </a:cubicBezTo>
                <a:cubicBezTo>
                  <a:pt x="8778232" y="111746"/>
                  <a:pt x="8762511" y="105699"/>
                  <a:pt x="8762511" y="98240"/>
                </a:cubicBezTo>
                <a:cubicBezTo>
                  <a:pt x="8762511" y="90781"/>
                  <a:pt x="8778232" y="84735"/>
                  <a:pt x="8797626" y="84735"/>
                </a:cubicBezTo>
                <a:close/>
                <a:moveTo>
                  <a:pt x="8687387" y="84735"/>
                </a:moveTo>
                <a:cubicBezTo>
                  <a:pt x="8706781" y="84735"/>
                  <a:pt x="8722502" y="90781"/>
                  <a:pt x="8722502" y="98240"/>
                </a:cubicBezTo>
                <a:cubicBezTo>
                  <a:pt x="8722502" y="105699"/>
                  <a:pt x="8706781" y="111746"/>
                  <a:pt x="8687387" y="111746"/>
                </a:cubicBezTo>
                <a:cubicBezTo>
                  <a:pt x="8667994" y="111746"/>
                  <a:pt x="8652272" y="105699"/>
                  <a:pt x="8652272" y="98240"/>
                </a:cubicBezTo>
                <a:cubicBezTo>
                  <a:pt x="8652272" y="90781"/>
                  <a:pt x="8667994" y="84735"/>
                  <a:pt x="8687387" y="84735"/>
                </a:cubicBezTo>
                <a:close/>
                <a:moveTo>
                  <a:pt x="8561137" y="84735"/>
                </a:moveTo>
                <a:cubicBezTo>
                  <a:pt x="8580530" y="84735"/>
                  <a:pt x="8596252" y="90781"/>
                  <a:pt x="8596252" y="98240"/>
                </a:cubicBezTo>
                <a:cubicBezTo>
                  <a:pt x="8596252" y="105699"/>
                  <a:pt x="8580530" y="111746"/>
                  <a:pt x="8561137" y="111746"/>
                </a:cubicBezTo>
                <a:cubicBezTo>
                  <a:pt x="8541743" y="111746"/>
                  <a:pt x="8526022" y="105699"/>
                  <a:pt x="8526022" y="98240"/>
                </a:cubicBezTo>
                <a:cubicBezTo>
                  <a:pt x="8526022" y="90781"/>
                  <a:pt x="8541743" y="84735"/>
                  <a:pt x="8561137" y="84735"/>
                </a:cubicBezTo>
                <a:close/>
                <a:moveTo>
                  <a:pt x="8450898" y="84735"/>
                </a:moveTo>
                <a:cubicBezTo>
                  <a:pt x="8470292" y="84735"/>
                  <a:pt x="8486013" y="90781"/>
                  <a:pt x="8486013" y="98240"/>
                </a:cubicBezTo>
                <a:cubicBezTo>
                  <a:pt x="8486013" y="105699"/>
                  <a:pt x="8470292" y="111746"/>
                  <a:pt x="8450898" y="111746"/>
                </a:cubicBezTo>
                <a:cubicBezTo>
                  <a:pt x="8431505" y="111746"/>
                  <a:pt x="8415783" y="105699"/>
                  <a:pt x="8415783" y="98240"/>
                </a:cubicBezTo>
                <a:cubicBezTo>
                  <a:pt x="8415783" y="90781"/>
                  <a:pt x="8431505" y="84735"/>
                  <a:pt x="8450898" y="84735"/>
                </a:cubicBezTo>
                <a:close/>
                <a:moveTo>
                  <a:pt x="8324648" y="84735"/>
                </a:moveTo>
                <a:cubicBezTo>
                  <a:pt x="8344041" y="84735"/>
                  <a:pt x="8359763" y="90781"/>
                  <a:pt x="8359763" y="98240"/>
                </a:cubicBezTo>
                <a:cubicBezTo>
                  <a:pt x="8359763" y="105699"/>
                  <a:pt x="8344041" y="111746"/>
                  <a:pt x="8324648" y="111746"/>
                </a:cubicBezTo>
                <a:cubicBezTo>
                  <a:pt x="8305254" y="111746"/>
                  <a:pt x="8289533" y="105699"/>
                  <a:pt x="8289533" y="98240"/>
                </a:cubicBezTo>
                <a:cubicBezTo>
                  <a:pt x="8289533" y="90781"/>
                  <a:pt x="8305254" y="84735"/>
                  <a:pt x="8324648" y="84735"/>
                </a:cubicBezTo>
                <a:close/>
                <a:moveTo>
                  <a:pt x="8214408" y="84735"/>
                </a:moveTo>
                <a:cubicBezTo>
                  <a:pt x="8233802" y="84735"/>
                  <a:pt x="8249523" y="90781"/>
                  <a:pt x="8249523" y="98240"/>
                </a:cubicBezTo>
                <a:cubicBezTo>
                  <a:pt x="8249523" y="105699"/>
                  <a:pt x="8233802" y="111746"/>
                  <a:pt x="8214408" y="111746"/>
                </a:cubicBezTo>
                <a:cubicBezTo>
                  <a:pt x="8195015" y="111746"/>
                  <a:pt x="8179293" y="105699"/>
                  <a:pt x="8179293" y="98240"/>
                </a:cubicBezTo>
                <a:cubicBezTo>
                  <a:pt x="8179293" y="90781"/>
                  <a:pt x="8195015" y="84735"/>
                  <a:pt x="8214408" y="84735"/>
                </a:cubicBezTo>
                <a:close/>
                <a:moveTo>
                  <a:pt x="8088158" y="84735"/>
                </a:moveTo>
                <a:cubicBezTo>
                  <a:pt x="8107551" y="84735"/>
                  <a:pt x="8123272" y="90781"/>
                  <a:pt x="8123272" y="98240"/>
                </a:cubicBezTo>
                <a:cubicBezTo>
                  <a:pt x="8123272" y="105699"/>
                  <a:pt x="8107551" y="111746"/>
                  <a:pt x="8088158" y="111746"/>
                </a:cubicBezTo>
                <a:cubicBezTo>
                  <a:pt x="8068764" y="111746"/>
                  <a:pt x="8053043" y="105699"/>
                  <a:pt x="8053043" y="98240"/>
                </a:cubicBezTo>
                <a:cubicBezTo>
                  <a:pt x="8053043" y="90781"/>
                  <a:pt x="8068764" y="84735"/>
                  <a:pt x="8088158" y="84735"/>
                </a:cubicBezTo>
                <a:close/>
                <a:moveTo>
                  <a:pt x="7977918" y="84735"/>
                </a:moveTo>
                <a:cubicBezTo>
                  <a:pt x="7997311" y="84735"/>
                  <a:pt x="8013033" y="90781"/>
                  <a:pt x="8013033" y="98240"/>
                </a:cubicBezTo>
                <a:cubicBezTo>
                  <a:pt x="8013033" y="105699"/>
                  <a:pt x="7997311" y="111746"/>
                  <a:pt x="7977918" y="111746"/>
                </a:cubicBezTo>
                <a:cubicBezTo>
                  <a:pt x="7958524" y="111746"/>
                  <a:pt x="7942803" y="105699"/>
                  <a:pt x="7942803" y="98240"/>
                </a:cubicBezTo>
                <a:cubicBezTo>
                  <a:pt x="7942803" y="90781"/>
                  <a:pt x="7958524" y="84735"/>
                  <a:pt x="7977918" y="84735"/>
                </a:cubicBezTo>
                <a:close/>
                <a:moveTo>
                  <a:pt x="7851668" y="84735"/>
                </a:moveTo>
                <a:cubicBezTo>
                  <a:pt x="7871061" y="84735"/>
                  <a:pt x="7886782" y="90781"/>
                  <a:pt x="7886782" y="98240"/>
                </a:cubicBezTo>
                <a:cubicBezTo>
                  <a:pt x="7886782" y="105699"/>
                  <a:pt x="7871061" y="111746"/>
                  <a:pt x="7851668" y="111746"/>
                </a:cubicBezTo>
                <a:cubicBezTo>
                  <a:pt x="7832274" y="111746"/>
                  <a:pt x="7816553" y="105699"/>
                  <a:pt x="7816553" y="98240"/>
                </a:cubicBezTo>
                <a:cubicBezTo>
                  <a:pt x="7816553" y="90781"/>
                  <a:pt x="7832274" y="84735"/>
                  <a:pt x="7851668" y="84735"/>
                </a:cubicBezTo>
                <a:close/>
                <a:moveTo>
                  <a:pt x="7741430" y="84735"/>
                </a:moveTo>
                <a:cubicBezTo>
                  <a:pt x="7760823" y="84735"/>
                  <a:pt x="7776545" y="90781"/>
                  <a:pt x="7776545" y="98240"/>
                </a:cubicBezTo>
                <a:cubicBezTo>
                  <a:pt x="7776545" y="105699"/>
                  <a:pt x="7760823" y="111746"/>
                  <a:pt x="7741430" y="111746"/>
                </a:cubicBezTo>
                <a:cubicBezTo>
                  <a:pt x="7722036" y="111746"/>
                  <a:pt x="7706315" y="105699"/>
                  <a:pt x="7706315" y="98240"/>
                </a:cubicBezTo>
                <a:cubicBezTo>
                  <a:pt x="7706315" y="90781"/>
                  <a:pt x="7722036" y="84735"/>
                  <a:pt x="7741430" y="84735"/>
                </a:cubicBezTo>
                <a:close/>
                <a:moveTo>
                  <a:pt x="7615180" y="84735"/>
                </a:moveTo>
                <a:cubicBezTo>
                  <a:pt x="7634573" y="84735"/>
                  <a:pt x="7650294" y="90781"/>
                  <a:pt x="7650294" y="98240"/>
                </a:cubicBezTo>
                <a:cubicBezTo>
                  <a:pt x="7650294" y="105699"/>
                  <a:pt x="7634573" y="111746"/>
                  <a:pt x="7615180" y="111746"/>
                </a:cubicBezTo>
                <a:cubicBezTo>
                  <a:pt x="7595786" y="111746"/>
                  <a:pt x="7580065" y="105699"/>
                  <a:pt x="7580065" y="98240"/>
                </a:cubicBezTo>
                <a:cubicBezTo>
                  <a:pt x="7580065" y="90781"/>
                  <a:pt x="7595786" y="84735"/>
                  <a:pt x="7615180" y="84735"/>
                </a:cubicBezTo>
                <a:close/>
                <a:moveTo>
                  <a:pt x="7504940" y="84735"/>
                </a:moveTo>
                <a:cubicBezTo>
                  <a:pt x="7524333" y="84735"/>
                  <a:pt x="7540055" y="90781"/>
                  <a:pt x="7540055" y="98240"/>
                </a:cubicBezTo>
                <a:cubicBezTo>
                  <a:pt x="7540055" y="105699"/>
                  <a:pt x="7524333" y="111746"/>
                  <a:pt x="7504940" y="111746"/>
                </a:cubicBezTo>
                <a:cubicBezTo>
                  <a:pt x="7485546" y="111746"/>
                  <a:pt x="7469825" y="105699"/>
                  <a:pt x="7469825" y="98240"/>
                </a:cubicBezTo>
                <a:cubicBezTo>
                  <a:pt x="7469825" y="90781"/>
                  <a:pt x="7485546" y="84735"/>
                  <a:pt x="7504940" y="84735"/>
                </a:cubicBezTo>
                <a:close/>
                <a:moveTo>
                  <a:pt x="7378690" y="84735"/>
                </a:moveTo>
                <a:cubicBezTo>
                  <a:pt x="7398083" y="84735"/>
                  <a:pt x="7413804" y="90781"/>
                  <a:pt x="7413804" y="98240"/>
                </a:cubicBezTo>
                <a:cubicBezTo>
                  <a:pt x="7413804" y="105699"/>
                  <a:pt x="7398083" y="111746"/>
                  <a:pt x="7378690" y="111746"/>
                </a:cubicBezTo>
                <a:cubicBezTo>
                  <a:pt x="7359296" y="111746"/>
                  <a:pt x="7343575" y="105699"/>
                  <a:pt x="7343575" y="98240"/>
                </a:cubicBezTo>
                <a:cubicBezTo>
                  <a:pt x="7343575" y="90781"/>
                  <a:pt x="7359296" y="84735"/>
                  <a:pt x="7378690" y="84735"/>
                </a:cubicBezTo>
                <a:close/>
                <a:moveTo>
                  <a:pt x="7268450" y="84735"/>
                </a:moveTo>
                <a:cubicBezTo>
                  <a:pt x="7287843" y="84735"/>
                  <a:pt x="7303565" y="90781"/>
                  <a:pt x="7303565" y="98240"/>
                </a:cubicBezTo>
                <a:cubicBezTo>
                  <a:pt x="7303565" y="105699"/>
                  <a:pt x="7287843" y="111746"/>
                  <a:pt x="7268450" y="111746"/>
                </a:cubicBezTo>
                <a:cubicBezTo>
                  <a:pt x="7249056" y="111746"/>
                  <a:pt x="7233335" y="105699"/>
                  <a:pt x="7233335" y="98240"/>
                </a:cubicBezTo>
                <a:cubicBezTo>
                  <a:pt x="7233335" y="90781"/>
                  <a:pt x="7249056" y="84735"/>
                  <a:pt x="7268450" y="84735"/>
                </a:cubicBezTo>
                <a:close/>
                <a:moveTo>
                  <a:pt x="7142200" y="84735"/>
                </a:moveTo>
                <a:cubicBezTo>
                  <a:pt x="7161593" y="84735"/>
                  <a:pt x="7177314" y="90781"/>
                  <a:pt x="7177314" y="98240"/>
                </a:cubicBezTo>
                <a:cubicBezTo>
                  <a:pt x="7177314" y="105699"/>
                  <a:pt x="7161593" y="111746"/>
                  <a:pt x="7142200" y="111746"/>
                </a:cubicBezTo>
                <a:cubicBezTo>
                  <a:pt x="7122806" y="111746"/>
                  <a:pt x="7107085" y="105699"/>
                  <a:pt x="7107085" y="98240"/>
                </a:cubicBezTo>
                <a:cubicBezTo>
                  <a:pt x="7107085" y="90781"/>
                  <a:pt x="7122806" y="84735"/>
                  <a:pt x="7142200" y="84735"/>
                </a:cubicBezTo>
                <a:close/>
                <a:moveTo>
                  <a:pt x="7031962" y="84735"/>
                </a:moveTo>
                <a:cubicBezTo>
                  <a:pt x="7051355" y="84735"/>
                  <a:pt x="7067077" y="90781"/>
                  <a:pt x="7067077" y="98240"/>
                </a:cubicBezTo>
                <a:cubicBezTo>
                  <a:pt x="7067077" y="105699"/>
                  <a:pt x="7051355" y="111746"/>
                  <a:pt x="7031962" y="111746"/>
                </a:cubicBezTo>
                <a:cubicBezTo>
                  <a:pt x="7012568" y="111746"/>
                  <a:pt x="6996847" y="105699"/>
                  <a:pt x="6996847" y="98240"/>
                </a:cubicBezTo>
                <a:cubicBezTo>
                  <a:pt x="6996847" y="90781"/>
                  <a:pt x="7012568" y="84735"/>
                  <a:pt x="7031962" y="84735"/>
                </a:cubicBezTo>
                <a:close/>
                <a:moveTo>
                  <a:pt x="6905712" y="84735"/>
                </a:moveTo>
                <a:cubicBezTo>
                  <a:pt x="6925105" y="84735"/>
                  <a:pt x="6940826" y="90781"/>
                  <a:pt x="6940826" y="98240"/>
                </a:cubicBezTo>
                <a:cubicBezTo>
                  <a:pt x="6940826" y="105699"/>
                  <a:pt x="6925105" y="111746"/>
                  <a:pt x="6905712" y="111746"/>
                </a:cubicBezTo>
                <a:cubicBezTo>
                  <a:pt x="6886318" y="111746"/>
                  <a:pt x="6870597" y="105699"/>
                  <a:pt x="6870597" y="98240"/>
                </a:cubicBezTo>
                <a:cubicBezTo>
                  <a:pt x="6870597" y="90781"/>
                  <a:pt x="6886318" y="84735"/>
                  <a:pt x="6905712" y="84735"/>
                </a:cubicBezTo>
                <a:close/>
                <a:moveTo>
                  <a:pt x="6795472" y="84735"/>
                </a:moveTo>
                <a:cubicBezTo>
                  <a:pt x="6814865" y="84735"/>
                  <a:pt x="6830587" y="90781"/>
                  <a:pt x="6830587" y="98240"/>
                </a:cubicBezTo>
                <a:cubicBezTo>
                  <a:pt x="6830587" y="105699"/>
                  <a:pt x="6814865" y="111746"/>
                  <a:pt x="6795472" y="111746"/>
                </a:cubicBezTo>
                <a:cubicBezTo>
                  <a:pt x="6776078" y="111746"/>
                  <a:pt x="6760357" y="105699"/>
                  <a:pt x="6760357" y="98240"/>
                </a:cubicBezTo>
                <a:cubicBezTo>
                  <a:pt x="6760357" y="90781"/>
                  <a:pt x="6776078" y="84735"/>
                  <a:pt x="6795472" y="84735"/>
                </a:cubicBezTo>
                <a:close/>
                <a:moveTo>
                  <a:pt x="6669222" y="84735"/>
                </a:moveTo>
                <a:cubicBezTo>
                  <a:pt x="6688615" y="84735"/>
                  <a:pt x="6704336" y="90781"/>
                  <a:pt x="6704336" y="98240"/>
                </a:cubicBezTo>
                <a:cubicBezTo>
                  <a:pt x="6704336" y="105699"/>
                  <a:pt x="6688615" y="111746"/>
                  <a:pt x="6669222" y="111746"/>
                </a:cubicBezTo>
                <a:cubicBezTo>
                  <a:pt x="6649828" y="111746"/>
                  <a:pt x="6634107" y="105699"/>
                  <a:pt x="6634107" y="98240"/>
                </a:cubicBezTo>
                <a:cubicBezTo>
                  <a:pt x="6634107" y="90781"/>
                  <a:pt x="6649828" y="84735"/>
                  <a:pt x="6669222" y="84735"/>
                </a:cubicBezTo>
                <a:close/>
                <a:moveTo>
                  <a:pt x="6558982" y="84735"/>
                </a:moveTo>
                <a:cubicBezTo>
                  <a:pt x="6578375" y="84735"/>
                  <a:pt x="6594097" y="90781"/>
                  <a:pt x="6594097" y="98240"/>
                </a:cubicBezTo>
                <a:cubicBezTo>
                  <a:pt x="6594097" y="105699"/>
                  <a:pt x="6578375" y="111746"/>
                  <a:pt x="6558982" y="111746"/>
                </a:cubicBezTo>
                <a:cubicBezTo>
                  <a:pt x="6539588" y="111746"/>
                  <a:pt x="6523867" y="105699"/>
                  <a:pt x="6523867" y="98240"/>
                </a:cubicBezTo>
                <a:cubicBezTo>
                  <a:pt x="6523867" y="90781"/>
                  <a:pt x="6539588" y="84735"/>
                  <a:pt x="6558982" y="84735"/>
                </a:cubicBezTo>
                <a:close/>
                <a:moveTo>
                  <a:pt x="6432732" y="84735"/>
                </a:moveTo>
                <a:cubicBezTo>
                  <a:pt x="6452125" y="84735"/>
                  <a:pt x="6467846" y="90781"/>
                  <a:pt x="6467846" y="98240"/>
                </a:cubicBezTo>
                <a:cubicBezTo>
                  <a:pt x="6467846" y="105699"/>
                  <a:pt x="6452125" y="111746"/>
                  <a:pt x="6432732" y="111746"/>
                </a:cubicBezTo>
                <a:cubicBezTo>
                  <a:pt x="6413338" y="111746"/>
                  <a:pt x="6397617" y="105699"/>
                  <a:pt x="6397617" y="98240"/>
                </a:cubicBezTo>
                <a:cubicBezTo>
                  <a:pt x="6397617" y="90781"/>
                  <a:pt x="6413338" y="84735"/>
                  <a:pt x="6432732" y="84735"/>
                </a:cubicBezTo>
                <a:close/>
                <a:moveTo>
                  <a:pt x="6322494" y="84735"/>
                </a:moveTo>
                <a:cubicBezTo>
                  <a:pt x="6341887" y="84735"/>
                  <a:pt x="6357609" y="90781"/>
                  <a:pt x="6357609" y="98240"/>
                </a:cubicBezTo>
                <a:cubicBezTo>
                  <a:pt x="6357609" y="105699"/>
                  <a:pt x="6341887" y="111746"/>
                  <a:pt x="6322494" y="111746"/>
                </a:cubicBezTo>
                <a:cubicBezTo>
                  <a:pt x="6303100" y="111746"/>
                  <a:pt x="6287379" y="105699"/>
                  <a:pt x="6287379" y="98240"/>
                </a:cubicBezTo>
                <a:cubicBezTo>
                  <a:pt x="6287379" y="90781"/>
                  <a:pt x="6303100" y="84735"/>
                  <a:pt x="6322494" y="84735"/>
                </a:cubicBezTo>
                <a:close/>
                <a:moveTo>
                  <a:pt x="6196244" y="84735"/>
                </a:moveTo>
                <a:cubicBezTo>
                  <a:pt x="6215637" y="84735"/>
                  <a:pt x="6231358" y="90781"/>
                  <a:pt x="6231358" y="98240"/>
                </a:cubicBezTo>
                <a:cubicBezTo>
                  <a:pt x="6231358" y="105699"/>
                  <a:pt x="6215637" y="111746"/>
                  <a:pt x="6196244" y="111746"/>
                </a:cubicBezTo>
                <a:cubicBezTo>
                  <a:pt x="6176850" y="111746"/>
                  <a:pt x="6161129" y="105699"/>
                  <a:pt x="6161129" y="98240"/>
                </a:cubicBezTo>
                <a:cubicBezTo>
                  <a:pt x="6161129" y="90781"/>
                  <a:pt x="6176850" y="84735"/>
                  <a:pt x="6196244" y="84735"/>
                </a:cubicBezTo>
                <a:close/>
                <a:moveTo>
                  <a:pt x="6086004" y="84735"/>
                </a:moveTo>
                <a:cubicBezTo>
                  <a:pt x="6105397" y="84735"/>
                  <a:pt x="6121119" y="90781"/>
                  <a:pt x="6121119" y="98240"/>
                </a:cubicBezTo>
                <a:cubicBezTo>
                  <a:pt x="6121119" y="105699"/>
                  <a:pt x="6105397" y="111746"/>
                  <a:pt x="6086004" y="111746"/>
                </a:cubicBezTo>
                <a:cubicBezTo>
                  <a:pt x="6066610" y="111746"/>
                  <a:pt x="6050889" y="105699"/>
                  <a:pt x="6050889" y="98240"/>
                </a:cubicBezTo>
                <a:cubicBezTo>
                  <a:pt x="6050889" y="90781"/>
                  <a:pt x="6066610" y="84735"/>
                  <a:pt x="6086004" y="84735"/>
                </a:cubicBezTo>
                <a:close/>
                <a:moveTo>
                  <a:pt x="5959754" y="84735"/>
                </a:moveTo>
                <a:cubicBezTo>
                  <a:pt x="5979147" y="84735"/>
                  <a:pt x="5994868" y="90781"/>
                  <a:pt x="5994868" y="98240"/>
                </a:cubicBezTo>
                <a:cubicBezTo>
                  <a:pt x="5994868" y="105699"/>
                  <a:pt x="5979147" y="111746"/>
                  <a:pt x="5959754" y="111746"/>
                </a:cubicBezTo>
                <a:cubicBezTo>
                  <a:pt x="5940360" y="111746"/>
                  <a:pt x="5924639" y="105699"/>
                  <a:pt x="5924639" y="98240"/>
                </a:cubicBezTo>
                <a:cubicBezTo>
                  <a:pt x="5924639" y="90781"/>
                  <a:pt x="5940360" y="84735"/>
                  <a:pt x="5959754" y="84735"/>
                </a:cubicBezTo>
                <a:close/>
                <a:moveTo>
                  <a:pt x="5849515" y="84735"/>
                </a:moveTo>
                <a:cubicBezTo>
                  <a:pt x="5868908" y="84735"/>
                  <a:pt x="5884630" y="90781"/>
                  <a:pt x="5884630" y="98240"/>
                </a:cubicBezTo>
                <a:cubicBezTo>
                  <a:pt x="5884630" y="105699"/>
                  <a:pt x="5868908" y="111746"/>
                  <a:pt x="5849515" y="111746"/>
                </a:cubicBezTo>
                <a:cubicBezTo>
                  <a:pt x="5830121" y="111746"/>
                  <a:pt x="5814400" y="105699"/>
                  <a:pt x="5814400" y="98240"/>
                </a:cubicBezTo>
                <a:cubicBezTo>
                  <a:pt x="5814400" y="90781"/>
                  <a:pt x="5830121" y="84735"/>
                  <a:pt x="5849515" y="84735"/>
                </a:cubicBezTo>
                <a:close/>
                <a:moveTo>
                  <a:pt x="5723265" y="84735"/>
                </a:moveTo>
                <a:cubicBezTo>
                  <a:pt x="5742658" y="84735"/>
                  <a:pt x="5758379" y="90781"/>
                  <a:pt x="5758379" y="98240"/>
                </a:cubicBezTo>
                <a:cubicBezTo>
                  <a:pt x="5758379" y="105699"/>
                  <a:pt x="5742658" y="111746"/>
                  <a:pt x="5723265" y="111746"/>
                </a:cubicBezTo>
                <a:cubicBezTo>
                  <a:pt x="5703871" y="111746"/>
                  <a:pt x="5688150" y="105699"/>
                  <a:pt x="5688150" y="98240"/>
                </a:cubicBezTo>
                <a:cubicBezTo>
                  <a:pt x="5688150" y="90781"/>
                  <a:pt x="5703871" y="84735"/>
                  <a:pt x="5723265" y="84735"/>
                </a:cubicBezTo>
                <a:close/>
                <a:moveTo>
                  <a:pt x="5613026" y="84735"/>
                </a:moveTo>
                <a:cubicBezTo>
                  <a:pt x="5632419" y="84735"/>
                  <a:pt x="5648141" y="90781"/>
                  <a:pt x="5648141" y="98240"/>
                </a:cubicBezTo>
                <a:cubicBezTo>
                  <a:pt x="5648141" y="105699"/>
                  <a:pt x="5632419" y="111746"/>
                  <a:pt x="5613026" y="111746"/>
                </a:cubicBezTo>
                <a:cubicBezTo>
                  <a:pt x="5593632" y="111746"/>
                  <a:pt x="5577911" y="105699"/>
                  <a:pt x="5577911" y="98240"/>
                </a:cubicBezTo>
                <a:cubicBezTo>
                  <a:pt x="5577911" y="90781"/>
                  <a:pt x="5593632" y="84735"/>
                  <a:pt x="5613026" y="84735"/>
                </a:cubicBezTo>
                <a:close/>
                <a:moveTo>
                  <a:pt x="5486776" y="84735"/>
                </a:moveTo>
                <a:cubicBezTo>
                  <a:pt x="5506169" y="84735"/>
                  <a:pt x="5521890" y="90781"/>
                  <a:pt x="5521890" y="98240"/>
                </a:cubicBezTo>
                <a:cubicBezTo>
                  <a:pt x="5521890" y="105699"/>
                  <a:pt x="5506169" y="111746"/>
                  <a:pt x="5486776" y="111746"/>
                </a:cubicBezTo>
                <a:cubicBezTo>
                  <a:pt x="5467382" y="111746"/>
                  <a:pt x="5451661" y="105699"/>
                  <a:pt x="5451661" y="98240"/>
                </a:cubicBezTo>
                <a:cubicBezTo>
                  <a:pt x="5451661" y="90781"/>
                  <a:pt x="5467382" y="84735"/>
                  <a:pt x="5486776" y="84735"/>
                </a:cubicBezTo>
                <a:close/>
                <a:moveTo>
                  <a:pt x="5376536" y="84735"/>
                </a:moveTo>
                <a:cubicBezTo>
                  <a:pt x="5395929" y="84735"/>
                  <a:pt x="5411651" y="90781"/>
                  <a:pt x="5411651" y="98240"/>
                </a:cubicBezTo>
                <a:cubicBezTo>
                  <a:pt x="5411651" y="105699"/>
                  <a:pt x="5395929" y="111746"/>
                  <a:pt x="5376536" y="111746"/>
                </a:cubicBezTo>
                <a:cubicBezTo>
                  <a:pt x="5357142" y="111746"/>
                  <a:pt x="5341421" y="105699"/>
                  <a:pt x="5341421" y="98240"/>
                </a:cubicBezTo>
                <a:cubicBezTo>
                  <a:pt x="5341421" y="90781"/>
                  <a:pt x="5357142" y="84735"/>
                  <a:pt x="5376536" y="84735"/>
                </a:cubicBezTo>
                <a:close/>
                <a:moveTo>
                  <a:pt x="5250286" y="84735"/>
                </a:moveTo>
                <a:cubicBezTo>
                  <a:pt x="5269679" y="84735"/>
                  <a:pt x="5285400" y="90781"/>
                  <a:pt x="5285400" y="98240"/>
                </a:cubicBezTo>
                <a:cubicBezTo>
                  <a:pt x="5285400" y="105699"/>
                  <a:pt x="5269679" y="111746"/>
                  <a:pt x="5250286" y="111746"/>
                </a:cubicBezTo>
                <a:cubicBezTo>
                  <a:pt x="5230892" y="111746"/>
                  <a:pt x="5215171" y="105699"/>
                  <a:pt x="5215171" y="98240"/>
                </a:cubicBezTo>
                <a:cubicBezTo>
                  <a:pt x="5215171" y="90781"/>
                  <a:pt x="5230892" y="84735"/>
                  <a:pt x="5250286" y="84735"/>
                </a:cubicBezTo>
                <a:close/>
                <a:moveTo>
                  <a:pt x="5140047" y="84735"/>
                </a:moveTo>
                <a:cubicBezTo>
                  <a:pt x="5159440" y="84735"/>
                  <a:pt x="5175162" y="90781"/>
                  <a:pt x="5175162" y="98240"/>
                </a:cubicBezTo>
                <a:cubicBezTo>
                  <a:pt x="5175162" y="105699"/>
                  <a:pt x="5159440" y="111746"/>
                  <a:pt x="5140047" y="111746"/>
                </a:cubicBezTo>
                <a:cubicBezTo>
                  <a:pt x="5120653" y="111746"/>
                  <a:pt x="5104932" y="105699"/>
                  <a:pt x="5104932" y="98240"/>
                </a:cubicBezTo>
                <a:cubicBezTo>
                  <a:pt x="5104932" y="90781"/>
                  <a:pt x="5120653" y="84735"/>
                  <a:pt x="5140047" y="84735"/>
                </a:cubicBezTo>
                <a:close/>
                <a:moveTo>
                  <a:pt x="5013797" y="84735"/>
                </a:moveTo>
                <a:cubicBezTo>
                  <a:pt x="5033190" y="84735"/>
                  <a:pt x="5048911" y="90781"/>
                  <a:pt x="5048911" y="98240"/>
                </a:cubicBezTo>
                <a:cubicBezTo>
                  <a:pt x="5048911" y="105699"/>
                  <a:pt x="5033190" y="111746"/>
                  <a:pt x="5013797" y="111746"/>
                </a:cubicBezTo>
                <a:cubicBezTo>
                  <a:pt x="4994403" y="111746"/>
                  <a:pt x="4978682" y="105699"/>
                  <a:pt x="4978682" y="98240"/>
                </a:cubicBezTo>
                <a:cubicBezTo>
                  <a:pt x="4978682" y="90781"/>
                  <a:pt x="4994403" y="84735"/>
                  <a:pt x="5013797" y="84735"/>
                </a:cubicBezTo>
                <a:close/>
                <a:moveTo>
                  <a:pt x="4903557" y="84735"/>
                </a:moveTo>
                <a:cubicBezTo>
                  <a:pt x="4922950" y="84735"/>
                  <a:pt x="4938672" y="90781"/>
                  <a:pt x="4938672" y="98240"/>
                </a:cubicBezTo>
                <a:cubicBezTo>
                  <a:pt x="4938672" y="105699"/>
                  <a:pt x="4922950" y="111746"/>
                  <a:pt x="4903557" y="111746"/>
                </a:cubicBezTo>
                <a:cubicBezTo>
                  <a:pt x="4884163" y="111746"/>
                  <a:pt x="4868442" y="105699"/>
                  <a:pt x="4868442" y="98240"/>
                </a:cubicBezTo>
                <a:cubicBezTo>
                  <a:pt x="4868442" y="90781"/>
                  <a:pt x="4884163" y="84735"/>
                  <a:pt x="4903557" y="84735"/>
                </a:cubicBezTo>
                <a:close/>
                <a:moveTo>
                  <a:pt x="4777307" y="84735"/>
                </a:moveTo>
                <a:cubicBezTo>
                  <a:pt x="4796700" y="84735"/>
                  <a:pt x="4812421" y="90781"/>
                  <a:pt x="4812421" y="98240"/>
                </a:cubicBezTo>
                <a:cubicBezTo>
                  <a:pt x="4812421" y="105699"/>
                  <a:pt x="4796700" y="111746"/>
                  <a:pt x="4777307" y="111746"/>
                </a:cubicBezTo>
                <a:cubicBezTo>
                  <a:pt x="4757913" y="111746"/>
                  <a:pt x="4742192" y="105699"/>
                  <a:pt x="4742192" y="98240"/>
                </a:cubicBezTo>
                <a:cubicBezTo>
                  <a:pt x="4742192" y="90781"/>
                  <a:pt x="4757913" y="84735"/>
                  <a:pt x="4777307" y="84735"/>
                </a:cubicBezTo>
                <a:close/>
                <a:moveTo>
                  <a:pt x="4654653" y="84735"/>
                </a:moveTo>
                <a:cubicBezTo>
                  <a:pt x="4674046" y="84735"/>
                  <a:pt x="4689768" y="90781"/>
                  <a:pt x="4689768" y="98240"/>
                </a:cubicBezTo>
                <a:cubicBezTo>
                  <a:pt x="4689768" y="105699"/>
                  <a:pt x="4674046" y="111746"/>
                  <a:pt x="4654653" y="111746"/>
                </a:cubicBezTo>
                <a:cubicBezTo>
                  <a:pt x="4635259" y="111746"/>
                  <a:pt x="4619538" y="105699"/>
                  <a:pt x="4619538" y="98240"/>
                </a:cubicBezTo>
                <a:cubicBezTo>
                  <a:pt x="4619538" y="90781"/>
                  <a:pt x="4635259" y="84735"/>
                  <a:pt x="4654653" y="84735"/>
                </a:cubicBezTo>
                <a:close/>
                <a:moveTo>
                  <a:pt x="4528403" y="84735"/>
                </a:moveTo>
                <a:cubicBezTo>
                  <a:pt x="4547796" y="84735"/>
                  <a:pt x="4563517" y="90781"/>
                  <a:pt x="4563517" y="98240"/>
                </a:cubicBezTo>
                <a:cubicBezTo>
                  <a:pt x="4563517" y="105699"/>
                  <a:pt x="4547796" y="111746"/>
                  <a:pt x="4528403" y="111746"/>
                </a:cubicBezTo>
                <a:cubicBezTo>
                  <a:pt x="4509009" y="111746"/>
                  <a:pt x="4493288" y="105699"/>
                  <a:pt x="4493288" y="98240"/>
                </a:cubicBezTo>
                <a:cubicBezTo>
                  <a:pt x="4493288" y="90781"/>
                  <a:pt x="4509009" y="84735"/>
                  <a:pt x="4528403" y="84735"/>
                </a:cubicBezTo>
                <a:close/>
                <a:moveTo>
                  <a:pt x="4418168" y="84735"/>
                </a:moveTo>
                <a:cubicBezTo>
                  <a:pt x="4437561" y="84735"/>
                  <a:pt x="4453283" y="90781"/>
                  <a:pt x="4453283" y="98240"/>
                </a:cubicBezTo>
                <a:cubicBezTo>
                  <a:pt x="4453283" y="105699"/>
                  <a:pt x="4437561" y="111746"/>
                  <a:pt x="4418168" y="111746"/>
                </a:cubicBezTo>
                <a:cubicBezTo>
                  <a:pt x="4398774" y="111746"/>
                  <a:pt x="4383053" y="105699"/>
                  <a:pt x="4383053" y="98240"/>
                </a:cubicBezTo>
                <a:cubicBezTo>
                  <a:pt x="4383053" y="90781"/>
                  <a:pt x="4398774" y="84735"/>
                  <a:pt x="4418168" y="84735"/>
                </a:cubicBezTo>
                <a:close/>
                <a:moveTo>
                  <a:pt x="4291918" y="84735"/>
                </a:moveTo>
                <a:cubicBezTo>
                  <a:pt x="4311311" y="84735"/>
                  <a:pt x="4327032" y="90781"/>
                  <a:pt x="4327032" y="98240"/>
                </a:cubicBezTo>
                <a:cubicBezTo>
                  <a:pt x="4327032" y="105699"/>
                  <a:pt x="4311311" y="111746"/>
                  <a:pt x="4291918" y="111746"/>
                </a:cubicBezTo>
                <a:cubicBezTo>
                  <a:pt x="4272524" y="111746"/>
                  <a:pt x="4256803" y="105699"/>
                  <a:pt x="4256803" y="98240"/>
                </a:cubicBezTo>
                <a:cubicBezTo>
                  <a:pt x="4256803" y="90781"/>
                  <a:pt x="4272524" y="84735"/>
                  <a:pt x="4291918" y="84735"/>
                </a:cubicBezTo>
                <a:close/>
                <a:moveTo>
                  <a:pt x="4181679" y="84735"/>
                </a:moveTo>
                <a:cubicBezTo>
                  <a:pt x="4201072" y="84735"/>
                  <a:pt x="4216794" y="90781"/>
                  <a:pt x="4216794" y="98240"/>
                </a:cubicBezTo>
                <a:cubicBezTo>
                  <a:pt x="4216794" y="105699"/>
                  <a:pt x="4201072" y="111746"/>
                  <a:pt x="4181679" y="111746"/>
                </a:cubicBezTo>
                <a:cubicBezTo>
                  <a:pt x="4162285" y="111746"/>
                  <a:pt x="4146564" y="105699"/>
                  <a:pt x="4146564" y="98240"/>
                </a:cubicBezTo>
                <a:cubicBezTo>
                  <a:pt x="4146564" y="90781"/>
                  <a:pt x="4162285" y="84735"/>
                  <a:pt x="4181679" y="84735"/>
                </a:cubicBezTo>
                <a:close/>
                <a:moveTo>
                  <a:pt x="4055429" y="84735"/>
                </a:moveTo>
                <a:cubicBezTo>
                  <a:pt x="4074822" y="84735"/>
                  <a:pt x="4090543" y="90781"/>
                  <a:pt x="4090543" y="98240"/>
                </a:cubicBezTo>
                <a:cubicBezTo>
                  <a:pt x="4090543" y="105699"/>
                  <a:pt x="4074822" y="111746"/>
                  <a:pt x="4055429" y="111746"/>
                </a:cubicBezTo>
                <a:cubicBezTo>
                  <a:pt x="4036035" y="111746"/>
                  <a:pt x="4020314" y="105699"/>
                  <a:pt x="4020314" y="98240"/>
                </a:cubicBezTo>
                <a:cubicBezTo>
                  <a:pt x="4020314" y="90781"/>
                  <a:pt x="4036035" y="84735"/>
                  <a:pt x="4055429" y="84735"/>
                </a:cubicBezTo>
                <a:close/>
                <a:moveTo>
                  <a:pt x="3945193" y="84735"/>
                </a:moveTo>
                <a:cubicBezTo>
                  <a:pt x="3964582" y="84735"/>
                  <a:pt x="3980304" y="90781"/>
                  <a:pt x="3980304" y="98240"/>
                </a:cubicBezTo>
                <a:cubicBezTo>
                  <a:pt x="3980304" y="105699"/>
                  <a:pt x="3964582" y="111746"/>
                  <a:pt x="3945193" y="111746"/>
                </a:cubicBezTo>
                <a:cubicBezTo>
                  <a:pt x="3925800" y="111746"/>
                  <a:pt x="3910078" y="105699"/>
                  <a:pt x="3910078" y="98240"/>
                </a:cubicBezTo>
                <a:cubicBezTo>
                  <a:pt x="3910078" y="90781"/>
                  <a:pt x="3925800" y="84735"/>
                  <a:pt x="3945193" y="84735"/>
                </a:cubicBezTo>
                <a:close/>
                <a:moveTo>
                  <a:pt x="3818943" y="84735"/>
                </a:moveTo>
                <a:cubicBezTo>
                  <a:pt x="3838336" y="84735"/>
                  <a:pt x="3854058" y="90781"/>
                  <a:pt x="3854058" y="98240"/>
                </a:cubicBezTo>
                <a:cubicBezTo>
                  <a:pt x="3854058" y="105699"/>
                  <a:pt x="3838336" y="111746"/>
                  <a:pt x="3818943" y="111746"/>
                </a:cubicBezTo>
                <a:cubicBezTo>
                  <a:pt x="3799550" y="111746"/>
                  <a:pt x="3783828" y="105699"/>
                  <a:pt x="3783828" y="98240"/>
                </a:cubicBezTo>
                <a:cubicBezTo>
                  <a:pt x="3783828" y="90781"/>
                  <a:pt x="3799550" y="84735"/>
                  <a:pt x="3818943" y="84735"/>
                </a:cubicBezTo>
                <a:close/>
                <a:moveTo>
                  <a:pt x="3708705" y="84735"/>
                </a:moveTo>
                <a:cubicBezTo>
                  <a:pt x="3728098" y="84735"/>
                  <a:pt x="3743819" y="90781"/>
                  <a:pt x="3743819" y="98240"/>
                </a:cubicBezTo>
                <a:cubicBezTo>
                  <a:pt x="3743819" y="105699"/>
                  <a:pt x="3728098" y="111746"/>
                  <a:pt x="3708705" y="111746"/>
                </a:cubicBezTo>
                <a:cubicBezTo>
                  <a:pt x="3689311" y="111746"/>
                  <a:pt x="3673590" y="105699"/>
                  <a:pt x="3673590" y="98240"/>
                </a:cubicBezTo>
                <a:cubicBezTo>
                  <a:pt x="3673590" y="90781"/>
                  <a:pt x="3689311" y="84735"/>
                  <a:pt x="3708705" y="84735"/>
                </a:cubicBezTo>
                <a:close/>
                <a:moveTo>
                  <a:pt x="3582454" y="84735"/>
                </a:moveTo>
                <a:cubicBezTo>
                  <a:pt x="3601848" y="84735"/>
                  <a:pt x="3617569" y="90781"/>
                  <a:pt x="3617569" y="98240"/>
                </a:cubicBezTo>
                <a:cubicBezTo>
                  <a:pt x="3617569" y="105699"/>
                  <a:pt x="3601848" y="111746"/>
                  <a:pt x="3582454" y="111746"/>
                </a:cubicBezTo>
                <a:cubicBezTo>
                  <a:pt x="3563061" y="111746"/>
                  <a:pt x="3547339" y="105699"/>
                  <a:pt x="3547339" y="98240"/>
                </a:cubicBezTo>
                <a:cubicBezTo>
                  <a:pt x="3547339" y="90781"/>
                  <a:pt x="3563061" y="84735"/>
                  <a:pt x="3582454" y="84735"/>
                </a:cubicBezTo>
                <a:close/>
                <a:moveTo>
                  <a:pt x="3472216" y="84735"/>
                </a:moveTo>
                <a:cubicBezTo>
                  <a:pt x="3491609" y="84735"/>
                  <a:pt x="3507331" y="90781"/>
                  <a:pt x="3507331" y="98240"/>
                </a:cubicBezTo>
                <a:cubicBezTo>
                  <a:pt x="3507331" y="105699"/>
                  <a:pt x="3491609" y="111746"/>
                  <a:pt x="3472216" y="111746"/>
                </a:cubicBezTo>
                <a:cubicBezTo>
                  <a:pt x="3452823" y="111746"/>
                  <a:pt x="3437101" y="105699"/>
                  <a:pt x="3437101" y="98240"/>
                </a:cubicBezTo>
                <a:cubicBezTo>
                  <a:pt x="3437101" y="90781"/>
                  <a:pt x="3452823" y="84735"/>
                  <a:pt x="3472216" y="84735"/>
                </a:cubicBezTo>
                <a:close/>
                <a:moveTo>
                  <a:pt x="3345965" y="84735"/>
                </a:moveTo>
                <a:cubicBezTo>
                  <a:pt x="3365358" y="84735"/>
                  <a:pt x="3381080" y="90781"/>
                  <a:pt x="3381080" y="98240"/>
                </a:cubicBezTo>
                <a:cubicBezTo>
                  <a:pt x="3381080" y="105699"/>
                  <a:pt x="3365358" y="111746"/>
                  <a:pt x="3345965" y="111746"/>
                </a:cubicBezTo>
                <a:cubicBezTo>
                  <a:pt x="3326572" y="111746"/>
                  <a:pt x="3310851" y="105699"/>
                  <a:pt x="3310851" y="98240"/>
                </a:cubicBezTo>
                <a:cubicBezTo>
                  <a:pt x="3310851" y="90781"/>
                  <a:pt x="3326572" y="84735"/>
                  <a:pt x="3345965" y="84735"/>
                </a:cubicBezTo>
                <a:close/>
                <a:moveTo>
                  <a:pt x="3235726" y="84735"/>
                </a:moveTo>
                <a:cubicBezTo>
                  <a:pt x="3255119" y="84735"/>
                  <a:pt x="3270840" y="90781"/>
                  <a:pt x="3270840" y="98240"/>
                </a:cubicBezTo>
                <a:cubicBezTo>
                  <a:pt x="3270840" y="105699"/>
                  <a:pt x="3255119" y="111746"/>
                  <a:pt x="3235726" y="111746"/>
                </a:cubicBezTo>
                <a:cubicBezTo>
                  <a:pt x="3216332" y="111746"/>
                  <a:pt x="3200611" y="105699"/>
                  <a:pt x="3200611" y="98240"/>
                </a:cubicBezTo>
                <a:cubicBezTo>
                  <a:pt x="3200611" y="90781"/>
                  <a:pt x="3216332" y="84735"/>
                  <a:pt x="3235726" y="84735"/>
                </a:cubicBezTo>
                <a:close/>
                <a:moveTo>
                  <a:pt x="3109475" y="84735"/>
                </a:moveTo>
                <a:cubicBezTo>
                  <a:pt x="3128869" y="84735"/>
                  <a:pt x="3144591" y="90781"/>
                  <a:pt x="3144591" y="98240"/>
                </a:cubicBezTo>
                <a:cubicBezTo>
                  <a:pt x="3144591" y="105699"/>
                  <a:pt x="3128869" y="111746"/>
                  <a:pt x="3109475" y="111746"/>
                </a:cubicBezTo>
                <a:cubicBezTo>
                  <a:pt x="3090083" y="111746"/>
                  <a:pt x="3074361" y="105699"/>
                  <a:pt x="3074361" y="98240"/>
                </a:cubicBezTo>
                <a:cubicBezTo>
                  <a:pt x="3074361" y="90781"/>
                  <a:pt x="3090083" y="84735"/>
                  <a:pt x="3109475" y="84735"/>
                </a:cubicBezTo>
                <a:close/>
                <a:moveTo>
                  <a:pt x="2999237" y="84735"/>
                </a:moveTo>
                <a:cubicBezTo>
                  <a:pt x="3018630" y="84735"/>
                  <a:pt x="3034353" y="90781"/>
                  <a:pt x="3034353" y="98240"/>
                </a:cubicBezTo>
                <a:cubicBezTo>
                  <a:pt x="3034353" y="105699"/>
                  <a:pt x="3018630" y="111746"/>
                  <a:pt x="2999237" y="111746"/>
                </a:cubicBezTo>
                <a:cubicBezTo>
                  <a:pt x="2979843" y="111746"/>
                  <a:pt x="2964123" y="105699"/>
                  <a:pt x="2964123" y="98240"/>
                </a:cubicBezTo>
                <a:cubicBezTo>
                  <a:pt x="2964123" y="90781"/>
                  <a:pt x="2979843" y="84735"/>
                  <a:pt x="2999237" y="84735"/>
                </a:cubicBezTo>
                <a:close/>
                <a:moveTo>
                  <a:pt x="2872987" y="84735"/>
                </a:moveTo>
                <a:cubicBezTo>
                  <a:pt x="2892380" y="84735"/>
                  <a:pt x="2908102" y="90781"/>
                  <a:pt x="2908102" y="98240"/>
                </a:cubicBezTo>
                <a:cubicBezTo>
                  <a:pt x="2908102" y="105699"/>
                  <a:pt x="2892380" y="111746"/>
                  <a:pt x="2872987" y="111746"/>
                </a:cubicBezTo>
                <a:cubicBezTo>
                  <a:pt x="2853594" y="111746"/>
                  <a:pt x="2837872" y="105699"/>
                  <a:pt x="2837872" y="98240"/>
                </a:cubicBezTo>
                <a:cubicBezTo>
                  <a:pt x="2837872" y="90781"/>
                  <a:pt x="2853594" y="84735"/>
                  <a:pt x="2872987" y="84735"/>
                </a:cubicBezTo>
                <a:close/>
                <a:moveTo>
                  <a:pt x="2762748" y="84735"/>
                </a:moveTo>
                <a:cubicBezTo>
                  <a:pt x="2782142" y="84735"/>
                  <a:pt x="2797863" y="90781"/>
                  <a:pt x="2797863" y="98240"/>
                </a:cubicBezTo>
                <a:cubicBezTo>
                  <a:pt x="2797863" y="105699"/>
                  <a:pt x="2782142" y="111746"/>
                  <a:pt x="2762748" y="111746"/>
                </a:cubicBezTo>
                <a:cubicBezTo>
                  <a:pt x="2743355" y="111746"/>
                  <a:pt x="2727633" y="105699"/>
                  <a:pt x="2727633" y="98240"/>
                </a:cubicBezTo>
                <a:cubicBezTo>
                  <a:pt x="2727633" y="90781"/>
                  <a:pt x="2743355" y="84735"/>
                  <a:pt x="2762748" y="84735"/>
                </a:cubicBezTo>
                <a:close/>
                <a:moveTo>
                  <a:pt x="2636498" y="84735"/>
                </a:moveTo>
                <a:cubicBezTo>
                  <a:pt x="2655892" y="84735"/>
                  <a:pt x="2671613" y="90781"/>
                  <a:pt x="2671613" y="98240"/>
                </a:cubicBezTo>
                <a:cubicBezTo>
                  <a:pt x="2671613" y="105699"/>
                  <a:pt x="2655892" y="111746"/>
                  <a:pt x="2636498" y="111746"/>
                </a:cubicBezTo>
                <a:cubicBezTo>
                  <a:pt x="2617105" y="111746"/>
                  <a:pt x="2601383" y="105699"/>
                  <a:pt x="2601383" y="98240"/>
                </a:cubicBezTo>
                <a:cubicBezTo>
                  <a:pt x="2601383" y="90781"/>
                  <a:pt x="2617105" y="84735"/>
                  <a:pt x="2636498" y="84735"/>
                </a:cubicBezTo>
                <a:close/>
                <a:moveTo>
                  <a:pt x="2526259" y="84735"/>
                </a:moveTo>
                <a:cubicBezTo>
                  <a:pt x="2545652" y="84735"/>
                  <a:pt x="2561373" y="90781"/>
                  <a:pt x="2561373" y="98240"/>
                </a:cubicBezTo>
                <a:cubicBezTo>
                  <a:pt x="2561373" y="105699"/>
                  <a:pt x="2545652" y="111746"/>
                  <a:pt x="2526259" y="111746"/>
                </a:cubicBezTo>
                <a:cubicBezTo>
                  <a:pt x="2506865" y="111746"/>
                  <a:pt x="2491144" y="105699"/>
                  <a:pt x="2491144" y="98240"/>
                </a:cubicBezTo>
                <a:cubicBezTo>
                  <a:pt x="2491144" y="90781"/>
                  <a:pt x="2506865" y="84735"/>
                  <a:pt x="2526259" y="84735"/>
                </a:cubicBezTo>
                <a:close/>
                <a:moveTo>
                  <a:pt x="2400008" y="84735"/>
                </a:moveTo>
                <a:cubicBezTo>
                  <a:pt x="2419402" y="84735"/>
                  <a:pt x="2435123" y="90781"/>
                  <a:pt x="2435123" y="98240"/>
                </a:cubicBezTo>
                <a:cubicBezTo>
                  <a:pt x="2435123" y="105699"/>
                  <a:pt x="2419402" y="111746"/>
                  <a:pt x="2400008" y="111746"/>
                </a:cubicBezTo>
                <a:cubicBezTo>
                  <a:pt x="2380615" y="111746"/>
                  <a:pt x="2364894" y="105699"/>
                  <a:pt x="2364894" y="98240"/>
                </a:cubicBezTo>
                <a:cubicBezTo>
                  <a:pt x="2364894" y="90781"/>
                  <a:pt x="2380615" y="84735"/>
                  <a:pt x="2400008" y="84735"/>
                </a:cubicBezTo>
                <a:close/>
                <a:moveTo>
                  <a:pt x="2289771" y="84735"/>
                </a:moveTo>
                <a:cubicBezTo>
                  <a:pt x="2309163" y="84735"/>
                  <a:pt x="2324885" y="90781"/>
                  <a:pt x="2324885" y="98240"/>
                </a:cubicBezTo>
                <a:cubicBezTo>
                  <a:pt x="2324885" y="105699"/>
                  <a:pt x="2309163" y="111746"/>
                  <a:pt x="2289771" y="111746"/>
                </a:cubicBezTo>
                <a:cubicBezTo>
                  <a:pt x="2270377" y="111746"/>
                  <a:pt x="2254656" y="105699"/>
                  <a:pt x="2254656" y="98240"/>
                </a:cubicBezTo>
                <a:cubicBezTo>
                  <a:pt x="2254656" y="90781"/>
                  <a:pt x="2270377" y="84735"/>
                  <a:pt x="2289771" y="84735"/>
                </a:cubicBezTo>
                <a:close/>
                <a:moveTo>
                  <a:pt x="2163521" y="84735"/>
                </a:moveTo>
                <a:cubicBezTo>
                  <a:pt x="2182914" y="84735"/>
                  <a:pt x="2198635" y="90781"/>
                  <a:pt x="2198635" y="98240"/>
                </a:cubicBezTo>
                <a:cubicBezTo>
                  <a:pt x="2198635" y="105699"/>
                  <a:pt x="2182914" y="111746"/>
                  <a:pt x="2163521" y="111746"/>
                </a:cubicBezTo>
                <a:cubicBezTo>
                  <a:pt x="2144127" y="111746"/>
                  <a:pt x="2128406" y="105699"/>
                  <a:pt x="2128406" y="98240"/>
                </a:cubicBezTo>
                <a:cubicBezTo>
                  <a:pt x="2128406" y="90781"/>
                  <a:pt x="2144127" y="84735"/>
                  <a:pt x="2163521" y="84735"/>
                </a:cubicBezTo>
                <a:close/>
                <a:moveTo>
                  <a:pt x="2053283" y="84735"/>
                </a:moveTo>
                <a:cubicBezTo>
                  <a:pt x="2072675" y="84735"/>
                  <a:pt x="2088397" y="90781"/>
                  <a:pt x="2088397" y="98240"/>
                </a:cubicBezTo>
                <a:cubicBezTo>
                  <a:pt x="2088397" y="105699"/>
                  <a:pt x="2072675" y="111746"/>
                  <a:pt x="2053283" y="111746"/>
                </a:cubicBezTo>
                <a:cubicBezTo>
                  <a:pt x="2033889" y="111746"/>
                  <a:pt x="2018167" y="105699"/>
                  <a:pt x="2018167" y="98240"/>
                </a:cubicBezTo>
                <a:cubicBezTo>
                  <a:pt x="2018167" y="90781"/>
                  <a:pt x="2033889" y="84735"/>
                  <a:pt x="2053283" y="84735"/>
                </a:cubicBezTo>
                <a:close/>
                <a:moveTo>
                  <a:pt x="1927032" y="84735"/>
                </a:moveTo>
                <a:cubicBezTo>
                  <a:pt x="1946426" y="84735"/>
                  <a:pt x="1962147" y="90781"/>
                  <a:pt x="1962147" y="98240"/>
                </a:cubicBezTo>
                <a:cubicBezTo>
                  <a:pt x="1962147" y="105699"/>
                  <a:pt x="1946426" y="111746"/>
                  <a:pt x="1927032" y="111746"/>
                </a:cubicBezTo>
                <a:cubicBezTo>
                  <a:pt x="1907639" y="111746"/>
                  <a:pt x="1891918" y="105699"/>
                  <a:pt x="1891918" y="98240"/>
                </a:cubicBezTo>
                <a:cubicBezTo>
                  <a:pt x="1891918" y="90781"/>
                  <a:pt x="1907639" y="84735"/>
                  <a:pt x="1927032" y="84735"/>
                </a:cubicBezTo>
                <a:close/>
                <a:moveTo>
                  <a:pt x="1816792" y="84735"/>
                </a:moveTo>
                <a:cubicBezTo>
                  <a:pt x="1836186" y="84735"/>
                  <a:pt x="1851907" y="90781"/>
                  <a:pt x="1851907" y="98240"/>
                </a:cubicBezTo>
                <a:cubicBezTo>
                  <a:pt x="1851907" y="105699"/>
                  <a:pt x="1836186" y="111746"/>
                  <a:pt x="1816792" y="111746"/>
                </a:cubicBezTo>
                <a:cubicBezTo>
                  <a:pt x="1797399" y="111746"/>
                  <a:pt x="1781677" y="105699"/>
                  <a:pt x="1781677" y="98240"/>
                </a:cubicBezTo>
                <a:cubicBezTo>
                  <a:pt x="1781677" y="90781"/>
                  <a:pt x="1797399" y="84735"/>
                  <a:pt x="1816792" y="84735"/>
                </a:cubicBezTo>
                <a:close/>
                <a:moveTo>
                  <a:pt x="1690542" y="84735"/>
                </a:moveTo>
                <a:cubicBezTo>
                  <a:pt x="1709935" y="84735"/>
                  <a:pt x="1725656" y="90781"/>
                  <a:pt x="1725656" y="98240"/>
                </a:cubicBezTo>
                <a:cubicBezTo>
                  <a:pt x="1725656" y="105699"/>
                  <a:pt x="1709935" y="111746"/>
                  <a:pt x="1690542" y="111746"/>
                </a:cubicBezTo>
                <a:cubicBezTo>
                  <a:pt x="1671148" y="111746"/>
                  <a:pt x="1655427" y="105699"/>
                  <a:pt x="1655427" y="98240"/>
                </a:cubicBezTo>
                <a:cubicBezTo>
                  <a:pt x="1655427" y="90781"/>
                  <a:pt x="1671148" y="84735"/>
                  <a:pt x="1690542" y="84735"/>
                </a:cubicBezTo>
                <a:close/>
                <a:moveTo>
                  <a:pt x="1580303" y="84735"/>
                </a:moveTo>
                <a:cubicBezTo>
                  <a:pt x="1599696" y="84735"/>
                  <a:pt x="1615418" y="90781"/>
                  <a:pt x="1615418" y="98240"/>
                </a:cubicBezTo>
                <a:cubicBezTo>
                  <a:pt x="1615418" y="105699"/>
                  <a:pt x="1599696" y="111746"/>
                  <a:pt x="1580303" y="111746"/>
                </a:cubicBezTo>
                <a:cubicBezTo>
                  <a:pt x="1560909" y="111746"/>
                  <a:pt x="1545188" y="105699"/>
                  <a:pt x="1545188" y="98240"/>
                </a:cubicBezTo>
                <a:cubicBezTo>
                  <a:pt x="1545188" y="90781"/>
                  <a:pt x="1560909" y="84735"/>
                  <a:pt x="1580303" y="84735"/>
                </a:cubicBezTo>
                <a:close/>
                <a:moveTo>
                  <a:pt x="1454052" y="84735"/>
                </a:moveTo>
                <a:cubicBezTo>
                  <a:pt x="1473445" y="84735"/>
                  <a:pt x="1489167" y="90781"/>
                  <a:pt x="1489167" y="98240"/>
                </a:cubicBezTo>
                <a:cubicBezTo>
                  <a:pt x="1489167" y="105699"/>
                  <a:pt x="1473445" y="111746"/>
                  <a:pt x="1454052" y="111746"/>
                </a:cubicBezTo>
                <a:cubicBezTo>
                  <a:pt x="1434658" y="111746"/>
                  <a:pt x="1418936" y="105699"/>
                  <a:pt x="1418936" y="98240"/>
                </a:cubicBezTo>
                <a:cubicBezTo>
                  <a:pt x="1418936" y="90781"/>
                  <a:pt x="1434658" y="84735"/>
                  <a:pt x="1454052" y="84735"/>
                </a:cubicBezTo>
                <a:close/>
                <a:moveTo>
                  <a:pt x="1343812" y="84735"/>
                </a:moveTo>
                <a:cubicBezTo>
                  <a:pt x="1363206" y="84735"/>
                  <a:pt x="1378926" y="90781"/>
                  <a:pt x="1378926" y="98240"/>
                </a:cubicBezTo>
                <a:cubicBezTo>
                  <a:pt x="1378926" y="105699"/>
                  <a:pt x="1363206" y="111746"/>
                  <a:pt x="1343812" y="111746"/>
                </a:cubicBezTo>
                <a:cubicBezTo>
                  <a:pt x="1324419" y="111746"/>
                  <a:pt x="1308697" y="105699"/>
                  <a:pt x="1308697" y="98240"/>
                </a:cubicBezTo>
                <a:cubicBezTo>
                  <a:pt x="1308697" y="90781"/>
                  <a:pt x="1324419" y="84735"/>
                  <a:pt x="1343812" y="84735"/>
                </a:cubicBezTo>
                <a:close/>
                <a:moveTo>
                  <a:pt x="1217561" y="84735"/>
                </a:moveTo>
                <a:cubicBezTo>
                  <a:pt x="1236955" y="84735"/>
                  <a:pt x="1252676" y="90781"/>
                  <a:pt x="1252676" y="98240"/>
                </a:cubicBezTo>
                <a:cubicBezTo>
                  <a:pt x="1252676" y="105699"/>
                  <a:pt x="1236955" y="111746"/>
                  <a:pt x="1217561" y="111746"/>
                </a:cubicBezTo>
                <a:cubicBezTo>
                  <a:pt x="1198168" y="111746"/>
                  <a:pt x="1182446" y="105699"/>
                  <a:pt x="1182446" y="98240"/>
                </a:cubicBezTo>
                <a:cubicBezTo>
                  <a:pt x="1182446" y="90781"/>
                  <a:pt x="1198168" y="84735"/>
                  <a:pt x="1217561" y="84735"/>
                </a:cubicBezTo>
                <a:close/>
                <a:moveTo>
                  <a:pt x="1107324" y="84735"/>
                </a:moveTo>
                <a:cubicBezTo>
                  <a:pt x="1126717" y="84735"/>
                  <a:pt x="1142438" y="90781"/>
                  <a:pt x="1142438" y="98240"/>
                </a:cubicBezTo>
                <a:cubicBezTo>
                  <a:pt x="1142438" y="105699"/>
                  <a:pt x="1126717" y="111746"/>
                  <a:pt x="1107324" y="111746"/>
                </a:cubicBezTo>
                <a:cubicBezTo>
                  <a:pt x="1087929" y="111746"/>
                  <a:pt x="1072208" y="105699"/>
                  <a:pt x="1072208" y="98240"/>
                </a:cubicBezTo>
                <a:cubicBezTo>
                  <a:pt x="1072208" y="90781"/>
                  <a:pt x="1087929" y="84735"/>
                  <a:pt x="1107324" y="84735"/>
                </a:cubicBezTo>
                <a:close/>
                <a:moveTo>
                  <a:pt x="981073" y="84735"/>
                </a:moveTo>
                <a:cubicBezTo>
                  <a:pt x="1000466" y="84735"/>
                  <a:pt x="1016188" y="90781"/>
                  <a:pt x="1016188" y="98240"/>
                </a:cubicBezTo>
                <a:cubicBezTo>
                  <a:pt x="1016188" y="105699"/>
                  <a:pt x="1000466" y="111746"/>
                  <a:pt x="981073" y="111746"/>
                </a:cubicBezTo>
                <a:cubicBezTo>
                  <a:pt x="961679" y="111746"/>
                  <a:pt x="945957" y="105699"/>
                  <a:pt x="945957" y="98240"/>
                </a:cubicBezTo>
                <a:cubicBezTo>
                  <a:pt x="945957" y="90781"/>
                  <a:pt x="961679" y="84735"/>
                  <a:pt x="981073" y="84735"/>
                </a:cubicBezTo>
                <a:close/>
                <a:moveTo>
                  <a:pt x="870833" y="84735"/>
                </a:moveTo>
                <a:cubicBezTo>
                  <a:pt x="890226" y="84735"/>
                  <a:pt x="905947" y="90781"/>
                  <a:pt x="905947" y="98240"/>
                </a:cubicBezTo>
                <a:cubicBezTo>
                  <a:pt x="905947" y="105699"/>
                  <a:pt x="890226" y="111746"/>
                  <a:pt x="870833" y="111746"/>
                </a:cubicBezTo>
                <a:cubicBezTo>
                  <a:pt x="851439" y="111746"/>
                  <a:pt x="835718" y="105699"/>
                  <a:pt x="835718" y="98240"/>
                </a:cubicBezTo>
                <a:cubicBezTo>
                  <a:pt x="835718" y="90781"/>
                  <a:pt x="851439" y="84735"/>
                  <a:pt x="870833" y="84735"/>
                </a:cubicBezTo>
                <a:close/>
                <a:moveTo>
                  <a:pt x="744582" y="84735"/>
                </a:moveTo>
                <a:cubicBezTo>
                  <a:pt x="763976" y="84735"/>
                  <a:pt x="779697" y="90781"/>
                  <a:pt x="779697" y="98240"/>
                </a:cubicBezTo>
                <a:cubicBezTo>
                  <a:pt x="779697" y="105699"/>
                  <a:pt x="763976" y="111746"/>
                  <a:pt x="744582" y="111746"/>
                </a:cubicBezTo>
                <a:cubicBezTo>
                  <a:pt x="725189" y="111746"/>
                  <a:pt x="709468" y="105699"/>
                  <a:pt x="709468" y="98240"/>
                </a:cubicBezTo>
                <a:cubicBezTo>
                  <a:pt x="709468" y="90781"/>
                  <a:pt x="725189" y="84735"/>
                  <a:pt x="744582" y="84735"/>
                </a:cubicBezTo>
                <a:close/>
                <a:moveTo>
                  <a:pt x="634343" y="84735"/>
                </a:moveTo>
                <a:cubicBezTo>
                  <a:pt x="653736" y="84735"/>
                  <a:pt x="669458" y="90781"/>
                  <a:pt x="669458" y="98240"/>
                </a:cubicBezTo>
                <a:cubicBezTo>
                  <a:pt x="669458" y="105699"/>
                  <a:pt x="653736" y="111746"/>
                  <a:pt x="634343" y="111746"/>
                </a:cubicBezTo>
                <a:cubicBezTo>
                  <a:pt x="614949" y="111746"/>
                  <a:pt x="599228" y="105699"/>
                  <a:pt x="599228" y="98240"/>
                </a:cubicBezTo>
                <a:cubicBezTo>
                  <a:pt x="599228" y="90781"/>
                  <a:pt x="614949" y="84735"/>
                  <a:pt x="634343" y="84735"/>
                </a:cubicBezTo>
                <a:close/>
                <a:moveTo>
                  <a:pt x="508093" y="84735"/>
                </a:moveTo>
                <a:cubicBezTo>
                  <a:pt x="527486" y="84735"/>
                  <a:pt x="543207" y="90781"/>
                  <a:pt x="543207" y="98240"/>
                </a:cubicBezTo>
                <a:cubicBezTo>
                  <a:pt x="543207" y="105699"/>
                  <a:pt x="527486" y="111746"/>
                  <a:pt x="508093" y="111746"/>
                </a:cubicBezTo>
                <a:cubicBezTo>
                  <a:pt x="488699" y="111746"/>
                  <a:pt x="472978" y="105699"/>
                  <a:pt x="472978" y="98240"/>
                </a:cubicBezTo>
                <a:cubicBezTo>
                  <a:pt x="472978" y="90781"/>
                  <a:pt x="488699" y="84735"/>
                  <a:pt x="508093" y="84735"/>
                </a:cubicBezTo>
                <a:close/>
                <a:moveTo>
                  <a:pt x="397855" y="84735"/>
                </a:moveTo>
                <a:cubicBezTo>
                  <a:pt x="417248" y="84735"/>
                  <a:pt x="432970" y="90781"/>
                  <a:pt x="432970" y="98240"/>
                </a:cubicBezTo>
                <a:cubicBezTo>
                  <a:pt x="432970" y="105699"/>
                  <a:pt x="417248" y="111746"/>
                  <a:pt x="397855" y="111746"/>
                </a:cubicBezTo>
                <a:cubicBezTo>
                  <a:pt x="378462" y="111746"/>
                  <a:pt x="362740" y="105699"/>
                  <a:pt x="362740" y="98240"/>
                </a:cubicBezTo>
                <a:cubicBezTo>
                  <a:pt x="362740" y="90781"/>
                  <a:pt x="378462" y="84735"/>
                  <a:pt x="397855" y="84735"/>
                </a:cubicBezTo>
                <a:close/>
                <a:moveTo>
                  <a:pt x="271605" y="84735"/>
                </a:moveTo>
                <a:cubicBezTo>
                  <a:pt x="290998" y="84735"/>
                  <a:pt x="306720" y="90781"/>
                  <a:pt x="306720" y="98240"/>
                </a:cubicBezTo>
                <a:cubicBezTo>
                  <a:pt x="306720" y="105699"/>
                  <a:pt x="290998" y="111746"/>
                  <a:pt x="271605" y="111746"/>
                </a:cubicBezTo>
                <a:cubicBezTo>
                  <a:pt x="252211" y="111746"/>
                  <a:pt x="236490" y="105699"/>
                  <a:pt x="236490" y="98240"/>
                </a:cubicBezTo>
                <a:cubicBezTo>
                  <a:pt x="236490" y="90781"/>
                  <a:pt x="252211" y="84735"/>
                  <a:pt x="271605" y="84735"/>
                </a:cubicBezTo>
                <a:close/>
                <a:moveTo>
                  <a:pt x="161365" y="84735"/>
                </a:moveTo>
                <a:cubicBezTo>
                  <a:pt x="180759" y="84735"/>
                  <a:pt x="196480" y="90781"/>
                  <a:pt x="196480" y="98240"/>
                </a:cubicBezTo>
                <a:cubicBezTo>
                  <a:pt x="196480" y="105699"/>
                  <a:pt x="180759" y="111746"/>
                  <a:pt x="161365" y="111746"/>
                </a:cubicBezTo>
                <a:cubicBezTo>
                  <a:pt x="141972" y="111746"/>
                  <a:pt x="126251" y="105699"/>
                  <a:pt x="126251" y="98240"/>
                </a:cubicBezTo>
                <a:cubicBezTo>
                  <a:pt x="126251" y="90781"/>
                  <a:pt x="141972" y="84735"/>
                  <a:pt x="161365" y="84735"/>
                </a:cubicBezTo>
                <a:close/>
                <a:moveTo>
                  <a:pt x="35115" y="84735"/>
                </a:moveTo>
                <a:cubicBezTo>
                  <a:pt x="54509" y="84735"/>
                  <a:pt x="70230" y="90781"/>
                  <a:pt x="70230" y="98240"/>
                </a:cubicBezTo>
                <a:cubicBezTo>
                  <a:pt x="70230" y="105699"/>
                  <a:pt x="54509" y="111746"/>
                  <a:pt x="35115" y="111746"/>
                </a:cubicBezTo>
                <a:cubicBezTo>
                  <a:pt x="15722" y="111746"/>
                  <a:pt x="0" y="105699"/>
                  <a:pt x="0" y="98240"/>
                </a:cubicBezTo>
                <a:cubicBezTo>
                  <a:pt x="0" y="90781"/>
                  <a:pt x="15722" y="84735"/>
                  <a:pt x="35115" y="84735"/>
                </a:cubicBezTo>
                <a:close/>
                <a:moveTo>
                  <a:pt x="9333725" y="78202"/>
                </a:moveTo>
                <a:cubicBezTo>
                  <a:pt x="9344792" y="78202"/>
                  <a:pt x="9353763" y="87173"/>
                  <a:pt x="9353763" y="98240"/>
                </a:cubicBezTo>
                <a:cubicBezTo>
                  <a:pt x="9353763" y="109307"/>
                  <a:pt x="9344792" y="118278"/>
                  <a:pt x="9333725" y="118278"/>
                </a:cubicBezTo>
                <a:cubicBezTo>
                  <a:pt x="9322658" y="118278"/>
                  <a:pt x="9313687" y="109307"/>
                  <a:pt x="9313687" y="98240"/>
                </a:cubicBezTo>
                <a:cubicBezTo>
                  <a:pt x="9313687" y="87173"/>
                  <a:pt x="9322658" y="78202"/>
                  <a:pt x="9333725" y="78202"/>
                </a:cubicBezTo>
                <a:close/>
                <a:moveTo>
                  <a:pt x="9097241" y="78202"/>
                </a:moveTo>
                <a:cubicBezTo>
                  <a:pt x="9108308" y="78202"/>
                  <a:pt x="9117279" y="87173"/>
                  <a:pt x="9117279" y="98240"/>
                </a:cubicBezTo>
                <a:cubicBezTo>
                  <a:pt x="9117279" y="109307"/>
                  <a:pt x="9108308" y="118278"/>
                  <a:pt x="9097241" y="118278"/>
                </a:cubicBezTo>
                <a:cubicBezTo>
                  <a:pt x="9086174" y="118278"/>
                  <a:pt x="9077203" y="109307"/>
                  <a:pt x="9077203" y="98240"/>
                </a:cubicBezTo>
                <a:cubicBezTo>
                  <a:pt x="9077203" y="87173"/>
                  <a:pt x="9086174" y="78202"/>
                  <a:pt x="9097241" y="78202"/>
                </a:cubicBezTo>
                <a:close/>
                <a:moveTo>
                  <a:pt x="8860751" y="78202"/>
                </a:moveTo>
                <a:cubicBezTo>
                  <a:pt x="8871818" y="78202"/>
                  <a:pt x="8880789" y="87173"/>
                  <a:pt x="8880789" y="98240"/>
                </a:cubicBezTo>
                <a:cubicBezTo>
                  <a:pt x="8880789" y="109307"/>
                  <a:pt x="8871818" y="118278"/>
                  <a:pt x="8860751" y="118278"/>
                </a:cubicBezTo>
                <a:cubicBezTo>
                  <a:pt x="8849684" y="118278"/>
                  <a:pt x="8840713" y="109307"/>
                  <a:pt x="8840713" y="98240"/>
                </a:cubicBezTo>
                <a:cubicBezTo>
                  <a:pt x="8840713" y="87173"/>
                  <a:pt x="8849684" y="78202"/>
                  <a:pt x="8860751" y="78202"/>
                </a:cubicBezTo>
                <a:close/>
                <a:moveTo>
                  <a:pt x="8624262" y="78202"/>
                </a:moveTo>
                <a:cubicBezTo>
                  <a:pt x="8635329" y="78202"/>
                  <a:pt x="8644300" y="87173"/>
                  <a:pt x="8644300" y="98240"/>
                </a:cubicBezTo>
                <a:cubicBezTo>
                  <a:pt x="8644300" y="109307"/>
                  <a:pt x="8635329" y="118278"/>
                  <a:pt x="8624262" y="118278"/>
                </a:cubicBezTo>
                <a:cubicBezTo>
                  <a:pt x="8613195" y="118278"/>
                  <a:pt x="8604224" y="109307"/>
                  <a:pt x="8604224" y="98240"/>
                </a:cubicBezTo>
                <a:cubicBezTo>
                  <a:pt x="8604224" y="87173"/>
                  <a:pt x="8613195" y="78202"/>
                  <a:pt x="8624262" y="78202"/>
                </a:cubicBezTo>
                <a:close/>
                <a:moveTo>
                  <a:pt x="8387773" y="78202"/>
                </a:moveTo>
                <a:cubicBezTo>
                  <a:pt x="8398840" y="78202"/>
                  <a:pt x="8407811" y="87173"/>
                  <a:pt x="8407811" y="98240"/>
                </a:cubicBezTo>
                <a:cubicBezTo>
                  <a:pt x="8407811" y="109307"/>
                  <a:pt x="8398840" y="118278"/>
                  <a:pt x="8387773" y="118278"/>
                </a:cubicBezTo>
                <a:cubicBezTo>
                  <a:pt x="8376706" y="118278"/>
                  <a:pt x="8367735" y="109307"/>
                  <a:pt x="8367735" y="98240"/>
                </a:cubicBezTo>
                <a:cubicBezTo>
                  <a:pt x="8367735" y="87173"/>
                  <a:pt x="8376706" y="78202"/>
                  <a:pt x="8387773" y="78202"/>
                </a:cubicBezTo>
                <a:close/>
                <a:moveTo>
                  <a:pt x="8151283" y="78202"/>
                </a:moveTo>
                <a:cubicBezTo>
                  <a:pt x="8162350" y="78202"/>
                  <a:pt x="8171321" y="87173"/>
                  <a:pt x="8171321" y="98240"/>
                </a:cubicBezTo>
                <a:cubicBezTo>
                  <a:pt x="8171321" y="109307"/>
                  <a:pt x="8162350" y="118278"/>
                  <a:pt x="8151283" y="118278"/>
                </a:cubicBezTo>
                <a:cubicBezTo>
                  <a:pt x="8140216" y="118278"/>
                  <a:pt x="8131245" y="109307"/>
                  <a:pt x="8131245" y="98240"/>
                </a:cubicBezTo>
                <a:cubicBezTo>
                  <a:pt x="8131245" y="87173"/>
                  <a:pt x="8140216" y="78202"/>
                  <a:pt x="8151283" y="78202"/>
                </a:cubicBezTo>
                <a:close/>
                <a:moveTo>
                  <a:pt x="7914793" y="78202"/>
                </a:moveTo>
                <a:cubicBezTo>
                  <a:pt x="7925859" y="78202"/>
                  <a:pt x="7934831" y="87173"/>
                  <a:pt x="7934831" y="98240"/>
                </a:cubicBezTo>
                <a:cubicBezTo>
                  <a:pt x="7934831" y="109307"/>
                  <a:pt x="7925859" y="118278"/>
                  <a:pt x="7914793" y="118278"/>
                </a:cubicBezTo>
                <a:cubicBezTo>
                  <a:pt x="7903726" y="118278"/>
                  <a:pt x="7894755" y="109307"/>
                  <a:pt x="7894755" y="98240"/>
                </a:cubicBezTo>
                <a:cubicBezTo>
                  <a:pt x="7894755" y="87173"/>
                  <a:pt x="7903726" y="78202"/>
                  <a:pt x="7914793" y="78202"/>
                </a:cubicBezTo>
                <a:close/>
                <a:moveTo>
                  <a:pt x="7678305" y="78202"/>
                </a:moveTo>
                <a:cubicBezTo>
                  <a:pt x="7689371" y="78202"/>
                  <a:pt x="7698343" y="87173"/>
                  <a:pt x="7698343" y="98240"/>
                </a:cubicBezTo>
                <a:cubicBezTo>
                  <a:pt x="7698343" y="109307"/>
                  <a:pt x="7689371" y="118278"/>
                  <a:pt x="7678305" y="118278"/>
                </a:cubicBezTo>
                <a:cubicBezTo>
                  <a:pt x="7667238" y="118278"/>
                  <a:pt x="7658267" y="109307"/>
                  <a:pt x="7658267" y="98240"/>
                </a:cubicBezTo>
                <a:cubicBezTo>
                  <a:pt x="7658267" y="87173"/>
                  <a:pt x="7667238" y="78202"/>
                  <a:pt x="7678305" y="78202"/>
                </a:cubicBezTo>
                <a:close/>
                <a:moveTo>
                  <a:pt x="7441815" y="78202"/>
                </a:moveTo>
                <a:cubicBezTo>
                  <a:pt x="7452881" y="78202"/>
                  <a:pt x="7461853" y="87173"/>
                  <a:pt x="7461853" y="98240"/>
                </a:cubicBezTo>
                <a:cubicBezTo>
                  <a:pt x="7461853" y="109307"/>
                  <a:pt x="7452881" y="118278"/>
                  <a:pt x="7441815" y="118278"/>
                </a:cubicBezTo>
                <a:cubicBezTo>
                  <a:pt x="7430748" y="118278"/>
                  <a:pt x="7421777" y="109307"/>
                  <a:pt x="7421777" y="98240"/>
                </a:cubicBezTo>
                <a:cubicBezTo>
                  <a:pt x="7421777" y="87173"/>
                  <a:pt x="7430748" y="78202"/>
                  <a:pt x="7441815" y="78202"/>
                </a:cubicBezTo>
                <a:close/>
                <a:moveTo>
                  <a:pt x="7205325" y="78202"/>
                </a:moveTo>
                <a:cubicBezTo>
                  <a:pt x="7216391" y="78202"/>
                  <a:pt x="7225363" y="87173"/>
                  <a:pt x="7225363" y="98240"/>
                </a:cubicBezTo>
                <a:cubicBezTo>
                  <a:pt x="7225363" y="109307"/>
                  <a:pt x="7216391" y="118278"/>
                  <a:pt x="7205325" y="118278"/>
                </a:cubicBezTo>
                <a:cubicBezTo>
                  <a:pt x="7194258" y="118278"/>
                  <a:pt x="7185287" y="109307"/>
                  <a:pt x="7185287" y="98240"/>
                </a:cubicBezTo>
                <a:cubicBezTo>
                  <a:pt x="7185287" y="87173"/>
                  <a:pt x="7194258" y="78202"/>
                  <a:pt x="7205325" y="78202"/>
                </a:cubicBezTo>
                <a:close/>
                <a:moveTo>
                  <a:pt x="6968837" y="78202"/>
                </a:moveTo>
                <a:cubicBezTo>
                  <a:pt x="6979903" y="78202"/>
                  <a:pt x="6988875" y="87173"/>
                  <a:pt x="6988875" y="98240"/>
                </a:cubicBezTo>
                <a:cubicBezTo>
                  <a:pt x="6988875" y="109307"/>
                  <a:pt x="6979903" y="118278"/>
                  <a:pt x="6968837" y="118278"/>
                </a:cubicBezTo>
                <a:cubicBezTo>
                  <a:pt x="6957770" y="118278"/>
                  <a:pt x="6948799" y="109307"/>
                  <a:pt x="6948799" y="98240"/>
                </a:cubicBezTo>
                <a:cubicBezTo>
                  <a:pt x="6948799" y="87173"/>
                  <a:pt x="6957770" y="78202"/>
                  <a:pt x="6968837" y="78202"/>
                </a:cubicBezTo>
                <a:close/>
                <a:moveTo>
                  <a:pt x="6732347" y="78202"/>
                </a:moveTo>
                <a:cubicBezTo>
                  <a:pt x="6743413" y="78202"/>
                  <a:pt x="6752385" y="87173"/>
                  <a:pt x="6752385" y="98240"/>
                </a:cubicBezTo>
                <a:cubicBezTo>
                  <a:pt x="6752385" y="109307"/>
                  <a:pt x="6743413" y="118278"/>
                  <a:pt x="6732347" y="118278"/>
                </a:cubicBezTo>
                <a:cubicBezTo>
                  <a:pt x="6721280" y="118278"/>
                  <a:pt x="6712309" y="109307"/>
                  <a:pt x="6712309" y="98240"/>
                </a:cubicBezTo>
                <a:cubicBezTo>
                  <a:pt x="6712309" y="87173"/>
                  <a:pt x="6721280" y="78202"/>
                  <a:pt x="6732347" y="78202"/>
                </a:cubicBezTo>
                <a:close/>
                <a:moveTo>
                  <a:pt x="6495857" y="78202"/>
                </a:moveTo>
                <a:cubicBezTo>
                  <a:pt x="6506923" y="78202"/>
                  <a:pt x="6515895" y="87173"/>
                  <a:pt x="6515895" y="98240"/>
                </a:cubicBezTo>
                <a:cubicBezTo>
                  <a:pt x="6515895" y="109307"/>
                  <a:pt x="6506923" y="118278"/>
                  <a:pt x="6495857" y="118278"/>
                </a:cubicBezTo>
                <a:cubicBezTo>
                  <a:pt x="6484790" y="118278"/>
                  <a:pt x="6475819" y="109307"/>
                  <a:pt x="6475819" y="98240"/>
                </a:cubicBezTo>
                <a:cubicBezTo>
                  <a:pt x="6475819" y="87173"/>
                  <a:pt x="6484790" y="78202"/>
                  <a:pt x="6495857" y="78202"/>
                </a:cubicBezTo>
                <a:close/>
                <a:moveTo>
                  <a:pt x="6259369" y="78202"/>
                </a:moveTo>
                <a:cubicBezTo>
                  <a:pt x="6270435" y="78202"/>
                  <a:pt x="6279407" y="87173"/>
                  <a:pt x="6279407" y="98240"/>
                </a:cubicBezTo>
                <a:cubicBezTo>
                  <a:pt x="6279407" y="109307"/>
                  <a:pt x="6270435" y="118278"/>
                  <a:pt x="6259369" y="118278"/>
                </a:cubicBezTo>
                <a:cubicBezTo>
                  <a:pt x="6248302" y="118278"/>
                  <a:pt x="6239331" y="109307"/>
                  <a:pt x="6239331" y="98240"/>
                </a:cubicBezTo>
                <a:cubicBezTo>
                  <a:pt x="6239331" y="87173"/>
                  <a:pt x="6248302" y="78202"/>
                  <a:pt x="6259369" y="78202"/>
                </a:cubicBezTo>
                <a:close/>
                <a:moveTo>
                  <a:pt x="6022879" y="78202"/>
                </a:moveTo>
                <a:cubicBezTo>
                  <a:pt x="6033945" y="78202"/>
                  <a:pt x="6042917" y="87173"/>
                  <a:pt x="6042917" y="98240"/>
                </a:cubicBezTo>
                <a:cubicBezTo>
                  <a:pt x="6042917" y="109307"/>
                  <a:pt x="6033945" y="118278"/>
                  <a:pt x="6022879" y="118278"/>
                </a:cubicBezTo>
                <a:cubicBezTo>
                  <a:pt x="6011812" y="118278"/>
                  <a:pt x="6002841" y="109307"/>
                  <a:pt x="6002841" y="98240"/>
                </a:cubicBezTo>
                <a:cubicBezTo>
                  <a:pt x="6002841" y="87173"/>
                  <a:pt x="6011812" y="78202"/>
                  <a:pt x="6022879" y="78202"/>
                </a:cubicBezTo>
                <a:close/>
                <a:moveTo>
                  <a:pt x="5786390" y="78202"/>
                </a:moveTo>
                <a:cubicBezTo>
                  <a:pt x="5797456" y="78202"/>
                  <a:pt x="5806428" y="87173"/>
                  <a:pt x="5806428" y="98240"/>
                </a:cubicBezTo>
                <a:cubicBezTo>
                  <a:pt x="5806428" y="109307"/>
                  <a:pt x="5797456" y="118278"/>
                  <a:pt x="5786390" y="118278"/>
                </a:cubicBezTo>
                <a:cubicBezTo>
                  <a:pt x="5775323" y="118278"/>
                  <a:pt x="5766352" y="109307"/>
                  <a:pt x="5766352" y="98240"/>
                </a:cubicBezTo>
                <a:cubicBezTo>
                  <a:pt x="5766352" y="87173"/>
                  <a:pt x="5775323" y="78202"/>
                  <a:pt x="5786390" y="78202"/>
                </a:cubicBezTo>
                <a:close/>
                <a:moveTo>
                  <a:pt x="5549901" y="78202"/>
                </a:moveTo>
                <a:cubicBezTo>
                  <a:pt x="5560967" y="78202"/>
                  <a:pt x="5569939" y="87173"/>
                  <a:pt x="5569939" y="98240"/>
                </a:cubicBezTo>
                <a:cubicBezTo>
                  <a:pt x="5569939" y="109307"/>
                  <a:pt x="5560967" y="118278"/>
                  <a:pt x="5549901" y="118278"/>
                </a:cubicBezTo>
                <a:cubicBezTo>
                  <a:pt x="5538834" y="118278"/>
                  <a:pt x="5529863" y="109307"/>
                  <a:pt x="5529863" y="98240"/>
                </a:cubicBezTo>
                <a:cubicBezTo>
                  <a:pt x="5529863" y="87173"/>
                  <a:pt x="5538834" y="78202"/>
                  <a:pt x="5549901" y="78202"/>
                </a:cubicBezTo>
                <a:close/>
                <a:moveTo>
                  <a:pt x="5313411" y="78202"/>
                </a:moveTo>
                <a:cubicBezTo>
                  <a:pt x="5324477" y="78202"/>
                  <a:pt x="5333449" y="87173"/>
                  <a:pt x="5333449" y="98240"/>
                </a:cubicBezTo>
                <a:cubicBezTo>
                  <a:pt x="5333449" y="109307"/>
                  <a:pt x="5324477" y="118278"/>
                  <a:pt x="5313411" y="118278"/>
                </a:cubicBezTo>
                <a:cubicBezTo>
                  <a:pt x="5302344" y="118278"/>
                  <a:pt x="5293373" y="109307"/>
                  <a:pt x="5293373" y="98240"/>
                </a:cubicBezTo>
                <a:cubicBezTo>
                  <a:pt x="5293373" y="87173"/>
                  <a:pt x="5302344" y="78202"/>
                  <a:pt x="5313411" y="78202"/>
                </a:cubicBezTo>
                <a:close/>
                <a:moveTo>
                  <a:pt x="5076922" y="78202"/>
                </a:moveTo>
                <a:cubicBezTo>
                  <a:pt x="5087988" y="78202"/>
                  <a:pt x="5096960" y="87173"/>
                  <a:pt x="5096960" y="98240"/>
                </a:cubicBezTo>
                <a:cubicBezTo>
                  <a:pt x="5096960" y="109307"/>
                  <a:pt x="5087988" y="118278"/>
                  <a:pt x="5076922" y="118278"/>
                </a:cubicBezTo>
                <a:cubicBezTo>
                  <a:pt x="5065855" y="118278"/>
                  <a:pt x="5056884" y="109307"/>
                  <a:pt x="5056884" y="98240"/>
                </a:cubicBezTo>
                <a:cubicBezTo>
                  <a:pt x="5056884" y="87173"/>
                  <a:pt x="5065855" y="78202"/>
                  <a:pt x="5076922" y="78202"/>
                </a:cubicBezTo>
                <a:close/>
                <a:moveTo>
                  <a:pt x="4840432" y="78202"/>
                </a:moveTo>
                <a:cubicBezTo>
                  <a:pt x="4851498" y="78202"/>
                  <a:pt x="4860470" y="87173"/>
                  <a:pt x="4860470" y="98240"/>
                </a:cubicBezTo>
                <a:cubicBezTo>
                  <a:pt x="4860470" y="109307"/>
                  <a:pt x="4851498" y="118278"/>
                  <a:pt x="4840432" y="118278"/>
                </a:cubicBezTo>
                <a:cubicBezTo>
                  <a:pt x="4829365" y="118278"/>
                  <a:pt x="4820394" y="109307"/>
                  <a:pt x="4820394" y="98240"/>
                </a:cubicBezTo>
                <a:cubicBezTo>
                  <a:pt x="4820394" y="87173"/>
                  <a:pt x="4829365" y="78202"/>
                  <a:pt x="4840432" y="78202"/>
                </a:cubicBezTo>
                <a:close/>
                <a:moveTo>
                  <a:pt x="4591528" y="78202"/>
                </a:moveTo>
                <a:cubicBezTo>
                  <a:pt x="4602594" y="78202"/>
                  <a:pt x="4611566" y="87173"/>
                  <a:pt x="4611566" y="98240"/>
                </a:cubicBezTo>
                <a:cubicBezTo>
                  <a:pt x="4611566" y="109307"/>
                  <a:pt x="4602594" y="118278"/>
                  <a:pt x="4591528" y="118278"/>
                </a:cubicBezTo>
                <a:cubicBezTo>
                  <a:pt x="4580461" y="118278"/>
                  <a:pt x="4571490" y="109307"/>
                  <a:pt x="4571490" y="98240"/>
                </a:cubicBezTo>
                <a:cubicBezTo>
                  <a:pt x="4571490" y="87173"/>
                  <a:pt x="4580461" y="78202"/>
                  <a:pt x="4591528" y="78202"/>
                </a:cubicBezTo>
                <a:close/>
                <a:moveTo>
                  <a:pt x="4355043" y="78202"/>
                </a:moveTo>
                <a:cubicBezTo>
                  <a:pt x="4366109" y="78202"/>
                  <a:pt x="4375081" y="87173"/>
                  <a:pt x="4375081" y="98240"/>
                </a:cubicBezTo>
                <a:cubicBezTo>
                  <a:pt x="4375081" y="109307"/>
                  <a:pt x="4366109" y="118278"/>
                  <a:pt x="4355043" y="118278"/>
                </a:cubicBezTo>
                <a:cubicBezTo>
                  <a:pt x="4343976" y="118278"/>
                  <a:pt x="4335005" y="109307"/>
                  <a:pt x="4335005" y="98240"/>
                </a:cubicBezTo>
                <a:cubicBezTo>
                  <a:pt x="4335005" y="87173"/>
                  <a:pt x="4343976" y="78202"/>
                  <a:pt x="4355043" y="78202"/>
                </a:cubicBezTo>
                <a:close/>
                <a:moveTo>
                  <a:pt x="4118554" y="78202"/>
                </a:moveTo>
                <a:cubicBezTo>
                  <a:pt x="4129620" y="78202"/>
                  <a:pt x="4138592" y="87173"/>
                  <a:pt x="4138592" y="98240"/>
                </a:cubicBezTo>
                <a:cubicBezTo>
                  <a:pt x="4138592" y="109307"/>
                  <a:pt x="4129620" y="118278"/>
                  <a:pt x="4118554" y="118278"/>
                </a:cubicBezTo>
                <a:cubicBezTo>
                  <a:pt x="4107487" y="118278"/>
                  <a:pt x="4098516" y="109307"/>
                  <a:pt x="4098516" y="98240"/>
                </a:cubicBezTo>
                <a:cubicBezTo>
                  <a:pt x="4098516" y="87173"/>
                  <a:pt x="4107487" y="78202"/>
                  <a:pt x="4118554" y="78202"/>
                </a:cubicBezTo>
                <a:close/>
                <a:moveTo>
                  <a:pt x="3882068" y="78202"/>
                </a:moveTo>
                <a:cubicBezTo>
                  <a:pt x="3893135" y="78202"/>
                  <a:pt x="3902106" y="87173"/>
                  <a:pt x="3902106" y="98240"/>
                </a:cubicBezTo>
                <a:cubicBezTo>
                  <a:pt x="3902106" y="109307"/>
                  <a:pt x="3893135" y="118278"/>
                  <a:pt x="3882068" y="118278"/>
                </a:cubicBezTo>
                <a:cubicBezTo>
                  <a:pt x="3871001" y="118278"/>
                  <a:pt x="3862030" y="109307"/>
                  <a:pt x="3862030" y="98240"/>
                </a:cubicBezTo>
                <a:cubicBezTo>
                  <a:pt x="3862030" y="87173"/>
                  <a:pt x="3871001" y="78202"/>
                  <a:pt x="3882068" y="78202"/>
                </a:cubicBezTo>
                <a:close/>
                <a:moveTo>
                  <a:pt x="3645580" y="78202"/>
                </a:moveTo>
                <a:cubicBezTo>
                  <a:pt x="3656646" y="78202"/>
                  <a:pt x="3665618" y="87173"/>
                  <a:pt x="3665618" y="98240"/>
                </a:cubicBezTo>
                <a:cubicBezTo>
                  <a:pt x="3665618" y="109307"/>
                  <a:pt x="3656646" y="118278"/>
                  <a:pt x="3645580" y="118278"/>
                </a:cubicBezTo>
                <a:cubicBezTo>
                  <a:pt x="3634513" y="118278"/>
                  <a:pt x="3625541" y="109307"/>
                  <a:pt x="3625541" y="98240"/>
                </a:cubicBezTo>
                <a:cubicBezTo>
                  <a:pt x="3625541" y="87173"/>
                  <a:pt x="3634513" y="78202"/>
                  <a:pt x="3645580" y="78202"/>
                </a:cubicBezTo>
                <a:close/>
                <a:moveTo>
                  <a:pt x="3409091" y="78202"/>
                </a:moveTo>
                <a:cubicBezTo>
                  <a:pt x="3420158" y="78202"/>
                  <a:pt x="3429129" y="87173"/>
                  <a:pt x="3429129" y="98240"/>
                </a:cubicBezTo>
                <a:cubicBezTo>
                  <a:pt x="3429129" y="109307"/>
                  <a:pt x="3420158" y="118278"/>
                  <a:pt x="3409091" y="118278"/>
                </a:cubicBezTo>
                <a:cubicBezTo>
                  <a:pt x="3398024" y="118278"/>
                  <a:pt x="3389053" y="109307"/>
                  <a:pt x="3389053" y="98240"/>
                </a:cubicBezTo>
                <a:cubicBezTo>
                  <a:pt x="3389053" y="87173"/>
                  <a:pt x="3398024" y="78202"/>
                  <a:pt x="3409091" y="78202"/>
                </a:cubicBezTo>
                <a:close/>
                <a:moveTo>
                  <a:pt x="3172601" y="78202"/>
                </a:moveTo>
                <a:cubicBezTo>
                  <a:pt x="3183667" y="78202"/>
                  <a:pt x="3192639" y="87173"/>
                  <a:pt x="3192639" y="98240"/>
                </a:cubicBezTo>
                <a:cubicBezTo>
                  <a:pt x="3192639" y="109307"/>
                  <a:pt x="3183667" y="118278"/>
                  <a:pt x="3172601" y="118278"/>
                </a:cubicBezTo>
                <a:cubicBezTo>
                  <a:pt x="3161534" y="118278"/>
                  <a:pt x="3152563" y="109307"/>
                  <a:pt x="3152563" y="98240"/>
                </a:cubicBezTo>
                <a:cubicBezTo>
                  <a:pt x="3152563" y="87173"/>
                  <a:pt x="3161534" y="78202"/>
                  <a:pt x="3172601" y="78202"/>
                </a:cubicBezTo>
                <a:close/>
                <a:moveTo>
                  <a:pt x="2936112" y="78202"/>
                </a:moveTo>
                <a:cubicBezTo>
                  <a:pt x="2947178" y="78202"/>
                  <a:pt x="2956150" y="87173"/>
                  <a:pt x="2956150" y="98240"/>
                </a:cubicBezTo>
                <a:cubicBezTo>
                  <a:pt x="2956150" y="109307"/>
                  <a:pt x="2947178" y="118278"/>
                  <a:pt x="2936112" y="118278"/>
                </a:cubicBezTo>
                <a:cubicBezTo>
                  <a:pt x="2925045" y="118278"/>
                  <a:pt x="2916074" y="109307"/>
                  <a:pt x="2916074" y="98240"/>
                </a:cubicBezTo>
                <a:cubicBezTo>
                  <a:pt x="2916074" y="87173"/>
                  <a:pt x="2925045" y="78202"/>
                  <a:pt x="2936112" y="78202"/>
                </a:cubicBezTo>
                <a:close/>
                <a:moveTo>
                  <a:pt x="2699623" y="78202"/>
                </a:moveTo>
                <a:cubicBezTo>
                  <a:pt x="2710690" y="78202"/>
                  <a:pt x="2719660" y="87173"/>
                  <a:pt x="2719660" y="98240"/>
                </a:cubicBezTo>
                <a:cubicBezTo>
                  <a:pt x="2719660" y="109307"/>
                  <a:pt x="2710690" y="118278"/>
                  <a:pt x="2699623" y="118278"/>
                </a:cubicBezTo>
                <a:cubicBezTo>
                  <a:pt x="2688557" y="118278"/>
                  <a:pt x="2679586" y="109307"/>
                  <a:pt x="2679586" y="98240"/>
                </a:cubicBezTo>
                <a:cubicBezTo>
                  <a:pt x="2679586" y="87173"/>
                  <a:pt x="2688557" y="78202"/>
                  <a:pt x="2699623" y="78202"/>
                </a:cubicBezTo>
                <a:close/>
                <a:moveTo>
                  <a:pt x="2463134" y="78202"/>
                </a:moveTo>
                <a:cubicBezTo>
                  <a:pt x="2474200" y="78202"/>
                  <a:pt x="2483172" y="87173"/>
                  <a:pt x="2483172" y="98240"/>
                </a:cubicBezTo>
                <a:cubicBezTo>
                  <a:pt x="2483172" y="109307"/>
                  <a:pt x="2474200" y="118278"/>
                  <a:pt x="2463134" y="118278"/>
                </a:cubicBezTo>
                <a:cubicBezTo>
                  <a:pt x="2452067" y="118278"/>
                  <a:pt x="2443096" y="109307"/>
                  <a:pt x="2443096" y="98240"/>
                </a:cubicBezTo>
                <a:cubicBezTo>
                  <a:pt x="2443096" y="87173"/>
                  <a:pt x="2452067" y="78202"/>
                  <a:pt x="2463134" y="78202"/>
                </a:cubicBezTo>
                <a:close/>
                <a:moveTo>
                  <a:pt x="2226646" y="78202"/>
                </a:moveTo>
                <a:cubicBezTo>
                  <a:pt x="2237712" y="78202"/>
                  <a:pt x="2246684" y="87173"/>
                  <a:pt x="2246684" y="98240"/>
                </a:cubicBezTo>
                <a:cubicBezTo>
                  <a:pt x="2246684" y="109307"/>
                  <a:pt x="2237712" y="118278"/>
                  <a:pt x="2226646" y="118278"/>
                </a:cubicBezTo>
                <a:cubicBezTo>
                  <a:pt x="2215579" y="118278"/>
                  <a:pt x="2206607" y="109307"/>
                  <a:pt x="2206607" y="98240"/>
                </a:cubicBezTo>
                <a:cubicBezTo>
                  <a:pt x="2206607" y="87173"/>
                  <a:pt x="2215579" y="78202"/>
                  <a:pt x="2226646" y="78202"/>
                </a:cubicBezTo>
                <a:close/>
                <a:moveTo>
                  <a:pt x="1990158" y="78202"/>
                </a:moveTo>
                <a:cubicBezTo>
                  <a:pt x="2001224" y="78202"/>
                  <a:pt x="2010195" y="87173"/>
                  <a:pt x="2010195" y="98240"/>
                </a:cubicBezTo>
                <a:cubicBezTo>
                  <a:pt x="2010195" y="109307"/>
                  <a:pt x="2001224" y="118278"/>
                  <a:pt x="1990158" y="118278"/>
                </a:cubicBezTo>
                <a:cubicBezTo>
                  <a:pt x="1979091" y="118278"/>
                  <a:pt x="1970120" y="109307"/>
                  <a:pt x="1970120" y="98240"/>
                </a:cubicBezTo>
                <a:cubicBezTo>
                  <a:pt x="1970120" y="87173"/>
                  <a:pt x="1979091" y="78202"/>
                  <a:pt x="1990158" y="78202"/>
                </a:cubicBezTo>
                <a:close/>
                <a:moveTo>
                  <a:pt x="1753667" y="78202"/>
                </a:moveTo>
                <a:cubicBezTo>
                  <a:pt x="1764734" y="78202"/>
                  <a:pt x="1773705" y="87173"/>
                  <a:pt x="1773705" y="98240"/>
                </a:cubicBezTo>
                <a:cubicBezTo>
                  <a:pt x="1773705" y="109307"/>
                  <a:pt x="1764734" y="118278"/>
                  <a:pt x="1753667" y="118278"/>
                </a:cubicBezTo>
                <a:cubicBezTo>
                  <a:pt x="1742601" y="118278"/>
                  <a:pt x="1733628" y="109307"/>
                  <a:pt x="1733628" y="98240"/>
                </a:cubicBezTo>
                <a:cubicBezTo>
                  <a:pt x="1733628" y="87173"/>
                  <a:pt x="1742601" y="78202"/>
                  <a:pt x="1753667" y="78202"/>
                </a:cubicBezTo>
                <a:close/>
                <a:moveTo>
                  <a:pt x="1517178" y="78202"/>
                </a:moveTo>
                <a:cubicBezTo>
                  <a:pt x="1528244" y="78202"/>
                  <a:pt x="1537216" y="87173"/>
                  <a:pt x="1537216" y="98240"/>
                </a:cubicBezTo>
                <a:cubicBezTo>
                  <a:pt x="1537216" y="109307"/>
                  <a:pt x="1528244" y="118278"/>
                  <a:pt x="1517178" y="118278"/>
                </a:cubicBezTo>
                <a:cubicBezTo>
                  <a:pt x="1506110" y="118278"/>
                  <a:pt x="1497139" y="109307"/>
                  <a:pt x="1497139" y="98240"/>
                </a:cubicBezTo>
                <a:cubicBezTo>
                  <a:pt x="1497139" y="87173"/>
                  <a:pt x="1506110" y="78202"/>
                  <a:pt x="1517178" y="78202"/>
                </a:cubicBezTo>
                <a:close/>
                <a:moveTo>
                  <a:pt x="1280686" y="78202"/>
                </a:moveTo>
                <a:cubicBezTo>
                  <a:pt x="1291754" y="78202"/>
                  <a:pt x="1300725" y="87173"/>
                  <a:pt x="1300725" y="98240"/>
                </a:cubicBezTo>
                <a:cubicBezTo>
                  <a:pt x="1300725" y="109307"/>
                  <a:pt x="1291754" y="118278"/>
                  <a:pt x="1280686" y="118278"/>
                </a:cubicBezTo>
                <a:cubicBezTo>
                  <a:pt x="1269620" y="118278"/>
                  <a:pt x="1260648" y="109307"/>
                  <a:pt x="1260648" y="98240"/>
                </a:cubicBezTo>
                <a:cubicBezTo>
                  <a:pt x="1260648" y="87173"/>
                  <a:pt x="1269620" y="78202"/>
                  <a:pt x="1280686" y="78202"/>
                </a:cubicBezTo>
                <a:close/>
                <a:moveTo>
                  <a:pt x="1044198" y="78202"/>
                </a:moveTo>
                <a:cubicBezTo>
                  <a:pt x="1055264" y="78202"/>
                  <a:pt x="1064235" y="87173"/>
                  <a:pt x="1064235" y="98240"/>
                </a:cubicBezTo>
                <a:cubicBezTo>
                  <a:pt x="1064235" y="109307"/>
                  <a:pt x="1055264" y="118278"/>
                  <a:pt x="1044198" y="118278"/>
                </a:cubicBezTo>
                <a:cubicBezTo>
                  <a:pt x="1033131" y="118278"/>
                  <a:pt x="1024160" y="109307"/>
                  <a:pt x="1024160" y="98240"/>
                </a:cubicBezTo>
                <a:cubicBezTo>
                  <a:pt x="1024160" y="87173"/>
                  <a:pt x="1033131" y="78202"/>
                  <a:pt x="1044198" y="78202"/>
                </a:cubicBezTo>
                <a:close/>
                <a:moveTo>
                  <a:pt x="807707" y="78202"/>
                </a:moveTo>
                <a:cubicBezTo>
                  <a:pt x="818774" y="78202"/>
                  <a:pt x="827746" y="87173"/>
                  <a:pt x="827746" y="98240"/>
                </a:cubicBezTo>
                <a:cubicBezTo>
                  <a:pt x="827746" y="109307"/>
                  <a:pt x="818774" y="118278"/>
                  <a:pt x="807707" y="118278"/>
                </a:cubicBezTo>
                <a:cubicBezTo>
                  <a:pt x="796641" y="118278"/>
                  <a:pt x="787669" y="109307"/>
                  <a:pt x="787669" y="98240"/>
                </a:cubicBezTo>
                <a:cubicBezTo>
                  <a:pt x="787669" y="87173"/>
                  <a:pt x="796641" y="78202"/>
                  <a:pt x="807707" y="78202"/>
                </a:cubicBezTo>
                <a:close/>
                <a:moveTo>
                  <a:pt x="571218" y="78202"/>
                </a:moveTo>
                <a:cubicBezTo>
                  <a:pt x="582284" y="78202"/>
                  <a:pt x="591256" y="87173"/>
                  <a:pt x="591256" y="98240"/>
                </a:cubicBezTo>
                <a:cubicBezTo>
                  <a:pt x="591256" y="109307"/>
                  <a:pt x="582284" y="118278"/>
                  <a:pt x="571218" y="118278"/>
                </a:cubicBezTo>
                <a:cubicBezTo>
                  <a:pt x="560151" y="118278"/>
                  <a:pt x="551180" y="109307"/>
                  <a:pt x="551180" y="98240"/>
                </a:cubicBezTo>
                <a:cubicBezTo>
                  <a:pt x="551180" y="87173"/>
                  <a:pt x="560151" y="78202"/>
                  <a:pt x="571218" y="78202"/>
                </a:cubicBezTo>
                <a:close/>
                <a:moveTo>
                  <a:pt x="334730" y="78202"/>
                </a:moveTo>
                <a:cubicBezTo>
                  <a:pt x="345797" y="78202"/>
                  <a:pt x="354768" y="87173"/>
                  <a:pt x="354768" y="98240"/>
                </a:cubicBezTo>
                <a:cubicBezTo>
                  <a:pt x="354768" y="109307"/>
                  <a:pt x="345797" y="118278"/>
                  <a:pt x="334730" y="118278"/>
                </a:cubicBezTo>
                <a:cubicBezTo>
                  <a:pt x="323663" y="118278"/>
                  <a:pt x="314692" y="109307"/>
                  <a:pt x="314692" y="98240"/>
                </a:cubicBezTo>
                <a:cubicBezTo>
                  <a:pt x="314692" y="87173"/>
                  <a:pt x="323663" y="78202"/>
                  <a:pt x="334730" y="78202"/>
                </a:cubicBezTo>
                <a:close/>
                <a:moveTo>
                  <a:pt x="98240" y="78202"/>
                </a:moveTo>
                <a:cubicBezTo>
                  <a:pt x="109307" y="78202"/>
                  <a:pt x="118278" y="87173"/>
                  <a:pt x="118278" y="98240"/>
                </a:cubicBezTo>
                <a:cubicBezTo>
                  <a:pt x="118278" y="109307"/>
                  <a:pt x="109307" y="118278"/>
                  <a:pt x="98240" y="118278"/>
                </a:cubicBezTo>
                <a:cubicBezTo>
                  <a:pt x="87174" y="118278"/>
                  <a:pt x="78202" y="109307"/>
                  <a:pt x="78202" y="98240"/>
                </a:cubicBezTo>
                <a:cubicBezTo>
                  <a:pt x="78202" y="87173"/>
                  <a:pt x="87174" y="78202"/>
                  <a:pt x="98240" y="78202"/>
                </a:cubicBezTo>
                <a:close/>
                <a:moveTo>
                  <a:pt x="9269928" y="27009"/>
                </a:moveTo>
                <a:cubicBezTo>
                  <a:pt x="9277124" y="27350"/>
                  <a:pt x="9288354" y="33770"/>
                  <a:pt x="9298639" y="44054"/>
                </a:cubicBezTo>
                <a:cubicBezTo>
                  <a:pt x="9312352" y="57767"/>
                  <a:pt x="9319193" y="73160"/>
                  <a:pt x="9313918" y="78434"/>
                </a:cubicBezTo>
                <a:cubicBezTo>
                  <a:pt x="9308644" y="83708"/>
                  <a:pt x="9293252" y="76867"/>
                  <a:pt x="9279539" y="63154"/>
                </a:cubicBezTo>
                <a:cubicBezTo>
                  <a:pt x="9265826" y="49441"/>
                  <a:pt x="9258985" y="34049"/>
                  <a:pt x="9264259" y="28775"/>
                </a:cubicBezTo>
                <a:cubicBezTo>
                  <a:pt x="9265578" y="27456"/>
                  <a:pt x="9267529" y="26895"/>
                  <a:pt x="9269928" y="27009"/>
                </a:cubicBezTo>
                <a:close/>
                <a:moveTo>
                  <a:pt x="9033444" y="27009"/>
                </a:moveTo>
                <a:cubicBezTo>
                  <a:pt x="9040640" y="27350"/>
                  <a:pt x="9051870" y="33770"/>
                  <a:pt x="9062155" y="44054"/>
                </a:cubicBezTo>
                <a:cubicBezTo>
                  <a:pt x="9075868" y="57767"/>
                  <a:pt x="9082709" y="73160"/>
                  <a:pt x="9077434" y="78434"/>
                </a:cubicBezTo>
                <a:cubicBezTo>
                  <a:pt x="9072160" y="83708"/>
                  <a:pt x="9056768" y="76867"/>
                  <a:pt x="9043055" y="63154"/>
                </a:cubicBezTo>
                <a:cubicBezTo>
                  <a:pt x="9029342" y="49441"/>
                  <a:pt x="9022501" y="34049"/>
                  <a:pt x="9027775" y="28775"/>
                </a:cubicBezTo>
                <a:cubicBezTo>
                  <a:pt x="9029094" y="27456"/>
                  <a:pt x="9031045" y="26895"/>
                  <a:pt x="9033444" y="27009"/>
                </a:cubicBezTo>
                <a:close/>
                <a:moveTo>
                  <a:pt x="8796954" y="27009"/>
                </a:moveTo>
                <a:cubicBezTo>
                  <a:pt x="8804150" y="27350"/>
                  <a:pt x="8815380" y="33770"/>
                  <a:pt x="8825665" y="44054"/>
                </a:cubicBezTo>
                <a:cubicBezTo>
                  <a:pt x="8839378" y="57767"/>
                  <a:pt x="8846219" y="73160"/>
                  <a:pt x="8840944" y="78434"/>
                </a:cubicBezTo>
                <a:cubicBezTo>
                  <a:pt x="8835670" y="83708"/>
                  <a:pt x="8820278" y="76867"/>
                  <a:pt x="8806565" y="63154"/>
                </a:cubicBezTo>
                <a:cubicBezTo>
                  <a:pt x="8792852" y="49441"/>
                  <a:pt x="8786011" y="34049"/>
                  <a:pt x="8791285" y="28775"/>
                </a:cubicBezTo>
                <a:cubicBezTo>
                  <a:pt x="8792604" y="27456"/>
                  <a:pt x="8794555" y="26895"/>
                  <a:pt x="8796954" y="27009"/>
                </a:cubicBezTo>
                <a:close/>
                <a:moveTo>
                  <a:pt x="8560465" y="27009"/>
                </a:moveTo>
                <a:cubicBezTo>
                  <a:pt x="8567661" y="27350"/>
                  <a:pt x="8578891" y="33770"/>
                  <a:pt x="8589176" y="44054"/>
                </a:cubicBezTo>
                <a:cubicBezTo>
                  <a:pt x="8602889" y="57767"/>
                  <a:pt x="8609730" y="73160"/>
                  <a:pt x="8604456" y="78434"/>
                </a:cubicBezTo>
                <a:cubicBezTo>
                  <a:pt x="8599181" y="83708"/>
                  <a:pt x="8583789" y="76867"/>
                  <a:pt x="8570076" y="63154"/>
                </a:cubicBezTo>
                <a:cubicBezTo>
                  <a:pt x="8556363" y="49441"/>
                  <a:pt x="8549522" y="34049"/>
                  <a:pt x="8554796" y="28775"/>
                </a:cubicBezTo>
                <a:cubicBezTo>
                  <a:pt x="8556115" y="27456"/>
                  <a:pt x="8558066" y="26895"/>
                  <a:pt x="8560465" y="27009"/>
                </a:cubicBezTo>
                <a:close/>
                <a:moveTo>
                  <a:pt x="8323976" y="27009"/>
                </a:moveTo>
                <a:cubicBezTo>
                  <a:pt x="8331172" y="27350"/>
                  <a:pt x="8342402" y="33770"/>
                  <a:pt x="8352687" y="44054"/>
                </a:cubicBezTo>
                <a:cubicBezTo>
                  <a:pt x="8366400" y="57767"/>
                  <a:pt x="8373241" y="73160"/>
                  <a:pt x="8367966" y="78434"/>
                </a:cubicBezTo>
                <a:cubicBezTo>
                  <a:pt x="8362692" y="83708"/>
                  <a:pt x="8347300" y="76867"/>
                  <a:pt x="8333587" y="63154"/>
                </a:cubicBezTo>
                <a:cubicBezTo>
                  <a:pt x="8319874" y="49441"/>
                  <a:pt x="8313033" y="34049"/>
                  <a:pt x="8318307" y="28775"/>
                </a:cubicBezTo>
                <a:cubicBezTo>
                  <a:pt x="8319626" y="27456"/>
                  <a:pt x="8321577" y="26895"/>
                  <a:pt x="8323976" y="27009"/>
                </a:cubicBezTo>
                <a:close/>
                <a:moveTo>
                  <a:pt x="8087485" y="27009"/>
                </a:moveTo>
                <a:cubicBezTo>
                  <a:pt x="8094682" y="27350"/>
                  <a:pt x="8105912" y="33770"/>
                  <a:pt x="8116196" y="44054"/>
                </a:cubicBezTo>
                <a:cubicBezTo>
                  <a:pt x="8129909" y="57767"/>
                  <a:pt x="8136750" y="73160"/>
                  <a:pt x="8131476" y="78434"/>
                </a:cubicBezTo>
                <a:cubicBezTo>
                  <a:pt x="8126202" y="83708"/>
                  <a:pt x="8110810" y="76867"/>
                  <a:pt x="8097097" y="63154"/>
                </a:cubicBezTo>
                <a:cubicBezTo>
                  <a:pt x="8083384" y="49441"/>
                  <a:pt x="8076543" y="34049"/>
                  <a:pt x="8081817" y="28775"/>
                </a:cubicBezTo>
                <a:cubicBezTo>
                  <a:pt x="8083135" y="27456"/>
                  <a:pt x="8085086" y="26895"/>
                  <a:pt x="8087485" y="27009"/>
                </a:cubicBezTo>
                <a:close/>
                <a:moveTo>
                  <a:pt x="7850995" y="27009"/>
                </a:moveTo>
                <a:cubicBezTo>
                  <a:pt x="7858192" y="27350"/>
                  <a:pt x="7869422" y="33770"/>
                  <a:pt x="7879706" y="44054"/>
                </a:cubicBezTo>
                <a:cubicBezTo>
                  <a:pt x="7893419" y="57767"/>
                  <a:pt x="7900260" y="73160"/>
                  <a:pt x="7894986" y="78434"/>
                </a:cubicBezTo>
                <a:cubicBezTo>
                  <a:pt x="7889712" y="83708"/>
                  <a:pt x="7874320" y="76867"/>
                  <a:pt x="7860607" y="63154"/>
                </a:cubicBezTo>
                <a:cubicBezTo>
                  <a:pt x="7846894" y="49441"/>
                  <a:pt x="7840053" y="34049"/>
                  <a:pt x="7845327" y="28775"/>
                </a:cubicBezTo>
                <a:cubicBezTo>
                  <a:pt x="7846645" y="27456"/>
                  <a:pt x="7848596" y="26895"/>
                  <a:pt x="7850995" y="27009"/>
                </a:cubicBezTo>
                <a:close/>
                <a:moveTo>
                  <a:pt x="7614507" y="27009"/>
                </a:moveTo>
                <a:cubicBezTo>
                  <a:pt x="7621704" y="27350"/>
                  <a:pt x="7632934" y="33770"/>
                  <a:pt x="7643218" y="44054"/>
                </a:cubicBezTo>
                <a:cubicBezTo>
                  <a:pt x="7656931" y="57767"/>
                  <a:pt x="7663772" y="73160"/>
                  <a:pt x="7658498" y="78434"/>
                </a:cubicBezTo>
                <a:cubicBezTo>
                  <a:pt x="7653224" y="83708"/>
                  <a:pt x="7637832" y="76867"/>
                  <a:pt x="7624119" y="63154"/>
                </a:cubicBezTo>
                <a:cubicBezTo>
                  <a:pt x="7610406" y="49441"/>
                  <a:pt x="7603565" y="34049"/>
                  <a:pt x="7608839" y="28775"/>
                </a:cubicBezTo>
                <a:cubicBezTo>
                  <a:pt x="7610157" y="27456"/>
                  <a:pt x="7612108" y="26895"/>
                  <a:pt x="7614507" y="27009"/>
                </a:cubicBezTo>
                <a:close/>
                <a:moveTo>
                  <a:pt x="7378017" y="27009"/>
                </a:moveTo>
                <a:cubicBezTo>
                  <a:pt x="7385214" y="27350"/>
                  <a:pt x="7396444" y="33770"/>
                  <a:pt x="7406728" y="44054"/>
                </a:cubicBezTo>
                <a:cubicBezTo>
                  <a:pt x="7420441" y="57767"/>
                  <a:pt x="7427282" y="73160"/>
                  <a:pt x="7422008" y="78434"/>
                </a:cubicBezTo>
                <a:cubicBezTo>
                  <a:pt x="7416734" y="83708"/>
                  <a:pt x="7401342" y="76867"/>
                  <a:pt x="7387629" y="63154"/>
                </a:cubicBezTo>
                <a:cubicBezTo>
                  <a:pt x="7373916" y="49441"/>
                  <a:pt x="7367075" y="34049"/>
                  <a:pt x="7372349" y="28775"/>
                </a:cubicBezTo>
                <a:cubicBezTo>
                  <a:pt x="7373667" y="27456"/>
                  <a:pt x="7375618" y="26895"/>
                  <a:pt x="7378017" y="27009"/>
                </a:cubicBezTo>
                <a:close/>
                <a:moveTo>
                  <a:pt x="7141527" y="27009"/>
                </a:moveTo>
                <a:cubicBezTo>
                  <a:pt x="7148724" y="27350"/>
                  <a:pt x="7159954" y="33770"/>
                  <a:pt x="7170238" y="44054"/>
                </a:cubicBezTo>
                <a:cubicBezTo>
                  <a:pt x="7183951" y="57767"/>
                  <a:pt x="7190792" y="73160"/>
                  <a:pt x="7185518" y="78434"/>
                </a:cubicBezTo>
                <a:cubicBezTo>
                  <a:pt x="7180244" y="83708"/>
                  <a:pt x="7164852" y="76867"/>
                  <a:pt x="7151139" y="63154"/>
                </a:cubicBezTo>
                <a:cubicBezTo>
                  <a:pt x="7137426" y="49441"/>
                  <a:pt x="7130585" y="34049"/>
                  <a:pt x="7135859" y="28775"/>
                </a:cubicBezTo>
                <a:cubicBezTo>
                  <a:pt x="7137177" y="27456"/>
                  <a:pt x="7139128" y="26895"/>
                  <a:pt x="7141527" y="27009"/>
                </a:cubicBezTo>
                <a:close/>
                <a:moveTo>
                  <a:pt x="6905039" y="27009"/>
                </a:moveTo>
                <a:cubicBezTo>
                  <a:pt x="6912236" y="27350"/>
                  <a:pt x="6923466" y="33770"/>
                  <a:pt x="6933750" y="44054"/>
                </a:cubicBezTo>
                <a:cubicBezTo>
                  <a:pt x="6947463" y="57767"/>
                  <a:pt x="6954304" y="73160"/>
                  <a:pt x="6949030" y="78434"/>
                </a:cubicBezTo>
                <a:cubicBezTo>
                  <a:pt x="6943756" y="83708"/>
                  <a:pt x="6928364" y="76867"/>
                  <a:pt x="6914651" y="63154"/>
                </a:cubicBezTo>
                <a:cubicBezTo>
                  <a:pt x="6900938" y="49441"/>
                  <a:pt x="6894097" y="34049"/>
                  <a:pt x="6899371" y="28775"/>
                </a:cubicBezTo>
                <a:cubicBezTo>
                  <a:pt x="6900689" y="27456"/>
                  <a:pt x="6902640" y="26895"/>
                  <a:pt x="6905039" y="27009"/>
                </a:cubicBezTo>
                <a:close/>
                <a:moveTo>
                  <a:pt x="6668549" y="27009"/>
                </a:moveTo>
                <a:cubicBezTo>
                  <a:pt x="6675746" y="27350"/>
                  <a:pt x="6686976" y="33770"/>
                  <a:pt x="6697260" y="44054"/>
                </a:cubicBezTo>
                <a:cubicBezTo>
                  <a:pt x="6710973" y="57767"/>
                  <a:pt x="6717814" y="73160"/>
                  <a:pt x="6712540" y="78434"/>
                </a:cubicBezTo>
                <a:cubicBezTo>
                  <a:pt x="6707266" y="83708"/>
                  <a:pt x="6691874" y="76867"/>
                  <a:pt x="6678161" y="63154"/>
                </a:cubicBezTo>
                <a:cubicBezTo>
                  <a:pt x="6664448" y="49441"/>
                  <a:pt x="6657607" y="34049"/>
                  <a:pt x="6662881" y="28775"/>
                </a:cubicBezTo>
                <a:cubicBezTo>
                  <a:pt x="6664199" y="27456"/>
                  <a:pt x="6666150" y="26895"/>
                  <a:pt x="6668549" y="27009"/>
                </a:cubicBezTo>
                <a:close/>
                <a:moveTo>
                  <a:pt x="6432059" y="27009"/>
                </a:moveTo>
                <a:cubicBezTo>
                  <a:pt x="6439256" y="27350"/>
                  <a:pt x="6450486" y="33770"/>
                  <a:pt x="6460770" y="44054"/>
                </a:cubicBezTo>
                <a:cubicBezTo>
                  <a:pt x="6474483" y="57767"/>
                  <a:pt x="6481324" y="73160"/>
                  <a:pt x="6476050" y="78434"/>
                </a:cubicBezTo>
                <a:cubicBezTo>
                  <a:pt x="6470776" y="83708"/>
                  <a:pt x="6455384" y="76867"/>
                  <a:pt x="6441671" y="63154"/>
                </a:cubicBezTo>
                <a:cubicBezTo>
                  <a:pt x="6427958" y="49441"/>
                  <a:pt x="6421117" y="34049"/>
                  <a:pt x="6426391" y="28775"/>
                </a:cubicBezTo>
                <a:cubicBezTo>
                  <a:pt x="6427709" y="27456"/>
                  <a:pt x="6429660" y="26895"/>
                  <a:pt x="6432059" y="27009"/>
                </a:cubicBezTo>
                <a:close/>
                <a:moveTo>
                  <a:pt x="6195571" y="27009"/>
                </a:moveTo>
                <a:cubicBezTo>
                  <a:pt x="6202768" y="27350"/>
                  <a:pt x="6213998" y="33770"/>
                  <a:pt x="6224282" y="44054"/>
                </a:cubicBezTo>
                <a:cubicBezTo>
                  <a:pt x="6237995" y="57767"/>
                  <a:pt x="6244836" y="73160"/>
                  <a:pt x="6239562" y="78434"/>
                </a:cubicBezTo>
                <a:cubicBezTo>
                  <a:pt x="6234288" y="83708"/>
                  <a:pt x="6218896" y="76867"/>
                  <a:pt x="6205183" y="63154"/>
                </a:cubicBezTo>
                <a:cubicBezTo>
                  <a:pt x="6191470" y="49441"/>
                  <a:pt x="6184629" y="34049"/>
                  <a:pt x="6189903" y="28775"/>
                </a:cubicBezTo>
                <a:cubicBezTo>
                  <a:pt x="6191221" y="27456"/>
                  <a:pt x="6193172" y="26895"/>
                  <a:pt x="6195571" y="27009"/>
                </a:cubicBezTo>
                <a:close/>
                <a:moveTo>
                  <a:pt x="5959081" y="27009"/>
                </a:moveTo>
                <a:cubicBezTo>
                  <a:pt x="5966278" y="27350"/>
                  <a:pt x="5977508" y="33770"/>
                  <a:pt x="5987792" y="44054"/>
                </a:cubicBezTo>
                <a:cubicBezTo>
                  <a:pt x="6001505" y="57767"/>
                  <a:pt x="6008346" y="73160"/>
                  <a:pt x="6003072" y="78434"/>
                </a:cubicBezTo>
                <a:cubicBezTo>
                  <a:pt x="5997798" y="83708"/>
                  <a:pt x="5982406" y="76867"/>
                  <a:pt x="5968693" y="63154"/>
                </a:cubicBezTo>
                <a:cubicBezTo>
                  <a:pt x="5954980" y="49441"/>
                  <a:pt x="5948139" y="34049"/>
                  <a:pt x="5953413" y="28775"/>
                </a:cubicBezTo>
                <a:cubicBezTo>
                  <a:pt x="5954731" y="27456"/>
                  <a:pt x="5956682" y="26895"/>
                  <a:pt x="5959081" y="27009"/>
                </a:cubicBezTo>
                <a:close/>
                <a:moveTo>
                  <a:pt x="5722592" y="27009"/>
                </a:moveTo>
                <a:cubicBezTo>
                  <a:pt x="5729789" y="27350"/>
                  <a:pt x="5741019" y="33770"/>
                  <a:pt x="5751303" y="44054"/>
                </a:cubicBezTo>
                <a:cubicBezTo>
                  <a:pt x="5765016" y="57767"/>
                  <a:pt x="5771857" y="73160"/>
                  <a:pt x="5766583" y="78434"/>
                </a:cubicBezTo>
                <a:cubicBezTo>
                  <a:pt x="5761309" y="83708"/>
                  <a:pt x="5745917" y="76867"/>
                  <a:pt x="5732204" y="63154"/>
                </a:cubicBezTo>
                <a:cubicBezTo>
                  <a:pt x="5718491" y="49441"/>
                  <a:pt x="5711650" y="34049"/>
                  <a:pt x="5716924" y="28775"/>
                </a:cubicBezTo>
                <a:cubicBezTo>
                  <a:pt x="5718242" y="27456"/>
                  <a:pt x="5720193" y="26895"/>
                  <a:pt x="5722592" y="27009"/>
                </a:cubicBezTo>
                <a:close/>
                <a:moveTo>
                  <a:pt x="5486103" y="27009"/>
                </a:moveTo>
                <a:cubicBezTo>
                  <a:pt x="5493300" y="27350"/>
                  <a:pt x="5504530" y="33770"/>
                  <a:pt x="5514814" y="44054"/>
                </a:cubicBezTo>
                <a:cubicBezTo>
                  <a:pt x="5528527" y="57767"/>
                  <a:pt x="5535368" y="73160"/>
                  <a:pt x="5530094" y="78434"/>
                </a:cubicBezTo>
                <a:cubicBezTo>
                  <a:pt x="5524820" y="83708"/>
                  <a:pt x="5509428" y="76867"/>
                  <a:pt x="5495715" y="63154"/>
                </a:cubicBezTo>
                <a:cubicBezTo>
                  <a:pt x="5482002" y="49441"/>
                  <a:pt x="5475161" y="34049"/>
                  <a:pt x="5480435" y="28775"/>
                </a:cubicBezTo>
                <a:cubicBezTo>
                  <a:pt x="5481753" y="27456"/>
                  <a:pt x="5483704" y="26895"/>
                  <a:pt x="5486103" y="27009"/>
                </a:cubicBezTo>
                <a:close/>
                <a:moveTo>
                  <a:pt x="5249613" y="27009"/>
                </a:moveTo>
                <a:cubicBezTo>
                  <a:pt x="5256810" y="27350"/>
                  <a:pt x="5268040" y="33770"/>
                  <a:pt x="5278324" y="44054"/>
                </a:cubicBezTo>
                <a:cubicBezTo>
                  <a:pt x="5292037" y="57767"/>
                  <a:pt x="5298878" y="73160"/>
                  <a:pt x="5293604" y="78434"/>
                </a:cubicBezTo>
                <a:cubicBezTo>
                  <a:pt x="5288330" y="83708"/>
                  <a:pt x="5272938" y="76867"/>
                  <a:pt x="5259225" y="63154"/>
                </a:cubicBezTo>
                <a:cubicBezTo>
                  <a:pt x="5245512" y="49441"/>
                  <a:pt x="5238671" y="34049"/>
                  <a:pt x="5243945" y="28775"/>
                </a:cubicBezTo>
                <a:cubicBezTo>
                  <a:pt x="5245263" y="27456"/>
                  <a:pt x="5247214" y="26895"/>
                  <a:pt x="5249613" y="27009"/>
                </a:cubicBezTo>
                <a:close/>
                <a:moveTo>
                  <a:pt x="5013124" y="27009"/>
                </a:moveTo>
                <a:cubicBezTo>
                  <a:pt x="5020321" y="27350"/>
                  <a:pt x="5031551" y="33770"/>
                  <a:pt x="5041835" y="44054"/>
                </a:cubicBezTo>
                <a:cubicBezTo>
                  <a:pt x="5055548" y="57767"/>
                  <a:pt x="5062389" y="73160"/>
                  <a:pt x="5057115" y="78434"/>
                </a:cubicBezTo>
                <a:cubicBezTo>
                  <a:pt x="5051841" y="83708"/>
                  <a:pt x="5036449" y="76867"/>
                  <a:pt x="5022736" y="63154"/>
                </a:cubicBezTo>
                <a:cubicBezTo>
                  <a:pt x="5009023" y="49441"/>
                  <a:pt x="5002182" y="34049"/>
                  <a:pt x="5007456" y="28775"/>
                </a:cubicBezTo>
                <a:cubicBezTo>
                  <a:pt x="5008774" y="27456"/>
                  <a:pt x="5010725" y="26895"/>
                  <a:pt x="5013124" y="27009"/>
                </a:cubicBezTo>
                <a:close/>
                <a:moveTo>
                  <a:pt x="4776634" y="27009"/>
                </a:moveTo>
                <a:cubicBezTo>
                  <a:pt x="4783831" y="27350"/>
                  <a:pt x="4795061" y="33770"/>
                  <a:pt x="4805345" y="44054"/>
                </a:cubicBezTo>
                <a:cubicBezTo>
                  <a:pt x="4819058" y="57767"/>
                  <a:pt x="4825899" y="73160"/>
                  <a:pt x="4820625" y="78434"/>
                </a:cubicBezTo>
                <a:cubicBezTo>
                  <a:pt x="4815351" y="83708"/>
                  <a:pt x="4799959" y="76867"/>
                  <a:pt x="4786246" y="63154"/>
                </a:cubicBezTo>
                <a:cubicBezTo>
                  <a:pt x="4772533" y="49441"/>
                  <a:pt x="4765692" y="34049"/>
                  <a:pt x="4770966" y="28775"/>
                </a:cubicBezTo>
                <a:cubicBezTo>
                  <a:pt x="4772284" y="27456"/>
                  <a:pt x="4774235" y="26895"/>
                  <a:pt x="4776634" y="27009"/>
                </a:cubicBezTo>
                <a:close/>
                <a:moveTo>
                  <a:pt x="4527730" y="27009"/>
                </a:moveTo>
                <a:cubicBezTo>
                  <a:pt x="4534927" y="27350"/>
                  <a:pt x="4546157" y="33770"/>
                  <a:pt x="4556441" y="44054"/>
                </a:cubicBezTo>
                <a:cubicBezTo>
                  <a:pt x="4570154" y="57767"/>
                  <a:pt x="4576995" y="73160"/>
                  <a:pt x="4571721" y="78434"/>
                </a:cubicBezTo>
                <a:cubicBezTo>
                  <a:pt x="4566447" y="83708"/>
                  <a:pt x="4551055" y="76867"/>
                  <a:pt x="4537342" y="63154"/>
                </a:cubicBezTo>
                <a:cubicBezTo>
                  <a:pt x="4523629" y="49441"/>
                  <a:pt x="4516788" y="34049"/>
                  <a:pt x="4522062" y="28775"/>
                </a:cubicBezTo>
                <a:cubicBezTo>
                  <a:pt x="4523380" y="27456"/>
                  <a:pt x="4525331" y="26895"/>
                  <a:pt x="4527730" y="27009"/>
                </a:cubicBezTo>
                <a:close/>
                <a:moveTo>
                  <a:pt x="4291245" y="27009"/>
                </a:moveTo>
                <a:cubicBezTo>
                  <a:pt x="4298442" y="27350"/>
                  <a:pt x="4309672" y="33770"/>
                  <a:pt x="4319956" y="44054"/>
                </a:cubicBezTo>
                <a:cubicBezTo>
                  <a:pt x="4333669" y="57767"/>
                  <a:pt x="4340510" y="73160"/>
                  <a:pt x="4335236" y="78434"/>
                </a:cubicBezTo>
                <a:cubicBezTo>
                  <a:pt x="4329962" y="83708"/>
                  <a:pt x="4314570" y="76867"/>
                  <a:pt x="4300857" y="63154"/>
                </a:cubicBezTo>
                <a:cubicBezTo>
                  <a:pt x="4287144" y="49441"/>
                  <a:pt x="4280303" y="34049"/>
                  <a:pt x="4285577" y="28775"/>
                </a:cubicBezTo>
                <a:cubicBezTo>
                  <a:pt x="4286895" y="27456"/>
                  <a:pt x="4288846" y="26895"/>
                  <a:pt x="4291245" y="27009"/>
                </a:cubicBezTo>
                <a:close/>
                <a:moveTo>
                  <a:pt x="4054756" y="27009"/>
                </a:moveTo>
                <a:cubicBezTo>
                  <a:pt x="4061953" y="27350"/>
                  <a:pt x="4073183" y="33770"/>
                  <a:pt x="4083467" y="44054"/>
                </a:cubicBezTo>
                <a:cubicBezTo>
                  <a:pt x="4097180" y="57767"/>
                  <a:pt x="4104021" y="73160"/>
                  <a:pt x="4098747" y="78434"/>
                </a:cubicBezTo>
                <a:cubicBezTo>
                  <a:pt x="4093473" y="83708"/>
                  <a:pt x="4078081" y="76867"/>
                  <a:pt x="4064368" y="63154"/>
                </a:cubicBezTo>
                <a:cubicBezTo>
                  <a:pt x="4050655" y="49441"/>
                  <a:pt x="4043814" y="34049"/>
                  <a:pt x="4049088" y="28775"/>
                </a:cubicBezTo>
                <a:cubicBezTo>
                  <a:pt x="4050406" y="27456"/>
                  <a:pt x="4052357" y="26895"/>
                  <a:pt x="4054756" y="27009"/>
                </a:cubicBezTo>
                <a:close/>
                <a:moveTo>
                  <a:pt x="3818271" y="27009"/>
                </a:moveTo>
                <a:cubicBezTo>
                  <a:pt x="3825467" y="27350"/>
                  <a:pt x="3836697" y="33770"/>
                  <a:pt x="3846982" y="44054"/>
                </a:cubicBezTo>
                <a:cubicBezTo>
                  <a:pt x="3860695" y="57767"/>
                  <a:pt x="3867536" y="73160"/>
                  <a:pt x="3862261" y="78434"/>
                </a:cubicBezTo>
                <a:cubicBezTo>
                  <a:pt x="3856987" y="83708"/>
                  <a:pt x="3841595" y="76867"/>
                  <a:pt x="3827882" y="63154"/>
                </a:cubicBezTo>
                <a:cubicBezTo>
                  <a:pt x="3814169" y="49441"/>
                  <a:pt x="3807328" y="34049"/>
                  <a:pt x="3812602" y="28775"/>
                </a:cubicBezTo>
                <a:cubicBezTo>
                  <a:pt x="3813921" y="27456"/>
                  <a:pt x="3815872" y="26895"/>
                  <a:pt x="3818271" y="27009"/>
                </a:cubicBezTo>
                <a:close/>
                <a:moveTo>
                  <a:pt x="3581782" y="27009"/>
                </a:moveTo>
                <a:cubicBezTo>
                  <a:pt x="3588979" y="27350"/>
                  <a:pt x="3600209" y="33770"/>
                  <a:pt x="3610493" y="44054"/>
                </a:cubicBezTo>
                <a:cubicBezTo>
                  <a:pt x="3624206" y="57767"/>
                  <a:pt x="3631047" y="73160"/>
                  <a:pt x="3625773" y="78434"/>
                </a:cubicBezTo>
                <a:cubicBezTo>
                  <a:pt x="3620499" y="83708"/>
                  <a:pt x="3605106" y="76867"/>
                  <a:pt x="3591394" y="63154"/>
                </a:cubicBezTo>
                <a:cubicBezTo>
                  <a:pt x="3577680" y="49441"/>
                  <a:pt x="3570839" y="34049"/>
                  <a:pt x="3576114" y="28775"/>
                </a:cubicBezTo>
                <a:cubicBezTo>
                  <a:pt x="3577432" y="27456"/>
                  <a:pt x="3579383" y="26895"/>
                  <a:pt x="3581782" y="27009"/>
                </a:cubicBezTo>
                <a:close/>
                <a:moveTo>
                  <a:pt x="3345293" y="27009"/>
                </a:moveTo>
                <a:cubicBezTo>
                  <a:pt x="3352490" y="27350"/>
                  <a:pt x="3363720" y="33770"/>
                  <a:pt x="3374004" y="44054"/>
                </a:cubicBezTo>
                <a:cubicBezTo>
                  <a:pt x="3387717" y="57767"/>
                  <a:pt x="3394558" y="73160"/>
                  <a:pt x="3389284" y="78434"/>
                </a:cubicBezTo>
                <a:cubicBezTo>
                  <a:pt x="3384010" y="83708"/>
                  <a:pt x="3368617" y="76867"/>
                  <a:pt x="3354905" y="63154"/>
                </a:cubicBezTo>
                <a:cubicBezTo>
                  <a:pt x="3341192" y="49441"/>
                  <a:pt x="3334351" y="34049"/>
                  <a:pt x="3339625" y="28775"/>
                </a:cubicBezTo>
                <a:cubicBezTo>
                  <a:pt x="3340943" y="27456"/>
                  <a:pt x="3342894" y="26895"/>
                  <a:pt x="3345293" y="27009"/>
                </a:cubicBezTo>
                <a:close/>
                <a:moveTo>
                  <a:pt x="3108804" y="27009"/>
                </a:moveTo>
                <a:cubicBezTo>
                  <a:pt x="3116001" y="27350"/>
                  <a:pt x="3127230" y="33770"/>
                  <a:pt x="3137515" y="44054"/>
                </a:cubicBezTo>
                <a:cubicBezTo>
                  <a:pt x="3151228" y="57767"/>
                  <a:pt x="3158069" y="73160"/>
                  <a:pt x="3152795" y="78434"/>
                </a:cubicBezTo>
                <a:cubicBezTo>
                  <a:pt x="3147521" y="83708"/>
                  <a:pt x="3132127" y="76867"/>
                  <a:pt x="3118415" y="63154"/>
                </a:cubicBezTo>
                <a:cubicBezTo>
                  <a:pt x="3104702" y="49441"/>
                  <a:pt x="3097861" y="34049"/>
                  <a:pt x="3103134" y="28775"/>
                </a:cubicBezTo>
                <a:cubicBezTo>
                  <a:pt x="3104454" y="27456"/>
                  <a:pt x="3106404" y="26895"/>
                  <a:pt x="3108804" y="27009"/>
                </a:cubicBezTo>
                <a:close/>
                <a:moveTo>
                  <a:pt x="2872314" y="27009"/>
                </a:moveTo>
                <a:cubicBezTo>
                  <a:pt x="2879511" y="27350"/>
                  <a:pt x="2890740" y="33770"/>
                  <a:pt x="2901026" y="44054"/>
                </a:cubicBezTo>
                <a:cubicBezTo>
                  <a:pt x="2914738" y="57767"/>
                  <a:pt x="2921579" y="73160"/>
                  <a:pt x="2916306" y="78434"/>
                </a:cubicBezTo>
                <a:cubicBezTo>
                  <a:pt x="2911031" y="83708"/>
                  <a:pt x="2895639" y="76867"/>
                  <a:pt x="2881926" y="63154"/>
                </a:cubicBezTo>
                <a:cubicBezTo>
                  <a:pt x="2868213" y="49441"/>
                  <a:pt x="2861372" y="34049"/>
                  <a:pt x="2866646" y="28775"/>
                </a:cubicBezTo>
                <a:cubicBezTo>
                  <a:pt x="2867965" y="27456"/>
                  <a:pt x="2869916" y="26895"/>
                  <a:pt x="2872314" y="27009"/>
                </a:cubicBezTo>
                <a:close/>
                <a:moveTo>
                  <a:pt x="2635825" y="27009"/>
                </a:moveTo>
                <a:cubicBezTo>
                  <a:pt x="2643022" y="27350"/>
                  <a:pt x="2654252" y="33770"/>
                  <a:pt x="2664537" y="44054"/>
                </a:cubicBezTo>
                <a:cubicBezTo>
                  <a:pt x="2678250" y="57767"/>
                  <a:pt x="2685091" y="73160"/>
                  <a:pt x="2679816" y="78434"/>
                </a:cubicBezTo>
                <a:cubicBezTo>
                  <a:pt x="2674542" y="83708"/>
                  <a:pt x="2659151" y="76867"/>
                  <a:pt x="2645437" y="63154"/>
                </a:cubicBezTo>
                <a:cubicBezTo>
                  <a:pt x="2631724" y="49441"/>
                  <a:pt x="2624883" y="34049"/>
                  <a:pt x="2630157" y="28775"/>
                </a:cubicBezTo>
                <a:cubicBezTo>
                  <a:pt x="2631476" y="27456"/>
                  <a:pt x="2633426" y="26895"/>
                  <a:pt x="2635825" y="27009"/>
                </a:cubicBezTo>
                <a:close/>
                <a:moveTo>
                  <a:pt x="2399336" y="27009"/>
                </a:moveTo>
                <a:cubicBezTo>
                  <a:pt x="2406533" y="27350"/>
                  <a:pt x="2417763" y="33770"/>
                  <a:pt x="2428047" y="44054"/>
                </a:cubicBezTo>
                <a:cubicBezTo>
                  <a:pt x="2441760" y="57767"/>
                  <a:pt x="2448601" y="73160"/>
                  <a:pt x="2443327" y="78434"/>
                </a:cubicBezTo>
                <a:cubicBezTo>
                  <a:pt x="2438053" y="83708"/>
                  <a:pt x="2422661" y="76867"/>
                  <a:pt x="2408948" y="63154"/>
                </a:cubicBezTo>
                <a:cubicBezTo>
                  <a:pt x="2395235" y="49441"/>
                  <a:pt x="2388393" y="34049"/>
                  <a:pt x="2393668" y="28775"/>
                </a:cubicBezTo>
                <a:cubicBezTo>
                  <a:pt x="2394987" y="27456"/>
                  <a:pt x="2396937" y="26895"/>
                  <a:pt x="2399336" y="27009"/>
                </a:cubicBezTo>
                <a:close/>
                <a:moveTo>
                  <a:pt x="2162848" y="27009"/>
                </a:moveTo>
                <a:cubicBezTo>
                  <a:pt x="2170045" y="27350"/>
                  <a:pt x="2181275" y="33770"/>
                  <a:pt x="2191559" y="44054"/>
                </a:cubicBezTo>
                <a:cubicBezTo>
                  <a:pt x="2205272" y="57767"/>
                  <a:pt x="2212113" y="73160"/>
                  <a:pt x="2206839" y="78434"/>
                </a:cubicBezTo>
                <a:cubicBezTo>
                  <a:pt x="2201565" y="83708"/>
                  <a:pt x="2186173" y="76867"/>
                  <a:pt x="2172460" y="63154"/>
                </a:cubicBezTo>
                <a:cubicBezTo>
                  <a:pt x="2158746" y="49441"/>
                  <a:pt x="2151905" y="34049"/>
                  <a:pt x="2157180" y="28775"/>
                </a:cubicBezTo>
                <a:cubicBezTo>
                  <a:pt x="2158499" y="27456"/>
                  <a:pt x="2160449" y="26895"/>
                  <a:pt x="2162848" y="27009"/>
                </a:cubicBezTo>
                <a:close/>
                <a:moveTo>
                  <a:pt x="1926360" y="27009"/>
                </a:moveTo>
                <a:cubicBezTo>
                  <a:pt x="1933557" y="27350"/>
                  <a:pt x="1944786" y="33770"/>
                  <a:pt x="1955071" y="44054"/>
                </a:cubicBezTo>
                <a:cubicBezTo>
                  <a:pt x="1968784" y="57767"/>
                  <a:pt x="1975625" y="73160"/>
                  <a:pt x="1970351" y="78434"/>
                </a:cubicBezTo>
                <a:cubicBezTo>
                  <a:pt x="1965076" y="83708"/>
                  <a:pt x="1949685" y="76867"/>
                  <a:pt x="1935971" y="63154"/>
                </a:cubicBezTo>
                <a:cubicBezTo>
                  <a:pt x="1922258" y="49441"/>
                  <a:pt x="1915417" y="34049"/>
                  <a:pt x="1920691" y="28775"/>
                </a:cubicBezTo>
                <a:cubicBezTo>
                  <a:pt x="1922010" y="27456"/>
                  <a:pt x="1923961" y="26895"/>
                  <a:pt x="1926360" y="27009"/>
                </a:cubicBezTo>
                <a:close/>
                <a:moveTo>
                  <a:pt x="1689869" y="27009"/>
                </a:moveTo>
                <a:cubicBezTo>
                  <a:pt x="1697066" y="27350"/>
                  <a:pt x="1708296" y="33770"/>
                  <a:pt x="1718580" y="44054"/>
                </a:cubicBezTo>
                <a:cubicBezTo>
                  <a:pt x="1732294" y="57767"/>
                  <a:pt x="1739135" y="73160"/>
                  <a:pt x="1733860" y="78434"/>
                </a:cubicBezTo>
                <a:cubicBezTo>
                  <a:pt x="1728586" y="83708"/>
                  <a:pt x="1713194" y="76867"/>
                  <a:pt x="1699481" y="63154"/>
                </a:cubicBezTo>
                <a:cubicBezTo>
                  <a:pt x="1685767" y="49441"/>
                  <a:pt x="1678926" y="34049"/>
                  <a:pt x="1684201" y="28775"/>
                </a:cubicBezTo>
                <a:cubicBezTo>
                  <a:pt x="1685520" y="27456"/>
                  <a:pt x="1687470" y="26895"/>
                  <a:pt x="1689869" y="27009"/>
                </a:cubicBezTo>
                <a:close/>
                <a:moveTo>
                  <a:pt x="1453380" y="27009"/>
                </a:moveTo>
                <a:cubicBezTo>
                  <a:pt x="1460577" y="27350"/>
                  <a:pt x="1471806" y="33770"/>
                  <a:pt x="1482091" y="44054"/>
                </a:cubicBezTo>
                <a:cubicBezTo>
                  <a:pt x="1495804" y="57767"/>
                  <a:pt x="1502645" y="73160"/>
                  <a:pt x="1497371" y="78434"/>
                </a:cubicBezTo>
                <a:cubicBezTo>
                  <a:pt x="1492096" y="83708"/>
                  <a:pt x="1476704" y="76867"/>
                  <a:pt x="1462991" y="63154"/>
                </a:cubicBezTo>
                <a:cubicBezTo>
                  <a:pt x="1449278" y="49441"/>
                  <a:pt x="1442437" y="34049"/>
                  <a:pt x="1447711" y="28775"/>
                </a:cubicBezTo>
                <a:cubicBezTo>
                  <a:pt x="1449030" y="27456"/>
                  <a:pt x="1450981" y="26895"/>
                  <a:pt x="1453380" y="27009"/>
                </a:cubicBezTo>
                <a:close/>
                <a:moveTo>
                  <a:pt x="1216889" y="27009"/>
                </a:moveTo>
                <a:cubicBezTo>
                  <a:pt x="1224086" y="27350"/>
                  <a:pt x="1235316" y="33770"/>
                  <a:pt x="1245600" y="44054"/>
                </a:cubicBezTo>
                <a:cubicBezTo>
                  <a:pt x="1259313" y="57767"/>
                  <a:pt x="1266154" y="73160"/>
                  <a:pt x="1260880" y="78434"/>
                </a:cubicBezTo>
                <a:cubicBezTo>
                  <a:pt x="1255606" y="83708"/>
                  <a:pt x="1240213" y="76867"/>
                  <a:pt x="1226500" y="63154"/>
                </a:cubicBezTo>
                <a:cubicBezTo>
                  <a:pt x="1212787" y="49441"/>
                  <a:pt x="1205946" y="34049"/>
                  <a:pt x="1211221" y="28775"/>
                </a:cubicBezTo>
                <a:cubicBezTo>
                  <a:pt x="1212539" y="27456"/>
                  <a:pt x="1214490" y="26895"/>
                  <a:pt x="1216889" y="27009"/>
                </a:cubicBezTo>
                <a:close/>
                <a:moveTo>
                  <a:pt x="980401" y="27009"/>
                </a:moveTo>
                <a:cubicBezTo>
                  <a:pt x="987598" y="27350"/>
                  <a:pt x="998826" y="33770"/>
                  <a:pt x="1009112" y="44054"/>
                </a:cubicBezTo>
                <a:cubicBezTo>
                  <a:pt x="1022824" y="57767"/>
                  <a:pt x="1029665" y="73160"/>
                  <a:pt x="1024392" y="78434"/>
                </a:cubicBezTo>
                <a:cubicBezTo>
                  <a:pt x="1019117" y="83708"/>
                  <a:pt x="1003725" y="76867"/>
                  <a:pt x="990011" y="63154"/>
                </a:cubicBezTo>
                <a:cubicBezTo>
                  <a:pt x="976299" y="49441"/>
                  <a:pt x="969458" y="34049"/>
                  <a:pt x="974731" y="28775"/>
                </a:cubicBezTo>
                <a:cubicBezTo>
                  <a:pt x="976050" y="27456"/>
                  <a:pt x="978002" y="26895"/>
                  <a:pt x="980401" y="27009"/>
                </a:cubicBezTo>
                <a:close/>
                <a:moveTo>
                  <a:pt x="743910" y="27009"/>
                </a:moveTo>
                <a:cubicBezTo>
                  <a:pt x="751107" y="27350"/>
                  <a:pt x="762336" y="33770"/>
                  <a:pt x="772621" y="44054"/>
                </a:cubicBezTo>
                <a:cubicBezTo>
                  <a:pt x="786334" y="57767"/>
                  <a:pt x="793175" y="73160"/>
                  <a:pt x="787901" y="78434"/>
                </a:cubicBezTo>
                <a:cubicBezTo>
                  <a:pt x="782627" y="83708"/>
                  <a:pt x="767234" y="76867"/>
                  <a:pt x="753521" y="63154"/>
                </a:cubicBezTo>
                <a:cubicBezTo>
                  <a:pt x="739808" y="49441"/>
                  <a:pt x="732967" y="34049"/>
                  <a:pt x="738242" y="28775"/>
                </a:cubicBezTo>
                <a:cubicBezTo>
                  <a:pt x="739560" y="27456"/>
                  <a:pt x="741511" y="26895"/>
                  <a:pt x="743910" y="27009"/>
                </a:cubicBezTo>
                <a:close/>
                <a:moveTo>
                  <a:pt x="507420" y="27009"/>
                </a:moveTo>
                <a:cubicBezTo>
                  <a:pt x="514617" y="27350"/>
                  <a:pt x="525847" y="33770"/>
                  <a:pt x="536131" y="44054"/>
                </a:cubicBezTo>
                <a:cubicBezTo>
                  <a:pt x="549845" y="57767"/>
                  <a:pt x="556685" y="73160"/>
                  <a:pt x="551411" y="78434"/>
                </a:cubicBezTo>
                <a:cubicBezTo>
                  <a:pt x="546137" y="83708"/>
                  <a:pt x="530745" y="76867"/>
                  <a:pt x="517032" y="63154"/>
                </a:cubicBezTo>
                <a:cubicBezTo>
                  <a:pt x="503319" y="49441"/>
                  <a:pt x="496478" y="34049"/>
                  <a:pt x="501752" y="28775"/>
                </a:cubicBezTo>
                <a:cubicBezTo>
                  <a:pt x="503070" y="27456"/>
                  <a:pt x="505021" y="26895"/>
                  <a:pt x="507420" y="27009"/>
                </a:cubicBezTo>
                <a:close/>
                <a:moveTo>
                  <a:pt x="270933" y="27009"/>
                </a:moveTo>
                <a:cubicBezTo>
                  <a:pt x="278129" y="27350"/>
                  <a:pt x="289359" y="33770"/>
                  <a:pt x="299644" y="44054"/>
                </a:cubicBezTo>
                <a:cubicBezTo>
                  <a:pt x="313357" y="57767"/>
                  <a:pt x="320198" y="73160"/>
                  <a:pt x="314923" y="78434"/>
                </a:cubicBezTo>
                <a:cubicBezTo>
                  <a:pt x="309649" y="83708"/>
                  <a:pt x="294257" y="76867"/>
                  <a:pt x="280544" y="63154"/>
                </a:cubicBezTo>
                <a:cubicBezTo>
                  <a:pt x="266831" y="49441"/>
                  <a:pt x="259990" y="34049"/>
                  <a:pt x="265264" y="28775"/>
                </a:cubicBezTo>
                <a:cubicBezTo>
                  <a:pt x="266583" y="27456"/>
                  <a:pt x="268534" y="26895"/>
                  <a:pt x="270933" y="27009"/>
                </a:cubicBezTo>
                <a:close/>
                <a:moveTo>
                  <a:pt x="34443" y="27009"/>
                </a:moveTo>
                <a:cubicBezTo>
                  <a:pt x="41640" y="27350"/>
                  <a:pt x="52869" y="33770"/>
                  <a:pt x="63154" y="44054"/>
                </a:cubicBezTo>
                <a:cubicBezTo>
                  <a:pt x="76867" y="57767"/>
                  <a:pt x="83708" y="73160"/>
                  <a:pt x="78434" y="78434"/>
                </a:cubicBezTo>
                <a:cubicBezTo>
                  <a:pt x="73159" y="83708"/>
                  <a:pt x="57767" y="76867"/>
                  <a:pt x="44054" y="63154"/>
                </a:cubicBezTo>
                <a:cubicBezTo>
                  <a:pt x="30341" y="49441"/>
                  <a:pt x="23500" y="34049"/>
                  <a:pt x="28774" y="28775"/>
                </a:cubicBezTo>
                <a:cubicBezTo>
                  <a:pt x="30093" y="27456"/>
                  <a:pt x="32044" y="26895"/>
                  <a:pt x="34443" y="27009"/>
                </a:cubicBezTo>
                <a:close/>
                <a:moveTo>
                  <a:pt x="9397523" y="27008"/>
                </a:moveTo>
                <a:cubicBezTo>
                  <a:pt x="9399922" y="26894"/>
                  <a:pt x="9401873" y="27456"/>
                  <a:pt x="9403191" y="28774"/>
                </a:cubicBezTo>
                <a:cubicBezTo>
                  <a:pt x="9408466" y="34049"/>
                  <a:pt x="9401625" y="49441"/>
                  <a:pt x="9387911" y="63154"/>
                </a:cubicBezTo>
                <a:cubicBezTo>
                  <a:pt x="9374198" y="76867"/>
                  <a:pt x="9358806" y="83708"/>
                  <a:pt x="9353532" y="78434"/>
                </a:cubicBezTo>
                <a:cubicBezTo>
                  <a:pt x="9348257" y="73160"/>
                  <a:pt x="9355098" y="57767"/>
                  <a:pt x="9368812" y="44054"/>
                </a:cubicBezTo>
                <a:cubicBezTo>
                  <a:pt x="9379096" y="33769"/>
                  <a:pt x="9390326" y="27350"/>
                  <a:pt x="9397523" y="27008"/>
                </a:cubicBezTo>
                <a:close/>
                <a:moveTo>
                  <a:pt x="9161039" y="27008"/>
                </a:moveTo>
                <a:cubicBezTo>
                  <a:pt x="9163438" y="26894"/>
                  <a:pt x="9165389" y="27456"/>
                  <a:pt x="9166707" y="28774"/>
                </a:cubicBezTo>
                <a:cubicBezTo>
                  <a:pt x="9171982" y="34049"/>
                  <a:pt x="9165141" y="49441"/>
                  <a:pt x="9151427" y="63154"/>
                </a:cubicBezTo>
                <a:cubicBezTo>
                  <a:pt x="9137714" y="76867"/>
                  <a:pt x="9122322" y="83708"/>
                  <a:pt x="9117048" y="78434"/>
                </a:cubicBezTo>
                <a:cubicBezTo>
                  <a:pt x="9111773" y="73160"/>
                  <a:pt x="9118614" y="57767"/>
                  <a:pt x="9132328" y="44054"/>
                </a:cubicBezTo>
                <a:cubicBezTo>
                  <a:pt x="9142612" y="33769"/>
                  <a:pt x="9153842" y="27350"/>
                  <a:pt x="9161039" y="27008"/>
                </a:cubicBezTo>
                <a:close/>
                <a:moveTo>
                  <a:pt x="8924549" y="27008"/>
                </a:moveTo>
                <a:cubicBezTo>
                  <a:pt x="8926948" y="26894"/>
                  <a:pt x="8928899" y="27456"/>
                  <a:pt x="8930217" y="28774"/>
                </a:cubicBezTo>
                <a:cubicBezTo>
                  <a:pt x="8935492" y="34049"/>
                  <a:pt x="8928651" y="49441"/>
                  <a:pt x="8914937" y="63154"/>
                </a:cubicBezTo>
                <a:cubicBezTo>
                  <a:pt x="8901224" y="76867"/>
                  <a:pt x="8885832" y="83708"/>
                  <a:pt x="8880558" y="78434"/>
                </a:cubicBezTo>
                <a:cubicBezTo>
                  <a:pt x="8875283" y="73160"/>
                  <a:pt x="8882124" y="57767"/>
                  <a:pt x="8895838" y="44054"/>
                </a:cubicBezTo>
                <a:cubicBezTo>
                  <a:pt x="8906122" y="33769"/>
                  <a:pt x="8917352" y="27350"/>
                  <a:pt x="8924549" y="27008"/>
                </a:cubicBezTo>
                <a:close/>
                <a:moveTo>
                  <a:pt x="8688060" y="27008"/>
                </a:moveTo>
                <a:cubicBezTo>
                  <a:pt x="8690459" y="26894"/>
                  <a:pt x="8692410" y="27456"/>
                  <a:pt x="8693728" y="28774"/>
                </a:cubicBezTo>
                <a:cubicBezTo>
                  <a:pt x="8699003" y="34049"/>
                  <a:pt x="8692162" y="49441"/>
                  <a:pt x="8678448" y="63154"/>
                </a:cubicBezTo>
                <a:cubicBezTo>
                  <a:pt x="8664735" y="76867"/>
                  <a:pt x="8649343" y="83708"/>
                  <a:pt x="8644069" y="78434"/>
                </a:cubicBezTo>
                <a:cubicBezTo>
                  <a:pt x="8638794" y="73160"/>
                  <a:pt x="8645635" y="57767"/>
                  <a:pt x="8659349" y="44054"/>
                </a:cubicBezTo>
                <a:cubicBezTo>
                  <a:pt x="8669633" y="33769"/>
                  <a:pt x="8680863" y="27350"/>
                  <a:pt x="8688060" y="27008"/>
                </a:cubicBezTo>
                <a:close/>
                <a:moveTo>
                  <a:pt x="8451571" y="27008"/>
                </a:moveTo>
                <a:cubicBezTo>
                  <a:pt x="8453970" y="26894"/>
                  <a:pt x="8455921" y="27456"/>
                  <a:pt x="8457239" y="28774"/>
                </a:cubicBezTo>
                <a:cubicBezTo>
                  <a:pt x="8462514" y="34049"/>
                  <a:pt x="8455673" y="49441"/>
                  <a:pt x="8441959" y="63154"/>
                </a:cubicBezTo>
                <a:cubicBezTo>
                  <a:pt x="8428246" y="76867"/>
                  <a:pt x="8412854" y="83708"/>
                  <a:pt x="8407580" y="78434"/>
                </a:cubicBezTo>
                <a:cubicBezTo>
                  <a:pt x="8402305" y="73160"/>
                  <a:pt x="8409146" y="57767"/>
                  <a:pt x="8422860" y="44054"/>
                </a:cubicBezTo>
                <a:cubicBezTo>
                  <a:pt x="8433144" y="33769"/>
                  <a:pt x="8444374" y="27350"/>
                  <a:pt x="8451571" y="27008"/>
                </a:cubicBezTo>
                <a:close/>
                <a:moveTo>
                  <a:pt x="8215081" y="27008"/>
                </a:moveTo>
                <a:cubicBezTo>
                  <a:pt x="8217480" y="26894"/>
                  <a:pt x="8219431" y="27456"/>
                  <a:pt x="8220749" y="28774"/>
                </a:cubicBezTo>
                <a:cubicBezTo>
                  <a:pt x="8226024" y="34049"/>
                  <a:pt x="8219183" y="49441"/>
                  <a:pt x="8205469" y="63154"/>
                </a:cubicBezTo>
                <a:cubicBezTo>
                  <a:pt x="8191756" y="76867"/>
                  <a:pt x="8176364" y="83708"/>
                  <a:pt x="8171090" y="78434"/>
                </a:cubicBezTo>
                <a:cubicBezTo>
                  <a:pt x="8165815" y="73160"/>
                  <a:pt x="8172656" y="57767"/>
                  <a:pt x="8186370" y="44054"/>
                </a:cubicBezTo>
                <a:cubicBezTo>
                  <a:pt x="8196654" y="33769"/>
                  <a:pt x="8207884" y="27350"/>
                  <a:pt x="8215081" y="27008"/>
                </a:cubicBezTo>
                <a:close/>
                <a:moveTo>
                  <a:pt x="7978591" y="27008"/>
                </a:moveTo>
                <a:cubicBezTo>
                  <a:pt x="7980990" y="26894"/>
                  <a:pt x="7982940" y="27456"/>
                  <a:pt x="7984259" y="28774"/>
                </a:cubicBezTo>
                <a:cubicBezTo>
                  <a:pt x="7989533" y="34049"/>
                  <a:pt x="7982692" y="49441"/>
                  <a:pt x="7968979" y="63154"/>
                </a:cubicBezTo>
                <a:cubicBezTo>
                  <a:pt x="7955266" y="76867"/>
                  <a:pt x="7939874" y="83708"/>
                  <a:pt x="7934599" y="78434"/>
                </a:cubicBezTo>
                <a:cubicBezTo>
                  <a:pt x="7929325" y="73160"/>
                  <a:pt x="7936166" y="57767"/>
                  <a:pt x="7949879" y="44054"/>
                </a:cubicBezTo>
                <a:cubicBezTo>
                  <a:pt x="7960164" y="33769"/>
                  <a:pt x="7971394" y="27350"/>
                  <a:pt x="7978591" y="27008"/>
                </a:cubicBezTo>
                <a:close/>
                <a:moveTo>
                  <a:pt x="7742103" y="27008"/>
                </a:moveTo>
                <a:cubicBezTo>
                  <a:pt x="7744502" y="26894"/>
                  <a:pt x="7746452" y="27456"/>
                  <a:pt x="7747771" y="28774"/>
                </a:cubicBezTo>
                <a:cubicBezTo>
                  <a:pt x="7753045" y="34049"/>
                  <a:pt x="7746204" y="49441"/>
                  <a:pt x="7732491" y="63154"/>
                </a:cubicBezTo>
                <a:cubicBezTo>
                  <a:pt x="7718778" y="76867"/>
                  <a:pt x="7703386" y="83708"/>
                  <a:pt x="7698111" y="78434"/>
                </a:cubicBezTo>
                <a:cubicBezTo>
                  <a:pt x="7692837" y="73160"/>
                  <a:pt x="7699678" y="57767"/>
                  <a:pt x="7713391" y="44054"/>
                </a:cubicBezTo>
                <a:cubicBezTo>
                  <a:pt x="7723676" y="33769"/>
                  <a:pt x="7734906" y="27350"/>
                  <a:pt x="7742103" y="27008"/>
                </a:cubicBezTo>
                <a:close/>
                <a:moveTo>
                  <a:pt x="7505613" y="27008"/>
                </a:moveTo>
                <a:cubicBezTo>
                  <a:pt x="7508012" y="26894"/>
                  <a:pt x="7509962" y="27456"/>
                  <a:pt x="7511281" y="28774"/>
                </a:cubicBezTo>
                <a:cubicBezTo>
                  <a:pt x="7516555" y="34049"/>
                  <a:pt x="7509714" y="49441"/>
                  <a:pt x="7496001" y="63154"/>
                </a:cubicBezTo>
                <a:cubicBezTo>
                  <a:pt x="7482288" y="76867"/>
                  <a:pt x="7466896" y="83708"/>
                  <a:pt x="7461621" y="78434"/>
                </a:cubicBezTo>
                <a:cubicBezTo>
                  <a:pt x="7456347" y="73160"/>
                  <a:pt x="7463188" y="57767"/>
                  <a:pt x="7476901" y="44054"/>
                </a:cubicBezTo>
                <a:cubicBezTo>
                  <a:pt x="7487186" y="33769"/>
                  <a:pt x="7498416" y="27350"/>
                  <a:pt x="7505613" y="27008"/>
                </a:cubicBezTo>
                <a:close/>
                <a:moveTo>
                  <a:pt x="7269123" y="27008"/>
                </a:moveTo>
                <a:cubicBezTo>
                  <a:pt x="7271522" y="26894"/>
                  <a:pt x="7273472" y="27456"/>
                  <a:pt x="7274791" y="28774"/>
                </a:cubicBezTo>
                <a:cubicBezTo>
                  <a:pt x="7280065" y="34049"/>
                  <a:pt x="7273224" y="49441"/>
                  <a:pt x="7259511" y="63154"/>
                </a:cubicBezTo>
                <a:cubicBezTo>
                  <a:pt x="7245798" y="76867"/>
                  <a:pt x="7230406" y="83708"/>
                  <a:pt x="7225131" y="78434"/>
                </a:cubicBezTo>
                <a:cubicBezTo>
                  <a:pt x="7219857" y="73160"/>
                  <a:pt x="7226698" y="57767"/>
                  <a:pt x="7240411" y="44054"/>
                </a:cubicBezTo>
                <a:cubicBezTo>
                  <a:pt x="7250696" y="33769"/>
                  <a:pt x="7261926" y="27350"/>
                  <a:pt x="7269123" y="27008"/>
                </a:cubicBezTo>
                <a:close/>
                <a:moveTo>
                  <a:pt x="7032635" y="27008"/>
                </a:moveTo>
                <a:cubicBezTo>
                  <a:pt x="7035034" y="26894"/>
                  <a:pt x="7036984" y="27456"/>
                  <a:pt x="7038303" y="28774"/>
                </a:cubicBezTo>
                <a:cubicBezTo>
                  <a:pt x="7043577" y="34049"/>
                  <a:pt x="7036736" y="49441"/>
                  <a:pt x="7023023" y="63154"/>
                </a:cubicBezTo>
                <a:cubicBezTo>
                  <a:pt x="7009310" y="76867"/>
                  <a:pt x="6993918" y="83708"/>
                  <a:pt x="6988643" y="78434"/>
                </a:cubicBezTo>
                <a:cubicBezTo>
                  <a:pt x="6983369" y="73160"/>
                  <a:pt x="6990210" y="57767"/>
                  <a:pt x="7003923" y="44054"/>
                </a:cubicBezTo>
                <a:cubicBezTo>
                  <a:pt x="7014208" y="33769"/>
                  <a:pt x="7025438" y="27350"/>
                  <a:pt x="7032635" y="27008"/>
                </a:cubicBezTo>
                <a:close/>
                <a:moveTo>
                  <a:pt x="6796145" y="27008"/>
                </a:moveTo>
                <a:cubicBezTo>
                  <a:pt x="6798544" y="26894"/>
                  <a:pt x="6800494" y="27456"/>
                  <a:pt x="6801813" y="28774"/>
                </a:cubicBezTo>
                <a:cubicBezTo>
                  <a:pt x="6807087" y="34049"/>
                  <a:pt x="6800246" y="49441"/>
                  <a:pt x="6786533" y="63154"/>
                </a:cubicBezTo>
                <a:cubicBezTo>
                  <a:pt x="6772820" y="76867"/>
                  <a:pt x="6757428" y="83708"/>
                  <a:pt x="6752153" y="78434"/>
                </a:cubicBezTo>
                <a:cubicBezTo>
                  <a:pt x="6746879" y="73160"/>
                  <a:pt x="6753720" y="57767"/>
                  <a:pt x="6767433" y="44054"/>
                </a:cubicBezTo>
                <a:cubicBezTo>
                  <a:pt x="6777718" y="33769"/>
                  <a:pt x="6788948" y="27350"/>
                  <a:pt x="6796145" y="27008"/>
                </a:cubicBezTo>
                <a:close/>
                <a:moveTo>
                  <a:pt x="6559655" y="27008"/>
                </a:moveTo>
                <a:cubicBezTo>
                  <a:pt x="6562054" y="26894"/>
                  <a:pt x="6564004" y="27456"/>
                  <a:pt x="6565323" y="28774"/>
                </a:cubicBezTo>
                <a:cubicBezTo>
                  <a:pt x="6570597" y="34049"/>
                  <a:pt x="6563756" y="49441"/>
                  <a:pt x="6550043" y="63154"/>
                </a:cubicBezTo>
                <a:cubicBezTo>
                  <a:pt x="6536330" y="76867"/>
                  <a:pt x="6520938" y="83708"/>
                  <a:pt x="6515663" y="78434"/>
                </a:cubicBezTo>
                <a:cubicBezTo>
                  <a:pt x="6510389" y="73160"/>
                  <a:pt x="6517230" y="57767"/>
                  <a:pt x="6530943" y="44054"/>
                </a:cubicBezTo>
                <a:cubicBezTo>
                  <a:pt x="6541228" y="33769"/>
                  <a:pt x="6552458" y="27350"/>
                  <a:pt x="6559655" y="27008"/>
                </a:cubicBezTo>
                <a:close/>
                <a:moveTo>
                  <a:pt x="6323167" y="27008"/>
                </a:moveTo>
                <a:cubicBezTo>
                  <a:pt x="6325566" y="26894"/>
                  <a:pt x="6327516" y="27456"/>
                  <a:pt x="6328835" y="28774"/>
                </a:cubicBezTo>
                <a:cubicBezTo>
                  <a:pt x="6334109" y="34049"/>
                  <a:pt x="6327268" y="49441"/>
                  <a:pt x="6313555" y="63154"/>
                </a:cubicBezTo>
                <a:cubicBezTo>
                  <a:pt x="6299842" y="76867"/>
                  <a:pt x="6284450" y="83708"/>
                  <a:pt x="6279175" y="78434"/>
                </a:cubicBezTo>
                <a:cubicBezTo>
                  <a:pt x="6273901" y="73160"/>
                  <a:pt x="6280742" y="57767"/>
                  <a:pt x="6294455" y="44054"/>
                </a:cubicBezTo>
                <a:cubicBezTo>
                  <a:pt x="6304740" y="33769"/>
                  <a:pt x="6315970" y="27350"/>
                  <a:pt x="6323167" y="27008"/>
                </a:cubicBezTo>
                <a:close/>
                <a:moveTo>
                  <a:pt x="6086677" y="27008"/>
                </a:moveTo>
                <a:cubicBezTo>
                  <a:pt x="6089076" y="26894"/>
                  <a:pt x="6091026" y="27456"/>
                  <a:pt x="6092345" y="28774"/>
                </a:cubicBezTo>
                <a:cubicBezTo>
                  <a:pt x="6097619" y="34049"/>
                  <a:pt x="6090778" y="49441"/>
                  <a:pt x="6077065" y="63154"/>
                </a:cubicBezTo>
                <a:cubicBezTo>
                  <a:pt x="6063352" y="76867"/>
                  <a:pt x="6047960" y="83708"/>
                  <a:pt x="6042685" y="78434"/>
                </a:cubicBezTo>
                <a:cubicBezTo>
                  <a:pt x="6037411" y="73160"/>
                  <a:pt x="6044252" y="57767"/>
                  <a:pt x="6057965" y="44054"/>
                </a:cubicBezTo>
                <a:cubicBezTo>
                  <a:pt x="6068250" y="33769"/>
                  <a:pt x="6079480" y="27350"/>
                  <a:pt x="6086677" y="27008"/>
                </a:cubicBezTo>
                <a:close/>
                <a:moveTo>
                  <a:pt x="5850188" y="27008"/>
                </a:moveTo>
                <a:cubicBezTo>
                  <a:pt x="5852587" y="26894"/>
                  <a:pt x="5854537" y="27456"/>
                  <a:pt x="5855856" y="28774"/>
                </a:cubicBezTo>
                <a:cubicBezTo>
                  <a:pt x="5861130" y="34049"/>
                  <a:pt x="5854289" y="49441"/>
                  <a:pt x="5840576" y="63154"/>
                </a:cubicBezTo>
                <a:cubicBezTo>
                  <a:pt x="5826863" y="76867"/>
                  <a:pt x="5811471" y="83708"/>
                  <a:pt x="5806196" y="78434"/>
                </a:cubicBezTo>
                <a:cubicBezTo>
                  <a:pt x="5800922" y="73160"/>
                  <a:pt x="5807763" y="57767"/>
                  <a:pt x="5821476" y="44054"/>
                </a:cubicBezTo>
                <a:cubicBezTo>
                  <a:pt x="5831761" y="33769"/>
                  <a:pt x="5842991" y="27350"/>
                  <a:pt x="5850188" y="27008"/>
                </a:cubicBezTo>
                <a:close/>
                <a:moveTo>
                  <a:pt x="5613699" y="27008"/>
                </a:moveTo>
                <a:cubicBezTo>
                  <a:pt x="5616098" y="26894"/>
                  <a:pt x="5618048" y="27456"/>
                  <a:pt x="5619367" y="28774"/>
                </a:cubicBezTo>
                <a:cubicBezTo>
                  <a:pt x="5624641" y="34049"/>
                  <a:pt x="5617800" y="49441"/>
                  <a:pt x="5604087" y="63154"/>
                </a:cubicBezTo>
                <a:cubicBezTo>
                  <a:pt x="5590374" y="76867"/>
                  <a:pt x="5574982" y="83708"/>
                  <a:pt x="5569707" y="78434"/>
                </a:cubicBezTo>
                <a:cubicBezTo>
                  <a:pt x="5564433" y="73160"/>
                  <a:pt x="5571274" y="57767"/>
                  <a:pt x="5584987" y="44054"/>
                </a:cubicBezTo>
                <a:cubicBezTo>
                  <a:pt x="5595272" y="33769"/>
                  <a:pt x="5606502" y="27350"/>
                  <a:pt x="5613699" y="27008"/>
                </a:cubicBezTo>
                <a:close/>
                <a:moveTo>
                  <a:pt x="5377209" y="27008"/>
                </a:moveTo>
                <a:cubicBezTo>
                  <a:pt x="5379608" y="26894"/>
                  <a:pt x="5381558" y="27456"/>
                  <a:pt x="5382877" y="28774"/>
                </a:cubicBezTo>
                <a:cubicBezTo>
                  <a:pt x="5388151" y="34049"/>
                  <a:pt x="5381310" y="49441"/>
                  <a:pt x="5367597" y="63154"/>
                </a:cubicBezTo>
                <a:cubicBezTo>
                  <a:pt x="5353884" y="76867"/>
                  <a:pt x="5338492" y="83708"/>
                  <a:pt x="5333217" y="78434"/>
                </a:cubicBezTo>
                <a:cubicBezTo>
                  <a:pt x="5327943" y="73160"/>
                  <a:pt x="5334784" y="57767"/>
                  <a:pt x="5348497" y="44054"/>
                </a:cubicBezTo>
                <a:cubicBezTo>
                  <a:pt x="5358782" y="33769"/>
                  <a:pt x="5370012" y="27350"/>
                  <a:pt x="5377209" y="27008"/>
                </a:cubicBezTo>
                <a:close/>
                <a:moveTo>
                  <a:pt x="5140720" y="27008"/>
                </a:moveTo>
                <a:cubicBezTo>
                  <a:pt x="5143119" y="26894"/>
                  <a:pt x="5145069" y="27456"/>
                  <a:pt x="5146388" y="28774"/>
                </a:cubicBezTo>
                <a:cubicBezTo>
                  <a:pt x="5151662" y="34049"/>
                  <a:pt x="5144821" y="49441"/>
                  <a:pt x="5131108" y="63154"/>
                </a:cubicBezTo>
                <a:cubicBezTo>
                  <a:pt x="5117395" y="76867"/>
                  <a:pt x="5102003" y="83708"/>
                  <a:pt x="5096728" y="78434"/>
                </a:cubicBezTo>
                <a:cubicBezTo>
                  <a:pt x="5091454" y="73160"/>
                  <a:pt x="5098295" y="57767"/>
                  <a:pt x="5112008" y="44054"/>
                </a:cubicBezTo>
                <a:cubicBezTo>
                  <a:pt x="5122293" y="33769"/>
                  <a:pt x="5133523" y="27350"/>
                  <a:pt x="5140720" y="27008"/>
                </a:cubicBezTo>
                <a:close/>
                <a:moveTo>
                  <a:pt x="4904230" y="27008"/>
                </a:moveTo>
                <a:cubicBezTo>
                  <a:pt x="4906629" y="26894"/>
                  <a:pt x="4908579" y="27456"/>
                  <a:pt x="4909898" y="28774"/>
                </a:cubicBezTo>
                <a:cubicBezTo>
                  <a:pt x="4915172" y="34049"/>
                  <a:pt x="4908331" y="49441"/>
                  <a:pt x="4894618" y="63154"/>
                </a:cubicBezTo>
                <a:cubicBezTo>
                  <a:pt x="4880905" y="76867"/>
                  <a:pt x="4865513" y="83708"/>
                  <a:pt x="4860238" y="78434"/>
                </a:cubicBezTo>
                <a:cubicBezTo>
                  <a:pt x="4854964" y="73160"/>
                  <a:pt x="4861805" y="57767"/>
                  <a:pt x="4875518" y="44054"/>
                </a:cubicBezTo>
                <a:cubicBezTo>
                  <a:pt x="4885803" y="33769"/>
                  <a:pt x="4897033" y="27350"/>
                  <a:pt x="4904230" y="27008"/>
                </a:cubicBezTo>
                <a:close/>
                <a:moveTo>
                  <a:pt x="4655326" y="27008"/>
                </a:moveTo>
                <a:cubicBezTo>
                  <a:pt x="4657725" y="26894"/>
                  <a:pt x="4659675" y="27456"/>
                  <a:pt x="4660994" y="28774"/>
                </a:cubicBezTo>
                <a:cubicBezTo>
                  <a:pt x="4666268" y="34049"/>
                  <a:pt x="4659427" y="49441"/>
                  <a:pt x="4645714" y="63154"/>
                </a:cubicBezTo>
                <a:cubicBezTo>
                  <a:pt x="4632001" y="76867"/>
                  <a:pt x="4616609" y="83708"/>
                  <a:pt x="4611334" y="78434"/>
                </a:cubicBezTo>
                <a:cubicBezTo>
                  <a:pt x="4606060" y="73160"/>
                  <a:pt x="4612901" y="57767"/>
                  <a:pt x="4626614" y="44054"/>
                </a:cubicBezTo>
                <a:cubicBezTo>
                  <a:pt x="4636899" y="33769"/>
                  <a:pt x="4648129" y="27350"/>
                  <a:pt x="4655326" y="27008"/>
                </a:cubicBezTo>
                <a:close/>
                <a:moveTo>
                  <a:pt x="4418841" y="27008"/>
                </a:moveTo>
                <a:cubicBezTo>
                  <a:pt x="4421240" y="26894"/>
                  <a:pt x="4423190" y="27456"/>
                  <a:pt x="4424509" y="28774"/>
                </a:cubicBezTo>
                <a:cubicBezTo>
                  <a:pt x="4429783" y="34049"/>
                  <a:pt x="4422942" y="49441"/>
                  <a:pt x="4409229" y="63154"/>
                </a:cubicBezTo>
                <a:cubicBezTo>
                  <a:pt x="4395516" y="76867"/>
                  <a:pt x="4380124" y="83708"/>
                  <a:pt x="4374849" y="78434"/>
                </a:cubicBezTo>
                <a:cubicBezTo>
                  <a:pt x="4369575" y="73160"/>
                  <a:pt x="4376416" y="57767"/>
                  <a:pt x="4390129" y="44054"/>
                </a:cubicBezTo>
                <a:cubicBezTo>
                  <a:pt x="4400414" y="33769"/>
                  <a:pt x="4411644" y="27350"/>
                  <a:pt x="4418841" y="27008"/>
                </a:cubicBezTo>
                <a:close/>
                <a:moveTo>
                  <a:pt x="4182352" y="27008"/>
                </a:moveTo>
                <a:cubicBezTo>
                  <a:pt x="4184751" y="26894"/>
                  <a:pt x="4186701" y="27456"/>
                  <a:pt x="4188020" y="28774"/>
                </a:cubicBezTo>
                <a:cubicBezTo>
                  <a:pt x="4193294" y="34049"/>
                  <a:pt x="4186453" y="49441"/>
                  <a:pt x="4172740" y="63154"/>
                </a:cubicBezTo>
                <a:cubicBezTo>
                  <a:pt x="4159027" y="76867"/>
                  <a:pt x="4143635" y="83708"/>
                  <a:pt x="4138360" y="78434"/>
                </a:cubicBezTo>
                <a:cubicBezTo>
                  <a:pt x="4133086" y="73160"/>
                  <a:pt x="4139927" y="57767"/>
                  <a:pt x="4153640" y="44054"/>
                </a:cubicBezTo>
                <a:cubicBezTo>
                  <a:pt x="4163925" y="33769"/>
                  <a:pt x="4175155" y="27350"/>
                  <a:pt x="4182352" y="27008"/>
                </a:cubicBezTo>
                <a:close/>
                <a:moveTo>
                  <a:pt x="3945866" y="27008"/>
                </a:moveTo>
                <a:cubicBezTo>
                  <a:pt x="3948265" y="26894"/>
                  <a:pt x="3950216" y="27456"/>
                  <a:pt x="3951534" y="28774"/>
                </a:cubicBezTo>
                <a:cubicBezTo>
                  <a:pt x="3956804" y="34049"/>
                  <a:pt x="3949967" y="49441"/>
                  <a:pt x="3936255" y="63154"/>
                </a:cubicBezTo>
                <a:cubicBezTo>
                  <a:pt x="3922541" y="76867"/>
                  <a:pt x="3907149" y="83708"/>
                  <a:pt x="3901875" y="78434"/>
                </a:cubicBezTo>
                <a:cubicBezTo>
                  <a:pt x="3896601" y="73160"/>
                  <a:pt x="3903442" y="57767"/>
                  <a:pt x="3917154" y="44054"/>
                </a:cubicBezTo>
                <a:cubicBezTo>
                  <a:pt x="3927439" y="33769"/>
                  <a:pt x="3938669" y="27350"/>
                  <a:pt x="3945866" y="27008"/>
                </a:cubicBezTo>
                <a:close/>
                <a:moveTo>
                  <a:pt x="3709377" y="27008"/>
                </a:moveTo>
                <a:cubicBezTo>
                  <a:pt x="3711776" y="26894"/>
                  <a:pt x="3713727" y="27456"/>
                  <a:pt x="3715046" y="28774"/>
                </a:cubicBezTo>
                <a:cubicBezTo>
                  <a:pt x="3720320" y="34049"/>
                  <a:pt x="3713479" y="49441"/>
                  <a:pt x="3699766" y="63154"/>
                </a:cubicBezTo>
                <a:cubicBezTo>
                  <a:pt x="3686053" y="76867"/>
                  <a:pt x="3670660" y="83708"/>
                  <a:pt x="3665386" y="78434"/>
                </a:cubicBezTo>
                <a:cubicBezTo>
                  <a:pt x="3660112" y="73160"/>
                  <a:pt x="3666953" y="57767"/>
                  <a:pt x="3680666" y="44054"/>
                </a:cubicBezTo>
                <a:cubicBezTo>
                  <a:pt x="3690951" y="33769"/>
                  <a:pt x="3702180" y="27350"/>
                  <a:pt x="3709377" y="27008"/>
                </a:cubicBezTo>
                <a:close/>
                <a:moveTo>
                  <a:pt x="3472888" y="27008"/>
                </a:moveTo>
                <a:cubicBezTo>
                  <a:pt x="3475287" y="26894"/>
                  <a:pt x="3477239" y="27456"/>
                  <a:pt x="3478557" y="28774"/>
                </a:cubicBezTo>
                <a:cubicBezTo>
                  <a:pt x="3483831" y="34049"/>
                  <a:pt x="3476990" y="49441"/>
                  <a:pt x="3463277" y="63154"/>
                </a:cubicBezTo>
                <a:cubicBezTo>
                  <a:pt x="3449564" y="76867"/>
                  <a:pt x="3434172" y="83708"/>
                  <a:pt x="3428897" y="78434"/>
                </a:cubicBezTo>
                <a:cubicBezTo>
                  <a:pt x="3423623" y="73160"/>
                  <a:pt x="3430464" y="57767"/>
                  <a:pt x="3444177" y="44054"/>
                </a:cubicBezTo>
                <a:cubicBezTo>
                  <a:pt x="3454462" y="33769"/>
                  <a:pt x="3465691" y="27350"/>
                  <a:pt x="3472888" y="27008"/>
                </a:cubicBezTo>
                <a:close/>
                <a:moveTo>
                  <a:pt x="3236398" y="27008"/>
                </a:moveTo>
                <a:cubicBezTo>
                  <a:pt x="3238797" y="26894"/>
                  <a:pt x="3240749" y="27456"/>
                  <a:pt x="3242066" y="28774"/>
                </a:cubicBezTo>
                <a:cubicBezTo>
                  <a:pt x="3247342" y="34049"/>
                  <a:pt x="3240500" y="49441"/>
                  <a:pt x="3226787" y="63154"/>
                </a:cubicBezTo>
                <a:cubicBezTo>
                  <a:pt x="3213074" y="76867"/>
                  <a:pt x="3197681" y="83708"/>
                  <a:pt x="3192407" y="78434"/>
                </a:cubicBezTo>
                <a:cubicBezTo>
                  <a:pt x="3187133" y="73160"/>
                  <a:pt x="3193974" y="57767"/>
                  <a:pt x="3207688" y="44054"/>
                </a:cubicBezTo>
                <a:cubicBezTo>
                  <a:pt x="3217971" y="33769"/>
                  <a:pt x="3229202" y="27350"/>
                  <a:pt x="3236398" y="27008"/>
                </a:cubicBezTo>
                <a:close/>
                <a:moveTo>
                  <a:pt x="2999910" y="27008"/>
                </a:moveTo>
                <a:cubicBezTo>
                  <a:pt x="3002309" y="26894"/>
                  <a:pt x="3004260" y="27456"/>
                  <a:pt x="3005578" y="28774"/>
                </a:cubicBezTo>
                <a:cubicBezTo>
                  <a:pt x="3010853" y="34049"/>
                  <a:pt x="3004012" y="49441"/>
                  <a:pt x="2990299" y="63154"/>
                </a:cubicBezTo>
                <a:cubicBezTo>
                  <a:pt x="2976584" y="76867"/>
                  <a:pt x="2961192" y="83708"/>
                  <a:pt x="2955918" y="78434"/>
                </a:cubicBezTo>
                <a:cubicBezTo>
                  <a:pt x="2950644" y="73160"/>
                  <a:pt x="2957485" y="57767"/>
                  <a:pt x="2971198" y="44054"/>
                </a:cubicBezTo>
                <a:cubicBezTo>
                  <a:pt x="2981483" y="33769"/>
                  <a:pt x="2992713" y="27350"/>
                  <a:pt x="2999910" y="27008"/>
                </a:cubicBezTo>
                <a:close/>
                <a:moveTo>
                  <a:pt x="2763421" y="27008"/>
                </a:moveTo>
                <a:cubicBezTo>
                  <a:pt x="2765820" y="26894"/>
                  <a:pt x="2767770" y="27456"/>
                  <a:pt x="2769089" y="28774"/>
                </a:cubicBezTo>
                <a:cubicBezTo>
                  <a:pt x="2774364" y="34049"/>
                  <a:pt x="2767522" y="49441"/>
                  <a:pt x="2753809" y="63154"/>
                </a:cubicBezTo>
                <a:cubicBezTo>
                  <a:pt x="2740097" y="76867"/>
                  <a:pt x="2724704" y="83708"/>
                  <a:pt x="2719429" y="78434"/>
                </a:cubicBezTo>
                <a:cubicBezTo>
                  <a:pt x="2714155" y="73160"/>
                  <a:pt x="2720996" y="57767"/>
                  <a:pt x="2734709" y="44054"/>
                </a:cubicBezTo>
                <a:cubicBezTo>
                  <a:pt x="2744994" y="33769"/>
                  <a:pt x="2756224" y="27350"/>
                  <a:pt x="2763421" y="27008"/>
                </a:cubicBezTo>
                <a:close/>
                <a:moveTo>
                  <a:pt x="2526931" y="27008"/>
                </a:moveTo>
                <a:cubicBezTo>
                  <a:pt x="2529330" y="26894"/>
                  <a:pt x="2531281" y="27456"/>
                  <a:pt x="2532600" y="28774"/>
                </a:cubicBezTo>
                <a:cubicBezTo>
                  <a:pt x="2537874" y="34049"/>
                  <a:pt x="2531033" y="49441"/>
                  <a:pt x="2517320" y="63154"/>
                </a:cubicBezTo>
                <a:cubicBezTo>
                  <a:pt x="2503607" y="76867"/>
                  <a:pt x="2488214" y="83708"/>
                  <a:pt x="2482940" y="78434"/>
                </a:cubicBezTo>
                <a:cubicBezTo>
                  <a:pt x="2477666" y="73160"/>
                  <a:pt x="2484507" y="57767"/>
                  <a:pt x="2498220" y="44054"/>
                </a:cubicBezTo>
                <a:cubicBezTo>
                  <a:pt x="2508505" y="33769"/>
                  <a:pt x="2519734" y="27350"/>
                  <a:pt x="2526931" y="27008"/>
                </a:cubicBezTo>
                <a:close/>
                <a:moveTo>
                  <a:pt x="2290443" y="27008"/>
                </a:moveTo>
                <a:cubicBezTo>
                  <a:pt x="2292842" y="26894"/>
                  <a:pt x="2294793" y="27456"/>
                  <a:pt x="2296112" y="28774"/>
                </a:cubicBezTo>
                <a:cubicBezTo>
                  <a:pt x="2301386" y="34049"/>
                  <a:pt x="2294545" y="49441"/>
                  <a:pt x="2280832" y="63154"/>
                </a:cubicBezTo>
                <a:cubicBezTo>
                  <a:pt x="2267119" y="76867"/>
                  <a:pt x="2251726" y="83708"/>
                  <a:pt x="2246452" y="78434"/>
                </a:cubicBezTo>
                <a:cubicBezTo>
                  <a:pt x="2241178" y="73160"/>
                  <a:pt x="2248019" y="57767"/>
                  <a:pt x="2261732" y="44054"/>
                </a:cubicBezTo>
                <a:cubicBezTo>
                  <a:pt x="2272017" y="33769"/>
                  <a:pt x="2283246" y="27350"/>
                  <a:pt x="2290443" y="27008"/>
                </a:cubicBezTo>
                <a:close/>
                <a:moveTo>
                  <a:pt x="2053955" y="27008"/>
                </a:moveTo>
                <a:cubicBezTo>
                  <a:pt x="2056354" y="26894"/>
                  <a:pt x="2058305" y="27456"/>
                  <a:pt x="2059623" y="28774"/>
                </a:cubicBezTo>
                <a:cubicBezTo>
                  <a:pt x="2064898" y="34049"/>
                  <a:pt x="2058057" y="49441"/>
                  <a:pt x="2044344" y="63154"/>
                </a:cubicBezTo>
                <a:cubicBezTo>
                  <a:pt x="2030631" y="76867"/>
                  <a:pt x="2015238" y="83708"/>
                  <a:pt x="2009964" y="78434"/>
                </a:cubicBezTo>
                <a:cubicBezTo>
                  <a:pt x="2004690" y="73160"/>
                  <a:pt x="2011531" y="57767"/>
                  <a:pt x="2025244" y="44054"/>
                </a:cubicBezTo>
                <a:cubicBezTo>
                  <a:pt x="2035528" y="33769"/>
                  <a:pt x="2046758" y="27350"/>
                  <a:pt x="2053955" y="27008"/>
                </a:cubicBezTo>
                <a:close/>
                <a:moveTo>
                  <a:pt x="1817464" y="27008"/>
                </a:moveTo>
                <a:cubicBezTo>
                  <a:pt x="1819863" y="26894"/>
                  <a:pt x="1821815" y="27456"/>
                  <a:pt x="1823134" y="28774"/>
                </a:cubicBezTo>
                <a:cubicBezTo>
                  <a:pt x="1828407" y="34049"/>
                  <a:pt x="1821566" y="49441"/>
                  <a:pt x="1807854" y="63154"/>
                </a:cubicBezTo>
                <a:cubicBezTo>
                  <a:pt x="1794140" y="76867"/>
                  <a:pt x="1778748" y="83708"/>
                  <a:pt x="1773474" y="78434"/>
                </a:cubicBezTo>
                <a:cubicBezTo>
                  <a:pt x="1768200" y="73160"/>
                  <a:pt x="1775041" y="57767"/>
                  <a:pt x="1788753" y="44054"/>
                </a:cubicBezTo>
                <a:cubicBezTo>
                  <a:pt x="1799039" y="33769"/>
                  <a:pt x="1810268" y="27350"/>
                  <a:pt x="1817464" y="27008"/>
                </a:cubicBezTo>
                <a:close/>
                <a:moveTo>
                  <a:pt x="1580975" y="27008"/>
                </a:moveTo>
                <a:cubicBezTo>
                  <a:pt x="1583374" y="26894"/>
                  <a:pt x="1585326" y="27456"/>
                  <a:pt x="1586643" y="28774"/>
                </a:cubicBezTo>
                <a:cubicBezTo>
                  <a:pt x="1591918" y="34049"/>
                  <a:pt x="1585077" y="49441"/>
                  <a:pt x="1571364" y="63154"/>
                </a:cubicBezTo>
                <a:cubicBezTo>
                  <a:pt x="1557651" y="76867"/>
                  <a:pt x="1542258" y="83708"/>
                  <a:pt x="1536984" y="78434"/>
                </a:cubicBezTo>
                <a:cubicBezTo>
                  <a:pt x="1531710" y="73160"/>
                  <a:pt x="1538551" y="57767"/>
                  <a:pt x="1552264" y="44054"/>
                </a:cubicBezTo>
                <a:cubicBezTo>
                  <a:pt x="1562548" y="33769"/>
                  <a:pt x="1573778" y="27350"/>
                  <a:pt x="1580975" y="27008"/>
                </a:cubicBezTo>
                <a:close/>
                <a:moveTo>
                  <a:pt x="1344485" y="27008"/>
                </a:moveTo>
                <a:cubicBezTo>
                  <a:pt x="1346884" y="26894"/>
                  <a:pt x="1348834" y="27456"/>
                  <a:pt x="1350153" y="28774"/>
                </a:cubicBezTo>
                <a:cubicBezTo>
                  <a:pt x="1355428" y="34049"/>
                  <a:pt x="1348587" y="49441"/>
                  <a:pt x="1334873" y="63154"/>
                </a:cubicBezTo>
                <a:cubicBezTo>
                  <a:pt x="1321160" y="76867"/>
                  <a:pt x="1305768" y="83708"/>
                  <a:pt x="1300493" y="78434"/>
                </a:cubicBezTo>
                <a:cubicBezTo>
                  <a:pt x="1295219" y="73160"/>
                  <a:pt x="1302060" y="57767"/>
                  <a:pt x="1315773" y="44054"/>
                </a:cubicBezTo>
                <a:cubicBezTo>
                  <a:pt x="1326058" y="33769"/>
                  <a:pt x="1337288" y="27350"/>
                  <a:pt x="1344485" y="27008"/>
                </a:cubicBezTo>
                <a:close/>
                <a:moveTo>
                  <a:pt x="1107996" y="27008"/>
                </a:moveTo>
                <a:cubicBezTo>
                  <a:pt x="1110395" y="26894"/>
                  <a:pt x="1112345" y="27456"/>
                  <a:pt x="1113664" y="28774"/>
                </a:cubicBezTo>
                <a:cubicBezTo>
                  <a:pt x="1118939" y="34049"/>
                  <a:pt x="1112098" y="49441"/>
                  <a:pt x="1098384" y="63154"/>
                </a:cubicBezTo>
                <a:cubicBezTo>
                  <a:pt x="1084672" y="76867"/>
                  <a:pt x="1069279" y="83708"/>
                  <a:pt x="1064005" y="78434"/>
                </a:cubicBezTo>
                <a:cubicBezTo>
                  <a:pt x="1058730" y="73160"/>
                  <a:pt x="1065571" y="57767"/>
                  <a:pt x="1079285" y="44054"/>
                </a:cubicBezTo>
                <a:cubicBezTo>
                  <a:pt x="1089569" y="33769"/>
                  <a:pt x="1100799" y="27350"/>
                  <a:pt x="1107996" y="27008"/>
                </a:cubicBezTo>
                <a:close/>
                <a:moveTo>
                  <a:pt x="871505" y="27008"/>
                </a:moveTo>
                <a:cubicBezTo>
                  <a:pt x="873904" y="26894"/>
                  <a:pt x="875855" y="27456"/>
                  <a:pt x="877174" y="28774"/>
                </a:cubicBezTo>
                <a:cubicBezTo>
                  <a:pt x="882448" y="34049"/>
                  <a:pt x="875607" y="49441"/>
                  <a:pt x="861894" y="63154"/>
                </a:cubicBezTo>
                <a:cubicBezTo>
                  <a:pt x="848181" y="76867"/>
                  <a:pt x="832788" y="83708"/>
                  <a:pt x="827514" y="78434"/>
                </a:cubicBezTo>
                <a:cubicBezTo>
                  <a:pt x="822240" y="73160"/>
                  <a:pt x="829081" y="57767"/>
                  <a:pt x="842794" y="44054"/>
                </a:cubicBezTo>
                <a:cubicBezTo>
                  <a:pt x="853079" y="33769"/>
                  <a:pt x="864308" y="27350"/>
                  <a:pt x="871505" y="27008"/>
                </a:cubicBezTo>
                <a:close/>
                <a:moveTo>
                  <a:pt x="635016" y="27008"/>
                </a:moveTo>
                <a:cubicBezTo>
                  <a:pt x="637415" y="26894"/>
                  <a:pt x="639366" y="27456"/>
                  <a:pt x="640684" y="28774"/>
                </a:cubicBezTo>
                <a:cubicBezTo>
                  <a:pt x="645958" y="34049"/>
                  <a:pt x="639117" y="49441"/>
                  <a:pt x="625404" y="63154"/>
                </a:cubicBezTo>
                <a:cubicBezTo>
                  <a:pt x="611691" y="76867"/>
                  <a:pt x="596299" y="83708"/>
                  <a:pt x="591024" y="78434"/>
                </a:cubicBezTo>
                <a:cubicBezTo>
                  <a:pt x="585750" y="73160"/>
                  <a:pt x="592591" y="57767"/>
                  <a:pt x="606304" y="44054"/>
                </a:cubicBezTo>
                <a:cubicBezTo>
                  <a:pt x="616589" y="33769"/>
                  <a:pt x="627818" y="27350"/>
                  <a:pt x="635016" y="27008"/>
                </a:cubicBezTo>
                <a:close/>
                <a:moveTo>
                  <a:pt x="398528" y="27008"/>
                </a:moveTo>
                <a:cubicBezTo>
                  <a:pt x="400927" y="26894"/>
                  <a:pt x="402878" y="27456"/>
                  <a:pt x="404196" y="28774"/>
                </a:cubicBezTo>
                <a:cubicBezTo>
                  <a:pt x="409471" y="34049"/>
                  <a:pt x="402630" y="49441"/>
                  <a:pt x="388916" y="63154"/>
                </a:cubicBezTo>
                <a:cubicBezTo>
                  <a:pt x="375203" y="76867"/>
                  <a:pt x="359811" y="83708"/>
                  <a:pt x="354537" y="78434"/>
                </a:cubicBezTo>
                <a:cubicBezTo>
                  <a:pt x="349262" y="73160"/>
                  <a:pt x="356103" y="57767"/>
                  <a:pt x="369817" y="44054"/>
                </a:cubicBezTo>
                <a:cubicBezTo>
                  <a:pt x="380101" y="33769"/>
                  <a:pt x="391331" y="27350"/>
                  <a:pt x="398528" y="27008"/>
                </a:cubicBezTo>
                <a:close/>
                <a:moveTo>
                  <a:pt x="162038" y="27008"/>
                </a:moveTo>
                <a:cubicBezTo>
                  <a:pt x="164437" y="26894"/>
                  <a:pt x="166388" y="27456"/>
                  <a:pt x="167707" y="28774"/>
                </a:cubicBezTo>
                <a:cubicBezTo>
                  <a:pt x="172981" y="34049"/>
                  <a:pt x="166140" y="49441"/>
                  <a:pt x="152427" y="63154"/>
                </a:cubicBezTo>
                <a:cubicBezTo>
                  <a:pt x="138714" y="76867"/>
                  <a:pt x="123321" y="83708"/>
                  <a:pt x="118047" y="78434"/>
                </a:cubicBezTo>
                <a:cubicBezTo>
                  <a:pt x="112773" y="73160"/>
                  <a:pt x="119614" y="57767"/>
                  <a:pt x="133327" y="44054"/>
                </a:cubicBezTo>
                <a:cubicBezTo>
                  <a:pt x="143612" y="33769"/>
                  <a:pt x="154841" y="27350"/>
                  <a:pt x="162038" y="27008"/>
                </a:cubicBezTo>
                <a:close/>
                <a:moveTo>
                  <a:pt x="9333725" y="0"/>
                </a:moveTo>
                <a:cubicBezTo>
                  <a:pt x="9341184" y="0"/>
                  <a:pt x="9347231" y="15722"/>
                  <a:pt x="9347231" y="35115"/>
                </a:cubicBezTo>
                <a:cubicBezTo>
                  <a:pt x="9347231" y="54509"/>
                  <a:pt x="9341184" y="70230"/>
                  <a:pt x="9333725" y="70230"/>
                </a:cubicBezTo>
                <a:cubicBezTo>
                  <a:pt x="9326266" y="70230"/>
                  <a:pt x="9320219" y="54509"/>
                  <a:pt x="9320219" y="35115"/>
                </a:cubicBezTo>
                <a:cubicBezTo>
                  <a:pt x="9320219" y="15722"/>
                  <a:pt x="9326266" y="0"/>
                  <a:pt x="9333725" y="0"/>
                </a:cubicBezTo>
                <a:close/>
                <a:moveTo>
                  <a:pt x="9097241" y="0"/>
                </a:moveTo>
                <a:cubicBezTo>
                  <a:pt x="9104700" y="0"/>
                  <a:pt x="9110747" y="15722"/>
                  <a:pt x="9110747" y="35115"/>
                </a:cubicBezTo>
                <a:cubicBezTo>
                  <a:pt x="9110747" y="54509"/>
                  <a:pt x="9104700" y="70230"/>
                  <a:pt x="9097241" y="70230"/>
                </a:cubicBezTo>
                <a:cubicBezTo>
                  <a:pt x="9089782" y="70230"/>
                  <a:pt x="9083735" y="54509"/>
                  <a:pt x="9083735" y="35115"/>
                </a:cubicBezTo>
                <a:cubicBezTo>
                  <a:pt x="9083735" y="15722"/>
                  <a:pt x="9089782" y="0"/>
                  <a:pt x="9097241" y="0"/>
                </a:cubicBezTo>
                <a:close/>
                <a:moveTo>
                  <a:pt x="8860751" y="0"/>
                </a:moveTo>
                <a:cubicBezTo>
                  <a:pt x="8868210" y="0"/>
                  <a:pt x="8874257" y="15722"/>
                  <a:pt x="8874257" y="35115"/>
                </a:cubicBezTo>
                <a:cubicBezTo>
                  <a:pt x="8874257" y="54509"/>
                  <a:pt x="8868210" y="70230"/>
                  <a:pt x="8860751" y="70230"/>
                </a:cubicBezTo>
                <a:cubicBezTo>
                  <a:pt x="8853292" y="70230"/>
                  <a:pt x="8847245" y="54509"/>
                  <a:pt x="8847245" y="35115"/>
                </a:cubicBezTo>
                <a:cubicBezTo>
                  <a:pt x="8847245" y="15722"/>
                  <a:pt x="8853292" y="0"/>
                  <a:pt x="8860751" y="0"/>
                </a:cubicBezTo>
                <a:close/>
                <a:moveTo>
                  <a:pt x="8624262" y="0"/>
                </a:moveTo>
                <a:cubicBezTo>
                  <a:pt x="8631721" y="0"/>
                  <a:pt x="8637768" y="15722"/>
                  <a:pt x="8637768" y="35115"/>
                </a:cubicBezTo>
                <a:cubicBezTo>
                  <a:pt x="8637768" y="54509"/>
                  <a:pt x="8631721" y="70230"/>
                  <a:pt x="8624262" y="70230"/>
                </a:cubicBezTo>
                <a:cubicBezTo>
                  <a:pt x="8616803" y="70230"/>
                  <a:pt x="8610756" y="54509"/>
                  <a:pt x="8610756" y="35115"/>
                </a:cubicBezTo>
                <a:cubicBezTo>
                  <a:pt x="8610756" y="15722"/>
                  <a:pt x="8616803" y="0"/>
                  <a:pt x="8624262" y="0"/>
                </a:cubicBezTo>
                <a:close/>
                <a:moveTo>
                  <a:pt x="8387773" y="0"/>
                </a:moveTo>
                <a:cubicBezTo>
                  <a:pt x="8395232" y="0"/>
                  <a:pt x="8401279" y="15722"/>
                  <a:pt x="8401279" y="35115"/>
                </a:cubicBezTo>
                <a:cubicBezTo>
                  <a:pt x="8401279" y="54509"/>
                  <a:pt x="8395232" y="70230"/>
                  <a:pt x="8387773" y="70230"/>
                </a:cubicBezTo>
                <a:cubicBezTo>
                  <a:pt x="8380314" y="70230"/>
                  <a:pt x="8374267" y="54509"/>
                  <a:pt x="8374267" y="35115"/>
                </a:cubicBezTo>
                <a:cubicBezTo>
                  <a:pt x="8374267" y="15722"/>
                  <a:pt x="8380314" y="0"/>
                  <a:pt x="8387773" y="0"/>
                </a:cubicBezTo>
                <a:close/>
                <a:moveTo>
                  <a:pt x="8151283" y="0"/>
                </a:moveTo>
                <a:cubicBezTo>
                  <a:pt x="8158742" y="0"/>
                  <a:pt x="8164789" y="15722"/>
                  <a:pt x="8164789" y="35115"/>
                </a:cubicBezTo>
                <a:cubicBezTo>
                  <a:pt x="8164789" y="54509"/>
                  <a:pt x="8158742" y="70230"/>
                  <a:pt x="8151283" y="70230"/>
                </a:cubicBezTo>
                <a:cubicBezTo>
                  <a:pt x="8143824" y="70230"/>
                  <a:pt x="8137777" y="54509"/>
                  <a:pt x="8137777" y="35115"/>
                </a:cubicBezTo>
                <a:cubicBezTo>
                  <a:pt x="8137777" y="15722"/>
                  <a:pt x="8143824" y="0"/>
                  <a:pt x="8151283" y="0"/>
                </a:cubicBezTo>
                <a:close/>
                <a:moveTo>
                  <a:pt x="7914793" y="0"/>
                </a:moveTo>
                <a:cubicBezTo>
                  <a:pt x="7922252" y="0"/>
                  <a:pt x="7928299" y="15722"/>
                  <a:pt x="7928299" y="35115"/>
                </a:cubicBezTo>
                <a:cubicBezTo>
                  <a:pt x="7928299" y="54509"/>
                  <a:pt x="7922252" y="70230"/>
                  <a:pt x="7914793" y="70230"/>
                </a:cubicBezTo>
                <a:cubicBezTo>
                  <a:pt x="7907334" y="70230"/>
                  <a:pt x="7901287" y="54509"/>
                  <a:pt x="7901287" y="35115"/>
                </a:cubicBezTo>
                <a:cubicBezTo>
                  <a:pt x="7901287" y="15722"/>
                  <a:pt x="7907334" y="0"/>
                  <a:pt x="7914793" y="0"/>
                </a:cubicBezTo>
                <a:close/>
                <a:moveTo>
                  <a:pt x="7678305" y="0"/>
                </a:moveTo>
                <a:cubicBezTo>
                  <a:pt x="7685764" y="0"/>
                  <a:pt x="7691811" y="15722"/>
                  <a:pt x="7691811" y="35115"/>
                </a:cubicBezTo>
                <a:cubicBezTo>
                  <a:pt x="7691811" y="54509"/>
                  <a:pt x="7685764" y="70230"/>
                  <a:pt x="7678305" y="70230"/>
                </a:cubicBezTo>
                <a:cubicBezTo>
                  <a:pt x="7670846" y="70230"/>
                  <a:pt x="7664799" y="54509"/>
                  <a:pt x="7664799" y="35115"/>
                </a:cubicBezTo>
                <a:cubicBezTo>
                  <a:pt x="7664799" y="15722"/>
                  <a:pt x="7670846" y="0"/>
                  <a:pt x="7678305" y="0"/>
                </a:cubicBezTo>
                <a:close/>
                <a:moveTo>
                  <a:pt x="7441815" y="0"/>
                </a:moveTo>
                <a:cubicBezTo>
                  <a:pt x="7449274" y="0"/>
                  <a:pt x="7455321" y="15722"/>
                  <a:pt x="7455321" y="35115"/>
                </a:cubicBezTo>
                <a:cubicBezTo>
                  <a:pt x="7455321" y="54509"/>
                  <a:pt x="7449274" y="70230"/>
                  <a:pt x="7441815" y="70230"/>
                </a:cubicBezTo>
                <a:cubicBezTo>
                  <a:pt x="7434356" y="70230"/>
                  <a:pt x="7428309" y="54509"/>
                  <a:pt x="7428309" y="35115"/>
                </a:cubicBezTo>
                <a:cubicBezTo>
                  <a:pt x="7428309" y="15722"/>
                  <a:pt x="7434356" y="0"/>
                  <a:pt x="7441815" y="0"/>
                </a:cubicBezTo>
                <a:close/>
                <a:moveTo>
                  <a:pt x="7205325" y="0"/>
                </a:moveTo>
                <a:cubicBezTo>
                  <a:pt x="7212784" y="0"/>
                  <a:pt x="7218831" y="15722"/>
                  <a:pt x="7218831" y="35115"/>
                </a:cubicBezTo>
                <a:cubicBezTo>
                  <a:pt x="7218831" y="54509"/>
                  <a:pt x="7212784" y="70230"/>
                  <a:pt x="7205325" y="70230"/>
                </a:cubicBezTo>
                <a:cubicBezTo>
                  <a:pt x="7197866" y="70230"/>
                  <a:pt x="7191819" y="54509"/>
                  <a:pt x="7191819" y="35115"/>
                </a:cubicBezTo>
                <a:cubicBezTo>
                  <a:pt x="7191819" y="15722"/>
                  <a:pt x="7197866" y="0"/>
                  <a:pt x="7205325" y="0"/>
                </a:cubicBezTo>
                <a:close/>
                <a:moveTo>
                  <a:pt x="6968837" y="0"/>
                </a:moveTo>
                <a:cubicBezTo>
                  <a:pt x="6976296" y="0"/>
                  <a:pt x="6982343" y="15722"/>
                  <a:pt x="6982343" y="35115"/>
                </a:cubicBezTo>
                <a:cubicBezTo>
                  <a:pt x="6982343" y="54509"/>
                  <a:pt x="6976296" y="70230"/>
                  <a:pt x="6968837" y="70230"/>
                </a:cubicBezTo>
                <a:cubicBezTo>
                  <a:pt x="6961378" y="70230"/>
                  <a:pt x="6955331" y="54509"/>
                  <a:pt x="6955331" y="35115"/>
                </a:cubicBezTo>
                <a:cubicBezTo>
                  <a:pt x="6955331" y="15722"/>
                  <a:pt x="6961378" y="0"/>
                  <a:pt x="6968837" y="0"/>
                </a:cubicBezTo>
                <a:close/>
                <a:moveTo>
                  <a:pt x="6732347" y="0"/>
                </a:moveTo>
                <a:cubicBezTo>
                  <a:pt x="6739806" y="0"/>
                  <a:pt x="6745853" y="15722"/>
                  <a:pt x="6745853" y="35115"/>
                </a:cubicBezTo>
                <a:cubicBezTo>
                  <a:pt x="6745853" y="54509"/>
                  <a:pt x="6739806" y="70230"/>
                  <a:pt x="6732347" y="70230"/>
                </a:cubicBezTo>
                <a:cubicBezTo>
                  <a:pt x="6724888" y="70230"/>
                  <a:pt x="6718841" y="54509"/>
                  <a:pt x="6718841" y="35115"/>
                </a:cubicBezTo>
                <a:cubicBezTo>
                  <a:pt x="6718841" y="15722"/>
                  <a:pt x="6724888" y="0"/>
                  <a:pt x="6732347" y="0"/>
                </a:cubicBezTo>
                <a:close/>
                <a:moveTo>
                  <a:pt x="6495857" y="0"/>
                </a:moveTo>
                <a:cubicBezTo>
                  <a:pt x="6503316" y="0"/>
                  <a:pt x="6509363" y="15722"/>
                  <a:pt x="6509363" y="35115"/>
                </a:cubicBezTo>
                <a:cubicBezTo>
                  <a:pt x="6509363" y="54509"/>
                  <a:pt x="6503316" y="70230"/>
                  <a:pt x="6495857" y="70230"/>
                </a:cubicBezTo>
                <a:cubicBezTo>
                  <a:pt x="6488398" y="70230"/>
                  <a:pt x="6482351" y="54509"/>
                  <a:pt x="6482351" y="35115"/>
                </a:cubicBezTo>
                <a:cubicBezTo>
                  <a:pt x="6482351" y="15722"/>
                  <a:pt x="6488398" y="0"/>
                  <a:pt x="6495857" y="0"/>
                </a:cubicBezTo>
                <a:close/>
                <a:moveTo>
                  <a:pt x="6259369" y="0"/>
                </a:moveTo>
                <a:cubicBezTo>
                  <a:pt x="6266828" y="0"/>
                  <a:pt x="6272875" y="15722"/>
                  <a:pt x="6272875" y="35115"/>
                </a:cubicBezTo>
                <a:cubicBezTo>
                  <a:pt x="6272875" y="54509"/>
                  <a:pt x="6266828" y="70230"/>
                  <a:pt x="6259369" y="70230"/>
                </a:cubicBezTo>
                <a:cubicBezTo>
                  <a:pt x="6251910" y="70230"/>
                  <a:pt x="6245863" y="54509"/>
                  <a:pt x="6245863" y="35115"/>
                </a:cubicBezTo>
                <a:cubicBezTo>
                  <a:pt x="6245863" y="15722"/>
                  <a:pt x="6251910" y="0"/>
                  <a:pt x="6259369" y="0"/>
                </a:cubicBezTo>
                <a:close/>
                <a:moveTo>
                  <a:pt x="6022879" y="0"/>
                </a:moveTo>
                <a:cubicBezTo>
                  <a:pt x="6030338" y="0"/>
                  <a:pt x="6036385" y="15722"/>
                  <a:pt x="6036385" y="35115"/>
                </a:cubicBezTo>
                <a:cubicBezTo>
                  <a:pt x="6036385" y="54509"/>
                  <a:pt x="6030338" y="70230"/>
                  <a:pt x="6022879" y="70230"/>
                </a:cubicBezTo>
                <a:cubicBezTo>
                  <a:pt x="6015420" y="70230"/>
                  <a:pt x="6009373" y="54509"/>
                  <a:pt x="6009373" y="35115"/>
                </a:cubicBezTo>
                <a:cubicBezTo>
                  <a:pt x="6009373" y="15722"/>
                  <a:pt x="6015420" y="0"/>
                  <a:pt x="6022879" y="0"/>
                </a:cubicBezTo>
                <a:close/>
                <a:moveTo>
                  <a:pt x="5786390" y="0"/>
                </a:moveTo>
                <a:cubicBezTo>
                  <a:pt x="5793849" y="0"/>
                  <a:pt x="5799896" y="15722"/>
                  <a:pt x="5799896" y="35115"/>
                </a:cubicBezTo>
                <a:cubicBezTo>
                  <a:pt x="5799896" y="54509"/>
                  <a:pt x="5793849" y="70230"/>
                  <a:pt x="5786390" y="70230"/>
                </a:cubicBezTo>
                <a:cubicBezTo>
                  <a:pt x="5778931" y="70230"/>
                  <a:pt x="5772884" y="54509"/>
                  <a:pt x="5772884" y="35115"/>
                </a:cubicBezTo>
                <a:cubicBezTo>
                  <a:pt x="5772884" y="15722"/>
                  <a:pt x="5778931" y="0"/>
                  <a:pt x="5786390" y="0"/>
                </a:cubicBezTo>
                <a:close/>
                <a:moveTo>
                  <a:pt x="5549901" y="0"/>
                </a:moveTo>
                <a:cubicBezTo>
                  <a:pt x="5557360" y="0"/>
                  <a:pt x="5563407" y="15722"/>
                  <a:pt x="5563407" y="35115"/>
                </a:cubicBezTo>
                <a:cubicBezTo>
                  <a:pt x="5563407" y="54509"/>
                  <a:pt x="5557360" y="70230"/>
                  <a:pt x="5549901" y="70230"/>
                </a:cubicBezTo>
                <a:cubicBezTo>
                  <a:pt x="5542442" y="70230"/>
                  <a:pt x="5536395" y="54509"/>
                  <a:pt x="5536395" y="35115"/>
                </a:cubicBezTo>
                <a:cubicBezTo>
                  <a:pt x="5536395" y="15722"/>
                  <a:pt x="5542442" y="0"/>
                  <a:pt x="5549901" y="0"/>
                </a:cubicBezTo>
                <a:close/>
                <a:moveTo>
                  <a:pt x="5313411" y="0"/>
                </a:moveTo>
                <a:cubicBezTo>
                  <a:pt x="5320870" y="0"/>
                  <a:pt x="5326917" y="15722"/>
                  <a:pt x="5326917" y="35115"/>
                </a:cubicBezTo>
                <a:cubicBezTo>
                  <a:pt x="5326917" y="54509"/>
                  <a:pt x="5320870" y="70230"/>
                  <a:pt x="5313411" y="70230"/>
                </a:cubicBezTo>
                <a:cubicBezTo>
                  <a:pt x="5305952" y="70230"/>
                  <a:pt x="5299905" y="54509"/>
                  <a:pt x="5299905" y="35115"/>
                </a:cubicBezTo>
                <a:cubicBezTo>
                  <a:pt x="5299905" y="15722"/>
                  <a:pt x="5305952" y="0"/>
                  <a:pt x="5313411" y="0"/>
                </a:cubicBezTo>
                <a:close/>
                <a:moveTo>
                  <a:pt x="5076922" y="0"/>
                </a:moveTo>
                <a:cubicBezTo>
                  <a:pt x="5084381" y="0"/>
                  <a:pt x="5090428" y="15722"/>
                  <a:pt x="5090428" y="35115"/>
                </a:cubicBezTo>
                <a:cubicBezTo>
                  <a:pt x="5090428" y="54509"/>
                  <a:pt x="5084381" y="70230"/>
                  <a:pt x="5076922" y="70230"/>
                </a:cubicBezTo>
                <a:cubicBezTo>
                  <a:pt x="5069463" y="70230"/>
                  <a:pt x="5063416" y="54509"/>
                  <a:pt x="5063416" y="35115"/>
                </a:cubicBezTo>
                <a:cubicBezTo>
                  <a:pt x="5063416" y="15722"/>
                  <a:pt x="5069463" y="0"/>
                  <a:pt x="5076922" y="0"/>
                </a:cubicBezTo>
                <a:close/>
                <a:moveTo>
                  <a:pt x="4840432" y="0"/>
                </a:moveTo>
                <a:cubicBezTo>
                  <a:pt x="4847891" y="0"/>
                  <a:pt x="4853938" y="15722"/>
                  <a:pt x="4853938" y="35115"/>
                </a:cubicBezTo>
                <a:cubicBezTo>
                  <a:pt x="4853938" y="54509"/>
                  <a:pt x="4847891" y="70230"/>
                  <a:pt x="4840432" y="70230"/>
                </a:cubicBezTo>
                <a:cubicBezTo>
                  <a:pt x="4832973" y="70230"/>
                  <a:pt x="4826926" y="54509"/>
                  <a:pt x="4826926" y="35115"/>
                </a:cubicBezTo>
                <a:cubicBezTo>
                  <a:pt x="4826926" y="15722"/>
                  <a:pt x="4832973" y="0"/>
                  <a:pt x="4840432" y="0"/>
                </a:cubicBezTo>
                <a:close/>
                <a:moveTo>
                  <a:pt x="4591528" y="0"/>
                </a:moveTo>
                <a:cubicBezTo>
                  <a:pt x="4598987" y="0"/>
                  <a:pt x="4605034" y="15722"/>
                  <a:pt x="4605034" y="35115"/>
                </a:cubicBezTo>
                <a:cubicBezTo>
                  <a:pt x="4605034" y="54509"/>
                  <a:pt x="4598987" y="70230"/>
                  <a:pt x="4591528" y="70230"/>
                </a:cubicBezTo>
                <a:cubicBezTo>
                  <a:pt x="4584069" y="70230"/>
                  <a:pt x="4578022" y="54509"/>
                  <a:pt x="4578022" y="35115"/>
                </a:cubicBezTo>
                <a:cubicBezTo>
                  <a:pt x="4578022" y="15722"/>
                  <a:pt x="4584069" y="0"/>
                  <a:pt x="4591528" y="0"/>
                </a:cubicBezTo>
                <a:close/>
                <a:moveTo>
                  <a:pt x="4355043" y="0"/>
                </a:moveTo>
                <a:cubicBezTo>
                  <a:pt x="4362502" y="0"/>
                  <a:pt x="4368549" y="15722"/>
                  <a:pt x="4368549" y="35115"/>
                </a:cubicBezTo>
                <a:cubicBezTo>
                  <a:pt x="4368549" y="54509"/>
                  <a:pt x="4362502" y="70230"/>
                  <a:pt x="4355043" y="70230"/>
                </a:cubicBezTo>
                <a:cubicBezTo>
                  <a:pt x="4347584" y="70230"/>
                  <a:pt x="4341537" y="54509"/>
                  <a:pt x="4341537" y="35115"/>
                </a:cubicBezTo>
                <a:cubicBezTo>
                  <a:pt x="4341537" y="15722"/>
                  <a:pt x="4347584" y="0"/>
                  <a:pt x="4355043" y="0"/>
                </a:cubicBezTo>
                <a:close/>
                <a:moveTo>
                  <a:pt x="4118554" y="0"/>
                </a:moveTo>
                <a:cubicBezTo>
                  <a:pt x="4126013" y="0"/>
                  <a:pt x="4132060" y="15722"/>
                  <a:pt x="4132060" y="35115"/>
                </a:cubicBezTo>
                <a:cubicBezTo>
                  <a:pt x="4132060" y="54509"/>
                  <a:pt x="4126013" y="70230"/>
                  <a:pt x="4118554" y="70230"/>
                </a:cubicBezTo>
                <a:cubicBezTo>
                  <a:pt x="4111095" y="70230"/>
                  <a:pt x="4105048" y="54509"/>
                  <a:pt x="4105048" y="35115"/>
                </a:cubicBezTo>
                <a:cubicBezTo>
                  <a:pt x="4105048" y="15722"/>
                  <a:pt x="4111095" y="0"/>
                  <a:pt x="4118554" y="0"/>
                </a:cubicBezTo>
                <a:close/>
                <a:moveTo>
                  <a:pt x="3882068" y="0"/>
                </a:moveTo>
                <a:cubicBezTo>
                  <a:pt x="3889527" y="0"/>
                  <a:pt x="3895574" y="15722"/>
                  <a:pt x="3895574" y="35115"/>
                </a:cubicBezTo>
                <a:cubicBezTo>
                  <a:pt x="3895574" y="54509"/>
                  <a:pt x="3889527" y="70230"/>
                  <a:pt x="3882068" y="70230"/>
                </a:cubicBezTo>
                <a:cubicBezTo>
                  <a:pt x="3874609" y="70230"/>
                  <a:pt x="3868563" y="54509"/>
                  <a:pt x="3868563" y="35115"/>
                </a:cubicBezTo>
                <a:cubicBezTo>
                  <a:pt x="3868563" y="15722"/>
                  <a:pt x="3874609" y="0"/>
                  <a:pt x="3882068" y="0"/>
                </a:cubicBezTo>
                <a:close/>
                <a:moveTo>
                  <a:pt x="3645580" y="0"/>
                </a:moveTo>
                <a:cubicBezTo>
                  <a:pt x="3653039" y="0"/>
                  <a:pt x="3659085" y="15722"/>
                  <a:pt x="3659085" y="35115"/>
                </a:cubicBezTo>
                <a:cubicBezTo>
                  <a:pt x="3659085" y="54509"/>
                  <a:pt x="3653039" y="70230"/>
                  <a:pt x="3645580" y="70230"/>
                </a:cubicBezTo>
                <a:cubicBezTo>
                  <a:pt x="3638121" y="70230"/>
                  <a:pt x="3632074" y="54509"/>
                  <a:pt x="3632074" y="35115"/>
                </a:cubicBezTo>
                <a:cubicBezTo>
                  <a:pt x="3632074" y="15722"/>
                  <a:pt x="3638121" y="0"/>
                  <a:pt x="3645580" y="0"/>
                </a:cubicBezTo>
                <a:close/>
                <a:moveTo>
                  <a:pt x="3409091" y="0"/>
                </a:moveTo>
                <a:cubicBezTo>
                  <a:pt x="3416550" y="0"/>
                  <a:pt x="3422597" y="15722"/>
                  <a:pt x="3422597" y="35115"/>
                </a:cubicBezTo>
                <a:cubicBezTo>
                  <a:pt x="3422597" y="54509"/>
                  <a:pt x="3416550" y="70230"/>
                  <a:pt x="3409091" y="70230"/>
                </a:cubicBezTo>
                <a:cubicBezTo>
                  <a:pt x="3401632" y="70230"/>
                  <a:pt x="3395585" y="54509"/>
                  <a:pt x="3395585" y="35115"/>
                </a:cubicBezTo>
                <a:cubicBezTo>
                  <a:pt x="3395585" y="15722"/>
                  <a:pt x="3401632" y="0"/>
                  <a:pt x="3409091" y="0"/>
                </a:cubicBezTo>
                <a:close/>
                <a:moveTo>
                  <a:pt x="3172601" y="0"/>
                </a:moveTo>
                <a:cubicBezTo>
                  <a:pt x="3180060" y="0"/>
                  <a:pt x="3186106" y="15722"/>
                  <a:pt x="3186106" y="35115"/>
                </a:cubicBezTo>
                <a:cubicBezTo>
                  <a:pt x="3186106" y="54509"/>
                  <a:pt x="3180060" y="70230"/>
                  <a:pt x="3172601" y="70230"/>
                </a:cubicBezTo>
                <a:cubicBezTo>
                  <a:pt x="3165142" y="70230"/>
                  <a:pt x="3159095" y="54509"/>
                  <a:pt x="3159095" y="35115"/>
                </a:cubicBezTo>
                <a:cubicBezTo>
                  <a:pt x="3159095" y="15722"/>
                  <a:pt x="3165142" y="0"/>
                  <a:pt x="3172601" y="0"/>
                </a:cubicBezTo>
                <a:close/>
                <a:moveTo>
                  <a:pt x="2936112" y="0"/>
                </a:moveTo>
                <a:cubicBezTo>
                  <a:pt x="2943571" y="0"/>
                  <a:pt x="2949618" y="15722"/>
                  <a:pt x="2949618" y="35115"/>
                </a:cubicBezTo>
                <a:cubicBezTo>
                  <a:pt x="2949618" y="54509"/>
                  <a:pt x="2943571" y="70230"/>
                  <a:pt x="2936112" y="70230"/>
                </a:cubicBezTo>
                <a:cubicBezTo>
                  <a:pt x="2928653" y="70230"/>
                  <a:pt x="2922607" y="54509"/>
                  <a:pt x="2922607" y="35115"/>
                </a:cubicBezTo>
                <a:cubicBezTo>
                  <a:pt x="2922607" y="15722"/>
                  <a:pt x="2928653" y="0"/>
                  <a:pt x="2936112" y="0"/>
                </a:cubicBezTo>
                <a:close/>
                <a:moveTo>
                  <a:pt x="2699623" y="0"/>
                </a:moveTo>
                <a:cubicBezTo>
                  <a:pt x="2707082" y="0"/>
                  <a:pt x="2713129" y="15722"/>
                  <a:pt x="2713129" y="35115"/>
                </a:cubicBezTo>
                <a:cubicBezTo>
                  <a:pt x="2713129" y="54509"/>
                  <a:pt x="2707082" y="70230"/>
                  <a:pt x="2699623" y="70230"/>
                </a:cubicBezTo>
                <a:cubicBezTo>
                  <a:pt x="2692164" y="70230"/>
                  <a:pt x="2686117" y="54509"/>
                  <a:pt x="2686117" y="35115"/>
                </a:cubicBezTo>
                <a:cubicBezTo>
                  <a:pt x="2686117" y="15722"/>
                  <a:pt x="2692164" y="0"/>
                  <a:pt x="2699623" y="0"/>
                </a:cubicBezTo>
                <a:close/>
                <a:moveTo>
                  <a:pt x="2463134" y="0"/>
                </a:moveTo>
                <a:cubicBezTo>
                  <a:pt x="2470593" y="0"/>
                  <a:pt x="2476640" y="15722"/>
                  <a:pt x="2476640" y="35115"/>
                </a:cubicBezTo>
                <a:cubicBezTo>
                  <a:pt x="2476640" y="54509"/>
                  <a:pt x="2470593" y="70230"/>
                  <a:pt x="2463134" y="70230"/>
                </a:cubicBezTo>
                <a:cubicBezTo>
                  <a:pt x="2455675" y="70230"/>
                  <a:pt x="2449628" y="54509"/>
                  <a:pt x="2449628" y="35115"/>
                </a:cubicBezTo>
                <a:cubicBezTo>
                  <a:pt x="2449628" y="15722"/>
                  <a:pt x="2455675" y="0"/>
                  <a:pt x="2463134" y="0"/>
                </a:cubicBezTo>
                <a:close/>
                <a:moveTo>
                  <a:pt x="2226646" y="0"/>
                </a:moveTo>
                <a:cubicBezTo>
                  <a:pt x="2234105" y="0"/>
                  <a:pt x="2240151" y="15722"/>
                  <a:pt x="2240151" y="35115"/>
                </a:cubicBezTo>
                <a:cubicBezTo>
                  <a:pt x="2240151" y="54509"/>
                  <a:pt x="2234105" y="70230"/>
                  <a:pt x="2226646" y="70230"/>
                </a:cubicBezTo>
                <a:cubicBezTo>
                  <a:pt x="2219187" y="70230"/>
                  <a:pt x="2213140" y="54509"/>
                  <a:pt x="2213140" y="35115"/>
                </a:cubicBezTo>
                <a:cubicBezTo>
                  <a:pt x="2213140" y="15722"/>
                  <a:pt x="2219187" y="0"/>
                  <a:pt x="2226646" y="0"/>
                </a:cubicBezTo>
                <a:close/>
                <a:moveTo>
                  <a:pt x="1990158" y="0"/>
                </a:moveTo>
                <a:cubicBezTo>
                  <a:pt x="1997617" y="0"/>
                  <a:pt x="2003664" y="15722"/>
                  <a:pt x="2003664" y="35115"/>
                </a:cubicBezTo>
                <a:cubicBezTo>
                  <a:pt x="2003664" y="54509"/>
                  <a:pt x="1997617" y="70230"/>
                  <a:pt x="1990158" y="70230"/>
                </a:cubicBezTo>
                <a:cubicBezTo>
                  <a:pt x="1982699" y="70230"/>
                  <a:pt x="1976652" y="54509"/>
                  <a:pt x="1976652" y="35115"/>
                </a:cubicBezTo>
                <a:cubicBezTo>
                  <a:pt x="1976652" y="15722"/>
                  <a:pt x="1982699" y="0"/>
                  <a:pt x="1990158" y="0"/>
                </a:cubicBezTo>
                <a:close/>
                <a:moveTo>
                  <a:pt x="1753667" y="0"/>
                </a:moveTo>
                <a:cubicBezTo>
                  <a:pt x="1761126" y="0"/>
                  <a:pt x="1767173" y="15722"/>
                  <a:pt x="1767173" y="35115"/>
                </a:cubicBezTo>
                <a:cubicBezTo>
                  <a:pt x="1767173" y="54509"/>
                  <a:pt x="1761126" y="70230"/>
                  <a:pt x="1753667" y="70230"/>
                </a:cubicBezTo>
                <a:cubicBezTo>
                  <a:pt x="1746208" y="70230"/>
                  <a:pt x="1740161" y="54509"/>
                  <a:pt x="1740161" y="35115"/>
                </a:cubicBezTo>
                <a:cubicBezTo>
                  <a:pt x="1740161" y="15722"/>
                  <a:pt x="1746208" y="0"/>
                  <a:pt x="1753667" y="0"/>
                </a:cubicBezTo>
                <a:close/>
                <a:moveTo>
                  <a:pt x="1517178" y="0"/>
                </a:moveTo>
                <a:cubicBezTo>
                  <a:pt x="1524637" y="0"/>
                  <a:pt x="1530683" y="15722"/>
                  <a:pt x="1530683" y="35115"/>
                </a:cubicBezTo>
                <a:cubicBezTo>
                  <a:pt x="1530683" y="54509"/>
                  <a:pt x="1524637" y="70230"/>
                  <a:pt x="1517178" y="70230"/>
                </a:cubicBezTo>
                <a:cubicBezTo>
                  <a:pt x="1509719" y="70230"/>
                  <a:pt x="1503672" y="54509"/>
                  <a:pt x="1503672" y="35115"/>
                </a:cubicBezTo>
                <a:cubicBezTo>
                  <a:pt x="1503672" y="15722"/>
                  <a:pt x="1509719" y="0"/>
                  <a:pt x="1517178" y="0"/>
                </a:cubicBezTo>
                <a:close/>
                <a:moveTo>
                  <a:pt x="1280686" y="0"/>
                </a:moveTo>
                <a:cubicBezTo>
                  <a:pt x="1288145" y="0"/>
                  <a:pt x="1294193" y="15722"/>
                  <a:pt x="1294193" y="35115"/>
                </a:cubicBezTo>
                <a:cubicBezTo>
                  <a:pt x="1294193" y="54509"/>
                  <a:pt x="1288145" y="70230"/>
                  <a:pt x="1280686" y="70230"/>
                </a:cubicBezTo>
                <a:cubicBezTo>
                  <a:pt x="1273228" y="70230"/>
                  <a:pt x="1267180" y="54509"/>
                  <a:pt x="1267180" y="35115"/>
                </a:cubicBezTo>
                <a:cubicBezTo>
                  <a:pt x="1267180" y="15722"/>
                  <a:pt x="1273228" y="0"/>
                  <a:pt x="1280686" y="0"/>
                </a:cubicBezTo>
                <a:close/>
                <a:moveTo>
                  <a:pt x="1044198" y="0"/>
                </a:moveTo>
                <a:cubicBezTo>
                  <a:pt x="1051657" y="0"/>
                  <a:pt x="1057704" y="15722"/>
                  <a:pt x="1057704" y="35115"/>
                </a:cubicBezTo>
                <a:cubicBezTo>
                  <a:pt x="1057704" y="54509"/>
                  <a:pt x="1051657" y="70230"/>
                  <a:pt x="1044198" y="70230"/>
                </a:cubicBezTo>
                <a:cubicBezTo>
                  <a:pt x="1036739" y="70230"/>
                  <a:pt x="1030692" y="54509"/>
                  <a:pt x="1030692" y="35115"/>
                </a:cubicBezTo>
                <a:cubicBezTo>
                  <a:pt x="1030692" y="15722"/>
                  <a:pt x="1036739" y="0"/>
                  <a:pt x="1044198" y="0"/>
                </a:cubicBezTo>
                <a:close/>
                <a:moveTo>
                  <a:pt x="807708" y="0"/>
                </a:moveTo>
                <a:cubicBezTo>
                  <a:pt x="815167" y="0"/>
                  <a:pt x="821213" y="15722"/>
                  <a:pt x="821213" y="35115"/>
                </a:cubicBezTo>
                <a:cubicBezTo>
                  <a:pt x="821213" y="54509"/>
                  <a:pt x="815167" y="70230"/>
                  <a:pt x="807708" y="70230"/>
                </a:cubicBezTo>
                <a:cubicBezTo>
                  <a:pt x="800249" y="70230"/>
                  <a:pt x="794202" y="54509"/>
                  <a:pt x="794202" y="35115"/>
                </a:cubicBezTo>
                <a:cubicBezTo>
                  <a:pt x="794202" y="15722"/>
                  <a:pt x="800249" y="0"/>
                  <a:pt x="807708" y="0"/>
                </a:cubicBezTo>
                <a:close/>
                <a:moveTo>
                  <a:pt x="571218" y="0"/>
                </a:moveTo>
                <a:cubicBezTo>
                  <a:pt x="578677" y="0"/>
                  <a:pt x="584724" y="15722"/>
                  <a:pt x="584724" y="35115"/>
                </a:cubicBezTo>
                <a:cubicBezTo>
                  <a:pt x="584724" y="54509"/>
                  <a:pt x="578677" y="70230"/>
                  <a:pt x="571218" y="70230"/>
                </a:cubicBezTo>
                <a:cubicBezTo>
                  <a:pt x="563759" y="70230"/>
                  <a:pt x="557712" y="54509"/>
                  <a:pt x="557712" y="35115"/>
                </a:cubicBezTo>
                <a:cubicBezTo>
                  <a:pt x="557712" y="15722"/>
                  <a:pt x="563759" y="0"/>
                  <a:pt x="571218" y="0"/>
                </a:cubicBezTo>
                <a:close/>
                <a:moveTo>
                  <a:pt x="334730" y="0"/>
                </a:moveTo>
                <a:cubicBezTo>
                  <a:pt x="342189" y="0"/>
                  <a:pt x="348236" y="15722"/>
                  <a:pt x="348236" y="35115"/>
                </a:cubicBezTo>
                <a:cubicBezTo>
                  <a:pt x="348236" y="54509"/>
                  <a:pt x="342189" y="70230"/>
                  <a:pt x="334730" y="70230"/>
                </a:cubicBezTo>
                <a:cubicBezTo>
                  <a:pt x="327271" y="70230"/>
                  <a:pt x="321224" y="54509"/>
                  <a:pt x="321224" y="35115"/>
                </a:cubicBezTo>
                <a:cubicBezTo>
                  <a:pt x="321224" y="15722"/>
                  <a:pt x="327271" y="0"/>
                  <a:pt x="334730" y="0"/>
                </a:cubicBezTo>
                <a:close/>
                <a:moveTo>
                  <a:pt x="98241" y="0"/>
                </a:moveTo>
                <a:cubicBezTo>
                  <a:pt x="105700" y="0"/>
                  <a:pt x="111746" y="15722"/>
                  <a:pt x="111746" y="35115"/>
                </a:cubicBezTo>
                <a:cubicBezTo>
                  <a:pt x="111746" y="54509"/>
                  <a:pt x="105700" y="70230"/>
                  <a:pt x="98241" y="70230"/>
                </a:cubicBezTo>
                <a:cubicBezTo>
                  <a:pt x="90782" y="70230"/>
                  <a:pt x="84735" y="54509"/>
                  <a:pt x="84735" y="35115"/>
                </a:cubicBezTo>
                <a:cubicBezTo>
                  <a:pt x="84735" y="15722"/>
                  <a:pt x="90782" y="0"/>
                  <a:pt x="98241" y="0"/>
                </a:cubicBezTo>
                <a:close/>
              </a:path>
            </a:pathLst>
          </a:custGeom>
          <a:solidFill>
            <a:srgbClr val="FF99CC"/>
          </a:solidFill>
          <a:ln w="381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EE0EAF2F-B8F4-DAC0-B9DE-44719B78EAD5}"/>
              </a:ext>
            </a:extLst>
          </p:cNvPr>
          <p:cNvSpPr/>
          <p:nvPr/>
        </p:nvSpPr>
        <p:spPr bwMode="auto">
          <a:xfrm>
            <a:off x="240234" y="5957047"/>
            <a:ext cx="9427126" cy="191639"/>
          </a:xfrm>
          <a:custGeom>
            <a:avLst/>
            <a:gdLst>
              <a:gd name="connsiteX0" fmla="*/ 9331307 w 9427126"/>
              <a:gd name="connsiteY0" fmla="*/ 0 h 191639"/>
              <a:gd name="connsiteX1" fmla="*/ 9350389 w 9427126"/>
              <a:gd name="connsiteY1" fmla="*/ 49616 h 191639"/>
              <a:gd name="connsiteX2" fmla="*/ 9350384 w 9427126"/>
              <a:gd name="connsiteY2" fmla="*/ 49762 h 191639"/>
              <a:gd name="connsiteX3" fmla="*/ 9350483 w 9427126"/>
              <a:gd name="connsiteY3" fmla="*/ 49655 h 191639"/>
              <a:gd name="connsiteX4" fmla="*/ 9399062 w 9427126"/>
              <a:gd name="connsiteY4" fmla="*/ 28064 h 191639"/>
              <a:gd name="connsiteX5" fmla="*/ 9377471 w 9427126"/>
              <a:gd name="connsiteY5" fmla="*/ 76643 h 191639"/>
              <a:gd name="connsiteX6" fmla="*/ 9377364 w 9427126"/>
              <a:gd name="connsiteY6" fmla="*/ 76742 h 191639"/>
              <a:gd name="connsiteX7" fmla="*/ 9377510 w 9427126"/>
              <a:gd name="connsiteY7" fmla="*/ 76736 h 191639"/>
              <a:gd name="connsiteX8" fmla="*/ 9427126 w 9427126"/>
              <a:gd name="connsiteY8" fmla="*/ 95820 h 191639"/>
              <a:gd name="connsiteX9" fmla="*/ 9377510 w 9427126"/>
              <a:gd name="connsiteY9" fmla="*/ 114903 h 191639"/>
              <a:gd name="connsiteX10" fmla="*/ 9377360 w 9427126"/>
              <a:gd name="connsiteY10" fmla="*/ 114894 h 191639"/>
              <a:gd name="connsiteX11" fmla="*/ 9377471 w 9427126"/>
              <a:gd name="connsiteY11" fmla="*/ 114997 h 191639"/>
              <a:gd name="connsiteX12" fmla="*/ 9399061 w 9427126"/>
              <a:gd name="connsiteY12" fmla="*/ 163575 h 191639"/>
              <a:gd name="connsiteX13" fmla="*/ 9350484 w 9427126"/>
              <a:gd name="connsiteY13" fmla="*/ 141985 h 191639"/>
              <a:gd name="connsiteX14" fmla="*/ 9350381 w 9427126"/>
              <a:gd name="connsiteY14" fmla="*/ 141873 h 191639"/>
              <a:gd name="connsiteX15" fmla="*/ 9350389 w 9427126"/>
              <a:gd name="connsiteY15" fmla="*/ 142023 h 191639"/>
              <a:gd name="connsiteX16" fmla="*/ 9331307 w 9427126"/>
              <a:gd name="connsiteY16" fmla="*/ 191639 h 191639"/>
              <a:gd name="connsiteX17" fmla="*/ 9323879 w 9427126"/>
              <a:gd name="connsiteY17" fmla="*/ 187740 h 191639"/>
              <a:gd name="connsiteX18" fmla="*/ 9312224 w 9427126"/>
              <a:gd name="connsiteY18" fmla="*/ 142023 h 191639"/>
              <a:gd name="connsiteX19" fmla="*/ 9312233 w 9427126"/>
              <a:gd name="connsiteY19" fmla="*/ 141873 h 191639"/>
              <a:gd name="connsiteX20" fmla="*/ 9312130 w 9427126"/>
              <a:gd name="connsiteY20" fmla="*/ 141985 h 191639"/>
              <a:gd name="connsiteX21" fmla="*/ 9263551 w 9427126"/>
              <a:gd name="connsiteY21" fmla="*/ 163575 h 191639"/>
              <a:gd name="connsiteX22" fmla="*/ 9285142 w 9427126"/>
              <a:gd name="connsiteY22" fmla="*/ 114996 h 191639"/>
              <a:gd name="connsiteX23" fmla="*/ 9285251 w 9427126"/>
              <a:gd name="connsiteY23" fmla="*/ 114897 h 191639"/>
              <a:gd name="connsiteX24" fmla="*/ 9285103 w 9427126"/>
              <a:gd name="connsiteY24" fmla="*/ 114903 h 191639"/>
              <a:gd name="connsiteX25" fmla="*/ 9235487 w 9427126"/>
              <a:gd name="connsiteY25" fmla="*/ 95820 h 191639"/>
              <a:gd name="connsiteX26" fmla="*/ 9285103 w 9427126"/>
              <a:gd name="connsiteY26" fmla="*/ 76736 h 191639"/>
              <a:gd name="connsiteX27" fmla="*/ 9285253 w 9427126"/>
              <a:gd name="connsiteY27" fmla="*/ 76745 h 191639"/>
              <a:gd name="connsiteX28" fmla="*/ 9285142 w 9427126"/>
              <a:gd name="connsiteY28" fmla="*/ 76643 h 191639"/>
              <a:gd name="connsiteX29" fmla="*/ 9263552 w 9427126"/>
              <a:gd name="connsiteY29" fmla="*/ 28065 h 191639"/>
              <a:gd name="connsiteX30" fmla="*/ 9312130 w 9427126"/>
              <a:gd name="connsiteY30" fmla="*/ 49655 h 191639"/>
              <a:gd name="connsiteX31" fmla="*/ 9312229 w 9427126"/>
              <a:gd name="connsiteY31" fmla="*/ 49762 h 191639"/>
              <a:gd name="connsiteX32" fmla="*/ 9312224 w 9427126"/>
              <a:gd name="connsiteY32" fmla="*/ 49616 h 191639"/>
              <a:gd name="connsiteX33" fmla="*/ 9331307 w 9427126"/>
              <a:gd name="connsiteY33" fmla="*/ 0 h 191639"/>
              <a:gd name="connsiteX34" fmla="*/ 9094821 w 9427126"/>
              <a:gd name="connsiteY34" fmla="*/ 0 h 191639"/>
              <a:gd name="connsiteX35" fmla="*/ 9113903 w 9427126"/>
              <a:gd name="connsiteY35" fmla="*/ 49616 h 191639"/>
              <a:gd name="connsiteX36" fmla="*/ 9113898 w 9427126"/>
              <a:gd name="connsiteY36" fmla="*/ 49762 h 191639"/>
              <a:gd name="connsiteX37" fmla="*/ 9113997 w 9427126"/>
              <a:gd name="connsiteY37" fmla="*/ 49655 h 191639"/>
              <a:gd name="connsiteX38" fmla="*/ 9162576 w 9427126"/>
              <a:gd name="connsiteY38" fmla="*/ 28064 h 191639"/>
              <a:gd name="connsiteX39" fmla="*/ 9140985 w 9427126"/>
              <a:gd name="connsiteY39" fmla="*/ 76643 h 191639"/>
              <a:gd name="connsiteX40" fmla="*/ 9140878 w 9427126"/>
              <a:gd name="connsiteY40" fmla="*/ 76742 h 191639"/>
              <a:gd name="connsiteX41" fmla="*/ 9141024 w 9427126"/>
              <a:gd name="connsiteY41" fmla="*/ 76736 h 191639"/>
              <a:gd name="connsiteX42" fmla="*/ 9190640 w 9427126"/>
              <a:gd name="connsiteY42" fmla="*/ 95820 h 191639"/>
              <a:gd name="connsiteX43" fmla="*/ 9141024 w 9427126"/>
              <a:gd name="connsiteY43" fmla="*/ 114903 h 191639"/>
              <a:gd name="connsiteX44" fmla="*/ 9140874 w 9427126"/>
              <a:gd name="connsiteY44" fmla="*/ 114894 h 191639"/>
              <a:gd name="connsiteX45" fmla="*/ 9140985 w 9427126"/>
              <a:gd name="connsiteY45" fmla="*/ 114997 h 191639"/>
              <a:gd name="connsiteX46" fmla="*/ 9162575 w 9427126"/>
              <a:gd name="connsiteY46" fmla="*/ 163575 h 191639"/>
              <a:gd name="connsiteX47" fmla="*/ 9113998 w 9427126"/>
              <a:gd name="connsiteY47" fmla="*/ 141985 h 191639"/>
              <a:gd name="connsiteX48" fmla="*/ 9113895 w 9427126"/>
              <a:gd name="connsiteY48" fmla="*/ 141873 h 191639"/>
              <a:gd name="connsiteX49" fmla="*/ 9113903 w 9427126"/>
              <a:gd name="connsiteY49" fmla="*/ 142023 h 191639"/>
              <a:gd name="connsiteX50" fmla="*/ 9094821 w 9427126"/>
              <a:gd name="connsiteY50" fmla="*/ 191639 h 191639"/>
              <a:gd name="connsiteX51" fmla="*/ 9087393 w 9427126"/>
              <a:gd name="connsiteY51" fmla="*/ 187740 h 191639"/>
              <a:gd name="connsiteX52" fmla="*/ 9075738 w 9427126"/>
              <a:gd name="connsiteY52" fmla="*/ 142023 h 191639"/>
              <a:gd name="connsiteX53" fmla="*/ 9075747 w 9427126"/>
              <a:gd name="connsiteY53" fmla="*/ 141873 h 191639"/>
              <a:gd name="connsiteX54" fmla="*/ 9075644 w 9427126"/>
              <a:gd name="connsiteY54" fmla="*/ 141985 h 191639"/>
              <a:gd name="connsiteX55" fmla="*/ 9027065 w 9427126"/>
              <a:gd name="connsiteY55" fmla="*/ 163575 h 191639"/>
              <a:gd name="connsiteX56" fmla="*/ 9048656 w 9427126"/>
              <a:gd name="connsiteY56" fmla="*/ 114996 h 191639"/>
              <a:gd name="connsiteX57" fmla="*/ 9048765 w 9427126"/>
              <a:gd name="connsiteY57" fmla="*/ 114897 h 191639"/>
              <a:gd name="connsiteX58" fmla="*/ 9048617 w 9427126"/>
              <a:gd name="connsiteY58" fmla="*/ 114903 h 191639"/>
              <a:gd name="connsiteX59" fmla="*/ 8999001 w 9427126"/>
              <a:gd name="connsiteY59" fmla="*/ 95820 h 191639"/>
              <a:gd name="connsiteX60" fmla="*/ 9048617 w 9427126"/>
              <a:gd name="connsiteY60" fmla="*/ 76736 h 191639"/>
              <a:gd name="connsiteX61" fmla="*/ 9048767 w 9427126"/>
              <a:gd name="connsiteY61" fmla="*/ 76745 h 191639"/>
              <a:gd name="connsiteX62" fmla="*/ 9048656 w 9427126"/>
              <a:gd name="connsiteY62" fmla="*/ 76643 h 191639"/>
              <a:gd name="connsiteX63" fmla="*/ 9027066 w 9427126"/>
              <a:gd name="connsiteY63" fmla="*/ 28065 h 191639"/>
              <a:gd name="connsiteX64" fmla="*/ 9075644 w 9427126"/>
              <a:gd name="connsiteY64" fmla="*/ 49655 h 191639"/>
              <a:gd name="connsiteX65" fmla="*/ 9075743 w 9427126"/>
              <a:gd name="connsiteY65" fmla="*/ 49762 h 191639"/>
              <a:gd name="connsiteX66" fmla="*/ 9075738 w 9427126"/>
              <a:gd name="connsiteY66" fmla="*/ 49616 h 191639"/>
              <a:gd name="connsiteX67" fmla="*/ 9094821 w 9427126"/>
              <a:gd name="connsiteY67" fmla="*/ 0 h 191639"/>
              <a:gd name="connsiteX68" fmla="*/ 8858332 w 9427126"/>
              <a:gd name="connsiteY68" fmla="*/ 0 h 191639"/>
              <a:gd name="connsiteX69" fmla="*/ 8877414 w 9427126"/>
              <a:gd name="connsiteY69" fmla="*/ 49616 h 191639"/>
              <a:gd name="connsiteX70" fmla="*/ 8877409 w 9427126"/>
              <a:gd name="connsiteY70" fmla="*/ 49762 h 191639"/>
              <a:gd name="connsiteX71" fmla="*/ 8877508 w 9427126"/>
              <a:gd name="connsiteY71" fmla="*/ 49655 h 191639"/>
              <a:gd name="connsiteX72" fmla="*/ 8926087 w 9427126"/>
              <a:gd name="connsiteY72" fmla="*/ 28064 h 191639"/>
              <a:gd name="connsiteX73" fmla="*/ 8904496 w 9427126"/>
              <a:gd name="connsiteY73" fmla="*/ 76643 h 191639"/>
              <a:gd name="connsiteX74" fmla="*/ 8904389 w 9427126"/>
              <a:gd name="connsiteY74" fmla="*/ 76742 h 191639"/>
              <a:gd name="connsiteX75" fmla="*/ 8904535 w 9427126"/>
              <a:gd name="connsiteY75" fmla="*/ 76736 h 191639"/>
              <a:gd name="connsiteX76" fmla="*/ 8954151 w 9427126"/>
              <a:gd name="connsiteY76" fmla="*/ 95820 h 191639"/>
              <a:gd name="connsiteX77" fmla="*/ 8904535 w 9427126"/>
              <a:gd name="connsiteY77" fmla="*/ 114903 h 191639"/>
              <a:gd name="connsiteX78" fmla="*/ 8904385 w 9427126"/>
              <a:gd name="connsiteY78" fmla="*/ 114894 h 191639"/>
              <a:gd name="connsiteX79" fmla="*/ 8904496 w 9427126"/>
              <a:gd name="connsiteY79" fmla="*/ 114997 h 191639"/>
              <a:gd name="connsiteX80" fmla="*/ 8926086 w 9427126"/>
              <a:gd name="connsiteY80" fmla="*/ 163575 h 191639"/>
              <a:gd name="connsiteX81" fmla="*/ 8877509 w 9427126"/>
              <a:gd name="connsiteY81" fmla="*/ 141985 h 191639"/>
              <a:gd name="connsiteX82" fmla="*/ 8877406 w 9427126"/>
              <a:gd name="connsiteY82" fmla="*/ 141873 h 191639"/>
              <a:gd name="connsiteX83" fmla="*/ 8877414 w 9427126"/>
              <a:gd name="connsiteY83" fmla="*/ 142023 h 191639"/>
              <a:gd name="connsiteX84" fmla="*/ 8858332 w 9427126"/>
              <a:gd name="connsiteY84" fmla="*/ 191639 h 191639"/>
              <a:gd name="connsiteX85" fmla="*/ 8850904 w 9427126"/>
              <a:gd name="connsiteY85" fmla="*/ 187740 h 191639"/>
              <a:gd name="connsiteX86" fmla="*/ 8839249 w 9427126"/>
              <a:gd name="connsiteY86" fmla="*/ 142023 h 191639"/>
              <a:gd name="connsiteX87" fmla="*/ 8839258 w 9427126"/>
              <a:gd name="connsiteY87" fmla="*/ 141873 h 191639"/>
              <a:gd name="connsiteX88" fmla="*/ 8839155 w 9427126"/>
              <a:gd name="connsiteY88" fmla="*/ 141985 h 191639"/>
              <a:gd name="connsiteX89" fmla="*/ 8790576 w 9427126"/>
              <a:gd name="connsiteY89" fmla="*/ 163575 h 191639"/>
              <a:gd name="connsiteX90" fmla="*/ 8812167 w 9427126"/>
              <a:gd name="connsiteY90" fmla="*/ 114996 h 191639"/>
              <a:gd name="connsiteX91" fmla="*/ 8812276 w 9427126"/>
              <a:gd name="connsiteY91" fmla="*/ 114897 h 191639"/>
              <a:gd name="connsiteX92" fmla="*/ 8812128 w 9427126"/>
              <a:gd name="connsiteY92" fmla="*/ 114903 h 191639"/>
              <a:gd name="connsiteX93" fmla="*/ 8762512 w 9427126"/>
              <a:gd name="connsiteY93" fmla="*/ 95820 h 191639"/>
              <a:gd name="connsiteX94" fmla="*/ 8812128 w 9427126"/>
              <a:gd name="connsiteY94" fmla="*/ 76736 h 191639"/>
              <a:gd name="connsiteX95" fmla="*/ 8812278 w 9427126"/>
              <a:gd name="connsiteY95" fmla="*/ 76745 h 191639"/>
              <a:gd name="connsiteX96" fmla="*/ 8812167 w 9427126"/>
              <a:gd name="connsiteY96" fmla="*/ 76643 h 191639"/>
              <a:gd name="connsiteX97" fmla="*/ 8790577 w 9427126"/>
              <a:gd name="connsiteY97" fmla="*/ 28065 h 191639"/>
              <a:gd name="connsiteX98" fmla="*/ 8839155 w 9427126"/>
              <a:gd name="connsiteY98" fmla="*/ 49655 h 191639"/>
              <a:gd name="connsiteX99" fmla="*/ 8839254 w 9427126"/>
              <a:gd name="connsiteY99" fmla="*/ 49762 h 191639"/>
              <a:gd name="connsiteX100" fmla="*/ 8839249 w 9427126"/>
              <a:gd name="connsiteY100" fmla="*/ 49616 h 191639"/>
              <a:gd name="connsiteX101" fmla="*/ 8858332 w 9427126"/>
              <a:gd name="connsiteY101" fmla="*/ 0 h 191639"/>
              <a:gd name="connsiteX102" fmla="*/ 8621843 w 9427126"/>
              <a:gd name="connsiteY102" fmla="*/ 0 h 191639"/>
              <a:gd name="connsiteX103" fmla="*/ 8640925 w 9427126"/>
              <a:gd name="connsiteY103" fmla="*/ 49616 h 191639"/>
              <a:gd name="connsiteX104" fmla="*/ 8640920 w 9427126"/>
              <a:gd name="connsiteY104" fmla="*/ 49762 h 191639"/>
              <a:gd name="connsiteX105" fmla="*/ 8641019 w 9427126"/>
              <a:gd name="connsiteY105" fmla="*/ 49655 h 191639"/>
              <a:gd name="connsiteX106" fmla="*/ 8689598 w 9427126"/>
              <a:gd name="connsiteY106" fmla="*/ 28064 h 191639"/>
              <a:gd name="connsiteX107" fmla="*/ 8668007 w 9427126"/>
              <a:gd name="connsiteY107" fmla="*/ 76643 h 191639"/>
              <a:gd name="connsiteX108" fmla="*/ 8667900 w 9427126"/>
              <a:gd name="connsiteY108" fmla="*/ 76742 h 191639"/>
              <a:gd name="connsiteX109" fmla="*/ 8668046 w 9427126"/>
              <a:gd name="connsiteY109" fmla="*/ 76736 h 191639"/>
              <a:gd name="connsiteX110" fmla="*/ 8717662 w 9427126"/>
              <a:gd name="connsiteY110" fmla="*/ 95820 h 191639"/>
              <a:gd name="connsiteX111" fmla="*/ 8668046 w 9427126"/>
              <a:gd name="connsiteY111" fmla="*/ 114903 h 191639"/>
              <a:gd name="connsiteX112" fmla="*/ 8667896 w 9427126"/>
              <a:gd name="connsiteY112" fmla="*/ 114894 h 191639"/>
              <a:gd name="connsiteX113" fmla="*/ 8668007 w 9427126"/>
              <a:gd name="connsiteY113" fmla="*/ 114997 h 191639"/>
              <a:gd name="connsiteX114" fmla="*/ 8689597 w 9427126"/>
              <a:gd name="connsiteY114" fmla="*/ 163575 h 191639"/>
              <a:gd name="connsiteX115" fmla="*/ 8641020 w 9427126"/>
              <a:gd name="connsiteY115" fmla="*/ 141985 h 191639"/>
              <a:gd name="connsiteX116" fmla="*/ 8640917 w 9427126"/>
              <a:gd name="connsiteY116" fmla="*/ 141873 h 191639"/>
              <a:gd name="connsiteX117" fmla="*/ 8640925 w 9427126"/>
              <a:gd name="connsiteY117" fmla="*/ 142023 h 191639"/>
              <a:gd name="connsiteX118" fmla="*/ 8621843 w 9427126"/>
              <a:gd name="connsiteY118" fmla="*/ 191639 h 191639"/>
              <a:gd name="connsiteX119" fmla="*/ 8614415 w 9427126"/>
              <a:gd name="connsiteY119" fmla="*/ 187740 h 191639"/>
              <a:gd name="connsiteX120" fmla="*/ 8602760 w 9427126"/>
              <a:gd name="connsiteY120" fmla="*/ 142023 h 191639"/>
              <a:gd name="connsiteX121" fmla="*/ 8602769 w 9427126"/>
              <a:gd name="connsiteY121" fmla="*/ 141873 h 191639"/>
              <a:gd name="connsiteX122" fmla="*/ 8602666 w 9427126"/>
              <a:gd name="connsiteY122" fmla="*/ 141985 h 191639"/>
              <a:gd name="connsiteX123" fmla="*/ 8554087 w 9427126"/>
              <a:gd name="connsiteY123" fmla="*/ 163575 h 191639"/>
              <a:gd name="connsiteX124" fmla="*/ 8575678 w 9427126"/>
              <a:gd name="connsiteY124" fmla="*/ 114996 h 191639"/>
              <a:gd name="connsiteX125" fmla="*/ 8575787 w 9427126"/>
              <a:gd name="connsiteY125" fmla="*/ 114897 h 191639"/>
              <a:gd name="connsiteX126" fmla="*/ 8575639 w 9427126"/>
              <a:gd name="connsiteY126" fmla="*/ 114903 h 191639"/>
              <a:gd name="connsiteX127" fmla="*/ 8526023 w 9427126"/>
              <a:gd name="connsiteY127" fmla="*/ 95820 h 191639"/>
              <a:gd name="connsiteX128" fmla="*/ 8575639 w 9427126"/>
              <a:gd name="connsiteY128" fmla="*/ 76736 h 191639"/>
              <a:gd name="connsiteX129" fmla="*/ 8575789 w 9427126"/>
              <a:gd name="connsiteY129" fmla="*/ 76745 h 191639"/>
              <a:gd name="connsiteX130" fmla="*/ 8575678 w 9427126"/>
              <a:gd name="connsiteY130" fmla="*/ 76643 h 191639"/>
              <a:gd name="connsiteX131" fmla="*/ 8554088 w 9427126"/>
              <a:gd name="connsiteY131" fmla="*/ 28065 h 191639"/>
              <a:gd name="connsiteX132" fmla="*/ 8602666 w 9427126"/>
              <a:gd name="connsiteY132" fmla="*/ 49655 h 191639"/>
              <a:gd name="connsiteX133" fmla="*/ 8602765 w 9427126"/>
              <a:gd name="connsiteY133" fmla="*/ 49762 h 191639"/>
              <a:gd name="connsiteX134" fmla="*/ 8602760 w 9427126"/>
              <a:gd name="connsiteY134" fmla="*/ 49616 h 191639"/>
              <a:gd name="connsiteX135" fmla="*/ 8621843 w 9427126"/>
              <a:gd name="connsiteY135" fmla="*/ 0 h 191639"/>
              <a:gd name="connsiteX136" fmla="*/ 8385353 w 9427126"/>
              <a:gd name="connsiteY136" fmla="*/ 0 h 191639"/>
              <a:gd name="connsiteX137" fmla="*/ 8404435 w 9427126"/>
              <a:gd name="connsiteY137" fmla="*/ 49616 h 191639"/>
              <a:gd name="connsiteX138" fmla="*/ 8404430 w 9427126"/>
              <a:gd name="connsiteY138" fmla="*/ 49762 h 191639"/>
              <a:gd name="connsiteX139" fmla="*/ 8404529 w 9427126"/>
              <a:gd name="connsiteY139" fmla="*/ 49655 h 191639"/>
              <a:gd name="connsiteX140" fmla="*/ 8453108 w 9427126"/>
              <a:gd name="connsiteY140" fmla="*/ 28064 h 191639"/>
              <a:gd name="connsiteX141" fmla="*/ 8431517 w 9427126"/>
              <a:gd name="connsiteY141" fmla="*/ 76643 h 191639"/>
              <a:gd name="connsiteX142" fmla="*/ 8431410 w 9427126"/>
              <a:gd name="connsiteY142" fmla="*/ 76742 h 191639"/>
              <a:gd name="connsiteX143" fmla="*/ 8431556 w 9427126"/>
              <a:gd name="connsiteY143" fmla="*/ 76736 h 191639"/>
              <a:gd name="connsiteX144" fmla="*/ 8481172 w 9427126"/>
              <a:gd name="connsiteY144" fmla="*/ 95820 h 191639"/>
              <a:gd name="connsiteX145" fmla="*/ 8431556 w 9427126"/>
              <a:gd name="connsiteY145" fmla="*/ 114903 h 191639"/>
              <a:gd name="connsiteX146" fmla="*/ 8431406 w 9427126"/>
              <a:gd name="connsiteY146" fmla="*/ 114894 h 191639"/>
              <a:gd name="connsiteX147" fmla="*/ 8431517 w 9427126"/>
              <a:gd name="connsiteY147" fmla="*/ 114997 h 191639"/>
              <a:gd name="connsiteX148" fmla="*/ 8453107 w 9427126"/>
              <a:gd name="connsiteY148" fmla="*/ 163575 h 191639"/>
              <a:gd name="connsiteX149" fmla="*/ 8404530 w 9427126"/>
              <a:gd name="connsiteY149" fmla="*/ 141985 h 191639"/>
              <a:gd name="connsiteX150" fmla="*/ 8404427 w 9427126"/>
              <a:gd name="connsiteY150" fmla="*/ 141873 h 191639"/>
              <a:gd name="connsiteX151" fmla="*/ 8404435 w 9427126"/>
              <a:gd name="connsiteY151" fmla="*/ 142023 h 191639"/>
              <a:gd name="connsiteX152" fmla="*/ 8385353 w 9427126"/>
              <a:gd name="connsiteY152" fmla="*/ 191639 h 191639"/>
              <a:gd name="connsiteX153" fmla="*/ 8377925 w 9427126"/>
              <a:gd name="connsiteY153" fmla="*/ 187740 h 191639"/>
              <a:gd name="connsiteX154" fmla="*/ 8366270 w 9427126"/>
              <a:gd name="connsiteY154" fmla="*/ 142023 h 191639"/>
              <a:gd name="connsiteX155" fmla="*/ 8366279 w 9427126"/>
              <a:gd name="connsiteY155" fmla="*/ 141873 h 191639"/>
              <a:gd name="connsiteX156" fmla="*/ 8366176 w 9427126"/>
              <a:gd name="connsiteY156" fmla="*/ 141985 h 191639"/>
              <a:gd name="connsiteX157" fmla="*/ 8317597 w 9427126"/>
              <a:gd name="connsiteY157" fmla="*/ 163575 h 191639"/>
              <a:gd name="connsiteX158" fmla="*/ 8339188 w 9427126"/>
              <a:gd name="connsiteY158" fmla="*/ 114996 h 191639"/>
              <a:gd name="connsiteX159" fmla="*/ 8339297 w 9427126"/>
              <a:gd name="connsiteY159" fmla="*/ 114897 h 191639"/>
              <a:gd name="connsiteX160" fmla="*/ 8339149 w 9427126"/>
              <a:gd name="connsiteY160" fmla="*/ 114903 h 191639"/>
              <a:gd name="connsiteX161" fmla="*/ 8289533 w 9427126"/>
              <a:gd name="connsiteY161" fmla="*/ 95820 h 191639"/>
              <a:gd name="connsiteX162" fmla="*/ 8339149 w 9427126"/>
              <a:gd name="connsiteY162" fmla="*/ 76736 h 191639"/>
              <a:gd name="connsiteX163" fmla="*/ 8339299 w 9427126"/>
              <a:gd name="connsiteY163" fmla="*/ 76745 h 191639"/>
              <a:gd name="connsiteX164" fmla="*/ 8339188 w 9427126"/>
              <a:gd name="connsiteY164" fmla="*/ 76643 h 191639"/>
              <a:gd name="connsiteX165" fmla="*/ 8317598 w 9427126"/>
              <a:gd name="connsiteY165" fmla="*/ 28065 h 191639"/>
              <a:gd name="connsiteX166" fmla="*/ 8366176 w 9427126"/>
              <a:gd name="connsiteY166" fmla="*/ 49655 h 191639"/>
              <a:gd name="connsiteX167" fmla="*/ 8366275 w 9427126"/>
              <a:gd name="connsiteY167" fmla="*/ 49762 h 191639"/>
              <a:gd name="connsiteX168" fmla="*/ 8366270 w 9427126"/>
              <a:gd name="connsiteY168" fmla="*/ 49616 h 191639"/>
              <a:gd name="connsiteX169" fmla="*/ 8385353 w 9427126"/>
              <a:gd name="connsiteY169" fmla="*/ 0 h 191639"/>
              <a:gd name="connsiteX170" fmla="*/ 8148864 w 9427126"/>
              <a:gd name="connsiteY170" fmla="*/ 0 h 191639"/>
              <a:gd name="connsiteX171" fmla="*/ 8167946 w 9427126"/>
              <a:gd name="connsiteY171" fmla="*/ 49616 h 191639"/>
              <a:gd name="connsiteX172" fmla="*/ 8167941 w 9427126"/>
              <a:gd name="connsiteY172" fmla="*/ 49762 h 191639"/>
              <a:gd name="connsiteX173" fmla="*/ 8168040 w 9427126"/>
              <a:gd name="connsiteY173" fmla="*/ 49655 h 191639"/>
              <a:gd name="connsiteX174" fmla="*/ 8216619 w 9427126"/>
              <a:gd name="connsiteY174" fmla="*/ 28064 h 191639"/>
              <a:gd name="connsiteX175" fmla="*/ 8195028 w 9427126"/>
              <a:gd name="connsiteY175" fmla="*/ 76643 h 191639"/>
              <a:gd name="connsiteX176" fmla="*/ 8194921 w 9427126"/>
              <a:gd name="connsiteY176" fmla="*/ 76742 h 191639"/>
              <a:gd name="connsiteX177" fmla="*/ 8195067 w 9427126"/>
              <a:gd name="connsiteY177" fmla="*/ 76736 h 191639"/>
              <a:gd name="connsiteX178" fmla="*/ 8244683 w 9427126"/>
              <a:gd name="connsiteY178" fmla="*/ 95820 h 191639"/>
              <a:gd name="connsiteX179" fmla="*/ 8195067 w 9427126"/>
              <a:gd name="connsiteY179" fmla="*/ 114903 h 191639"/>
              <a:gd name="connsiteX180" fmla="*/ 8194917 w 9427126"/>
              <a:gd name="connsiteY180" fmla="*/ 114894 h 191639"/>
              <a:gd name="connsiteX181" fmla="*/ 8195028 w 9427126"/>
              <a:gd name="connsiteY181" fmla="*/ 114997 h 191639"/>
              <a:gd name="connsiteX182" fmla="*/ 8216618 w 9427126"/>
              <a:gd name="connsiteY182" fmla="*/ 163575 h 191639"/>
              <a:gd name="connsiteX183" fmla="*/ 8168041 w 9427126"/>
              <a:gd name="connsiteY183" fmla="*/ 141985 h 191639"/>
              <a:gd name="connsiteX184" fmla="*/ 8167938 w 9427126"/>
              <a:gd name="connsiteY184" fmla="*/ 141873 h 191639"/>
              <a:gd name="connsiteX185" fmla="*/ 8167946 w 9427126"/>
              <a:gd name="connsiteY185" fmla="*/ 142023 h 191639"/>
              <a:gd name="connsiteX186" fmla="*/ 8148864 w 9427126"/>
              <a:gd name="connsiteY186" fmla="*/ 191639 h 191639"/>
              <a:gd name="connsiteX187" fmla="*/ 8141435 w 9427126"/>
              <a:gd name="connsiteY187" fmla="*/ 187740 h 191639"/>
              <a:gd name="connsiteX188" fmla="*/ 8129781 w 9427126"/>
              <a:gd name="connsiteY188" fmla="*/ 142023 h 191639"/>
              <a:gd name="connsiteX189" fmla="*/ 8129789 w 9427126"/>
              <a:gd name="connsiteY189" fmla="*/ 141873 h 191639"/>
              <a:gd name="connsiteX190" fmla="*/ 8129687 w 9427126"/>
              <a:gd name="connsiteY190" fmla="*/ 141985 h 191639"/>
              <a:gd name="connsiteX191" fmla="*/ 8081108 w 9427126"/>
              <a:gd name="connsiteY191" fmla="*/ 163575 h 191639"/>
              <a:gd name="connsiteX192" fmla="*/ 8102699 w 9427126"/>
              <a:gd name="connsiteY192" fmla="*/ 114996 h 191639"/>
              <a:gd name="connsiteX193" fmla="*/ 8102808 w 9427126"/>
              <a:gd name="connsiteY193" fmla="*/ 114897 h 191639"/>
              <a:gd name="connsiteX194" fmla="*/ 8102660 w 9427126"/>
              <a:gd name="connsiteY194" fmla="*/ 114903 h 191639"/>
              <a:gd name="connsiteX195" fmla="*/ 8053044 w 9427126"/>
              <a:gd name="connsiteY195" fmla="*/ 95820 h 191639"/>
              <a:gd name="connsiteX196" fmla="*/ 8102660 w 9427126"/>
              <a:gd name="connsiteY196" fmla="*/ 76736 h 191639"/>
              <a:gd name="connsiteX197" fmla="*/ 8102810 w 9427126"/>
              <a:gd name="connsiteY197" fmla="*/ 76745 h 191639"/>
              <a:gd name="connsiteX198" fmla="*/ 8102699 w 9427126"/>
              <a:gd name="connsiteY198" fmla="*/ 76643 h 191639"/>
              <a:gd name="connsiteX199" fmla="*/ 8081109 w 9427126"/>
              <a:gd name="connsiteY199" fmla="*/ 28065 h 191639"/>
              <a:gd name="connsiteX200" fmla="*/ 8129686 w 9427126"/>
              <a:gd name="connsiteY200" fmla="*/ 49655 h 191639"/>
              <a:gd name="connsiteX201" fmla="*/ 8129785 w 9427126"/>
              <a:gd name="connsiteY201" fmla="*/ 49762 h 191639"/>
              <a:gd name="connsiteX202" fmla="*/ 8129781 w 9427126"/>
              <a:gd name="connsiteY202" fmla="*/ 49616 h 191639"/>
              <a:gd name="connsiteX203" fmla="*/ 8148864 w 9427126"/>
              <a:gd name="connsiteY203" fmla="*/ 0 h 191639"/>
              <a:gd name="connsiteX204" fmla="*/ 7912374 w 9427126"/>
              <a:gd name="connsiteY204" fmla="*/ 0 h 191639"/>
              <a:gd name="connsiteX205" fmla="*/ 7931457 w 9427126"/>
              <a:gd name="connsiteY205" fmla="*/ 49616 h 191639"/>
              <a:gd name="connsiteX206" fmla="*/ 7931452 w 9427126"/>
              <a:gd name="connsiteY206" fmla="*/ 49762 h 191639"/>
              <a:gd name="connsiteX207" fmla="*/ 7931551 w 9427126"/>
              <a:gd name="connsiteY207" fmla="*/ 49655 h 191639"/>
              <a:gd name="connsiteX208" fmla="*/ 7980129 w 9427126"/>
              <a:gd name="connsiteY208" fmla="*/ 28064 h 191639"/>
              <a:gd name="connsiteX209" fmla="*/ 7958539 w 9427126"/>
              <a:gd name="connsiteY209" fmla="*/ 76643 h 191639"/>
              <a:gd name="connsiteX210" fmla="*/ 7958432 w 9427126"/>
              <a:gd name="connsiteY210" fmla="*/ 76742 h 191639"/>
              <a:gd name="connsiteX211" fmla="*/ 7958578 w 9427126"/>
              <a:gd name="connsiteY211" fmla="*/ 76736 h 191639"/>
              <a:gd name="connsiteX212" fmla="*/ 8008194 w 9427126"/>
              <a:gd name="connsiteY212" fmla="*/ 95820 h 191639"/>
              <a:gd name="connsiteX213" fmla="*/ 7958578 w 9427126"/>
              <a:gd name="connsiteY213" fmla="*/ 114903 h 191639"/>
              <a:gd name="connsiteX214" fmla="*/ 7958428 w 9427126"/>
              <a:gd name="connsiteY214" fmla="*/ 114894 h 191639"/>
              <a:gd name="connsiteX215" fmla="*/ 7958539 w 9427126"/>
              <a:gd name="connsiteY215" fmla="*/ 114997 h 191639"/>
              <a:gd name="connsiteX216" fmla="*/ 7980129 w 9427126"/>
              <a:gd name="connsiteY216" fmla="*/ 163575 h 191639"/>
              <a:gd name="connsiteX217" fmla="*/ 7931551 w 9427126"/>
              <a:gd name="connsiteY217" fmla="*/ 141985 h 191639"/>
              <a:gd name="connsiteX218" fmla="*/ 7931449 w 9427126"/>
              <a:gd name="connsiteY218" fmla="*/ 141873 h 191639"/>
              <a:gd name="connsiteX219" fmla="*/ 7931457 w 9427126"/>
              <a:gd name="connsiteY219" fmla="*/ 142023 h 191639"/>
              <a:gd name="connsiteX220" fmla="*/ 7912374 w 9427126"/>
              <a:gd name="connsiteY220" fmla="*/ 191639 h 191639"/>
              <a:gd name="connsiteX221" fmla="*/ 7904946 w 9427126"/>
              <a:gd name="connsiteY221" fmla="*/ 187740 h 191639"/>
              <a:gd name="connsiteX222" fmla="*/ 7893292 w 9427126"/>
              <a:gd name="connsiteY222" fmla="*/ 142023 h 191639"/>
              <a:gd name="connsiteX223" fmla="*/ 7893300 w 9427126"/>
              <a:gd name="connsiteY223" fmla="*/ 141873 h 191639"/>
              <a:gd name="connsiteX224" fmla="*/ 7893198 w 9427126"/>
              <a:gd name="connsiteY224" fmla="*/ 141985 h 191639"/>
              <a:gd name="connsiteX225" fmla="*/ 7844619 w 9427126"/>
              <a:gd name="connsiteY225" fmla="*/ 163575 h 191639"/>
              <a:gd name="connsiteX226" fmla="*/ 7866210 w 9427126"/>
              <a:gd name="connsiteY226" fmla="*/ 114996 h 191639"/>
              <a:gd name="connsiteX227" fmla="*/ 7866319 w 9427126"/>
              <a:gd name="connsiteY227" fmla="*/ 114897 h 191639"/>
              <a:gd name="connsiteX228" fmla="*/ 7866171 w 9427126"/>
              <a:gd name="connsiteY228" fmla="*/ 114903 h 191639"/>
              <a:gd name="connsiteX229" fmla="*/ 7816555 w 9427126"/>
              <a:gd name="connsiteY229" fmla="*/ 95820 h 191639"/>
              <a:gd name="connsiteX230" fmla="*/ 7866171 w 9427126"/>
              <a:gd name="connsiteY230" fmla="*/ 76736 h 191639"/>
              <a:gd name="connsiteX231" fmla="*/ 7866321 w 9427126"/>
              <a:gd name="connsiteY231" fmla="*/ 76745 h 191639"/>
              <a:gd name="connsiteX232" fmla="*/ 7866210 w 9427126"/>
              <a:gd name="connsiteY232" fmla="*/ 76643 h 191639"/>
              <a:gd name="connsiteX233" fmla="*/ 7844620 w 9427126"/>
              <a:gd name="connsiteY233" fmla="*/ 28065 h 191639"/>
              <a:gd name="connsiteX234" fmla="*/ 7893197 w 9427126"/>
              <a:gd name="connsiteY234" fmla="*/ 49655 h 191639"/>
              <a:gd name="connsiteX235" fmla="*/ 7893296 w 9427126"/>
              <a:gd name="connsiteY235" fmla="*/ 49762 h 191639"/>
              <a:gd name="connsiteX236" fmla="*/ 7893292 w 9427126"/>
              <a:gd name="connsiteY236" fmla="*/ 49616 h 191639"/>
              <a:gd name="connsiteX237" fmla="*/ 7912374 w 9427126"/>
              <a:gd name="connsiteY237" fmla="*/ 0 h 191639"/>
              <a:gd name="connsiteX238" fmla="*/ 7675884 w 9427126"/>
              <a:gd name="connsiteY238" fmla="*/ 0 h 191639"/>
              <a:gd name="connsiteX239" fmla="*/ 7694967 w 9427126"/>
              <a:gd name="connsiteY239" fmla="*/ 49616 h 191639"/>
              <a:gd name="connsiteX240" fmla="*/ 7694962 w 9427126"/>
              <a:gd name="connsiteY240" fmla="*/ 49762 h 191639"/>
              <a:gd name="connsiteX241" fmla="*/ 7695061 w 9427126"/>
              <a:gd name="connsiteY241" fmla="*/ 49655 h 191639"/>
              <a:gd name="connsiteX242" fmla="*/ 7743639 w 9427126"/>
              <a:gd name="connsiteY242" fmla="*/ 28064 h 191639"/>
              <a:gd name="connsiteX243" fmla="*/ 7722049 w 9427126"/>
              <a:gd name="connsiteY243" fmla="*/ 76643 h 191639"/>
              <a:gd name="connsiteX244" fmla="*/ 7721942 w 9427126"/>
              <a:gd name="connsiteY244" fmla="*/ 76742 h 191639"/>
              <a:gd name="connsiteX245" fmla="*/ 7722088 w 9427126"/>
              <a:gd name="connsiteY245" fmla="*/ 76736 h 191639"/>
              <a:gd name="connsiteX246" fmla="*/ 7771704 w 9427126"/>
              <a:gd name="connsiteY246" fmla="*/ 95820 h 191639"/>
              <a:gd name="connsiteX247" fmla="*/ 7722088 w 9427126"/>
              <a:gd name="connsiteY247" fmla="*/ 114903 h 191639"/>
              <a:gd name="connsiteX248" fmla="*/ 7721938 w 9427126"/>
              <a:gd name="connsiteY248" fmla="*/ 114894 h 191639"/>
              <a:gd name="connsiteX249" fmla="*/ 7722049 w 9427126"/>
              <a:gd name="connsiteY249" fmla="*/ 114997 h 191639"/>
              <a:gd name="connsiteX250" fmla="*/ 7743639 w 9427126"/>
              <a:gd name="connsiteY250" fmla="*/ 163575 h 191639"/>
              <a:gd name="connsiteX251" fmla="*/ 7695061 w 9427126"/>
              <a:gd name="connsiteY251" fmla="*/ 141985 h 191639"/>
              <a:gd name="connsiteX252" fmla="*/ 7694959 w 9427126"/>
              <a:gd name="connsiteY252" fmla="*/ 141873 h 191639"/>
              <a:gd name="connsiteX253" fmla="*/ 7694967 w 9427126"/>
              <a:gd name="connsiteY253" fmla="*/ 142023 h 191639"/>
              <a:gd name="connsiteX254" fmla="*/ 7675884 w 9427126"/>
              <a:gd name="connsiteY254" fmla="*/ 191639 h 191639"/>
              <a:gd name="connsiteX255" fmla="*/ 7668456 w 9427126"/>
              <a:gd name="connsiteY255" fmla="*/ 187740 h 191639"/>
              <a:gd name="connsiteX256" fmla="*/ 7656802 w 9427126"/>
              <a:gd name="connsiteY256" fmla="*/ 142023 h 191639"/>
              <a:gd name="connsiteX257" fmla="*/ 7656810 w 9427126"/>
              <a:gd name="connsiteY257" fmla="*/ 141873 h 191639"/>
              <a:gd name="connsiteX258" fmla="*/ 7656708 w 9427126"/>
              <a:gd name="connsiteY258" fmla="*/ 141985 h 191639"/>
              <a:gd name="connsiteX259" fmla="*/ 7608129 w 9427126"/>
              <a:gd name="connsiteY259" fmla="*/ 163575 h 191639"/>
              <a:gd name="connsiteX260" fmla="*/ 7629720 w 9427126"/>
              <a:gd name="connsiteY260" fmla="*/ 114996 h 191639"/>
              <a:gd name="connsiteX261" fmla="*/ 7629829 w 9427126"/>
              <a:gd name="connsiteY261" fmla="*/ 114897 h 191639"/>
              <a:gd name="connsiteX262" fmla="*/ 7629681 w 9427126"/>
              <a:gd name="connsiteY262" fmla="*/ 114903 h 191639"/>
              <a:gd name="connsiteX263" fmla="*/ 7580065 w 9427126"/>
              <a:gd name="connsiteY263" fmla="*/ 95820 h 191639"/>
              <a:gd name="connsiteX264" fmla="*/ 7629681 w 9427126"/>
              <a:gd name="connsiteY264" fmla="*/ 76736 h 191639"/>
              <a:gd name="connsiteX265" fmla="*/ 7629831 w 9427126"/>
              <a:gd name="connsiteY265" fmla="*/ 76745 h 191639"/>
              <a:gd name="connsiteX266" fmla="*/ 7629720 w 9427126"/>
              <a:gd name="connsiteY266" fmla="*/ 76643 h 191639"/>
              <a:gd name="connsiteX267" fmla="*/ 7608130 w 9427126"/>
              <a:gd name="connsiteY267" fmla="*/ 28065 h 191639"/>
              <a:gd name="connsiteX268" fmla="*/ 7656707 w 9427126"/>
              <a:gd name="connsiteY268" fmla="*/ 49655 h 191639"/>
              <a:gd name="connsiteX269" fmla="*/ 7656806 w 9427126"/>
              <a:gd name="connsiteY269" fmla="*/ 49762 h 191639"/>
              <a:gd name="connsiteX270" fmla="*/ 7656802 w 9427126"/>
              <a:gd name="connsiteY270" fmla="*/ 49616 h 191639"/>
              <a:gd name="connsiteX271" fmla="*/ 7675884 w 9427126"/>
              <a:gd name="connsiteY271" fmla="*/ 0 h 191639"/>
              <a:gd name="connsiteX272" fmla="*/ 7439396 w 9427126"/>
              <a:gd name="connsiteY272" fmla="*/ 0 h 191639"/>
              <a:gd name="connsiteX273" fmla="*/ 7458479 w 9427126"/>
              <a:gd name="connsiteY273" fmla="*/ 49616 h 191639"/>
              <a:gd name="connsiteX274" fmla="*/ 7458474 w 9427126"/>
              <a:gd name="connsiteY274" fmla="*/ 49762 h 191639"/>
              <a:gd name="connsiteX275" fmla="*/ 7458573 w 9427126"/>
              <a:gd name="connsiteY275" fmla="*/ 49655 h 191639"/>
              <a:gd name="connsiteX276" fmla="*/ 7507151 w 9427126"/>
              <a:gd name="connsiteY276" fmla="*/ 28064 h 191639"/>
              <a:gd name="connsiteX277" fmla="*/ 7485561 w 9427126"/>
              <a:gd name="connsiteY277" fmla="*/ 76643 h 191639"/>
              <a:gd name="connsiteX278" fmla="*/ 7485454 w 9427126"/>
              <a:gd name="connsiteY278" fmla="*/ 76742 h 191639"/>
              <a:gd name="connsiteX279" fmla="*/ 7485600 w 9427126"/>
              <a:gd name="connsiteY279" fmla="*/ 76736 h 191639"/>
              <a:gd name="connsiteX280" fmla="*/ 7535216 w 9427126"/>
              <a:gd name="connsiteY280" fmla="*/ 95820 h 191639"/>
              <a:gd name="connsiteX281" fmla="*/ 7485600 w 9427126"/>
              <a:gd name="connsiteY281" fmla="*/ 114903 h 191639"/>
              <a:gd name="connsiteX282" fmla="*/ 7485450 w 9427126"/>
              <a:gd name="connsiteY282" fmla="*/ 114894 h 191639"/>
              <a:gd name="connsiteX283" fmla="*/ 7485561 w 9427126"/>
              <a:gd name="connsiteY283" fmla="*/ 114997 h 191639"/>
              <a:gd name="connsiteX284" fmla="*/ 7507151 w 9427126"/>
              <a:gd name="connsiteY284" fmla="*/ 163575 h 191639"/>
              <a:gd name="connsiteX285" fmla="*/ 7458573 w 9427126"/>
              <a:gd name="connsiteY285" fmla="*/ 141985 h 191639"/>
              <a:gd name="connsiteX286" fmla="*/ 7458471 w 9427126"/>
              <a:gd name="connsiteY286" fmla="*/ 141873 h 191639"/>
              <a:gd name="connsiteX287" fmla="*/ 7458479 w 9427126"/>
              <a:gd name="connsiteY287" fmla="*/ 142023 h 191639"/>
              <a:gd name="connsiteX288" fmla="*/ 7439396 w 9427126"/>
              <a:gd name="connsiteY288" fmla="*/ 191639 h 191639"/>
              <a:gd name="connsiteX289" fmla="*/ 7431968 w 9427126"/>
              <a:gd name="connsiteY289" fmla="*/ 187740 h 191639"/>
              <a:gd name="connsiteX290" fmla="*/ 7420314 w 9427126"/>
              <a:gd name="connsiteY290" fmla="*/ 142023 h 191639"/>
              <a:gd name="connsiteX291" fmla="*/ 7420322 w 9427126"/>
              <a:gd name="connsiteY291" fmla="*/ 141873 h 191639"/>
              <a:gd name="connsiteX292" fmla="*/ 7420220 w 9427126"/>
              <a:gd name="connsiteY292" fmla="*/ 141985 h 191639"/>
              <a:gd name="connsiteX293" fmla="*/ 7371641 w 9427126"/>
              <a:gd name="connsiteY293" fmla="*/ 163575 h 191639"/>
              <a:gd name="connsiteX294" fmla="*/ 7393232 w 9427126"/>
              <a:gd name="connsiteY294" fmla="*/ 114996 h 191639"/>
              <a:gd name="connsiteX295" fmla="*/ 7393341 w 9427126"/>
              <a:gd name="connsiteY295" fmla="*/ 114897 h 191639"/>
              <a:gd name="connsiteX296" fmla="*/ 7393193 w 9427126"/>
              <a:gd name="connsiteY296" fmla="*/ 114903 h 191639"/>
              <a:gd name="connsiteX297" fmla="*/ 7343577 w 9427126"/>
              <a:gd name="connsiteY297" fmla="*/ 95820 h 191639"/>
              <a:gd name="connsiteX298" fmla="*/ 7393193 w 9427126"/>
              <a:gd name="connsiteY298" fmla="*/ 76736 h 191639"/>
              <a:gd name="connsiteX299" fmla="*/ 7393343 w 9427126"/>
              <a:gd name="connsiteY299" fmla="*/ 76745 h 191639"/>
              <a:gd name="connsiteX300" fmla="*/ 7393232 w 9427126"/>
              <a:gd name="connsiteY300" fmla="*/ 76643 h 191639"/>
              <a:gd name="connsiteX301" fmla="*/ 7371642 w 9427126"/>
              <a:gd name="connsiteY301" fmla="*/ 28065 h 191639"/>
              <a:gd name="connsiteX302" fmla="*/ 7420219 w 9427126"/>
              <a:gd name="connsiteY302" fmla="*/ 49655 h 191639"/>
              <a:gd name="connsiteX303" fmla="*/ 7420318 w 9427126"/>
              <a:gd name="connsiteY303" fmla="*/ 49762 h 191639"/>
              <a:gd name="connsiteX304" fmla="*/ 7420314 w 9427126"/>
              <a:gd name="connsiteY304" fmla="*/ 49616 h 191639"/>
              <a:gd name="connsiteX305" fmla="*/ 7439396 w 9427126"/>
              <a:gd name="connsiteY305" fmla="*/ 0 h 191639"/>
              <a:gd name="connsiteX306" fmla="*/ 7202906 w 9427126"/>
              <a:gd name="connsiteY306" fmla="*/ 0 h 191639"/>
              <a:gd name="connsiteX307" fmla="*/ 7221989 w 9427126"/>
              <a:gd name="connsiteY307" fmla="*/ 49616 h 191639"/>
              <a:gd name="connsiteX308" fmla="*/ 7221984 w 9427126"/>
              <a:gd name="connsiteY308" fmla="*/ 49762 h 191639"/>
              <a:gd name="connsiteX309" fmla="*/ 7222083 w 9427126"/>
              <a:gd name="connsiteY309" fmla="*/ 49655 h 191639"/>
              <a:gd name="connsiteX310" fmla="*/ 7270661 w 9427126"/>
              <a:gd name="connsiteY310" fmla="*/ 28064 h 191639"/>
              <a:gd name="connsiteX311" fmla="*/ 7249071 w 9427126"/>
              <a:gd name="connsiteY311" fmla="*/ 76643 h 191639"/>
              <a:gd name="connsiteX312" fmla="*/ 7248964 w 9427126"/>
              <a:gd name="connsiteY312" fmla="*/ 76742 h 191639"/>
              <a:gd name="connsiteX313" fmla="*/ 7249110 w 9427126"/>
              <a:gd name="connsiteY313" fmla="*/ 76736 h 191639"/>
              <a:gd name="connsiteX314" fmla="*/ 7298726 w 9427126"/>
              <a:gd name="connsiteY314" fmla="*/ 95820 h 191639"/>
              <a:gd name="connsiteX315" fmla="*/ 7249110 w 9427126"/>
              <a:gd name="connsiteY315" fmla="*/ 114903 h 191639"/>
              <a:gd name="connsiteX316" fmla="*/ 7248960 w 9427126"/>
              <a:gd name="connsiteY316" fmla="*/ 114894 h 191639"/>
              <a:gd name="connsiteX317" fmla="*/ 7249071 w 9427126"/>
              <a:gd name="connsiteY317" fmla="*/ 114997 h 191639"/>
              <a:gd name="connsiteX318" fmla="*/ 7270661 w 9427126"/>
              <a:gd name="connsiteY318" fmla="*/ 163575 h 191639"/>
              <a:gd name="connsiteX319" fmla="*/ 7222083 w 9427126"/>
              <a:gd name="connsiteY319" fmla="*/ 141985 h 191639"/>
              <a:gd name="connsiteX320" fmla="*/ 7221981 w 9427126"/>
              <a:gd name="connsiteY320" fmla="*/ 141873 h 191639"/>
              <a:gd name="connsiteX321" fmla="*/ 7221989 w 9427126"/>
              <a:gd name="connsiteY321" fmla="*/ 142023 h 191639"/>
              <a:gd name="connsiteX322" fmla="*/ 7202906 w 9427126"/>
              <a:gd name="connsiteY322" fmla="*/ 191639 h 191639"/>
              <a:gd name="connsiteX323" fmla="*/ 7195478 w 9427126"/>
              <a:gd name="connsiteY323" fmla="*/ 187740 h 191639"/>
              <a:gd name="connsiteX324" fmla="*/ 7183824 w 9427126"/>
              <a:gd name="connsiteY324" fmla="*/ 142023 h 191639"/>
              <a:gd name="connsiteX325" fmla="*/ 7183832 w 9427126"/>
              <a:gd name="connsiteY325" fmla="*/ 141873 h 191639"/>
              <a:gd name="connsiteX326" fmla="*/ 7183730 w 9427126"/>
              <a:gd name="connsiteY326" fmla="*/ 141985 h 191639"/>
              <a:gd name="connsiteX327" fmla="*/ 7135151 w 9427126"/>
              <a:gd name="connsiteY327" fmla="*/ 163575 h 191639"/>
              <a:gd name="connsiteX328" fmla="*/ 7156742 w 9427126"/>
              <a:gd name="connsiteY328" fmla="*/ 114996 h 191639"/>
              <a:gd name="connsiteX329" fmla="*/ 7156851 w 9427126"/>
              <a:gd name="connsiteY329" fmla="*/ 114897 h 191639"/>
              <a:gd name="connsiteX330" fmla="*/ 7156703 w 9427126"/>
              <a:gd name="connsiteY330" fmla="*/ 114903 h 191639"/>
              <a:gd name="connsiteX331" fmla="*/ 7107087 w 9427126"/>
              <a:gd name="connsiteY331" fmla="*/ 95820 h 191639"/>
              <a:gd name="connsiteX332" fmla="*/ 7156703 w 9427126"/>
              <a:gd name="connsiteY332" fmla="*/ 76736 h 191639"/>
              <a:gd name="connsiteX333" fmla="*/ 7156853 w 9427126"/>
              <a:gd name="connsiteY333" fmla="*/ 76745 h 191639"/>
              <a:gd name="connsiteX334" fmla="*/ 7156742 w 9427126"/>
              <a:gd name="connsiteY334" fmla="*/ 76643 h 191639"/>
              <a:gd name="connsiteX335" fmla="*/ 7135152 w 9427126"/>
              <a:gd name="connsiteY335" fmla="*/ 28065 h 191639"/>
              <a:gd name="connsiteX336" fmla="*/ 7183729 w 9427126"/>
              <a:gd name="connsiteY336" fmla="*/ 49655 h 191639"/>
              <a:gd name="connsiteX337" fmla="*/ 7183828 w 9427126"/>
              <a:gd name="connsiteY337" fmla="*/ 49762 h 191639"/>
              <a:gd name="connsiteX338" fmla="*/ 7183824 w 9427126"/>
              <a:gd name="connsiteY338" fmla="*/ 49616 h 191639"/>
              <a:gd name="connsiteX339" fmla="*/ 7202906 w 9427126"/>
              <a:gd name="connsiteY339" fmla="*/ 0 h 191639"/>
              <a:gd name="connsiteX340" fmla="*/ 6966416 w 9427126"/>
              <a:gd name="connsiteY340" fmla="*/ 0 h 191639"/>
              <a:gd name="connsiteX341" fmla="*/ 6985499 w 9427126"/>
              <a:gd name="connsiteY341" fmla="*/ 49616 h 191639"/>
              <a:gd name="connsiteX342" fmla="*/ 6985494 w 9427126"/>
              <a:gd name="connsiteY342" fmla="*/ 49762 h 191639"/>
              <a:gd name="connsiteX343" fmla="*/ 6985593 w 9427126"/>
              <a:gd name="connsiteY343" fmla="*/ 49655 h 191639"/>
              <a:gd name="connsiteX344" fmla="*/ 7034171 w 9427126"/>
              <a:gd name="connsiteY344" fmla="*/ 28064 h 191639"/>
              <a:gd name="connsiteX345" fmla="*/ 7012581 w 9427126"/>
              <a:gd name="connsiteY345" fmla="*/ 76643 h 191639"/>
              <a:gd name="connsiteX346" fmla="*/ 7012474 w 9427126"/>
              <a:gd name="connsiteY346" fmla="*/ 76742 h 191639"/>
              <a:gd name="connsiteX347" fmla="*/ 7012620 w 9427126"/>
              <a:gd name="connsiteY347" fmla="*/ 76736 h 191639"/>
              <a:gd name="connsiteX348" fmla="*/ 7062236 w 9427126"/>
              <a:gd name="connsiteY348" fmla="*/ 95820 h 191639"/>
              <a:gd name="connsiteX349" fmla="*/ 7012620 w 9427126"/>
              <a:gd name="connsiteY349" fmla="*/ 114903 h 191639"/>
              <a:gd name="connsiteX350" fmla="*/ 7012470 w 9427126"/>
              <a:gd name="connsiteY350" fmla="*/ 114894 h 191639"/>
              <a:gd name="connsiteX351" fmla="*/ 7012581 w 9427126"/>
              <a:gd name="connsiteY351" fmla="*/ 114997 h 191639"/>
              <a:gd name="connsiteX352" fmla="*/ 7034171 w 9427126"/>
              <a:gd name="connsiteY352" fmla="*/ 163575 h 191639"/>
              <a:gd name="connsiteX353" fmla="*/ 6985593 w 9427126"/>
              <a:gd name="connsiteY353" fmla="*/ 141985 h 191639"/>
              <a:gd name="connsiteX354" fmla="*/ 6985491 w 9427126"/>
              <a:gd name="connsiteY354" fmla="*/ 141873 h 191639"/>
              <a:gd name="connsiteX355" fmla="*/ 6985499 w 9427126"/>
              <a:gd name="connsiteY355" fmla="*/ 142023 h 191639"/>
              <a:gd name="connsiteX356" fmla="*/ 6966416 w 9427126"/>
              <a:gd name="connsiteY356" fmla="*/ 191639 h 191639"/>
              <a:gd name="connsiteX357" fmla="*/ 6958988 w 9427126"/>
              <a:gd name="connsiteY357" fmla="*/ 187740 h 191639"/>
              <a:gd name="connsiteX358" fmla="*/ 6947334 w 9427126"/>
              <a:gd name="connsiteY358" fmla="*/ 142023 h 191639"/>
              <a:gd name="connsiteX359" fmla="*/ 6947342 w 9427126"/>
              <a:gd name="connsiteY359" fmla="*/ 141873 h 191639"/>
              <a:gd name="connsiteX360" fmla="*/ 6947240 w 9427126"/>
              <a:gd name="connsiteY360" fmla="*/ 141985 h 191639"/>
              <a:gd name="connsiteX361" fmla="*/ 6898661 w 9427126"/>
              <a:gd name="connsiteY361" fmla="*/ 163575 h 191639"/>
              <a:gd name="connsiteX362" fmla="*/ 6920252 w 9427126"/>
              <a:gd name="connsiteY362" fmla="*/ 114996 h 191639"/>
              <a:gd name="connsiteX363" fmla="*/ 6920361 w 9427126"/>
              <a:gd name="connsiteY363" fmla="*/ 114897 h 191639"/>
              <a:gd name="connsiteX364" fmla="*/ 6920213 w 9427126"/>
              <a:gd name="connsiteY364" fmla="*/ 114903 h 191639"/>
              <a:gd name="connsiteX365" fmla="*/ 6870597 w 9427126"/>
              <a:gd name="connsiteY365" fmla="*/ 95820 h 191639"/>
              <a:gd name="connsiteX366" fmla="*/ 6920213 w 9427126"/>
              <a:gd name="connsiteY366" fmla="*/ 76736 h 191639"/>
              <a:gd name="connsiteX367" fmla="*/ 6920363 w 9427126"/>
              <a:gd name="connsiteY367" fmla="*/ 76745 h 191639"/>
              <a:gd name="connsiteX368" fmla="*/ 6920252 w 9427126"/>
              <a:gd name="connsiteY368" fmla="*/ 76643 h 191639"/>
              <a:gd name="connsiteX369" fmla="*/ 6898662 w 9427126"/>
              <a:gd name="connsiteY369" fmla="*/ 28065 h 191639"/>
              <a:gd name="connsiteX370" fmla="*/ 6947239 w 9427126"/>
              <a:gd name="connsiteY370" fmla="*/ 49655 h 191639"/>
              <a:gd name="connsiteX371" fmla="*/ 6947338 w 9427126"/>
              <a:gd name="connsiteY371" fmla="*/ 49762 h 191639"/>
              <a:gd name="connsiteX372" fmla="*/ 6947334 w 9427126"/>
              <a:gd name="connsiteY372" fmla="*/ 49616 h 191639"/>
              <a:gd name="connsiteX373" fmla="*/ 6966416 w 9427126"/>
              <a:gd name="connsiteY373" fmla="*/ 0 h 191639"/>
              <a:gd name="connsiteX374" fmla="*/ 6729927 w 9427126"/>
              <a:gd name="connsiteY374" fmla="*/ 0 h 191639"/>
              <a:gd name="connsiteX375" fmla="*/ 6749010 w 9427126"/>
              <a:gd name="connsiteY375" fmla="*/ 49616 h 191639"/>
              <a:gd name="connsiteX376" fmla="*/ 6749005 w 9427126"/>
              <a:gd name="connsiteY376" fmla="*/ 49762 h 191639"/>
              <a:gd name="connsiteX377" fmla="*/ 6749104 w 9427126"/>
              <a:gd name="connsiteY377" fmla="*/ 49655 h 191639"/>
              <a:gd name="connsiteX378" fmla="*/ 6797682 w 9427126"/>
              <a:gd name="connsiteY378" fmla="*/ 28064 h 191639"/>
              <a:gd name="connsiteX379" fmla="*/ 6776092 w 9427126"/>
              <a:gd name="connsiteY379" fmla="*/ 76643 h 191639"/>
              <a:gd name="connsiteX380" fmla="*/ 6775985 w 9427126"/>
              <a:gd name="connsiteY380" fmla="*/ 76742 h 191639"/>
              <a:gd name="connsiteX381" fmla="*/ 6776131 w 9427126"/>
              <a:gd name="connsiteY381" fmla="*/ 76736 h 191639"/>
              <a:gd name="connsiteX382" fmla="*/ 6825747 w 9427126"/>
              <a:gd name="connsiteY382" fmla="*/ 95820 h 191639"/>
              <a:gd name="connsiteX383" fmla="*/ 6776131 w 9427126"/>
              <a:gd name="connsiteY383" fmla="*/ 114903 h 191639"/>
              <a:gd name="connsiteX384" fmla="*/ 6775981 w 9427126"/>
              <a:gd name="connsiteY384" fmla="*/ 114894 h 191639"/>
              <a:gd name="connsiteX385" fmla="*/ 6776092 w 9427126"/>
              <a:gd name="connsiteY385" fmla="*/ 114997 h 191639"/>
              <a:gd name="connsiteX386" fmla="*/ 6797682 w 9427126"/>
              <a:gd name="connsiteY386" fmla="*/ 163575 h 191639"/>
              <a:gd name="connsiteX387" fmla="*/ 6749104 w 9427126"/>
              <a:gd name="connsiteY387" fmla="*/ 141985 h 191639"/>
              <a:gd name="connsiteX388" fmla="*/ 6749002 w 9427126"/>
              <a:gd name="connsiteY388" fmla="*/ 141873 h 191639"/>
              <a:gd name="connsiteX389" fmla="*/ 6749010 w 9427126"/>
              <a:gd name="connsiteY389" fmla="*/ 142023 h 191639"/>
              <a:gd name="connsiteX390" fmla="*/ 6729927 w 9427126"/>
              <a:gd name="connsiteY390" fmla="*/ 191639 h 191639"/>
              <a:gd name="connsiteX391" fmla="*/ 6722499 w 9427126"/>
              <a:gd name="connsiteY391" fmla="*/ 187740 h 191639"/>
              <a:gd name="connsiteX392" fmla="*/ 6710845 w 9427126"/>
              <a:gd name="connsiteY392" fmla="*/ 142023 h 191639"/>
              <a:gd name="connsiteX393" fmla="*/ 6710853 w 9427126"/>
              <a:gd name="connsiteY393" fmla="*/ 141873 h 191639"/>
              <a:gd name="connsiteX394" fmla="*/ 6710751 w 9427126"/>
              <a:gd name="connsiteY394" fmla="*/ 141985 h 191639"/>
              <a:gd name="connsiteX395" fmla="*/ 6662172 w 9427126"/>
              <a:gd name="connsiteY395" fmla="*/ 163575 h 191639"/>
              <a:gd name="connsiteX396" fmla="*/ 6683763 w 9427126"/>
              <a:gd name="connsiteY396" fmla="*/ 114996 h 191639"/>
              <a:gd name="connsiteX397" fmla="*/ 6683872 w 9427126"/>
              <a:gd name="connsiteY397" fmla="*/ 114897 h 191639"/>
              <a:gd name="connsiteX398" fmla="*/ 6683724 w 9427126"/>
              <a:gd name="connsiteY398" fmla="*/ 114903 h 191639"/>
              <a:gd name="connsiteX399" fmla="*/ 6634108 w 9427126"/>
              <a:gd name="connsiteY399" fmla="*/ 95820 h 191639"/>
              <a:gd name="connsiteX400" fmla="*/ 6683724 w 9427126"/>
              <a:gd name="connsiteY400" fmla="*/ 76736 h 191639"/>
              <a:gd name="connsiteX401" fmla="*/ 6683874 w 9427126"/>
              <a:gd name="connsiteY401" fmla="*/ 76745 h 191639"/>
              <a:gd name="connsiteX402" fmla="*/ 6683763 w 9427126"/>
              <a:gd name="connsiteY402" fmla="*/ 76643 h 191639"/>
              <a:gd name="connsiteX403" fmla="*/ 6662173 w 9427126"/>
              <a:gd name="connsiteY403" fmla="*/ 28065 h 191639"/>
              <a:gd name="connsiteX404" fmla="*/ 6710750 w 9427126"/>
              <a:gd name="connsiteY404" fmla="*/ 49655 h 191639"/>
              <a:gd name="connsiteX405" fmla="*/ 6710849 w 9427126"/>
              <a:gd name="connsiteY405" fmla="*/ 49762 h 191639"/>
              <a:gd name="connsiteX406" fmla="*/ 6710845 w 9427126"/>
              <a:gd name="connsiteY406" fmla="*/ 49616 h 191639"/>
              <a:gd name="connsiteX407" fmla="*/ 6729927 w 9427126"/>
              <a:gd name="connsiteY407" fmla="*/ 0 h 191639"/>
              <a:gd name="connsiteX408" fmla="*/ 6493438 w 9427126"/>
              <a:gd name="connsiteY408" fmla="*/ 0 h 191639"/>
              <a:gd name="connsiteX409" fmla="*/ 6512521 w 9427126"/>
              <a:gd name="connsiteY409" fmla="*/ 49616 h 191639"/>
              <a:gd name="connsiteX410" fmla="*/ 6512516 w 9427126"/>
              <a:gd name="connsiteY410" fmla="*/ 49762 h 191639"/>
              <a:gd name="connsiteX411" fmla="*/ 6512615 w 9427126"/>
              <a:gd name="connsiteY411" fmla="*/ 49655 h 191639"/>
              <a:gd name="connsiteX412" fmla="*/ 6561193 w 9427126"/>
              <a:gd name="connsiteY412" fmla="*/ 28064 h 191639"/>
              <a:gd name="connsiteX413" fmla="*/ 6539603 w 9427126"/>
              <a:gd name="connsiteY413" fmla="*/ 76643 h 191639"/>
              <a:gd name="connsiteX414" fmla="*/ 6539496 w 9427126"/>
              <a:gd name="connsiteY414" fmla="*/ 76742 h 191639"/>
              <a:gd name="connsiteX415" fmla="*/ 6539642 w 9427126"/>
              <a:gd name="connsiteY415" fmla="*/ 76736 h 191639"/>
              <a:gd name="connsiteX416" fmla="*/ 6589258 w 9427126"/>
              <a:gd name="connsiteY416" fmla="*/ 95820 h 191639"/>
              <a:gd name="connsiteX417" fmla="*/ 6539642 w 9427126"/>
              <a:gd name="connsiteY417" fmla="*/ 114903 h 191639"/>
              <a:gd name="connsiteX418" fmla="*/ 6539492 w 9427126"/>
              <a:gd name="connsiteY418" fmla="*/ 114894 h 191639"/>
              <a:gd name="connsiteX419" fmla="*/ 6539603 w 9427126"/>
              <a:gd name="connsiteY419" fmla="*/ 114997 h 191639"/>
              <a:gd name="connsiteX420" fmla="*/ 6561193 w 9427126"/>
              <a:gd name="connsiteY420" fmla="*/ 163575 h 191639"/>
              <a:gd name="connsiteX421" fmla="*/ 6512615 w 9427126"/>
              <a:gd name="connsiteY421" fmla="*/ 141985 h 191639"/>
              <a:gd name="connsiteX422" fmla="*/ 6512513 w 9427126"/>
              <a:gd name="connsiteY422" fmla="*/ 141873 h 191639"/>
              <a:gd name="connsiteX423" fmla="*/ 6512521 w 9427126"/>
              <a:gd name="connsiteY423" fmla="*/ 142023 h 191639"/>
              <a:gd name="connsiteX424" fmla="*/ 6493438 w 9427126"/>
              <a:gd name="connsiteY424" fmla="*/ 191639 h 191639"/>
              <a:gd name="connsiteX425" fmla="*/ 6486010 w 9427126"/>
              <a:gd name="connsiteY425" fmla="*/ 187740 h 191639"/>
              <a:gd name="connsiteX426" fmla="*/ 6474356 w 9427126"/>
              <a:gd name="connsiteY426" fmla="*/ 142023 h 191639"/>
              <a:gd name="connsiteX427" fmla="*/ 6474364 w 9427126"/>
              <a:gd name="connsiteY427" fmla="*/ 141873 h 191639"/>
              <a:gd name="connsiteX428" fmla="*/ 6474262 w 9427126"/>
              <a:gd name="connsiteY428" fmla="*/ 141985 h 191639"/>
              <a:gd name="connsiteX429" fmla="*/ 6425683 w 9427126"/>
              <a:gd name="connsiteY429" fmla="*/ 163575 h 191639"/>
              <a:gd name="connsiteX430" fmla="*/ 6447274 w 9427126"/>
              <a:gd name="connsiteY430" fmla="*/ 114996 h 191639"/>
              <a:gd name="connsiteX431" fmla="*/ 6447383 w 9427126"/>
              <a:gd name="connsiteY431" fmla="*/ 114897 h 191639"/>
              <a:gd name="connsiteX432" fmla="*/ 6447235 w 9427126"/>
              <a:gd name="connsiteY432" fmla="*/ 114903 h 191639"/>
              <a:gd name="connsiteX433" fmla="*/ 6397619 w 9427126"/>
              <a:gd name="connsiteY433" fmla="*/ 95820 h 191639"/>
              <a:gd name="connsiteX434" fmla="*/ 6447235 w 9427126"/>
              <a:gd name="connsiteY434" fmla="*/ 76736 h 191639"/>
              <a:gd name="connsiteX435" fmla="*/ 6447385 w 9427126"/>
              <a:gd name="connsiteY435" fmla="*/ 76745 h 191639"/>
              <a:gd name="connsiteX436" fmla="*/ 6447274 w 9427126"/>
              <a:gd name="connsiteY436" fmla="*/ 76643 h 191639"/>
              <a:gd name="connsiteX437" fmla="*/ 6425684 w 9427126"/>
              <a:gd name="connsiteY437" fmla="*/ 28065 h 191639"/>
              <a:gd name="connsiteX438" fmla="*/ 6474261 w 9427126"/>
              <a:gd name="connsiteY438" fmla="*/ 49655 h 191639"/>
              <a:gd name="connsiteX439" fmla="*/ 6474360 w 9427126"/>
              <a:gd name="connsiteY439" fmla="*/ 49762 h 191639"/>
              <a:gd name="connsiteX440" fmla="*/ 6474356 w 9427126"/>
              <a:gd name="connsiteY440" fmla="*/ 49616 h 191639"/>
              <a:gd name="connsiteX441" fmla="*/ 6493438 w 9427126"/>
              <a:gd name="connsiteY441" fmla="*/ 0 h 191639"/>
              <a:gd name="connsiteX442" fmla="*/ 6256948 w 9427126"/>
              <a:gd name="connsiteY442" fmla="*/ 0 h 191639"/>
              <a:gd name="connsiteX443" fmla="*/ 6276031 w 9427126"/>
              <a:gd name="connsiteY443" fmla="*/ 49616 h 191639"/>
              <a:gd name="connsiteX444" fmla="*/ 6276026 w 9427126"/>
              <a:gd name="connsiteY444" fmla="*/ 49762 h 191639"/>
              <a:gd name="connsiteX445" fmla="*/ 6276125 w 9427126"/>
              <a:gd name="connsiteY445" fmla="*/ 49655 h 191639"/>
              <a:gd name="connsiteX446" fmla="*/ 6324703 w 9427126"/>
              <a:gd name="connsiteY446" fmla="*/ 28064 h 191639"/>
              <a:gd name="connsiteX447" fmla="*/ 6303113 w 9427126"/>
              <a:gd name="connsiteY447" fmla="*/ 76643 h 191639"/>
              <a:gd name="connsiteX448" fmla="*/ 6303006 w 9427126"/>
              <a:gd name="connsiteY448" fmla="*/ 76742 h 191639"/>
              <a:gd name="connsiteX449" fmla="*/ 6303152 w 9427126"/>
              <a:gd name="connsiteY449" fmla="*/ 76736 h 191639"/>
              <a:gd name="connsiteX450" fmla="*/ 6352768 w 9427126"/>
              <a:gd name="connsiteY450" fmla="*/ 95820 h 191639"/>
              <a:gd name="connsiteX451" fmla="*/ 6303152 w 9427126"/>
              <a:gd name="connsiteY451" fmla="*/ 114903 h 191639"/>
              <a:gd name="connsiteX452" fmla="*/ 6303002 w 9427126"/>
              <a:gd name="connsiteY452" fmla="*/ 114894 h 191639"/>
              <a:gd name="connsiteX453" fmla="*/ 6303113 w 9427126"/>
              <a:gd name="connsiteY453" fmla="*/ 114997 h 191639"/>
              <a:gd name="connsiteX454" fmla="*/ 6324703 w 9427126"/>
              <a:gd name="connsiteY454" fmla="*/ 163575 h 191639"/>
              <a:gd name="connsiteX455" fmla="*/ 6276125 w 9427126"/>
              <a:gd name="connsiteY455" fmla="*/ 141985 h 191639"/>
              <a:gd name="connsiteX456" fmla="*/ 6276023 w 9427126"/>
              <a:gd name="connsiteY456" fmla="*/ 141873 h 191639"/>
              <a:gd name="connsiteX457" fmla="*/ 6276031 w 9427126"/>
              <a:gd name="connsiteY457" fmla="*/ 142023 h 191639"/>
              <a:gd name="connsiteX458" fmla="*/ 6256948 w 9427126"/>
              <a:gd name="connsiteY458" fmla="*/ 191639 h 191639"/>
              <a:gd name="connsiteX459" fmla="*/ 6249520 w 9427126"/>
              <a:gd name="connsiteY459" fmla="*/ 187740 h 191639"/>
              <a:gd name="connsiteX460" fmla="*/ 6237866 w 9427126"/>
              <a:gd name="connsiteY460" fmla="*/ 142023 h 191639"/>
              <a:gd name="connsiteX461" fmla="*/ 6237874 w 9427126"/>
              <a:gd name="connsiteY461" fmla="*/ 141873 h 191639"/>
              <a:gd name="connsiteX462" fmla="*/ 6237772 w 9427126"/>
              <a:gd name="connsiteY462" fmla="*/ 141985 h 191639"/>
              <a:gd name="connsiteX463" fmla="*/ 6189193 w 9427126"/>
              <a:gd name="connsiteY463" fmla="*/ 163575 h 191639"/>
              <a:gd name="connsiteX464" fmla="*/ 6210784 w 9427126"/>
              <a:gd name="connsiteY464" fmla="*/ 114996 h 191639"/>
              <a:gd name="connsiteX465" fmla="*/ 6210893 w 9427126"/>
              <a:gd name="connsiteY465" fmla="*/ 114897 h 191639"/>
              <a:gd name="connsiteX466" fmla="*/ 6210745 w 9427126"/>
              <a:gd name="connsiteY466" fmla="*/ 114903 h 191639"/>
              <a:gd name="connsiteX467" fmla="*/ 6161129 w 9427126"/>
              <a:gd name="connsiteY467" fmla="*/ 95820 h 191639"/>
              <a:gd name="connsiteX468" fmla="*/ 6210745 w 9427126"/>
              <a:gd name="connsiteY468" fmla="*/ 76736 h 191639"/>
              <a:gd name="connsiteX469" fmla="*/ 6210895 w 9427126"/>
              <a:gd name="connsiteY469" fmla="*/ 76745 h 191639"/>
              <a:gd name="connsiteX470" fmla="*/ 6210784 w 9427126"/>
              <a:gd name="connsiteY470" fmla="*/ 76643 h 191639"/>
              <a:gd name="connsiteX471" fmla="*/ 6189194 w 9427126"/>
              <a:gd name="connsiteY471" fmla="*/ 28065 h 191639"/>
              <a:gd name="connsiteX472" fmla="*/ 6237771 w 9427126"/>
              <a:gd name="connsiteY472" fmla="*/ 49655 h 191639"/>
              <a:gd name="connsiteX473" fmla="*/ 6237870 w 9427126"/>
              <a:gd name="connsiteY473" fmla="*/ 49762 h 191639"/>
              <a:gd name="connsiteX474" fmla="*/ 6237866 w 9427126"/>
              <a:gd name="connsiteY474" fmla="*/ 49616 h 191639"/>
              <a:gd name="connsiteX475" fmla="*/ 6256948 w 9427126"/>
              <a:gd name="connsiteY475" fmla="*/ 0 h 191639"/>
              <a:gd name="connsiteX476" fmla="*/ 6020459 w 9427126"/>
              <a:gd name="connsiteY476" fmla="*/ 0 h 191639"/>
              <a:gd name="connsiteX477" fmla="*/ 6039542 w 9427126"/>
              <a:gd name="connsiteY477" fmla="*/ 49616 h 191639"/>
              <a:gd name="connsiteX478" fmla="*/ 6039537 w 9427126"/>
              <a:gd name="connsiteY478" fmla="*/ 49762 h 191639"/>
              <a:gd name="connsiteX479" fmla="*/ 6039636 w 9427126"/>
              <a:gd name="connsiteY479" fmla="*/ 49655 h 191639"/>
              <a:gd name="connsiteX480" fmla="*/ 6088214 w 9427126"/>
              <a:gd name="connsiteY480" fmla="*/ 28064 h 191639"/>
              <a:gd name="connsiteX481" fmla="*/ 6066624 w 9427126"/>
              <a:gd name="connsiteY481" fmla="*/ 76643 h 191639"/>
              <a:gd name="connsiteX482" fmla="*/ 6066517 w 9427126"/>
              <a:gd name="connsiteY482" fmla="*/ 76742 h 191639"/>
              <a:gd name="connsiteX483" fmla="*/ 6066663 w 9427126"/>
              <a:gd name="connsiteY483" fmla="*/ 76736 h 191639"/>
              <a:gd name="connsiteX484" fmla="*/ 6116279 w 9427126"/>
              <a:gd name="connsiteY484" fmla="*/ 95820 h 191639"/>
              <a:gd name="connsiteX485" fmla="*/ 6066663 w 9427126"/>
              <a:gd name="connsiteY485" fmla="*/ 114903 h 191639"/>
              <a:gd name="connsiteX486" fmla="*/ 6066513 w 9427126"/>
              <a:gd name="connsiteY486" fmla="*/ 114894 h 191639"/>
              <a:gd name="connsiteX487" fmla="*/ 6066624 w 9427126"/>
              <a:gd name="connsiteY487" fmla="*/ 114997 h 191639"/>
              <a:gd name="connsiteX488" fmla="*/ 6088214 w 9427126"/>
              <a:gd name="connsiteY488" fmla="*/ 163575 h 191639"/>
              <a:gd name="connsiteX489" fmla="*/ 6039636 w 9427126"/>
              <a:gd name="connsiteY489" fmla="*/ 141985 h 191639"/>
              <a:gd name="connsiteX490" fmla="*/ 6039534 w 9427126"/>
              <a:gd name="connsiteY490" fmla="*/ 141873 h 191639"/>
              <a:gd name="connsiteX491" fmla="*/ 6039542 w 9427126"/>
              <a:gd name="connsiteY491" fmla="*/ 142023 h 191639"/>
              <a:gd name="connsiteX492" fmla="*/ 6020459 w 9427126"/>
              <a:gd name="connsiteY492" fmla="*/ 191639 h 191639"/>
              <a:gd name="connsiteX493" fmla="*/ 6013031 w 9427126"/>
              <a:gd name="connsiteY493" fmla="*/ 187740 h 191639"/>
              <a:gd name="connsiteX494" fmla="*/ 6001377 w 9427126"/>
              <a:gd name="connsiteY494" fmla="*/ 142023 h 191639"/>
              <a:gd name="connsiteX495" fmla="*/ 6001385 w 9427126"/>
              <a:gd name="connsiteY495" fmla="*/ 141873 h 191639"/>
              <a:gd name="connsiteX496" fmla="*/ 6001283 w 9427126"/>
              <a:gd name="connsiteY496" fmla="*/ 141985 h 191639"/>
              <a:gd name="connsiteX497" fmla="*/ 5952704 w 9427126"/>
              <a:gd name="connsiteY497" fmla="*/ 163575 h 191639"/>
              <a:gd name="connsiteX498" fmla="*/ 5974295 w 9427126"/>
              <a:gd name="connsiteY498" fmla="*/ 114996 h 191639"/>
              <a:gd name="connsiteX499" fmla="*/ 5974404 w 9427126"/>
              <a:gd name="connsiteY499" fmla="*/ 114897 h 191639"/>
              <a:gd name="connsiteX500" fmla="*/ 5974256 w 9427126"/>
              <a:gd name="connsiteY500" fmla="*/ 114903 h 191639"/>
              <a:gd name="connsiteX501" fmla="*/ 5924640 w 9427126"/>
              <a:gd name="connsiteY501" fmla="*/ 95820 h 191639"/>
              <a:gd name="connsiteX502" fmla="*/ 5974256 w 9427126"/>
              <a:gd name="connsiteY502" fmla="*/ 76736 h 191639"/>
              <a:gd name="connsiteX503" fmla="*/ 5974406 w 9427126"/>
              <a:gd name="connsiteY503" fmla="*/ 76745 h 191639"/>
              <a:gd name="connsiteX504" fmla="*/ 5974295 w 9427126"/>
              <a:gd name="connsiteY504" fmla="*/ 76643 h 191639"/>
              <a:gd name="connsiteX505" fmla="*/ 5952705 w 9427126"/>
              <a:gd name="connsiteY505" fmla="*/ 28065 h 191639"/>
              <a:gd name="connsiteX506" fmla="*/ 6001282 w 9427126"/>
              <a:gd name="connsiteY506" fmla="*/ 49655 h 191639"/>
              <a:gd name="connsiteX507" fmla="*/ 6001381 w 9427126"/>
              <a:gd name="connsiteY507" fmla="*/ 49762 h 191639"/>
              <a:gd name="connsiteX508" fmla="*/ 6001377 w 9427126"/>
              <a:gd name="connsiteY508" fmla="*/ 49616 h 191639"/>
              <a:gd name="connsiteX509" fmla="*/ 6020459 w 9427126"/>
              <a:gd name="connsiteY509" fmla="*/ 0 h 191639"/>
              <a:gd name="connsiteX510" fmla="*/ 5783970 w 9427126"/>
              <a:gd name="connsiteY510" fmla="*/ 0 h 191639"/>
              <a:gd name="connsiteX511" fmla="*/ 5803053 w 9427126"/>
              <a:gd name="connsiteY511" fmla="*/ 49616 h 191639"/>
              <a:gd name="connsiteX512" fmla="*/ 5803048 w 9427126"/>
              <a:gd name="connsiteY512" fmla="*/ 49762 h 191639"/>
              <a:gd name="connsiteX513" fmla="*/ 5803147 w 9427126"/>
              <a:gd name="connsiteY513" fmla="*/ 49655 h 191639"/>
              <a:gd name="connsiteX514" fmla="*/ 5851725 w 9427126"/>
              <a:gd name="connsiteY514" fmla="*/ 28064 h 191639"/>
              <a:gd name="connsiteX515" fmla="*/ 5830135 w 9427126"/>
              <a:gd name="connsiteY515" fmla="*/ 76643 h 191639"/>
              <a:gd name="connsiteX516" fmla="*/ 5830028 w 9427126"/>
              <a:gd name="connsiteY516" fmla="*/ 76742 h 191639"/>
              <a:gd name="connsiteX517" fmla="*/ 5830174 w 9427126"/>
              <a:gd name="connsiteY517" fmla="*/ 76736 h 191639"/>
              <a:gd name="connsiteX518" fmla="*/ 5879790 w 9427126"/>
              <a:gd name="connsiteY518" fmla="*/ 95820 h 191639"/>
              <a:gd name="connsiteX519" fmla="*/ 5830174 w 9427126"/>
              <a:gd name="connsiteY519" fmla="*/ 114903 h 191639"/>
              <a:gd name="connsiteX520" fmla="*/ 5830024 w 9427126"/>
              <a:gd name="connsiteY520" fmla="*/ 114894 h 191639"/>
              <a:gd name="connsiteX521" fmla="*/ 5830135 w 9427126"/>
              <a:gd name="connsiteY521" fmla="*/ 114997 h 191639"/>
              <a:gd name="connsiteX522" fmla="*/ 5851725 w 9427126"/>
              <a:gd name="connsiteY522" fmla="*/ 163575 h 191639"/>
              <a:gd name="connsiteX523" fmla="*/ 5803147 w 9427126"/>
              <a:gd name="connsiteY523" fmla="*/ 141985 h 191639"/>
              <a:gd name="connsiteX524" fmla="*/ 5803045 w 9427126"/>
              <a:gd name="connsiteY524" fmla="*/ 141873 h 191639"/>
              <a:gd name="connsiteX525" fmla="*/ 5803053 w 9427126"/>
              <a:gd name="connsiteY525" fmla="*/ 142023 h 191639"/>
              <a:gd name="connsiteX526" fmla="*/ 5783970 w 9427126"/>
              <a:gd name="connsiteY526" fmla="*/ 191639 h 191639"/>
              <a:gd name="connsiteX527" fmla="*/ 5776542 w 9427126"/>
              <a:gd name="connsiteY527" fmla="*/ 187740 h 191639"/>
              <a:gd name="connsiteX528" fmla="*/ 5764888 w 9427126"/>
              <a:gd name="connsiteY528" fmla="*/ 142023 h 191639"/>
              <a:gd name="connsiteX529" fmla="*/ 5764896 w 9427126"/>
              <a:gd name="connsiteY529" fmla="*/ 141873 h 191639"/>
              <a:gd name="connsiteX530" fmla="*/ 5764794 w 9427126"/>
              <a:gd name="connsiteY530" fmla="*/ 141985 h 191639"/>
              <a:gd name="connsiteX531" fmla="*/ 5716215 w 9427126"/>
              <a:gd name="connsiteY531" fmla="*/ 163575 h 191639"/>
              <a:gd name="connsiteX532" fmla="*/ 5737806 w 9427126"/>
              <a:gd name="connsiteY532" fmla="*/ 114996 h 191639"/>
              <a:gd name="connsiteX533" fmla="*/ 5737915 w 9427126"/>
              <a:gd name="connsiteY533" fmla="*/ 114897 h 191639"/>
              <a:gd name="connsiteX534" fmla="*/ 5737767 w 9427126"/>
              <a:gd name="connsiteY534" fmla="*/ 114903 h 191639"/>
              <a:gd name="connsiteX535" fmla="*/ 5688151 w 9427126"/>
              <a:gd name="connsiteY535" fmla="*/ 95820 h 191639"/>
              <a:gd name="connsiteX536" fmla="*/ 5737767 w 9427126"/>
              <a:gd name="connsiteY536" fmla="*/ 76736 h 191639"/>
              <a:gd name="connsiteX537" fmla="*/ 5737917 w 9427126"/>
              <a:gd name="connsiteY537" fmla="*/ 76745 h 191639"/>
              <a:gd name="connsiteX538" fmla="*/ 5737806 w 9427126"/>
              <a:gd name="connsiteY538" fmla="*/ 76643 h 191639"/>
              <a:gd name="connsiteX539" fmla="*/ 5716216 w 9427126"/>
              <a:gd name="connsiteY539" fmla="*/ 28065 h 191639"/>
              <a:gd name="connsiteX540" fmla="*/ 5764793 w 9427126"/>
              <a:gd name="connsiteY540" fmla="*/ 49655 h 191639"/>
              <a:gd name="connsiteX541" fmla="*/ 5764892 w 9427126"/>
              <a:gd name="connsiteY541" fmla="*/ 49762 h 191639"/>
              <a:gd name="connsiteX542" fmla="*/ 5764888 w 9427126"/>
              <a:gd name="connsiteY542" fmla="*/ 49616 h 191639"/>
              <a:gd name="connsiteX543" fmla="*/ 5783970 w 9427126"/>
              <a:gd name="connsiteY543" fmla="*/ 0 h 191639"/>
              <a:gd name="connsiteX544" fmla="*/ 5547480 w 9427126"/>
              <a:gd name="connsiteY544" fmla="*/ 0 h 191639"/>
              <a:gd name="connsiteX545" fmla="*/ 5566563 w 9427126"/>
              <a:gd name="connsiteY545" fmla="*/ 49616 h 191639"/>
              <a:gd name="connsiteX546" fmla="*/ 5566558 w 9427126"/>
              <a:gd name="connsiteY546" fmla="*/ 49762 h 191639"/>
              <a:gd name="connsiteX547" fmla="*/ 5566657 w 9427126"/>
              <a:gd name="connsiteY547" fmla="*/ 49655 h 191639"/>
              <a:gd name="connsiteX548" fmla="*/ 5615235 w 9427126"/>
              <a:gd name="connsiteY548" fmla="*/ 28064 h 191639"/>
              <a:gd name="connsiteX549" fmla="*/ 5593645 w 9427126"/>
              <a:gd name="connsiteY549" fmla="*/ 76643 h 191639"/>
              <a:gd name="connsiteX550" fmla="*/ 5593538 w 9427126"/>
              <a:gd name="connsiteY550" fmla="*/ 76742 h 191639"/>
              <a:gd name="connsiteX551" fmla="*/ 5593684 w 9427126"/>
              <a:gd name="connsiteY551" fmla="*/ 76736 h 191639"/>
              <a:gd name="connsiteX552" fmla="*/ 5643300 w 9427126"/>
              <a:gd name="connsiteY552" fmla="*/ 95820 h 191639"/>
              <a:gd name="connsiteX553" fmla="*/ 5593684 w 9427126"/>
              <a:gd name="connsiteY553" fmla="*/ 114903 h 191639"/>
              <a:gd name="connsiteX554" fmla="*/ 5593534 w 9427126"/>
              <a:gd name="connsiteY554" fmla="*/ 114894 h 191639"/>
              <a:gd name="connsiteX555" fmla="*/ 5593645 w 9427126"/>
              <a:gd name="connsiteY555" fmla="*/ 114997 h 191639"/>
              <a:gd name="connsiteX556" fmla="*/ 5615235 w 9427126"/>
              <a:gd name="connsiteY556" fmla="*/ 163575 h 191639"/>
              <a:gd name="connsiteX557" fmla="*/ 5566657 w 9427126"/>
              <a:gd name="connsiteY557" fmla="*/ 141985 h 191639"/>
              <a:gd name="connsiteX558" fmla="*/ 5566555 w 9427126"/>
              <a:gd name="connsiteY558" fmla="*/ 141873 h 191639"/>
              <a:gd name="connsiteX559" fmla="*/ 5566563 w 9427126"/>
              <a:gd name="connsiteY559" fmla="*/ 142023 h 191639"/>
              <a:gd name="connsiteX560" fmla="*/ 5547480 w 9427126"/>
              <a:gd name="connsiteY560" fmla="*/ 191639 h 191639"/>
              <a:gd name="connsiteX561" fmla="*/ 5540052 w 9427126"/>
              <a:gd name="connsiteY561" fmla="*/ 187740 h 191639"/>
              <a:gd name="connsiteX562" fmla="*/ 5528398 w 9427126"/>
              <a:gd name="connsiteY562" fmla="*/ 142023 h 191639"/>
              <a:gd name="connsiteX563" fmla="*/ 5528406 w 9427126"/>
              <a:gd name="connsiteY563" fmla="*/ 141873 h 191639"/>
              <a:gd name="connsiteX564" fmla="*/ 5528304 w 9427126"/>
              <a:gd name="connsiteY564" fmla="*/ 141985 h 191639"/>
              <a:gd name="connsiteX565" fmla="*/ 5479725 w 9427126"/>
              <a:gd name="connsiteY565" fmla="*/ 163575 h 191639"/>
              <a:gd name="connsiteX566" fmla="*/ 5501316 w 9427126"/>
              <a:gd name="connsiteY566" fmla="*/ 114996 h 191639"/>
              <a:gd name="connsiteX567" fmla="*/ 5501425 w 9427126"/>
              <a:gd name="connsiteY567" fmla="*/ 114897 h 191639"/>
              <a:gd name="connsiteX568" fmla="*/ 5501277 w 9427126"/>
              <a:gd name="connsiteY568" fmla="*/ 114903 h 191639"/>
              <a:gd name="connsiteX569" fmla="*/ 5451661 w 9427126"/>
              <a:gd name="connsiteY569" fmla="*/ 95820 h 191639"/>
              <a:gd name="connsiteX570" fmla="*/ 5501277 w 9427126"/>
              <a:gd name="connsiteY570" fmla="*/ 76736 h 191639"/>
              <a:gd name="connsiteX571" fmla="*/ 5501427 w 9427126"/>
              <a:gd name="connsiteY571" fmla="*/ 76745 h 191639"/>
              <a:gd name="connsiteX572" fmla="*/ 5501316 w 9427126"/>
              <a:gd name="connsiteY572" fmla="*/ 76643 h 191639"/>
              <a:gd name="connsiteX573" fmla="*/ 5479726 w 9427126"/>
              <a:gd name="connsiteY573" fmla="*/ 28065 h 191639"/>
              <a:gd name="connsiteX574" fmla="*/ 5528303 w 9427126"/>
              <a:gd name="connsiteY574" fmla="*/ 49655 h 191639"/>
              <a:gd name="connsiteX575" fmla="*/ 5528402 w 9427126"/>
              <a:gd name="connsiteY575" fmla="*/ 49762 h 191639"/>
              <a:gd name="connsiteX576" fmla="*/ 5528398 w 9427126"/>
              <a:gd name="connsiteY576" fmla="*/ 49616 h 191639"/>
              <a:gd name="connsiteX577" fmla="*/ 5547480 w 9427126"/>
              <a:gd name="connsiteY577" fmla="*/ 0 h 191639"/>
              <a:gd name="connsiteX578" fmla="*/ 5310991 w 9427126"/>
              <a:gd name="connsiteY578" fmla="*/ 0 h 191639"/>
              <a:gd name="connsiteX579" fmla="*/ 5330074 w 9427126"/>
              <a:gd name="connsiteY579" fmla="*/ 49616 h 191639"/>
              <a:gd name="connsiteX580" fmla="*/ 5330069 w 9427126"/>
              <a:gd name="connsiteY580" fmla="*/ 49762 h 191639"/>
              <a:gd name="connsiteX581" fmla="*/ 5330168 w 9427126"/>
              <a:gd name="connsiteY581" fmla="*/ 49655 h 191639"/>
              <a:gd name="connsiteX582" fmla="*/ 5378746 w 9427126"/>
              <a:gd name="connsiteY582" fmla="*/ 28064 h 191639"/>
              <a:gd name="connsiteX583" fmla="*/ 5357156 w 9427126"/>
              <a:gd name="connsiteY583" fmla="*/ 76643 h 191639"/>
              <a:gd name="connsiteX584" fmla="*/ 5357049 w 9427126"/>
              <a:gd name="connsiteY584" fmla="*/ 76742 h 191639"/>
              <a:gd name="connsiteX585" fmla="*/ 5357195 w 9427126"/>
              <a:gd name="connsiteY585" fmla="*/ 76736 h 191639"/>
              <a:gd name="connsiteX586" fmla="*/ 5406811 w 9427126"/>
              <a:gd name="connsiteY586" fmla="*/ 95820 h 191639"/>
              <a:gd name="connsiteX587" fmla="*/ 5357195 w 9427126"/>
              <a:gd name="connsiteY587" fmla="*/ 114903 h 191639"/>
              <a:gd name="connsiteX588" fmla="*/ 5357045 w 9427126"/>
              <a:gd name="connsiteY588" fmla="*/ 114894 h 191639"/>
              <a:gd name="connsiteX589" fmla="*/ 5357156 w 9427126"/>
              <a:gd name="connsiteY589" fmla="*/ 114997 h 191639"/>
              <a:gd name="connsiteX590" fmla="*/ 5378746 w 9427126"/>
              <a:gd name="connsiteY590" fmla="*/ 163575 h 191639"/>
              <a:gd name="connsiteX591" fmla="*/ 5330168 w 9427126"/>
              <a:gd name="connsiteY591" fmla="*/ 141985 h 191639"/>
              <a:gd name="connsiteX592" fmla="*/ 5330066 w 9427126"/>
              <a:gd name="connsiteY592" fmla="*/ 141873 h 191639"/>
              <a:gd name="connsiteX593" fmla="*/ 5330074 w 9427126"/>
              <a:gd name="connsiteY593" fmla="*/ 142023 h 191639"/>
              <a:gd name="connsiteX594" fmla="*/ 5310991 w 9427126"/>
              <a:gd name="connsiteY594" fmla="*/ 191639 h 191639"/>
              <a:gd name="connsiteX595" fmla="*/ 5303563 w 9427126"/>
              <a:gd name="connsiteY595" fmla="*/ 187740 h 191639"/>
              <a:gd name="connsiteX596" fmla="*/ 5291909 w 9427126"/>
              <a:gd name="connsiteY596" fmla="*/ 142023 h 191639"/>
              <a:gd name="connsiteX597" fmla="*/ 5291917 w 9427126"/>
              <a:gd name="connsiteY597" fmla="*/ 141873 h 191639"/>
              <a:gd name="connsiteX598" fmla="*/ 5291815 w 9427126"/>
              <a:gd name="connsiteY598" fmla="*/ 141985 h 191639"/>
              <a:gd name="connsiteX599" fmla="*/ 5243236 w 9427126"/>
              <a:gd name="connsiteY599" fmla="*/ 163575 h 191639"/>
              <a:gd name="connsiteX600" fmla="*/ 5264827 w 9427126"/>
              <a:gd name="connsiteY600" fmla="*/ 114996 h 191639"/>
              <a:gd name="connsiteX601" fmla="*/ 5264936 w 9427126"/>
              <a:gd name="connsiteY601" fmla="*/ 114897 h 191639"/>
              <a:gd name="connsiteX602" fmla="*/ 5264788 w 9427126"/>
              <a:gd name="connsiteY602" fmla="*/ 114903 h 191639"/>
              <a:gd name="connsiteX603" fmla="*/ 5215172 w 9427126"/>
              <a:gd name="connsiteY603" fmla="*/ 95820 h 191639"/>
              <a:gd name="connsiteX604" fmla="*/ 5264788 w 9427126"/>
              <a:gd name="connsiteY604" fmla="*/ 76736 h 191639"/>
              <a:gd name="connsiteX605" fmla="*/ 5264938 w 9427126"/>
              <a:gd name="connsiteY605" fmla="*/ 76745 h 191639"/>
              <a:gd name="connsiteX606" fmla="*/ 5264827 w 9427126"/>
              <a:gd name="connsiteY606" fmla="*/ 76643 h 191639"/>
              <a:gd name="connsiteX607" fmla="*/ 5243237 w 9427126"/>
              <a:gd name="connsiteY607" fmla="*/ 28065 h 191639"/>
              <a:gd name="connsiteX608" fmla="*/ 5291814 w 9427126"/>
              <a:gd name="connsiteY608" fmla="*/ 49655 h 191639"/>
              <a:gd name="connsiteX609" fmla="*/ 5291913 w 9427126"/>
              <a:gd name="connsiteY609" fmla="*/ 49762 h 191639"/>
              <a:gd name="connsiteX610" fmla="*/ 5291909 w 9427126"/>
              <a:gd name="connsiteY610" fmla="*/ 49616 h 191639"/>
              <a:gd name="connsiteX611" fmla="*/ 5310991 w 9427126"/>
              <a:gd name="connsiteY611" fmla="*/ 0 h 191639"/>
              <a:gd name="connsiteX612" fmla="*/ 5074502 w 9427126"/>
              <a:gd name="connsiteY612" fmla="*/ 0 h 191639"/>
              <a:gd name="connsiteX613" fmla="*/ 5093585 w 9427126"/>
              <a:gd name="connsiteY613" fmla="*/ 49616 h 191639"/>
              <a:gd name="connsiteX614" fmla="*/ 5093580 w 9427126"/>
              <a:gd name="connsiteY614" fmla="*/ 49762 h 191639"/>
              <a:gd name="connsiteX615" fmla="*/ 5093679 w 9427126"/>
              <a:gd name="connsiteY615" fmla="*/ 49655 h 191639"/>
              <a:gd name="connsiteX616" fmla="*/ 5142257 w 9427126"/>
              <a:gd name="connsiteY616" fmla="*/ 28064 h 191639"/>
              <a:gd name="connsiteX617" fmla="*/ 5120667 w 9427126"/>
              <a:gd name="connsiteY617" fmla="*/ 76643 h 191639"/>
              <a:gd name="connsiteX618" fmla="*/ 5120560 w 9427126"/>
              <a:gd name="connsiteY618" fmla="*/ 76742 h 191639"/>
              <a:gd name="connsiteX619" fmla="*/ 5120706 w 9427126"/>
              <a:gd name="connsiteY619" fmla="*/ 76736 h 191639"/>
              <a:gd name="connsiteX620" fmla="*/ 5170322 w 9427126"/>
              <a:gd name="connsiteY620" fmla="*/ 95820 h 191639"/>
              <a:gd name="connsiteX621" fmla="*/ 5120706 w 9427126"/>
              <a:gd name="connsiteY621" fmla="*/ 114903 h 191639"/>
              <a:gd name="connsiteX622" fmla="*/ 5120556 w 9427126"/>
              <a:gd name="connsiteY622" fmla="*/ 114894 h 191639"/>
              <a:gd name="connsiteX623" fmla="*/ 5120667 w 9427126"/>
              <a:gd name="connsiteY623" fmla="*/ 114997 h 191639"/>
              <a:gd name="connsiteX624" fmla="*/ 5142257 w 9427126"/>
              <a:gd name="connsiteY624" fmla="*/ 163575 h 191639"/>
              <a:gd name="connsiteX625" fmla="*/ 5093679 w 9427126"/>
              <a:gd name="connsiteY625" fmla="*/ 141985 h 191639"/>
              <a:gd name="connsiteX626" fmla="*/ 5093577 w 9427126"/>
              <a:gd name="connsiteY626" fmla="*/ 141873 h 191639"/>
              <a:gd name="connsiteX627" fmla="*/ 5093585 w 9427126"/>
              <a:gd name="connsiteY627" fmla="*/ 142023 h 191639"/>
              <a:gd name="connsiteX628" fmla="*/ 5074502 w 9427126"/>
              <a:gd name="connsiteY628" fmla="*/ 191639 h 191639"/>
              <a:gd name="connsiteX629" fmla="*/ 5067074 w 9427126"/>
              <a:gd name="connsiteY629" fmla="*/ 187740 h 191639"/>
              <a:gd name="connsiteX630" fmla="*/ 5055420 w 9427126"/>
              <a:gd name="connsiteY630" fmla="*/ 142023 h 191639"/>
              <a:gd name="connsiteX631" fmla="*/ 5055428 w 9427126"/>
              <a:gd name="connsiteY631" fmla="*/ 141873 h 191639"/>
              <a:gd name="connsiteX632" fmla="*/ 5055326 w 9427126"/>
              <a:gd name="connsiteY632" fmla="*/ 141985 h 191639"/>
              <a:gd name="connsiteX633" fmla="*/ 5006747 w 9427126"/>
              <a:gd name="connsiteY633" fmla="*/ 163575 h 191639"/>
              <a:gd name="connsiteX634" fmla="*/ 5028338 w 9427126"/>
              <a:gd name="connsiteY634" fmla="*/ 114996 h 191639"/>
              <a:gd name="connsiteX635" fmla="*/ 5028447 w 9427126"/>
              <a:gd name="connsiteY635" fmla="*/ 114897 h 191639"/>
              <a:gd name="connsiteX636" fmla="*/ 5028299 w 9427126"/>
              <a:gd name="connsiteY636" fmla="*/ 114903 h 191639"/>
              <a:gd name="connsiteX637" fmla="*/ 4978683 w 9427126"/>
              <a:gd name="connsiteY637" fmla="*/ 95820 h 191639"/>
              <a:gd name="connsiteX638" fmla="*/ 5028299 w 9427126"/>
              <a:gd name="connsiteY638" fmla="*/ 76736 h 191639"/>
              <a:gd name="connsiteX639" fmla="*/ 5028449 w 9427126"/>
              <a:gd name="connsiteY639" fmla="*/ 76745 h 191639"/>
              <a:gd name="connsiteX640" fmla="*/ 5028338 w 9427126"/>
              <a:gd name="connsiteY640" fmla="*/ 76643 h 191639"/>
              <a:gd name="connsiteX641" fmla="*/ 5006748 w 9427126"/>
              <a:gd name="connsiteY641" fmla="*/ 28065 h 191639"/>
              <a:gd name="connsiteX642" fmla="*/ 5055325 w 9427126"/>
              <a:gd name="connsiteY642" fmla="*/ 49655 h 191639"/>
              <a:gd name="connsiteX643" fmla="*/ 5055424 w 9427126"/>
              <a:gd name="connsiteY643" fmla="*/ 49762 h 191639"/>
              <a:gd name="connsiteX644" fmla="*/ 5055420 w 9427126"/>
              <a:gd name="connsiteY644" fmla="*/ 49616 h 191639"/>
              <a:gd name="connsiteX645" fmla="*/ 5074502 w 9427126"/>
              <a:gd name="connsiteY645" fmla="*/ 0 h 191639"/>
              <a:gd name="connsiteX646" fmla="*/ 4838012 w 9427126"/>
              <a:gd name="connsiteY646" fmla="*/ 0 h 191639"/>
              <a:gd name="connsiteX647" fmla="*/ 4857095 w 9427126"/>
              <a:gd name="connsiteY647" fmla="*/ 49616 h 191639"/>
              <a:gd name="connsiteX648" fmla="*/ 4857090 w 9427126"/>
              <a:gd name="connsiteY648" fmla="*/ 49762 h 191639"/>
              <a:gd name="connsiteX649" fmla="*/ 4857189 w 9427126"/>
              <a:gd name="connsiteY649" fmla="*/ 49655 h 191639"/>
              <a:gd name="connsiteX650" fmla="*/ 4905767 w 9427126"/>
              <a:gd name="connsiteY650" fmla="*/ 28064 h 191639"/>
              <a:gd name="connsiteX651" fmla="*/ 4884177 w 9427126"/>
              <a:gd name="connsiteY651" fmla="*/ 76643 h 191639"/>
              <a:gd name="connsiteX652" fmla="*/ 4884070 w 9427126"/>
              <a:gd name="connsiteY652" fmla="*/ 76742 h 191639"/>
              <a:gd name="connsiteX653" fmla="*/ 4884216 w 9427126"/>
              <a:gd name="connsiteY653" fmla="*/ 76736 h 191639"/>
              <a:gd name="connsiteX654" fmla="*/ 4933832 w 9427126"/>
              <a:gd name="connsiteY654" fmla="*/ 95820 h 191639"/>
              <a:gd name="connsiteX655" fmla="*/ 4884216 w 9427126"/>
              <a:gd name="connsiteY655" fmla="*/ 114903 h 191639"/>
              <a:gd name="connsiteX656" fmla="*/ 4884066 w 9427126"/>
              <a:gd name="connsiteY656" fmla="*/ 114894 h 191639"/>
              <a:gd name="connsiteX657" fmla="*/ 4884177 w 9427126"/>
              <a:gd name="connsiteY657" fmla="*/ 114997 h 191639"/>
              <a:gd name="connsiteX658" fmla="*/ 4905767 w 9427126"/>
              <a:gd name="connsiteY658" fmla="*/ 163575 h 191639"/>
              <a:gd name="connsiteX659" fmla="*/ 4857189 w 9427126"/>
              <a:gd name="connsiteY659" fmla="*/ 141985 h 191639"/>
              <a:gd name="connsiteX660" fmla="*/ 4857087 w 9427126"/>
              <a:gd name="connsiteY660" fmla="*/ 141873 h 191639"/>
              <a:gd name="connsiteX661" fmla="*/ 4857095 w 9427126"/>
              <a:gd name="connsiteY661" fmla="*/ 142023 h 191639"/>
              <a:gd name="connsiteX662" fmla="*/ 4838012 w 9427126"/>
              <a:gd name="connsiteY662" fmla="*/ 191639 h 191639"/>
              <a:gd name="connsiteX663" fmla="*/ 4830584 w 9427126"/>
              <a:gd name="connsiteY663" fmla="*/ 187740 h 191639"/>
              <a:gd name="connsiteX664" fmla="*/ 4818930 w 9427126"/>
              <a:gd name="connsiteY664" fmla="*/ 142023 h 191639"/>
              <a:gd name="connsiteX665" fmla="*/ 4818938 w 9427126"/>
              <a:gd name="connsiteY665" fmla="*/ 141873 h 191639"/>
              <a:gd name="connsiteX666" fmla="*/ 4818836 w 9427126"/>
              <a:gd name="connsiteY666" fmla="*/ 141985 h 191639"/>
              <a:gd name="connsiteX667" fmla="*/ 4770257 w 9427126"/>
              <a:gd name="connsiteY667" fmla="*/ 163575 h 191639"/>
              <a:gd name="connsiteX668" fmla="*/ 4791848 w 9427126"/>
              <a:gd name="connsiteY668" fmla="*/ 114996 h 191639"/>
              <a:gd name="connsiteX669" fmla="*/ 4791957 w 9427126"/>
              <a:gd name="connsiteY669" fmla="*/ 114897 h 191639"/>
              <a:gd name="connsiteX670" fmla="*/ 4791809 w 9427126"/>
              <a:gd name="connsiteY670" fmla="*/ 114903 h 191639"/>
              <a:gd name="connsiteX671" fmla="*/ 4742193 w 9427126"/>
              <a:gd name="connsiteY671" fmla="*/ 95820 h 191639"/>
              <a:gd name="connsiteX672" fmla="*/ 4791809 w 9427126"/>
              <a:gd name="connsiteY672" fmla="*/ 76736 h 191639"/>
              <a:gd name="connsiteX673" fmla="*/ 4791959 w 9427126"/>
              <a:gd name="connsiteY673" fmla="*/ 76745 h 191639"/>
              <a:gd name="connsiteX674" fmla="*/ 4791848 w 9427126"/>
              <a:gd name="connsiteY674" fmla="*/ 76643 h 191639"/>
              <a:gd name="connsiteX675" fmla="*/ 4770258 w 9427126"/>
              <a:gd name="connsiteY675" fmla="*/ 28065 h 191639"/>
              <a:gd name="connsiteX676" fmla="*/ 4818835 w 9427126"/>
              <a:gd name="connsiteY676" fmla="*/ 49655 h 191639"/>
              <a:gd name="connsiteX677" fmla="*/ 4818934 w 9427126"/>
              <a:gd name="connsiteY677" fmla="*/ 49762 h 191639"/>
              <a:gd name="connsiteX678" fmla="*/ 4818930 w 9427126"/>
              <a:gd name="connsiteY678" fmla="*/ 49616 h 191639"/>
              <a:gd name="connsiteX679" fmla="*/ 4838012 w 9427126"/>
              <a:gd name="connsiteY679" fmla="*/ 0 h 191639"/>
              <a:gd name="connsiteX680" fmla="*/ 4589108 w 9427126"/>
              <a:gd name="connsiteY680" fmla="*/ 0 h 191639"/>
              <a:gd name="connsiteX681" fmla="*/ 4608191 w 9427126"/>
              <a:gd name="connsiteY681" fmla="*/ 49616 h 191639"/>
              <a:gd name="connsiteX682" fmla="*/ 4608186 w 9427126"/>
              <a:gd name="connsiteY682" fmla="*/ 49762 h 191639"/>
              <a:gd name="connsiteX683" fmla="*/ 4608285 w 9427126"/>
              <a:gd name="connsiteY683" fmla="*/ 49655 h 191639"/>
              <a:gd name="connsiteX684" fmla="*/ 4656863 w 9427126"/>
              <a:gd name="connsiteY684" fmla="*/ 28064 h 191639"/>
              <a:gd name="connsiteX685" fmla="*/ 4635273 w 9427126"/>
              <a:gd name="connsiteY685" fmla="*/ 76643 h 191639"/>
              <a:gd name="connsiteX686" fmla="*/ 4635166 w 9427126"/>
              <a:gd name="connsiteY686" fmla="*/ 76742 h 191639"/>
              <a:gd name="connsiteX687" fmla="*/ 4635312 w 9427126"/>
              <a:gd name="connsiteY687" fmla="*/ 76736 h 191639"/>
              <a:gd name="connsiteX688" fmla="*/ 4684928 w 9427126"/>
              <a:gd name="connsiteY688" fmla="*/ 95820 h 191639"/>
              <a:gd name="connsiteX689" fmla="*/ 4635312 w 9427126"/>
              <a:gd name="connsiteY689" fmla="*/ 114903 h 191639"/>
              <a:gd name="connsiteX690" fmla="*/ 4635162 w 9427126"/>
              <a:gd name="connsiteY690" fmla="*/ 114894 h 191639"/>
              <a:gd name="connsiteX691" fmla="*/ 4635273 w 9427126"/>
              <a:gd name="connsiteY691" fmla="*/ 114997 h 191639"/>
              <a:gd name="connsiteX692" fmla="*/ 4656863 w 9427126"/>
              <a:gd name="connsiteY692" fmla="*/ 163575 h 191639"/>
              <a:gd name="connsiteX693" fmla="*/ 4608285 w 9427126"/>
              <a:gd name="connsiteY693" fmla="*/ 141985 h 191639"/>
              <a:gd name="connsiteX694" fmla="*/ 4608183 w 9427126"/>
              <a:gd name="connsiteY694" fmla="*/ 141873 h 191639"/>
              <a:gd name="connsiteX695" fmla="*/ 4608191 w 9427126"/>
              <a:gd name="connsiteY695" fmla="*/ 142023 h 191639"/>
              <a:gd name="connsiteX696" fmla="*/ 4589108 w 9427126"/>
              <a:gd name="connsiteY696" fmla="*/ 191639 h 191639"/>
              <a:gd name="connsiteX697" fmla="*/ 4581680 w 9427126"/>
              <a:gd name="connsiteY697" fmla="*/ 187740 h 191639"/>
              <a:gd name="connsiteX698" fmla="*/ 4570026 w 9427126"/>
              <a:gd name="connsiteY698" fmla="*/ 142023 h 191639"/>
              <a:gd name="connsiteX699" fmla="*/ 4570034 w 9427126"/>
              <a:gd name="connsiteY699" fmla="*/ 141873 h 191639"/>
              <a:gd name="connsiteX700" fmla="*/ 4569932 w 9427126"/>
              <a:gd name="connsiteY700" fmla="*/ 141985 h 191639"/>
              <a:gd name="connsiteX701" fmla="*/ 4521353 w 9427126"/>
              <a:gd name="connsiteY701" fmla="*/ 163575 h 191639"/>
              <a:gd name="connsiteX702" fmla="*/ 4542944 w 9427126"/>
              <a:gd name="connsiteY702" fmla="*/ 114996 h 191639"/>
              <a:gd name="connsiteX703" fmla="*/ 4543053 w 9427126"/>
              <a:gd name="connsiteY703" fmla="*/ 114897 h 191639"/>
              <a:gd name="connsiteX704" fmla="*/ 4542905 w 9427126"/>
              <a:gd name="connsiteY704" fmla="*/ 114903 h 191639"/>
              <a:gd name="connsiteX705" fmla="*/ 4493289 w 9427126"/>
              <a:gd name="connsiteY705" fmla="*/ 95820 h 191639"/>
              <a:gd name="connsiteX706" fmla="*/ 4542905 w 9427126"/>
              <a:gd name="connsiteY706" fmla="*/ 76736 h 191639"/>
              <a:gd name="connsiteX707" fmla="*/ 4543055 w 9427126"/>
              <a:gd name="connsiteY707" fmla="*/ 76745 h 191639"/>
              <a:gd name="connsiteX708" fmla="*/ 4542944 w 9427126"/>
              <a:gd name="connsiteY708" fmla="*/ 76643 h 191639"/>
              <a:gd name="connsiteX709" fmla="*/ 4521354 w 9427126"/>
              <a:gd name="connsiteY709" fmla="*/ 28065 h 191639"/>
              <a:gd name="connsiteX710" fmla="*/ 4569931 w 9427126"/>
              <a:gd name="connsiteY710" fmla="*/ 49655 h 191639"/>
              <a:gd name="connsiteX711" fmla="*/ 4570030 w 9427126"/>
              <a:gd name="connsiteY711" fmla="*/ 49762 h 191639"/>
              <a:gd name="connsiteX712" fmla="*/ 4570026 w 9427126"/>
              <a:gd name="connsiteY712" fmla="*/ 49616 h 191639"/>
              <a:gd name="connsiteX713" fmla="*/ 4589108 w 9427126"/>
              <a:gd name="connsiteY713" fmla="*/ 0 h 191639"/>
              <a:gd name="connsiteX714" fmla="*/ 4352623 w 9427126"/>
              <a:gd name="connsiteY714" fmla="*/ 0 h 191639"/>
              <a:gd name="connsiteX715" fmla="*/ 4371706 w 9427126"/>
              <a:gd name="connsiteY715" fmla="*/ 49616 h 191639"/>
              <a:gd name="connsiteX716" fmla="*/ 4371701 w 9427126"/>
              <a:gd name="connsiteY716" fmla="*/ 49762 h 191639"/>
              <a:gd name="connsiteX717" fmla="*/ 4371800 w 9427126"/>
              <a:gd name="connsiteY717" fmla="*/ 49655 h 191639"/>
              <a:gd name="connsiteX718" fmla="*/ 4420378 w 9427126"/>
              <a:gd name="connsiteY718" fmla="*/ 28064 h 191639"/>
              <a:gd name="connsiteX719" fmla="*/ 4398788 w 9427126"/>
              <a:gd name="connsiteY719" fmla="*/ 76643 h 191639"/>
              <a:gd name="connsiteX720" fmla="*/ 4398681 w 9427126"/>
              <a:gd name="connsiteY720" fmla="*/ 76742 h 191639"/>
              <a:gd name="connsiteX721" fmla="*/ 4398827 w 9427126"/>
              <a:gd name="connsiteY721" fmla="*/ 76736 h 191639"/>
              <a:gd name="connsiteX722" fmla="*/ 4448443 w 9427126"/>
              <a:gd name="connsiteY722" fmla="*/ 95820 h 191639"/>
              <a:gd name="connsiteX723" fmla="*/ 4398827 w 9427126"/>
              <a:gd name="connsiteY723" fmla="*/ 114903 h 191639"/>
              <a:gd name="connsiteX724" fmla="*/ 4398677 w 9427126"/>
              <a:gd name="connsiteY724" fmla="*/ 114894 h 191639"/>
              <a:gd name="connsiteX725" fmla="*/ 4398788 w 9427126"/>
              <a:gd name="connsiteY725" fmla="*/ 114997 h 191639"/>
              <a:gd name="connsiteX726" fmla="*/ 4420378 w 9427126"/>
              <a:gd name="connsiteY726" fmla="*/ 163575 h 191639"/>
              <a:gd name="connsiteX727" fmla="*/ 4371800 w 9427126"/>
              <a:gd name="connsiteY727" fmla="*/ 141985 h 191639"/>
              <a:gd name="connsiteX728" fmla="*/ 4371698 w 9427126"/>
              <a:gd name="connsiteY728" fmla="*/ 141873 h 191639"/>
              <a:gd name="connsiteX729" fmla="*/ 4371706 w 9427126"/>
              <a:gd name="connsiteY729" fmla="*/ 142023 h 191639"/>
              <a:gd name="connsiteX730" fmla="*/ 4352623 w 9427126"/>
              <a:gd name="connsiteY730" fmla="*/ 191639 h 191639"/>
              <a:gd name="connsiteX731" fmla="*/ 4345195 w 9427126"/>
              <a:gd name="connsiteY731" fmla="*/ 187740 h 191639"/>
              <a:gd name="connsiteX732" fmla="*/ 4333541 w 9427126"/>
              <a:gd name="connsiteY732" fmla="*/ 142023 h 191639"/>
              <a:gd name="connsiteX733" fmla="*/ 4333549 w 9427126"/>
              <a:gd name="connsiteY733" fmla="*/ 141873 h 191639"/>
              <a:gd name="connsiteX734" fmla="*/ 4333447 w 9427126"/>
              <a:gd name="connsiteY734" fmla="*/ 141985 h 191639"/>
              <a:gd name="connsiteX735" fmla="*/ 4284868 w 9427126"/>
              <a:gd name="connsiteY735" fmla="*/ 163575 h 191639"/>
              <a:gd name="connsiteX736" fmla="*/ 4306459 w 9427126"/>
              <a:gd name="connsiteY736" fmla="*/ 114996 h 191639"/>
              <a:gd name="connsiteX737" fmla="*/ 4306568 w 9427126"/>
              <a:gd name="connsiteY737" fmla="*/ 114897 h 191639"/>
              <a:gd name="connsiteX738" fmla="*/ 4306420 w 9427126"/>
              <a:gd name="connsiteY738" fmla="*/ 114903 h 191639"/>
              <a:gd name="connsiteX739" fmla="*/ 4256804 w 9427126"/>
              <a:gd name="connsiteY739" fmla="*/ 95820 h 191639"/>
              <a:gd name="connsiteX740" fmla="*/ 4306420 w 9427126"/>
              <a:gd name="connsiteY740" fmla="*/ 76736 h 191639"/>
              <a:gd name="connsiteX741" fmla="*/ 4306570 w 9427126"/>
              <a:gd name="connsiteY741" fmla="*/ 76745 h 191639"/>
              <a:gd name="connsiteX742" fmla="*/ 4306459 w 9427126"/>
              <a:gd name="connsiteY742" fmla="*/ 76643 h 191639"/>
              <a:gd name="connsiteX743" fmla="*/ 4284869 w 9427126"/>
              <a:gd name="connsiteY743" fmla="*/ 28065 h 191639"/>
              <a:gd name="connsiteX744" fmla="*/ 4333446 w 9427126"/>
              <a:gd name="connsiteY744" fmla="*/ 49655 h 191639"/>
              <a:gd name="connsiteX745" fmla="*/ 4333545 w 9427126"/>
              <a:gd name="connsiteY745" fmla="*/ 49762 h 191639"/>
              <a:gd name="connsiteX746" fmla="*/ 4333541 w 9427126"/>
              <a:gd name="connsiteY746" fmla="*/ 49616 h 191639"/>
              <a:gd name="connsiteX747" fmla="*/ 4352623 w 9427126"/>
              <a:gd name="connsiteY747" fmla="*/ 0 h 191639"/>
              <a:gd name="connsiteX748" fmla="*/ 4116133 w 9427126"/>
              <a:gd name="connsiteY748" fmla="*/ 0 h 191639"/>
              <a:gd name="connsiteX749" fmla="*/ 4135216 w 9427126"/>
              <a:gd name="connsiteY749" fmla="*/ 49616 h 191639"/>
              <a:gd name="connsiteX750" fmla="*/ 4135211 w 9427126"/>
              <a:gd name="connsiteY750" fmla="*/ 49762 h 191639"/>
              <a:gd name="connsiteX751" fmla="*/ 4135310 w 9427126"/>
              <a:gd name="connsiteY751" fmla="*/ 49655 h 191639"/>
              <a:gd name="connsiteX752" fmla="*/ 4183888 w 9427126"/>
              <a:gd name="connsiteY752" fmla="*/ 28064 h 191639"/>
              <a:gd name="connsiteX753" fmla="*/ 4162298 w 9427126"/>
              <a:gd name="connsiteY753" fmla="*/ 76643 h 191639"/>
              <a:gd name="connsiteX754" fmla="*/ 4162191 w 9427126"/>
              <a:gd name="connsiteY754" fmla="*/ 76742 h 191639"/>
              <a:gd name="connsiteX755" fmla="*/ 4162337 w 9427126"/>
              <a:gd name="connsiteY755" fmla="*/ 76736 h 191639"/>
              <a:gd name="connsiteX756" fmla="*/ 4211953 w 9427126"/>
              <a:gd name="connsiteY756" fmla="*/ 95820 h 191639"/>
              <a:gd name="connsiteX757" fmla="*/ 4162337 w 9427126"/>
              <a:gd name="connsiteY757" fmla="*/ 114903 h 191639"/>
              <a:gd name="connsiteX758" fmla="*/ 4162187 w 9427126"/>
              <a:gd name="connsiteY758" fmla="*/ 114894 h 191639"/>
              <a:gd name="connsiteX759" fmla="*/ 4162298 w 9427126"/>
              <a:gd name="connsiteY759" fmla="*/ 114997 h 191639"/>
              <a:gd name="connsiteX760" fmla="*/ 4183888 w 9427126"/>
              <a:gd name="connsiteY760" fmla="*/ 163575 h 191639"/>
              <a:gd name="connsiteX761" fmla="*/ 4135310 w 9427126"/>
              <a:gd name="connsiteY761" fmla="*/ 141985 h 191639"/>
              <a:gd name="connsiteX762" fmla="*/ 4135208 w 9427126"/>
              <a:gd name="connsiteY762" fmla="*/ 141873 h 191639"/>
              <a:gd name="connsiteX763" fmla="*/ 4135216 w 9427126"/>
              <a:gd name="connsiteY763" fmla="*/ 142023 h 191639"/>
              <a:gd name="connsiteX764" fmla="*/ 4116133 w 9427126"/>
              <a:gd name="connsiteY764" fmla="*/ 191639 h 191639"/>
              <a:gd name="connsiteX765" fmla="*/ 4108705 w 9427126"/>
              <a:gd name="connsiteY765" fmla="*/ 187740 h 191639"/>
              <a:gd name="connsiteX766" fmla="*/ 4097051 w 9427126"/>
              <a:gd name="connsiteY766" fmla="*/ 142023 h 191639"/>
              <a:gd name="connsiteX767" fmla="*/ 4097059 w 9427126"/>
              <a:gd name="connsiteY767" fmla="*/ 141873 h 191639"/>
              <a:gd name="connsiteX768" fmla="*/ 4096957 w 9427126"/>
              <a:gd name="connsiteY768" fmla="*/ 141985 h 191639"/>
              <a:gd name="connsiteX769" fmla="*/ 4048378 w 9427126"/>
              <a:gd name="connsiteY769" fmla="*/ 163575 h 191639"/>
              <a:gd name="connsiteX770" fmla="*/ 4069969 w 9427126"/>
              <a:gd name="connsiteY770" fmla="*/ 114996 h 191639"/>
              <a:gd name="connsiteX771" fmla="*/ 4070078 w 9427126"/>
              <a:gd name="connsiteY771" fmla="*/ 114897 h 191639"/>
              <a:gd name="connsiteX772" fmla="*/ 4069930 w 9427126"/>
              <a:gd name="connsiteY772" fmla="*/ 114903 h 191639"/>
              <a:gd name="connsiteX773" fmla="*/ 4020314 w 9427126"/>
              <a:gd name="connsiteY773" fmla="*/ 95820 h 191639"/>
              <a:gd name="connsiteX774" fmla="*/ 4069930 w 9427126"/>
              <a:gd name="connsiteY774" fmla="*/ 76736 h 191639"/>
              <a:gd name="connsiteX775" fmla="*/ 4070080 w 9427126"/>
              <a:gd name="connsiteY775" fmla="*/ 76745 h 191639"/>
              <a:gd name="connsiteX776" fmla="*/ 4069969 w 9427126"/>
              <a:gd name="connsiteY776" fmla="*/ 76643 h 191639"/>
              <a:gd name="connsiteX777" fmla="*/ 4048379 w 9427126"/>
              <a:gd name="connsiteY777" fmla="*/ 28065 h 191639"/>
              <a:gd name="connsiteX778" fmla="*/ 4096956 w 9427126"/>
              <a:gd name="connsiteY778" fmla="*/ 49655 h 191639"/>
              <a:gd name="connsiteX779" fmla="*/ 4097055 w 9427126"/>
              <a:gd name="connsiteY779" fmla="*/ 49762 h 191639"/>
              <a:gd name="connsiteX780" fmla="*/ 4097051 w 9427126"/>
              <a:gd name="connsiteY780" fmla="*/ 49616 h 191639"/>
              <a:gd name="connsiteX781" fmla="*/ 4116133 w 9427126"/>
              <a:gd name="connsiteY781" fmla="*/ 0 h 191639"/>
              <a:gd name="connsiteX782" fmla="*/ 3879649 w 9427126"/>
              <a:gd name="connsiteY782" fmla="*/ 0 h 191639"/>
              <a:gd name="connsiteX783" fmla="*/ 3898732 w 9427126"/>
              <a:gd name="connsiteY783" fmla="*/ 49616 h 191639"/>
              <a:gd name="connsiteX784" fmla="*/ 3898726 w 9427126"/>
              <a:gd name="connsiteY784" fmla="*/ 49762 h 191639"/>
              <a:gd name="connsiteX785" fmla="*/ 3898825 w 9427126"/>
              <a:gd name="connsiteY785" fmla="*/ 49655 h 191639"/>
              <a:gd name="connsiteX786" fmla="*/ 3947404 w 9427126"/>
              <a:gd name="connsiteY786" fmla="*/ 28064 h 191639"/>
              <a:gd name="connsiteX787" fmla="*/ 3925813 w 9427126"/>
              <a:gd name="connsiteY787" fmla="*/ 76643 h 191639"/>
              <a:gd name="connsiteX788" fmla="*/ 3925706 w 9427126"/>
              <a:gd name="connsiteY788" fmla="*/ 76742 h 191639"/>
              <a:gd name="connsiteX789" fmla="*/ 3925852 w 9427126"/>
              <a:gd name="connsiteY789" fmla="*/ 76736 h 191639"/>
              <a:gd name="connsiteX790" fmla="*/ 3975464 w 9427126"/>
              <a:gd name="connsiteY790" fmla="*/ 95820 h 191639"/>
              <a:gd name="connsiteX791" fmla="*/ 3925852 w 9427126"/>
              <a:gd name="connsiteY791" fmla="*/ 114903 h 191639"/>
              <a:gd name="connsiteX792" fmla="*/ 3925702 w 9427126"/>
              <a:gd name="connsiteY792" fmla="*/ 114894 h 191639"/>
              <a:gd name="connsiteX793" fmla="*/ 3925813 w 9427126"/>
              <a:gd name="connsiteY793" fmla="*/ 114997 h 191639"/>
              <a:gd name="connsiteX794" fmla="*/ 3947404 w 9427126"/>
              <a:gd name="connsiteY794" fmla="*/ 163575 h 191639"/>
              <a:gd name="connsiteX795" fmla="*/ 3898826 w 9427126"/>
              <a:gd name="connsiteY795" fmla="*/ 141985 h 191639"/>
              <a:gd name="connsiteX796" fmla="*/ 3898723 w 9427126"/>
              <a:gd name="connsiteY796" fmla="*/ 141873 h 191639"/>
              <a:gd name="connsiteX797" fmla="*/ 3898732 w 9427126"/>
              <a:gd name="connsiteY797" fmla="*/ 142023 h 191639"/>
              <a:gd name="connsiteX798" fmla="*/ 3879649 w 9427126"/>
              <a:gd name="connsiteY798" fmla="*/ 191639 h 191639"/>
              <a:gd name="connsiteX799" fmla="*/ 3872221 w 9427126"/>
              <a:gd name="connsiteY799" fmla="*/ 187740 h 191639"/>
              <a:gd name="connsiteX800" fmla="*/ 3860565 w 9427126"/>
              <a:gd name="connsiteY800" fmla="*/ 142023 h 191639"/>
              <a:gd name="connsiteX801" fmla="*/ 3860575 w 9427126"/>
              <a:gd name="connsiteY801" fmla="*/ 141873 h 191639"/>
              <a:gd name="connsiteX802" fmla="*/ 3860472 w 9427126"/>
              <a:gd name="connsiteY802" fmla="*/ 141985 h 191639"/>
              <a:gd name="connsiteX803" fmla="*/ 3811893 w 9427126"/>
              <a:gd name="connsiteY803" fmla="*/ 163575 h 191639"/>
              <a:gd name="connsiteX804" fmla="*/ 3833484 w 9427126"/>
              <a:gd name="connsiteY804" fmla="*/ 114996 h 191639"/>
              <a:gd name="connsiteX805" fmla="*/ 3833593 w 9427126"/>
              <a:gd name="connsiteY805" fmla="*/ 114897 h 191639"/>
              <a:gd name="connsiteX806" fmla="*/ 3833445 w 9427126"/>
              <a:gd name="connsiteY806" fmla="*/ 114903 h 191639"/>
              <a:gd name="connsiteX807" fmla="*/ 3783829 w 9427126"/>
              <a:gd name="connsiteY807" fmla="*/ 95820 h 191639"/>
              <a:gd name="connsiteX808" fmla="*/ 3833445 w 9427126"/>
              <a:gd name="connsiteY808" fmla="*/ 76736 h 191639"/>
              <a:gd name="connsiteX809" fmla="*/ 3833595 w 9427126"/>
              <a:gd name="connsiteY809" fmla="*/ 76745 h 191639"/>
              <a:gd name="connsiteX810" fmla="*/ 3833484 w 9427126"/>
              <a:gd name="connsiteY810" fmla="*/ 76643 h 191639"/>
              <a:gd name="connsiteX811" fmla="*/ 3811893 w 9427126"/>
              <a:gd name="connsiteY811" fmla="*/ 28065 h 191639"/>
              <a:gd name="connsiteX812" fmla="*/ 3860472 w 9427126"/>
              <a:gd name="connsiteY812" fmla="*/ 49655 h 191639"/>
              <a:gd name="connsiteX813" fmla="*/ 3860571 w 9427126"/>
              <a:gd name="connsiteY813" fmla="*/ 49762 h 191639"/>
              <a:gd name="connsiteX814" fmla="*/ 3860565 w 9427126"/>
              <a:gd name="connsiteY814" fmla="*/ 49616 h 191639"/>
              <a:gd name="connsiteX815" fmla="*/ 3879649 w 9427126"/>
              <a:gd name="connsiteY815" fmla="*/ 0 h 191639"/>
              <a:gd name="connsiteX816" fmla="*/ 3643160 w 9427126"/>
              <a:gd name="connsiteY816" fmla="*/ 0 h 191639"/>
              <a:gd name="connsiteX817" fmla="*/ 3662243 w 9427126"/>
              <a:gd name="connsiteY817" fmla="*/ 49616 h 191639"/>
              <a:gd name="connsiteX818" fmla="*/ 3662237 w 9427126"/>
              <a:gd name="connsiteY818" fmla="*/ 49762 h 191639"/>
              <a:gd name="connsiteX819" fmla="*/ 3662337 w 9427126"/>
              <a:gd name="connsiteY819" fmla="*/ 49655 h 191639"/>
              <a:gd name="connsiteX820" fmla="*/ 3710914 w 9427126"/>
              <a:gd name="connsiteY820" fmla="*/ 28064 h 191639"/>
              <a:gd name="connsiteX821" fmla="*/ 3689325 w 9427126"/>
              <a:gd name="connsiteY821" fmla="*/ 76643 h 191639"/>
              <a:gd name="connsiteX822" fmla="*/ 3689217 w 9427126"/>
              <a:gd name="connsiteY822" fmla="*/ 76742 h 191639"/>
              <a:gd name="connsiteX823" fmla="*/ 3689364 w 9427126"/>
              <a:gd name="connsiteY823" fmla="*/ 76736 h 191639"/>
              <a:gd name="connsiteX824" fmla="*/ 3738979 w 9427126"/>
              <a:gd name="connsiteY824" fmla="*/ 95820 h 191639"/>
              <a:gd name="connsiteX825" fmla="*/ 3689364 w 9427126"/>
              <a:gd name="connsiteY825" fmla="*/ 114903 h 191639"/>
              <a:gd name="connsiteX826" fmla="*/ 3689214 w 9427126"/>
              <a:gd name="connsiteY826" fmla="*/ 114894 h 191639"/>
              <a:gd name="connsiteX827" fmla="*/ 3689325 w 9427126"/>
              <a:gd name="connsiteY827" fmla="*/ 114997 h 191639"/>
              <a:gd name="connsiteX828" fmla="*/ 3710914 w 9427126"/>
              <a:gd name="connsiteY828" fmla="*/ 163575 h 191639"/>
              <a:gd name="connsiteX829" fmla="*/ 3662337 w 9427126"/>
              <a:gd name="connsiteY829" fmla="*/ 141985 h 191639"/>
              <a:gd name="connsiteX830" fmla="*/ 3662234 w 9427126"/>
              <a:gd name="connsiteY830" fmla="*/ 141873 h 191639"/>
              <a:gd name="connsiteX831" fmla="*/ 3662243 w 9427126"/>
              <a:gd name="connsiteY831" fmla="*/ 142023 h 191639"/>
              <a:gd name="connsiteX832" fmla="*/ 3643160 w 9427126"/>
              <a:gd name="connsiteY832" fmla="*/ 191639 h 191639"/>
              <a:gd name="connsiteX833" fmla="*/ 3635732 w 9427126"/>
              <a:gd name="connsiteY833" fmla="*/ 187740 h 191639"/>
              <a:gd name="connsiteX834" fmla="*/ 3624077 w 9427126"/>
              <a:gd name="connsiteY834" fmla="*/ 142023 h 191639"/>
              <a:gd name="connsiteX835" fmla="*/ 3624086 w 9427126"/>
              <a:gd name="connsiteY835" fmla="*/ 141873 h 191639"/>
              <a:gd name="connsiteX836" fmla="*/ 3623983 w 9427126"/>
              <a:gd name="connsiteY836" fmla="*/ 141985 h 191639"/>
              <a:gd name="connsiteX837" fmla="*/ 3575405 w 9427126"/>
              <a:gd name="connsiteY837" fmla="*/ 163575 h 191639"/>
              <a:gd name="connsiteX838" fmla="*/ 3596995 w 9427126"/>
              <a:gd name="connsiteY838" fmla="*/ 114996 h 191639"/>
              <a:gd name="connsiteX839" fmla="*/ 3597105 w 9427126"/>
              <a:gd name="connsiteY839" fmla="*/ 114897 h 191639"/>
              <a:gd name="connsiteX840" fmla="*/ 3596956 w 9427126"/>
              <a:gd name="connsiteY840" fmla="*/ 114903 h 191639"/>
              <a:gd name="connsiteX841" fmla="*/ 3547340 w 9427126"/>
              <a:gd name="connsiteY841" fmla="*/ 95820 h 191639"/>
              <a:gd name="connsiteX842" fmla="*/ 3596956 w 9427126"/>
              <a:gd name="connsiteY842" fmla="*/ 76736 h 191639"/>
              <a:gd name="connsiteX843" fmla="*/ 3597106 w 9427126"/>
              <a:gd name="connsiteY843" fmla="*/ 76745 h 191639"/>
              <a:gd name="connsiteX844" fmla="*/ 3596995 w 9427126"/>
              <a:gd name="connsiteY844" fmla="*/ 76643 h 191639"/>
              <a:gd name="connsiteX845" fmla="*/ 3575405 w 9427126"/>
              <a:gd name="connsiteY845" fmla="*/ 28065 h 191639"/>
              <a:gd name="connsiteX846" fmla="*/ 3623983 w 9427126"/>
              <a:gd name="connsiteY846" fmla="*/ 49655 h 191639"/>
              <a:gd name="connsiteX847" fmla="*/ 3624082 w 9427126"/>
              <a:gd name="connsiteY847" fmla="*/ 49762 h 191639"/>
              <a:gd name="connsiteX848" fmla="*/ 3624077 w 9427126"/>
              <a:gd name="connsiteY848" fmla="*/ 49616 h 191639"/>
              <a:gd name="connsiteX849" fmla="*/ 3643160 w 9427126"/>
              <a:gd name="connsiteY849" fmla="*/ 0 h 191639"/>
              <a:gd name="connsiteX850" fmla="*/ 3406671 w 9427126"/>
              <a:gd name="connsiteY850" fmla="*/ 0 h 191639"/>
              <a:gd name="connsiteX851" fmla="*/ 3425753 w 9427126"/>
              <a:gd name="connsiteY851" fmla="*/ 49616 h 191639"/>
              <a:gd name="connsiteX852" fmla="*/ 3425748 w 9427126"/>
              <a:gd name="connsiteY852" fmla="*/ 49762 h 191639"/>
              <a:gd name="connsiteX853" fmla="*/ 3425847 w 9427126"/>
              <a:gd name="connsiteY853" fmla="*/ 49655 h 191639"/>
              <a:gd name="connsiteX854" fmla="*/ 3474425 w 9427126"/>
              <a:gd name="connsiteY854" fmla="*/ 28064 h 191639"/>
              <a:gd name="connsiteX855" fmla="*/ 3452835 w 9427126"/>
              <a:gd name="connsiteY855" fmla="*/ 76643 h 191639"/>
              <a:gd name="connsiteX856" fmla="*/ 3452728 w 9427126"/>
              <a:gd name="connsiteY856" fmla="*/ 76742 h 191639"/>
              <a:gd name="connsiteX857" fmla="*/ 3452874 w 9427126"/>
              <a:gd name="connsiteY857" fmla="*/ 76736 h 191639"/>
              <a:gd name="connsiteX858" fmla="*/ 3502490 w 9427126"/>
              <a:gd name="connsiteY858" fmla="*/ 95820 h 191639"/>
              <a:gd name="connsiteX859" fmla="*/ 3452874 w 9427126"/>
              <a:gd name="connsiteY859" fmla="*/ 114903 h 191639"/>
              <a:gd name="connsiteX860" fmla="*/ 3452724 w 9427126"/>
              <a:gd name="connsiteY860" fmla="*/ 114894 h 191639"/>
              <a:gd name="connsiteX861" fmla="*/ 3452835 w 9427126"/>
              <a:gd name="connsiteY861" fmla="*/ 114997 h 191639"/>
              <a:gd name="connsiteX862" fmla="*/ 3474425 w 9427126"/>
              <a:gd name="connsiteY862" fmla="*/ 163575 h 191639"/>
              <a:gd name="connsiteX863" fmla="*/ 3425847 w 9427126"/>
              <a:gd name="connsiteY863" fmla="*/ 141985 h 191639"/>
              <a:gd name="connsiteX864" fmla="*/ 3425745 w 9427126"/>
              <a:gd name="connsiteY864" fmla="*/ 141873 h 191639"/>
              <a:gd name="connsiteX865" fmla="*/ 3425753 w 9427126"/>
              <a:gd name="connsiteY865" fmla="*/ 142023 h 191639"/>
              <a:gd name="connsiteX866" fmla="*/ 3406671 w 9427126"/>
              <a:gd name="connsiteY866" fmla="*/ 191639 h 191639"/>
              <a:gd name="connsiteX867" fmla="*/ 3399242 w 9427126"/>
              <a:gd name="connsiteY867" fmla="*/ 187740 h 191639"/>
              <a:gd name="connsiteX868" fmla="*/ 3387588 w 9427126"/>
              <a:gd name="connsiteY868" fmla="*/ 142023 h 191639"/>
              <a:gd name="connsiteX869" fmla="*/ 3387596 w 9427126"/>
              <a:gd name="connsiteY869" fmla="*/ 141873 h 191639"/>
              <a:gd name="connsiteX870" fmla="*/ 3387494 w 9427126"/>
              <a:gd name="connsiteY870" fmla="*/ 141985 h 191639"/>
              <a:gd name="connsiteX871" fmla="*/ 3338915 w 9427126"/>
              <a:gd name="connsiteY871" fmla="*/ 163575 h 191639"/>
              <a:gd name="connsiteX872" fmla="*/ 3360505 w 9427126"/>
              <a:gd name="connsiteY872" fmla="*/ 114996 h 191639"/>
              <a:gd name="connsiteX873" fmla="*/ 3360615 w 9427126"/>
              <a:gd name="connsiteY873" fmla="*/ 114897 h 191639"/>
              <a:gd name="connsiteX874" fmla="*/ 3360467 w 9427126"/>
              <a:gd name="connsiteY874" fmla="*/ 114903 h 191639"/>
              <a:gd name="connsiteX875" fmla="*/ 3310851 w 9427126"/>
              <a:gd name="connsiteY875" fmla="*/ 95820 h 191639"/>
              <a:gd name="connsiteX876" fmla="*/ 3360467 w 9427126"/>
              <a:gd name="connsiteY876" fmla="*/ 76736 h 191639"/>
              <a:gd name="connsiteX877" fmla="*/ 3360617 w 9427126"/>
              <a:gd name="connsiteY877" fmla="*/ 76745 h 191639"/>
              <a:gd name="connsiteX878" fmla="*/ 3360506 w 9427126"/>
              <a:gd name="connsiteY878" fmla="*/ 76643 h 191639"/>
              <a:gd name="connsiteX879" fmla="*/ 3338915 w 9427126"/>
              <a:gd name="connsiteY879" fmla="*/ 28065 h 191639"/>
              <a:gd name="connsiteX880" fmla="*/ 3387494 w 9427126"/>
              <a:gd name="connsiteY880" fmla="*/ 49655 h 191639"/>
              <a:gd name="connsiteX881" fmla="*/ 3387593 w 9427126"/>
              <a:gd name="connsiteY881" fmla="*/ 49762 h 191639"/>
              <a:gd name="connsiteX882" fmla="*/ 3387588 w 9427126"/>
              <a:gd name="connsiteY882" fmla="*/ 49616 h 191639"/>
              <a:gd name="connsiteX883" fmla="*/ 3406671 w 9427126"/>
              <a:gd name="connsiteY883" fmla="*/ 0 h 191639"/>
              <a:gd name="connsiteX884" fmla="*/ 3170182 w 9427126"/>
              <a:gd name="connsiteY884" fmla="*/ 0 h 191639"/>
              <a:gd name="connsiteX885" fmla="*/ 3189264 w 9427126"/>
              <a:gd name="connsiteY885" fmla="*/ 49616 h 191639"/>
              <a:gd name="connsiteX886" fmla="*/ 3189259 w 9427126"/>
              <a:gd name="connsiteY886" fmla="*/ 49762 h 191639"/>
              <a:gd name="connsiteX887" fmla="*/ 3189358 w 9427126"/>
              <a:gd name="connsiteY887" fmla="*/ 49655 h 191639"/>
              <a:gd name="connsiteX888" fmla="*/ 3237936 w 9427126"/>
              <a:gd name="connsiteY888" fmla="*/ 28064 h 191639"/>
              <a:gd name="connsiteX889" fmla="*/ 3216345 w 9427126"/>
              <a:gd name="connsiteY889" fmla="*/ 76643 h 191639"/>
              <a:gd name="connsiteX890" fmla="*/ 3216239 w 9427126"/>
              <a:gd name="connsiteY890" fmla="*/ 76742 h 191639"/>
              <a:gd name="connsiteX891" fmla="*/ 3216385 w 9427126"/>
              <a:gd name="connsiteY891" fmla="*/ 76736 h 191639"/>
              <a:gd name="connsiteX892" fmla="*/ 3266001 w 9427126"/>
              <a:gd name="connsiteY892" fmla="*/ 95820 h 191639"/>
              <a:gd name="connsiteX893" fmla="*/ 3216385 w 9427126"/>
              <a:gd name="connsiteY893" fmla="*/ 114903 h 191639"/>
              <a:gd name="connsiteX894" fmla="*/ 3216235 w 9427126"/>
              <a:gd name="connsiteY894" fmla="*/ 114894 h 191639"/>
              <a:gd name="connsiteX895" fmla="*/ 3216345 w 9427126"/>
              <a:gd name="connsiteY895" fmla="*/ 114997 h 191639"/>
              <a:gd name="connsiteX896" fmla="*/ 3237936 w 9427126"/>
              <a:gd name="connsiteY896" fmla="*/ 163575 h 191639"/>
              <a:gd name="connsiteX897" fmla="*/ 3189358 w 9427126"/>
              <a:gd name="connsiteY897" fmla="*/ 141985 h 191639"/>
              <a:gd name="connsiteX898" fmla="*/ 3189256 w 9427126"/>
              <a:gd name="connsiteY898" fmla="*/ 141873 h 191639"/>
              <a:gd name="connsiteX899" fmla="*/ 3189264 w 9427126"/>
              <a:gd name="connsiteY899" fmla="*/ 142023 h 191639"/>
              <a:gd name="connsiteX900" fmla="*/ 3170182 w 9427126"/>
              <a:gd name="connsiteY900" fmla="*/ 191639 h 191639"/>
              <a:gd name="connsiteX901" fmla="*/ 3162753 w 9427126"/>
              <a:gd name="connsiteY901" fmla="*/ 187740 h 191639"/>
              <a:gd name="connsiteX902" fmla="*/ 3151099 w 9427126"/>
              <a:gd name="connsiteY902" fmla="*/ 142023 h 191639"/>
              <a:gd name="connsiteX903" fmla="*/ 3151107 w 9427126"/>
              <a:gd name="connsiteY903" fmla="*/ 141873 h 191639"/>
              <a:gd name="connsiteX904" fmla="*/ 3151005 w 9427126"/>
              <a:gd name="connsiteY904" fmla="*/ 141985 h 191639"/>
              <a:gd name="connsiteX905" fmla="*/ 3102426 w 9427126"/>
              <a:gd name="connsiteY905" fmla="*/ 163575 h 191639"/>
              <a:gd name="connsiteX906" fmla="*/ 3124017 w 9427126"/>
              <a:gd name="connsiteY906" fmla="*/ 114996 h 191639"/>
              <a:gd name="connsiteX907" fmla="*/ 3124126 w 9427126"/>
              <a:gd name="connsiteY907" fmla="*/ 114897 h 191639"/>
              <a:gd name="connsiteX908" fmla="*/ 3123978 w 9427126"/>
              <a:gd name="connsiteY908" fmla="*/ 114903 h 191639"/>
              <a:gd name="connsiteX909" fmla="*/ 3074362 w 9427126"/>
              <a:gd name="connsiteY909" fmla="*/ 95820 h 191639"/>
              <a:gd name="connsiteX910" fmla="*/ 3123978 w 9427126"/>
              <a:gd name="connsiteY910" fmla="*/ 76736 h 191639"/>
              <a:gd name="connsiteX911" fmla="*/ 3124128 w 9427126"/>
              <a:gd name="connsiteY911" fmla="*/ 76745 h 191639"/>
              <a:gd name="connsiteX912" fmla="*/ 3124017 w 9427126"/>
              <a:gd name="connsiteY912" fmla="*/ 76643 h 191639"/>
              <a:gd name="connsiteX913" fmla="*/ 3102427 w 9427126"/>
              <a:gd name="connsiteY913" fmla="*/ 28065 h 191639"/>
              <a:gd name="connsiteX914" fmla="*/ 3151005 w 9427126"/>
              <a:gd name="connsiteY914" fmla="*/ 49655 h 191639"/>
              <a:gd name="connsiteX915" fmla="*/ 3151104 w 9427126"/>
              <a:gd name="connsiteY915" fmla="*/ 49762 h 191639"/>
              <a:gd name="connsiteX916" fmla="*/ 3151099 w 9427126"/>
              <a:gd name="connsiteY916" fmla="*/ 49616 h 191639"/>
              <a:gd name="connsiteX917" fmla="*/ 3170182 w 9427126"/>
              <a:gd name="connsiteY917" fmla="*/ 0 h 191639"/>
              <a:gd name="connsiteX918" fmla="*/ 2933693 w 9427126"/>
              <a:gd name="connsiteY918" fmla="*/ 0 h 191639"/>
              <a:gd name="connsiteX919" fmla="*/ 2952775 w 9427126"/>
              <a:gd name="connsiteY919" fmla="*/ 49616 h 191639"/>
              <a:gd name="connsiteX920" fmla="*/ 2952770 w 9427126"/>
              <a:gd name="connsiteY920" fmla="*/ 49762 h 191639"/>
              <a:gd name="connsiteX921" fmla="*/ 2952869 w 9427126"/>
              <a:gd name="connsiteY921" fmla="*/ 49655 h 191639"/>
              <a:gd name="connsiteX922" fmla="*/ 3001447 w 9427126"/>
              <a:gd name="connsiteY922" fmla="*/ 28064 h 191639"/>
              <a:gd name="connsiteX923" fmla="*/ 2979857 w 9427126"/>
              <a:gd name="connsiteY923" fmla="*/ 76643 h 191639"/>
              <a:gd name="connsiteX924" fmla="*/ 2979750 w 9427126"/>
              <a:gd name="connsiteY924" fmla="*/ 76742 h 191639"/>
              <a:gd name="connsiteX925" fmla="*/ 2979897 w 9427126"/>
              <a:gd name="connsiteY925" fmla="*/ 76736 h 191639"/>
              <a:gd name="connsiteX926" fmla="*/ 3029512 w 9427126"/>
              <a:gd name="connsiteY926" fmla="*/ 95820 h 191639"/>
              <a:gd name="connsiteX927" fmla="*/ 2979897 w 9427126"/>
              <a:gd name="connsiteY927" fmla="*/ 114903 h 191639"/>
              <a:gd name="connsiteX928" fmla="*/ 2979746 w 9427126"/>
              <a:gd name="connsiteY928" fmla="*/ 114894 h 191639"/>
              <a:gd name="connsiteX929" fmla="*/ 2979857 w 9427126"/>
              <a:gd name="connsiteY929" fmla="*/ 114997 h 191639"/>
              <a:gd name="connsiteX930" fmla="*/ 3001447 w 9427126"/>
              <a:gd name="connsiteY930" fmla="*/ 163575 h 191639"/>
              <a:gd name="connsiteX931" fmla="*/ 2952869 w 9427126"/>
              <a:gd name="connsiteY931" fmla="*/ 141985 h 191639"/>
              <a:gd name="connsiteX932" fmla="*/ 2952766 w 9427126"/>
              <a:gd name="connsiteY932" fmla="*/ 141873 h 191639"/>
              <a:gd name="connsiteX933" fmla="*/ 2952775 w 9427126"/>
              <a:gd name="connsiteY933" fmla="*/ 142023 h 191639"/>
              <a:gd name="connsiteX934" fmla="*/ 2933693 w 9427126"/>
              <a:gd name="connsiteY934" fmla="*/ 191639 h 191639"/>
              <a:gd name="connsiteX935" fmla="*/ 2926265 w 9427126"/>
              <a:gd name="connsiteY935" fmla="*/ 187740 h 191639"/>
              <a:gd name="connsiteX936" fmla="*/ 2914610 w 9427126"/>
              <a:gd name="connsiteY936" fmla="*/ 142023 h 191639"/>
              <a:gd name="connsiteX937" fmla="*/ 2914618 w 9427126"/>
              <a:gd name="connsiteY937" fmla="*/ 141873 h 191639"/>
              <a:gd name="connsiteX938" fmla="*/ 2914516 w 9427126"/>
              <a:gd name="connsiteY938" fmla="*/ 141985 h 191639"/>
              <a:gd name="connsiteX939" fmla="*/ 2865938 w 9427126"/>
              <a:gd name="connsiteY939" fmla="*/ 163575 h 191639"/>
              <a:gd name="connsiteX940" fmla="*/ 2887527 w 9427126"/>
              <a:gd name="connsiteY940" fmla="*/ 114996 h 191639"/>
              <a:gd name="connsiteX941" fmla="*/ 2887637 w 9427126"/>
              <a:gd name="connsiteY941" fmla="*/ 114897 h 191639"/>
              <a:gd name="connsiteX942" fmla="*/ 2887488 w 9427126"/>
              <a:gd name="connsiteY942" fmla="*/ 114903 h 191639"/>
              <a:gd name="connsiteX943" fmla="*/ 2837873 w 9427126"/>
              <a:gd name="connsiteY943" fmla="*/ 95820 h 191639"/>
              <a:gd name="connsiteX944" fmla="*/ 2887488 w 9427126"/>
              <a:gd name="connsiteY944" fmla="*/ 76736 h 191639"/>
              <a:gd name="connsiteX945" fmla="*/ 2887639 w 9427126"/>
              <a:gd name="connsiteY945" fmla="*/ 76745 h 191639"/>
              <a:gd name="connsiteX946" fmla="*/ 2887527 w 9427126"/>
              <a:gd name="connsiteY946" fmla="*/ 76643 h 191639"/>
              <a:gd name="connsiteX947" fmla="*/ 2865938 w 9427126"/>
              <a:gd name="connsiteY947" fmla="*/ 28065 h 191639"/>
              <a:gd name="connsiteX948" fmla="*/ 2914516 w 9427126"/>
              <a:gd name="connsiteY948" fmla="*/ 49655 h 191639"/>
              <a:gd name="connsiteX949" fmla="*/ 2914614 w 9427126"/>
              <a:gd name="connsiteY949" fmla="*/ 49762 h 191639"/>
              <a:gd name="connsiteX950" fmla="*/ 2914610 w 9427126"/>
              <a:gd name="connsiteY950" fmla="*/ 49616 h 191639"/>
              <a:gd name="connsiteX951" fmla="*/ 2933693 w 9427126"/>
              <a:gd name="connsiteY951" fmla="*/ 0 h 191639"/>
              <a:gd name="connsiteX952" fmla="*/ 2697204 w 9427126"/>
              <a:gd name="connsiteY952" fmla="*/ 0 h 191639"/>
              <a:gd name="connsiteX953" fmla="*/ 2716286 w 9427126"/>
              <a:gd name="connsiteY953" fmla="*/ 49616 h 191639"/>
              <a:gd name="connsiteX954" fmla="*/ 2716281 w 9427126"/>
              <a:gd name="connsiteY954" fmla="*/ 49762 h 191639"/>
              <a:gd name="connsiteX955" fmla="*/ 2716380 w 9427126"/>
              <a:gd name="connsiteY955" fmla="*/ 49655 h 191639"/>
              <a:gd name="connsiteX956" fmla="*/ 2764959 w 9427126"/>
              <a:gd name="connsiteY956" fmla="*/ 28064 h 191639"/>
              <a:gd name="connsiteX957" fmla="*/ 2743368 w 9427126"/>
              <a:gd name="connsiteY957" fmla="*/ 76643 h 191639"/>
              <a:gd name="connsiteX958" fmla="*/ 2743261 w 9427126"/>
              <a:gd name="connsiteY958" fmla="*/ 76742 h 191639"/>
              <a:gd name="connsiteX959" fmla="*/ 2743407 w 9427126"/>
              <a:gd name="connsiteY959" fmla="*/ 76736 h 191639"/>
              <a:gd name="connsiteX960" fmla="*/ 2793023 w 9427126"/>
              <a:gd name="connsiteY960" fmla="*/ 95820 h 191639"/>
              <a:gd name="connsiteX961" fmla="*/ 2743407 w 9427126"/>
              <a:gd name="connsiteY961" fmla="*/ 114903 h 191639"/>
              <a:gd name="connsiteX962" fmla="*/ 2743258 w 9427126"/>
              <a:gd name="connsiteY962" fmla="*/ 114894 h 191639"/>
              <a:gd name="connsiteX963" fmla="*/ 2743368 w 9427126"/>
              <a:gd name="connsiteY963" fmla="*/ 114997 h 191639"/>
              <a:gd name="connsiteX964" fmla="*/ 2764959 w 9427126"/>
              <a:gd name="connsiteY964" fmla="*/ 163575 h 191639"/>
              <a:gd name="connsiteX965" fmla="*/ 2716380 w 9427126"/>
              <a:gd name="connsiteY965" fmla="*/ 141985 h 191639"/>
              <a:gd name="connsiteX966" fmla="*/ 2716278 w 9427126"/>
              <a:gd name="connsiteY966" fmla="*/ 141873 h 191639"/>
              <a:gd name="connsiteX967" fmla="*/ 2716286 w 9427126"/>
              <a:gd name="connsiteY967" fmla="*/ 142023 h 191639"/>
              <a:gd name="connsiteX968" fmla="*/ 2697204 w 9427126"/>
              <a:gd name="connsiteY968" fmla="*/ 191639 h 191639"/>
              <a:gd name="connsiteX969" fmla="*/ 2689776 w 9427126"/>
              <a:gd name="connsiteY969" fmla="*/ 187740 h 191639"/>
              <a:gd name="connsiteX970" fmla="*/ 2678121 w 9427126"/>
              <a:gd name="connsiteY970" fmla="*/ 142023 h 191639"/>
              <a:gd name="connsiteX971" fmla="*/ 2678130 w 9427126"/>
              <a:gd name="connsiteY971" fmla="*/ 141873 h 191639"/>
              <a:gd name="connsiteX972" fmla="*/ 2678027 w 9427126"/>
              <a:gd name="connsiteY972" fmla="*/ 141985 h 191639"/>
              <a:gd name="connsiteX973" fmla="*/ 2629449 w 9427126"/>
              <a:gd name="connsiteY973" fmla="*/ 163575 h 191639"/>
              <a:gd name="connsiteX974" fmla="*/ 2651039 w 9427126"/>
              <a:gd name="connsiteY974" fmla="*/ 114996 h 191639"/>
              <a:gd name="connsiteX975" fmla="*/ 2651149 w 9427126"/>
              <a:gd name="connsiteY975" fmla="*/ 114897 h 191639"/>
              <a:gd name="connsiteX976" fmla="*/ 2651000 w 9427126"/>
              <a:gd name="connsiteY976" fmla="*/ 114903 h 191639"/>
              <a:gd name="connsiteX977" fmla="*/ 2601384 w 9427126"/>
              <a:gd name="connsiteY977" fmla="*/ 95820 h 191639"/>
              <a:gd name="connsiteX978" fmla="*/ 2651000 w 9427126"/>
              <a:gd name="connsiteY978" fmla="*/ 76736 h 191639"/>
              <a:gd name="connsiteX979" fmla="*/ 2651150 w 9427126"/>
              <a:gd name="connsiteY979" fmla="*/ 76745 h 191639"/>
              <a:gd name="connsiteX980" fmla="*/ 2651039 w 9427126"/>
              <a:gd name="connsiteY980" fmla="*/ 76643 h 191639"/>
              <a:gd name="connsiteX981" fmla="*/ 2629449 w 9427126"/>
              <a:gd name="connsiteY981" fmla="*/ 28065 h 191639"/>
              <a:gd name="connsiteX982" fmla="*/ 2678027 w 9427126"/>
              <a:gd name="connsiteY982" fmla="*/ 49655 h 191639"/>
              <a:gd name="connsiteX983" fmla="*/ 2678126 w 9427126"/>
              <a:gd name="connsiteY983" fmla="*/ 49762 h 191639"/>
              <a:gd name="connsiteX984" fmla="*/ 2678121 w 9427126"/>
              <a:gd name="connsiteY984" fmla="*/ 49616 h 191639"/>
              <a:gd name="connsiteX985" fmla="*/ 2697204 w 9427126"/>
              <a:gd name="connsiteY985" fmla="*/ 0 h 191639"/>
              <a:gd name="connsiteX986" fmla="*/ 2460714 w 9427126"/>
              <a:gd name="connsiteY986" fmla="*/ 0 h 191639"/>
              <a:gd name="connsiteX987" fmla="*/ 2479797 w 9427126"/>
              <a:gd name="connsiteY987" fmla="*/ 49616 h 191639"/>
              <a:gd name="connsiteX988" fmla="*/ 2479792 w 9427126"/>
              <a:gd name="connsiteY988" fmla="*/ 49762 h 191639"/>
              <a:gd name="connsiteX989" fmla="*/ 2479891 w 9427126"/>
              <a:gd name="connsiteY989" fmla="*/ 49655 h 191639"/>
              <a:gd name="connsiteX990" fmla="*/ 2528469 w 9427126"/>
              <a:gd name="connsiteY990" fmla="*/ 28064 h 191639"/>
              <a:gd name="connsiteX991" fmla="*/ 2506879 w 9427126"/>
              <a:gd name="connsiteY991" fmla="*/ 76643 h 191639"/>
              <a:gd name="connsiteX992" fmla="*/ 2506771 w 9427126"/>
              <a:gd name="connsiteY992" fmla="*/ 76742 h 191639"/>
              <a:gd name="connsiteX993" fmla="*/ 2506918 w 9427126"/>
              <a:gd name="connsiteY993" fmla="*/ 76736 h 191639"/>
              <a:gd name="connsiteX994" fmla="*/ 2556534 w 9427126"/>
              <a:gd name="connsiteY994" fmla="*/ 95820 h 191639"/>
              <a:gd name="connsiteX995" fmla="*/ 2506918 w 9427126"/>
              <a:gd name="connsiteY995" fmla="*/ 114903 h 191639"/>
              <a:gd name="connsiteX996" fmla="*/ 2506768 w 9427126"/>
              <a:gd name="connsiteY996" fmla="*/ 114894 h 191639"/>
              <a:gd name="connsiteX997" fmla="*/ 2506879 w 9427126"/>
              <a:gd name="connsiteY997" fmla="*/ 114997 h 191639"/>
              <a:gd name="connsiteX998" fmla="*/ 2528469 w 9427126"/>
              <a:gd name="connsiteY998" fmla="*/ 163575 h 191639"/>
              <a:gd name="connsiteX999" fmla="*/ 2479891 w 9427126"/>
              <a:gd name="connsiteY999" fmla="*/ 141985 h 191639"/>
              <a:gd name="connsiteX1000" fmla="*/ 2479788 w 9427126"/>
              <a:gd name="connsiteY1000" fmla="*/ 141873 h 191639"/>
              <a:gd name="connsiteX1001" fmla="*/ 2479797 w 9427126"/>
              <a:gd name="connsiteY1001" fmla="*/ 142023 h 191639"/>
              <a:gd name="connsiteX1002" fmla="*/ 2460714 w 9427126"/>
              <a:gd name="connsiteY1002" fmla="*/ 191639 h 191639"/>
              <a:gd name="connsiteX1003" fmla="*/ 2453286 w 9427126"/>
              <a:gd name="connsiteY1003" fmla="*/ 187740 h 191639"/>
              <a:gd name="connsiteX1004" fmla="*/ 2441631 w 9427126"/>
              <a:gd name="connsiteY1004" fmla="*/ 142023 h 191639"/>
              <a:gd name="connsiteX1005" fmla="*/ 2441640 w 9427126"/>
              <a:gd name="connsiteY1005" fmla="*/ 141873 h 191639"/>
              <a:gd name="connsiteX1006" fmla="*/ 2441538 w 9427126"/>
              <a:gd name="connsiteY1006" fmla="*/ 141985 h 191639"/>
              <a:gd name="connsiteX1007" fmla="*/ 2392959 w 9427126"/>
              <a:gd name="connsiteY1007" fmla="*/ 163575 h 191639"/>
              <a:gd name="connsiteX1008" fmla="*/ 2414549 w 9427126"/>
              <a:gd name="connsiteY1008" fmla="*/ 114996 h 191639"/>
              <a:gd name="connsiteX1009" fmla="*/ 2414659 w 9427126"/>
              <a:gd name="connsiteY1009" fmla="*/ 114897 h 191639"/>
              <a:gd name="connsiteX1010" fmla="*/ 2414511 w 9427126"/>
              <a:gd name="connsiteY1010" fmla="*/ 114903 h 191639"/>
              <a:gd name="connsiteX1011" fmla="*/ 2364895 w 9427126"/>
              <a:gd name="connsiteY1011" fmla="*/ 95820 h 191639"/>
              <a:gd name="connsiteX1012" fmla="*/ 2414511 w 9427126"/>
              <a:gd name="connsiteY1012" fmla="*/ 76736 h 191639"/>
              <a:gd name="connsiteX1013" fmla="*/ 2414661 w 9427126"/>
              <a:gd name="connsiteY1013" fmla="*/ 76745 h 191639"/>
              <a:gd name="connsiteX1014" fmla="*/ 2414550 w 9427126"/>
              <a:gd name="connsiteY1014" fmla="*/ 76643 h 191639"/>
              <a:gd name="connsiteX1015" fmla="*/ 2392960 w 9427126"/>
              <a:gd name="connsiteY1015" fmla="*/ 28065 h 191639"/>
              <a:gd name="connsiteX1016" fmla="*/ 2441538 w 9427126"/>
              <a:gd name="connsiteY1016" fmla="*/ 49655 h 191639"/>
              <a:gd name="connsiteX1017" fmla="*/ 2441637 w 9427126"/>
              <a:gd name="connsiteY1017" fmla="*/ 49762 h 191639"/>
              <a:gd name="connsiteX1018" fmla="*/ 2441631 w 9427126"/>
              <a:gd name="connsiteY1018" fmla="*/ 49616 h 191639"/>
              <a:gd name="connsiteX1019" fmla="*/ 2460714 w 9427126"/>
              <a:gd name="connsiteY1019" fmla="*/ 0 h 191639"/>
              <a:gd name="connsiteX1020" fmla="*/ 2224226 w 9427126"/>
              <a:gd name="connsiteY1020" fmla="*/ 0 h 191639"/>
              <a:gd name="connsiteX1021" fmla="*/ 2243309 w 9427126"/>
              <a:gd name="connsiteY1021" fmla="*/ 49616 h 191639"/>
              <a:gd name="connsiteX1022" fmla="*/ 2243304 w 9427126"/>
              <a:gd name="connsiteY1022" fmla="*/ 49762 h 191639"/>
              <a:gd name="connsiteX1023" fmla="*/ 2243403 w 9427126"/>
              <a:gd name="connsiteY1023" fmla="*/ 49655 h 191639"/>
              <a:gd name="connsiteX1024" fmla="*/ 2291981 w 9427126"/>
              <a:gd name="connsiteY1024" fmla="*/ 28064 h 191639"/>
              <a:gd name="connsiteX1025" fmla="*/ 2270390 w 9427126"/>
              <a:gd name="connsiteY1025" fmla="*/ 76643 h 191639"/>
              <a:gd name="connsiteX1026" fmla="*/ 2270283 w 9427126"/>
              <a:gd name="connsiteY1026" fmla="*/ 76742 h 191639"/>
              <a:gd name="connsiteX1027" fmla="*/ 2270429 w 9427126"/>
              <a:gd name="connsiteY1027" fmla="*/ 76736 h 191639"/>
              <a:gd name="connsiteX1028" fmla="*/ 2320045 w 9427126"/>
              <a:gd name="connsiteY1028" fmla="*/ 95820 h 191639"/>
              <a:gd name="connsiteX1029" fmla="*/ 2270429 w 9427126"/>
              <a:gd name="connsiteY1029" fmla="*/ 114903 h 191639"/>
              <a:gd name="connsiteX1030" fmla="*/ 2270279 w 9427126"/>
              <a:gd name="connsiteY1030" fmla="*/ 114894 h 191639"/>
              <a:gd name="connsiteX1031" fmla="*/ 2270390 w 9427126"/>
              <a:gd name="connsiteY1031" fmla="*/ 114997 h 191639"/>
              <a:gd name="connsiteX1032" fmla="*/ 2291981 w 9427126"/>
              <a:gd name="connsiteY1032" fmla="*/ 163575 h 191639"/>
              <a:gd name="connsiteX1033" fmla="*/ 2243403 w 9427126"/>
              <a:gd name="connsiteY1033" fmla="*/ 141985 h 191639"/>
              <a:gd name="connsiteX1034" fmla="*/ 2243300 w 9427126"/>
              <a:gd name="connsiteY1034" fmla="*/ 141873 h 191639"/>
              <a:gd name="connsiteX1035" fmla="*/ 2243309 w 9427126"/>
              <a:gd name="connsiteY1035" fmla="*/ 142023 h 191639"/>
              <a:gd name="connsiteX1036" fmla="*/ 2224226 w 9427126"/>
              <a:gd name="connsiteY1036" fmla="*/ 191639 h 191639"/>
              <a:gd name="connsiteX1037" fmla="*/ 2216798 w 9427126"/>
              <a:gd name="connsiteY1037" fmla="*/ 187740 h 191639"/>
              <a:gd name="connsiteX1038" fmla="*/ 2205143 w 9427126"/>
              <a:gd name="connsiteY1038" fmla="*/ 142023 h 191639"/>
              <a:gd name="connsiteX1039" fmla="*/ 2205152 w 9427126"/>
              <a:gd name="connsiteY1039" fmla="*/ 141873 h 191639"/>
              <a:gd name="connsiteX1040" fmla="*/ 2205049 w 9427126"/>
              <a:gd name="connsiteY1040" fmla="*/ 141985 h 191639"/>
              <a:gd name="connsiteX1041" fmla="*/ 2156471 w 9427126"/>
              <a:gd name="connsiteY1041" fmla="*/ 163575 h 191639"/>
              <a:gd name="connsiteX1042" fmla="*/ 2178061 w 9427126"/>
              <a:gd name="connsiteY1042" fmla="*/ 114996 h 191639"/>
              <a:gd name="connsiteX1043" fmla="*/ 2178171 w 9427126"/>
              <a:gd name="connsiteY1043" fmla="*/ 114897 h 191639"/>
              <a:gd name="connsiteX1044" fmla="*/ 2178022 w 9427126"/>
              <a:gd name="connsiteY1044" fmla="*/ 114903 h 191639"/>
              <a:gd name="connsiteX1045" fmla="*/ 2128407 w 9427126"/>
              <a:gd name="connsiteY1045" fmla="*/ 95820 h 191639"/>
              <a:gd name="connsiteX1046" fmla="*/ 2178022 w 9427126"/>
              <a:gd name="connsiteY1046" fmla="*/ 76736 h 191639"/>
              <a:gd name="connsiteX1047" fmla="*/ 2178172 w 9427126"/>
              <a:gd name="connsiteY1047" fmla="*/ 76745 h 191639"/>
              <a:gd name="connsiteX1048" fmla="*/ 2178062 w 9427126"/>
              <a:gd name="connsiteY1048" fmla="*/ 76643 h 191639"/>
              <a:gd name="connsiteX1049" fmla="*/ 2156471 w 9427126"/>
              <a:gd name="connsiteY1049" fmla="*/ 28065 h 191639"/>
              <a:gd name="connsiteX1050" fmla="*/ 2205049 w 9427126"/>
              <a:gd name="connsiteY1050" fmla="*/ 49655 h 191639"/>
              <a:gd name="connsiteX1051" fmla="*/ 2205148 w 9427126"/>
              <a:gd name="connsiteY1051" fmla="*/ 49762 h 191639"/>
              <a:gd name="connsiteX1052" fmla="*/ 2205143 w 9427126"/>
              <a:gd name="connsiteY1052" fmla="*/ 49616 h 191639"/>
              <a:gd name="connsiteX1053" fmla="*/ 2224226 w 9427126"/>
              <a:gd name="connsiteY1053" fmla="*/ 0 h 191639"/>
              <a:gd name="connsiteX1054" fmla="*/ 1987738 w 9427126"/>
              <a:gd name="connsiteY1054" fmla="*/ 0 h 191639"/>
              <a:gd name="connsiteX1055" fmla="*/ 2006821 w 9427126"/>
              <a:gd name="connsiteY1055" fmla="*/ 49616 h 191639"/>
              <a:gd name="connsiteX1056" fmla="*/ 2006815 w 9427126"/>
              <a:gd name="connsiteY1056" fmla="*/ 49762 h 191639"/>
              <a:gd name="connsiteX1057" fmla="*/ 2006915 w 9427126"/>
              <a:gd name="connsiteY1057" fmla="*/ 49655 h 191639"/>
              <a:gd name="connsiteX1058" fmla="*/ 2055492 w 9427126"/>
              <a:gd name="connsiteY1058" fmla="*/ 28064 h 191639"/>
              <a:gd name="connsiteX1059" fmla="*/ 2033902 w 9427126"/>
              <a:gd name="connsiteY1059" fmla="*/ 76643 h 191639"/>
              <a:gd name="connsiteX1060" fmla="*/ 2033796 w 9427126"/>
              <a:gd name="connsiteY1060" fmla="*/ 76742 h 191639"/>
              <a:gd name="connsiteX1061" fmla="*/ 2033941 w 9427126"/>
              <a:gd name="connsiteY1061" fmla="*/ 76736 h 191639"/>
              <a:gd name="connsiteX1062" fmla="*/ 2083557 w 9427126"/>
              <a:gd name="connsiteY1062" fmla="*/ 95820 h 191639"/>
              <a:gd name="connsiteX1063" fmla="*/ 2033941 w 9427126"/>
              <a:gd name="connsiteY1063" fmla="*/ 114903 h 191639"/>
              <a:gd name="connsiteX1064" fmla="*/ 2033791 w 9427126"/>
              <a:gd name="connsiteY1064" fmla="*/ 114894 h 191639"/>
              <a:gd name="connsiteX1065" fmla="*/ 2033902 w 9427126"/>
              <a:gd name="connsiteY1065" fmla="*/ 114997 h 191639"/>
              <a:gd name="connsiteX1066" fmla="*/ 2055492 w 9427126"/>
              <a:gd name="connsiteY1066" fmla="*/ 163575 h 191639"/>
              <a:gd name="connsiteX1067" fmla="*/ 2006915 w 9427126"/>
              <a:gd name="connsiteY1067" fmla="*/ 141985 h 191639"/>
              <a:gd name="connsiteX1068" fmla="*/ 2006812 w 9427126"/>
              <a:gd name="connsiteY1068" fmla="*/ 141873 h 191639"/>
              <a:gd name="connsiteX1069" fmla="*/ 2006821 w 9427126"/>
              <a:gd name="connsiteY1069" fmla="*/ 142023 h 191639"/>
              <a:gd name="connsiteX1070" fmla="*/ 1987738 w 9427126"/>
              <a:gd name="connsiteY1070" fmla="*/ 191639 h 191639"/>
              <a:gd name="connsiteX1071" fmla="*/ 1980310 w 9427126"/>
              <a:gd name="connsiteY1071" fmla="*/ 187740 h 191639"/>
              <a:gd name="connsiteX1072" fmla="*/ 1968655 w 9427126"/>
              <a:gd name="connsiteY1072" fmla="*/ 142023 h 191639"/>
              <a:gd name="connsiteX1073" fmla="*/ 1968664 w 9427126"/>
              <a:gd name="connsiteY1073" fmla="*/ 141873 h 191639"/>
              <a:gd name="connsiteX1074" fmla="*/ 1968561 w 9427126"/>
              <a:gd name="connsiteY1074" fmla="*/ 141985 h 191639"/>
              <a:gd name="connsiteX1075" fmla="*/ 1919983 w 9427126"/>
              <a:gd name="connsiteY1075" fmla="*/ 163575 h 191639"/>
              <a:gd name="connsiteX1076" fmla="*/ 1941573 w 9427126"/>
              <a:gd name="connsiteY1076" fmla="*/ 114996 h 191639"/>
              <a:gd name="connsiteX1077" fmla="*/ 1941683 w 9427126"/>
              <a:gd name="connsiteY1077" fmla="*/ 114897 h 191639"/>
              <a:gd name="connsiteX1078" fmla="*/ 1941535 w 9427126"/>
              <a:gd name="connsiteY1078" fmla="*/ 114903 h 191639"/>
              <a:gd name="connsiteX1079" fmla="*/ 1891918 w 9427126"/>
              <a:gd name="connsiteY1079" fmla="*/ 95820 h 191639"/>
              <a:gd name="connsiteX1080" fmla="*/ 1941535 w 9427126"/>
              <a:gd name="connsiteY1080" fmla="*/ 76736 h 191639"/>
              <a:gd name="connsiteX1081" fmla="*/ 1941684 w 9427126"/>
              <a:gd name="connsiteY1081" fmla="*/ 76745 h 191639"/>
              <a:gd name="connsiteX1082" fmla="*/ 1941573 w 9427126"/>
              <a:gd name="connsiteY1082" fmla="*/ 76643 h 191639"/>
              <a:gd name="connsiteX1083" fmla="*/ 1919983 w 9427126"/>
              <a:gd name="connsiteY1083" fmla="*/ 28065 h 191639"/>
              <a:gd name="connsiteX1084" fmla="*/ 1968561 w 9427126"/>
              <a:gd name="connsiteY1084" fmla="*/ 49655 h 191639"/>
              <a:gd name="connsiteX1085" fmla="*/ 1968660 w 9427126"/>
              <a:gd name="connsiteY1085" fmla="*/ 49762 h 191639"/>
              <a:gd name="connsiteX1086" fmla="*/ 1968655 w 9427126"/>
              <a:gd name="connsiteY1086" fmla="*/ 49616 h 191639"/>
              <a:gd name="connsiteX1087" fmla="*/ 1987738 w 9427126"/>
              <a:gd name="connsiteY1087" fmla="*/ 0 h 191639"/>
              <a:gd name="connsiteX1088" fmla="*/ 1751247 w 9427126"/>
              <a:gd name="connsiteY1088" fmla="*/ 0 h 191639"/>
              <a:gd name="connsiteX1089" fmla="*/ 1770330 w 9427126"/>
              <a:gd name="connsiteY1089" fmla="*/ 49616 h 191639"/>
              <a:gd name="connsiteX1090" fmla="*/ 1770325 w 9427126"/>
              <a:gd name="connsiteY1090" fmla="*/ 49762 h 191639"/>
              <a:gd name="connsiteX1091" fmla="*/ 1770424 w 9427126"/>
              <a:gd name="connsiteY1091" fmla="*/ 49655 h 191639"/>
              <a:gd name="connsiteX1092" fmla="*/ 1819003 w 9427126"/>
              <a:gd name="connsiteY1092" fmla="*/ 28064 h 191639"/>
              <a:gd name="connsiteX1093" fmla="*/ 1797413 w 9427126"/>
              <a:gd name="connsiteY1093" fmla="*/ 76643 h 191639"/>
              <a:gd name="connsiteX1094" fmla="*/ 1797305 w 9427126"/>
              <a:gd name="connsiteY1094" fmla="*/ 76742 h 191639"/>
              <a:gd name="connsiteX1095" fmla="*/ 1797451 w 9427126"/>
              <a:gd name="connsiteY1095" fmla="*/ 76736 h 191639"/>
              <a:gd name="connsiteX1096" fmla="*/ 1847068 w 9427126"/>
              <a:gd name="connsiteY1096" fmla="*/ 95820 h 191639"/>
              <a:gd name="connsiteX1097" fmla="*/ 1797451 w 9427126"/>
              <a:gd name="connsiteY1097" fmla="*/ 114903 h 191639"/>
              <a:gd name="connsiteX1098" fmla="*/ 1797302 w 9427126"/>
              <a:gd name="connsiteY1098" fmla="*/ 114894 h 191639"/>
              <a:gd name="connsiteX1099" fmla="*/ 1797413 w 9427126"/>
              <a:gd name="connsiteY1099" fmla="*/ 114997 h 191639"/>
              <a:gd name="connsiteX1100" fmla="*/ 1819003 w 9427126"/>
              <a:gd name="connsiteY1100" fmla="*/ 163575 h 191639"/>
              <a:gd name="connsiteX1101" fmla="*/ 1770424 w 9427126"/>
              <a:gd name="connsiteY1101" fmla="*/ 141985 h 191639"/>
              <a:gd name="connsiteX1102" fmla="*/ 1770322 w 9427126"/>
              <a:gd name="connsiteY1102" fmla="*/ 141873 h 191639"/>
              <a:gd name="connsiteX1103" fmla="*/ 1770330 w 9427126"/>
              <a:gd name="connsiteY1103" fmla="*/ 142023 h 191639"/>
              <a:gd name="connsiteX1104" fmla="*/ 1751247 w 9427126"/>
              <a:gd name="connsiteY1104" fmla="*/ 191639 h 191639"/>
              <a:gd name="connsiteX1105" fmla="*/ 1743819 w 9427126"/>
              <a:gd name="connsiteY1105" fmla="*/ 187740 h 191639"/>
              <a:gd name="connsiteX1106" fmla="*/ 1732165 w 9427126"/>
              <a:gd name="connsiteY1106" fmla="*/ 142023 h 191639"/>
              <a:gd name="connsiteX1107" fmla="*/ 1732173 w 9427126"/>
              <a:gd name="connsiteY1107" fmla="*/ 141873 h 191639"/>
              <a:gd name="connsiteX1108" fmla="*/ 1732071 w 9427126"/>
              <a:gd name="connsiteY1108" fmla="*/ 141985 h 191639"/>
              <a:gd name="connsiteX1109" fmla="*/ 1683493 w 9427126"/>
              <a:gd name="connsiteY1109" fmla="*/ 163575 h 191639"/>
              <a:gd name="connsiteX1110" fmla="*/ 1705082 w 9427126"/>
              <a:gd name="connsiteY1110" fmla="*/ 114996 h 191639"/>
              <a:gd name="connsiteX1111" fmla="*/ 1705192 w 9427126"/>
              <a:gd name="connsiteY1111" fmla="*/ 114897 h 191639"/>
              <a:gd name="connsiteX1112" fmla="*/ 1705044 w 9427126"/>
              <a:gd name="connsiteY1112" fmla="*/ 114903 h 191639"/>
              <a:gd name="connsiteX1113" fmla="*/ 1655427 w 9427126"/>
              <a:gd name="connsiteY1113" fmla="*/ 95820 h 191639"/>
              <a:gd name="connsiteX1114" fmla="*/ 1705044 w 9427126"/>
              <a:gd name="connsiteY1114" fmla="*/ 76736 h 191639"/>
              <a:gd name="connsiteX1115" fmla="*/ 1705194 w 9427126"/>
              <a:gd name="connsiteY1115" fmla="*/ 76745 h 191639"/>
              <a:gd name="connsiteX1116" fmla="*/ 1705082 w 9427126"/>
              <a:gd name="connsiteY1116" fmla="*/ 76643 h 191639"/>
              <a:gd name="connsiteX1117" fmla="*/ 1683493 w 9427126"/>
              <a:gd name="connsiteY1117" fmla="*/ 28065 h 191639"/>
              <a:gd name="connsiteX1118" fmla="*/ 1732071 w 9427126"/>
              <a:gd name="connsiteY1118" fmla="*/ 49655 h 191639"/>
              <a:gd name="connsiteX1119" fmla="*/ 1732170 w 9427126"/>
              <a:gd name="connsiteY1119" fmla="*/ 49762 h 191639"/>
              <a:gd name="connsiteX1120" fmla="*/ 1732165 w 9427126"/>
              <a:gd name="connsiteY1120" fmla="*/ 49616 h 191639"/>
              <a:gd name="connsiteX1121" fmla="*/ 1751247 w 9427126"/>
              <a:gd name="connsiteY1121" fmla="*/ 0 h 191639"/>
              <a:gd name="connsiteX1122" fmla="*/ 1514758 w 9427126"/>
              <a:gd name="connsiteY1122" fmla="*/ 0 h 191639"/>
              <a:gd name="connsiteX1123" fmla="*/ 1533841 w 9427126"/>
              <a:gd name="connsiteY1123" fmla="*/ 49616 h 191639"/>
              <a:gd name="connsiteX1124" fmla="*/ 1533836 w 9427126"/>
              <a:gd name="connsiteY1124" fmla="*/ 49762 h 191639"/>
              <a:gd name="connsiteX1125" fmla="*/ 1533934 w 9427126"/>
              <a:gd name="connsiteY1125" fmla="*/ 49655 h 191639"/>
              <a:gd name="connsiteX1126" fmla="*/ 1582513 w 9427126"/>
              <a:gd name="connsiteY1126" fmla="*/ 28064 h 191639"/>
              <a:gd name="connsiteX1127" fmla="*/ 1560923 w 9427126"/>
              <a:gd name="connsiteY1127" fmla="*/ 76643 h 191639"/>
              <a:gd name="connsiteX1128" fmla="*/ 1560815 w 9427126"/>
              <a:gd name="connsiteY1128" fmla="*/ 76742 h 191639"/>
              <a:gd name="connsiteX1129" fmla="*/ 1560962 w 9427126"/>
              <a:gd name="connsiteY1129" fmla="*/ 76736 h 191639"/>
              <a:gd name="connsiteX1130" fmla="*/ 1610578 w 9427126"/>
              <a:gd name="connsiteY1130" fmla="*/ 95820 h 191639"/>
              <a:gd name="connsiteX1131" fmla="*/ 1560962 w 9427126"/>
              <a:gd name="connsiteY1131" fmla="*/ 114903 h 191639"/>
              <a:gd name="connsiteX1132" fmla="*/ 1560812 w 9427126"/>
              <a:gd name="connsiteY1132" fmla="*/ 114894 h 191639"/>
              <a:gd name="connsiteX1133" fmla="*/ 1560923 w 9427126"/>
              <a:gd name="connsiteY1133" fmla="*/ 114997 h 191639"/>
              <a:gd name="connsiteX1134" fmla="*/ 1582513 w 9427126"/>
              <a:gd name="connsiteY1134" fmla="*/ 163575 h 191639"/>
              <a:gd name="connsiteX1135" fmla="*/ 1533934 w 9427126"/>
              <a:gd name="connsiteY1135" fmla="*/ 141985 h 191639"/>
              <a:gd name="connsiteX1136" fmla="*/ 1533832 w 9427126"/>
              <a:gd name="connsiteY1136" fmla="*/ 141873 h 191639"/>
              <a:gd name="connsiteX1137" fmla="*/ 1533841 w 9427126"/>
              <a:gd name="connsiteY1137" fmla="*/ 142023 h 191639"/>
              <a:gd name="connsiteX1138" fmla="*/ 1514758 w 9427126"/>
              <a:gd name="connsiteY1138" fmla="*/ 191639 h 191639"/>
              <a:gd name="connsiteX1139" fmla="*/ 1507331 w 9427126"/>
              <a:gd name="connsiteY1139" fmla="*/ 187740 h 191639"/>
              <a:gd name="connsiteX1140" fmla="*/ 1495675 w 9427126"/>
              <a:gd name="connsiteY1140" fmla="*/ 142023 h 191639"/>
              <a:gd name="connsiteX1141" fmla="*/ 1495684 w 9427126"/>
              <a:gd name="connsiteY1141" fmla="*/ 141873 h 191639"/>
              <a:gd name="connsiteX1142" fmla="*/ 1495581 w 9427126"/>
              <a:gd name="connsiteY1142" fmla="*/ 141985 h 191639"/>
              <a:gd name="connsiteX1143" fmla="*/ 1447003 w 9427126"/>
              <a:gd name="connsiteY1143" fmla="*/ 163575 h 191639"/>
              <a:gd name="connsiteX1144" fmla="*/ 1468592 w 9427126"/>
              <a:gd name="connsiteY1144" fmla="*/ 114996 h 191639"/>
              <a:gd name="connsiteX1145" fmla="*/ 1468703 w 9427126"/>
              <a:gd name="connsiteY1145" fmla="*/ 114897 h 191639"/>
              <a:gd name="connsiteX1146" fmla="*/ 1468554 w 9427126"/>
              <a:gd name="connsiteY1146" fmla="*/ 114903 h 191639"/>
              <a:gd name="connsiteX1147" fmla="*/ 1418938 w 9427126"/>
              <a:gd name="connsiteY1147" fmla="*/ 95820 h 191639"/>
              <a:gd name="connsiteX1148" fmla="*/ 1468554 w 9427126"/>
              <a:gd name="connsiteY1148" fmla="*/ 76736 h 191639"/>
              <a:gd name="connsiteX1149" fmla="*/ 1468704 w 9427126"/>
              <a:gd name="connsiteY1149" fmla="*/ 76745 h 191639"/>
              <a:gd name="connsiteX1150" fmla="*/ 1468594 w 9427126"/>
              <a:gd name="connsiteY1150" fmla="*/ 76643 h 191639"/>
              <a:gd name="connsiteX1151" fmla="*/ 1447003 w 9427126"/>
              <a:gd name="connsiteY1151" fmla="*/ 28065 h 191639"/>
              <a:gd name="connsiteX1152" fmla="*/ 1495581 w 9427126"/>
              <a:gd name="connsiteY1152" fmla="*/ 49655 h 191639"/>
              <a:gd name="connsiteX1153" fmla="*/ 1495680 w 9427126"/>
              <a:gd name="connsiteY1153" fmla="*/ 49762 h 191639"/>
              <a:gd name="connsiteX1154" fmla="*/ 1495675 w 9427126"/>
              <a:gd name="connsiteY1154" fmla="*/ 49616 h 191639"/>
              <a:gd name="connsiteX1155" fmla="*/ 1514758 w 9427126"/>
              <a:gd name="connsiteY1155" fmla="*/ 0 h 191639"/>
              <a:gd name="connsiteX1156" fmla="*/ 1278268 w 9427126"/>
              <a:gd name="connsiteY1156" fmla="*/ 0 h 191639"/>
              <a:gd name="connsiteX1157" fmla="*/ 1297351 w 9427126"/>
              <a:gd name="connsiteY1157" fmla="*/ 49616 h 191639"/>
              <a:gd name="connsiteX1158" fmla="*/ 1297346 w 9427126"/>
              <a:gd name="connsiteY1158" fmla="*/ 49762 h 191639"/>
              <a:gd name="connsiteX1159" fmla="*/ 1297445 w 9427126"/>
              <a:gd name="connsiteY1159" fmla="*/ 49655 h 191639"/>
              <a:gd name="connsiteX1160" fmla="*/ 1346024 w 9427126"/>
              <a:gd name="connsiteY1160" fmla="*/ 28064 h 191639"/>
              <a:gd name="connsiteX1161" fmla="*/ 1324433 w 9427126"/>
              <a:gd name="connsiteY1161" fmla="*/ 76643 h 191639"/>
              <a:gd name="connsiteX1162" fmla="*/ 1324326 w 9427126"/>
              <a:gd name="connsiteY1162" fmla="*/ 76742 h 191639"/>
              <a:gd name="connsiteX1163" fmla="*/ 1324472 w 9427126"/>
              <a:gd name="connsiteY1163" fmla="*/ 76736 h 191639"/>
              <a:gd name="connsiteX1164" fmla="*/ 1374088 w 9427126"/>
              <a:gd name="connsiteY1164" fmla="*/ 95820 h 191639"/>
              <a:gd name="connsiteX1165" fmla="*/ 1324472 w 9427126"/>
              <a:gd name="connsiteY1165" fmla="*/ 114903 h 191639"/>
              <a:gd name="connsiteX1166" fmla="*/ 1324322 w 9427126"/>
              <a:gd name="connsiteY1166" fmla="*/ 114894 h 191639"/>
              <a:gd name="connsiteX1167" fmla="*/ 1324433 w 9427126"/>
              <a:gd name="connsiteY1167" fmla="*/ 114997 h 191639"/>
              <a:gd name="connsiteX1168" fmla="*/ 1346024 w 9427126"/>
              <a:gd name="connsiteY1168" fmla="*/ 163575 h 191639"/>
              <a:gd name="connsiteX1169" fmla="*/ 1297446 w 9427126"/>
              <a:gd name="connsiteY1169" fmla="*/ 141985 h 191639"/>
              <a:gd name="connsiteX1170" fmla="*/ 1297342 w 9427126"/>
              <a:gd name="connsiteY1170" fmla="*/ 141873 h 191639"/>
              <a:gd name="connsiteX1171" fmla="*/ 1297351 w 9427126"/>
              <a:gd name="connsiteY1171" fmla="*/ 142023 h 191639"/>
              <a:gd name="connsiteX1172" fmla="*/ 1278268 w 9427126"/>
              <a:gd name="connsiteY1172" fmla="*/ 191639 h 191639"/>
              <a:gd name="connsiteX1173" fmla="*/ 1270841 w 9427126"/>
              <a:gd name="connsiteY1173" fmla="*/ 187740 h 191639"/>
              <a:gd name="connsiteX1174" fmla="*/ 1259185 w 9427126"/>
              <a:gd name="connsiteY1174" fmla="*/ 142023 h 191639"/>
              <a:gd name="connsiteX1175" fmla="*/ 1259194 w 9427126"/>
              <a:gd name="connsiteY1175" fmla="*/ 141873 h 191639"/>
              <a:gd name="connsiteX1176" fmla="*/ 1259091 w 9427126"/>
              <a:gd name="connsiteY1176" fmla="*/ 141985 h 191639"/>
              <a:gd name="connsiteX1177" fmla="*/ 1210513 w 9427126"/>
              <a:gd name="connsiteY1177" fmla="*/ 163575 h 191639"/>
              <a:gd name="connsiteX1178" fmla="*/ 1232104 w 9427126"/>
              <a:gd name="connsiteY1178" fmla="*/ 114996 h 191639"/>
              <a:gd name="connsiteX1179" fmla="*/ 1232213 w 9427126"/>
              <a:gd name="connsiteY1179" fmla="*/ 114897 h 191639"/>
              <a:gd name="connsiteX1180" fmla="*/ 1232065 w 9427126"/>
              <a:gd name="connsiteY1180" fmla="*/ 114903 h 191639"/>
              <a:gd name="connsiteX1181" fmla="*/ 1182449 w 9427126"/>
              <a:gd name="connsiteY1181" fmla="*/ 95820 h 191639"/>
              <a:gd name="connsiteX1182" fmla="*/ 1232065 w 9427126"/>
              <a:gd name="connsiteY1182" fmla="*/ 76736 h 191639"/>
              <a:gd name="connsiteX1183" fmla="*/ 1232214 w 9427126"/>
              <a:gd name="connsiteY1183" fmla="*/ 76745 h 191639"/>
              <a:gd name="connsiteX1184" fmla="*/ 1232104 w 9427126"/>
              <a:gd name="connsiteY1184" fmla="*/ 76643 h 191639"/>
              <a:gd name="connsiteX1185" fmla="*/ 1210513 w 9427126"/>
              <a:gd name="connsiteY1185" fmla="*/ 28065 h 191639"/>
              <a:gd name="connsiteX1186" fmla="*/ 1259091 w 9427126"/>
              <a:gd name="connsiteY1186" fmla="*/ 49655 h 191639"/>
              <a:gd name="connsiteX1187" fmla="*/ 1259190 w 9427126"/>
              <a:gd name="connsiteY1187" fmla="*/ 49762 h 191639"/>
              <a:gd name="connsiteX1188" fmla="*/ 1259185 w 9427126"/>
              <a:gd name="connsiteY1188" fmla="*/ 49616 h 191639"/>
              <a:gd name="connsiteX1189" fmla="*/ 1278268 w 9427126"/>
              <a:gd name="connsiteY1189" fmla="*/ 0 h 191639"/>
              <a:gd name="connsiteX1190" fmla="*/ 1041777 w 9427126"/>
              <a:gd name="connsiteY1190" fmla="*/ 0 h 191639"/>
              <a:gd name="connsiteX1191" fmla="*/ 1060860 w 9427126"/>
              <a:gd name="connsiteY1191" fmla="*/ 49616 h 191639"/>
              <a:gd name="connsiteX1192" fmla="*/ 1060855 w 9427126"/>
              <a:gd name="connsiteY1192" fmla="*/ 49762 h 191639"/>
              <a:gd name="connsiteX1193" fmla="*/ 1060955 w 9427126"/>
              <a:gd name="connsiteY1193" fmla="*/ 49655 h 191639"/>
              <a:gd name="connsiteX1194" fmla="*/ 1109533 w 9427126"/>
              <a:gd name="connsiteY1194" fmla="*/ 28064 h 191639"/>
              <a:gd name="connsiteX1195" fmla="*/ 1087942 w 9427126"/>
              <a:gd name="connsiteY1195" fmla="*/ 76643 h 191639"/>
              <a:gd name="connsiteX1196" fmla="*/ 1087835 w 9427126"/>
              <a:gd name="connsiteY1196" fmla="*/ 76742 h 191639"/>
              <a:gd name="connsiteX1197" fmla="*/ 1087980 w 9427126"/>
              <a:gd name="connsiteY1197" fmla="*/ 76736 h 191639"/>
              <a:gd name="connsiteX1198" fmla="*/ 1137597 w 9427126"/>
              <a:gd name="connsiteY1198" fmla="*/ 95820 h 191639"/>
              <a:gd name="connsiteX1199" fmla="*/ 1087980 w 9427126"/>
              <a:gd name="connsiteY1199" fmla="*/ 114903 h 191639"/>
              <a:gd name="connsiteX1200" fmla="*/ 1087832 w 9427126"/>
              <a:gd name="connsiteY1200" fmla="*/ 114894 h 191639"/>
              <a:gd name="connsiteX1201" fmla="*/ 1087942 w 9427126"/>
              <a:gd name="connsiteY1201" fmla="*/ 114997 h 191639"/>
              <a:gd name="connsiteX1202" fmla="*/ 1109533 w 9427126"/>
              <a:gd name="connsiteY1202" fmla="*/ 163575 h 191639"/>
              <a:gd name="connsiteX1203" fmla="*/ 1060955 w 9427126"/>
              <a:gd name="connsiteY1203" fmla="*/ 141985 h 191639"/>
              <a:gd name="connsiteX1204" fmla="*/ 1060851 w 9427126"/>
              <a:gd name="connsiteY1204" fmla="*/ 141873 h 191639"/>
              <a:gd name="connsiteX1205" fmla="*/ 1060860 w 9427126"/>
              <a:gd name="connsiteY1205" fmla="*/ 142023 h 191639"/>
              <a:gd name="connsiteX1206" fmla="*/ 1041777 w 9427126"/>
              <a:gd name="connsiteY1206" fmla="*/ 191639 h 191639"/>
              <a:gd name="connsiteX1207" fmla="*/ 1034350 w 9427126"/>
              <a:gd name="connsiteY1207" fmla="*/ 187740 h 191639"/>
              <a:gd name="connsiteX1208" fmla="*/ 1022694 w 9427126"/>
              <a:gd name="connsiteY1208" fmla="*/ 142023 h 191639"/>
              <a:gd name="connsiteX1209" fmla="*/ 1022703 w 9427126"/>
              <a:gd name="connsiteY1209" fmla="*/ 141873 h 191639"/>
              <a:gd name="connsiteX1210" fmla="*/ 1022601 w 9427126"/>
              <a:gd name="connsiteY1210" fmla="*/ 141985 h 191639"/>
              <a:gd name="connsiteX1211" fmla="*/ 974022 w 9427126"/>
              <a:gd name="connsiteY1211" fmla="*/ 163575 h 191639"/>
              <a:gd name="connsiteX1212" fmla="*/ 995613 w 9427126"/>
              <a:gd name="connsiteY1212" fmla="*/ 114996 h 191639"/>
              <a:gd name="connsiteX1213" fmla="*/ 995722 w 9427126"/>
              <a:gd name="connsiteY1213" fmla="*/ 114897 h 191639"/>
              <a:gd name="connsiteX1214" fmla="*/ 995574 w 9427126"/>
              <a:gd name="connsiteY1214" fmla="*/ 114903 h 191639"/>
              <a:gd name="connsiteX1215" fmla="*/ 945958 w 9427126"/>
              <a:gd name="connsiteY1215" fmla="*/ 95820 h 191639"/>
              <a:gd name="connsiteX1216" fmla="*/ 995574 w 9427126"/>
              <a:gd name="connsiteY1216" fmla="*/ 76736 h 191639"/>
              <a:gd name="connsiteX1217" fmla="*/ 995724 w 9427126"/>
              <a:gd name="connsiteY1217" fmla="*/ 76745 h 191639"/>
              <a:gd name="connsiteX1218" fmla="*/ 995613 w 9427126"/>
              <a:gd name="connsiteY1218" fmla="*/ 76643 h 191639"/>
              <a:gd name="connsiteX1219" fmla="*/ 974023 w 9427126"/>
              <a:gd name="connsiteY1219" fmla="*/ 28065 h 191639"/>
              <a:gd name="connsiteX1220" fmla="*/ 1022601 w 9427126"/>
              <a:gd name="connsiteY1220" fmla="*/ 49655 h 191639"/>
              <a:gd name="connsiteX1221" fmla="*/ 1022700 w 9427126"/>
              <a:gd name="connsiteY1221" fmla="*/ 49762 h 191639"/>
              <a:gd name="connsiteX1222" fmla="*/ 1022694 w 9427126"/>
              <a:gd name="connsiteY1222" fmla="*/ 49616 h 191639"/>
              <a:gd name="connsiteX1223" fmla="*/ 1041777 w 9427126"/>
              <a:gd name="connsiteY1223" fmla="*/ 0 h 191639"/>
              <a:gd name="connsiteX1224" fmla="*/ 805287 w 9427126"/>
              <a:gd name="connsiteY1224" fmla="*/ 0 h 191639"/>
              <a:gd name="connsiteX1225" fmla="*/ 824370 w 9427126"/>
              <a:gd name="connsiteY1225" fmla="*/ 49616 h 191639"/>
              <a:gd name="connsiteX1226" fmla="*/ 824364 w 9427126"/>
              <a:gd name="connsiteY1226" fmla="*/ 49762 h 191639"/>
              <a:gd name="connsiteX1227" fmla="*/ 824464 w 9427126"/>
              <a:gd name="connsiteY1227" fmla="*/ 49655 h 191639"/>
              <a:gd name="connsiteX1228" fmla="*/ 873042 w 9427126"/>
              <a:gd name="connsiteY1228" fmla="*/ 28064 h 191639"/>
              <a:gd name="connsiteX1229" fmla="*/ 851452 w 9427126"/>
              <a:gd name="connsiteY1229" fmla="*/ 76643 h 191639"/>
              <a:gd name="connsiteX1230" fmla="*/ 851344 w 9427126"/>
              <a:gd name="connsiteY1230" fmla="*/ 76742 h 191639"/>
              <a:gd name="connsiteX1231" fmla="*/ 851491 w 9427126"/>
              <a:gd name="connsiteY1231" fmla="*/ 76736 h 191639"/>
              <a:gd name="connsiteX1232" fmla="*/ 901107 w 9427126"/>
              <a:gd name="connsiteY1232" fmla="*/ 95820 h 191639"/>
              <a:gd name="connsiteX1233" fmla="*/ 851491 w 9427126"/>
              <a:gd name="connsiteY1233" fmla="*/ 114903 h 191639"/>
              <a:gd name="connsiteX1234" fmla="*/ 851341 w 9427126"/>
              <a:gd name="connsiteY1234" fmla="*/ 114894 h 191639"/>
              <a:gd name="connsiteX1235" fmla="*/ 851452 w 9427126"/>
              <a:gd name="connsiteY1235" fmla="*/ 114997 h 191639"/>
              <a:gd name="connsiteX1236" fmla="*/ 873042 w 9427126"/>
              <a:gd name="connsiteY1236" fmla="*/ 163575 h 191639"/>
              <a:gd name="connsiteX1237" fmla="*/ 824464 w 9427126"/>
              <a:gd name="connsiteY1237" fmla="*/ 141985 h 191639"/>
              <a:gd name="connsiteX1238" fmla="*/ 824361 w 9427126"/>
              <a:gd name="connsiteY1238" fmla="*/ 141873 h 191639"/>
              <a:gd name="connsiteX1239" fmla="*/ 824370 w 9427126"/>
              <a:gd name="connsiteY1239" fmla="*/ 142023 h 191639"/>
              <a:gd name="connsiteX1240" fmla="*/ 805287 w 9427126"/>
              <a:gd name="connsiteY1240" fmla="*/ 191639 h 191639"/>
              <a:gd name="connsiteX1241" fmla="*/ 797859 w 9427126"/>
              <a:gd name="connsiteY1241" fmla="*/ 187740 h 191639"/>
              <a:gd name="connsiteX1242" fmla="*/ 786204 w 9427126"/>
              <a:gd name="connsiteY1242" fmla="*/ 142023 h 191639"/>
              <a:gd name="connsiteX1243" fmla="*/ 786213 w 9427126"/>
              <a:gd name="connsiteY1243" fmla="*/ 141873 h 191639"/>
              <a:gd name="connsiteX1244" fmla="*/ 786110 w 9427126"/>
              <a:gd name="connsiteY1244" fmla="*/ 141985 h 191639"/>
              <a:gd name="connsiteX1245" fmla="*/ 737532 w 9427126"/>
              <a:gd name="connsiteY1245" fmla="*/ 163575 h 191639"/>
              <a:gd name="connsiteX1246" fmla="*/ 759122 w 9427126"/>
              <a:gd name="connsiteY1246" fmla="*/ 114996 h 191639"/>
              <a:gd name="connsiteX1247" fmla="*/ 759232 w 9427126"/>
              <a:gd name="connsiteY1247" fmla="*/ 114897 h 191639"/>
              <a:gd name="connsiteX1248" fmla="*/ 759084 w 9427126"/>
              <a:gd name="connsiteY1248" fmla="*/ 114903 h 191639"/>
              <a:gd name="connsiteX1249" fmla="*/ 709468 w 9427126"/>
              <a:gd name="connsiteY1249" fmla="*/ 95820 h 191639"/>
              <a:gd name="connsiteX1250" fmla="*/ 759084 w 9427126"/>
              <a:gd name="connsiteY1250" fmla="*/ 76736 h 191639"/>
              <a:gd name="connsiteX1251" fmla="*/ 759233 w 9427126"/>
              <a:gd name="connsiteY1251" fmla="*/ 76745 h 191639"/>
              <a:gd name="connsiteX1252" fmla="*/ 759123 w 9427126"/>
              <a:gd name="connsiteY1252" fmla="*/ 76643 h 191639"/>
              <a:gd name="connsiteX1253" fmla="*/ 737532 w 9427126"/>
              <a:gd name="connsiteY1253" fmla="*/ 28065 h 191639"/>
              <a:gd name="connsiteX1254" fmla="*/ 786110 w 9427126"/>
              <a:gd name="connsiteY1254" fmla="*/ 49655 h 191639"/>
              <a:gd name="connsiteX1255" fmla="*/ 786209 w 9427126"/>
              <a:gd name="connsiteY1255" fmla="*/ 49762 h 191639"/>
              <a:gd name="connsiteX1256" fmla="*/ 786204 w 9427126"/>
              <a:gd name="connsiteY1256" fmla="*/ 49616 h 191639"/>
              <a:gd name="connsiteX1257" fmla="*/ 805287 w 9427126"/>
              <a:gd name="connsiteY1257" fmla="*/ 0 h 191639"/>
              <a:gd name="connsiteX1258" fmla="*/ 568799 w 9427126"/>
              <a:gd name="connsiteY1258" fmla="*/ 0 h 191639"/>
              <a:gd name="connsiteX1259" fmla="*/ 587882 w 9427126"/>
              <a:gd name="connsiteY1259" fmla="*/ 49616 h 191639"/>
              <a:gd name="connsiteX1260" fmla="*/ 587877 w 9427126"/>
              <a:gd name="connsiteY1260" fmla="*/ 49762 h 191639"/>
              <a:gd name="connsiteX1261" fmla="*/ 587976 w 9427126"/>
              <a:gd name="connsiteY1261" fmla="*/ 49655 h 191639"/>
              <a:gd name="connsiteX1262" fmla="*/ 636554 w 9427126"/>
              <a:gd name="connsiteY1262" fmla="*/ 28064 h 191639"/>
              <a:gd name="connsiteX1263" fmla="*/ 614964 w 9427126"/>
              <a:gd name="connsiteY1263" fmla="*/ 76643 h 191639"/>
              <a:gd name="connsiteX1264" fmla="*/ 614857 w 9427126"/>
              <a:gd name="connsiteY1264" fmla="*/ 76742 h 191639"/>
              <a:gd name="connsiteX1265" fmla="*/ 615003 w 9427126"/>
              <a:gd name="connsiteY1265" fmla="*/ 76736 h 191639"/>
              <a:gd name="connsiteX1266" fmla="*/ 664619 w 9427126"/>
              <a:gd name="connsiteY1266" fmla="*/ 95820 h 191639"/>
              <a:gd name="connsiteX1267" fmla="*/ 615003 w 9427126"/>
              <a:gd name="connsiteY1267" fmla="*/ 114903 h 191639"/>
              <a:gd name="connsiteX1268" fmla="*/ 614853 w 9427126"/>
              <a:gd name="connsiteY1268" fmla="*/ 114894 h 191639"/>
              <a:gd name="connsiteX1269" fmla="*/ 614964 w 9427126"/>
              <a:gd name="connsiteY1269" fmla="*/ 114997 h 191639"/>
              <a:gd name="connsiteX1270" fmla="*/ 636554 w 9427126"/>
              <a:gd name="connsiteY1270" fmla="*/ 163575 h 191639"/>
              <a:gd name="connsiteX1271" fmla="*/ 587976 w 9427126"/>
              <a:gd name="connsiteY1271" fmla="*/ 141985 h 191639"/>
              <a:gd name="connsiteX1272" fmla="*/ 587874 w 9427126"/>
              <a:gd name="connsiteY1272" fmla="*/ 141873 h 191639"/>
              <a:gd name="connsiteX1273" fmla="*/ 587882 w 9427126"/>
              <a:gd name="connsiteY1273" fmla="*/ 142023 h 191639"/>
              <a:gd name="connsiteX1274" fmla="*/ 568799 w 9427126"/>
              <a:gd name="connsiteY1274" fmla="*/ 191639 h 191639"/>
              <a:gd name="connsiteX1275" fmla="*/ 561371 w 9427126"/>
              <a:gd name="connsiteY1275" fmla="*/ 187740 h 191639"/>
              <a:gd name="connsiteX1276" fmla="*/ 549717 w 9427126"/>
              <a:gd name="connsiteY1276" fmla="*/ 142023 h 191639"/>
              <a:gd name="connsiteX1277" fmla="*/ 549725 w 9427126"/>
              <a:gd name="connsiteY1277" fmla="*/ 141873 h 191639"/>
              <a:gd name="connsiteX1278" fmla="*/ 549623 w 9427126"/>
              <a:gd name="connsiteY1278" fmla="*/ 141985 h 191639"/>
              <a:gd name="connsiteX1279" fmla="*/ 501044 w 9427126"/>
              <a:gd name="connsiteY1279" fmla="*/ 163575 h 191639"/>
              <a:gd name="connsiteX1280" fmla="*/ 522635 w 9427126"/>
              <a:gd name="connsiteY1280" fmla="*/ 114996 h 191639"/>
              <a:gd name="connsiteX1281" fmla="*/ 522744 w 9427126"/>
              <a:gd name="connsiteY1281" fmla="*/ 114897 h 191639"/>
              <a:gd name="connsiteX1282" fmla="*/ 522596 w 9427126"/>
              <a:gd name="connsiteY1282" fmla="*/ 114903 h 191639"/>
              <a:gd name="connsiteX1283" fmla="*/ 472980 w 9427126"/>
              <a:gd name="connsiteY1283" fmla="*/ 95820 h 191639"/>
              <a:gd name="connsiteX1284" fmla="*/ 522596 w 9427126"/>
              <a:gd name="connsiteY1284" fmla="*/ 76736 h 191639"/>
              <a:gd name="connsiteX1285" fmla="*/ 522745 w 9427126"/>
              <a:gd name="connsiteY1285" fmla="*/ 76745 h 191639"/>
              <a:gd name="connsiteX1286" fmla="*/ 522635 w 9427126"/>
              <a:gd name="connsiteY1286" fmla="*/ 76643 h 191639"/>
              <a:gd name="connsiteX1287" fmla="*/ 501045 w 9427126"/>
              <a:gd name="connsiteY1287" fmla="*/ 28065 h 191639"/>
              <a:gd name="connsiteX1288" fmla="*/ 549622 w 9427126"/>
              <a:gd name="connsiteY1288" fmla="*/ 49655 h 191639"/>
              <a:gd name="connsiteX1289" fmla="*/ 549721 w 9427126"/>
              <a:gd name="connsiteY1289" fmla="*/ 49762 h 191639"/>
              <a:gd name="connsiteX1290" fmla="*/ 549717 w 9427126"/>
              <a:gd name="connsiteY1290" fmla="*/ 49616 h 191639"/>
              <a:gd name="connsiteX1291" fmla="*/ 568799 w 9427126"/>
              <a:gd name="connsiteY1291" fmla="*/ 0 h 191639"/>
              <a:gd name="connsiteX1292" fmla="*/ 332310 w 9427126"/>
              <a:gd name="connsiteY1292" fmla="*/ 0 h 191639"/>
              <a:gd name="connsiteX1293" fmla="*/ 351393 w 9427126"/>
              <a:gd name="connsiteY1293" fmla="*/ 49616 h 191639"/>
              <a:gd name="connsiteX1294" fmla="*/ 351387 w 9427126"/>
              <a:gd name="connsiteY1294" fmla="*/ 49762 h 191639"/>
              <a:gd name="connsiteX1295" fmla="*/ 351486 w 9427126"/>
              <a:gd name="connsiteY1295" fmla="*/ 49655 h 191639"/>
              <a:gd name="connsiteX1296" fmla="*/ 400064 w 9427126"/>
              <a:gd name="connsiteY1296" fmla="*/ 28064 h 191639"/>
              <a:gd name="connsiteX1297" fmla="*/ 378474 w 9427126"/>
              <a:gd name="connsiteY1297" fmla="*/ 76643 h 191639"/>
              <a:gd name="connsiteX1298" fmla="*/ 378367 w 9427126"/>
              <a:gd name="connsiteY1298" fmla="*/ 76742 h 191639"/>
              <a:gd name="connsiteX1299" fmla="*/ 378513 w 9427126"/>
              <a:gd name="connsiteY1299" fmla="*/ 76736 h 191639"/>
              <a:gd name="connsiteX1300" fmla="*/ 428129 w 9427126"/>
              <a:gd name="connsiteY1300" fmla="*/ 95820 h 191639"/>
              <a:gd name="connsiteX1301" fmla="*/ 378513 w 9427126"/>
              <a:gd name="connsiteY1301" fmla="*/ 114903 h 191639"/>
              <a:gd name="connsiteX1302" fmla="*/ 378363 w 9427126"/>
              <a:gd name="connsiteY1302" fmla="*/ 114894 h 191639"/>
              <a:gd name="connsiteX1303" fmla="*/ 378474 w 9427126"/>
              <a:gd name="connsiteY1303" fmla="*/ 114997 h 191639"/>
              <a:gd name="connsiteX1304" fmla="*/ 400064 w 9427126"/>
              <a:gd name="connsiteY1304" fmla="*/ 163575 h 191639"/>
              <a:gd name="connsiteX1305" fmla="*/ 351486 w 9427126"/>
              <a:gd name="connsiteY1305" fmla="*/ 141985 h 191639"/>
              <a:gd name="connsiteX1306" fmla="*/ 351384 w 9427126"/>
              <a:gd name="connsiteY1306" fmla="*/ 141873 h 191639"/>
              <a:gd name="connsiteX1307" fmla="*/ 351393 w 9427126"/>
              <a:gd name="connsiteY1307" fmla="*/ 142023 h 191639"/>
              <a:gd name="connsiteX1308" fmla="*/ 332310 w 9427126"/>
              <a:gd name="connsiteY1308" fmla="*/ 191639 h 191639"/>
              <a:gd name="connsiteX1309" fmla="*/ 324882 w 9427126"/>
              <a:gd name="connsiteY1309" fmla="*/ 187740 h 191639"/>
              <a:gd name="connsiteX1310" fmla="*/ 313227 w 9427126"/>
              <a:gd name="connsiteY1310" fmla="*/ 142023 h 191639"/>
              <a:gd name="connsiteX1311" fmla="*/ 313236 w 9427126"/>
              <a:gd name="connsiteY1311" fmla="*/ 141873 h 191639"/>
              <a:gd name="connsiteX1312" fmla="*/ 313133 w 9427126"/>
              <a:gd name="connsiteY1312" fmla="*/ 141985 h 191639"/>
              <a:gd name="connsiteX1313" fmla="*/ 264554 w 9427126"/>
              <a:gd name="connsiteY1313" fmla="*/ 163575 h 191639"/>
              <a:gd name="connsiteX1314" fmla="*/ 286145 w 9427126"/>
              <a:gd name="connsiteY1314" fmla="*/ 114996 h 191639"/>
              <a:gd name="connsiteX1315" fmla="*/ 286254 w 9427126"/>
              <a:gd name="connsiteY1315" fmla="*/ 114897 h 191639"/>
              <a:gd name="connsiteX1316" fmla="*/ 286106 w 9427126"/>
              <a:gd name="connsiteY1316" fmla="*/ 114903 h 191639"/>
              <a:gd name="connsiteX1317" fmla="*/ 236490 w 9427126"/>
              <a:gd name="connsiteY1317" fmla="*/ 95820 h 191639"/>
              <a:gd name="connsiteX1318" fmla="*/ 286106 w 9427126"/>
              <a:gd name="connsiteY1318" fmla="*/ 76736 h 191639"/>
              <a:gd name="connsiteX1319" fmla="*/ 286256 w 9427126"/>
              <a:gd name="connsiteY1319" fmla="*/ 76745 h 191639"/>
              <a:gd name="connsiteX1320" fmla="*/ 286145 w 9427126"/>
              <a:gd name="connsiteY1320" fmla="*/ 76643 h 191639"/>
              <a:gd name="connsiteX1321" fmla="*/ 264555 w 9427126"/>
              <a:gd name="connsiteY1321" fmla="*/ 28065 h 191639"/>
              <a:gd name="connsiteX1322" fmla="*/ 313133 w 9427126"/>
              <a:gd name="connsiteY1322" fmla="*/ 49655 h 191639"/>
              <a:gd name="connsiteX1323" fmla="*/ 313232 w 9427126"/>
              <a:gd name="connsiteY1323" fmla="*/ 49762 h 191639"/>
              <a:gd name="connsiteX1324" fmla="*/ 313227 w 9427126"/>
              <a:gd name="connsiteY1324" fmla="*/ 49616 h 191639"/>
              <a:gd name="connsiteX1325" fmla="*/ 332310 w 9427126"/>
              <a:gd name="connsiteY1325" fmla="*/ 0 h 191639"/>
              <a:gd name="connsiteX1326" fmla="*/ 95820 w 9427126"/>
              <a:gd name="connsiteY1326" fmla="*/ 0 h 191639"/>
              <a:gd name="connsiteX1327" fmla="*/ 114903 w 9427126"/>
              <a:gd name="connsiteY1327" fmla="*/ 49616 h 191639"/>
              <a:gd name="connsiteX1328" fmla="*/ 114897 w 9427126"/>
              <a:gd name="connsiteY1328" fmla="*/ 49762 h 191639"/>
              <a:gd name="connsiteX1329" fmla="*/ 114997 w 9427126"/>
              <a:gd name="connsiteY1329" fmla="*/ 49655 h 191639"/>
              <a:gd name="connsiteX1330" fmla="*/ 163575 w 9427126"/>
              <a:gd name="connsiteY1330" fmla="*/ 28064 h 191639"/>
              <a:gd name="connsiteX1331" fmla="*/ 141985 w 9427126"/>
              <a:gd name="connsiteY1331" fmla="*/ 76643 h 191639"/>
              <a:gd name="connsiteX1332" fmla="*/ 141877 w 9427126"/>
              <a:gd name="connsiteY1332" fmla="*/ 76742 h 191639"/>
              <a:gd name="connsiteX1333" fmla="*/ 142023 w 9427126"/>
              <a:gd name="connsiteY1333" fmla="*/ 76736 h 191639"/>
              <a:gd name="connsiteX1334" fmla="*/ 191639 w 9427126"/>
              <a:gd name="connsiteY1334" fmla="*/ 95820 h 191639"/>
              <a:gd name="connsiteX1335" fmla="*/ 142023 w 9427126"/>
              <a:gd name="connsiteY1335" fmla="*/ 114903 h 191639"/>
              <a:gd name="connsiteX1336" fmla="*/ 141873 w 9427126"/>
              <a:gd name="connsiteY1336" fmla="*/ 114894 h 191639"/>
              <a:gd name="connsiteX1337" fmla="*/ 141984 w 9427126"/>
              <a:gd name="connsiteY1337" fmla="*/ 114997 h 191639"/>
              <a:gd name="connsiteX1338" fmla="*/ 163575 w 9427126"/>
              <a:gd name="connsiteY1338" fmla="*/ 163575 h 191639"/>
              <a:gd name="connsiteX1339" fmla="*/ 114997 w 9427126"/>
              <a:gd name="connsiteY1339" fmla="*/ 141985 h 191639"/>
              <a:gd name="connsiteX1340" fmla="*/ 114894 w 9427126"/>
              <a:gd name="connsiteY1340" fmla="*/ 141873 h 191639"/>
              <a:gd name="connsiteX1341" fmla="*/ 114903 w 9427126"/>
              <a:gd name="connsiteY1341" fmla="*/ 142023 h 191639"/>
              <a:gd name="connsiteX1342" fmla="*/ 95820 w 9427126"/>
              <a:gd name="connsiteY1342" fmla="*/ 191639 h 191639"/>
              <a:gd name="connsiteX1343" fmla="*/ 88392 w 9427126"/>
              <a:gd name="connsiteY1343" fmla="*/ 187740 h 191639"/>
              <a:gd name="connsiteX1344" fmla="*/ 76737 w 9427126"/>
              <a:gd name="connsiteY1344" fmla="*/ 142023 h 191639"/>
              <a:gd name="connsiteX1345" fmla="*/ 76746 w 9427126"/>
              <a:gd name="connsiteY1345" fmla="*/ 141873 h 191639"/>
              <a:gd name="connsiteX1346" fmla="*/ 76643 w 9427126"/>
              <a:gd name="connsiteY1346" fmla="*/ 141985 h 191639"/>
              <a:gd name="connsiteX1347" fmla="*/ 28065 w 9427126"/>
              <a:gd name="connsiteY1347" fmla="*/ 163575 h 191639"/>
              <a:gd name="connsiteX1348" fmla="*/ 49655 w 9427126"/>
              <a:gd name="connsiteY1348" fmla="*/ 114996 h 191639"/>
              <a:gd name="connsiteX1349" fmla="*/ 49764 w 9427126"/>
              <a:gd name="connsiteY1349" fmla="*/ 114897 h 191639"/>
              <a:gd name="connsiteX1350" fmla="*/ 49616 w 9427126"/>
              <a:gd name="connsiteY1350" fmla="*/ 114903 h 191639"/>
              <a:gd name="connsiteX1351" fmla="*/ 0 w 9427126"/>
              <a:gd name="connsiteY1351" fmla="*/ 95820 h 191639"/>
              <a:gd name="connsiteX1352" fmla="*/ 49616 w 9427126"/>
              <a:gd name="connsiteY1352" fmla="*/ 76736 h 191639"/>
              <a:gd name="connsiteX1353" fmla="*/ 49766 w 9427126"/>
              <a:gd name="connsiteY1353" fmla="*/ 76745 h 191639"/>
              <a:gd name="connsiteX1354" fmla="*/ 49655 w 9427126"/>
              <a:gd name="connsiteY1354" fmla="*/ 76643 h 191639"/>
              <a:gd name="connsiteX1355" fmla="*/ 28065 w 9427126"/>
              <a:gd name="connsiteY1355" fmla="*/ 28065 h 191639"/>
              <a:gd name="connsiteX1356" fmla="*/ 76643 w 9427126"/>
              <a:gd name="connsiteY1356" fmla="*/ 49655 h 191639"/>
              <a:gd name="connsiteX1357" fmla="*/ 76742 w 9427126"/>
              <a:gd name="connsiteY1357" fmla="*/ 49762 h 191639"/>
              <a:gd name="connsiteX1358" fmla="*/ 76737 w 9427126"/>
              <a:gd name="connsiteY1358" fmla="*/ 49616 h 191639"/>
              <a:gd name="connsiteX1359" fmla="*/ 95820 w 9427126"/>
              <a:gd name="connsiteY1359" fmla="*/ 0 h 1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</a:cxnLst>
            <a:rect l="l" t="t" r="r" b="b"/>
            <a:pathLst>
              <a:path w="9427126" h="191639">
                <a:moveTo>
                  <a:pt x="9331307" y="0"/>
                </a:moveTo>
                <a:cubicBezTo>
                  <a:pt x="9341846" y="0"/>
                  <a:pt x="9350389" y="22214"/>
                  <a:pt x="9350389" y="49616"/>
                </a:cubicBezTo>
                <a:lnTo>
                  <a:pt x="9350384" y="49762"/>
                </a:lnTo>
                <a:lnTo>
                  <a:pt x="9350483" y="49655"/>
                </a:lnTo>
                <a:cubicBezTo>
                  <a:pt x="9369860" y="30278"/>
                  <a:pt x="9391609" y="20612"/>
                  <a:pt x="9399062" y="28064"/>
                </a:cubicBezTo>
                <a:cubicBezTo>
                  <a:pt x="9406514" y="35517"/>
                  <a:pt x="9396848" y="57266"/>
                  <a:pt x="9377471" y="76643"/>
                </a:cubicBezTo>
                <a:lnTo>
                  <a:pt x="9377364" y="76742"/>
                </a:lnTo>
                <a:lnTo>
                  <a:pt x="9377510" y="76736"/>
                </a:lnTo>
                <a:cubicBezTo>
                  <a:pt x="9404912" y="76736"/>
                  <a:pt x="9427126" y="85280"/>
                  <a:pt x="9427126" y="95820"/>
                </a:cubicBezTo>
                <a:cubicBezTo>
                  <a:pt x="9427126" y="106359"/>
                  <a:pt x="9404912" y="114903"/>
                  <a:pt x="9377510" y="114903"/>
                </a:cubicBezTo>
                <a:lnTo>
                  <a:pt x="9377360" y="114894"/>
                </a:lnTo>
                <a:lnTo>
                  <a:pt x="9377471" y="114997"/>
                </a:lnTo>
                <a:cubicBezTo>
                  <a:pt x="9396848" y="134373"/>
                  <a:pt x="9406514" y="156122"/>
                  <a:pt x="9399061" y="163575"/>
                </a:cubicBezTo>
                <a:cubicBezTo>
                  <a:pt x="9391609" y="171027"/>
                  <a:pt x="9369860" y="161361"/>
                  <a:pt x="9350484" y="141985"/>
                </a:cubicBezTo>
                <a:lnTo>
                  <a:pt x="9350381" y="141873"/>
                </a:lnTo>
                <a:lnTo>
                  <a:pt x="9350389" y="142023"/>
                </a:lnTo>
                <a:cubicBezTo>
                  <a:pt x="9350389" y="169425"/>
                  <a:pt x="9341846" y="191639"/>
                  <a:pt x="9331307" y="191639"/>
                </a:cubicBezTo>
                <a:cubicBezTo>
                  <a:pt x="9328672" y="191639"/>
                  <a:pt x="9326162" y="190251"/>
                  <a:pt x="9323879" y="187740"/>
                </a:cubicBezTo>
                <a:cubicBezTo>
                  <a:pt x="9317030" y="180208"/>
                  <a:pt x="9312224" y="162575"/>
                  <a:pt x="9312224" y="142023"/>
                </a:cubicBezTo>
                <a:lnTo>
                  <a:pt x="9312233" y="141873"/>
                </a:lnTo>
                <a:lnTo>
                  <a:pt x="9312130" y="141985"/>
                </a:lnTo>
                <a:cubicBezTo>
                  <a:pt x="9292753" y="161361"/>
                  <a:pt x="9271004" y="171028"/>
                  <a:pt x="9263551" y="163575"/>
                </a:cubicBezTo>
                <a:cubicBezTo>
                  <a:pt x="9256099" y="156122"/>
                  <a:pt x="9265765" y="134373"/>
                  <a:pt x="9285142" y="114996"/>
                </a:cubicBezTo>
                <a:lnTo>
                  <a:pt x="9285251" y="114897"/>
                </a:lnTo>
                <a:lnTo>
                  <a:pt x="9285103" y="114903"/>
                </a:lnTo>
                <a:cubicBezTo>
                  <a:pt x="9257701" y="114903"/>
                  <a:pt x="9235487" y="106359"/>
                  <a:pt x="9235487" y="95820"/>
                </a:cubicBezTo>
                <a:cubicBezTo>
                  <a:pt x="9235487" y="85280"/>
                  <a:pt x="9257701" y="76736"/>
                  <a:pt x="9285103" y="76736"/>
                </a:cubicBezTo>
                <a:lnTo>
                  <a:pt x="9285253" y="76745"/>
                </a:lnTo>
                <a:lnTo>
                  <a:pt x="9285142" y="76643"/>
                </a:lnTo>
                <a:cubicBezTo>
                  <a:pt x="9265766" y="57266"/>
                  <a:pt x="9256099" y="35517"/>
                  <a:pt x="9263552" y="28065"/>
                </a:cubicBezTo>
                <a:cubicBezTo>
                  <a:pt x="9271004" y="20612"/>
                  <a:pt x="9292753" y="30278"/>
                  <a:pt x="9312130" y="49655"/>
                </a:cubicBezTo>
                <a:lnTo>
                  <a:pt x="9312229" y="49762"/>
                </a:lnTo>
                <a:lnTo>
                  <a:pt x="9312224" y="49616"/>
                </a:lnTo>
                <a:cubicBezTo>
                  <a:pt x="9312224" y="22214"/>
                  <a:pt x="9320767" y="0"/>
                  <a:pt x="9331307" y="0"/>
                </a:cubicBezTo>
                <a:close/>
                <a:moveTo>
                  <a:pt x="9094821" y="0"/>
                </a:moveTo>
                <a:cubicBezTo>
                  <a:pt x="9105360" y="0"/>
                  <a:pt x="9113903" y="22214"/>
                  <a:pt x="9113903" y="49616"/>
                </a:cubicBezTo>
                <a:lnTo>
                  <a:pt x="9113898" y="49762"/>
                </a:lnTo>
                <a:lnTo>
                  <a:pt x="9113997" y="49655"/>
                </a:lnTo>
                <a:cubicBezTo>
                  <a:pt x="9133374" y="30278"/>
                  <a:pt x="9155123" y="20612"/>
                  <a:pt x="9162576" y="28064"/>
                </a:cubicBezTo>
                <a:cubicBezTo>
                  <a:pt x="9170028" y="35517"/>
                  <a:pt x="9160362" y="57266"/>
                  <a:pt x="9140985" y="76643"/>
                </a:cubicBezTo>
                <a:lnTo>
                  <a:pt x="9140878" y="76742"/>
                </a:lnTo>
                <a:lnTo>
                  <a:pt x="9141024" y="76736"/>
                </a:lnTo>
                <a:cubicBezTo>
                  <a:pt x="9168426" y="76736"/>
                  <a:pt x="9190640" y="85280"/>
                  <a:pt x="9190640" y="95820"/>
                </a:cubicBezTo>
                <a:cubicBezTo>
                  <a:pt x="9190640" y="106359"/>
                  <a:pt x="9168426" y="114903"/>
                  <a:pt x="9141024" y="114903"/>
                </a:cubicBezTo>
                <a:lnTo>
                  <a:pt x="9140874" y="114894"/>
                </a:lnTo>
                <a:lnTo>
                  <a:pt x="9140985" y="114997"/>
                </a:lnTo>
                <a:cubicBezTo>
                  <a:pt x="9160362" y="134373"/>
                  <a:pt x="9170028" y="156122"/>
                  <a:pt x="9162575" y="163575"/>
                </a:cubicBezTo>
                <a:cubicBezTo>
                  <a:pt x="9155123" y="171027"/>
                  <a:pt x="9133374" y="161361"/>
                  <a:pt x="9113998" y="141985"/>
                </a:cubicBezTo>
                <a:lnTo>
                  <a:pt x="9113895" y="141873"/>
                </a:lnTo>
                <a:lnTo>
                  <a:pt x="9113903" y="142023"/>
                </a:lnTo>
                <a:cubicBezTo>
                  <a:pt x="9113903" y="169425"/>
                  <a:pt x="9105360" y="191639"/>
                  <a:pt x="9094821" y="191639"/>
                </a:cubicBezTo>
                <a:cubicBezTo>
                  <a:pt x="9092186" y="191639"/>
                  <a:pt x="9089676" y="190251"/>
                  <a:pt x="9087393" y="187740"/>
                </a:cubicBezTo>
                <a:cubicBezTo>
                  <a:pt x="9080544" y="180208"/>
                  <a:pt x="9075738" y="162575"/>
                  <a:pt x="9075738" y="142023"/>
                </a:cubicBezTo>
                <a:lnTo>
                  <a:pt x="9075747" y="141873"/>
                </a:lnTo>
                <a:lnTo>
                  <a:pt x="9075644" y="141985"/>
                </a:lnTo>
                <a:cubicBezTo>
                  <a:pt x="9056267" y="161361"/>
                  <a:pt x="9034518" y="171028"/>
                  <a:pt x="9027065" y="163575"/>
                </a:cubicBezTo>
                <a:cubicBezTo>
                  <a:pt x="9019613" y="156122"/>
                  <a:pt x="9029279" y="134373"/>
                  <a:pt x="9048656" y="114996"/>
                </a:cubicBezTo>
                <a:lnTo>
                  <a:pt x="9048765" y="114897"/>
                </a:lnTo>
                <a:lnTo>
                  <a:pt x="9048617" y="114903"/>
                </a:lnTo>
                <a:cubicBezTo>
                  <a:pt x="9021215" y="114903"/>
                  <a:pt x="8999001" y="106359"/>
                  <a:pt x="8999001" y="95820"/>
                </a:cubicBezTo>
                <a:cubicBezTo>
                  <a:pt x="8999001" y="85280"/>
                  <a:pt x="9021215" y="76736"/>
                  <a:pt x="9048617" y="76736"/>
                </a:cubicBezTo>
                <a:lnTo>
                  <a:pt x="9048767" y="76745"/>
                </a:lnTo>
                <a:lnTo>
                  <a:pt x="9048656" y="76643"/>
                </a:lnTo>
                <a:cubicBezTo>
                  <a:pt x="9029280" y="57266"/>
                  <a:pt x="9019613" y="35517"/>
                  <a:pt x="9027066" y="28065"/>
                </a:cubicBezTo>
                <a:cubicBezTo>
                  <a:pt x="9034518" y="20612"/>
                  <a:pt x="9056267" y="30278"/>
                  <a:pt x="9075644" y="49655"/>
                </a:cubicBezTo>
                <a:lnTo>
                  <a:pt x="9075743" y="49762"/>
                </a:lnTo>
                <a:lnTo>
                  <a:pt x="9075738" y="49616"/>
                </a:lnTo>
                <a:cubicBezTo>
                  <a:pt x="9075738" y="22214"/>
                  <a:pt x="9084281" y="0"/>
                  <a:pt x="9094821" y="0"/>
                </a:cubicBezTo>
                <a:close/>
                <a:moveTo>
                  <a:pt x="8858332" y="0"/>
                </a:moveTo>
                <a:cubicBezTo>
                  <a:pt x="8868871" y="0"/>
                  <a:pt x="8877414" y="22214"/>
                  <a:pt x="8877414" y="49616"/>
                </a:cubicBezTo>
                <a:lnTo>
                  <a:pt x="8877409" y="49762"/>
                </a:lnTo>
                <a:lnTo>
                  <a:pt x="8877508" y="49655"/>
                </a:lnTo>
                <a:cubicBezTo>
                  <a:pt x="8896885" y="30278"/>
                  <a:pt x="8918634" y="20612"/>
                  <a:pt x="8926087" y="28064"/>
                </a:cubicBezTo>
                <a:cubicBezTo>
                  <a:pt x="8933539" y="35517"/>
                  <a:pt x="8923873" y="57266"/>
                  <a:pt x="8904496" y="76643"/>
                </a:cubicBezTo>
                <a:lnTo>
                  <a:pt x="8904389" y="76742"/>
                </a:lnTo>
                <a:lnTo>
                  <a:pt x="8904535" y="76736"/>
                </a:lnTo>
                <a:cubicBezTo>
                  <a:pt x="8931937" y="76736"/>
                  <a:pt x="8954151" y="85280"/>
                  <a:pt x="8954151" y="95820"/>
                </a:cubicBezTo>
                <a:cubicBezTo>
                  <a:pt x="8954151" y="106359"/>
                  <a:pt x="8931937" y="114903"/>
                  <a:pt x="8904535" y="114903"/>
                </a:cubicBezTo>
                <a:lnTo>
                  <a:pt x="8904385" y="114894"/>
                </a:lnTo>
                <a:lnTo>
                  <a:pt x="8904496" y="114997"/>
                </a:lnTo>
                <a:cubicBezTo>
                  <a:pt x="8923873" y="134373"/>
                  <a:pt x="8933539" y="156122"/>
                  <a:pt x="8926086" y="163575"/>
                </a:cubicBezTo>
                <a:cubicBezTo>
                  <a:pt x="8918634" y="171027"/>
                  <a:pt x="8896885" y="161361"/>
                  <a:pt x="8877509" y="141985"/>
                </a:cubicBezTo>
                <a:lnTo>
                  <a:pt x="8877406" y="141873"/>
                </a:lnTo>
                <a:lnTo>
                  <a:pt x="8877414" y="142023"/>
                </a:lnTo>
                <a:cubicBezTo>
                  <a:pt x="8877414" y="169425"/>
                  <a:pt x="8868871" y="191639"/>
                  <a:pt x="8858332" y="191639"/>
                </a:cubicBezTo>
                <a:cubicBezTo>
                  <a:pt x="8855697" y="191639"/>
                  <a:pt x="8853187" y="190251"/>
                  <a:pt x="8850904" y="187740"/>
                </a:cubicBezTo>
                <a:cubicBezTo>
                  <a:pt x="8844055" y="180208"/>
                  <a:pt x="8839249" y="162575"/>
                  <a:pt x="8839249" y="142023"/>
                </a:cubicBezTo>
                <a:lnTo>
                  <a:pt x="8839258" y="141873"/>
                </a:lnTo>
                <a:lnTo>
                  <a:pt x="8839155" y="141985"/>
                </a:lnTo>
                <a:cubicBezTo>
                  <a:pt x="8819778" y="161361"/>
                  <a:pt x="8798029" y="171028"/>
                  <a:pt x="8790576" y="163575"/>
                </a:cubicBezTo>
                <a:cubicBezTo>
                  <a:pt x="8783124" y="156122"/>
                  <a:pt x="8792790" y="134373"/>
                  <a:pt x="8812167" y="114996"/>
                </a:cubicBezTo>
                <a:lnTo>
                  <a:pt x="8812276" y="114897"/>
                </a:lnTo>
                <a:lnTo>
                  <a:pt x="8812128" y="114903"/>
                </a:lnTo>
                <a:cubicBezTo>
                  <a:pt x="8784726" y="114903"/>
                  <a:pt x="8762512" y="106359"/>
                  <a:pt x="8762512" y="95820"/>
                </a:cubicBezTo>
                <a:cubicBezTo>
                  <a:pt x="8762512" y="85280"/>
                  <a:pt x="8784726" y="76736"/>
                  <a:pt x="8812128" y="76736"/>
                </a:cubicBezTo>
                <a:lnTo>
                  <a:pt x="8812278" y="76745"/>
                </a:lnTo>
                <a:lnTo>
                  <a:pt x="8812167" y="76643"/>
                </a:lnTo>
                <a:cubicBezTo>
                  <a:pt x="8792791" y="57266"/>
                  <a:pt x="8783124" y="35517"/>
                  <a:pt x="8790577" y="28065"/>
                </a:cubicBezTo>
                <a:cubicBezTo>
                  <a:pt x="8798029" y="20612"/>
                  <a:pt x="8819778" y="30278"/>
                  <a:pt x="8839155" y="49655"/>
                </a:cubicBezTo>
                <a:lnTo>
                  <a:pt x="8839254" y="49762"/>
                </a:lnTo>
                <a:lnTo>
                  <a:pt x="8839249" y="49616"/>
                </a:lnTo>
                <a:cubicBezTo>
                  <a:pt x="8839249" y="22214"/>
                  <a:pt x="8847792" y="0"/>
                  <a:pt x="8858332" y="0"/>
                </a:cubicBezTo>
                <a:close/>
                <a:moveTo>
                  <a:pt x="8621843" y="0"/>
                </a:moveTo>
                <a:cubicBezTo>
                  <a:pt x="8632382" y="0"/>
                  <a:pt x="8640925" y="22214"/>
                  <a:pt x="8640925" y="49616"/>
                </a:cubicBezTo>
                <a:lnTo>
                  <a:pt x="8640920" y="49762"/>
                </a:lnTo>
                <a:lnTo>
                  <a:pt x="8641019" y="49655"/>
                </a:lnTo>
                <a:cubicBezTo>
                  <a:pt x="8660396" y="30278"/>
                  <a:pt x="8682145" y="20612"/>
                  <a:pt x="8689598" y="28064"/>
                </a:cubicBezTo>
                <a:cubicBezTo>
                  <a:pt x="8697050" y="35517"/>
                  <a:pt x="8687384" y="57266"/>
                  <a:pt x="8668007" y="76643"/>
                </a:cubicBezTo>
                <a:lnTo>
                  <a:pt x="8667900" y="76742"/>
                </a:lnTo>
                <a:lnTo>
                  <a:pt x="8668046" y="76736"/>
                </a:lnTo>
                <a:cubicBezTo>
                  <a:pt x="8695448" y="76736"/>
                  <a:pt x="8717662" y="85280"/>
                  <a:pt x="8717662" y="95820"/>
                </a:cubicBezTo>
                <a:cubicBezTo>
                  <a:pt x="8717662" y="106359"/>
                  <a:pt x="8695448" y="114903"/>
                  <a:pt x="8668046" y="114903"/>
                </a:cubicBezTo>
                <a:lnTo>
                  <a:pt x="8667896" y="114894"/>
                </a:lnTo>
                <a:lnTo>
                  <a:pt x="8668007" y="114997"/>
                </a:lnTo>
                <a:cubicBezTo>
                  <a:pt x="8687384" y="134373"/>
                  <a:pt x="8697050" y="156122"/>
                  <a:pt x="8689597" y="163575"/>
                </a:cubicBezTo>
                <a:cubicBezTo>
                  <a:pt x="8682145" y="171027"/>
                  <a:pt x="8660396" y="161361"/>
                  <a:pt x="8641020" y="141985"/>
                </a:cubicBezTo>
                <a:lnTo>
                  <a:pt x="8640917" y="141873"/>
                </a:lnTo>
                <a:lnTo>
                  <a:pt x="8640925" y="142023"/>
                </a:lnTo>
                <a:cubicBezTo>
                  <a:pt x="8640925" y="169425"/>
                  <a:pt x="8632382" y="191639"/>
                  <a:pt x="8621843" y="191639"/>
                </a:cubicBezTo>
                <a:cubicBezTo>
                  <a:pt x="8619208" y="191639"/>
                  <a:pt x="8616698" y="190251"/>
                  <a:pt x="8614415" y="187740"/>
                </a:cubicBezTo>
                <a:cubicBezTo>
                  <a:pt x="8607566" y="180208"/>
                  <a:pt x="8602760" y="162575"/>
                  <a:pt x="8602760" y="142023"/>
                </a:cubicBezTo>
                <a:lnTo>
                  <a:pt x="8602769" y="141873"/>
                </a:lnTo>
                <a:lnTo>
                  <a:pt x="8602666" y="141985"/>
                </a:lnTo>
                <a:cubicBezTo>
                  <a:pt x="8583289" y="161361"/>
                  <a:pt x="8561540" y="171028"/>
                  <a:pt x="8554087" y="163575"/>
                </a:cubicBezTo>
                <a:cubicBezTo>
                  <a:pt x="8546635" y="156122"/>
                  <a:pt x="8556301" y="134373"/>
                  <a:pt x="8575678" y="114996"/>
                </a:cubicBezTo>
                <a:lnTo>
                  <a:pt x="8575787" y="114897"/>
                </a:lnTo>
                <a:lnTo>
                  <a:pt x="8575639" y="114903"/>
                </a:lnTo>
                <a:cubicBezTo>
                  <a:pt x="8548237" y="114903"/>
                  <a:pt x="8526023" y="106359"/>
                  <a:pt x="8526023" y="95820"/>
                </a:cubicBezTo>
                <a:cubicBezTo>
                  <a:pt x="8526023" y="85280"/>
                  <a:pt x="8548237" y="76736"/>
                  <a:pt x="8575639" y="76736"/>
                </a:cubicBezTo>
                <a:lnTo>
                  <a:pt x="8575789" y="76745"/>
                </a:lnTo>
                <a:lnTo>
                  <a:pt x="8575678" y="76643"/>
                </a:lnTo>
                <a:cubicBezTo>
                  <a:pt x="8556302" y="57266"/>
                  <a:pt x="8546635" y="35517"/>
                  <a:pt x="8554088" y="28065"/>
                </a:cubicBezTo>
                <a:cubicBezTo>
                  <a:pt x="8561540" y="20612"/>
                  <a:pt x="8583289" y="30278"/>
                  <a:pt x="8602666" y="49655"/>
                </a:cubicBezTo>
                <a:lnTo>
                  <a:pt x="8602765" y="49762"/>
                </a:lnTo>
                <a:lnTo>
                  <a:pt x="8602760" y="49616"/>
                </a:lnTo>
                <a:cubicBezTo>
                  <a:pt x="8602760" y="22214"/>
                  <a:pt x="8611303" y="0"/>
                  <a:pt x="8621843" y="0"/>
                </a:cubicBezTo>
                <a:close/>
                <a:moveTo>
                  <a:pt x="8385353" y="0"/>
                </a:moveTo>
                <a:cubicBezTo>
                  <a:pt x="8395892" y="0"/>
                  <a:pt x="8404435" y="22214"/>
                  <a:pt x="8404435" y="49616"/>
                </a:cubicBezTo>
                <a:lnTo>
                  <a:pt x="8404430" y="49762"/>
                </a:lnTo>
                <a:lnTo>
                  <a:pt x="8404529" y="49655"/>
                </a:lnTo>
                <a:cubicBezTo>
                  <a:pt x="8423906" y="30278"/>
                  <a:pt x="8445655" y="20612"/>
                  <a:pt x="8453108" y="28064"/>
                </a:cubicBezTo>
                <a:cubicBezTo>
                  <a:pt x="8460560" y="35517"/>
                  <a:pt x="8450894" y="57266"/>
                  <a:pt x="8431517" y="76643"/>
                </a:cubicBezTo>
                <a:lnTo>
                  <a:pt x="8431410" y="76742"/>
                </a:lnTo>
                <a:lnTo>
                  <a:pt x="8431556" y="76736"/>
                </a:lnTo>
                <a:cubicBezTo>
                  <a:pt x="8458958" y="76736"/>
                  <a:pt x="8481172" y="85280"/>
                  <a:pt x="8481172" y="95820"/>
                </a:cubicBezTo>
                <a:cubicBezTo>
                  <a:pt x="8481172" y="106359"/>
                  <a:pt x="8458958" y="114903"/>
                  <a:pt x="8431556" y="114903"/>
                </a:cubicBezTo>
                <a:lnTo>
                  <a:pt x="8431406" y="114894"/>
                </a:lnTo>
                <a:lnTo>
                  <a:pt x="8431517" y="114997"/>
                </a:lnTo>
                <a:cubicBezTo>
                  <a:pt x="8450894" y="134373"/>
                  <a:pt x="8460560" y="156122"/>
                  <a:pt x="8453107" y="163575"/>
                </a:cubicBezTo>
                <a:cubicBezTo>
                  <a:pt x="8445655" y="171027"/>
                  <a:pt x="8423906" y="161361"/>
                  <a:pt x="8404530" y="141985"/>
                </a:cubicBezTo>
                <a:lnTo>
                  <a:pt x="8404427" y="141873"/>
                </a:lnTo>
                <a:lnTo>
                  <a:pt x="8404435" y="142023"/>
                </a:lnTo>
                <a:cubicBezTo>
                  <a:pt x="8404435" y="169425"/>
                  <a:pt x="8395892" y="191639"/>
                  <a:pt x="8385353" y="191639"/>
                </a:cubicBezTo>
                <a:cubicBezTo>
                  <a:pt x="8382718" y="191639"/>
                  <a:pt x="8380208" y="190251"/>
                  <a:pt x="8377925" y="187740"/>
                </a:cubicBezTo>
                <a:cubicBezTo>
                  <a:pt x="8371076" y="180208"/>
                  <a:pt x="8366270" y="162575"/>
                  <a:pt x="8366270" y="142023"/>
                </a:cubicBezTo>
                <a:lnTo>
                  <a:pt x="8366279" y="141873"/>
                </a:lnTo>
                <a:lnTo>
                  <a:pt x="8366176" y="141985"/>
                </a:lnTo>
                <a:cubicBezTo>
                  <a:pt x="8346799" y="161361"/>
                  <a:pt x="8325050" y="171028"/>
                  <a:pt x="8317597" y="163575"/>
                </a:cubicBezTo>
                <a:cubicBezTo>
                  <a:pt x="8310145" y="156122"/>
                  <a:pt x="8319811" y="134373"/>
                  <a:pt x="8339188" y="114996"/>
                </a:cubicBezTo>
                <a:lnTo>
                  <a:pt x="8339297" y="114897"/>
                </a:lnTo>
                <a:lnTo>
                  <a:pt x="8339149" y="114903"/>
                </a:lnTo>
                <a:cubicBezTo>
                  <a:pt x="8311747" y="114903"/>
                  <a:pt x="8289533" y="106359"/>
                  <a:pt x="8289533" y="95820"/>
                </a:cubicBezTo>
                <a:cubicBezTo>
                  <a:pt x="8289533" y="85280"/>
                  <a:pt x="8311747" y="76736"/>
                  <a:pt x="8339149" y="76736"/>
                </a:cubicBezTo>
                <a:lnTo>
                  <a:pt x="8339299" y="76745"/>
                </a:lnTo>
                <a:lnTo>
                  <a:pt x="8339188" y="76643"/>
                </a:lnTo>
                <a:cubicBezTo>
                  <a:pt x="8319812" y="57266"/>
                  <a:pt x="8310145" y="35517"/>
                  <a:pt x="8317598" y="28065"/>
                </a:cubicBezTo>
                <a:cubicBezTo>
                  <a:pt x="8325050" y="20612"/>
                  <a:pt x="8346799" y="30278"/>
                  <a:pt x="8366176" y="49655"/>
                </a:cubicBezTo>
                <a:lnTo>
                  <a:pt x="8366275" y="49762"/>
                </a:lnTo>
                <a:lnTo>
                  <a:pt x="8366270" y="49616"/>
                </a:lnTo>
                <a:cubicBezTo>
                  <a:pt x="8366270" y="22214"/>
                  <a:pt x="8374813" y="0"/>
                  <a:pt x="8385353" y="0"/>
                </a:cubicBezTo>
                <a:close/>
                <a:moveTo>
                  <a:pt x="8148864" y="0"/>
                </a:moveTo>
                <a:cubicBezTo>
                  <a:pt x="8159403" y="0"/>
                  <a:pt x="8167946" y="22214"/>
                  <a:pt x="8167946" y="49616"/>
                </a:cubicBezTo>
                <a:lnTo>
                  <a:pt x="8167941" y="49762"/>
                </a:lnTo>
                <a:lnTo>
                  <a:pt x="8168040" y="49655"/>
                </a:lnTo>
                <a:cubicBezTo>
                  <a:pt x="8187417" y="30278"/>
                  <a:pt x="8209166" y="20612"/>
                  <a:pt x="8216619" y="28064"/>
                </a:cubicBezTo>
                <a:cubicBezTo>
                  <a:pt x="8224071" y="35517"/>
                  <a:pt x="8214405" y="57266"/>
                  <a:pt x="8195028" y="76643"/>
                </a:cubicBezTo>
                <a:lnTo>
                  <a:pt x="8194921" y="76742"/>
                </a:lnTo>
                <a:lnTo>
                  <a:pt x="8195067" y="76736"/>
                </a:lnTo>
                <a:cubicBezTo>
                  <a:pt x="8222469" y="76736"/>
                  <a:pt x="8244683" y="85280"/>
                  <a:pt x="8244683" y="95820"/>
                </a:cubicBezTo>
                <a:cubicBezTo>
                  <a:pt x="8244683" y="106359"/>
                  <a:pt x="8222469" y="114903"/>
                  <a:pt x="8195067" y="114903"/>
                </a:cubicBezTo>
                <a:lnTo>
                  <a:pt x="8194917" y="114894"/>
                </a:lnTo>
                <a:lnTo>
                  <a:pt x="8195028" y="114997"/>
                </a:lnTo>
                <a:cubicBezTo>
                  <a:pt x="8214405" y="134373"/>
                  <a:pt x="8224071" y="156122"/>
                  <a:pt x="8216618" y="163575"/>
                </a:cubicBezTo>
                <a:cubicBezTo>
                  <a:pt x="8209166" y="171027"/>
                  <a:pt x="8187417" y="161361"/>
                  <a:pt x="8168041" y="141985"/>
                </a:cubicBezTo>
                <a:lnTo>
                  <a:pt x="8167938" y="141873"/>
                </a:lnTo>
                <a:lnTo>
                  <a:pt x="8167946" y="142023"/>
                </a:lnTo>
                <a:cubicBezTo>
                  <a:pt x="8167946" y="169425"/>
                  <a:pt x="8159403" y="191639"/>
                  <a:pt x="8148864" y="191639"/>
                </a:cubicBezTo>
                <a:cubicBezTo>
                  <a:pt x="8146229" y="191639"/>
                  <a:pt x="8143719" y="190251"/>
                  <a:pt x="8141435" y="187740"/>
                </a:cubicBezTo>
                <a:cubicBezTo>
                  <a:pt x="8134586" y="180208"/>
                  <a:pt x="8129781" y="162575"/>
                  <a:pt x="8129781" y="142023"/>
                </a:cubicBezTo>
                <a:lnTo>
                  <a:pt x="8129789" y="141873"/>
                </a:lnTo>
                <a:lnTo>
                  <a:pt x="8129687" y="141985"/>
                </a:lnTo>
                <a:cubicBezTo>
                  <a:pt x="8110310" y="161361"/>
                  <a:pt x="8088561" y="171028"/>
                  <a:pt x="8081108" y="163575"/>
                </a:cubicBezTo>
                <a:cubicBezTo>
                  <a:pt x="8073656" y="156122"/>
                  <a:pt x="8083322" y="134373"/>
                  <a:pt x="8102699" y="114996"/>
                </a:cubicBezTo>
                <a:lnTo>
                  <a:pt x="8102808" y="114897"/>
                </a:lnTo>
                <a:lnTo>
                  <a:pt x="8102660" y="114903"/>
                </a:lnTo>
                <a:cubicBezTo>
                  <a:pt x="8075258" y="114903"/>
                  <a:pt x="8053044" y="106359"/>
                  <a:pt x="8053044" y="95820"/>
                </a:cubicBezTo>
                <a:cubicBezTo>
                  <a:pt x="8053044" y="85280"/>
                  <a:pt x="8075258" y="76736"/>
                  <a:pt x="8102660" y="76736"/>
                </a:cubicBezTo>
                <a:lnTo>
                  <a:pt x="8102810" y="76745"/>
                </a:lnTo>
                <a:lnTo>
                  <a:pt x="8102699" y="76643"/>
                </a:lnTo>
                <a:cubicBezTo>
                  <a:pt x="8083322" y="57266"/>
                  <a:pt x="8073656" y="35517"/>
                  <a:pt x="8081109" y="28065"/>
                </a:cubicBezTo>
                <a:cubicBezTo>
                  <a:pt x="8088561" y="20612"/>
                  <a:pt x="8110310" y="30278"/>
                  <a:pt x="8129686" y="49655"/>
                </a:cubicBezTo>
                <a:lnTo>
                  <a:pt x="8129785" y="49762"/>
                </a:lnTo>
                <a:lnTo>
                  <a:pt x="8129781" y="49616"/>
                </a:lnTo>
                <a:cubicBezTo>
                  <a:pt x="8129781" y="22214"/>
                  <a:pt x="8138324" y="0"/>
                  <a:pt x="8148864" y="0"/>
                </a:cubicBezTo>
                <a:close/>
                <a:moveTo>
                  <a:pt x="7912374" y="0"/>
                </a:moveTo>
                <a:cubicBezTo>
                  <a:pt x="7922914" y="0"/>
                  <a:pt x="7931457" y="22214"/>
                  <a:pt x="7931457" y="49616"/>
                </a:cubicBezTo>
                <a:lnTo>
                  <a:pt x="7931452" y="49762"/>
                </a:lnTo>
                <a:lnTo>
                  <a:pt x="7931551" y="49655"/>
                </a:lnTo>
                <a:cubicBezTo>
                  <a:pt x="7950927" y="30278"/>
                  <a:pt x="7972677" y="20612"/>
                  <a:pt x="7980129" y="28064"/>
                </a:cubicBezTo>
                <a:cubicBezTo>
                  <a:pt x="7987582" y="35517"/>
                  <a:pt x="7977916" y="57266"/>
                  <a:pt x="7958539" y="76643"/>
                </a:cubicBezTo>
                <a:lnTo>
                  <a:pt x="7958432" y="76742"/>
                </a:lnTo>
                <a:lnTo>
                  <a:pt x="7958578" y="76736"/>
                </a:lnTo>
                <a:cubicBezTo>
                  <a:pt x="7985980" y="76736"/>
                  <a:pt x="8008194" y="85280"/>
                  <a:pt x="8008194" y="95820"/>
                </a:cubicBezTo>
                <a:cubicBezTo>
                  <a:pt x="8008194" y="106359"/>
                  <a:pt x="7985980" y="114903"/>
                  <a:pt x="7958578" y="114903"/>
                </a:cubicBezTo>
                <a:lnTo>
                  <a:pt x="7958428" y="114894"/>
                </a:lnTo>
                <a:lnTo>
                  <a:pt x="7958539" y="114997"/>
                </a:lnTo>
                <a:cubicBezTo>
                  <a:pt x="7977915" y="134373"/>
                  <a:pt x="7987582" y="156122"/>
                  <a:pt x="7980129" y="163575"/>
                </a:cubicBezTo>
                <a:cubicBezTo>
                  <a:pt x="7972677" y="171027"/>
                  <a:pt x="7950928" y="161361"/>
                  <a:pt x="7931551" y="141985"/>
                </a:cubicBezTo>
                <a:lnTo>
                  <a:pt x="7931449" y="141873"/>
                </a:lnTo>
                <a:lnTo>
                  <a:pt x="7931457" y="142023"/>
                </a:lnTo>
                <a:cubicBezTo>
                  <a:pt x="7931457" y="169425"/>
                  <a:pt x="7922914" y="191639"/>
                  <a:pt x="7912374" y="191639"/>
                </a:cubicBezTo>
                <a:cubicBezTo>
                  <a:pt x="7909740" y="191639"/>
                  <a:pt x="7907230" y="190251"/>
                  <a:pt x="7904946" y="187740"/>
                </a:cubicBezTo>
                <a:cubicBezTo>
                  <a:pt x="7898097" y="180208"/>
                  <a:pt x="7893292" y="162575"/>
                  <a:pt x="7893292" y="142023"/>
                </a:cubicBezTo>
                <a:lnTo>
                  <a:pt x="7893300" y="141873"/>
                </a:lnTo>
                <a:lnTo>
                  <a:pt x="7893198" y="141985"/>
                </a:lnTo>
                <a:cubicBezTo>
                  <a:pt x="7873821" y="161361"/>
                  <a:pt x="7852072" y="171028"/>
                  <a:pt x="7844619" y="163575"/>
                </a:cubicBezTo>
                <a:cubicBezTo>
                  <a:pt x="7837167" y="156122"/>
                  <a:pt x="7846833" y="134373"/>
                  <a:pt x="7866210" y="114996"/>
                </a:cubicBezTo>
                <a:lnTo>
                  <a:pt x="7866319" y="114897"/>
                </a:lnTo>
                <a:lnTo>
                  <a:pt x="7866171" y="114903"/>
                </a:lnTo>
                <a:cubicBezTo>
                  <a:pt x="7838769" y="114903"/>
                  <a:pt x="7816555" y="106359"/>
                  <a:pt x="7816555" y="95820"/>
                </a:cubicBezTo>
                <a:cubicBezTo>
                  <a:pt x="7816555" y="85280"/>
                  <a:pt x="7838769" y="76736"/>
                  <a:pt x="7866171" y="76736"/>
                </a:cubicBezTo>
                <a:lnTo>
                  <a:pt x="7866321" y="76745"/>
                </a:lnTo>
                <a:lnTo>
                  <a:pt x="7866210" y="76643"/>
                </a:lnTo>
                <a:cubicBezTo>
                  <a:pt x="7846833" y="57266"/>
                  <a:pt x="7837167" y="35517"/>
                  <a:pt x="7844620" y="28065"/>
                </a:cubicBezTo>
                <a:cubicBezTo>
                  <a:pt x="7852072" y="20612"/>
                  <a:pt x="7873821" y="30278"/>
                  <a:pt x="7893197" y="49655"/>
                </a:cubicBezTo>
                <a:lnTo>
                  <a:pt x="7893296" y="49762"/>
                </a:lnTo>
                <a:lnTo>
                  <a:pt x="7893292" y="49616"/>
                </a:lnTo>
                <a:cubicBezTo>
                  <a:pt x="7893292" y="22214"/>
                  <a:pt x="7901835" y="0"/>
                  <a:pt x="7912374" y="0"/>
                </a:cubicBezTo>
                <a:close/>
                <a:moveTo>
                  <a:pt x="7675884" y="0"/>
                </a:moveTo>
                <a:cubicBezTo>
                  <a:pt x="7686424" y="0"/>
                  <a:pt x="7694967" y="22214"/>
                  <a:pt x="7694967" y="49616"/>
                </a:cubicBezTo>
                <a:lnTo>
                  <a:pt x="7694962" y="49762"/>
                </a:lnTo>
                <a:lnTo>
                  <a:pt x="7695061" y="49655"/>
                </a:lnTo>
                <a:cubicBezTo>
                  <a:pt x="7714437" y="30278"/>
                  <a:pt x="7736187" y="20612"/>
                  <a:pt x="7743639" y="28064"/>
                </a:cubicBezTo>
                <a:cubicBezTo>
                  <a:pt x="7751092" y="35517"/>
                  <a:pt x="7741426" y="57266"/>
                  <a:pt x="7722049" y="76643"/>
                </a:cubicBezTo>
                <a:lnTo>
                  <a:pt x="7721942" y="76742"/>
                </a:lnTo>
                <a:lnTo>
                  <a:pt x="7722088" y="76736"/>
                </a:lnTo>
                <a:cubicBezTo>
                  <a:pt x="7749490" y="76736"/>
                  <a:pt x="7771704" y="85280"/>
                  <a:pt x="7771704" y="95820"/>
                </a:cubicBezTo>
                <a:cubicBezTo>
                  <a:pt x="7771704" y="106359"/>
                  <a:pt x="7749490" y="114903"/>
                  <a:pt x="7722088" y="114903"/>
                </a:cubicBezTo>
                <a:lnTo>
                  <a:pt x="7721938" y="114894"/>
                </a:lnTo>
                <a:lnTo>
                  <a:pt x="7722049" y="114997"/>
                </a:lnTo>
                <a:cubicBezTo>
                  <a:pt x="7741425" y="134373"/>
                  <a:pt x="7751092" y="156122"/>
                  <a:pt x="7743639" y="163575"/>
                </a:cubicBezTo>
                <a:cubicBezTo>
                  <a:pt x="7736187" y="171027"/>
                  <a:pt x="7714438" y="161361"/>
                  <a:pt x="7695061" y="141985"/>
                </a:cubicBezTo>
                <a:lnTo>
                  <a:pt x="7694959" y="141873"/>
                </a:lnTo>
                <a:lnTo>
                  <a:pt x="7694967" y="142023"/>
                </a:lnTo>
                <a:cubicBezTo>
                  <a:pt x="7694967" y="169425"/>
                  <a:pt x="7686424" y="191639"/>
                  <a:pt x="7675884" y="191639"/>
                </a:cubicBezTo>
                <a:cubicBezTo>
                  <a:pt x="7673250" y="191639"/>
                  <a:pt x="7670740" y="190251"/>
                  <a:pt x="7668456" y="187740"/>
                </a:cubicBezTo>
                <a:cubicBezTo>
                  <a:pt x="7661607" y="180208"/>
                  <a:pt x="7656802" y="162575"/>
                  <a:pt x="7656802" y="142023"/>
                </a:cubicBezTo>
                <a:lnTo>
                  <a:pt x="7656810" y="141873"/>
                </a:lnTo>
                <a:lnTo>
                  <a:pt x="7656708" y="141985"/>
                </a:lnTo>
                <a:cubicBezTo>
                  <a:pt x="7637331" y="161361"/>
                  <a:pt x="7615582" y="171028"/>
                  <a:pt x="7608129" y="163575"/>
                </a:cubicBezTo>
                <a:cubicBezTo>
                  <a:pt x="7600677" y="156122"/>
                  <a:pt x="7610343" y="134373"/>
                  <a:pt x="7629720" y="114996"/>
                </a:cubicBezTo>
                <a:lnTo>
                  <a:pt x="7629829" y="114897"/>
                </a:lnTo>
                <a:lnTo>
                  <a:pt x="7629681" y="114903"/>
                </a:lnTo>
                <a:cubicBezTo>
                  <a:pt x="7602279" y="114903"/>
                  <a:pt x="7580065" y="106359"/>
                  <a:pt x="7580065" y="95820"/>
                </a:cubicBezTo>
                <a:cubicBezTo>
                  <a:pt x="7580065" y="85280"/>
                  <a:pt x="7602279" y="76736"/>
                  <a:pt x="7629681" y="76736"/>
                </a:cubicBezTo>
                <a:lnTo>
                  <a:pt x="7629831" y="76745"/>
                </a:lnTo>
                <a:lnTo>
                  <a:pt x="7629720" y="76643"/>
                </a:lnTo>
                <a:cubicBezTo>
                  <a:pt x="7610343" y="57266"/>
                  <a:pt x="7600677" y="35517"/>
                  <a:pt x="7608130" y="28065"/>
                </a:cubicBezTo>
                <a:cubicBezTo>
                  <a:pt x="7615582" y="20612"/>
                  <a:pt x="7637331" y="30278"/>
                  <a:pt x="7656707" y="49655"/>
                </a:cubicBezTo>
                <a:lnTo>
                  <a:pt x="7656806" y="49762"/>
                </a:lnTo>
                <a:lnTo>
                  <a:pt x="7656802" y="49616"/>
                </a:lnTo>
                <a:cubicBezTo>
                  <a:pt x="7656802" y="22214"/>
                  <a:pt x="7665345" y="0"/>
                  <a:pt x="7675884" y="0"/>
                </a:cubicBezTo>
                <a:close/>
                <a:moveTo>
                  <a:pt x="7439396" y="0"/>
                </a:moveTo>
                <a:cubicBezTo>
                  <a:pt x="7449936" y="0"/>
                  <a:pt x="7458479" y="22214"/>
                  <a:pt x="7458479" y="49616"/>
                </a:cubicBezTo>
                <a:lnTo>
                  <a:pt x="7458474" y="49762"/>
                </a:lnTo>
                <a:lnTo>
                  <a:pt x="7458573" y="49655"/>
                </a:lnTo>
                <a:cubicBezTo>
                  <a:pt x="7477949" y="30278"/>
                  <a:pt x="7499699" y="20612"/>
                  <a:pt x="7507151" y="28064"/>
                </a:cubicBezTo>
                <a:cubicBezTo>
                  <a:pt x="7514604" y="35517"/>
                  <a:pt x="7504938" y="57266"/>
                  <a:pt x="7485561" y="76643"/>
                </a:cubicBezTo>
                <a:lnTo>
                  <a:pt x="7485454" y="76742"/>
                </a:lnTo>
                <a:lnTo>
                  <a:pt x="7485600" y="76736"/>
                </a:lnTo>
                <a:cubicBezTo>
                  <a:pt x="7513002" y="76736"/>
                  <a:pt x="7535216" y="85280"/>
                  <a:pt x="7535216" y="95820"/>
                </a:cubicBezTo>
                <a:cubicBezTo>
                  <a:pt x="7535216" y="106359"/>
                  <a:pt x="7513002" y="114903"/>
                  <a:pt x="7485600" y="114903"/>
                </a:cubicBezTo>
                <a:lnTo>
                  <a:pt x="7485450" y="114894"/>
                </a:lnTo>
                <a:lnTo>
                  <a:pt x="7485561" y="114997"/>
                </a:lnTo>
                <a:cubicBezTo>
                  <a:pt x="7504937" y="134373"/>
                  <a:pt x="7514604" y="156122"/>
                  <a:pt x="7507151" y="163575"/>
                </a:cubicBezTo>
                <a:cubicBezTo>
                  <a:pt x="7499699" y="171027"/>
                  <a:pt x="7477950" y="161361"/>
                  <a:pt x="7458573" y="141985"/>
                </a:cubicBezTo>
                <a:lnTo>
                  <a:pt x="7458471" y="141873"/>
                </a:lnTo>
                <a:lnTo>
                  <a:pt x="7458479" y="142023"/>
                </a:lnTo>
                <a:cubicBezTo>
                  <a:pt x="7458479" y="169425"/>
                  <a:pt x="7449936" y="191639"/>
                  <a:pt x="7439396" y="191639"/>
                </a:cubicBezTo>
                <a:cubicBezTo>
                  <a:pt x="7436762" y="191639"/>
                  <a:pt x="7434252" y="190251"/>
                  <a:pt x="7431968" y="187740"/>
                </a:cubicBezTo>
                <a:cubicBezTo>
                  <a:pt x="7425119" y="180208"/>
                  <a:pt x="7420314" y="162575"/>
                  <a:pt x="7420314" y="142023"/>
                </a:cubicBezTo>
                <a:lnTo>
                  <a:pt x="7420322" y="141873"/>
                </a:lnTo>
                <a:lnTo>
                  <a:pt x="7420220" y="141985"/>
                </a:lnTo>
                <a:cubicBezTo>
                  <a:pt x="7400843" y="161361"/>
                  <a:pt x="7379094" y="171028"/>
                  <a:pt x="7371641" y="163575"/>
                </a:cubicBezTo>
                <a:cubicBezTo>
                  <a:pt x="7364189" y="156122"/>
                  <a:pt x="7373855" y="134373"/>
                  <a:pt x="7393232" y="114996"/>
                </a:cubicBezTo>
                <a:lnTo>
                  <a:pt x="7393341" y="114897"/>
                </a:lnTo>
                <a:lnTo>
                  <a:pt x="7393193" y="114903"/>
                </a:lnTo>
                <a:cubicBezTo>
                  <a:pt x="7365791" y="114903"/>
                  <a:pt x="7343577" y="106359"/>
                  <a:pt x="7343577" y="95820"/>
                </a:cubicBezTo>
                <a:cubicBezTo>
                  <a:pt x="7343577" y="85280"/>
                  <a:pt x="7365791" y="76736"/>
                  <a:pt x="7393193" y="76736"/>
                </a:cubicBezTo>
                <a:lnTo>
                  <a:pt x="7393343" y="76745"/>
                </a:lnTo>
                <a:lnTo>
                  <a:pt x="7393232" y="76643"/>
                </a:lnTo>
                <a:cubicBezTo>
                  <a:pt x="7373855" y="57266"/>
                  <a:pt x="7364189" y="35517"/>
                  <a:pt x="7371642" y="28065"/>
                </a:cubicBezTo>
                <a:cubicBezTo>
                  <a:pt x="7379094" y="20612"/>
                  <a:pt x="7400843" y="30278"/>
                  <a:pt x="7420219" y="49655"/>
                </a:cubicBezTo>
                <a:lnTo>
                  <a:pt x="7420318" y="49762"/>
                </a:lnTo>
                <a:lnTo>
                  <a:pt x="7420314" y="49616"/>
                </a:lnTo>
                <a:cubicBezTo>
                  <a:pt x="7420314" y="22214"/>
                  <a:pt x="7428857" y="0"/>
                  <a:pt x="7439396" y="0"/>
                </a:cubicBezTo>
                <a:close/>
                <a:moveTo>
                  <a:pt x="7202906" y="0"/>
                </a:moveTo>
                <a:cubicBezTo>
                  <a:pt x="7213446" y="0"/>
                  <a:pt x="7221989" y="22214"/>
                  <a:pt x="7221989" y="49616"/>
                </a:cubicBezTo>
                <a:lnTo>
                  <a:pt x="7221984" y="49762"/>
                </a:lnTo>
                <a:lnTo>
                  <a:pt x="7222083" y="49655"/>
                </a:lnTo>
                <a:cubicBezTo>
                  <a:pt x="7241459" y="30278"/>
                  <a:pt x="7263209" y="20612"/>
                  <a:pt x="7270661" y="28064"/>
                </a:cubicBezTo>
                <a:cubicBezTo>
                  <a:pt x="7278114" y="35517"/>
                  <a:pt x="7268448" y="57266"/>
                  <a:pt x="7249071" y="76643"/>
                </a:cubicBezTo>
                <a:lnTo>
                  <a:pt x="7248964" y="76742"/>
                </a:lnTo>
                <a:lnTo>
                  <a:pt x="7249110" y="76736"/>
                </a:lnTo>
                <a:cubicBezTo>
                  <a:pt x="7276512" y="76736"/>
                  <a:pt x="7298726" y="85280"/>
                  <a:pt x="7298726" y="95820"/>
                </a:cubicBezTo>
                <a:cubicBezTo>
                  <a:pt x="7298726" y="106359"/>
                  <a:pt x="7276512" y="114903"/>
                  <a:pt x="7249110" y="114903"/>
                </a:cubicBezTo>
                <a:lnTo>
                  <a:pt x="7248960" y="114894"/>
                </a:lnTo>
                <a:lnTo>
                  <a:pt x="7249071" y="114997"/>
                </a:lnTo>
                <a:cubicBezTo>
                  <a:pt x="7268447" y="134373"/>
                  <a:pt x="7278114" y="156122"/>
                  <a:pt x="7270661" y="163575"/>
                </a:cubicBezTo>
                <a:cubicBezTo>
                  <a:pt x="7263209" y="171027"/>
                  <a:pt x="7241460" y="161361"/>
                  <a:pt x="7222083" y="141985"/>
                </a:cubicBezTo>
                <a:lnTo>
                  <a:pt x="7221981" y="141873"/>
                </a:lnTo>
                <a:lnTo>
                  <a:pt x="7221989" y="142023"/>
                </a:lnTo>
                <a:cubicBezTo>
                  <a:pt x="7221989" y="169425"/>
                  <a:pt x="7213446" y="191639"/>
                  <a:pt x="7202906" y="191639"/>
                </a:cubicBezTo>
                <a:cubicBezTo>
                  <a:pt x="7200272" y="191639"/>
                  <a:pt x="7197762" y="190251"/>
                  <a:pt x="7195478" y="187740"/>
                </a:cubicBezTo>
                <a:cubicBezTo>
                  <a:pt x="7188629" y="180208"/>
                  <a:pt x="7183824" y="162575"/>
                  <a:pt x="7183824" y="142023"/>
                </a:cubicBezTo>
                <a:lnTo>
                  <a:pt x="7183832" y="141873"/>
                </a:lnTo>
                <a:lnTo>
                  <a:pt x="7183730" y="141985"/>
                </a:lnTo>
                <a:cubicBezTo>
                  <a:pt x="7164353" y="161361"/>
                  <a:pt x="7142604" y="171028"/>
                  <a:pt x="7135151" y="163575"/>
                </a:cubicBezTo>
                <a:cubicBezTo>
                  <a:pt x="7127699" y="156122"/>
                  <a:pt x="7137365" y="134373"/>
                  <a:pt x="7156742" y="114996"/>
                </a:cubicBezTo>
                <a:lnTo>
                  <a:pt x="7156851" y="114897"/>
                </a:lnTo>
                <a:lnTo>
                  <a:pt x="7156703" y="114903"/>
                </a:lnTo>
                <a:cubicBezTo>
                  <a:pt x="7129301" y="114903"/>
                  <a:pt x="7107087" y="106359"/>
                  <a:pt x="7107087" y="95820"/>
                </a:cubicBezTo>
                <a:cubicBezTo>
                  <a:pt x="7107087" y="85280"/>
                  <a:pt x="7129301" y="76736"/>
                  <a:pt x="7156703" y="76736"/>
                </a:cubicBezTo>
                <a:lnTo>
                  <a:pt x="7156853" y="76745"/>
                </a:lnTo>
                <a:lnTo>
                  <a:pt x="7156742" y="76643"/>
                </a:lnTo>
                <a:cubicBezTo>
                  <a:pt x="7137365" y="57266"/>
                  <a:pt x="7127699" y="35517"/>
                  <a:pt x="7135152" y="28065"/>
                </a:cubicBezTo>
                <a:cubicBezTo>
                  <a:pt x="7142604" y="20612"/>
                  <a:pt x="7164353" y="30278"/>
                  <a:pt x="7183729" y="49655"/>
                </a:cubicBezTo>
                <a:lnTo>
                  <a:pt x="7183828" y="49762"/>
                </a:lnTo>
                <a:lnTo>
                  <a:pt x="7183824" y="49616"/>
                </a:lnTo>
                <a:cubicBezTo>
                  <a:pt x="7183824" y="22214"/>
                  <a:pt x="7192367" y="0"/>
                  <a:pt x="7202906" y="0"/>
                </a:cubicBezTo>
                <a:close/>
                <a:moveTo>
                  <a:pt x="6966416" y="0"/>
                </a:moveTo>
                <a:cubicBezTo>
                  <a:pt x="6976956" y="0"/>
                  <a:pt x="6985499" y="22214"/>
                  <a:pt x="6985499" y="49616"/>
                </a:cubicBezTo>
                <a:lnTo>
                  <a:pt x="6985494" y="49762"/>
                </a:lnTo>
                <a:lnTo>
                  <a:pt x="6985593" y="49655"/>
                </a:lnTo>
                <a:cubicBezTo>
                  <a:pt x="7004969" y="30278"/>
                  <a:pt x="7026719" y="20612"/>
                  <a:pt x="7034171" y="28064"/>
                </a:cubicBezTo>
                <a:cubicBezTo>
                  <a:pt x="7041624" y="35517"/>
                  <a:pt x="7031958" y="57266"/>
                  <a:pt x="7012581" y="76643"/>
                </a:cubicBezTo>
                <a:lnTo>
                  <a:pt x="7012474" y="76742"/>
                </a:lnTo>
                <a:lnTo>
                  <a:pt x="7012620" y="76736"/>
                </a:lnTo>
                <a:cubicBezTo>
                  <a:pt x="7040022" y="76736"/>
                  <a:pt x="7062236" y="85280"/>
                  <a:pt x="7062236" y="95820"/>
                </a:cubicBezTo>
                <a:cubicBezTo>
                  <a:pt x="7062236" y="106359"/>
                  <a:pt x="7040022" y="114903"/>
                  <a:pt x="7012620" y="114903"/>
                </a:cubicBezTo>
                <a:lnTo>
                  <a:pt x="7012470" y="114894"/>
                </a:lnTo>
                <a:lnTo>
                  <a:pt x="7012581" y="114997"/>
                </a:lnTo>
                <a:cubicBezTo>
                  <a:pt x="7031957" y="134373"/>
                  <a:pt x="7041624" y="156122"/>
                  <a:pt x="7034171" y="163575"/>
                </a:cubicBezTo>
                <a:cubicBezTo>
                  <a:pt x="7026719" y="171027"/>
                  <a:pt x="7004970" y="161361"/>
                  <a:pt x="6985593" y="141985"/>
                </a:cubicBezTo>
                <a:lnTo>
                  <a:pt x="6985491" y="141873"/>
                </a:lnTo>
                <a:lnTo>
                  <a:pt x="6985499" y="142023"/>
                </a:lnTo>
                <a:cubicBezTo>
                  <a:pt x="6985499" y="169425"/>
                  <a:pt x="6976956" y="191639"/>
                  <a:pt x="6966416" y="191639"/>
                </a:cubicBezTo>
                <a:cubicBezTo>
                  <a:pt x="6963782" y="191639"/>
                  <a:pt x="6961272" y="190251"/>
                  <a:pt x="6958988" y="187740"/>
                </a:cubicBezTo>
                <a:cubicBezTo>
                  <a:pt x="6952139" y="180208"/>
                  <a:pt x="6947334" y="162575"/>
                  <a:pt x="6947334" y="142023"/>
                </a:cubicBezTo>
                <a:lnTo>
                  <a:pt x="6947342" y="141873"/>
                </a:lnTo>
                <a:lnTo>
                  <a:pt x="6947240" y="141985"/>
                </a:lnTo>
                <a:cubicBezTo>
                  <a:pt x="6927863" y="161361"/>
                  <a:pt x="6906114" y="171028"/>
                  <a:pt x="6898661" y="163575"/>
                </a:cubicBezTo>
                <a:cubicBezTo>
                  <a:pt x="6891209" y="156122"/>
                  <a:pt x="6900875" y="134373"/>
                  <a:pt x="6920252" y="114996"/>
                </a:cubicBezTo>
                <a:lnTo>
                  <a:pt x="6920361" y="114897"/>
                </a:lnTo>
                <a:lnTo>
                  <a:pt x="6920213" y="114903"/>
                </a:lnTo>
                <a:cubicBezTo>
                  <a:pt x="6892811" y="114903"/>
                  <a:pt x="6870597" y="106359"/>
                  <a:pt x="6870597" y="95820"/>
                </a:cubicBezTo>
                <a:cubicBezTo>
                  <a:pt x="6870597" y="85280"/>
                  <a:pt x="6892811" y="76736"/>
                  <a:pt x="6920213" y="76736"/>
                </a:cubicBezTo>
                <a:lnTo>
                  <a:pt x="6920363" y="76745"/>
                </a:lnTo>
                <a:lnTo>
                  <a:pt x="6920252" y="76643"/>
                </a:lnTo>
                <a:cubicBezTo>
                  <a:pt x="6900875" y="57266"/>
                  <a:pt x="6891209" y="35517"/>
                  <a:pt x="6898662" y="28065"/>
                </a:cubicBezTo>
                <a:cubicBezTo>
                  <a:pt x="6906114" y="20612"/>
                  <a:pt x="6927863" y="30278"/>
                  <a:pt x="6947239" y="49655"/>
                </a:cubicBezTo>
                <a:lnTo>
                  <a:pt x="6947338" y="49762"/>
                </a:lnTo>
                <a:lnTo>
                  <a:pt x="6947334" y="49616"/>
                </a:lnTo>
                <a:cubicBezTo>
                  <a:pt x="6947334" y="22214"/>
                  <a:pt x="6955877" y="0"/>
                  <a:pt x="6966416" y="0"/>
                </a:cubicBezTo>
                <a:close/>
                <a:moveTo>
                  <a:pt x="6729927" y="0"/>
                </a:moveTo>
                <a:cubicBezTo>
                  <a:pt x="6740467" y="0"/>
                  <a:pt x="6749010" y="22214"/>
                  <a:pt x="6749010" y="49616"/>
                </a:cubicBezTo>
                <a:lnTo>
                  <a:pt x="6749005" y="49762"/>
                </a:lnTo>
                <a:lnTo>
                  <a:pt x="6749104" y="49655"/>
                </a:lnTo>
                <a:cubicBezTo>
                  <a:pt x="6768480" y="30278"/>
                  <a:pt x="6790230" y="20612"/>
                  <a:pt x="6797682" y="28064"/>
                </a:cubicBezTo>
                <a:cubicBezTo>
                  <a:pt x="6805135" y="35517"/>
                  <a:pt x="6795469" y="57266"/>
                  <a:pt x="6776092" y="76643"/>
                </a:cubicBezTo>
                <a:lnTo>
                  <a:pt x="6775985" y="76742"/>
                </a:lnTo>
                <a:lnTo>
                  <a:pt x="6776131" y="76736"/>
                </a:lnTo>
                <a:cubicBezTo>
                  <a:pt x="6803533" y="76736"/>
                  <a:pt x="6825747" y="85280"/>
                  <a:pt x="6825747" y="95820"/>
                </a:cubicBezTo>
                <a:cubicBezTo>
                  <a:pt x="6825747" y="106359"/>
                  <a:pt x="6803533" y="114903"/>
                  <a:pt x="6776131" y="114903"/>
                </a:cubicBezTo>
                <a:lnTo>
                  <a:pt x="6775981" y="114894"/>
                </a:lnTo>
                <a:lnTo>
                  <a:pt x="6776092" y="114997"/>
                </a:lnTo>
                <a:cubicBezTo>
                  <a:pt x="6795468" y="134373"/>
                  <a:pt x="6805135" y="156122"/>
                  <a:pt x="6797682" y="163575"/>
                </a:cubicBezTo>
                <a:cubicBezTo>
                  <a:pt x="6790230" y="171027"/>
                  <a:pt x="6768481" y="161361"/>
                  <a:pt x="6749104" y="141985"/>
                </a:cubicBezTo>
                <a:lnTo>
                  <a:pt x="6749002" y="141873"/>
                </a:lnTo>
                <a:lnTo>
                  <a:pt x="6749010" y="142023"/>
                </a:lnTo>
                <a:cubicBezTo>
                  <a:pt x="6749010" y="169425"/>
                  <a:pt x="6740467" y="191639"/>
                  <a:pt x="6729927" y="191639"/>
                </a:cubicBezTo>
                <a:cubicBezTo>
                  <a:pt x="6727293" y="191639"/>
                  <a:pt x="6724783" y="190251"/>
                  <a:pt x="6722499" y="187740"/>
                </a:cubicBezTo>
                <a:cubicBezTo>
                  <a:pt x="6715650" y="180208"/>
                  <a:pt x="6710845" y="162575"/>
                  <a:pt x="6710845" y="142023"/>
                </a:cubicBezTo>
                <a:lnTo>
                  <a:pt x="6710853" y="141873"/>
                </a:lnTo>
                <a:lnTo>
                  <a:pt x="6710751" y="141985"/>
                </a:lnTo>
                <a:cubicBezTo>
                  <a:pt x="6691374" y="161361"/>
                  <a:pt x="6669625" y="171028"/>
                  <a:pt x="6662172" y="163575"/>
                </a:cubicBezTo>
                <a:cubicBezTo>
                  <a:pt x="6654720" y="156122"/>
                  <a:pt x="6664386" y="134373"/>
                  <a:pt x="6683763" y="114996"/>
                </a:cubicBezTo>
                <a:lnTo>
                  <a:pt x="6683872" y="114897"/>
                </a:lnTo>
                <a:lnTo>
                  <a:pt x="6683724" y="114903"/>
                </a:lnTo>
                <a:cubicBezTo>
                  <a:pt x="6656322" y="114903"/>
                  <a:pt x="6634108" y="106359"/>
                  <a:pt x="6634108" y="95820"/>
                </a:cubicBezTo>
                <a:cubicBezTo>
                  <a:pt x="6634108" y="85280"/>
                  <a:pt x="6656322" y="76736"/>
                  <a:pt x="6683724" y="76736"/>
                </a:cubicBezTo>
                <a:lnTo>
                  <a:pt x="6683874" y="76745"/>
                </a:lnTo>
                <a:lnTo>
                  <a:pt x="6683763" y="76643"/>
                </a:lnTo>
                <a:cubicBezTo>
                  <a:pt x="6664386" y="57266"/>
                  <a:pt x="6654720" y="35517"/>
                  <a:pt x="6662173" y="28065"/>
                </a:cubicBezTo>
                <a:cubicBezTo>
                  <a:pt x="6669625" y="20612"/>
                  <a:pt x="6691374" y="30278"/>
                  <a:pt x="6710750" y="49655"/>
                </a:cubicBezTo>
                <a:lnTo>
                  <a:pt x="6710849" y="49762"/>
                </a:lnTo>
                <a:lnTo>
                  <a:pt x="6710845" y="49616"/>
                </a:lnTo>
                <a:cubicBezTo>
                  <a:pt x="6710845" y="22214"/>
                  <a:pt x="6719388" y="0"/>
                  <a:pt x="6729927" y="0"/>
                </a:cubicBezTo>
                <a:close/>
                <a:moveTo>
                  <a:pt x="6493438" y="0"/>
                </a:moveTo>
                <a:cubicBezTo>
                  <a:pt x="6503978" y="0"/>
                  <a:pt x="6512521" y="22214"/>
                  <a:pt x="6512521" y="49616"/>
                </a:cubicBezTo>
                <a:lnTo>
                  <a:pt x="6512516" y="49762"/>
                </a:lnTo>
                <a:lnTo>
                  <a:pt x="6512615" y="49655"/>
                </a:lnTo>
                <a:cubicBezTo>
                  <a:pt x="6531991" y="30278"/>
                  <a:pt x="6553741" y="20612"/>
                  <a:pt x="6561193" y="28064"/>
                </a:cubicBezTo>
                <a:cubicBezTo>
                  <a:pt x="6568646" y="35517"/>
                  <a:pt x="6558980" y="57266"/>
                  <a:pt x="6539603" y="76643"/>
                </a:cubicBezTo>
                <a:lnTo>
                  <a:pt x="6539496" y="76742"/>
                </a:lnTo>
                <a:lnTo>
                  <a:pt x="6539642" y="76736"/>
                </a:lnTo>
                <a:cubicBezTo>
                  <a:pt x="6567044" y="76736"/>
                  <a:pt x="6589258" y="85280"/>
                  <a:pt x="6589258" y="95820"/>
                </a:cubicBezTo>
                <a:cubicBezTo>
                  <a:pt x="6589258" y="106359"/>
                  <a:pt x="6567044" y="114903"/>
                  <a:pt x="6539642" y="114903"/>
                </a:cubicBezTo>
                <a:lnTo>
                  <a:pt x="6539492" y="114894"/>
                </a:lnTo>
                <a:lnTo>
                  <a:pt x="6539603" y="114997"/>
                </a:lnTo>
                <a:cubicBezTo>
                  <a:pt x="6558979" y="134373"/>
                  <a:pt x="6568646" y="156122"/>
                  <a:pt x="6561193" y="163575"/>
                </a:cubicBezTo>
                <a:cubicBezTo>
                  <a:pt x="6553741" y="171027"/>
                  <a:pt x="6531992" y="161361"/>
                  <a:pt x="6512615" y="141985"/>
                </a:cubicBezTo>
                <a:lnTo>
                  <a:pt x="6512513" y="141873"/>
                </a:lnTo>
                <a:lnTo>
                  <a:pt x="6512521" y="142023"/>
                </a:lnTo>
                <a:cubicBezTo>
                  <a:pt x="6512521" y="169425"/>
                  <a:pt x="6503978" y="191639"/>
                  <a:pt x="6493438" y="191639"/>
                </a:cubicBezTo>
                <a:cubicBezTo>
                  <a:pt x="6490804" y="191639"/>
                  <a:pt x="6488294" y="190251"/>
                  <a:pt x="6486010" y="187740"/>
                </a:cubicBezTo>
                <a:cubicBezTo>
                  <a:pt x="6479161" y="180208"/>
                  <a:pt x="6474356" y="162575"/>
                  <a:pt x="6474356" y="142023"/>
                </a:cubicBezTo>
                <a:lnTo>
                  <a:pt x="6474364" y="141873"/>
                </a:lnTo>
                <a:lnTo>
                  <a:pt x="6474262" y="141985"/>
                </a:lnTo>
                <a:cubicBezTo>
                  <a:pt x="6454885" y="161361"/>
                  <a:pt x="6433136" y="171028"/>
                  <a:pt x="6425683" y="163575"/>
                </a:cubicBezTo>
                <a:cubicBezTo>
                  <a:pt x="6418231" y="156122"/>
                  <a:pt x="6427897" y="134373"/>
                  <a:pt x="6447274" y="114996"/>
                </a:cubicBezTo>
                <a:lnTo>
                  <a:pt x="6447383" y="114897"/>
                </a:lnTo>
                <a:lnTo>
                  <a:pt x="6447235" y="114903"/>
                </a:lnTo>
                <a:cubicBezTo>
                  <a:pt x="6419833" y="114903"/>
                  <a:pt x="6397619" y="106359"/>
                  <a:pt x="6397619" y="95820"/>
                </a:cubicBezTo>
                <a:cubicBezTo>
                  <a:pt x="6397619" y="85280"/>
                  <a:pt x="6419833" y="76736"/>
                  <a:pt x="6447235" y="76736"/>
                </a:cubicBezTo>
                <a:lnTo>
                  <a:pt x="6447385" y="76745"/>
                </a:lnTo>
                <a:lnTo>
                  <a:pt x="6447274" y="76643"/>
                </a:lnTo>
                <a:cubicBezTo>
                  <a:pt x="6427897" y="57266"/>
                  <a:pt x="6418231" y="35517"/>
                  <a:pt x="6425684" y="28065"/>
                </a:cubicBezTo>
                <a:cubicBezTo>
                  <a:pt x="6433136" y="20612"/>
                  <a:pt x="6454885" y="30278"/>
                  <a:pt x="6474261" y="49655"/>
                </a:cubicBezTo>
                <a:lnTo>
                  <a:pt x="6474360" y="49762"/>
                </a:lnTo>
                <a:lnTo>
                  <a:pt x="6474356" y="49616"/>
                </a:lnTo>
                <a:cubicBezTo>
                  <a:pt x="6474356" y="22214"/>
                  <a:pt x="6482899" y="0"/>
                  <a:pt x="6493438" y="0"/>
                </a:cubicBezTo>
                <a:close/>
                <a:moveTo>
                  <a:pt x="6256948" y="0"/>
                </a:moveTo>
                <a:cubicBezTo>
                  <a:pt x="6267488" y="0"/>
                  <a:pt x="6276031" y="22214"/>
                  <a:pt x="6276031" y="49616"/>
                </a:cubicBezTo>
                <a:lnTo>
                  <a:pt x="6276026" y="49762"/>
                </a:lnTo>
                <a:lnTo>
                  <a:pt x="6276125" y="49655"/>
                </a:lnTo>
                <a:cubicBezTo>
                  <a:pt x="6295501" y="30278"/>
                  <a:pt x="6317251" y="20612"/>
                  <a:pt x="6324703" y="28064"/>
                </a:cubicBezTo>
                <a:cubicBezTo>
                  <a:pt x="6332156" y="35517"/>
                  <a:pt x="6322490" y="57266"/>
                  <a:pt x="6303113" y="76643"/>
                </a:cubicBezTo>
                <a:lnTo>
                  <a:pt x="6303006" y="76742"/>
                </a:lnTo>
                <a:lnTo>
                  <a:pt x="6303152" y="76736"/>
                </a:lnTo>
                <a:cubicBezTo>
                  <a:pt x="6330554" y="76736"/>
                  <a:pt x="6352768" y="85280"/>
                  <a:pt x="6352768" y="95820"/>
                </a:cubicBezTo>
                <a:cubicBezTo>
                  <a:pt x="6352768" y="106359"/>
                  <a:pt x="6330554" y="114903"/>
                  <a:pt x="6303152" y="114903"/>
                </a:cubicBezTo>
                <a:lnTo>
                  <a:pt x="6303002" y="114894"/>
                </a:lnTo>
                <a:lnTo>
                  <a:pt x="6303113" y="114997"/>
                </a:lnTo>
                <a:cubicBezTo>
                  <a:pt x="6322489" y="134373"/>
                  <a:pt x="6332156" y="156122"/>
                  <a:pt x="6324703" y="163575"/>
                </a:cubicBezTo>
                <a:cubicBezTo>
                  <a:pt x="6317251" y="171027"/>
                  <a:pt x="6295502" y="161361"/>
                  <a:pt x="6276125" y="141985"/>
                </a:cubicBezTo>
                <a:lnTo>
                  <a:pt x="6276023" y="141873"/>
                </a:lnTo>
                <a:lnTo>
                  <a:pt x="6276031" y="142023"/>
                </a:lnTo>
                <a:cubicBezTo>
                  <a:pt x="6276031" y="169425"/>
                  <a:pt x="6267488" y="191639"/>
                  <a:pt x="6256948" y="191639"/>
                </a:cubicBezTo>
                <a:cubicBezTo>
                  <a:pt x="6254314" y="191639"/>
                  <a:pt x="6251804" y="190251"/>
                  <a:pt x="6249520" y="187740"/>
                </a:cubicBezTo>
                <a:cubicBezTo>
                  <a:pt x="6242671" y="180208"/>
                  <a:pt x="6237866" y="162575"/>
                  <a:pt x="6237866" y="142023"/>
                </a:cubicBezTo>
                <a:lnTo>
                  <a:pt x="6237874" y="141873"/>
                </a:lnTo>
                <a:lnTo>
                  <a:pt x="6237772" y="141985"/>
                </a:lnTo>
                <a:cubicBezTo>
                  <a:pt x="6218395" y="161361"/>
                  <a:pt x="6196646" y="171028"/>
                  <a:pt x="6189193" y="163575"/>
                </a:cubicBezTo>
                <a:cubicBezTo>
                  <a:pt x="6181741" y="156122"/>
                  <a:pt x="6191407" y="134373"/>
                  <a:pt x="6210784" y="114996"/>
                </a:cubicBezTo>
                <a:lnTo>
                  <a:pt x="6210893" y="114897"/>
                </a:lnTo>
                <a:lnTo>
                  <a:pt x="6210745" y="114903"/>
                </a:lnTo>
                <a:cubicBezTo>
                  <a:pt x="6183343" y="114903"/>
                  <a:pt x="6161129" y="106359"/>
                  <a:pt x="6161129" y="95820"/>
                </a:cubicBezTo>
                <a:cubicBezTo>
                  <a:pt x="6161129" y="85280"/>
                  <a:pt x="6183343" y="76736"/>
                  <a:pt x="6210745" y="76736"/>
                </a:cubicBezTo>
                <a:lnTo>
                  <a:pt x="6210895" y="76745"/>
                </a:lnTo>
                <a:lnTo>
                  <a:pt x="6210784" y="76643"/>
                </a:lnTo>
                <a:cubicBezTo>
                  <a:pt x="6191407" y="57266"/>
                  <a:pt x="6181741" y="35517"/>
                  <a:pt x="6189194" y="28065"/>
                </a:cubicBezTo>
                <a:cubicBezTo>
                  <a:pt x="6196646" y="20612"/>
                  <a:pt x="6218395" y="30278"/>
                  <a:pt x="6237771" y="49655"/>
                </a:cubicBezTo>
                <a:lnTo>
                  <a:pt x="6237870" y="49762"/>
                </a:lnTo>
                <a:lnTo>
                  <a:pt x="6237866" y="49616"/>
                </a:lnTo>
                <a:cubicBezTo>
                  <a:pt x="6237866" y="22214"/>
                  <a:pt x="6246409" y="0"/>
                  <a:pt x="6256948" y="0"/>
                </a:cubicBezTo>
                <a:close/>
                <a:moveTo>
                  <a:pt x="6020459" y="0"/>
                </a:moveTo>
                <a:cubicBezTo>
                  <a:pt x="6030999" y="0"/>
                  <a:pt x="6039542" y="22214"/>
                  <a:pt x="6039542" y="49616"/>
                </a:cubicBezTo>
                <a:lnTo>
                  <a:pt x="6039537" y="49762"/>
                </a:lnTo>
                <a:lnTo>
                  <a:pt x="6039636" y="49655"/>
                </a:lnTo>
                <a:cubicBezTo>
                  <a:pt x="6059012" y="30278"/>
                  <a:pt x="6080762" y="20612"/>
                  <a:pt x="6088214" y="28064"/>
                </a:cubicBezTo>
                <a:cubicBezTo>
                  <a:pt x="6095667" y="35517"/>
                  <a:pt x="6086001" y="57266"/>
                  <a:pt x="6066624" y="76643"/>
                </a:cubicBezTo>
                <a:lnTo>
                  <a:pt x="6066517" y="76742"/>
                </a:lnTo>
                <a:lnTo>
                  <a:pt x="6066663" y="76736"/>
                </a:lnTo>
                <a:cubicBezTo>
                  <a:pt x="6094065" y="76736"/>
                  <a:pt x="6116279" y="85280"/>
                  <a:pt x="6116279" y="95820"/>
                </a:cubicBezTo>
                <a:cubicBezTo>
                  <a:pt x="6116279" y="106359"/>
                  <a:pt x="6094065" y="114903"/>
                  <a:pt x="6066663" y="114903"/>
                </a:cubicBezTo>
                <a:lnTo>
                  <a:pt x="6066513" y="114894"/>
                </a:lnTo>
                <a:lnTo>
                  <a:pt x="6066624" y="114997"/>
                </a:lnTo>
                <a:cubicBezTo>
                  <a:pt x="6086000" y="134373"/>
                  <a:pt x="6095667" y="156122"/>
                  <a:pt x="6088214" y="163575"/>
                </a:cubicBezTo>
                <a:cubicBezTo>
                  <a:pt x="6080762" y="171027"/>
                  <a:pt x="6059013" y="161361"/>
                  <a:pt x="6039636" y="141985"/>
                </a:cubicBezTo>
                <a:lnTo>
                  <a:pt x="6039534" y="141873"/>
                </a:lnTo>
                <a:lnTo>
                  <a:pt x="6039542" y="142023"/>
                </a:lnTo>
                <a:cubicBezTo>
                  <a:pt x="6039542" y="169425"/>
                  <a:pt x="6030999" y="191639"/>
                  <a:pt x="6020459" y="191639"/>
                </a:cubicBezTo>
                <a:cubicBezTo>
                  <a:pt x="6017825" y="191639"/>
                  <a:pt x="6015315" y="190251"/>
                  <a:pt x="6013031" y="187740"/>
                </a:cubicBezTo>
                <a:cubicBezTo>
                  <a:pt x="6006182" y="180208"/>
                  <a:pt x="6001377" y="162575"/>
                  <a:pt x="6001377" y="142023"/>
                </a:cubicBezTo>
                <a:lnTo>
                  <a:pt x="6001385" y="141873"/>
                </a:lnTo>
                <a:lnTo>
                  <a:pt x="6001283" y="141985"/>
                </a:lnTo>
                <a:cubicBezTo>
                  <a:pt x="5981906" y="161361"/>
                  <a:pt x="5960157" y="171028"/>
                  <a:pt x="5952704" y="163575"/>
                </a:cubicBezTo>
                <a:cubicBezTo>
                  <a:pt x="5945252" y="156122"/>
                  <a:pt x="5954918" y="134373"/>
                  <a:pt x="5974295" y="114996"/>
                </a:cubicBezTo>
                <a:lnTo>
                  <a:pt x="5974404" y="114897"/>
                </a:lnTo>
                <a:lnTo>
                  <a:pt x="5974256" y="114903"/>
                </a:lnTo>
                <a:cubicBezTo>
                  <a:pt x="5946854" y="114903"/>
                  <a:pt x="5924640" y="106359"/>
                  <a:pt x="5924640" y="95820"/>
                </a:cubicBezTo>
                <a:cubicBezTo>
                  <a:pt x="5924640" y="85280"/>
                  <a:pt x="5946854" y="76736"/>
                  <a:pt x="5974256" y="76736"/>
                </a:cubicBezTo>
                <a:lnTo>
                  <a:pt x="5974406" y="76745"/>
                </a:lnTo>
                <a:lnTo>
                  <a:pt x="5974295" y="76643"/>
                </a:lnTo>
                <a:cubicBezTo>
                  <a:pt x="5954918" y="57266"/>
                  <a:pt x="5945252" y="35517"/>
                  <a:pt x="5952705" y="28065"/>
                </a:cubicBezTo>
                <a:cubicBezTo>
                  <a:pt x="5960157" y="20612"/>
                  <a:pt x="5981906" y="30278"/>
                  <a:pt x="6001282" y="49655"/>
                </a:cubicBezTo>
                <a:lnTo>
                  <a:pt x="6001381" y="49762"/>
                </a:lnTo>
                <a:lnTo>
                  <a:pt x="6001377" y="49616"/>
                </a:lnTo>
                <a:cubicBezTo>
                  <a:pt x="6001377" y="22214"/>
                  <a:pt x="6009920" y="0"/>
                  <a:pt x="6020459" y="0"/>
                </a:cubicBezTo>
                <a:close/>
                <a:moveTo>
                  <a:pt x="5783970" y="0"/>
                </a:moveTo>
                <a:cubicBezTo>
                  <a:pt x="5794510" y="0"/>
                  <a:pt x="5803053" y="22214"/>
                  <a:pt x="5803053" y="49616"/>
                </a:cubicBezTo>
                <a:lnTo>
                  <a:pt x="5803048" y="49762"/>
                </a:lnTo>
                <a:lnTo>
                  <a:pt x="5803147" y="49655"/>
                </a:lnTo>
                <a:cubicBezTo>
                  <a:pt x="5822523" y="30278"/>
                  <a:pt x="5844273" y="20612"/>
                  <a:pt x="5851725" y="28064"/>
                </a:cubicBezTo>
                <a:cubicBezTo>
                  <a:pt x="5859178" y="35517"/>
                  <a:pt x="5849512" y="57266"/>
                  <a:pt x="5830135" y="76643"/>
                </a:cubicBezTo>
                <a:lnTo>
                  <a:pt x="5830028" y="76742"/>
                </a:lnTo>
                <a:lnTo>
                  <a:pt x="5830174" y="76736"/>
                </a:lnTo>
                <a:cubicBezTo>
                  <a:pt x="5857576" y="76736"/>
                  <a:pt x="5879790" y="85280"/>
                  <a:pt x="5879790" y="95820"/>
                </a:cubicBezTo>
                <a:cubicBezTo>
                  <a:pt x="5879790" y="106359"/>
                  <a:pt x="5857576" y="114903"/>
                  <a:pt x="5830174" y="114903"/>
                </a:cubicBezTo>
                <a:lnTo>
                  <a:pt x="5830024" y="114894"/>
                </a:lnTo>
                <a:lnTo>
                  <a:pt x="5830135" y="114997"/>
                </a:lnTo>
                <a:cubicBezTo>
                  <a:pt x="5849511" y="134373"/>
                  <a:pt x="5859178" y="156122"/>
                  <a:pt x="5851725" y="163575"/>
                </a:cubicBezTo>
                <a:cubicBezTo>
                  <a:pt x="5844273" y="171027"/>
                  <a:pt x="5822524" y="161361"/>
                  <a:pt x="5803147" y="141985"/>
                </a:cubicBezTo>
                <a:lnTo>
                  <a:pt x="5803045" y="141873"/>
                </a:lnTo>
                <a:lnTo>
                  <a:pt x="5803053" y="142023"/>
                </a:lnTo>
                <a:cubicBezTo>
                  <a:pt x="5803053" y="169425"/>
                  <a:pt x="5794510" y="191639"/>
                  <a:pt x="5783970" y="191639"/>
                </a:cubicBezTo>
                <a:cubicBezTo>
                  <a:pt x="5781336" y="191639"/>
                  <a:pt x="5778826" y="190251"/>
                  <a:pt x="5776542" y="187740"/>
                </a:cubicBezTo>
                <a:cubicBezTo>
                  <a:pt x="5769693" y="180208"/>
                  <a:pt x="5764888" y="162575"/>
                  <a:pt x="5764888" y="142023"/>
                </a:cubicBezTo>
                <a:lnTo>
                  <a:pt x="5764896" y="141873"/>
                </a:lnTo>
                <a:lnTo>
                  <a:pt x="5764794" y="141985"/>
                </a:lnTo>
                <a:cubicBezTo>
                  <a:pt x="5745417" y="161361"/>
                  <a:pt x="5723668" y="171028"/>
                  <a:pt x="5716215" y="163575"/>
                </a:cubicBezTo>
                <a:cubicBezTo>
                  <a:pt x="5708763" y="156122"/>
                  <a:pt x="5718429" y="134373"/>
                  <a:pt x="5737806" y="114996"/>
                </a:cubicBezTo>
                <a:lnTo>
                  <a:pt x="5737915" y="114897"/>
                </a:lnTo>
                <a:lnTo>
                  <a:pt x="5737767" y="114903"/>
                </a:lnTo>
                <a:cubicBezTo>
                  <a:pt x="5710365" y="114903"/>
                  <a:pt x="5688151" y="106359"/>
                  <a:pt x="5688151" y="95820"/>
                </a:cubicBezTo>
                <a:cubicBezTo>
                  <a:pt x="5688151" y="85280"/>
                  <a:pt x="5710365" y="76736"/>
                  <a:pt x="5737767" y="76736"/>
                </a:cubicBezTo>
                <a:lnTo>
                  <a:pt x="5737917" y="76745"/>
                </a:lnTo>
                <a:lnTo>
                  <a:pt x="5737806" y="76643"/>
                </a:lnTo>
                <a:cubicBezTo>
                  <a:pt x="5718429" y="57266"/>
                  <a:pt x="5708763" y="35517"/>
                  <a:pt x="5716216" y="28065"/>
                </a:cubicBezTo>
                <a:cubicBezTo>
                  <a:pt x="5723668" y="20612"/>
                  <a:pt x="5745417" y="30278"/>
                  <a:pt x="5764793" y="49655"/>
                </a:cubicBezTo>
                <a:lnTo>
                  <a:pt x="5764892" y="49762"/>
                </a:lnTo>
                <a:lnTo>
                  <a:pt x="5764888" y="49616"/>
                </a:lnTo>
                <a:cubicBezTo>
                  <a:pt x="5764888" y="22214"/>
                  <a:pt x="5773431" y="0"/>
                  <a:pt x="5783970" y="0"/>
                </a:cubicBezTo>
                <a:close/>
                <a:moveTo>
                  <a:pt x="5547480" y="0"/>
                </a:moveTo>
                <a:cubicBezTo>
                  <a:pt x="5558020" y="0"/>
                  <a:pt x="5566563" y="22214"/>
                  <a:pt x="5566563" y="49616"/>
                </a:cubicBezTo>
                <a:lnTo>
                  <a:pt x="5566558" y="49762"/>
                </a:lnTo>
                <a:lnTo>
                  <a:pt x="5566657" y="49655"/>
                </a:lnTo>
                <a:cubicBezTo>
                  <a:pt x="5586033" y="30278"/>
                  <a:pt x="5607783" y="20612"/>
                  <a:pt x="5615235" y="28064"/>
                </a:cubicBezTo>
                <a:cubicBezTo>
                  <a:pt x="5622688" y="35517"/>
                  <a:pt x="5613022" y="57266"/>
                  <a:pt x="5593645" y="76643"/>
                </a:cubicBezTo>
                <a:lnTo>
                  <a:pt x="5593538" y="76742"/>
                </a:lnTo>
                <a:lnTo>
                  <a:pt x="5593684" y="76736"/>
                </a:lnTo>
                <a:cubicBezTo>
                  <a:pt x="5621086" y="76736"/>
                  <a:pt x="5643300" y="85280"/>
                  <a:pt x="5643300" y="95820"/>
                </a:cubicBezTo>
                <a:cubicBezTo>
                  <a:pt x="5643300" y="106359"/>
                  <a:pt x="5621086" y="114903"/>
                  <a:pt x="5593684" y="114903"/>
                </a:cubicBezTo>
                <a:lnTo>
                  <a:pt x="5593534" y="114894"/>
                </a:lnTo>
                <a:lnTo>
                  <a:pt x="5593645" y="114997"/>
                </a:lnTo>
                <a:cubicBezTo>
                  <a:pt x="5613021" y="134373"/>
                  <a:pt x="5622688" y="156122"/>
                  <a:pt x="5615235" y="163575"/>
                </a:cubicBezTo>
                <a:cubicBezTo>
                  <a:pt x="5607783" y="171027"/>
                  <a:pt x="5586034" y="161361"/>
                  <a:pt x="5566657" y="141985"/>
                </a:cubicBezTo>
                <a:lnTo>
                  <a:pt x="5566555" y="141873"/>
                </a:lnTo>
                <a:lnTo>
                  <a:pt x="5566563" y="142023"/>
                </a:lnTo>
                <a:cubicBezTo>
                  <a:pt x="5566563" y="169425"/>
                  <a:pt x="5558020" y="191639"/>
                  <a:pt x="5547480" y="191639"/>
                </a:cubicBezTo>
                <a:cubicBezTo>
                  <a:pt x="5544846" y="191639"/>
                  <a:pt x="5542336" y="190251"/>
                  <a:pt x="5540052" y="187740"/>
                </a:cubicBezTo>
                <a:cubicBezTo>
                  <a:pt x="5533203" y="180208"/>
                  <a:pt x="5528398" y="162575"/>
                  <a:pt x="5528398" y="142023"/>
                </a:cubicBezTo>
                <a:lnTo>
                  <a:pt x="5528406" y="141873"/>
                </a:lnTo>
                <a:lnTo>
                  <a:pt x="5528304" y="141985"/>
                </a:lnTo>
                <a:cubicBezTo>
                  <a:pt x="5508927" y="161361"/>
                  <a:pt x="5487178" y="171028"/>
                  <a:pt x="5479725" y="163575"/>
                </a:cubicBezTo>
                <a:cubicBezTo>
                  <a:pt x="5472273" y="156122"/>
                  <a:pt x="5481939" y="134373"/>
                  <a:pt x="5501316" y="114996"/>
                </a:cubicBezTo>
                <a:lnTo>
                  <a:pt x="5501425" y="114897"/>
                </a:lnTo>
                <a:lnTo>
                  <a:pt x="5501277" y="114903"/>
                </a:lnTo>
                <a:cubicBezTo>
                  <a:pt x="5473875" y="114903"/>
                  <a:pt x="5451661" y="106359"/>
                  <a:pt x="5451661" y="95820"/>
                </a:cubicBezTo>
                <a:cubicBezTo>
                  <a:pt x="5451661" y="85280"/>
                  <a:pt x="5473875" y="76736"/>
                  <a:pt x="5501277" y="76736"/>
                </a:cubicBezTo>
                <a:lnTo>
                  <a:pt x="5501427" y="76745"/>
                </a:lnTo>
                <a:lnTo>
                  <a:pt x="5501316" y="76643"/>
                </a:lnTo>
                <a:cubicBezTo>
                  <a:pt x="5481939" y="57266"/>
                  <a:pt x="5472273" y="35517"/>
                  <a:pt x="5479726" y="28065"/>
                </a:cubicBezTo>
                <a:cubicBezTo>
                  <a:pt x="5487178" y="20612"/>
                  <a:pt x="5508927" y="30278"/>
                  <a:pt x="5528303" y="49655"/>
                </a:cubicBezTo>
                <a:lnTo>
                  <a:pt x="5528402" y="49762"/>
                </a:lnTo>
                <a:lnTo>
                  <a:pt x="5528398" y="49616"/>
                </a:lnTo>
                <a:cubicBezTo>
                  <a:pt x="5528398" y="22214"/>
                  <a:pt x="5536941" y="0"/>
                  <a:pt x="5547480" y="0"/>
                </a:cubicBezTo>
                <a:close/>
                <a:moveTo>
                  <a:pt x="5310991" y="0"/>
                </a:moveTo>
                <a:cubicBezTo>
                  <a:pt x="5321531" y="0"/>
                  <a:pt x="5330074" y="22214"/>
                  <a:pt x="5330074" y="49616"/>
                </a:cubicBezTo>
                <a:lnTo>
                  <a:pt x="5330069" y="49762"/>
                </a:lnTo>
                <a:lnTo>
                  <a:pt x="5330168" y="49655"/>
                </a:lnTo>
                <a:cubicBezTo>
                  <a:pt x="5349544" y="30278"/>
                  <a:pt x="5371294" y="20612"/>
                  <a:pt x="5378746" y="28064"/>
                </a:cubicBezTo>
                <a:cubicBezTo>
                  <a:pt x="5386199" y="35517"/>
                  <a:pt x="5376533" y="57266"/>
                  <a:pt x="5357156" y="76643"/>
                </a:cubicBezTo>
                <a:lnTo>
                  <a:pt x="5357049" y="76742"/>
                </a:lnTo>
                <a:lnTo>
                  <a:pt x="5357195" y="76736"/>
                </a:lnTo>
                <a:cubicBezTo>
                  <a:pt x="5384597" y="76736"/>
                  <a:pt x="5406811" y="85280"/>
                  <a:pt x="5406811" y="95820"/>
                </a:cubicBezTo>
                <a:cubicBezTo>
                  <a:pt x="5406811" y="106359"/>
                  <a:pt x="5384597" y="114903"/>
                  <a:pt x="5357195" y="114903"/>
                </a:cubicBezTo>
                <a:lnTo>
                  <a:pt x="5357045" y="114894"/>
                </a:lnTo>
                <a:lnTo>
                  <a:pt x="5357156" y="114997"/>
                </a:lnTo>
                <a:cubicBezTo>
                  <a:pt x="5376532" y="134373"/>
                  <a:pt x="5386199" y="156122"/>
                  <a:pt x="5378746" y="163575"/>
                </a:cubicBezTo>
                <a:cubicBezTo>
                  <a:pt x="5371294" y="171027"/>
                  <a:pt x="5349545" y="161361"/>
                  <a:pt x="5330168" y="141985"/>
                </a:cubicBezTo>
                <a:lnTo>
                  <a:pt x="5330066" y="141873"/>
                </a:lnTo>
                <a:lnTo>
                  <a:pt x="5330074" y="142023"/>
                </a:lnTo>
                <a:cubicBezTo>
                  <a:pt x="5330074" y="169425"/>
                  <a:pt x="5321531" y="191639"/>
                  <a:pt x="5310991" y="191639"/>
                </a:cubicBezTo>
                <a:cubicBezTo>
                  <a:pt x="5308357" y="191639"/>
                  <a:pt x="5305847" y="190251"/>
                  <a:pt x="5303563" y="187740"/>
                </a:cubicBezTo>
                <a:cubicBezTo>
                  <a:pt x="5296714" y="180208"/>
                  <a:pt x="5291909" y="162575"/>
                  <a:pt x="5291909" y="142023"/>
                </a:cubicBezTo>
                <a:lnTo>
                  <a:pt x="5291917" y="141873"/>
                </a:lnTo>
                <a:lnTo>
                  <a:pt x="5291815" y="141985"/>
                </a:lnTo>
                <a:cubicBezTo>
                  <a:pt x="5272438" y="161361"/>
                  <a:pt x="5250689" y="171028"/>
                  <a:pt x="5243236" y="163575"/>
                </a:cubicBezTo>
                <a:cubicBezTo>
                  <a:pt x="5235784" y="156122"/>
                  <a:pt x="5245450" y="134373"/>
                  <a:pt x="5264827" y="114996"/>
                </a:cubicBezTo>
                <a:lnTo>
                  <a:pt x="5264936" y="114897"/>
                </a:lnTo>
                <a:lnTo>
                  <a:pt x="5264788" y="114903"/>
                </a:lnTo>
                <a:cubicBezTo>
                  <a:pt x="5237386" y="114903"/>
                  <a:pt x="5215172" y="106359"/>
                  <a:pt x="5215172" y="95820"/>
                </a:cubicBezTo>
                <a:cubicBezTo>
                  <a:pt x="5215172" y="85280"/>
                  <a:pt x="5237386" y="76736"/>
                  <a:pt x="5264788" y="76736"/>
                </a:cubicBezTo>
                <a:lnTo>
                  <a:pt x="5264938" y="76745"/>
                </a:lnTo>
                <a:lnTo>
                  <a:pt x="5264827" y="76643"/>
                </a:lnTo>
                <a:cubicBezTo>
                  <a:pt x="5245450" y="57266"/>
                  <a:pt x="5235784" y="35517"/>
                  <a:pt x="5243237" y="28065"/>
                </a:cubicBezTo>
                <a:cubicBezTo>
                  <a:pt x="5250689" y="20612"/>
                  <a:pt x="5272438" y="30278"/>
                  <a:pt x="5291814" y="49655"/>
                </a:cubicBezTo>
                <a:lnTo>
                  <a:pt x="5291913" y="49762"/>
                </a:lnTo>
                <a:lnTo>
                  <a:pt x="5291909" y="49616"/>
                </a:lnTo>
                <a:cubicBezTo>
                  <a:pt x="5291909" y="22214"/>
                  <a:pt x="5300452" y="0"/>
                  <a:pt x="5310991" y="0"/>
                </a:cubicBezTo>
                <a:close/>
                <a:moveTo>
                  <a:pt x="5074502" y="0"/>
                </a:moveTo>
                <a:cubicBezTo>
                  <a:pt x="5085042" y="0"/>
                  <a:pt x="5093585" y="22214"/>
                  <a:pt x="5093585" y="49616"/>
                </a:cubicBezTo>
                <a:lnTo>
                  <a:pt x="5093580" y="49762"/>
                </a:lnTo>
                <a:lnTo>
                  <a:pt x="5093679" y="49655"/>
                </a:lnTo>
                <a:cubicBezTo>
                  <a:pt x="5113055" y="30278"/>
                  <a:pt x="5134805" y="20612"/>
                  <a:pt x="5142257" y="28064"/>
                </a:cubicBezTo>
                <a:cubicBezTo>
                  <a:pt x="5149710" y="35517"/>
                  <a:pt x="5140044" y="57266"/>
                  <a:pt x="5120667" y="76643"/>
                </a:cubicBezTo>
                <a:lnTo>
                  <a:pt x="5120560" y="76742"/>
                </a:lnTo>
                <a:lnTo>
                  <a:pt x="5120706" y="76736"/>
                </a:lnTo>
                <a:cubicBezTo>
                  <a:pt x="5148108" y="76736"/>
                  <a:pt x="5170322" y="85280"/>
                  <a:pt x="5170322" y="95820"/>
                </a:cubicBezTo>
                <a:cubicBezTo>
                  <a:pt x="5170322" y="106359"/>
                  <a:pt x="5148108" y="114903"/>
                  <a:pt x="5120706" y="114903"/>
                </a:cubicBezTo>
                <a:lnTo>
                  <a:pt x="5120556" y="114894"/>
                </a:lnTo>
                <a:lnTo>
                  <a:pt x="5120667" y="114997"/>
                </a:lnTo>
                <a:cubicBezTo>
                  <a:pt x="5140043" y="134373"/>
                  <a:pt x="5149710" y="156122"/>
                  <a:pt x="5142257" y="163575"/>
                </a:cubicBezTo>
                <a:cubicBezTo>
                  <a:pt x="5134805" y="171027"/>
                  <a:pt x="5113056" y="161361"/>
                  <a:pt x="5093679" y="141985"/>
                </a:cubicBezTo>
                <a:lnTo>
                  <a:pt x="5093577" y="141873"/>
                </a:lnTo>
                <a:lnTo>
                  <a:pt x="5093585" y="142023"/>
                </a:lnTo>
                <a:cubicBezTo>
                  <a:pt x="5093585" y="169425"/>
                  <a:pt x="5085042" y="191639"/>
                  <a:pt x="5074502" y="191639"/>
                </a:cubicBezTo>
                <a:cubicBezTo>
                  <a:pt x="5071868" y="191639"/>
                  <a:pt x="5069358" y="190251"/>
                  <a:pt x="5067074" y="187740"/>
                </a:cubicBezTo>
                <a:cubicBezTo>
                  <a:pt x="5060225" y="180208"/>
                  <a:pt x="5055420" y="162575"/>
                  <a:pt x="5055420" y="142023"/>
                </a:cubicBezTo>
                <a:lnTo>
                  <a:pt x="5055428" y="141873"/>
                </a:lnTo>
                <a:lnTo>
                  <a:pt x="5055326" y="141985"/>
                </a:lnTo>
                <a:cubicBezTo>
                  <a:pt x="5035949" y="161361"/>
                  <a:pt x="5014200" y="171028"/>
                  <a:pt x="5006747" y="163575"/>
                </a:cubicBezTo>
                <a:cubicBezTo>
                  <a:pt x="4999295" y="156122"/>
                  <a:pt x="5008961" y="134373"/>
                  <a:pt x="5028338" y="114996"/>
                </a:cubicBezTo>
                <a:lnTo>
                  <a:pt x="5028447" y="114897"/>
                </a:lnTo>
                <a:lnTo>
                  <a:pt x="5028299" y="114903"/>
                </a:lnTo>
                <a:cubicBezTo>
                  <a:pt x="5000897" y="114903"/>
                  <a:pt x="4978683" y="106359"/>
                  <a:pt x="4978683" y="95820"/>
                </a:cubicBezTo>
                <a:cubicBezTo>
                  <a:pt x="4978683" y="85280"/>
                  <a:pt x="5000897" y="76736"/>
                  <a:pt x="5028299" y="76736"/>
                </a:cubicBezTo>
                <a:lnTo>
                  <a:pt x="5028449" y="76745"/>
                </a:lnTo>
                <a:lnTo>
                  <a:pt x="5028338" y="76643"/>
                </a:lnTo>
                <a:cubicBezTo>
                  <a:pt x="5008961" y="57266"/>
                  <a:pt x="4999295" y="35517"/>
                  <a:pt x="5006748" y="28065"/>
                </a:cubicBezTo>
                <a:cubicBezTo>
                  <a:pt x="5014200" y="20612"/>
                  <a:pt x="5035949" y="30278"/>
                  <a:pt x="5055325" y="49655"/>
                </a:cubicBezTo>
                <a:lnTo>
                  <a:pt x="5055424" y="49762"/>
                </a:lnTo>
                <a:lnTo>
                  <a:pt x="5055420" y="49616"/>
                </a:lnTo>
                <a:cubicBezTo>
                  <a:pt x="5055420" y="22214"/>
                  <a:pt x="5063963" y="0"/>
                  <a:pt x="5074502" y="0"/>
                </a:cubicBezTo>
                <a:close/>
                <a:moveTo>
                  <a:pt x="4838012" y="0"/>
                </a:moveTo>
                <a:cubicBezTo>
                  <a:pt x="4848552" y="0"/>
                  <a:pt x="4857095" y="22214"/>
                  <a:pt x="4857095" y="49616"/>
                </a:cubicBezTo>
                <a:lnTo>
                  <a:pt x="4857090" y="49762"/>
                </a:lnTo>
                <a:lnTo>
                  <a:pt x="4857189" y="49655"/>
                </a:lnTo>
                <a:cubicBezTo>
                  <a:pt x="4876565" y="30278"/>
                  <a:pt x="4898315" y="20612"/>
                  <a:pt x="4905767" y="28064"/>
                </a:cubicBezTo>
                <a:cubicBezTo>
                  <a:pt x="4913220" y="35517"/>
                  <a:pt x="4903554" y="57266"/>
                  <a:pt x="4884177" y="76643"/>
                </a:cubicBezTo>
                <a:lnTo>
                  <a:pt x="4884070" y="76742"/>
                </a:lnTo>
                <a:lnTo>
                  <a:pt x="4884216" y="76736"/>
                </a:lnTo>
                <a:cubicBezTo>
                  <a:pt x="4911618" y="76736"/>
                  <a:pt x="4933832" y="85280"/>
                  <a:pt x="4933832" y="95820"/>
                </a:cubicBezTo>
                <a:cubicBezTo>
                  <a:pt x="4933832" y="106359"/>
                  <a:pt x="4911618" y="114903"/>
                  <a:pt x="4884216" y="114903"/>
                </a:cubicBezTo>
                <a:lnTo>
                  <a:pt x="4884066" y="114894"/>
                </a:lnTo>
                <a:lnTo>
                  <a:pt x="4884177" y="114997"/>
                </a:lnTo>
                <a:cubicBezTo>
                  <a:pt x="4903553" y="134373"/>
                  <a:pt x="4913220" y="156122"/>
                  <a:pt x="4905767" y="163575"/>
                </a:cubicBezTo>
                <a:cubicBezTo>
                  <a:pt x="4898315" y="171027"/>
                  <a:pt x="4876566" y="161361"/>
                  <a:pt x="4857189" y="141985"/>
                </a:cubicBezTo>
                <a:lnTo>
                  <a:pt x="4857087" y="141873"/>
                </a:lnTo>
                <a:lnTo>
                  <a:pt x="4857095" y="142023"/>
                </a:lnTo>
                <a:cubicBezTo>
                  <a:pt x="4857095" y="169425"/>
                  <a:pt x="4848552" y="191639"/>
                  <a:pt x="4838012" y="191639"/>
                </a:cubicBezTo>
                <a:cubicBezTo>
                  <a:pt x="4835378" y="191639"/>
                  <a:pt x="4832868" y="190251"/>
                  <a:pt x="4830584" y="187740"/>
                </a:cubicBezTo>
                <a:cubicBezTo>
                  <a:pt x="4823735" y="180208"/>
                  <a:pt x="4818930" y="162575"/>
                  <a:pt x="4818930" y="142023"/>
                </a:cubicBezTo>
                <a:lnTo>
                  <a:pt x="4818938" y="141873"/>
                </a:lnTo>
                <a:lnTo>
                  <a:pt x="4818836" y="141985"/>
                </a:lnTo>
                <a:cubicBezTo>
                  <a:pt x="4799459" y="161361"/>
                  <a:pt x="4777710" y="171028"/>
                  <a:pt x="4770257" y="163575"/>
                </a:cubicBezTo>
                <a:cubicBezTo>
                  <a:pt x="4762805" y="156122"/>
                  <a:pt x="4772471" y="134373"/>
                  <a:pt x="4791848" y="114996"/>
                </a:cubicBezTo>
                <a:lnTo>
                  <a:pt x="4791957" y="114897"/>
                </a:lnTo>
                <a:lnTo>
                  <a:pt x="4791809" y="114903"/>
                </a:lnTo>
                <a:cubicBezTo>
                  <a:pt x="4764407" y="114903"/>
                  <a:pt x="4742193" y="106359"/>
                  <a:pt x="4742193" y="95820"/>
                </a:cubicBezTo>
                <a:cubicBezTo>
                  <a:pt x="4742193" y="85280"/>
                  <a:pt x="4764407" y="76736"/>
                  <a:pt x="4791809" y="76736"/>
                </a:cubicBezTo>
                <a:lnTo>
                  <a:pt x="4791959" y="76745"/>
                </a:lnTo>
                <a:lnTo>
                  <a:pt x="4791848" y="76643"/>
                </a:lnTo>
                <a:cubicBezTo>
                  <a:pt x="4772471" y="57266"/>
                  <a:pt x="4762805" y="35517"/>
                  <a:pt x="4770258" y="28065"/>
                </a:cubicBezTo>
                <a:cubicBezTo>
                  <a:pt x="4777710" y="20612"/>
                  <a:pt x="4799459" y="30278"/>
                  <a:pt x="4818835" y="49655"/>
                </a:cubicBezTo>
                <a:lnTo>
                  <a:pt x="4818934" y="49762"/>
                </a:lnTo>
                <a:lnTo>
                  <a:pt x="4818930" y="49616"/>
                </a:lnTo>
                <a:cubicBezTo>
                  <a:pt x="4818930" y="22214"/>
                  <a:pt x="4827473" y="0"/>
                  <a:pt x="4838012" y="0"/>
                </a:cubicBezTo>
                <a:close/>
                <a:moveTo>
                  <a:pt x="4589108" y="0"/>
                </a:moveTo>
                <a:cubicBezTo>
                  <a:pt x="4599648" y="0"/>
                  <a:pt x="4608191" y="22214"/>
                  <a:pt x="4608191" y="49616"/>
                </a:cubicBezTo>
                <a:lnTo>
                  <a:pt x="4608186" y="49762"/>
                </a:lnTo>
                <a:lnTo>
                  <a:pt x="4608285" y="49655"/>
                </a:lnTo>
                <a:cubicBezTo>
                  <a:pt x="4627661" y="30278"/>
                  <a:pt x="4649411" y="20612"/>
                  <a:pt x="4656863" y="28064"/>
                </a:cubicBezTo>
                <a:cubicBezTo>
                  <a:pt x="4664316" y="35517"/>
                  <a:pt x="4654650" y="57266"/>
                  <a:pt x="4635273" y="76643"/>
                </a:cubicBezTo>
                <a:lnTo>
                  <a:pt x="4635166" y="76742"/>
                </a:lnTo>
                <a:lnTo>
                  <a:pt x="4635312" y="76736"/>
                </a:lnTo>
                <a:cubicBezTo>
                  <a:pt x="4662714" y="76736"/>
                  <a:pt x="4684928" y="85280"/>
                  <a:pt x="4684928" y="95820"/>
                </a:cubicBezTo>
                <a:cubicBezTo>
                  <a:pt x="4684928" y="106359"/>
                  <a:pt x="4662714" y="114903"/>
                  <a:pt x="4635312" y="114903"/>
                </a:cubicBezTo>
                <a:lnTo>
                  <a:pt x="4635162" y="114894"/>
                </a:lnTo>
                <a:lnTo>
                  <a:pt x="4635273" y="114997"/>
                </a:lnTo>
                <a:cubicBezTo>
                  <a:pt x="4654649" y="134373"/>
                  <a:pt x="4664316" y="156122"/>
                  <a:pt x="4656863" y="163575"/>
                </a:cubicBezTo>
                <a:cubicBezTo>
                  <a:pt x="4649411" y="171027"/>
                  <a:pt x="4627662" y="161361"/>
                  <a:pt x="4608285" y="141985"/>
                </a:cubicBezTo>
                <a:lnTo>
                  <a:pt x="4608183" y="141873"/>
                </a:lnTo>
                <a:lnTo>
                  <a:pt x="4608191" y="142023"/>
                </a:lnTo>
                <a:cubicBezTo>
                  <a:pt x="4608191" y="169425"/>
                  <a:pt x="4599648" y="191639"/>
                  <a:pt x="4589108" y="191639"/>
                </a:cubicBezTo>
                <a:cubicBezTo>
                  <a:pt x="4586474" y="191639"/>
                  <a:pt x="4583964" y="190251"/>
                  <a:pt x="4581680" y="187740"/>
                </a:cubicBezTo>
                <a:cubicBezTo>
                  <a:pt x="4574831" y="180208"/>
                  <a:pt x="4570026" y="162575"/>
                  <a:pt x="4570026" y="142023"/>
                </a:cubicBezTo>
                <a:lnTo>
                  <a:pt x="4570034" y="141873"/>
                </a:lnTo>
                <a:lnTo>
                  <a:pt x="4569932" y="141985"/>
                </a:lnTo>
                <a:cubicBezTo>
                  <a:pt x="4550555" y="161361"/>
                  <a:pt x="4528806" y="171028"/>
                  <a:pt x="4521353" y="163575"/>
                </a:cubicBezTo>
                <a:cubicBezTo>
                  <a:pt x="4513901" y="156122"/>
                  <a:pt x="4523567" y="134373"/>
                  <a:pt x="4542944" y="114996"/>
                </a:cubicBezTo>
                <a:lnTo>
                  <a:pt x="4543053" y="114897"/>
                </a:lnTo>
                <a:lnTo>
                  <a:pt x="4542905" y="114903"/>
                </a:lnTo>
                <a:cubicBezTo>
                  <a:pt x="4515503" y="114903"/>
                  <a:pt x="4493289" y="106359"/>
                  <a:pt x="4493289" y="95820"/>
                </a:cubicBezTo>
                <a:cubicBezTo>
                  <a:pt x="4493289" y="85280"/>
                  <a:pt x="4515503" y="76736"/>
                  <a:pt x="4542905" y="76736"/>
                </a:cubicBezTo>
                <a:lnTo>
                  <a:pt x="4543055" y="76745"/>
                </a:lnTo>
                <a:lnTo>
                  <a:pt x="4542944" y="76643"/>
                </a:lnTo>
                <a:cubicBezTo>
                  <a:pt x="4523567" y="57266"/>
                  <a:pt x="4513901" y="35517"/>
                  <a:pt x="4521354" y="28065"/>
                </a:cubicBezTo>
                <a:cubicBezTo>
                  <a:pt x="4528806" y="20612"/>
                  <a:pt x="4550555" y="30278"/>
                  <a:pt x="4569931" y="49655"/>
                </a:cubicBezTo>
                <a:lnTo>
                  <a:pt x="4570030" y="49762"/>
                </a:lnTo>
                <a:lnTo>
                  <a:pt x="4570026" y="49616"/>
                </a:lnTo>
                <a:cubicBezTo>
                  <a:pt x="4570026" y="22214"/>
                  <a:pt x="4578569" y="0"/>
                  <a:pt x="4589108" y="0"/>
                </a:cubicBezTo>
                <a:close/>
                <a:moveTo>
                  <a:pt x="4352623" y="0"/>
                </a:moveTo>
                <a:cubicBezTo>
                  <a:pt x="4363163" y="0"/>
                  <a:pt x="4371706" y="22214"/>
                  <a:pt x="4371706" y="49616"/>
                </a:cubicBezTo>
                <a:lnTo>
                  <a:pt x="4371701" y="49762"/>
                </a:lnTo>
                <a:lnTo>
                  <a:pt x="4371800" y="49655"/>
                </a:lnTo>
                <a:cubicBezTo>
                  <a:pt x="4391176" y="30278"/>
                  <a:pt x="4412926" y="20612"/>
                  <a:pt x="4420378" y="28064"/>
                </a:cubicBezTo>
                <a:cubicBezTo>
                  <a:pt x="4427831" y="35517"/>
                  <a:pt x="4418165" y="57266"/>
                  <a:pt x="4398788" y="76643"/>
                </a:cubicBezTo>
                <a:lnTo>
                  <a:pt x="4398681" y="76742"/>
                </a:lnTo>
                <a:lnTo>
                  <a:pt x="4398827" y="76736"/>
                </a:lnTo>
                <a:cubicBezTo>
                  <a:pt x="4426229" y="76736"/>
                  <a:pt x="4448443" y="85280"/>
                  <a:pt x="4448443" y="95820"/>
                </a:cubicBezTo>
                <a:cubicBezTo>
                  <a:pt x="4448443" y="106359"/>
                  <a:pt x="4426229" y="114903"/>
                  <a:pt x="4398827" y="114903"/>
                </a:cubicBezTo>
                <a:lnTo>
                  <a:pt x="4398677" y="114894"/>
                </a:lnTo>
                <a:lnTo>
                  <a:pt x="4398788" y="114997"/>
                </a:lnTo>
                <a:cubicBezTo>
                  <a:pt x="4418164" y="134373"/>
                  <a:pt x="4427831" y="156122"/>
                  <a:pt x="4420378" y="163575"/>
                </a:cubicBezTo>
                <a:cubicBezTo>
                  <a:pt x="4412926" y="171027"/>
                  <a:pt x="4391177" y="161361"/>
                  <a:pt x="4371800" y="141985"/>
                </a:cubicBezTo>
                <a:lnTo>
                  <a:pt x="4371698" y="141873"/>
                </a:lnTo>
                <a:lnTo>
                  <a:pt x="4371706" y="142023"/>
                </a:lnTo>
                <a:cubicBezTo>
                  <a:pt x="4371706" y="169425"/>
                  <a:pt x="4363163" y="191639"/>
                  <a:pt x="4352623" y="191639"/>
                </a:cubicBezTo>
                <a:cubicBezTo>
                  <a:pt x="4349989" y="191639"/>
                  <a:pt x="4347479" y="190251"/>
                  <a:pt x="4345195" y="187740"/>
                </a:cubicBezTo>
                <a:cubicBezTo>
                  <a:pt x="4338346" y="180208"/>
                  <a:pt x="4333541" y="162575"/>
                  <a:pt x="4333541" y="142023"/>
                </a:cubicBezTo>
                <a:lnTo>
                  <a:pt x="4333549" y="141873"/>
                </a:lnTo>
                <a:lnTo>
                  <a:pt x="4333447" y="141985"/>
                </a:lnTo>
                <a:cubicBezTo>
                  <a:pt x="4314070" y="161361"/>
                  <a:pt x="4292321" y="171028"/>
                  <a:pt x="4284868" y="163575"/>
                </a:cubicBezTo>
                <a:cubicBezTo>
                  <a:pt x="4277416" y="156122"/>
                  <a:pt x="4287082" y="134373"/>
                  <a:pt x="4306459" y="114996"/>
                </a:cubicBezTo>
                <a:lnTo>
                  <a:pt x="4306568" y="114897"/>
                </a:lnTo>
                <a:lnTo>
                  <a:pt x="4306420" y="114903"/>
                </a:lnTo>
                <a:cubicBezTo>
                  <a:pt x="4279018" y="114903"/>
                  <a:pt x="4256804" y="106359"/>
                  <a:pt x="4256804" y="95820"/>
                </a:cubicBezTo>
                <a:cubicBezTo>
                  <a:pt x="4256804" y="85280"/>
                  <a:pt x="4279018" y="76736"/>
                  <a:pt x="4306420" y="76736"/>
                </a:cubicBezTo>
                <a:lnTo>
                  <a:pt x="4306570" y="76745"/>
                </a:lnTo>
                <a:lnTo>
                  <a:pt x="4306459" y="76643"/>
                </a:lnTo>
                <a:cubicBezTo>
                  <a:pt x="4287082" y="57266"/>
                  <a:pt x="4277416" y="35517"/>
                  <a:pt x="4284869" y="28065"/>
                </a:cubicBezTo>
                <a:cubicBezTo>
                  <a:pt x="4292321" y="20612"/>
                  <a:pt x="4314070" y="30278"/>
                  <a:pt x="4333446" y="49655"/>
                </a:cubicBezTo>
                <a:lnTo>
                  <a:pt x="4333545" y="49762"/>
                </a:lnTo>
                <a:lnTo>
                  <a:pt x="4333541" y="49616"/>
                </a:lnTo>
                <a:cubicBezTo>
                  <a:pt x="4333541" y="22214"/>
                  <a:pt x="4342084" y="0"/>
                  <a:pt x="4352623" y="0"/>
                </a:cubicBezTo>
                <a:close/>
                <a:moveTo>
                  <a:pt x="4116133" y="0"/>
                </a:moveTo>
                <a:cubicBezTo>
                  <a:pt x="4126673" y="0"/>
                  <a:pt x="4135216" y="22214"/>
                  <a:pt x="4135216" y="49616"/>
                </a:cubicBezTo>
                <a:lnTo>
                  <a:pt x="4135211" y="49762"/>
                </a:lnTo>
                <a:lnTo>
                  <a:pt x="4135310" y="49655"/>
                </a:lnTo>
                <a:cubicBezTo>
                  <a:pt x="4154686" y="30278"/>
                  <a:pt x="4176436" y="20612"/>
                  <a:pt x="4183888" y="28064"/>
                </a:cubicBezTo>
                <a:cubicBezTo>
                  <a:pt x="4191341" y="35517"/>
                  <a:pt x="4181675" y="57266"/>
                  <a:pt x="4162298" y="76643"/>
                </a:cubicBezTo>
                <a:lnTo>
                  <a:pt x="4162191" y="76742"/>
                </a:lnTo>
                <a:lnTo>
                  <a:pt x="4162337" y="76736"/>
                </a:lnTo>
                <a:cubicBezTo>
                  <a:pt x="4189739" y="76736"/>
                  <a:pt x="4211953" y="85280"/>
                  <a:pt x="4211953" y="95820"/>
                </a:cubicBezTo>
                <a:cubicBezTo>
                  <a:pt x="4211953" y="106359"/>
                  <a:pt x="4189739" y="114903"/>
                  <a:pt x="4162337" y="114903"/>
                </a:cubicBezTo>
                <a:lnTo>
                  <a:pt x="4162187" y="114894"/>
                </a:lnTo>
                <a:lnTo>
                  <a:pt x="4162298" y="114997"/>
                </a:lnTo>
                <a:cubicBezTo>
                  <a:pt x="4181674" y="134373"/>
                  <a:pt x="4191341" y="156122"/>
                  <a:pt x="4183888" y="163575"/>
                </a:cubicBezTo>
                <a:cubicBezTo>
                  <a:pt x="4176436" y="171027"/>
                  <a:pt x="4154687" y="161361"/>
                  <a:pt x="4135310" y="141985"/>
                </a:cubicBezTo>
                <a:lnTo>
                  <a:pt x="4135208" y="141873"/>
                </a:lnTo>
                <a:lnTo>
                  <a:pt x="4135216" y="142023"/>
                </a:lnTo>
                <a:cubicBezTo>
                  <a:pt x="4135216" y="169425"/>
                  <a:pt x="4126673" y="191639"/>
                  <a:pt x="4116133" y="191639"/>
                </a:cubicBezTo>
                <a:cubicBezTo>
                  <a:pt x="4113499" y="191639"/>
                  <a:pt x="4110989" y="190251"/>
                  <a:pt x="4108705" y="187740"/>
                </a:cubicBezTo>
                <a:cubicBezTo>
                  <a:pt x="4101856" y="180208"/>
                  <a:pt x="4097051" y="162575"/>
                  <a:pt x="4097051" y="142023"/>
                </a:cubicBezTo>
                <a:lnTo>
                  <a:pt x="4097059" y="141873"/>
                </a:lnTo>
                <a:lnTo>
                  <a:pt x="4096957" y="141985"/>
                </a:lnTo>
                <a:cubicBezTo>
                  <a:pt x="4077580" y="161361"/>
                  <a:pt x="4055831" y="171028"/>
                  <a:pt x="4048378" y="163575"/>
                </a:cubicBezTo>
                <a:cubicBezTo>
                  <a:pt x="4040926" y="156122"/>
                  <a:pt x="4050592" y="134373"/>
                  <a:pt x="4069969" y="114996"/>
                </a:cubicBezTo>
                <a:lnTo>
                  <a:pt x="4070078" y="114897"/>
                </a:lnTo>
                <a:lnTo>
                  <a:pt x="4069930" y="114903"/>
                </a:lnTo>
                <a:cubicBezTo>
                  <a:pt x="4042528" y="114903"/>
                  <a:pt x="4020314" y="106359"/>
                  <a:pt x="4020314" y="95820"/>
                </a:cubicBezTo>
                <a:cubicBezTo>
                  <a:pt x="4020314" y="85280"/>
                  <a:pt x="4042528" y="76736"/>
                  <a:pt x="4069930" y="76736"/>
                </a:cubicBezTo>
                <a:lnTo>
                  <a:pt x="4070080" y="76745"/>
                </a:lnTo>
                <a:lnTo>
                  <a:pt x="4069969" y="76643"/>
                </a:lnTo>
                <a:cubicBezTo>
                  <a:pt x="4050592" y="57266"/>
                  <a:pt x="4040926" y="35517"/>
                  <a:pt x="4048379" y="28065"/>
                </a:cubicBezTo>
                <a:cubicBezTo>
                  <a:pt x="4055831" y="20612"/>
                  <a:pt x="4077580" y="30278"/>
                  <a:pt x="4096956" y="49655"/>
                </a:cubicBezTo>
                <a:lnTo>
                  <a:pt x="4097055" y="49762"/>
                </a:lnTo>
                <a:lnTo>
                  <a:pt x="4097051" y="49616"/>
                </a:lnTo>
                <a:cubicBezTo>
                  <a:pt x="4097051" y="22214"/>
                  <a:pt x="4105594" y="0"/>
                  <a:pt x="4116133" y="0"/>
                </a:cubicBezTo>
                <a:close/>
                <a:moveTo>
                  <a:pt x="3879649" y="0"/>
                </a:moveTo>
                <a:cubicBezTo>
                  <a:pt x="3890188" y="0"/>
                  <a:pt x="3898732" y="22214"/>
                  <a:pt x="3898732" y="49616"/>
                </a:cubicBezTo>
                <a:lnTo>
                  <a:pt x="3898726" y="49762"/>
                </a:lnTo>
                <a:lnTo>
                  <a:pt x="3898825" y="49655"/>
                </a:lnTo>
                <a:cubicBezTo>
                  <a:pt x="3918202" y="30278"/>
                  <a:pt x="3939951" y="20612"/>
                  <a:pt x="3947404" y="28064"/>
                </a:cubicBezTo>
                <a:cubicBezTo>
                  <a:pt x="3954852" y="35517"/>
                  <a:pt x="3945190" y="57266"/>
                  <a:pt x="3925813" y="76643"/>
                </a:cubicBezTo>
                <a:lnTo>
                  <a:pt x="3925706" y="76742"/>
                </a:lnTo>
                <a:lnTo>
                  <a:pt x="3925852" y="76736"/>
                </a:lnTo>
                <a:cubicBezTo>
                  <a:pt x="3953254" y="76736"/>
                  <a:pt x="3975464" y="85280"/>
                  <a:pt x="3975464" y="95820"/>
                </a:cubicBezTo>
                <a:cubicBezTo>
                  <a:pt x="3975464" y="106359"/>
                  <a:pt x="3953254" y="114903"/>
                  <a:pt x="3925852" y="114903"/>
                </a:cubicBezTo>
                <a:lnTo>
                  <a:pt x="3925702" y="114894"/>
                </a:lnTo>
                <a:lnTo>
                  <a:pt x="3925813" y="114997"/>
                </a:lnTo>
                <a:cubicBezTo>
                  <a:pt x="3945189" y="134373"/>
                  <a:pt x="3954852" y="156122"/>
                  <a:pt x="3947404" y="163575"/>
                </a:cubicBezTo>
                <a:cubicBezTo>
                  <a:pt x="3939951" y="171027"/>
                  <a:pt x="3918202" y="161361"/>
                  <a:pt x="3898826" y="141985"/>
                </a:cubicBezTo>
                <a:lnTo>
                  <a:pt x="3898723" y="141873"/>
                </a:lnTo>
                <a:lnTo>
                  <a:pt x="3898732" y="142023"/>
                </a:lnTo>
                <a:cubicBezTo>
                  <a:pt x="3898732" y="169425"/>
                  <a:pt x="3890188" y="191639"/>
                  <a:pt x="3879649" y="191639"/>
                </a:cubicBezTo>
                <a:cubicBezTo>
                  <a:pt x="3877014" y="191639"/>
                  <a:pt x="3874504" y="190251"/>
                  <a:pt x="3872221" y="187740"/>
                </a:cubicBezTo>
                <a:cubicBezTo>
                  <a:pt x="3865372" y="180208"/>
                  <a:pt x="3860565" y="162575"/>
                  <a:pt x="3860565" y="142023"/>
                </a:cubicBezTo>
                <a:lnTo>
                  <a:pt x="3860575" y="141873"/>
                </a:lnTo>
                <a:lnTo>
                  <a:pt x="3860472" y="141985"/>
                </a:lnTo>
                <a:cubicBezTo>
                  <a:pt x="3841095" y="161361"/>
                  <a:pt x="3819346" y="171028"/>
                  <a:pt x="3811893" y="163575"/>
                </a:cubicBezTo>
                <a:cubicBezTo>
                  <a:pt x="3804441" y="156122"/>
                  <a:pt x="3814107" y="134373"/>
                  <a:pt x="3833484" y="114996"/>
                </a:cubicBezTo>
                <a:lnTo>
                  <a:pt x="3833593" y="114897"/>
                </a:lnTo>
                <a:lnTo>
                  <a:pt x="3833445" y="114903"/>
                </a:lnTo>
                <a:cubicBezTo>
                  <a:pt x="3806043" y="114903"/>
                  <a:pt x="3783829" y="106359"/>
                  <a:pt x="3783829" y="95820"/>
                </a:cubicBezTo>
                <a:cubicBezTo>
                  <a:pt x="3783829" y="85280"/>
                  <a:pt x="3806043" y="76736"/>
                  <a:pt x="3833445" y="76736"/>
                </a:cubicBezTo>
                <a:lnTo>
                  <a:pt x="3833595" y="76745"/>
                </a:lnTo>
                <a:lnTo>
                  <a:pt x="3833484" y="76643"/>
                </a:lnTo>
                <a:cubicBezTo>
                  <a:pt x="3814108" y="57266"/>
                  <a:pt x="3804442" y="35517"/>
                  <a:pt x="3811893" y="28065"/>
                </a:cubicBezTo>
                <a:cubicBezTo>
                  <a:pt x="3819346" y="20612"/>
                  <a:pt x="3841095" y="30278"/>
                  <a:pt x="3860472" y="49655"/>
                </a:cubicBezTo>
                <a:lnTo>
                  <a:pt x="3860571" y="49762"/>
                </a:lnTo>
                <a:lnTo>
                  <a:pt x="3860565" y="49616"/>
                </a:lnTo>
                <a:cubicBezTo>
                  <a:pt x="3860565" y="22214"/>
                  <a:pt x="3869110" y="0"/>
                  <a:pt x="3879649" y="0"/>
                </a:cubicBezTo>
                <a:close/>
                <a:moveTo>
                  <a:pt x="3643160" y="0"/>
                </a:moveTo>
                <a:cubicBezTo>
                  <a:pt x="3653699" y="0"/>
                  <a:pt x="3662243" y="22214"/>
                  <a:pt x="3662243" y="49616"/>
                </a:cubicBezTo>
                <a:lnTo>
                  <a:pt x="3662237" y="49762"/>
                </a:lnTo>
                <a:lnTo>
                  <a:pt x="3662337" y="49655"/>
                </a:lnTo>
                <a:cubicBezTo>
                  <a:pt x="3681713" y="30278"/>
                  <a:pt x="3703462" y="20612"/>
                  <a:pt x="3710914" y="28064"/>
                </a:cubicBezTo>
                <a:cubicBezTo>
                  <a:pt x="3718367" y="35517"/>
                  <a:pt x="3708701" y="57266"/>
                  <a:pt x="3689325" y="76643"/>
                </a:cubicBezTo>
                <a:lnTo>
                  <a:pt x="3689217" y="76742"/>
                </a:lnTo>
                <a:lnTo>
                  <a:pt x="3689364" y="76736"/>
                </a:lnTo>
                <a:cubicBezTo>
                  <a:pt x="3716765" y="76736"/>
                  <a:pt x="3738979" y="85280"/>
                  <a:pt x="3738979" y="95820"/>
                </a:cubicBezTo>
                <a:cubicBezTo>
                  <a:pt x="3738979" y="106359"/>
                  <a:pt x="3716766" y="114903"/>
                  <a:pt x="3689364" y="114903"/>
                </a:cubicBezTo>
                <a:lnTo>
                  <a:pt x="3689214" y="114894"/>
                </a:lnTo>
                <a:lnTo>
                  <a:pt x="3689325" y="114997"/>
                </a:lnTo>
                <a:cubicBezTo>
                  <a:pt x="3708701" y="134373"/>
                  <a:pt x="3718367" y="156122"/>
                  <a:pt x="3710914" y="163575"/>
                </a:cubicBezTo>
                <a:cubicBezTo>
                  <a:pt x="3703462" y="171027"/>
                  <a:pt x="3681714" y="161361"/>
                  <a:pt x="3662337" y="141985"/>
                </a:cubicBezTo>
                <a:lnTo>
                  <a:pt x="3662234" y="141873"/>
                </a:lnTo>
                <a:lnTo>
                  <a:pt x="3662243" y="142023"/>
                </a:lnTo>
                <a:cubicBezTo>
                  <a:pt x="3662243" y="169425"/>
                  <a:pt x="3653699" y="191639"/>
                  <a:pt x="3643160" y="191639"/>
                </a:cubicBezTo>
                <a:cubicBezTo>
                  <a:pt x="3640526" y="191639"/>
                  <a:pt x="3638015" y="190251"/>
                  <a:pt x="3635732" y="187740"/>
                </a:cubicBezTo>
                <a:cubicBezTo>
                  <a:pt x="3628883" y="180208"/>
                  <a:pt x="3624077" y="162575"/>
                  <a:pt x="3624077" y="142023"/>
                </a:cubicBezTo>
                <a:lnTo>
                  <a:pt x="3624086" y="141873"/>
                </a:lnTo>
                <a:lnTo>
                  <a:pt x="3623983" y="141985"/>
                </a:lnTo>
                <a:cubicBezTo>
                  <a:pt x="3604607" y="161361"/>
                  <a:pt x="3582858" y="171028"/>
                  <a:pt x="3575405" y="163575"/>
                </a:cubicBezTo>
                <a:cubicBezTo>
                  <a:pt x="3567952" y="156122"/>
                  <a:pt x="3577619" y="134373"/>
                  <a:pt x="3596995" y="114996"/>
                </a:cubicBezTo>
                <a:lnTo>
                  <a:pt x="3597105" y="114897"/>
                </a:lnTo>
                <a:lnTo>
                  <a:pt x="3596956" y="114903"/>
                </a:lnTo>
                <a:cubicBezTo>
                  <a:pt x="3569555" y="114903"/>
                  <a:pt x="3547340" y="106359"/>
                  <a:pt x="3547340" y="95820"/>
                </a:cubicBezTo>
                <a:cubicBezTo>
                  <a:pt x="3547340" y="85280"/>
                  <a:pt x="3569555" y="76736"/>
                  <a:pt x="3596956" y="76736"/>
                </a:cubicBezTo>
                <a:lnTo>
                  <a:pt x="3597106" y="76745"/>
                </a:lnTo>
                <a:lnTo>
                  <a:pt x="3596995" y="76643"/>
                </a:lnTo>
                <a:cubicBezTo>
                  <a:pt x="3577619" y="57266"/>
                  <a:pt x="3567953" y="35517"/>
                  <a:pt x="3575405" y="28065"/>
                </a:cubicBezTo>
                <a:cubicBezTo>
                  <a:pt x="3582858" y="20612"/>
                  <a:pt x="3604607" y="30278"/>
                  <a:pt x="3623983" y="49655"/>
                </a:cubicBezTo>
                <a:lnTo>
                  <a:pt x="3624082" y="49762"/>
                </a:lnTo>
                <a:lnTo>
                  <a:pt x="3624077" y="49616"/>
                </a:lnTo>
                <a:cubicBezTo>
                  <a:pt x="3624077" y="22214"/>
                  <a:pt x="3632621" y="0"/>
                  <a:pt x="3643160" y="0"/>
                </a:cubicBezTo>
                <a:close/>
                <a:moveTo>
                  <a:pt x="3406671" y="0"/>
                </a:moveTo>
                <a:cubicBezTo>
                  <a:pt x="3417210" y="0"/>
                  <a:pt x="3425753" y="22214"/>
                  <a:pt x="3425753" y="49616"/>
                </a:cubicBezTo>
                <a:lnTo>
                  <a:pt x="3425748" y="49762"/>
                </a:lnTo>
                <a:lnTo>
                  <a:pt x="3425847" y="49655"/>
                </a:lnTo>
                <a:cubicBezTo>
                  <a:pt x="3445224" y="30278"/>
                  <a:pt x="3466972" y="20612"/>
                  <a:pt x="3474425" y="28064"/>
                </a:cubicBezTo>
                <a:cubicBezTo>
                  <a:pt x="3481878" y="35517"/>
                  <a:pt x="3472211" y="57266"/>
                  <a:pt x="3452835" y="76643"/>
                </a:cubicBezTo>
                <a:lnTo>
                  <a:pt x="3452728" y="76742"/>
                </a:lnTo>
                <a:lnTo>
                  <a:pt x="3452874" y="76736"/>
                </a:lnTo>
                <a:cubicBezTo>
                  <a:pt x="3480276" y="76736"/>
                  <a:pt x="3502490" y="85280"/>
                  <a:pt x="3502490" y="95820"/>
                </a:cubicBezTo>
                <a:cubicBezTo>
                  <a:pt x="3502490" y="106359"/>
                  <a:pt x="3480276" y="114903"/>
                  <a:pt x="3452874" y="114903"/>
                </a:cubicBezTo>
                <a:lnTo>
                  <a:pt x="3452724" y="114894"/>
                </a:lnTo>
                <a:lnTo>
                  <a:pt x="3452835" y="114997"/>
                </a:lnTo>
                <a:cubicBezTo>
                  <a:pt x="3472211" y="134373"/>
                  <a:pt x="3481877" y="156122"/>
                  <a:pt x="3474425" y="163575"/>
                </a:cubicBezTo>
                <a:cubicBezTo>
                  <a:pt x="3466972" y="171027"/>
                  <a:pt x="3445224" y="161361"/>
                  <a:pt x="3425847" y="141985"/>
                </a:cubicBezTo>
                <a:lnTo>
                  <a:pt x="3425745" y="141873"/>
                </a:lnTo>
                <a:lnTo>
                  <a:pt x="3425753" y="142023"/>
                </a:lnTo>
                <a:cubicBezTo>
                  <a:pt x="3425753" y="169425"/>
                  <a:pt x="3417210" y="191639"/>
                  <a:pt x="3406671" y="191639"/>
                </a:cubicBezTo>
                <a:cubicBezTo>
                  <a:pt x="3404036" y="191639"/>
                  <a:pt x="3401525" y="190251"/>
                  <a:pt x="3399242" y="187740"/>
                </a:cubicBezTo>
                <a:cubicBezTo>
                  <a:pt x="3392393" y="180208"/>
                  <a:pt x="3387588" y="162575"/>
                  <a:pt x="3387588" y="142023"/>
                </a:cubicBezTo>
                <a:lnTo>
                  <a:pt x="3387596" y="141873"/>
                </a:lnTo>
                <a:lnTo>
                  <a:pt x="3387494" y="141985"/>
                </a:lnTo>
                <a:cubicBezTo>
                  <a:pt x="3368117" y="161361"/>
                  <a:pt x="3346368" y="171028"/>
                  <a:pt x="3338915" y="163575"/>
                </a:cubicBezTo>
                <a:cubicBezTo>
                  <a:pt x="3331463" y="156122"/>
                  <a:pt x="3341129" y="134373"/>
                  <a:pt x="3360505" y="114996"/>
                </a:cubicBezTo>
                <a:lnTo>
                  <a:pt x="3360615" y="114897"/>
                </a:lnTo>
                <a:lnTo>
                  <a:pt x="3360467" y="114903"/>
                </a:lnTo>
                <a:cubicBezTo>
                  <a:pt x="3333065" y="114903"/>
                  <a:pt x="3310851" y="106359"/>
                  <a:pt x="3310851" y="95820"/>
                </a:cubicBezTo>
                <a:cubicBezTo>
                  <a:pt x="3310851" y="85280"/>
                  <a:pt x="3333065" y="76736"/>
                  <a:pt x="3360467" y="76736"/>
                </a:cubicBezTo>
                <a:lnTo>
                  <a:pt x="3360617" y="76745"/>
                </a:lnTo>
                <a:lnTo>
                  <a:pt x="3360506" y="76643"/>
                </a:lnTo>
                <a:cubicBezTo>
                  <a:pt x="3341130" y="57266"/>
                  <a:pt x="3331463" y="35517"/>
                  <a:pt x="3338915" y="28065"/>
                </a:cubicBezTo>
                <a:cubicBezTo>
                  <a:pt x="3346368" y="20612"/>
                  <a:pt x="3368117" y="30278"/>
                  <a:pt x="3387494" y="49655"/>
                </a:cubicBezTo>
                <a:lnTo>
                  <a:pt x="3387593" y="49762"/>
                </a:lnTo>
                <a:lnTo>
                  <a:pt x="3387588" y="49616"/>
                </a:lnTo>
                <a:cubicBezTo>
                  <a:pt x="3387588" y="22214"/>
                  <a:pt x="3396131" y="0"/>
                  <a:pt x="3406671" y="0"/>
                </a:cubicBezTo>
                <a:close/>
                <a:moveTo>
                  <a:pt x="3170182" y="0"/>
                </a:moveTo>
                <a:cubicBezTo>
                  <a:pt x="3180721" y="0"/>
                  <a:pt x="3189264" y="22214"/>
                  <a:pt x="3189264" y="49616"/>
                </a:cubicBezTo>
                <a:lnTo>
                  <a:pt x="3189259" y="49762"/>
                </a:lnTo>
                <a:lnTo>
                  <a:pt x="3189358" y="49655"/>
                </a:lnTo>
                <a:cubicBezTo>
                  <a:pt x="3208734" y="30278"/>
                  <a:pt x="3230484" y="20612"/>
                  <a:pt x="3237936" y="28064"/>
                </a:cubicBezTo>
                <a:cubicBezTo>
                  <a:pt x="3245388" y="35517"/>
                  <a:pt x="3235723" y="57266"/>
                  <a:pt x="3216345" y="76643"/>
                </a:cubicBezTo>
                <a:lnTo>
                  <a:pt x="3216239" y="76742"/>
                </a:lnTo>
                <a:lnTo>
                  <a:pt x="3216385" y="76736"/>
                </a:lnTo>
                <a:cubicBezTo>
                  <a:pt x="3243786" y="76736"/>
                  <a:pt x="3266001" y="85280"/>
                  <a:pt x="3266001" y="95820"/>
                </a:cubicBezTo>
                <a:cubicBezTo>
                  <a:pt x="3266001" y="106359"/>
                  <a:pt x="3243786" y="114903"/>
                  <a:pt x="3216385" y="114903"/>
                </a:cubicBezTo>
                <a:lnTo>
                  <a:pt x="3216235" y="114894"/>
                </a:lnTo>
                <a:lnTo>
                  <a:pt x="3216345" y="114997"/>
                </a:lnTo>
                <a:cubicBezTo>
                  <a:pt x="3235722" y="134373"/>
                  <a:pt x="3245388" y="156122"/>
                  <a:pt x="3237936" y="163575"/>
                </a:cubicBezTo>
                <a:cubicBezTo>
                  <a:pt x="3230484" y="171027"/>
                  <a:pt x="3208735" y="161361"/>
                  <a:pt x="3189358" y="141985"/>
                </a:cubicBezTo>
                <a:lnTo>
                  <a:pt x="3189256" y="141873"/>
                </a:lnTo>
                <a:lnTo>
                  <a:pt x="3189264" y="142023"/>
                </a:lnTo>
                <a:cubicBezTo>
                  <a:pt x="3189264" y="169425"/>
                  <a:pt x="3180721" y="191639"/>
                  <a:pt x="3170182" y="191639"/>
                </a:cubicBezTo>
                <a:cubicBezTo>
                  <a:pt x="3167547" y="191639"/>
                  <a:pt x="3165037" y="190251"/>
                  <a:pt x="3162753" y="187740"/>
                </a:cubicBezTo>
                <a:cubicBezTo>
                  <a:pt x="3155904" y="180208"/>
                  <a:pt x="3151099" y="162575"/>
                  <a:pt x="3151099" y="142023"/>
                </a:cubicBezTo>
                <a:lnTo>
                  <a:pt x="3151107" y="141873"/>
                </a:lnTo>
                <a:lnTo>
                  <a:pt x="3151005" y="141985"/>
                </a:lnTo>
                <a:cubicBezTo>
                  <a:pt x="3131628" y="161361"/>
                  <a:pt x="3109879" y="171028"/>
                  <a:pt x="3102426" y="163575"/>
                </a:cubicBezTo>
                <a:cubicBezTo>
                  <a:pt x="3094973" y="156122"/>
                  <a:pt x="3104640" y="134373"/>
                  <a:pt x="3124017" y="114996"/>
                </a:cubicBezTo>
                <a:lnTo>
                  <a:pt x="3124126" y="114897"/>
                </a:lnTo>
                <a:lnTo>
                  <a:pt x="3123978" y="114903"/>
                </a:lnTo>
                <a:cubicBezTo>
                  <a:pt x="3096576" y="114903"/>
                  <a:pt x="3074362" y="106359"/>
                  <a:pt x="3074362" y="95820"/>
                </a:cubicBezTo>
                <a:cubicBezTo>
                  <a:pt x="3074362" y="85280"/>
                  <a:pt x="3096576" y="76736"/>
                  <a:pt x="3123978" y="76736"/>
                </a:cubicBezTo>
                <a:lnTo>
                  <a:pt x="3124128" y="76745"/>
                </a:lnTo>
                <a:lnTo>
                  <a:pt x="3124017" y="76643"/>
                </a:lnTo>
                <a:cubicBezTo>
                  <a:pt x="3104641" y="57266"/>
                  <a:pt x="3094974" y="35517"/>
                  <a:pt x="3102427" y="28065"/>
                </a:cubicBezTo>
                <a:cubicBezTo>
                  <a:pt x="3109879" y="20612"/>
                  <a:pt x="3131628" y="30278"/>
                  <a:pt x="3151005" y="49655"/>
                </a:cubicBezTo>
                <a:lnTo>
                  <a:pt x="3151104" y="49762"/>
                </a:lnTo>
                <a:lnTo>
                  <a:pt x="3151099" y="49616"/>
                </a:lnTo>
                <a:cubicBezTo>
                  <a:pt x="3151099" y="22214"/>
                  <a:pt x="3159643" y="0"/>
                  <a:pt x="3170182" y="0"/>
                </a:cubicBezTo>
                <a:close/>
                <a:moveTo>
                  <a:pt x="2933693" y="0"/>
                </a:moveTo>
                <a:cubicBezTo>
                  <a:pt x="2944232" y="0"/>
                  <a:pt x="2952775" y="22214"/>
                  <a:pt x="2952775" y="49616"/>
                </a:cubicBezTo>
                <a:lnTo>
                  <a:pt x="2952770" y="49762"/>
                </a:lnTo>
                <a:lnTo>
                  <a:pt x="2952869" y="49655"/>
                </a:lnTo>
                <a:cubicBezTo>
                  <a:pt x="2972245" y="30278"/>
                  <a:pt x="2993994" y="20612"/>
                  <a:pt x="3001447" y="28064"/>
                </a:cubicBezTo>
                <a:cubicBezTo>
                  <a:pt x="3008900" y="35517"/>
                  <a:pt x="2999234" y="57266"/>
                  <a:pt x="2979857" y="76643"/>
                </a:cubicBezTo>
                <a:lnTo>
                  <a:pt x="2979750" y="76742"/>
                </a:lnTo>
                <a:lnTo>
                  <a:pt x="2979897" y="76736"/>
                </a:lnTo>
                <a:cubicBezTo>
                  <a:pt x="3007298" y="76736"/>
                  <a:pt x="3029512" y="85280"/>
                  <a:pt x="3029512" y="95820"/>
                </a:cubicBezTo>
                <a:cubicBezTo>
                  <a:pt x="3029512" y="106359"/>
                  <a:pt x="3007298" y="114903"/>
                  <a:pt x="2979897" y="114903"/>
                </a:cubicBezTo>
                <a:lnTo>
                  <a:pt x="2979746" y="114894"/>
                </a:lnTo>
                <a:lnTo>
                  <a:pt x="2979857" y="114997"/>
                </a:lnTo>
                <a:cubicBezTo>
                  <a:pt x="2999234" y="134373"/>
                  <a:pt x="3008900" y="156122"/>
                  <a:pt x="3001447" y="163575"/>
                </a:cubicBezTo>
                <a:cubicBezTo>
                  <a:pt x="2993994" y="171027"/>
                  <a:pt x="2972245" y="161361"/>
                  <a:pt x="2952869" y="141985"/>
                </a:cubicBezTo>
                <a:lnTo>
                  <a:pt x="2952766" y="141873"/>
                </a:lnTo>
                <a:lnTo>
                  <a:pt x="2952775" y="142023"/>
                </a:lnTo>
                <a:cubicBezTo>
                  <a:pt x="2952775" y="169425"/>
                  <a:pt x="2944232" y="191639"/>
                  <a:pt x="2933693" y="191639"/>
                </a:cubicBezTo>
                <a:cubicBezTo>
                  <a:pt x="2931058" y="191639"/>
                  <a:pt x="2928548" y="190251"/>
                  <a:pt x="2926265" y="187740"/>
                </a:cubicBezTo>
                <a:cubicBezTo>
                  <a:pt x="2919416" y="180208"/>
                  <a:pt x="2914610" y="162575"/>
                  <a:pt x="2914610" y="142023"/>
                </a:cubicBezTo>
                <a:lnTo>
                  <a:pt x="2914618" y="141873"/>
                </a:lnTo>
                <a:lnTo>
                  <a:pt x="2914516" y="141985"/>
                </a:lnTo>
                <a:cubicBezTo>
                  <a:pt x="2895139" y="161361"/>
                  <a:pt x="2873390" y="171028"/>
                  <a:pt x="2865938" y="163575"/>
                </a:cubicBezTo>
                <a:cubicBezTo>
                  <a:pt x="2858485" y="156122"/>
                  <a:pt x="2868150" y="134373"/>
                  <a:pt x="2887527" y="114996"/>
                </a:cubicBezTo>
                <a:lnTo>
                  <a:pt x="2887637" y="114897"/>
                </a:lnTo>
                <a:lnTo>
                  <a:pt x="2887488" y="114903"/>
                </a:lnTo>
                <a:cubicBezTo>
                  <a:pt x="2860087" y="114903"/>
                  <a:pt x="2837873" y="106359"/>
                  <a:pt x="2837873" y="95820"/>
                </a:cubicBezTo>
                <a:cubicBezTo>
                  <a:pt x="2837873" y="85280"/>
                  <a:pt x="2860087" y="76736"/>
                  <a:pt x="2887488" y="76736"/>
                </a:cubicBezTo>
                <a:lnTo>
                  <a:pt x="2887639" y="76745"/>
                </a:lnTo>
                <a:lnTo>
                  <a:pt x="2887527" y="76643"/>
                </a:lnTo>
                <a:cubicBezTo>
                  <a:pt x="2868151" y="57266"/>
                  <a:pt x="2858485" y="35517"/>
                  <a:pt x="2865938" y="28065"/>
                </a:cubicBezTo>
                <a:cubicBezTo>
                  <a:pt x="2873390" y="20612"/>
                  <a:pt x="2895139" y="30278"/>
                  <a:pt x="2914516" y="49655"/>
                </a:cubicBezTo>
                <a:lnTo>
                  <a:pt x="2914614" y="49762"/>
                </a:lnTo>
                <a:lnTo>
                  <a:pt x="2914610" y="49616"/>
                </a:lnTo>
                <a:cubicBezTo>
                  <a:pt x="2914610" y="22214"/>
                  <a:pt x="2923153" y="0"/>
                  <a:pt x="2933693" y="0"/>
                </a:cubicBezTo>
                <a:close/>
                <a:moveTo>
                  <a:pt x="2697204" y="0"/>
                </a:moveTo>
                <a:cubicBezTo>
                  <a:pt x="2707743" y="0"/>
                  <a:pt x="2716286" y="22214"/>
                  <a:pt x="2716286" y="49616"/>
                </a:cubicBezTo>
                <a:lnTo>
                  <a:pt x="2716281" y="49762"/>
                </a:lnTo>
                <a:lnTo>
                  <a:pt x="2716380" y="49655"/>
                </a:lnTo>
                <a:cubicBezTo>
                  <a:pt x="2735757" y="30278"/>
                  <a:pt x="2757506" y="20612"/>
                  <a:pt x="2764959" y="28064"/>
                </a:cubicBezTo>
                <a:cubicBezTo>
                  <a:pt x="2772411" y="35517"/>
                  <a:pt x="2762745" y="57266"/>
                  <a:pt x="2743368" y="76643"/>
                </a:cubicBezTo>
                <a:lnTo>
                  <a:pt x="2743261" y="76742"/>
                </a:lnTo>
                <a:lnTo>
                  <a:pt x="2743407" y="76736"/>
                </a:lnTo>
                <a:cubicBezTo>
                  <a:pt x="2770809" y="76736"/>
                  <a:pt x="2793023" y="85280"/>
                  <a:pt x="2793023" y="95820"/>
                </a:cubicBezTo>
                <a:cubicBezTo>
                  <a:pt x="2793023" y="106359"/>
                  <a:pt x="2770809" y="114903"/>
                  <a:pt x="2743407" y="114903"/>
                </a:cubicBezTo>
                <a:lnTo>
                  <a:pt x="2743258" y="114894"/>
                </a:lnTo>
                <a:lnTo>
                  <a:pt x="2743368" y="114997"/>
                </a:lnTo>
                <a:cubicBezTo>
                  <a:pt x="2762744" y="134373"/>
                  <a:pt x="2772410" y="156122"/>
                  <a:pt x="2764959" y="163575"/>
                </a:cubicBezTo>
                <a:cubicBezTo>
                  <a:pt x="2757506" y="171027"/>
                  <a:pt x="2735757" y="161361"/>
                  <a:pt x="2716380" y="141985"/>
                </a:cubicBezTo>
                <a:lnTo>
                  <a:pt x="2716278" y="141873"/>
                </a:lnTo>
                <a:lnTo>
                  <a:pt x="2716286" y="142023"/>
                </a:lnTo>
                <a:cubicBezTo>
                  <a:pt x="2716286" y="169425"/>
                  <a:pt x="2707743" y="191639"/>
                  <a:pt x="2697204" y="191639"/>
                </a:cubicBezTo>
                <a:cubicBezTo>
                  <a:pt x="2694569" y="191639"/>
                  <a:pt x="2692059" y="190251"/>
                  <a:pt x="2689776" y="187740"/>
                </a:cubicBezTo>
                <a:cubicBezTo>
                  <a:pt x="2682926" y="180208"/>
                  <a:pt x="2678121" y="162575"/>
                  <a:pt x="2678121" y="142023"/>
                </a:cubicBezTo>
                <a:lnTo>
                  <a:pt x="2678130" y="141873"/>
                </a:lnTo>
                <a:lnTo>
                  <a:pt x="2678027" y="141985"/>
                </a:lnTo>
                <a:cubicBezTo>
                  <a:pt x="2658651" y="161361"/>
                  <a:pt x="2636901" y="171028"/>
                  <a:pt x="2629449" y="163575"/>
                </a:cubicBezTo>
                <a:cubicBezTo>
                  <a:pt x="2621996" y="156122"/>
                  <a:pt x="2631662" y="134373"/>
                  <a:pt x="2651039" y="114996"/>
                </a:cubicBezTo>
                <a:lnTo>
                  <a:pt x="2651149" y="114897"/>
                </a:lnTo>
                <a:lnTo>
                  <a:pt x="2651000" y="114903"/>
                </a:lnTo>
                <a:cubicBezTo>
                  <a:pt x="2623598" y="114903"/>
                  <a:pt x="2601384" y="106359"/>
                  <a:pt x="2601384" y="95820"/>
                </a:cubicBezTo>
                <a:cubicBezTo>
                  <a:pt x="2601384" y="85280"/>
                  <a:pt x="2623598" y="76736"/>
                  <a:pt x="2651000" y="76736"/>
                </a:cubicBezTo>
                <a:lnTo>
                  <a:pt x="2651150" y="76745"/>
                </a:lnTo>
                <a:lnTo>
                  <a:pt x="2651039" y="76643"/>
                </a:lnTo>
                <a:cubicBezTo>
                  <a:pt x="2631663" y="57266"/>
                  <a:pt x="2621996" y="35517"/>
                  <a:pt x="2629449" y="28065"/>
                </a:cubicBezTo>
                <a:cubicBezTo>
                  <a:pt x="2636901" y="20612"/>
                  <a:pt x="2658651" y="30278"/>
                  <a:pt x="2678027" y="49655"/>
                </a:cubicBezTo>
                <a:lnTo>
                  <a:pt x="2678126" y="49762"/>
                </a:lnTo>
                <a:lnTo>
                  <a:pt x="2678121" y="49616"/>
                </a:lnTo>
                <a:cubicBezTo>
                  <a:pt x="2678121" y="22214"/>
                  <a:pt x="2686665" y="0"/>
                  <a:pt x="2697204" y="0"/>
                </a:cubicBezTo>
                <a:close/>
                <a:moveTo>
                  <a:pt x="2460714" y="0"/>
                </a:moveTo>
                <a:cubicBezTo>
                  <a:pt x="2471253" y="0"/>
                  <a:pt x="2479797" y="22214"/>
                  <a:pt x="2479797" y="49616"/>
                </a:cubicBezTo>
                <a:lnTo>
                  <a:pt x="2479792" y="49762"/>
                </a:lnTo>
                <a:lnTo>
                  <a:pt x="2479891" y="49655"/>
                </a:lnTo>
                <a:cubicBezTo>
                  <a:pt x="2499267" y="30278"/>
                  <a:pt x="2521016" y="20612"/>
                  <a:pt x="2528469" y="28064"/>
                </a:cubicBezTo>
                <a:cubicBezTo>
                  <a:pt x="2535921" y="35517"/>
                  <a:pt x="2526255" y="57266"/>
                  <a:pt x="2506879" y="76643"/>
                </a:cubicBezTo>
                <a:lnTo>
                  <a:pt x="2506771" y="76742"/>
                </a:lnTo>
                <a:lnTo>
                  <a:pt x="2506918" y="76736"/>
                </a:lnTo>
                <a:cubicBezTo>
                  <a:pt x="2534319" y="76736"/>
                  <a:pt x="2556534" y="85280"/>
                  <a:pt x="2556534" y="95820"/>
                </a:cubicBezTo>
                <a:cubicBezTo>
                  <a:pt x="2556534" y="106359"/>
                  <a:pt x="2534320" y="114903"/>
                  <a:pt x="2506918" y="114903"/>
                </a:cubicBezTo>
                <a:lnTo>
                  <a:pt x="2506768" y="114894"/>
                </a:lnTo>
                <a:lnTo>
                  <a:pt x="2506879" y="114997"/>
                </a:lnTo>
                <a:cubicBezTo>
                  <a:pt x="2526255" y="134373"/>
                  <a:pt x="2535921" y="156122"/>
                  <a:pt x="2528469" y="163575"/>
                </a:cubicBezTo>
                <a:cubicBezTo>
                  <a:pt x="2521016" y="171027"/>
                  <a:pt x="2499268" y="161361"/>
                  <a:pt x="2479891" y="141985"/>
                </a:cubicBezTo>
                <a:lnTo>
                  <a:pt x="2479788" y="141873"/>
                </a:lnTo>
                <a:lnTo>
                  <a:pt x="2479797" y="142023"/>
                </a:lnTo>
                <a:cubicBezTo>
                  <a:pt x="2479797" y="169425"/>
                  <a:pt x="2471253" y="191639"/>
                  <a:pt x="2460714" y="191639"/>
                </a:cubicBezTo>
                <a:cubicBezTo>
                  <a:pt x="2458080" y="191639"/>
                  <a:pt x="2455569" y="190251"/>
                  <a:pt x="2453286" y="187740"/>
                </a:cubicBezTo>
                <a:cubicBezTo>
                  <a:pt x="2446437" y="180208"/>
                  <a:pt x="2441631" y="162575"/>
                  <a:pt x="2441631" y="142023"/>
                </a:cubicBezTo>
                <a:lnTo>
                  <a:pt x="2441640" y="141873"/>
                </a:lnTo>
                <a:lnTo>
                  <a:pt x="2441538" y="141985"/>
                </a:lnTo>
                <a:cubicBezTo>
                  <a:pt x="2422161" y="161361"/>
                  <a:pt x="2400412" y="171028"/>
                  <a:pt x="2392959" y="163575"/>
                </a:cubicBezTo>
                <a:cubicBezTo>
                  <a:pt x="2385507" y="156122"/>
                  <a:pt x="2395173" y="134373"/>
                  <a:pt x="2414549" y="114996"/>
                </a:cubicBezTo>
                <a:lnTo>
                  <a:pt x="2414659" y="114897"/>
                </a:lnTo>
                <a:lnTo>
                  <a:pt x="2414511" y="114903"/>
                </a:lnTo>
                <a:cubicBezTo>
                  <a:pt x="2387109" y="114903"/>
                  <a:pt x="2364895" y="106359"/>
                  <a:pt x="2364895" y="95820"/>
                </a:cubicBezTo>
                <a:cubicBezTo>
                  <a:pt x="2364895" y="85280"/>
                  <a:pt x="2387109" y="76736"/>
                  <a:pt x="2414511" y="76736"/>
                </a:cubicBezTo>
                <a:lnTo>
                  <a:pt x="2414661" y="76745"/>
                </a:lnTo>
                <a:lnTo>
                  <a:pt x="2414550" y="76643"/>
                </a:lnTo>
                <a:cubicBezTo>
                  <a:pt x="2395174" y="57266"/>
                  <a:pt x="2385507" y="35517"/>
                  <a:pt x="2392960" y="28065"/>
                </a:cubicBezTo>
                <a:cubicBezTo>
                  <a:pt x="2400412" y="20612"/>
                  <a:pt x="2422161" y="30278"/>
                  <a:pt x="2441538" y="49655"/>
                </a:cubicBezTo>
                <a:lnTo>
                  <a:pt x="2441637" y="49762"/>
                </a:lnTo>
                <a:lnTo>
                  <a:pt x="2441631" y="49616"/>
                </a:lnTo>
                <a:cubicBezTo>
                  <a:pt x="2441631" y="22214"/>
                  <a:pt x="2450175" y="0"/>
                  <a:pt x="2460714" y="0"/>
                </a:cubicBezTo>
                <a:close/>
                <a:moveTo>
                  <a:pt x="2224226" y="0"/>
                </a:moveTo>
                <a:cubicBezTo>
                  <a:pt x="2234765" y="0"/>
                  <a:pt x="2243309" y="22214"/>
                  <a:pt x="2243309" y="49616"/>
                </a:cubicBezTo>
                <a:lnTo>
                  <a:pt x="2243304" y="49762"/>
                </a:lnTo>
                <a:lnTo>
                  <a:pt x="2243403" y="49655"/>
                </a:lnTo>
                <a:cubicBezTo>
                  <a:pt x="2262779" y="30278"/>
                  <a:pt x="2284528" y="20612"/>
                  <a:pt x="2291981" y="28064"/>
                </a:cubicBezTo>
                <a:cubicBezTo>
                  <a:pt x="2299433" y="35517"/>
                  <a:pt x="2289767" y="57266"/>
                  <a:pt x="2270390" y="76643"/>
                </a:cubicBezTo>
                <a:lnTo>
                  <a:pt x="2270283" y="76742"/>
                </a:lnTo>
                <a:lnTo>
                  <a:pt x="2270429" y="76736"/>
                </a:lnTo>
                <a:cubicBezTo>
                  <a:pt x="2297831" y="76736"/>
                  <a:pt x="2320045" y="85280"/>
                  <a:pt x="2320045" y="95820"/>
                </a:cubicBezTo>
                <a:cubicBezTo>
                  <a:pt x="2320045" y="106359"/>
                  <a:pt x="2297832" y="114903"/>
                  <a:pt x="2270429" y="114903"/>
                </a:cubicBezTo>
                <a:lnTo>
                  <a:pt x="2270279" y="114894"/>
                </a:lnTo>
                <a:lnTo>
                  <a:pt x="2270390" y="114997"/>
                </a:lnTo>
                <a:cubicBezTo>
                  <a:pt x="2289767" y="134373"/>
                  <a:pt x="2299433" y="156122"/>
                  <a:pt x="2291981" y="163575"/>
                </a:cubicBezTo>
                <a:cubicBezTo>
                  <a:pt x="2284528" y="171027"/>
                  <a:pt x="2262779" y="161361"/>
                  <a:pt x="2243403" y="141985"/>
                </a:cubicBezTo>
                <a:lnTo>
                  <a:pt x="2243300" y="141873"/>
                </a:lnTo>
                <a:lnTo>
                  <a:pt x="2243309" y="142023"/>
                </a:lnTo>
                <a:cubicBezTo>
                  <a:pt x="2243309" y="169425"/>
                  <a:pt x="2234765" y="191639"/>
                  <a:pt x="2224226" y="191639"/>
                </a:cubicBezTo>
                <a:cubicBezTo>
                  <a:pt x="2221592" y="191639"/>
                  <a:pt x="2219081" y="190251"/>
                  <a:pt x="2216798" y="187740"/>
                </a:cubicBezTo>
                <a:cubicBezTo>
                  <a:pt x="2209949" y="180208"/>
                  <a:pt x="2205143" y="162575"/>
                  <a:pt x="2205143" y="142023"/>
                </a:cubicBezTo>
                <a:lnTo>
                  <a:pt x="2205152" y="141873"/>
                </a:lnTo>
                <a:lnTo>
                  <a:pt x="2205049" y="141985"/>
                </a:lnTo>
                <a:cubicBezTo>
                  <a:pt x="2185673" y="161361"/>
                  <a:pt x="2163924" y="171028"/>
                  <a:pt x="2156471" y="163575"/>
                </a:cubicBezTo>
                <a:cubicBezTo>
                  <a:pt x="2149019" y="156122"/>
                  <a:pt x="2158685" y="134373"/>
                  <a:pt x="2178061" y="114996"/>
                </a:cubicBezTo>
                <a:lnTo>
                  <a:pt x="2178171" y="114897"/>
                </a:lnTo>
                <a:lnTo>
                  <a:pt x="2178022" y="114903"/>
                </a:lnTo>
                <a:cubicBezTo>
                  <a:pt x="2150621" y="114903"/>
                  <a:pt x="2128407" y="106359"/>
                  <a:pt x="2128407" y="95820"/>
                </a:cubicBezTo>
                <a:cubicBezTo>
                  <a:pt x="2128407" y="85280"/>
                  <a:pt x="2150621" y="76736"/>
                  <a:pt x="2178022" y="76736"/>
                </a:cubicBezTo>
                <a:lnTo>
                  <a:pt x="2178172" y="76745"/>
                </a:lnTo>
                <a:lnTo>
                  <a:pt x="2178062" y="76643"/>
                </a:lnTo>
                <a:cubicBezTo>
                  <a:pt x="2158685" y="57266"/>
                  <a:pt x="2149019" y="35517"/>
                  <a:pt x="2156471" y="28065"/>
                </a:cubicBezTo>
                <a:cubicBezTo>
                  <a:pt x="2163924" y="20612"/>
                  <a:pt x="2185673" y="30278"/>
                  <a:pt x="2205049" y="49655"/>
                </a:cubicBezTo>
                <a:lnTo>
                  <a:pt x="2205148" y="49762"/>
                </a:lnTo>
                <a:lnTo>
                  <a:pt x="2205143" y="49616"/>
                </a:lnTo>
                <a:cubicBezTo>
                  <a:pt x="2205143" y="22214"/>
                  <a:pt x="2213687" y="0"/>
                  <a:pt x="2224226" y="0"/>
                </a:cubicBezTo>
                <a:close/>
                <a:moveTo>
                  <a:pt x="1987738" y="0"/>
                </a:moveTo>
                <a:cubicBezTo>
                  <a:pt x="1998277" y="0"/>
                  <a:pt x="2006821" y="22214"/>
                  <a:pt x="2006821" y="49616"/>
                </a:cubicBezTo>
                <a:lnTo>
                  <a:pt x="2006815" y="49762"/>
                </a:lnTo>
                <a:lnTo>
                  <a:pt x="2006915" y="49655"/>
                </a:lnTo>
                <a:cubicBezTo>
                  <a:pt x="2026291" y="30278"/>
                  <a:pt x="2048040" y="20612"/>
                  <a:pt x="2055492" y="28064"/>
                </a:cubicBezTo>
                <a:cubicBezTo>
                  <a:pt x="2062946" y="35517"/>
                  <a:pt x="2053279" y="57266"/>
                  <a:pt x="2033902" y="76643"/>
                </a:cubicBezTo>
                <a:lnTo>
                  <a:pt x="2033796" y="76742"/>
                </a:lnTo>
                <a:lnTo>
                  <a:pt x="2033941" y="76736"/>
                </a:lnTo>
                <a:cubicBezTo>
                  <a:pt x="2061343" y="76736"/>
                  <a:pt x="2083557" y="85280"/>
                  <a:pt x="2083557" y="95820"/>
                </a:cubicBezTo>
                <a:cubicBezTo>
                  <a:pt x="2083557" y="106359"/>
                  <a:pt x="2061343" y="114903"/>
                  <a:pt x="2033941" y="114903"/>
                </a:cubicBezTo>
                <a:lnTo>
                  <a:pt x="2033791" y="114894"/>
                </a:lnTo>
                <a:lnTo>
                  <a:pt x="2033902" y="114997"/>
                </a:lnTo>
                <a:cubicBezTo>
                  <a:pt x="2053279" y="134373"/>
                  <a:pt x="2062945" y="156122"/>
                  <a:pt x="2055492" y="163575"/>
                </a:cubicBezTo>
                <a:cubicBezTo>
                  <a:pt x="2048040" y="171027"/>
                  <a:pt x="2026291" y="161361"/>
                  <a:pt x="2006915" y="141985"/>
                </a:cubicBezTo>
                <a:lnTo>
                  <a:pt x="2006812" y="141873"/>
                </a:lnTo>
                <a:lnTo>
                  <a:pt x="2006821" y="142023"/>
                </a:lnTo>
                <a:cubicBezTo>
                  <a:pt x="2006821" y="169425"/>
                  <a:pt x="1998277" y="191639"/>
                  <a:pt x="1987738" y="191639"/>
                </a:cubicBezTo>
                <a:cubicBezTo>
                  <a:pt x="1985103" y="191639"/>
                  <a:pt x="1982593" y="190251"/>
                  <a:pt x="1980310" y="187740"/>
                </a:cubicBezTo>
                <a:cubicBezTo>
                  <a:pt x="1973461" y="180208"/>
                  <a:pt x="1968655" y="162575"/>
                  <a:pt x="1968655" y="142023"/>
                </a:cubicBezTo>
                <a:lnTo>
                  <a:pt x="1968664" y="141873"/>
                </a:lnTo>
                <a:lnTo>
                  <a:pt x="1968561" y="141985"/>
                </a:lnTo>
                <a:cubicBezTo>
                  <a:pt x="1949185" y="161361"/>
                  <a:pt x="1927435" y="171028"/>
                  <a:pt x="1919983" y="163575"/>
                </a:cubicBezTo>
                <a:cubicBezTo>
                  <a:pt x="1912531" y="156122"/>
                  <a:pt x="1922196" y="134373"/>
                  <a:pt x="1941573" y="114996"/>
                </a:cubicBezTo>
                <a:lnTo>
                  <a:pt x="1941683" y="114897"/>
                </a:lnTo>
                <a:lnTo>
                  <a:pt x="1941535" y="114903"/>
                </a:lnTo>
                <a:cubicBezTo>
                  <a:pt x="1914132" y="114903"/>
                  <a:pt x="1891918" y="106359"/>
                  <a:pt x="1891918" y="95820"/>
                </a:cubicBezTo>
                <a:cubicBezTo>
                  <a:pt x="1891918" y="85280"/>
                  <a:pt x="1914132" y="76736"/>
                  <a:pt x="1941535" y="76736"/>
                </a:cubicBezTo>
                <a:lnTo>
                  <a:pt x="1941684" y="76745"/>
                </a:lnTo>
                <a:lnTo>
                  <a:pt x="1941573" y="76643"/>
                </a:lnTo>
                <a:cubicBezTo>
                  <a:pt x="1922197" y="57266"/>
                  <a:pt x="1912531" y="35517"/>
                  <a:pt x="1919983" y="28065"/>
                </a:cubicBezTo>
                <a:cubicBezTo>
                  <a:pt x="1927436" y="20612"/>
                  <a:pt x="1949185" y="30278"/>
                  <a:pt x="1968561" y="49655"/>
                </a:cubicBezTo>
                <a:lnTo>
                  <a:pt x="1968660" y="49762"/>
                </a:lnTo>
                <a:lnTo>
                  <a:pt x="1968655" y="49616"/>
                </a:lnTo>
                <a:cubicBezTo>
                  <a:pt x="1968655" y="22214"/>
                  <a:pt x="1977199" y="0"/>
                  <a:pt x="1987738" y="0"/>
                </a:cubicBezTo>
                <a:close/>
                <a:moveTo>
                  <a:pt x="1751247" y="0"/>
                </a:moveTo>
                <a:cubicBezTo>
                  <a:pt x="1761787" y="0"/>
                  <a:pt x="1770330" y="22214"/>
                  <a:pt x="1770330" y="49616"/>
                </a:cubicBezTo>
                <a:lnTo>
                  <a:pt x="1770325" y="49762"/>
                </a:lnTo>
                <a:lnTo>
                  <a:pt x="1770424" y="49655"/>
                </a:lnTo>
                <a:cubicBezTo>
                  <a:pt x="1789801" y="30278"/>
                  <a:pt x="1811550" y="20612"/>
                  <a:pt x="1819003" y="28064"/>
                </a:cubicBezTo>
                <a:cubicBezTo>
                  <a:pt x="1826455" y="35517"/>
                  <a:pt x="1816789" y="57266"/>
                  <a:pt x="1797413" y="76643"/>
                </a:cubicBezTo>
                <a:lnTo>
                  <a:pt x="1797305" y="76742"/>
                </a:lnTo>
                <a:lnTo>
                  <a:pt x="1797451" y="76736"/>
                </a:lnTo>
                <a:cubicBezTo>
                  <a:pt x="1824853" y="76736"/>
                  <a:pt x="1847068" y="85280"/>
                  <a:pt x="1847068" y="95820"/>
                </a:cubicBezTo>
                <a:cubicBezTo>
                  <a:pt x="1847068" y="106359"/>
                  <a:pt x="1824853" y="114903"/>
                  <a:pt x="1797451" y="114903"/>
                </a:cubicBezTo>
                <a:lnTo>
                  <a:pt x="1797302" y="114894"/>
                </a:lnTo>
                <a:lnTo>
                  <a:pt x="1797413" y="114997"/>
                </a:lnTo>
                <a:cubicBezTo>
                  <a:pt x="1816789" y="134373"/>
                  <a:pt x="1826455" y="156122"/>
                  <a:pt x="1819003" y="163575"/>
                </a:cubicBezTo>
                <a:cubicBezTo>
                  <a:pt x="1811550" y="171027"/>
                  <a:pt x="1789801" y="161361"/>
                  <a:pt x="1770424" y="141985"/>
                </a:cubicBezTo>
                <a:lnTo>
                  <a:pt x="1770322" y="141873"/>
                </a:lnTo>
                <a:lnTo>
                  <a:pt x="1770330" y="142023"/>
                </a:lnTo>
                <a:cubicBezTo>
                  <a:pt x="1770330" y="169425"/>
                  <a:pt x="1761787" y="191639"/>
                  <a:pt x="1751247" y="191639"/>
                </a:cubicBezTo>
                <a:cubicBezTo>
                  <a:pt x="1748612" y="191639"/>
                  <a:pt x="1746102" y="190251"/>
                  <a:pt x="1743819" y="187740"/>
                </a:cubicBezTo>
                <a:cubicBezTo>
                  <a:pt x="1736970" y="180208"/>
                  <a:pt x="1732165" y="162575"/>
                  <a:pt x="1732165" y="142023"/>
                </a:cubicBezTo>
                <a:lnTo>
                  <a:pt x="1732173" y="141873"/>
                </a:lnTo>
                <a:lnTo>
                  <a:pt x="1732071" y="141985"/>
                </a:lnTo>
                <a:cubicBezTo>
                  <a:pt x="1712694" y="161361"/>
                  <a:pt x="1690944" y="171028"/>
                  <a:pt x="1683493" y="163575"/>
                </a:cubicBezTo>
                <a:cubicBezTo>
                  <a:pt x="1676040" y="156122"/>
                  <a:pt x="1685707" y="134373"/>
                  <a:pt x="1705082" y="114996"/>
                </a:cubicBezTo>
                <a:lnTo>
                  <a:pt x="1705192" y="114897"/>
                </a:lnTo>
                <a:lnTo>
                  <a:pt x="1705044" y="114903"/>
                </a:lnTo>
                <a:cubicBezTo>
                  <a:pt x="1677641" y="114903"/>
                  <a:pt x="1655427" y="106359"/>
                  <a:pt x="1655427" y="95820"/>
                </a:cubicBezTo>
                <a:cubicBezTo>
                  <a:pt x="1655427" y="85280"/>
                  <a:pt x="1677641" y="76736"/>
                  <a:pt x="1705044" y="76736"/>
                </a:cubicBezTo>
                <a:lnTo>
                  <a:pt x="1705194" y="76745"/>
                </a:lnTo>
                <a:lnTo>
                  <a:pt x="1705082" y="76643"/>
                </a:lnTo>
                <a:cubicBezTo>
                  <a:pt x="1685707" y="57266"/>
                  <a:pt x="1676040" y="35517"/>
                  <a:pt x="1683493" y="28065"/>
                </a:cubicBezTo>
                <a:cubicBezTo>
                  <a:pt x="1690945" y="20612"/>
                  <a:pt x="1712694" y="30278"/>
                  <a:pt x="1732071" y="49655"/>
                </a:cubicBezTo>
                <a:lnTo>
                  <a:pt x="1732170" y="49762"/>
                </a:lnTo>
                <a:lnTo>
                  <a:pt x="1732165" y="49616"/>
                </a:lnTo>
                <a:cubicBezTo>
                  <a:pt x="1732165" y="22214"/>
                  <a:pt x="1740708" y="0"/>
                  <a:pt x="1751247" y="0"/>
                </a:cubicBezTo>
                <a:close/>
                <a:moveTo>
                  <a:pt x="1514758" y="0"/>
                </a:moveTo>
                <a:cubicBezTo>
                  <a:pt x="1525297" y="0"/>
                  <a:pt x="1533841" y="22214"/>
                  <a:pt x="1533841" y="49616"/>
                </a:cubicBezTo>
                <a:lnTo>
                  <a:pt x="1533836" y="49762"/>
                </a:lnTo>
                <a:lnTo>
                  <a:pt x="1533934" y="49655"/>
                </a:lnTo>
                <a:cubicBezTo>
                  <a:pt x="1553311" y="30278"/>
                  <a:pt x="1575061" y="20612"/>
                  <a:pt x="1582513" y="28064"/>
                </a:cubicBezTo>
                <a:cubicBezTo>
                  <a:pt x="1589965" y="35517"/>
                  <a:pt x="1580299" y="57266"/>
                  <a:pt x="1560923" y="76643"/>
                </a:cubicBezTo>
                <a:lnTo>
                  <a:pt x="1560815" y="76742"/>
                </a:lnTo>
                <a:lnTo>
                  <a:pt x="1560962" y="76736"/>
                </a:lnTo>
                <a:cubicBezTo>
                  <a:pt x="1588364" y="76736"/>
                  <a:pt x="1610578" y="85280"/>
                  <a:pt x="1610578" y="95820"/>
                </a:cubicBezTo>
                <a:cubicBezTo>
                  <a:pt x="1610578" y="106359"/>
                  <a:pt x="1588364" y="114903"/>
                  <a:pt x="1560962" y="114903"/>
                </a:cubicBezTo>
                <a:lnTo>
                  <a:pt x="1560812" y="114894"/>
                </a:lnTo>
                <a:lnTo>
                  <a:pt x="1560923" y="114997"/>
                </a:lnTo>
                <a:cubicBezTo>
                  <a:pt x="1580299" y="134373"/>
                  <a:pt x="1589965" y="156122"/>
                  <a:pt x="1582513" y="163575"/>
                </a:cubicBezTo>
                <a:cubicBezTo>
                  <a:pt x="1575061" y="171027"/>
                  <a:pt x="1553311" y="161361"/>
                  <a:pt x="1533934" y="141985"/>
                </a:cubicBezTo>
                <a:lnTo>
                  <a:pt x="1533832" y="141873"/>
                </a:lnTo>
                <a:lnTo>
                  <a:pt x="1533841" y="142023"/>
                </a:lnTo>
                <a:cubicBezTo>
                  <a:pt x="1533841" y="169425"/>
                  <a:pt x="1525297" y="191639"/>
                  <a:pt x="1514758" y="191639"/>
                </a:cubicBezTo>
                <a:cubicBezTo>
                  <a:pt x="1512124" y="191639"/>
                  <a:pt x="1509614" y="190251"/>
                  <a:pt x="1507331" y="187740"/>
                </a:cubicBezTo>
                <a:cubicBezTo>
                  <a:pt x="1500481" y="180208"/>
                  <a:pt x="1495675" y="162575"/>
                  <a:pt x="1495675" y="142023"/>
                </a:cubicBezTo>
                <a:lnTo>
                  <a:pt x="1495684" y="141873"/>
                </a:lnTo>
                <a:lnTo>
                  <a:pt x="1495581" y="141985"/>
                </a:lnTo>
                <a:cubicBezTo>
                  <a:pt x="1476204" y="161361"/>
                  <a:pt x="1454455" y="171028"/>
                  <a:pt x="1447003" y="163575"/>
                </a:cubicBezTo>
                <a:cubicBezTo>
                  <a:pt x="1439550" y="156122"/>
                  <a:pt x="1449217" y="134373"/>
                  <a:pt x="1468592" y="114996"/>
                </a:cubicBezTo>
                <a:lnTo>
                  <a:pt x="1468703" y="114897"/>
                </a:lnTo>
                <a:lnTo>
                  <a:pt x="1468554" y="114903"/>
                </a:lnTo>
                <a:cubicBezTo>
                  <a:pt x="1441152" y="114903"/>
                  <a:pt x="1418938" y="106359"/>
                  <a:pt x="1418938" y="95820"/>
                </a:cubicBezTo>
                <a:cubicBezTo>
                  <a:pt x="1418938" y="85280"/>
                  <a:pt x="1441152" y="76736"/>
                  <a:pt x="1468554" y="76736"/>
                </a:cubicBezTo>
                <a:lnTo>
                  <a:pt x="1468704" y="76745"/>
                </a:lnTo>
                <a:lnTo>
                  <a:pt x="1468594" y="76643"/>
                </a:lnTo>
                <a:cubicBezTo>
                  <a:pt x="1449217" y="57266"/>
                  <a:pt x="1439550" y="35517"/>
                  <a:pt x="1447003" y="28065"/>
                </a:cubicBezTo>
                <a:cubicBezTo>
                  <a:pt x="1454455" y="20612"/>
                  <a:pt x="1476205" y="30278"/>
                  <a:pt x="1495581" y="49655"/>
                </a:cubicBezTo>
                <a:lnTo>
                  <a:pt x="1495680" y="49762"/>
                </a:lnTo>
                <a:lnTo>
                  <a:pt x="1495675" y="49616"/>
                </a:lnTo>
                <a:cubicBezTo>
                  <a:pt x="1495675" y="22214"/>
                  <a:pt x="1504219" y="0"/>
                  <a:pt x="1514758" y="0"/>
                </a:cubicBezTo>
                <a:close/>
                <a:moveTo>
                  <a:pt x="1278268" y="0"/>
                </a:moveTo>
                <a:cubicBezTo>
                  <a:pt x="1288807" y="0"/>
                  <a:pt x="1297351" y="22214"/>
                  <a:pt x="1297351" y="49616"/>
                </a:cubicBezTo>
                <a:lnTo>
                  <a:pt x="1297346" y="49762"/>
                </a:lnTo>
                <a:lnTo>
                  <a:pt x="1297445" y="49655"/>
                </a:lnTo>
                <a:cubicBezTo>
                  <a:pt x="1316822" y="30278"/>
                  <a:pt x="1338571" y="20612"/>
                  <a:pt x="1346024" y="28064"/>
                </a:cubicBezTo>
                <a:cubicBezTo>
                  <a:pt x="1353476" y="35517"/>
                  <a:pt x="1343810" y="57266"/>
                  <a:pt x="1324433" y="76643"/>
                </a:cubicBezTo>
                <a:lnTo>
                  <a:pt x="1324326" y="76742"/>
                </a:lnTo>
                <a:lnTo>
                  <a:pt x="1324472" y="76736"/>
                </a:lnTo>
                <a:cubicBezTo>
                  <a:pt x="1351874" y="76736"/>
                  <a:pt x="1374088" y="85280"/>
                  <a:pt x="1374088" y="95820"/>
                </a:cubicBezTo>
                <a:cubicBezTo>
                  <a:pt x="1374088" y="106359"/>
                  <a:pt x="1351874" y="114903"/>
                  <a:pt x="1324472" y="114903"/>
                </a:cubicBezTo>
                <a:lnTo>
                  <a:pt x="1324322" y="114894"/>
                </a:lnTo>
                <a:lnTo>
                  <a:pt x="1324433" y="114997"/>
                </a:lnTo>
                <a:cubicBezTo>
                  <a:pt x="1343809" y="134373"/>
                  <a:pt x="1353475" y="156122"/>
                  <a:pt x="1346024" y="163575"/>
                </a:cubicBezTo>
                <a:cubicBezTo>
                  <a:pt x="1338571" y="171027"/>
                  <a:pt x="1316822" y="161361"/>
                  <a:pt x="1297446" y="141985"/>
                </a:cubicBezTo>
                <a:lnTo>
                  <a:pt x="1297342" y="141873"/>
                </a:lnTo>
                <a:lnTo>
                  <a:pt x="1297351" y="142023"/>
                </a:lnTo>
                <a:cubicBezTo>
                  <a:pt x="1297351" y="169425"/>
                  <a:pt x="1288807" y="191639"/>
                  <a:pt x="1278268" y="191639"/>
                </a:cubicBezTo>
                <a:cubicBezTo>
                  <a:pt x="1275634" y="191639"/>
                  <a:pt x="1273124" y="190251"/>
                  <a:pt x="1270841" y="187740"/>
                </a:cubicBezTo>
                <a:cubicBezTo>
                  <a:pt x="1263992" y="180208"/>
                  <a:pt x="1259185" y="162575"/>
                  <a:pt x="1259185" y="142023"/>
                </a:cubicBezTo>
                <a:lnTo>
                  <a:pt x="1259194" y="141873"/>
                </a:lnTo>
                <a:lnTo>
                  <a:pt x="1259091" y="141985"/>
                </a:lnTo>
                <a:cubicBezTo>
                  <a:pt x="1239715" y="161361"/>
                  <a:pt x="1217965" y="171028"/>
                  <a:pt x="1210513" y="163575"/>
                </a:cubicBezTo>
                <a:cubicBezTo>
                  <a:pt x="1203060" y="156122"/>
                  <a:pt x="1212727" y="134373"/>
                  <a:pt x="1232104" y="114996"/>
                </a:cubicBezTo>
                <a:lnTo>
                  <a:pt x="1232213" y="114897"/>
                </a:lnTo>
                <a:lnTo>
                  <a:pt x="1232065" y="114903"/>
                </a:lnTo>
                <a:cubicBezTo>
                  <a:pt x="1204662" y="114903"/>
                  <a:pt x="1182449" y="106359"/>
                  <a:pt x="1182449" y="95820"/>
                </a:cubicBezTo>
                <a:cubicBezTo>
                  <a:pt x="1182449" y="85280"/>
                  <a:pt x="1204662" y="76736"/>
                  <a:pt x="1232065" y="76736"/>
                </a:cubicBezTo>
                <a:lnTo>
                  <a:pt x="1232214" y="76745"/>
                </a:lnTo>
                <a:lnTo>
                  <a:pt x="1232104" y="76643"/>
                </a:lnTo>
                <a:cubicBezTo>
                  <a:pt x="1212727" y="57266"/>
                  <a:pt x="1203060" y="35517"/>
                  <a:pt x="1210513" y="28065"/>
                </a:cubicBezTo>
                <a:cubicBezTo>
                  <a:pt x="1217965" y="20612"/>
                  <a:pt x="1239715" y="30278"/>
                  <a:pt x="1259091" y="49655"/>
                </a:cubicBezTo>
                <a:lnTo>
                  <a:pt x="1259190" y="49762"/>
                </a:lnTo>
                <a:lnTo>
                  <a:pt x="1259185" y="49616"/>
                </a:lnTo>
                <a:cubicBezTo>
                  <a:pt x="1259185" y="22214"/>
                  <a:pt x="1267729" y="0"/>
                  <a:pt x="1278268" y="0"/>
                </a:cubicBezTo>
                <a:close/>
                <a:moveTo>
                  <a:pt x="1041777" y="0"/>
                </a:moveTo>
                <a:cubicBezTo>
                  <a:pt x="1052317" y="0"/>
                  <a:pt x="1060860" y="22214"/>
                  <a:pt x="1060860" y="49616"/>
                </a:cubicBezTo>
                <a:lnTo>
                  <a:pt x="1060855" y="49762"/>
                </a:lnTo>
                <a:lnTo>
                  <a:pt x="1060955" y="49655"/>
                </a:lnTo>
                <a:cubicBezTo>
                  <a:pt x="1080330" y="30278"/>
                  <a:pt x="1102080" y="20612"/>
                  <a:pt x="1109533" y="28064"/>
                </a:cubicBezTo>
                <a:cubicBezTo>
                  <a:pt x="1116985" y="35517"/>
                  <a:pt x="1107319" y="57266"/>
                  <a:pt x="1087942" y="76643"/>
                </a:cubicBezTo>
                <a:lnTo>
                  <a:pt x="1087835" y="76742"/>
                </a:lnTo>
                <a:lnTo>
                  <a:pt x="1087980" y="76736"/>
                </a:lnTo>
                <a:cubicBezTo>
                  <a:pt x="1115383" y="76736"/>
                  <a:pt x="1137597" y="85280"/>
                  <a:pt x="1137597" y="95820"/>
                </a:cubicBezTo>
                <a:cubicBezTo>
                  <a:pt x="1137597" y="106359"/>
                  <a:pt x="1115383" y="114903"/>
                  <a:pt x="1087980" y="114903"/>
                </a:cubicBezTo>
                <a:lnTo>
                  <a:pt x="1087832" y="114894"/>
                </a:lnTo>
                <a:lnTo>
                  <a:pt x="1087942" y="114997"/>
                </a:lnTo>
                <a:cubicBezTo>
                  <a:pt x="1107319" y="134373"/>
                  <a:pt x="1116985" y="156122"/>
                  <a:pt x="1109533" y="163575"/>
                </a:cubicBezTo>
                <a:cubicBezTo>
                  <a:pt x="1102080" y="171027"/>
                  <a:pt x="1080330" y="161361"/>
                  <a:pt x="1060955" y="141985"/>
                </a:cubicBezTo>
                <a:lnTo>
                  <a:pt x="1060851" y="141873"/>
                </a:lnTo>
                <a:lnTo>
                  <a:pt x="1060860" y="142023"/>
                </a:lnTo>
                <a:cubicBezTo>
                  <a:pt x="1060860" y="169425"/>
                  <a:pt x="1052317" y="191639"/>
                  <a:pt x="1041777" y="191639"/>
                </a:cubicBezTo>
                <a:cubicBezTo>
                  <a:pt x="1039143" y="191639"/>
                  <a:pt x="1036633" y="190251"/>
                  <a:pt x="1034350" y="187740"/>
                </a:cubicBezTo>
                <a:cubicBezTo>
                  <a:pt x="1027501" y="180208"/>
                  <a:pt x="1022694" y="162575"/>
                  <a:pt x="1022694" y="142023"/>
                </a:cubicBezTo>
                <a:lnTo>
                  <a:pt x="1022703" y="141873"/>
                </a:lnTo>
                <a:lnTo>
                  <a:pt x="1022601" y="141985"/>
                </a:lnTo>
                <a:cubicBezTo>
                  <a:pt x="1003224" y="161361"/>
                  <a:pt x="981474" y="171028"/>
                  <a:pt x="974022" y="163575"/>
                </a:cubicBezTo>
                <a:cubicBezTo>
                  <a:pt x="966569" y="156122"/>
                  <a:pt x="976236" y="134373"/>
                  <a:pt x="995613" y="114996"/>
                </a:cubicBezTo>
                <a:lnTo>
                  <a:pt x="995722" y="114897"/>
                </a:lnTo>
                <a:lnTo>
                  <a:pt x="995574" y="114903"/>
                </a:lnTo>
                <a:cubicBezTo>
                  <a:pt x="968171" y="114903"/>
                  <a:pt x="945958" y="106359"/>
                  <a:pt x="945958" y="95820"/>
                </a:cubicBezTo>
                <a:cubicBezTo>
                  <a:pt x="945958" y="85280"/>
                  <a:pt x="968171" y="76736"/>
                  <a:pt x="995574" y="76736"/>
                </a:cubicBezTo>
                <a:lnTo>
                  <a:pt x="995724" y="76745"/>
                </a:lnTo>
                <a:lnTo>
                  <a:pt x="995613" y="76643"/>
                </a:lnTo>
                <a:cubicBezTo>
                  <a:pt x="976237" y="57266"/>
                  <a:pt x="966570" y="35517"/>
                  <a:pt x="974023" y="28065"/>
                </a:cubicBezTo>
                <a:cubicBezTo>
                  <a:pt x="981475" y="20612"/>
                  <a:pt x="1003224" y="30278"/>
                  <a:pt x="1022601" y="49655"/>
                </a:cubicBezTo>
                <a:lnTo>
                  <a:pt x="1022700" y="49762"/>
                </a:lnTo>
                <a:lnTo>
                  <a:pt x="1022694" y="49616"/>
                </a:lnTo>
                <a:cubicBezTo>
                  <a:pt x="1022694" y="22214"/>
                  <a:pt x="1031238" y="0"/>
                  <a:pt x="1041777" y="0"/>
                </a:cubicBezTo>
                <a:close/>
                <a:moveTo>
                  <a:pt x="805287" y="0"/>
                </a:moveTo>
                <a:cubicBezTo>
                  <a:pt x="815826" y="0"/>
                  <a:pt x="824370" y="22214"/>
                  <a:pt x="824370" y="49616"/>
                </a:cubicBezTo>
                <a:lnTo>
                  <a:pt x="824364" y="49762"/>
                </a:lnTo>
                <a:lnTo>
                  <a:pt x="824464" y="49655"/>
                </a:lnTo>
                <a:cubicBezTo>
                  <a:pt x="843840" y="30278"/>
                  <a:pt x="865589" y="20612"/>
                  <a:pt x="873042" y="28064"/>
                </a:cubicBezTo>
                <a:cubicBezTo>
                  <a:pt x="880494" y="35517"/>
                  <a:pt x="870828" y="57266"/>
                  <a:pt x="851452" y="76643"/>
                </a:cubicBezTo>
                <a:lnTo>
                  <a:pt x="851344" y="76742"/>
                </a:lnTo>
                <a:lnTo>
                  <a:pt x="851491" y="76736"/>
                </a:lnTo>
                <a:cubicBezTo>
                  <a:pt x="878893" y="76736"/>
                  <a:pt x="901107" y="85280"/>
                  <a:pt x="901107" y="95820"/>
                </a:cubicBezTo>
                <a:cubicBezTo>
                  <a:pt x="901107" y="106359"/>
                  <a:pt x="878893" y="114903"/>
                  <a:pt x="851491" y="114903"/>
                </a:cubicBezTo>
                <a:lnTo>
                  <a:pt x="851341" y="114894"/>
                </a:lnTo>
                <a:lnTo>
                  <a:pt x="851452" y="114997"/>
                </a:lnTo>
                <a:cubicBezTo>
                  <a:pt x="870828" y="134373"/>
                  <a:pt x="880494" y="156122"/>
                  <a:pt x="873042" y="163575"/>
                </a:cubicBezTo>
                <a:cubicBezTo>
                  <a:pt x="865589" y="171027"/>
                  <a:pt x="843840" y="161361"/>
                  <a:pt x="824464" y="141985"/>
                </a:cubicBezTo>
                <a:lnTo>
                  <a:pt x="824361" y="141873"/>
                </a:lnTo>
                <a:lnTo>
                  <a:pt x="824370" y="142023"/>
                </a:lnTo>
                <a:cubicBezTo>
                  <a:pt x="824370" y="169425"/>
                  <a:pt x="815826" y="191639"/>
                  <a:pt x="805287" y="191639"/>
                </a:cubicBezTo>
                <a:cubicBezTo>
                  <a:pt x="802652" y="191639"/>
                  <a:pt x="800142" y="190251"/>
                  <a:pt x="797859" y="187740"/>
                </a:cubicBezTo>
                <a:cubicBezTo>
                  <a:pt x="791010" y="180208"/>
                  <a:pt x="786204" y="162575"/>
                  <a:pt x="786204" y="142023"/>
                </a:cubicBezTo>
                <a:lnTo>
                  <a:pt x="786213" y="141873"/>
                </a:lnTo>
                <a:lnTo>
                  <a:pt x="786110" y="141985"/>
                </a:lnTo>
                <a:cubicBezTo>
                  <a:pt x="766734" y="161361"/>
                  <a:pt x="744985" y="171028"/>
                  <a:pt x="737532" y="163575"/>
                </a:cubicBezTo>
                <a:cubicBezTo>
                  <a:pt x="730079" y="156122"/>
                  <a:pt x="739746" y="134373"/>
                  <a:pt x="759122" y="114996"/>
                </a:cubicBezTo>
                <a:lnTo>
                  <a:pt x="759232" y="114897"/>
                </a:lnTo>
                <a:lnTo>
                  <a:pt x="759084" y="114903"/>
                </a:lnTo>
                <a:cubicBezTo>
                  <a:pt x="731681" y="114903"/>
                  <a:pt x="709468" y="106359"/>
                  <a:pt x="709468" y="95820"/>
                </a:cubicBezTo>
                <a:cubicBezTo>
                  <a:pt x="709468" y="85280"/>
                  <a:pt x="731681" y="76736"/>
                  <a:pt x="759084" y="76736"/>
                </a:cubicBezTo>
                <a:lnTo>
                  <a:pt x="759233" y="76745"/>
                </a:lnTo>
                <a:lnTo>
                  <a:pt x="759123" y="76643"/>
                </a:lnTo>
                <a:cubicBezTo>
                  <a:pt x="739746" y="57266"/>
                  <a:pt x="730080" y="35517"/>
                  <a:pt x="737532" y="28065"/>
                </a:cubicBezTo>
                <a:cubicBezTo>
                  <a:pt x="744985" y="20612"/>
                  <a:pt x="766734" y="30278"/>
                  <a:pt x="786110" y="49655"/>
                </a:cubicBezTo>
                <a:lnTo>
                  <a:pt x="786209" y="49762"/>
                </a:lnTo>
                <a:lnTo>
                  <a:pt x="786204" y="49616"/>
                </a:lnTo>
                <a:cubicBezTo>
                  <a:pt x="786204" y="22214"/>
                  <a:pt x="794748" y="0"/>
                  <a:pt x="805287" y="0"/>
                </a:cubicBezTo>
                <a:close/>
                <a:moveTo>
                  <a:pt x="568799" y="0"/>
                </a:moveTo>
                <a:cubicBezTo>
                  <a:pt x="579339" y="0"/>
                  <a:pt x="587882" y="22214"/>
                  <a:pt x="587882" y="49616"/>
                </a:cubicBezTo>
                <a:lnTo>
                  <a:pt x="587877" y="49762"/>
                </a:lnTo>
                <a:lnTo>
                  <a:pt x="587976" y="49655"/>
                </a:lnTo>
                <a:cubicBezTo>
                  <a:pt x="607353" y="30278"/>
                  <a:pt x="629102" y="20612"/>
                  <a:pt x="636554" y="28064"/>
                </a:cubicBezTo>
                <a:cubicBezTo>
                  <a:pt x="644007" y="35517"/>
                  <a:pt x="634340" y="57266"/>
                  <a:pt x="614964" y="76643"/>
                </a:cubicBezTo>
                <a:lnTo>
                  <a:pt x="614857" y="76742"/>
                </a:lnTo>
                <a:lnTo>
                  <a:pt x="615003" y="76736"/>
                </a:lnTo>
                <a:cubicBezTo>
                  <a:pt x="642405" y="76736"/>
                  <a:pt x="664619" y="85280"/>
                  <a:pt x="664619" y="95820"/>
                </a:cubicBezTo>
                <a:cubicBezTo>
                  <a:pt x="664619" y="106359"/>
                  <a:pt x="642405" y="114903"/>
                  <a:pt x="615003" y="114903"/>
                </a:cubicBezTo>
                <a:lnTo>
                  <a:pt x="614853" y="114894"/>
                </a:lnTo>
                <a:lnTo>
                  <a:pt x="614964" y="114997"/>
                </a:lnTo>
                <a:cubicBezTo>
                  <a:pt x="634340" y="134373"/>
                  <a:pt x="644007" y="156122"/>
                  <a:pt x="636554" y="163575"/>
                </a:cubicBezTo>
                <a:cubicBezTo>
                  <a:pt x="629102" y="171027"/>
                  <a:pt x="607353" y="161361"/>
                  <a:pt x="587976" y="141985"/>
                </a:cubicBezTo>
                <a:lnTo>
                  <a:pt x="587874" y="141873"/>
                </a:lnTo>
                <a:lnTo>
                  <a:pt x="587882" y="142023"/>
                </a:lnTo>
                <a:cubicBezTo>
                  <a:pt x="587882" y="169425"/>
                  <a:pt x="579339" y="191639"/>
                  <a:pt x="568799" y="191639"/>
                </a:cubicBezTo>
                <a:cubicBezTo>
                  <a:pt x="566165" y="191639"/>
                  <a:pt x="563654" y="190251"/>
                  <a:pt x="561371" y="187740"/>
                </a:cubicBezTo>
                <a:cubicBezTo>
                  <a:pt x="554522" y="180208"/>
                  <a:pt x="549717" y="162575"/>
                  <a:pt x="549717" y="142023"/>
                </a:cubicBezTo>
                <a:lnTo>
                  <a:pt x="549725" y="141873"/>
                </a:lnTo>
                <a:lnTo>
                  <a:pt x="549623" y="141985"/>
                </a:lnTo>
                <a:cubicBezTo>
                  <a:pt x="530246" y="161361"/>
                  <a:pt x="508497" y="171028"/>
                  <a:pt x="501044" y="163575"/>
                </a:cubicBezTo>
                <a:cubicBezTo>
                  <a:pt x="493592" y="156122"/>
                  <a:pt x="503258" y="134373"/>
                  <a:pt x="522635" y="114996"/>
                </a:cubicBezTo>
                <a:lnTo>
                  <a:pt x="522744" y="114897"/>
                </a:lnTo>
                <a:lnTo>
                  <a:pt x="522596" y="114903"/>
                </a:lnTo>
                <a:cubicBezTo>
                  <a:pt x="495194" y="114903"/>
                  <a:pt x="472980" y="106359"/>
                  <a:pt x="472980" y="95820"/>
                </a:cubicBezTo>
                <a:cubicBezTo>
                  <a:pt x="472980" y="85280"/>
                  <a:pt x="495194" y="76736"/>
                  <a:pt x="522596" y="76736"/>
                </a:cubicBezTo>
                <a:lnTo>
                  <a:pt x="522745" y="76745"/>
                </a:lnTo>
                <a:lnTo>
                  <a:pt x="522635" y="76643"/>
                </a:lnTo>
                <a:cubicBezTo>
                  <a:pt x="503258" y="57266"/>
                  <a:pt x="493592" y="35517"/>
                  <a:pt x="501045" y="28065"/>
                </a:cubicBezTo>
                <a:cubicBezTo>
                  <a:pt x="508497" y="20612"/>
                  <a:pt x="530246" y="30278"/>
                  <a:pt x="549622" y="49655"/>
                </a:cubicBezTo>
                <a:lnTo>
                  <a:pt x="549721" y="49762"/>
                </a:lnTo>
                <a:lnTo>
                  <a:pt x="549717" y="49616"/>
                </a:lnTo>
                <a:cubicBezTo>
                  <a:pt x="549717" y="22214"/>
                  <a:pt x="558260" y="0"/>
                  <a:pt x="568799" y="0"/>
                </a:cubicBezTo>
                <a:close/>
                <a:moveTo>
                  <a:pt x="332310" y="0"/>
                </a:moveTo>
                <a:cubicBezTo>
                  <a:pt x="342849" y="0"/>
                  <a:pt x="351393" y="22214"/>
                  <a:pt x="351393" y="49616"/>
                </a:cubicBezTo>
                <a:lnTo>
                  <a:pt x="351387" y="49762"/>
                </a:lnTo>
                <a:lnTo>
                  <a:pt x="351486" y="49655"/>
                </a:lnTo>
                <a:cubicBezTo>
                  <a:pt x="370863" y="30278"/>
                  <a:pt x="392612" y="20612"/>
                  <a:pt x="400064" y="28064"/>
                </a:cubicBezTo>
                <a:cubicBezTo>
                  <a:pt x="407517" y="35517"/>
                  <a:pt x="397851" y="57266"/>
                  <a:pt x="378474" y="76643"/>
                </a:cubicBezTo>
                <a:lnTo>
                  <a:pt x="378367" y="76742"/>
                </a:lnTo>
                <a:lnTo>
                  <a:pt x="378513" y="76736"/>
                </a:lnTo>
                <a:cubicBezTo>
                  <a:pt x="405915" y="76736"/>
                  <a:pt x="428129" y="85280"/>
                  <a:pt x="428129" y="95820"/>
                </a:cubicBezTo>
                <a:cubicBezTo>
                  <a:pt x="428129" y="106359"/>
                  <a:pt x="405915" y="114903"/>
                  <a:pt x="378513" y="114903"/>
                </a:cubicBezTo>
                <a:lnTo>
                  <a:pt x="378363" y="114894"/>
                </a:lnTo>
                <a:lnTo>
                  <a:pt x="378474" y="114997"/>
                </a:lnTo>
                <a:cubicBezTo>
                  <a:pt x="397851" y="134373"/>
                  <a:pt x="407517" y="156122"/>
                  <a:pt x="400064" y="163575"/>
                </a:cubicBezTo>
                <a:cubicBezTo>
                  <a:pt x="392612" y="171027"/>
                  <a:pt x="370863" y="161361"/>
                  <a:pt x="351486" y="141985"/>
                </a:cubicBezTo>
                <a:lnTo>
                  <a:pt x="351384" y="141873"/>
                </a:lnTo>
                <a:lnTo>
                  <a:pt x="351393" y="142023"/>
                </a:lnTo>
                <a:cubicBezTo>
                  <a:pt x="351393" y="169425"/>
                  <a:pt x="342849" y="191639"/>
                  <a:pt x="332310" y="191639"/>
                </a:cubicBezTo>
                <a:cubicBezTo>
                  <a:pt x="329675" y="191639"/>
                  <a:pt x="327165" y="190251"/>
                  <a:pt x="324882" y="187740"/>
                </a:cubicBezTo>
                <a:cubicBezTo>
                  <a:pt x="318033" y="180208"/>
                  <a:pt x="313227" y="162575"/>
                  <a:pt x="313227" y="142023"/>
                </a:cubicBezTo>
                <a:lnTo>
                  <a:pt x="313236" y="141873"/>
                </a:lnTo>
                <a:lnTo>
                  <a:pt x="313133" y="141985"/>
                </a:lnTo>
                <a:cubicBezTo>
                  <a:pt x="293756" y="161361"/>
                  <a:pt x="272007" y="171028"/>
                  <a:pt x="264554" y="163575"/>
                </a:cubicBezTo>
                <a:cubicBezTo>
                  <a:pt x="257102" y="156122"/>
                  <a:pt x="266768" y="134373"/>
                  <a:pt x="286145" y="114996"/>
                </a:cubicBezTo>
                <a:lnTo>
                  <a:pt x="286254" y="114897"/>
                </a:lnTo>
                <a:lnTo>
                  <a:pt x="286106" y="114903"/>
                </a:lnTo>
                <a:cubicBezTo>
                  <a:pt x="258704" y="114903"/>
                  <a:pt x="236490" y="106359"/>
                  <a:pt x="236490" y="95820"/>
                </a:cubicBezTo>
                <a:cubicBezTo>
                  <a:pt x="236490" y="85280"/>
                  <a:pt x="258704" y="76736"/>
                  <a:pt x="286106" y="76736"/>
                </a:cubicBezTo>
                <a:lnTo>
                  <a:pt x="286256" y="76745"/>
                </a:lnTo>
                <a:lnTo>
                  <a:pt x="286145" y="76643"/>
                </a:lnTo>
                <a:cubicBezTo>
                  <a:pt x="266769" y="57266"/>
                  <a:pt x="257103" y="35517"/>
                  <a:pt x="264555" y="28065"/>
                </a:cubicBezTo>
                <a:cubicBezTo>
                  <a:pt x="272007" y="20612"/>
                  <a:pt x="293756" y="30278"/>
                  <a:pt x="313133" y="49655"/>
                </a:cubicBezTo>
                <a:lnTo>
                  <a:pt x="313232" y="49762"/>
                </a:lnTo>
                <a:lnTo>
                  <a:pt x="313227" y="49616"/>
                </a:lnTo>
                <a:cubicBezTo>
                  <a:pt x="313227" y="22214"/>
                  <a:pt x="321770" y="0"/>
                  <a:pt x="332310" y="0"/>
                </a:cubicBezTo>
                <a:close/>
                <a:moveTo>
                  <a:pt x="95820" y="0"/>
                </a:moveTo>
                <a:cubicBezTo>
                  <a:pt x="106359" y="0"/>
                  <a:pt x="114903" y="22214"/>
                  <a:pt x="114903" y="49616"/>
                </a:cubicBezTo>
                <a:lnTo>
                  <a:pt x="114897" y="49762"/>
                </a:lnTo>
                <a:lnTo>
                  <a:pt x="114997" y="49655"/>
                </a:lnTo>
                <a:cubicBezTo>
                  <a:pt x="134373" y="30278"/>
                  <a:pt x="156122" y="20612"/>
                  <a:pt x="163575" y="28064"/>
                </a:cubicBezTo>
                <a:cubicBezTo>
                  <a:pt x="171027" y="35517"/>
                  <a:pt x="161361" y="57266"/>
                  <a:pt x="141985" y="76643"/>
                </a:cubicBezTo>
                <a:lnTo>
                  <a:pt x="141877" y="76742"/>
                </a:lnTo>
                <a:lnTo>
                  <a:pt x="142023" y="76736"/>
                </a:lnTo>
                <a:cubicBezTo>
                  <a:pt x="169425" y="76736"/>
                  <a:pt x="191639" y="85280"/>
                  <a:pt x="191639" y="95820"/>
                </a:cubicBezTo>
                <a:cubicBezTo>
                  <a:pt x="191639" y="106359"/>
                  <a:pt x="169425" y="114903"/>
                  <a:pt x="142023" y="114903"/>
                </a:cubicBezTo>
                <a:lnTo>
                  <a:pt x="141873" y="114894"/>
                </a:lnTo>
                <a:lnTo>
                  <a:pt x="141984" y="114997"/>
                </a:lnTo>
                <a:cubicBezTo>
                  <a:pt x="161361" y="134373"/>
                  <a:pt x="171027" y="156122"/>
                  <a:pt x="163575" y="163575"/>
                </a:cubicBezTo>
                <a:cubicBezTo>
                  <a:pt x="156122" y="171027"/>
                  <a:pt x="134373" y="161361"/>
                  <a:pt x="114997" y="141985"/>
                </a:cubicBezTo>
                <a:lnTo>
                  <a:pt x="114894" y="141873"/>
                </a:lnTo>
                <a:lnTo>
                  <a:pt x="114903" y="142023"/>
                </a:lnTo>
                <a:cubicBezTo>
                  <a:pt x="114903" y="169425"/>
                  <a:pt x="106359" y="191639"/>
                  <a:pt x="95820" y="191639"/>
                </a:cubicBezTo>
                <a:cubicBezTo>
                  <a:pt x="93185" y="191639"/>
                  <a:pt x="90675" y="190251"/>
                  <a:pt x="88392" y="187740"/>
                </a:cubicBezTo>
                <a:cubicBezTo>
                  <a:pt x="81543" y="180208"/>
                  <a:pt x="76737" y="162575"/>
                  <a:pt x="76737" y="142023"/>
                </a:cubicBezTo>
                <a:lnTo>
                  <a:pt x="76746" y="141873"/>
                </a:lnTo>
                <a:lnTo>
                  <a:pt x="76643" y="141985"/>
                </a:lnTo>
                <a:cubicBezTo>
                  <a:pt x="57267" y="161361"/>
                  <a:pt x="35517" y="171028"/>
                  <a:pt x="28065" y="163575"/>
                </a:cubicBezTo>
                <a:cubicBezTo>
                  <a:pt x="20612" y="156122"/>
                  <a:pt x="30279" y="134373"/>
                  <a:pt x="49655" y="114996"/>
                </a:cubicBezTo>
                <a:lnTo>
                  <a:pt x="49764" y="114897"/>
                </a:lnTo>
                <a:lnTo>
                  <a:pt x="49616" y="114903"/>
                </a:lnTo>
                <a:cubicBezTo>
                  <a:pt x="22214" y="114903"/>
                  <a:pt x="0" y="106359"/>
                  <a:pt x="0" y="95820"/>
                </a:cubicBezTo>
                <a:cubicBezTo>
                  <a:pt x="0" y="85280"/>
                  <a:pt x="22214" y="76736"/>
                  <a:pt x="49616" y="76736"/>
                </a:cubicBezTo>
                <a:lnTo>
                  <a:pt x="49766" y="76745"/>
                </a:lnTo>
                <a:lnTo>
                  <a:pt x="49655" y="76643"/>
                </a:lnTo>
                <a:cubicBezTo>
                  <a:pt x="30279" y="57266"/>
                  <a:pt x="20613" y="35517"/>
                  <a:pt x="28065" y="28065"/>
                </a:cubicBezTo>
                <a:cubicBezTo>
                  <a:pt x="35518" y="20612"/>
                  <a:pt x="57267" y="30278"/>
                  <a:pt x="76643" y="49655"/>
                </a:cubicBezTo>
                <a:lnTo>
                  <a:pt x="76742" y="49762"/>
                </a:lnTo>
                <a:lnTo>
                  <a:pt x="76737" y="49616"/>
                </a:lnTo>
                <a:cubicBezTo>
                  <a:pt x="76737" y="22214"/>
                  <a:pt x="85281" y="0"/>
                  <a:pt x="95820" y="0"/>
                </a:cubicBezTo>
                <a:close/>
              </a:path>
            </a:pathLst>
          </a:custGeom>
          <a:solidFill>
            <a:srgbClr val="FF99CC"/>
          </a:solidFill>
          <a:ln w="381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45B01BEC-945C-AD84-38B7-5B8D5DB3BE15}"/>
              </a:ext>
            </a:extLst>
          </p:cNvPr>
          <p:cNvSpPr/>
          <p:nvPr/>
        </p:nvSpPr>
        <p:spPr bwMode="auto">
          <a:xfrm>
            <a:off x="248734" y="4775115"/>
            <a:ext cx="9410131" cy="174648"/>
          </a:xfrm>
          <a:custGeom>
            <a:avLst/>
            <a:gdLst>
              <a:gd name="connsiteX0" fmla="*/ 9316164 w 9410131"/>
              <a:gd name="connsiteY0" fmla="*/ 140742 h 174648"/>
              <a:gd name="connsiteX1" fmla="*/ 9319776 w 9410131"/>
              <a:gd name="connsiteY1" fmla="*/ 141867 h 174648"/>
              <a:gd name="connsiteX2" fmla="*/ 9310039 w 9410131"/>
              <a:gd name="connsiteY2" fmla="*/ 163776 h 174648"/>
              <a:gd name="connsiteX3" fmla="*/ 9291742 w 9410131"/>
              <a:gd name="connsiteY3" fmla="*/ 174639 h 174648"/>
              <a:gd name="connsiteX4" fmla="*/ 9288130 w 9410131"/>
              <a:gd name="connsiteY4" fmla="*/ 173514 h 174648"/>
              <a:gd name="connsiteX5" fmla="*/ 9297867 w 9410131"/>
              <a:gd name="connsiteY5" fmla="*/ 151605 h 174648"/>
              <a:gd name="connsiteX6" fmla="*/ 9316164 w 9410131"/>
              <a:gd name="connsiteY6" fmla="*/ 140742 h 174648"/>
              <a:gd name="connsiteX7" fmla="*/ 9079678 w 9410131"/>
              <a:gd name="connsiteY7" fmla="*/ 140742 h 174648"/>
              <a:gd name="connsiteX8" fmla="*/ 9083290 w 9410131"/>
              <a:gd name="connsiteY8" fmla="*/ 141867 h 174648"/>
              <a:gd name="connsiteX9" fmla="*/ 9073553 w 9410131"/>
              <a:gd name="connsiteY9" fmla="*/ 163776 h 174648"/>
              <a:gd name="connsiteX10" fmla="*/ 9055256 w 9410131"/>
              <a:gd name="connsiteY10" fmla="*/ 174639 h 174648"/>
              <a:gd name="connsiteX11" fmla="*/ 9051644 w 9410131"/>
              <a:gd name="connsiteY11" fmla="*/ 173514 h 174648"/>
              <a:gd name="connsiteX12" fmla="*/ 9061381 w 9410131"/>
              <a:gd name="connsiteY12" fmla="*/ 151605 h 174648"/>
              <a:gd name="connsiteX13" fmla="*/ 9079678 w 9410131"/>
              <a:gd name="connsiteY13" fmla="*/ 140742 h 174648"/>
              <a:gd name="connsiteX14" fmla="*/ 8843190 w 9410131"/>
              <a:gd name="connsiteY14" fmla="*/ 140742 h 174648"/>
              <a:gd name="connsiteX15" fmla="*/ 8846802 w 9410131"/>
              <a:gd name="connsiteY15" fmla="*/ 141867 h 174648"/>
              <a:gd name="connsiteX16" fmla="*/ 8837065 w 9410131"/>
              <a:gd name="connsiteY16" fmla="*/ 163776 h 174648"/>
              <a:gd name="connsiteX17" fmla="*/ 8818768 w 9410131"/>
              <a:gd name="connsiteY17" fmla="*/ 174639 h 174648"/>
              <a:gd name="connsiteX18" fmla="*/ 8815156 w 9410131"/>
              <a:gd name="connsiteY18" fmla="*/ 173514 h 174648"/>
              <a:gd name="connsiteX19" fmla="*/ 8824893 w 9410131"/>
              <a:gd name="connsiteY19" fmla="*/ 151605 h 174648"/>
              <a:gd name="connsiteX20" fmla="*/ 8843190 w 9410131"/>
              <a:gd name="connsiteY20" fmla="*/ 140742 h 174648"/>
              <a:gd name="connsiteX21" fmla="*/ 8606700 w 9410131"/>
              <a:gd name="connsiteY21" fmla="*/ 140742 h 174648"/>
              <a:gd name="connsiteX22" fmla="*/ 8610312 w 9410131"/>
              <a:gd name="connsiteY22" fmla="*/ 141867 h 174648"/>
              <a:gd name="connsiteX23" fmla="*/ 8600575 w 9410131"/>
              <a:gd name="connsiteY23" fmla="*/ 163776 h 174648"/>
              <a:gd name="connsiteX24" fmla="*/ 8582278 w 9410131"/>
              <a:gd name="connsiteY24" fmla="*/ 174639 h 174648"/>
              <a:gd name="connsiteX25" fmla="*/ 8578666 w 9410131"/>
              <a:gd name="connsiteY25" fmla="*/ 173514 h 174648"/>
              <a:gd name="connsiteX26" fmla="*/ 8588403 w 9410131"/>
              <a:gd name="connsiteY26" fmla="*/ 151605 h 174648"/>
              <a:gd name="connsiteX27" fmla="*/ 8606700 w 9410131"/>
              <a:gd name="connsiteY27" fmla="*/ 140742 h 174648"/>
              <a:gd name="connsiteX28" fmla="*/ 8370210 w 9410131"/>
              <a:gd name="connsiteY28" fmla="*/ 140742 h 174648"/>
              <a:gd name="connsiteX29" fmla="*/ 8373822 w 9410131"/>
              <a:gd name="connsiteY29" fmla="*/ 141867 h 174648"/>
              <a:gd name="connsiteX30" fmla="*/ 8364085 w 9410131"/>
              <a:gd name="connsiteY30" fmla="*/ 163776 h 174648"/>
              <a:gd name="connsiteX31" fmla="*/ 8345788 w 9410131"/>
              <a:gd name="connsiteY31" fmla="*/ 174639 h 174648"/>
              <a:gd name="connsiteX32" fmla="*/ 8342176 w 9410131"/>
              <a:gd name="connsiteY32" fmla="*/ 173514 h 174648"/>
              <a:gd name="connsiteX33" fmla="*/ 8351913 w 9410131"/>
              <a:gd name="connsiteY33" fmla="*/ 151605 h 174648"/>
              <a:gd name="connsiteX34" fmla="*/ 8370210 w 9410131"/>
              <a:gd name="connsiteY34" fmla="*/ 140742 h 174648"/>
              <a:gd name="connsiteX35" fmla="*/ 8133721 w 9410131"/>
              <a:gd name="connsiteY35" fmla="*/ 140742 h 174648"/>
              <a:gd name="connsiteX36" fmla="*/ 8137334 w 9410131"/>
              <a:gd name="connsiteY36" fmla="*/ 141867 h 174648"/>
              <a:gd name="connsiteX37" fmla="*/ 8127596 w 9410131"/>
              <a:gd name="connsiteY37" fmla="*/ 163776 h 174648"/>
              <a:gd name="connsiteX38" fmla="*/ 8109300 w 9410131"/>
              <a:gd name="connsiteY38" fmla="*/ 174639 h 174648"/>
              <a:gd name="connsiteX39" fmla="*/ 8105687 w 9410131"/>
              <a:gd name="connsiteY39" fmla="*/ 173514 h 174648"/>
              <a:gd name="connsiteX40" fmla="*/ 8115425 w 9410131"/>
              <a:gd name="connsiteY40" fmla="*/ 151605 h 174648"/>
              <a:gd name="connsiteX41" fmla="*/ 8133721 w 9410131"/>
              <a:gd name="connsiteY41" fmla="*/ 140742 h 174648"/>
              <a:gd name="connsiteX42" fmla="*/ 7897231 w 9410131"/>
              <a:gd name="connsiteY42" fmla="*/ 140742 h 174648"/>
              <a:gd name="connsiteX43" fmla="*/ 7900844 w 9410131"/>
              <a:gd name="connsiteY43" fmla="*/ 141867 h 174648"/>
              <a:gd name="connsiteX44" fmla="*/ 7891106 w 9410131"/>
              <a:gd name="connsiteY44" fmla="*/ 163776 h 174648"/>
              <a:gd name="connsiteX45" fmla="*/ 7872810 w 9410131"/>
              <a:gd name="connsiteY45" fmla="*/ 174639 h 174648"/>
              <a:gd name="connsiteX46" fmla="*/ 7869197 w 9410131"/>
              <a:gd name="connsiteY46" fmla="*/ 173514 h 174648"/>
              <a:gd name="connsiteX47" fmla="*/ 7878935 w 9410131"/>
              <a:gd name="connsiteY47" fmla="*/ 151605 h 174648"/>
              <a:gd name="connsiteX48" fmla="*/ 7897231 w 9410131"/>
              <a:gd name="connsiteY48" fmla="*/ 140742 h 174648"/>
              <a:gd name="connsiteX49" fmla="*/ 7660741 w 9410131"/>
              <a:gd name="connsiteY49" fmla="*/ 140742 h 174648"/>
              <a:gd name="connsiteX50" fmla="*/ 7664354 w 9410131"/>
              <a:gd name="connsiteY50" fmla="*/ 141867 h 174648"/>
              <a:gd name="connsiteX51" fmla="*/ 7654616 w 9410131"/>
              <a:gd name="connsiteY51" fmla="*/ 163776 h 174648"/>
              <a:gd name="connsiteX52" fmla="*/ 7636320 w 9410131"/>
              <a:gd name="connsiteY52" fmla="*/ 174639 h 174648"/>
              <a:gd name="connsiteX53" fmla="*/ 7632707 w 9410131"/>
              <a:gd name="connsiteY53" fmla="*/ 173514 h 174648"/>
              <a:gd name="connsiteX54" fmla="*/ 7642445 w 9410131"/>
              <a:gd name="connsiteY54" fmla="*/ 151605 h 174648"/>
              <a:gd name="connsiteX55" fmla="*/ 7660741 w 9410131"/>
              <a:gd name="connsiteY55" fmla="*/ 140742 h 174648"/>
              <a:gd name="connsiteX56" fmla="*/ 7424253 w 9410131"/>
              <a:gd name="connsiteY56" fmla="*/ 140742 h 174648"/>
              <a:gd name="connsiteX57" fmla="*/ 7427866 w 9410131"/>
              <a:gd name="connsiteY57" fmla="*/ 141867 h 174648"/>
              <a:gd name="connsiteX58" fmla="*/ 7418128 w 9410131"/>
              <a:gd name="connsiteY58" fmla="*/ 163776 h 174648"/>
              <a:gd name="connsiteX59" fmla="*/ 7399832 w 9410131"/>
              <a:gd name="connsiteY59" fmla="*/ 174639 h 174648"/>
              <a:gd name="connsiteX60" fmla="*/ 7396219 w 9410131"/>
              <a:gd name="connsiteY60" fmla="*/ 173514 h 174648"/>
              <a:gd name="connsiteX61" fmla="*/ 7405957 w 9410131"/>
              <a:gd name="connsiteY61" fmla="*/ 151605 h 174648"/>
              <a:gd name="connsiteX62" fmla="*/ 7424253 w 9410131"/>
              <a:gd name="connsiteY62" fmla="*/ 140742 h 174648"/>
              <a:gd name="connsiteX63" fmla="*/ 7187763 w 9410131"/>
              <a:gd name="connsiteY63" fmla="*/ 140742 h 174648"/>
              <a:gd name="connsiteX64" fmla="*/ 7191376 w 9410131"/>
              <a:gd name="connsiteY64" fmla="*/ 141867 h 174648"/>
              <a:gd name="connsiteX65" fmla="*/ 7181638 w 9410131"/>
              <a:gd name="connsiteY65" fmla="*/ 163776 h 174648"/>
              <a:gd name="connsiteX66" fmla="*/ 7163342 w 9410131"/>
              <a:gd name="connsiteY66" fmla="*/ 174639 h 174648"/>
              <a:gd name="connsiteX67" fmla="*/ 7159729 w 9410131"/>
              <a:gd name="connsiteY67" fmla="*/ 173514 h 174648"/>
              <a:gd name="connsiteX68" fmla="*/ 7169467 w 9410131"/>
              <a:gd name="connsiteY68" fmla="*/ 151605 h 174648"/>
              <a:gd name="connsiteX69" fmla="*/ 7187763 w 9410131"/>
              <a:gd name="connsiteY69" fmla="*/ 140742 h 174648"/>
              <a:gd name="connsiteX70" fmla="*/ 6951274 w 9410131"/>
              <a:gd name="connsiteY70" fmla="*/ 140742 h 174648"/>
              <a:gd name="connsiteX71" fmla="*/ 6954887 w 9410131"/>
              <a:gd name="connsiteY71" fmla="*/ 141867 h 174648"/>
              <a:gd name="connsiteX72" fmla="*/ 6945149 w 9410131"/>
              <a:gd name="connsiteY72" fmla="*/ 163776 h 174648"/>
              <a:gd name="connsiteX73" fmla="*/ 6926853 w 9410131"/>
              <a:gd name="connsiteY73" fmla="*/ 174639 h 174648"/>
              <a:gd name="connsiteX74" fmla="*/ 6923240 w 9410131"/>
              <a:gd name="connsiteY74" fmla="*/ 173514 h 174648"/>
              <a:gd name="connsiteX75" fmla="*/ 6932978 w 9410131"/>
              <a:gd name="connsiteY75" fmla="*/ 151605 h 174648"/>
              <a:gd name="connsiteX76" fmla="*/ 6951274 w 9410131"/>
              <a:gd name="connsiteY76" fmla="*/ 140742 h 174648"/>
              <a:gd name="connsiteX77" fmla="*/ 6714785 w 9410131"/>
              <a:gd name="connsiteY77" fmla="*/ 140742 h 174648"/>
              <a:gd name="connsiteX78" fmla="*/ 6718398 w 9410131"/>
              <a:gd name="connsiteY78" fmla="*/ 141867 h 174648"/>
              <a:gd name="connsiteX79" fmla="*/ 6708660 w 9410131"/>
              <a:gd name="connsiteY79" fmla="*/ 163776 h 174648"/>
              <a:gd name="connsiteX80" fmla="*/ 6690364 w 9410131"/>
              <a:gd name="connsiteY80" fmla="*/ 174639 h 174648"/>
              <a:gd name="connsiteX81" fmla="*/ 6686751 w 9410131"/>
              <a:gd name="connsiteY81" fmla="*/ 173514 h 174648"/>
              <a:gd name="connsiteX82" fmla="*/ 6696489 w 9410131"/>
              <a:gd name="connsiteY82" fmla="*/ 151605 h 174648"/>
              <a:gd name="connsiteX83" fmla="*/ 6714785 w 9410131"/>
              <a:gd name="connsiteY83" fmla="*/ 140742 h 174648"/>
              <a:gd name="connsiteX84" fmla="*/ 6478295 w 9410131"/>
              <a:gd name="connsiteY84" fmla="*/ 140742 h 174648"/>
              <a:gd name="connsiteX85" fmla="*/ 6481908 w 9410131"/>
              <a:gd name="connsiteY85" fmla="*/ 141867 h 174648"/>
              <a:gd name="connsiteX86" fmla="*/ 6472170 w 9410131"/>
              <a:gd name="connsiteY86" fmla="*/ 163776 h 174648"/>
              <a:gd name="connsiteX87" fmla="*/ 6453874 w 9410131"/>
              <a:gd name="connsiteY87" fmla="*/ 174639 h 174648"/>
              <a:gd name="connsiteX88" fmla="*/ 6450261 w 9410131"/>
              <a:gd name="connsiteY88" fmla="*/ 173514 h 174648"/>
              <a:gd name="connsiteX89" fmla="*/ 6459999 w 9410131"/>
              <a:gd name="connsiteY89" fmla="*/ 151605 h 174648"/>
              <a:gd name="connsiteX90" fmla="*/ 6478295 w 9410131"/>
              <a:gd name="connsiteY90" fmla="*/ 140742 h 174648"/>
              <a:gd name="connsiteX91" fmla="*/ 6241806 w 9410131"/>
              <a:gd name="connsiteY91" fmla="*/ 140742 h 174648"/>
              <a:gd name="connsiteX92" fmla="*/ 6245419 w 9410131"/>
              <a:gd name="connsiteY92" fmla="*/ 141867 h 174648"/>
              <a:gd name="connsiteX93" fmla="*/ 6235681 w 9410131"/>
              <a:gd name="connsiteY93" fmla="*/ 163776 h 174648"/>
              <a:gd name="connsiteX94" fmla="*/ 6217385 w 9410131"/>
              <a:gd name="connsiteY94" fmla="*/ 174639 h 174648"/>
              <a:gd name="connsiteX95" fmla="*/ 6213772 w 9410131"/>
              <a:gd name="connsiteY95" fmla="*/ 173514 h 174648"/>
              <a:gd name="connsiteX96" fmla="*/ 6223510 w 9410131"/>
              <a:gd name="connsiteY96" fmla="*/ 151605 h 174648"/>
              <a:gd name="connsiteX97" fmla="*/ 6241806 w 9410131"/>
              <a:gd name="connsiteY97" fmla="*/ 140742 h 174648"/>
              <a:gd name="connsiteX98" fmla="*/ 6005316 w 9410131"/>
              <a:gd name="connsiteY98" fmla="*/ 140742 h 174648"/>
              <a:gd name="connsiteX99" fmla="*/ 6008929 w 9410131"/>
              <a:gd name="connsiteY99" fmla="*/ 141867 h 174648"/>
              <a:gd name="connsiteX100" fmla="*/ 5999191 w 9410131"/>
              <a:gd name="connsiteY100" fmla="*/ 163776 h 174648"/>
              <a:gd name="connsiteX101" fmla="*/ 5980895 w 9410131"/>
              <a:gd name="connsiteY101" fmla="*/ 174639 h 174648"/>
              <a:gd name="connsiteX102" fmla="*/ 5977282 w 9410131"/>
              <a:gd name="connsiteY102" fmla="*/ 173514 h 174648"/>
              <a:gd name="connsiteX103" fmla="*/ 5987020 w 9410131"/>
              <a:gd name="connsiteY103" fmla="*/ 151605 h 174648"/>
              <a:gd name="connsiteX104" fmla="*/ 6005316 w 9410131"/>
              <a:gd name="connsiteY104" fmla="*/ 140742 h 174648"/>
              <a:gd name="connsiteX105" fmla="*/ 5768827 w 9410131"/>
              <a:gd name="connsiteY105" fmla="*/ 140742 h 174648"/>
              <a:gd name="connsiteX106" fmla="*/ 5772440 w 9410131"/>
              <a:gd name="connsiteY106" fmla="*/ 141867 h 174648"/>
              <a:gd name="connsiteX107" fmla="*/ 5762702 w 9410131"/>
              <a:gd name="connsiteY107" fmla="*/ 163776 h 174648"/>
              <a:gd name="connsiteX108" fmla="*/ 5744406 w 9410131"/>
              <a:gd name="connsiteY108" fmla="*/ 174639 h 174648"/>
              <a:gd name="connsiteX109" fmla="*/ 5740793 w 9410131"/>
              <a:gd name="connsiteY109" fmla="*/ 173514 h 174648"/>
              <a:gd name="connsiteX110" fmla="*/ 5750531 w 9410131"/>
              <a:gd name="connsiteY110" fmla="*/ 151605 h 174648"/>
              <a:gd name="connsiteX111" fmla="*/ 5768827 w 9410131"/>
              <a:gd name="connsiteY111" fmla="*/ 140742 h 174648"/>
              <a:gd name="connsiteX112" fmla="*/ 5532338 w 9410131"/>
              <a:gd name="connsiteY112" fmla="*/ 140742 h 174648"/>
              <a:gd name="connsiteX113" fmla="*/ 5535951 w 9410131"/>
              <a:gd name="connsiteY113" fmla="*/ 141867 h 174648"/>
              <a:gd name="connsiteX114" fmla="*/ 5526213 w 9410131"/>
              <a:gd name="connsiteY114" fmla="*/ 163776 h 174648"/>
              <a:gd name="connsiteX115" fmla="*/ 5507917 w 9410131"/>
              <a:gd name="connsiteY115" fmla="*/ 174639 h 174648"/>
              <a:gd name="connsiteX116" fmla="*/ 5504304 w 9410131"/>
              <a:gd name="connsiteY116" fmla="*/ 173514 h 174648"/>
              <a:gd name="connsiteX117" fmla="*/ 5514042 w 9410131"/>
              <a:gd name="connsiteY117" fmla="*/ 151605 h 174648"/>
              <a:gd name="connsiteX118" fmla="*/ 5532338 w 9410131"/>
              <a:gd name="connsiteY118" fmla="*/ 140742 h 174648"/>
              <a:gd name="connsiteX119" fmla="*/ 5295848 w 9410131"/>
              <a:gd name="connsiteY119" fmla="*/ 140742 h 174648"/>
              <a:gd name="connsiteX120" fmla="*/ 5299461 w 9410131"/>
              <a:gd name="connsiteY120" fmla="*/ 141867 h 174648"/>
              <a:gd name="connsiteX121" fmla="*/ 5289723 w 9410131"/>
              <a:gd name="connsiteY121" fmla="*/ 163776 h 174648"/>
              <a:gd name="connsiteX122" fmla="*/ 5271427 w 9410131"/>
              <a:gd name="connsiteY122" fmla="*/ 174639 h 174648"/>
              <a:gd name="connsiteX123" fmla="*/ 5267814 w 9410131"/>
              <a:gd name="connsiteY123" fmla="*/ 173514 h 174648"/>
              <a:gd name="connsiteX124" fmla="*/ 5277552 w 9410131"/>
              <a:gd name="connsiteY124" fmla="*/ 151605 h 174648"/>
              <a:gd name="connsiteX125" fmla="*/ 5295848 w 9410131"/>
              <a:gd name="connsiteY125" fmla="*/ 140742 h 174648"/>
              <a:gd name="connsiteX126" fmla="*/ 5059359 w 9410131"/>
              <a:gd name="connsiteY126" fmla="*/ 140742 h 174648"/>
              <a:gd name="connsiteX127" fmla="*/ 5062972 w 9410131"/>
              <a:gd name="connsiteY127" fmla="*/ 141867 h 174648"/>
              <a:gd name="connsiteX128" fmla="*/ 5053234 w 9410131"/>
              <a:gd name="connsiteY128" fmla="*/ 163776 h 174648"/>
              <a:gd name="connsiteX129" fmla="*/ 5034938 w 9410131"/>
              <a:gd name="connsiteY129" fmla="*/ 174639 h 174648"/>
              <a:gd name="connsiteX130" fmla="*/ 5031325 w 9410131"/>
              <a:gd name="connsiteY130" fmla="*/ 173514 h 174648"/>
              <a:gd name="connsiteX131" fmla="*/ 5041063 w 9410131"/>
              <a:gd name="connsiteY131" fmla="*/ 151605 h 174648"/>
              <a:gd name="connsiteX132" fmla="*/ 5059359 w 9410131"/>
              <a:gd name="connsiteY132" fmla="*/ 140742 h 174648"/>
              <a:gd name="connsiteX133" fmla="*/ 4822870 w 9410131"/>
              <a:gd name="connsiteY133" fmla="*/ 140742 h 174648"/>
              <a:gd name="connsiteX134" fmla="*/ 4826483 w 9410131"/>
              <a:gd name="connsiteY134" fmla="*/ 141867 h 174648"/>
              <a:gd name="connsiteX135" fmla="*/ 4816745 w 9410131"/>
              <a:gd name="connsiteY135" fmla="*/ 163776 h 174648"/>
              <a:gd name="connsiteX136" fmla="*/ 4798449 w 9410131"/>
              <a:gd name="connsiteY136" fmla="*/ 174639 h 174648"/>
              <a:gd name="connsiteX137" fmla="*/ 4794836 w 9410131"/>
              <a:gd name="connsiteY137" fmla="*/ 173514 h 174648"/>
              <a:gd name="connsiteX138" fmla="*/ 4804574 w 9410131"/>
              <a:gd name="connsiteY138" fmla="*/ 151605 h 174648"/>
              <a:gd name="connsiteX139" fmla="*/ 4822870 w 9410131"/>
              <a:gd name="connsiteY139" fmla="*/ 140742 h 174648"/>
              <a:gd name="connsiteX140" fmla="*/ 4573965 w 9410131"/>
              <a:gd name="connsiteY140" fmla="*/ 140742 h 174648"/>
              <a:gd name="connsiteX141" fmla="*/ 4577578 w 9410131"/>
              <a:gd name="connsiteY141" fmla="*/ 141867 h 174648"/>
              <a:gd name="connsiteX142" fmla="*/ 4567840 w 9410131"/>
              <a:gd name="connsiteY142" fmla="*/ 163776 h 174648"/>
              <a:gd name="connsiteX143" fmla="*/ 4549544 w 9410131"/>
              <a:gd name="connsiteY143" fmla="*/ 174639 h 174648"/>
              <a:gd name="connsiteX144" fmla="*/ 4545931 w 9410131"/>
              <a:gd name="connsiteY144" fmla="*/ 173514 h 174648"/>
              <a:gd name="connsiteX145" fmla="*/ 4555669 w 9410131"/>
              <a:gd name="connsiteY145" fmla="*/ 151605 h 174648"/>
              <a:gd name="connsiteX146" fmla="*/ 4573965 w 9410131"/>
              <a:gd name="connsiteY146" fmla="*/ 140742 h 174648"/>
              <a:gd name="connsiteX147" fmla="*/ 4337480 w 9410131"/>
              <a:gd name="connsiteY147" fmla="*/ 140742 h 174648"/>
              <a:gd name="connsiteX148" fmla="*/ 4341093 w 9410131"/>
              <a:gd name="connsiteY148" fmla="*/ 141867 h 174648"/>
              <a:gd name="connsiteX149" fmla="*/ 4331355 w 9410131"/>
              <a:gd name="connsiteY149" fmla="*/ 163776 h 174648"/>
              <a:gd name="connsiteX150" fmla="*/ 4313059 w 9410131"/>
              <a:gd name="connsiteY150" fmla="*/ 174639 h 174648"/>
              <a:gd name="connsiteX151" fmla="*/ 4309446 w 9410131"/>
              <a:gd name="connsiteY151" fmla="*/ 173514 h 174648"/>
              <a:gd name="connsiteX152" fmla="*/ 4319184 w 9410131"/>
              <a:gd name="connsiteY152" fmla="*/ 151605 h 174648"/>
              <a:gd name="connsiteX153" fmla="*/ 4337480 w 9410131"/>
              <a:gd name="connsiteY153" fmla="*/ 140742 h 174648"/>
              <a:gd name="connsiteX154" fmla="*/ 4100991 w 9410131"/>
              <a:gd name="connsiteY154" fmla="*/ 140742 h 174648"/>
              <a:gd name="connsiteX155" fmla="*/ 4104604 w 9410131"/>
              <a:gd name="connsiteY155" fmla="*/ 141867 h 174648"/>
              <a:gd name="connsiteX156" fmla="*/ 4094866 w 9410131"/>
              <a:gd name="connsiteY156" fmla="*/ 163776 h 174648"/>
              <a:gd name="connsiteX157" fmla="*/ 4076570 w 9410131"/>
              <a:gd name="connsiteY157" fmla="*/ 174639 h 174648"/>
              <a:gd name="connsiteX158" fmla="*/ 4072957 w 9410131"/>
              <a:gd name="connsiteY158" fmla="*/ 173514 h 174648"/>
              <a:gd name="connsiteX159" fmla="*/ 4082695 w 9410131"/>
              <a:gd name="connsiteY159" fmla="*/ 151605 h 174648"/>
              <a:gd name="connsiteX160" fmla="*/ 4100991 w 9410131"/>
              <a:gd name="connsiteY160" fmla="*/ 140742 h 174648"/>
              <a:gd name="connsiteX161" fmla="*/ 3864507 w 9410131"/>
              <a:gd name="connsiteY161" fmla="*/ 140742 h 174648"/>
              <a:gd name="connsiteX162" fmla="*/ 3868119 w 9410131"/>
              <a:gd name="connsiteY162" fmla="*/ 141867 h 174648"/>
              <a:gd name="connsiteX163" fmla="*/ 3858382 w 9410131"/>
              <a:gd name="connsiteY163" fmla="*/ 163776 h 174648"/>
              <a:gd name="connsiteX164" fmla="*/ 3840085 w 9410131"/>
              <a:gd name="connsiteY164" fmla="*/ 174639 h 174648"/>
              <a:gd name="connsiteX165" fmla="*/ 3836473 w 9410131"/>
              <a:gd name="connsiteY165" fmla="*/ 173514 h 174648"/>
              <a:gd name="connsiteX166" fmla="*/ 3846210 w 9410131"/>
              <a:gd name="connsiteY166" fmla="*/ 151605 h 174648"/>
              <a:gd name="connsiteX167" fmla="*/ 3864507 w 9410131"/>
              <a:gd name="connsiteY167" fmla="*/ 140742 h 174648"/>
              <a:gd name="connsiteX168" fmla="*/ 3628017 w 9410131"/>
              <a:gd name="connsiteY168" fmla="*/ 140742 h 174648"/>
              <a:gd name="connsiteX169" fmla="*/ 3631630 w 9410131"/>
              <a:gd name="connsiteY169" fmla="*/ 141867 h 174648"/>
              <a:gd name="connsiteX170" fmla="*/ 3621892 w 9410131"/>
              <a:gd name="connsiteY170" fmla="*/ 163776 h 174648"/>
              <a:gd name="connsiteX171" fmla="*/ 3603596 w 9410131"/>
              <a:gd name="connsiteY171" fmla="*/ 174639 h 174648"/>
              <a:gd name="connsiteX172" fmla="*/ 3599983 w 9410131"/>
              <a:gd name="connsiteY172" fmla="*/ 173514 h 174648"/>
              <a:gd name="connsiteX173" fmla="*/ 3609720 w 9410131"/>
              <a:gd name="connsiteY173" fmla="*/ 151605 h 174648"/>
              <a:gd name="connsiteX174" fmla="*/ 3628017 w 9410131"/>
              <a:gd name="connsiteY174" fmla="*/ 140742 h 174648"/>
              <a:gd name="connsiteX175" fmla="*/ 3391528 w 9410131"/>
              <a:gd name="connsiteY175" fmla="*/ 140742 h 174648"/>
              <a:gd name="connsiteX176" fmla="*/ 3395141 w 9410131"/>
              <a:gd name="connsiteY176" fmla="*/ 141867 h 174648"/>
              <a:gd name="connsiteX177" fmla="*/ 3385404 w 9410131"/>
              <a:gd name="connsiteY177" fmla="*/ 163776 h 174648"/>
              <a:gd name="connsiteX178" fmla="*/ 3367107 w 9410131"/>
              <a:gd name="connsiteY178" fmla="*/ 174639 h 174648"/>
              <a:gd name="connsiteX179" fmla="*/ 3363494 w 9410131"/>
              <a:gd name="connsiteY179" fmla="*/ 173514 h 174648"/>
              <a:gd name="connsiteX180" fmla="*/ 3373232 w 9410131"/>
              <a:gd name="connsiteY180" fmla="*/ 151605 h 174648"/>
              <a:gd name="connsiteX181" fmla="*/ 3391528 w 9410131"/>
              <a:gd name="connsiteY181" fmla="*/ 140742 h 174648"/>
              <a:gd name="connsiteX182" fmla="*/ 3155039 w 9410131"/>
              <a:gd name="connsiteY182" fmla="*/ 140742 h 174648"/>
              <a:gd name="connsiteX183" fmla="*/ 3158652 w 9410131"/>
              <a:gd name="connsiteY183" fmla="*/ 141867 h 174648"/>
              <a:gd name="connsiteX184" fmla="*/ 3148914 w 9410131"/>
              <a:gd name="connsiteY184" fmla="*/ 163776 h 174648"/>
              <a:gd name="connsiteX185" fmla="*/ 3130618 w 9410131"/>
              <a:gd name="connsiteY185" fmla="*/ 174639 h 174648"/>
              <a:gd name="connsiteX186" fmla="*/ 3127006 w 9410131"/>
              <a:gd name="connsiteY186" fmla="*/ 173514 h 174648"/>
              <a:gd name="connsiteX187" fmla="*/ 3136742 w 9410131"/>
              <a:gd name="connsiteY187" fmla="*/ 151605 h 174648"/>
              <a:gd name="connsiteX188" fmla="*/ 3155039 w 9410131"/>
              <a:gd name="connsiteY188" fmla="*/ 140742 h 174648"/>
              <a:gd name="connsiteX189" fmla="*/ 2918550 w 9410131"/>
              <a:gd name="connsiteY189" fmla="*/ 140742 h 174648"/>
              <a:gd name="connsiteX190" fmla="*/ 2922161 w 9410131"/>
              <a:gd name="connsiteY190" fmla="*/ 141867 h 174648"/>
              <a:gd name="connsiteX191" fmla="*/ 2912425 w 9410131"/>
              <a:gd name="connsiteY191" fmla="*/ 163776 h 174648"/>
              <a:gd name="connsiteX192" fmla="*/ 2894127 w 9410131"/>
              <a:gd name="connsiteY192" fmla="*/ 174639 h 174648"/>
              <a:gd name="connsiteX193" fmla="*/ 2890515 w 9410131"/>
              <a:gd name="connsiteY193" fmla="*/ 173514 h 174648"/>
              <a:gd name="connsiteX194" fmla="*/ 2900252 w 9410131"/>
              <a:gd name="connsiteY194" fmla="*/ 151605 h 174648"/>
              <a:gd name="connsiteX195" fmla="*/ 2918550 w 9410131"/>
              <a:gd name="connsiteY195" fmla="*/ 140742 h 174648"/>
              <a:gd name="connsiteX196" fmla="*/ 2682060 w 9410131"/>
              <a:gd name="connsiteY196" fmla="*/ 140742 h 174648"/>
              <a:gd name="connsiteX197" fmla="*/ 2685673 w 9410131"/>
              <a:gd name="connsiteY197" fmla="*/ 141867 h 174648"/>
              <a:gd name="connsiteX198" fmla="*/ 2675936 w 9410131"/>
              <a:gd name="connsiteY198" fmla="*/ 163776 h 174648"/>
              <a:gd name="connsiteX199" fmla="*/ 2657639 w 9410131"/>
              <a:gd name="connsiteY199" fmla="*/ 174639 h 174648"/>
              <a:gd name="connsiteX200" fmla="*/ 2654026 w 9410131"/>
              <a:gd name="connsiteY200" fmla="*/ 173514 h 174648"/>
              <a:gd name="connsiteX201" fmla="*/ 2663763 w 9410131"/>
              <a:gd name="connsiteY201" fmla="*/ 151605 h 174648"/>
              <a:gd name="connsiteX202" fmla="*/ 2682060 w 9410131"/>
              <a:gd name="connsiteY202" fmla="*/ 140742 h 174648"/>
              <a:gd name="connsiteX203" fmla="*/ 2445571 w 9410131"/>
              <a:gd name="connsiteY203" fmla="*/ 140742 h 174648"/>
              <a:gd name="connsiteX204" fmla="*/ 2449184 w 9410131"/>
              <a:gd name="connsiteY204" fmla="*/ 141867 h 174648"/>
              <a:gd name="connsiteX205" fmla="*/ 2439446 w 9410131"/>
              <a:gd name="connsiteY205" fmla="*/ 163776 h 174648"/>
              <a:gd name="connsiteX206" fmla="*/ 2421150 w 9410131"/>
              <a:gd name="connsiteY206" fmla="*/ 174639 h 174648"/>
              <a:gd name="connsiteX207" fmla="*/ 2417537 w 9410131"/>
              <a:gd name="connsiteY207" fmla="*/ 173514 h 174648"/>
              <a:gd name="connsiteX208" fmla="*/ 2427274 w 9410131"/>
              <a:gd name="connsiteY208" fmla="*/ 151605 h 174648"/>
              <a:gd name="connsiteX209" fmla="*/ 2445571 w 9410131"/>
              <a:gd name="connsiteY209" fmla="*/ 140742 h 174648"/>
              <a:gd name="connsiteX210" fmla="*/ 2209084 w 9410131"/>
              <a:gd name="connsiteY210" fmla="*/ 140742 h 174648"/>
              <a:gd name="connsiteX211" fmla="*/ 2212696 w 9410131"/>
              <a:gd name="connsiteY211" fmla="*/ 141867 h 174648"/>
              <a:gd name="connsiteX212" fmla="*/ 2202959 w 9410131"/>
              <a:gd name="connsiteY212" fmla="*/ 163776 h 174648"/>
              <a:gd name="connsiteX213" fmla="*/ 2184663 w 9410131"/>
              <a:gd name="connsiteY213" fmla="*/ 174639 h 174648"/>
              <a:gd name="connsiteX214" fmla="*/ 2181050 w 9410131"/>
              <a:gd name="connsiteY214" fmla="*/ 173514 h 174648"/>
              <a:gd name="connsiteX215" fmla="*/ 2190787 w 9410131"/>
              <a:gd name="connsiteY215" fmla="*/ 151605 h 174648"/>
              <a:gd name="connsiteX216" fmla="*/ 2209084 w 9410131"/>
              <a:gd name="connsiteY216" fmla="*/ 140742 h 174648"/>
              <a:gd name="connsiteX217" fmla="*/ 1972595 w 9410131"/>
              <a:gd name="connsiteY217" fmla="*/ 140742 h 174648"/>
              <a:gd name="connsiteX218" fmla="*/ 1976207 w 9410131"/>
              <a:gd name="connsiteY218" fmla="*/ 141867 h 174648"/>
              <a:gd name="connsiteX219" fmla="*/ 1966470 w 9410131"/>
              <a:gd name="connsiteY219" fmla="*/ 163776 h 174648"/>
              <a:gd name="connsiteX220" fmla="*/ 1948174 w 9410131"/>
              <a:gd name="connsiteY220" fmla="*/ 174639 h 174648"/>
              <a:gd name="connsiteX221" fmla="*/ 1944561 w 9410131"/>
              <a:gd name="connsiteY221" fmla="*/ 173514 h 174648"/>
              <a:gd name="connsiteX222" fmla="*/ 1954298 w 9410131"/>
              <a:gd name="connsiteY222" fmla="*/ 151605 h 174648"/>
              <a:gd name="connsiteX223" fmla="*/ 1972595 w 9410131"/>
              <a:gd name="connsiteY223" fmla="*/ 140742 h 174648"/>
              <a:gd name="connsiteX224" fmla="*/ 1736105 w 9410131"/>
              <a:gd name="connsiteY224" fmla="*/ 140742 h 174648"/>
              <a:gd name="connsiteX225" fmla="*/ 1739717 w 9410131"/>
              <a:gd name="connsiteY225" fmla="*/ 141867 h 174648"/>
              <a:gd name="connsiteX226" fmla="*/ 1729980 w 9410131"/>
              <a:gd name="connsiteY226" fmla="*/ 163776 h 174648"/>
              <a:gd name="connsiteX227" fmla="*/ 1711683 w 9410131"/>
              <a:gd name="connsiteY227" fmla="*/ 174639 h 174648"/>
              <a:gd name="connsiteX228" fmla="*/ 1708071 w 9410131"/>
              <a:gd name="connsiteY228" fmla="*/ 173514 h 174648"/>
              <a:gd name="connsiteX229" fmla="*/ 1717808 w 9410131"/>
              <a:gd name="connsiteY229" fmla="*/ 151605 h 174648"/>
              <a:gd name="connsiteX230" fmla="*/ 1736105 w 9410131"/>
              <a:gd name="connsiteY230" fmla="*/ 140742 h 174648"/>
              <a:gd name="connsiteX231" fmla="*/ 1499616 w 9410131"/>
              <a:gd name="connsiteY231" fmla="*/ 140742 h 174648"/>
              <a:gd name="connsiteX232" fmla="*/ 1503228 w 9410131"/>
              <a:gd name="connsiteY232" fmla="*/ 141867 h 174648"/>
              <a:gd name="connsiteX233" fmla="*/ 1493491 w 9410131"/>
              <a:gd name="connsiteY233" fmla="*/ 163776 h 174648"/>
              <a:gd name="connsiteX234" fmla="*/ 1475194 w 9410131"/>
              <a:gd name="connsiteY234" fmla="*/ 174639 h 174648"/>
              <a:gd name="connsiteX235" fmla="*/ 1471582 w 9410131"/>
              <a:gd name="connsiteY235" fmla="*/ 173514 h 174648"/>
              <a:gd name="connsiteX236" fmla="*/ 1481320 w 9410131"/>
              <a:gd name="connsiteY236" fmla="*/ 151605 h 174648"/>
              <a:gd name="connsiteX237" fmla="*/ 1499616 w 9410131"/>
              <a:gd name="connsiteY237" fmla="*/ 140742 h 174648"/>
              <a:gd name="connsiteX238" fmla="*/ 1263125 w 9410131"/>
              <a:gd name="connsiteY238" fmla="*/ 140742 h 174648"/>
              <a:gd name="connsiteX239" fmla="*/ 1266738 w 9410131"/>
              <a:gd name="connsiteY239" fmla="*/ 141867 h 174648"/>
              <a:gd name="connsiteX240" fmla="*/ 1257001 w 9410131"/>
              <a:gd name="connsiteY240" fmla="*/ 163776 h 174648"/>
              <a:gd name="connsiteX241" fmla="*/ 1238704 w 9410131"/>
              <a:gd name="connsiteY241" fmla="*/ 174639 h 174648"/>
              <a:gd name="connsiteX242" fmla="*/ 1235091 w 9410131"/>
              <a:gd name="connsiteY242" fmla="*/ 173514 h 174648"/>
              <a:gd name="connsiteX243" fmla="*/ 1244828 w 9410131"/>
              <a:gd name="connsiteY243" fmla="*/ 151605 h 174648"/>
              <a:gd name="connsiteX244" fmla="*/ 1263125 w 9410131"/>
              <a:gd name="connsiteY244" fmla="*/ 140742 h 174648"/>
              <a:gd name="connsiteX245" fmla="*/ 1026634 w 9410131"/>
              <a:gd name="connsiteY245" fmla="*/ 140742 h 174648"/>
              <a:gd name="connsiteX246" fmla="*/ 1030246 w 9410131"/>
              <a:gd name="connsiteY246" fmla="*/ 141867 h 174648"/>
              <a:gd name="connsiteX247" fmla="*/ 1020509 w 9410131"/>
              <a:gd name="connsiteY247" fmla="*/ 163776 h 174648"/>
              <a:gd name="connsiteX248" fmla="*/ 1002212 w 9410131"/>
              <a:gd name="connsiteY248" fmla="*/ 174639 h 174648"/>
              <a:gd name="connsiteX249" fmla="*/ 998600 w 9410131"/>
              <a:gd name="connsiteY249" fmla="*/ 173514 h 174648"/>
              <a:gd name="connsiteX250" fmla="*/ 1008338 w 9410131"/>
              <a:gd name="connsiteY250" fmla="*/ 151605 h 174648"/>
              <a:gd name="connsiteX251" fmla="*/ 1026634 w 9410131"/>
              <a:gd name="connsiteY251" fmla="*/ 140742 h 174648"/>
              <a:gd name="connsiteX252" fmla="*/ 790146 w 9410131"/>
              <a:gd name="connsiteY252" fmla="*/ 140742 h 174648"/>
              <a:gd name="connsiteX253" fmla="*/ 793758 w 9410131"/>
              <a:gd name="connsiteY253" fmla="*/ 141867 h 174648"/>
              <a:gd name="connsiteX254" fmla="*/ 784021 w 9410131"/>
              <a:gd name="connsiteY254" fmla="*/ 163776 h 174648"/>
              <a:gd name="connsiteX255" fmla="*/ 765725 w 9410131"/>
              <a:gd name="connsiteY255" fmla="*/ 174639 h 174648"/>
              <a:gd name="connsiteX256" fmla="*/ 762112 w 9410131"/>
              <a:gd name="connsiteY256" fmla="*/ 173514 h 174648"/>
              <a:gd name="connsiteX257" fmla="*/ 771849 w 9410131"/>
              <a:gd name="connsiteY257" fmla="*/ 151605 h 174648"/>
              <a:gd name="connsiteX258" fmla="*/ 790146 w 9410131"/>
              <a:gd name="connsiteY258" fmla="*/ 140742 h 174648"/>
              <a:gd name="connsiteX259" fmla="*/ 553656 w 9410131"/>
              <a:gd name="connsiteY259" fmla="*/ 140742 h 174648"/>
              <a:gd name="connsiteX260" fmla="*/ 557269 w 9410131"/>
              <a:gd name="connsiteY260" fmla="*/ 141867 h 174648"/>
              <a:gd name="connsiteX261" fmla="*/ 547531 w 9410131"/>
              <a:gd name="connsiteY261" fmla="*/ 163776 h 174648"/>
              <a:gd name="connsiteX262" fmla="*/ 529235 w 9410131"/>
              <a:gd name="connsiteY262" fmla="*/ 174639 h 174648"/>
              <a:gd name="connsiteX263" fmla="*/ 525622 w 9410131"/>
              <a:gd name="connsiteY263" fmla="*/ 173514 h 174648"/>
              <a:gd name="connsiteX264" fmla="*/ 535360 w 9410131"/>
              <a:gd name="connsiteY264" fmla="*/ 151605 h 174648"/>
              <a:gd name="connsiteX265" fmla="*/ 553656 w 9410131"/>
              <a:gd name="connsiteY265" fmla="*/ 140742 h 174648"/>
              <a:gd name="connsiteX266" fmla="*/ 317166 w 9410131"/>
              <a:gd name="connsiteY266" fmla="*/ 140742 h 174648"/>
              <a:gd name="connsiteX267" fmla="*/ 320779 w 9410131"/>
              <a:gd name="connsiteY267" fmla="*/ 141867 h 174648"/>
              <a:gd name="connsiteX268" fmla="*/ 311042 w 9410131"/>
              <a:gd name="connsiteY268" fmla="*/ 163776 h 174648"/>
              <a:gd name="connsiteX269" fmla="*/ 292745 w 9410131"/>
              <a:gd name="connsiteY269" fmla="*/ 174639 h 174648"/>
              <a:gd name="connsiteX270" fmla="*/ 289133 w 9410131"/>
              <a:gd name="connsiteY270" fmla="*/ 173514 h 174648"/>
              <a:gd name="connsiteX271" fmla="*/ 298870 w 9410131"/>
              <a:gd name="connsiteY271" fmla="*/ 151605 h 174648"/>
              <a:gd name="connsiteX272" fmla="*/ 317166 w 9410131"/>
              <a:gd name="connsiteY272" fmla="*/ 140742 h 174648"/>
              <a:gd name="connsiteX273" fmla="*/ 80679 w 9410131"/>
              <a:gd name="connsiteY273" fmla="*/ 140742 h 174648"/>
              <a:gd name="connsiteX274" fmla="*/ 84291 w 9410131"/>
              <a:gd name="connsiteY274" fmla="*/ 141867 h 174648"/>
              <a:gd name="connsiteX275" fmla="*/ 74554 w 9410131"/>
              <a:gd name="connsiteY275" fmla="*/ 163776 h 174648"/>
              <a:gd name="connsiteX276" fmla="*/ 56257 w 9410131"/>
              <a:gd name="connsiteY276" fmla="*/ 174639 h 174648"/>
              <a:gd name="connsiteX277" fmla="*/ 52645 w 9410131"/>
              <a:gd name="connsiteY277" fmla="*/ 173514 h 174648"/>
              <a:gd name="connsiteX278" fmla="*/ 62382 w 9410131"/>
              <a:gd name="connsiteY278" fmla="*/ 151605 h 174648"/>
              <a:gd name="connsiteX279" fmla="*/ 80679 w 9410131"/>
              <a:gd name="connsiteY279" fmla="*/ 140742 h 174648"/>
              <a:gd name="connsiteX280" fmla="*/ 9359232 w 9410131"/>
              <a:gd name="connsiteY280" fmla="*/ 128036 h 174648"/>
              <a:gd name="connsiteX281" fmla="*/ 9367838 w 9410131"/>
              <a:gd name="connsiteY281" fmla="*/ 150413 h 174648"/>
              <a:gd name="connsiteX282" fmla="*/ 9359232 w 9410131"/>
              <a:gd name="connsiteY282" fmla="*/ 172790 h 174648"/>
              <a:gd name="connsiteX283" fmla="*/ 9350625 w 9410131"/>
              <a:gd name="connsiteY283" fmla="*/ 150413 h 174648"/>
              <a:gd name="connsiteX284" fmla="*/ 9359232 w 9410131"/>
              <a:gd name="connsiteY284" fmla="*/ 128036 h 174648"/>
              <a:gd name="connsiteX285" fmla="*/ 9122746 w 9410131"/>
              <a:gd name="connsiteY285" fmla="*/ 128036 h 174648"/>
              <a:gd name="connsiteX286" fmla="*/ 9131352 w 9410131"/>
              <a:gd name="connsiteY286" fmla="*/ 150413 h 174648"/>
              <a:gd name="connsiteX287" fmla="*/ 9122746 w 9410131"/>
              <a:gd name="connsiteY287" fmla="*/ 172790 h 174648"/>
              <a:gd name="connsiteX288" fmla="*/ 9114139 w 9410131"/>
              <a:gd name="connsiteY288" fmla="*/ 150413 h 174648"/>
              <a:gd name="connsiteX289" fmla="*/ 9122746 w 9410131"/>
              <a:gd name="connsiteY289" fmla="*/ 128036 h 174648"/>
              <a:gd name="connsiteX290" fmla="*/ 8886258 w 9410131"/>
              <a:gd name="connsiteY290" fmla="*/ 128036 h 174648"/>
              <a:gd name="connsiteX291" fmla="*/ 8894864 w 9410131"/>
              <a:gd name="connsiteY291" fmla="*/ 150413 h 174648"/>
              <a:gd name="connsiteX292" fmla="*/ 8886258 w 9410131"/>
              <a:gd name="connsiteY292" fmla="*/ 172790 h 174648"/>
              <a:gd name="connsiteX293" fmla="*/ 8877651 w 9410131"/>
              <a:gd name="connsiteY293" fmla="*/ 150413 h 174648"/>
              <a:gd name="connsiteX294" fmla="*/ 8886258 w 9410131"/>
              <a:gd name="connsiteY294" fmla="*/ 128036 h 174648"/>
              <a:gd name="connsiteX295" fmla="*/ 8649768 w 9410131"/>
              <a:gd name="connsiteY295" fmla="*/ 128036 h 174648"/>
              <a:gd name="connsiteX296" fmla="*/ 8658374 w 9410131"/>
              <a:gd name="connsiteY296" fmla="*/ 150413 h 174648"/>
              <a:gd name="connsiteX297" fmla="*/ 8649768 w 9410131"/>
              <a:gd name="connsiteY297" fmla="*/ 172790 h 174648"/>
              <a:gd name="connsiteX298" fmla="*/ 8641161 w 9410131"/>
              <a:gd name="connsiteY298" fmla="*/ 150413 h 174648"/>
              <a:gd name="connsiteX299" fmla="*/ 8649768 w 9410131"/>
              <a:gd name="connsiteY299" fmla="*/ 128036 h 174648"/>
              <a:gd name="connsiteX300" fmla="*/ 8413278 w 9410131"/>
              <a:gd name="connsiteY300" fmla="*/ 128036 h 174648"/>
              <a:gd name="connsiteX301" fmla="*/ 8421884 w 9410131"/>
              <a:gd name="connsiteY301" fmla="*/ 150413 h 174648"/>
              <a:gd name="connsiteX302" fmla="*/ 8413278 w 9410131"/>
              <a:gd name="connsiteY302" fmla="*/ 172790 h 174648"/>
              <a:gd name="connsiteX303" fmla="*/ 8404671 w 9410131"/>
              <a:gd name="connsiteY303" fmla="*/ 150413 h 174648"/>
              <a:gd name="connsiteX304" fmla="*/ 8413278 w 9410131"/>
              <a:gd name="connsiteY304" fmla="*/ 128036 h 174648"/>
              <a:gd name="connsiteX305" fmla="*/ 8176790 w 9410131"/>
              <a:gd name="connsiteY305" fmla="*/ 128036 h 174648"/>
              <a:gd name="connsiteX306" fmla="*/ 8185396 w 9410131"/>
              <a:gd name="connsiteY306" fmla="*/ 150413 h 174648"/>
              <a:gd name="connsiteX307" fmla="*/ 8176790 w 9410131"/>
              <a:gd name="connsiteY307" fmla="*/ 172790 h 174648"/>
              <a:gd name="connsiteX308" fmla="*/ 8168183 w 9410131"/>
              <a:gd name="connsiteY308" fmla="*/ 150413 h 174648"/>
              <a:gd name="connsiteX309" fmla="*/ 8176790 w 9410131"/>
              <a:gd name="connsiteY309" fmla="*/ 128036 h 174648"/>
              <a:gd name="connsiteX310" fmla="*/ 7940299 w 9410131"/>
              <a:gd name="connsiteY310" fmla="*/ 128036 h 174648"/>
              <a:gd name="connsiteX311" fmla="*/ 7948906 w 9410131"/>
              <a:gd name="connsiteY311" fmla="*/ 150413 h 174648"/>
              <a:gd name="connsiteX312" fmla="*/ 7940299 w 9410131"/>
              <a:gd name="connsiteY312" fmla="*/ 172790 h 174648"/>
              <a:gd name="connsiteX313" fmla="*/ 7931693 w 9410131"/>
              <a:gd name="connsiteY313" fmla="*/ 150413 h 174648"/>
              <a:gd name="connsiteX314" fmla="*/ 7940299 w 9410131"/>
              <a:gd name="connsiteY314" fmla="*/ 128036 h 174648"/>
              <a:gd name="connsiteX315" fmla="*/ 7703809 w 9410131"/>
              <a:gd name="connsiteY315" fmla="*/ 128036 h 174648"/>
              <a:gd name="connsiteX316" fmla="*/ 7712416 w 9410131"/>
              <a:gd name="connsiteY316" fmla="*/ 150413 h 174648"/>
              <a:gd name="connsiteX317" fmla="*/ 7703809 w 9410131"/>
              <a:gd name="connsiteY317" fmla="*/ 172790 h 174648"/>
              <a:gd name="connsiteX318" fmla="*/ 7695203 w 9410131"/>
              <a:gd name="connsiteY318" fmla="*/ 150413 h 174648"/>
              <a:gd name="connsiteX319" fmla="*/ 7703809 w 9410131"/>
              <a:gd name="connsiteY319" fmla="*/ 128036 h 174648"/>
              <a:gd name="connsiteX320" fmla="*/ 7467321 w 9410131"/>
              <a:gd name="connsiteY320" fmla="*/ 128036 h 174648"/>
              <a:gd name="connsiteX321" fmla="*/ 7475928 w 9410131"/>
              <a:gd name="connsiteY321" fmla="*/ 150413 h 174648"/>
              <a:gd name="connsiteX322" fmla="*/ 7467321 w 9410131"/>
              <a:gd name="connsiteY322" fmla="*/ 172790 h 174648"/>
              <a:gd name="connsiteX323" fmla="*/ 7458715 w 9410131"/>
              <a:gd name="connsiteY323" fmla="*/ 150413 h 174648"/>
              <a:gd name="connsiteX324" fmla="*/ 7467321 w 9410131"/>
              <a:gd name="connsiteY324" fmla="*/ 128036 h 174648"/>
              <a:gd name="connsiteX325" fmla="*/ 7230831 w 9410131"/>
              <a:gd name="connsiteY325" fmla="*/ 128036 h 174648"/>
              <a:gd name="connsiteX326" fmla="*/ 7239438 w 9410131"/>
              <a:gd name="connsiteY326" fmla="*/ 150413 h 174648"/>
              <a:gd name="connsiteX327" fmla="*/ 7230831 w 9410131"/>
              <a:gd name="connsiteY327" fmla="*/ 172790 h 174648"/>
              <a:gd name="connsiteX328" fmla="*/ 7222225 w 9410131"/>
              <a:gd name="connsiteY328" fmla="*/ 150413 h 174648"/>
              <a:gd name="connsiteX329" fmla="*/ 7230831 w 9410131"/>
              <a:gd name="connsiteY329" fmla="*/ 128036 h 174648"/>
              <a:gd name="connsiteX330" fmla="*/ 6994342 w 9410131"/>
              <a:gd name="connsiteY330" fmla="*/ 128036 h 174648"/>
              <a:gd name="connsiteX331" fmla="*/ 7002949 w 9410131"/>
              <a:gd name="connsiteY331" fmla="*/ 150413 h 174648"/>
              <a:gd name="connsiteX332" fmla="*/ 6994342 w 9410131"/>
              <a:gd name="connsiteY332" fmla="*/ 172790 h 174648"/>
              <a:gd name="connsiteX333" fmla="*/ 6985736 w 9410131"/>
              <a:gd name="connsiteY333" fmla="*/ 150413 h 174648"/>
              <a:gd name="connsiteX334" fmla="*/ 6994342 w 9410131"/>
              <a:gd name="connsiteY334" fmla="*/ 128036 h 174648"/>
              <a:gd name="connsiteX335" fmla="*/ 6757853 w 9410131"/>
              <a:gd name="connsiteY335" fmla="*/ 128036 h 174648"/>
              <a:gd name="connsiteX336" fmla="*/ 6766460 w 9410131"/>
              <a:gd name="connsiteY336" fmla="*/ 150413 h 174648"/>
              <a:gd name="connsiteX337" fmla="*/ 6757853 w 9410131"/>
              <a:gd name="connsiteY337" fmla="*/ 172790 h 174648"/>
              <a:gd name="connsiteX338" fmla="*/ 6749247 w 9410131"/>
              <a:gd name="connsiteY338" fmla="*/ 150413 h 174648"/>
              <a:gd name="connsiteX339" fmla="*/ 6757853 w 9410131"/>
              <a:gd name="connsiteY339" fmla="*/ 128036 h 174648"/>
              <a:gd name="connsiteX340" fmla="*/ 6521363 w 9410131"/>
              <a:gd name="connsiteY340" fmla="*/ 128036 h 174648"/>
              <a:gd name="connsiteX341" fmla="*/ 6529970 w 9410131"/>
              <a:gd name="connsiteY341" fmla="*/ 150413 h 174648"/>
              <a:gd name="connsiteX342" fmla="*/ 6521363 w 9410131"/>
              <a:gd name="connsiteY342" fmla="*/ 172790 h 174648"/>
              <a:gd name="connsiteX343" fmla="*/ 6512757 w 9410131"/>
              <a:gd name="connsiteY343" fmla="*/ 150413 h 174648"/>
              <a:gd name="connsiteX344" fmla="*/ 6521363 w 9410131"/>
              <a:gd name="connsiteY344" fmla="*/ 128036 h 174648"/>
              <a:gd name="connsiteX345" fmla="*/ 6284874 w 9410131"/>
              <a:gd name="connsiteY345" fmla="*/ 128036 h 174648"/>
              <a:gd name="connsiteX346" fmla="*/ 6293481 w 9410131"/>
              <a:gd name="connsiteY346" fmla="*/ 150413 h 174648"/>
              <a:gd name="connsiteX347" fmla="*/ 6284874 w 9410131"/>
              <a:gd name="connsiteY347" fmla="*/ 172790 h 174648"/>
              <a:gd name="connsiteX348" fmla="*/ 6276268 w 9410131"/>
              <a:gd name="connsiteY348" fmla="*/ 150413 h 174648"/>
              <a:gd name="connsiteX349" fmla="*/ 6284874 w 9410131"/>
              <a:gd name="connsiteY349" fmla="*/ 128036 h 174648"/>
              <a:gd name="connsiteX350" fmla="*/ 6048384 w 9410131"/>
              <a:gd name="connsiteY350" fmla="*/ 128036 h 174648"/>
              <a:gd name="connsiteX351" fmla="*/ 6056991 w 9410131"/>
              <a:gd name="connsiteY351" fmla="*/ 150413 h 174648"/>
              <a:gd name="connsiteX352" fmla="*/ 6048384 w 9410131"/>
              <a:gd name="connsiteY352" fmla="*/ 172790 h 174648"/>
              <a:gd name="connsiteX353" fmla="*/ 6039778 w 9410131"/>
              <a:gd name="connsiteY353" fmla="*/ 150413 h 174648"/>
              <a:gd name="connsiteX354" fmla="*/ 6048384 w 9410131"/>
              <a:gd name="connsiteY354" fmla="*/ 128036 h 174648"/>
              <a:gd name="connsiteX355" fmla="*/ 5811895 w 9410131"/>
              <a:gd name="connsiteY355" fmla="*/ 128036 h 174648"/>
              <a:gd name="connsiteX356" fmla="*/ 5820502 w 9410131"/>
              <a:gd name="connsiteY356" fmla="*/ 150413 h 174648"/>
              <a:gd name="connsiteX357" fmla="*/ 5811895 w 9410131"/>
              <a:gd name="connsiteY357" fmla="*/ 172790 h 174648"/>
              <a:gd name="connsiteX358" fmla="*/ 5803289 w 9410131"/>
              <a:gd name="connsiteY358" fmla="*/ 150413 h 174648"/>
              <a:gd name="connsiteX359" fmla="*/ 5811895 w 9410131"/>
              <a:gd name="connsiteY359" fmla="*/ 128036 h 174648"/>
              <a:gd name="connsiteX360" fmla="*/ 5575406 w 9410131"/>
              <a:gd name="connsiteY360" fmla="*/ 128036 h 174648"/>
              <a:gd name="connsiteX361" fmla="*/ 5584013 w 9410131"/>
              <a:gd name="connsiteY361" fmla="*/ 150413 h 174648"/>
              <a:gd name="connsiteX362" fmla="*/ 5575406 w 9410131"/>
              <a:gd name="connsiteY362" fmla="*/ 172790 h 174648"/>
              <a:gd name="connsiteX363" fmla="*/ 5566800 w 9410131"/>
              <a:gd name="connsiteY363" fmla="*/ 150413 h 174648"/>
              <a:gd name="connsiteX364" fmla="*/ 5575406 w 9410131"/>
              <a:gd name="connsiteY364" fmla="*/ 128036 h 174648"/>
              <a:gd name="connsiteX365" fmla="*/ 5338916 w 9410131"/>
              <a:gd name="connsiteY365" fmla="*/ 128036 h 174648"/>
              <a:gd name="connsiteX366" fmla="*/ 5347523 w 9410131"/>
              <a:gd name="connsiteY366" fmla="*/ 150413 h 174648"/>
              <a:gd name="connsiteX367" fmla="*/ 5338916 w 9410131"/>
              <a:gd name="connsiteY367" fmla="*/ 172790 h 174648"/>
              <a:gd name="connsiteX368" fmla="*/ 5330310 w 9410131"/>
              <a:gd name="connsiteY368" fmla="*/ 150413 h 174648"/>
              <a:gd name="connsiteX369" fmla="*/ 5338916 w 9410131"/>
              <a:gd name="connsiteY369" fmla="*/ 128036 h 174648"/>
              <a:gd name="connsiteX370" fmla="*/ 5102427 w 9410131"/>
              <a:gd name="connsiteY370" fmla="*/ 128036 h 174648"/>
              <a:gd name="connsiteX371" fmla="*/ 5111034 w 9410131"/>
              <a:gd name="connsiteY371" fmla="*/ 150413 h 174648"/>
              <a:gd name="connsiteX372" fmla="*/ 5102427 w 9410131"/>
              <a:gd name="connsiteY372" fmla="*/ 172790 h 174648"/>
              <a:gd name="connsiteX373" fmla="*/ 5093821 w 9410131"/>
              <a:gd name="connsiteY373" fmla="*/ 150413 h 174648"/>
              <a:gd name="connsiteX374" fmla="*/ 5102427 w 9410131"/>
              <a:gd name="connsiteY374" fmla="*/ 128036 h 174648"/>
              <a:gd name="connsiteX375" fmla="*/ 4865938 w 9410131"/>
              <a:gd name="connsiteY375" fmla="*/ 128036 h 174648"/>
              <a:gd name="connsiteX376" fmla="*/ 4874545 w 9410131"/>
              <a:gd name="connsiteY376" fmla="*/ 150413 h 174648"/>
              <a:gd name="connsiteX377" fmla="*/ 4865938 w 9410131"/>
              <a:gd name="connsiteY377" fmla="*/ 172790 h 174648"/>
              <a:gd name="connsiteX378" fmla="*/ 4857332 w 9410131"/>
              <a:gd name="connsiteY378" fmla="*/ 150413 h 174648"/>
              <a:gd name="connsiteX379" fmla="*/ 4865938 w 9410131"/>
              <a:gd name="connsiteY379" fmla="*/ 128036 h 174648"/>
              <a:gd name="connsiteX380" fmla="*/ 4617033 w 9410131"/>
              <a:gd name="connsiteY380" fmla="*/ 128036 h 174648"/>
              <a:gd name="connsiteX381" fmla="*/ 4625640 w 9410131"/>
              <a:gd name="connsiteY381" fmla="*/ 150413 h 174648"/>
              <a:gd name="connsiteX382" fmla="*/ 4617033 w 9410131"/>
              <a:gd name="connsiteY382" fmla="*/ 172790 h 174648"/>
              <a:gd name="connsiteX383" fmla="*/ 4608427 w 9410131"/>
              <a:gd name="connsiteY383" fmla="*/ 150413 h 174648"/>
              <a:gd name="connsiteX384" fmla="*/ 4617033 w 9410131"/>
              <a:gd name="connsiteY384" fmla="*/ 128036 h 174648"/>
              <a:gd name="connsiteX385" fmla="*/ 4380548 w 9410131"/>
              <a:gd name="connsiteY385" fmla="*/ 128036 h 174648"/>
              <a:gd name="connsiteX386" fmla="*/ 4389155 w 9410131"/>
              <a:gd name="connsiteY386" fmla="*/ 150413 h 174648"/>
              <a:gd name="connsiteX387" fmla="*/ 4380548 w 9410131"/>
              <a:gd name="connsiteY387" fmla="*/ 172790 h 174648"/>
              <a:gd name="connsiteX388" fmla="*/ 4371942 w 9410131"/>
              <a:gd name="connsiteY388" fmla="*/ 150413 h 174648"/>
              <a:gd name="connsiteX389" fmla="*/ 4380548 w 9410131"/>
              <a:gd name="connsiteY389" fmla="*/ 128036 h 174648"/>
              <a:gd name="connsiteX390" fmla="*/ 4144059 w 9410131"/>
              <a:gd name="connsiteY390" fmla="*/ 128036 h 174648"/>
              <a:gd name="connsiteX391" fmla="*/ 4152666 w 9410131"/>
              <a:gd name="connsiteY391" fmla="*/ 150413 h 174648"/>
              <a:gd name="connsiteX392" fmla="*/ 4144059 w 9410131"/>
              <a:gd name="connsiteY392" fmla="*/ 172790 h 174648"/>
              <a:gd name="connsiteX393" fmla="*/ 4135453 w 9410131"/>
              <a:gd name="connsiteY393" fmla="*/ 150413 h 174648"/>
              <a:gd name="connsiteX394" fmla="*/ 4144059 w 9410131"/>
              <a:gd name="connsiteY394" fmla="*/ 128036 h 174648"/>
              <a:gd name="connsiteX395" fmla="*/ 3907574 w 9410131"/>
              <a:gd name="connsiteY395" fmla="*/ 128036 h 174648"/>
              <a:gd name="connsiteX396" fmla="*/ 3916181 w 9410131"/>
              <a:gd name="connsiteY396" fmla="*/ 150413 h 174648"/>
              <a:gd name="connsiteX397" fmla="*/ 3907574 w 9410131"/>
              <a:gd name="connsiteY397" fmla="*/ 172790 h 174648"/>
              <a:gd name="connsiteX398" fmla="*/ 3898968 w 9410131"/>
              <a:gd name="connsiteY398" fmla="*/ 150413 h 174648"/>
              <a:gd name="connsiteX399" fmla="*/ 3907574 w 9410131"/>
              <a:gd name="connsiteY399" fmla="*/ 128036 h 174648"/>
              <a:gd name="connsiteX400" fmla="*/ 3671085 w 9410131"/>
              <a:gd name="connsiteY400" fmla="*/ 128036 h 174648"/>
              <a:gd name="connsiteX401" fmla="*/ 3679691 w 9410131"/>
              <a:gd name="connsiteY401" fmla="*/ 150413 h 174648"/>
              <a:gd name="connsiteX402" fmla="*/ 3671085 w 9410131"/>
              <a:gd name="connsiteY402" fmla="*/ 172790 h 174648"/>
              <a:gd name="connsiteX403" fmla="*/ 3662479 w 9410131"/>
              <a:gd name="connsiteY403" fmla="*/ 150413 h 174648"/>
              <a:gd name="connsiteX404" fmla="*/ 3671085 w 9410131"/>
              <a:gd name="connsiteY404" fmla="*/ 128036 h 174648"/>
              <a:gd name="connsiteX405" fmla="*/ 3434596 w 9410131"/>
              <a:gd name="connsiteY405" fmla="*/ 128036 h 174648"/>
              <a:gd name="connsiteX406" fmla="*/ 3443203 w 9410131"/>
              <a:gd name="connsiteY406" fmla="*/ 150413 h 174648"/>
              <a:gd name="connsiteX407" fmla="*/ 3434596 w 9410131"/>
              <a:gd name="connsiteY407" fmla="*/ 172790 h 174648"/>
              <a:gd name="connsiteX408" fmla="*/ 3425990 w 9410131"/>
              <a:gd name="connsiteY408" fmla="*/ 150413 h 174648"/>
              <a:gd name="connsiteX409" fmla="*/ 3434596 w 9410131"/>
              <a:gd name="connsiteY409" fmla="*/ 128036 h 174648"/>
              <a:gd name="connsiteX410" fmla="*/ 3198107 w 9410131"/>
              <a:gd name="connsiteY410" fmla="*/ 128036 h 174648"/>
              <a:gd name="connsiteX411" fmla="*/ 3206714 w 9410131"/>
              <a:gd name="connsiteY411" fmla="*/ 150413 h 174648"/>
              <a:gd name="connsiteX412" fmla="*/ 3198107 w 9410131"/>
              <a:gd name="connsiteY412" fmla="*/ 172790 h 174648"/>
              <a:gd name="connsiteX413" fmla="*/ 3189500 w 9410131"/>
              <a:gd name="connsiteY413" fmla="*/ 150413 h 174648"/>
              <a:gd name="connsiteX414" fmla="*/ 3198107 w 9410131"/>
              <a:gd name="connsiteY414" fmla="*/ 128036 h 174648"/>
              <a:gd name="connsiteX415" fmla="*/ 2961617 w 9410131"/>
              <a:gd name="connsiteY415" fmla="*/ 128036 h 174648"/>
              <a:gd name="connsiteX416" fmla="*/ 2970224 w 9410131"/>
              <a:gd name="connsiteY416" fmla="*/ 150413 h 174648"/>
              <a:gd name="connsiteX417" fmla="*/ 2961617 w 9410131"/>
              <a:gd name="connsiteY417" fmla="*/ 172790 h 174648"/>
              <a:gd name="connsiteX418" fmla="*/ 2953011 w 9410131"/>
              <a:gd name="connsiteY418" fmla="*/ 150413 h 174648"/>
              <a:gd name="connsiteX419" fmla="*/ 2961617 w 9410131"/>
              <a:gd name="connsiteY419" fmla="*/ 128036 h 174648"/>
              <a:gd name="connsiteX420" fmla="*/ 2725129 w 9410131"/>
              <a:gd name="connsiteY420" fmla="*/ 128036 h 174648"/>
              <a:gd name="connsiteX421" fmla="*/ 2733735 w 9410131"/>
              <a:gd name="connsiteY421" fmla="*/ 150413 h 174648"/>
              <a:gd name="connsiteX422" fmla="*/ 2725129 w 9410131"/>
              <a:gd name="connsiteY422" fmla="*/ 172790 h 174648"/>
              <a:gd name="connsiteX423" fmla="*/ 2716522 w 9410131"/>
              <a:gd name="connsiteY423" fmla="*/ 150413 h 174648"/>
              <a:gd name="connsiteX424" fmla="*/ 2725129 w 9410131"/>
              <a:gd name="connsiteY424" fmla="*/ 128036 h 174648"/>
              <a:gd name="connsiteX425" fmla="*/ 2488639 w 9410131"/>
              <a:gd name="connsiteY425" fmla="*/ 128036 h 174648"/>
              <a:gd name="connsiteX426" fmla="*/ 2497246 w 9410131"/>
              <a:gd name="connsiteY426" fmla="*/ 150413 h 174648"/>
              <a:gd name="connsiteX427" fmla="*/ 2488639 w 9410131"/>
              <a:gd name="connsiteY427" fmla="*/ 172790 h 174648"/>
              <a:gd name="connsiteX428" fmla="*/ 2480033 w 9410131"/>
              <a:gd name="connsiteY428" fmla="*/ 150413 h 174648"/>
              <a:gd name="connsiteX429" fmla="*/ 2488639 w 9410131"/>
              <a:gd name="connsiteY429" fmla="*/ 128036 h 174648"/>
              <a:gd name="connsiteX430" fmla="*/ 2252152 w 9410131"/>
              <a:gd name="connsiteY430" fmla="*/ 128036 h 174648"/>
              <a:gd name="connsiteX431" fmla="*/ 2260758 w 9410131"/>
              <a:gd name="connsiteY431" fmla="*/ 150413 h 174648"/>
              <a:gd name="connsiteX432" fmla="*/ 2252152 w 9410131"/>
              <a:gd name="connsiteY432" fmla="*/ 172790 h 174648"/>
              <a:gd name="connsiteX433" fmla="*/ 2243545 w 9410131"/>
              <a:gd name="connsiteY433" fmla="*/ 150413 h 174648"/>
              <a:gd name="connsiteX434" fmla="*/ 2252152 w 9410131"/>
              <a:gd name="connsiteY434" fmla="*/ 128036 h 174648"/>
              <a:gd name="connsiteX435" fmla="*/ 2015662 w 9410131"/>
              <a:gd name="connsiteY435" fmla="*/ 128036 h 174648"/>
              <a:gd name="connsiteX436" fmla="*/ 2024269 w 9410131"/>
              <a:gd name="connsiteY436" fmla="*/ 150413 h 174648"/>
              <a:gd name="connsiteX437" fmla="*/ 2015662 w 9410131"/>
              <a:gd name="connsiteY437" fmla="*/ 172790 h 174648"/>
              <a:gd name="connsiteX438" fmla="*/ 2007056 w 9410131"/>
              <a:gd name="connsiteY438" fmla="*/ 150413 h 174648"/>
              <a:gd name="connsiteX439" fmla="*/ 2015662 w 9410131"/>
              <a:gd name="connsiteY439" fmla="*/ 128036 h 174648"/>
              <a:gd name="connsiteX440" fmla="*/ 1779172 w 9410131"/>
              <a:gd name="connsiteY440" fmla="*/ 128036 h 174648"/>
              <a:gd name="connsiteX441" fmla="*/ 1787780 w 9410131"/>
              <a:gd name="connsiteY441" fmla="*/ 150413 h 174648"/>
              <a:gd name="connsiteX442" fmla="*/ 1779172 w 9410131"/>
              <a:gd name="connsiteY442" fmla="*/ 172790 h 174648"/>
              <a:gd name="connsiteX443" fmla="*/ 1770566 w 9410131"/>
              <a:gd name="connsiteY443" fmla="*/ 150413 h 174648"/>
              <a:gd name="connsiteX444" fmla="*/ 1779172 w 9410131"/>
              <a:gd name="connsiteY444" fmla="*/ 128036 h 174648"/>
              <a:gd name="connsiteX445" fmla="*/ 1542684 w 9410131"/>
              <a:gd name="connsiteY445" fmla="*/ 128036 h 174648"/>
              <a:gd name="connsiteX446" fmla="*/ 1551291 w 9410131"/>
              <a:gd name="connsiteY446" fmla="*/ 150413 h 174648"/>
              <a:gd name="connsiteX447" fmla="*/ 1542684 w 9410131"/>
              <a:gd name="connsiteY447" fmla="*/ 172790 h 174648"/>
              <a:gd name="connsiteX448" fmla="*/ 1534077 w 9410131"/>
              <a:gd name="connsiteY448" fmla="*/ 150413 h 174648"/>
              <a:gd name="connsiteX449" fmla="*/ 1542684 w 9410131"/>
              <a:gd name="connsiteY449" fmla="*/ 128036 h 174648"/>
              <a:gd name="connsiteX450" fmla="*/ 1306193 w 9410131"/>
              <a:gd name="connsiteY450" fmla="*/ 128036 h 174648"/>
              <a:gd name="connsiteX451" fmla="*/ 1314800 w 9410131"/>
              <a:gd name="connsiteY451" fmla="*/ 150413 h 174648"/>
              <a:gd name="connsiteX452" fmla="*/ 1306193 w 9410131"/>
              <a:gd name="connsiteY452" fmla="*/ 172790 h 174648"/>
              <a:gd name="connsiteX453" fmla="*/ 1297587 w 9410131"/>
              <a:gd name="connsiteY453" fmla="*/ 150413 h 174648"/>
              <a:gd name="connsiteX454" fmla="*/ 1306193 w 9410131"/>
              <a:gd name="connsiteY454" fmla="*/ 128036 h 174648"/>
              <a:gd name="connsiteX455" fmla="*/ 1069703 w 9410131"/>
              <a:gd name="connsiteY455" fmla="*/ 128036 h 174648"/>
              <a:gd name="connsiteX456" fmla="*/ 1078309 w 9410131"/>
              <a:gd name="connsiteY456" fmla="*/ 150413 h 174648"/>
              <a:gd name="connsiteX457" fmla="*/ 1069703 w 9410131"/>
              <a:gd name="connsiteY457" fmla="*/ 172790 h 174648"/>
              <a:gd name="connsiteX458" fmla="*/ 1061096 w 9410131"/>
              <a:gd name="connsiteY458" fmla="*/ 150413 h 174648"/>
              <a:gd name="connsiteX459" fmla="*/ 1069703 w 9410131"/>
              <a:gd name="connsiteY459" fmla="*/ 128036 h 174648"/>
              <a:gd name="connsiteX460" fmla="*/ 833214 w 9410131"/>
              <a:gd name="connsiteY460" fmla="*/ 128036 h 174648"/>
              <a:gd name="connsiteX461" fmla="*/ 841820 w 9410131"/>
              <a:gd name="connsiteY461" fmla="*/ 150413 h 174648"/>
              <a:gd name="connsiteX462" fmla="*/ 833214 w 9410131"/>
              <a:gd name="connsiteY462" fmla="*/ 172790 h 174648"/>
              <a:gd name="connsiteX463" fmla="*/ 824608 w 9410131"/>
              <a:gd name="connsiteY463" fmla="*/ 150413 h 174648"/>
              <a:gd name="connsiteX464" fmla="*/ 833214 w 9410131"/>
              <a:gd name="connsiteY464" fmla="*/ 128036 h 174648"/>
              <a:gd name="connsiteX465" fmla="*/ 596724 w 9410131"/>
              <a:gd name="connsiteY465" fmla="*/ 128036 h 174648"/>
              <a:gd name="connsiteX466" fmla="*/ 605331 w 9410131"/>
              <a:gd name="connsiteY466" fmla="*/ 150413 h 174648"/>
              <a:gd name="connsiteX467" fmla="*/ 596724 w 9410131"/>
              <a:gd name="connsiteY467" fmla="*/ 172790 h 174648"/>
              <a:gd name="connsiteX468" fmla="*/ 588118 w 9410131"/>
              <a:gd name="connsiteY468" fmla="*/ 150413 h 174648"/>
              <a:gd name="connsiteX469" fmla="*/ 596724 w 9410131"/>
              <a:gd name="connsiteY469" fmla="*/ 128036 h 174648"/>
              <a:gd name="connsiteX470" fmla="*/ 360235 w 9410131"/>
              <a:gd name="connsiteY470" fmla="*/ 128036 h 174648"/>
              <a:gd name="connsiteX471" fmla="*/ 368841 w 9410131"/>
              <a:gd name="connsiteY471" fmla="*/ 150413 h 174648"/>
              <a:gd name="connsiteX472" fmla="*/ 360235 w 9410131"/>
              <a:gd name="connsiteY472" fmla="*/ 172790 h 174648"/>
              <a:gd name="connsiteX473" fmla="*/ 351628 w 9410131"/>
              <a:gd name="connsiteY473" fmla="*/ 150413 h 174648"/>
              <a:gd name="connsiteX474" fmla="*/ 360235 w 9410131"/>
              <a:gd name="connsiteY474" fmla="*/ 128036 h 174648"/>
              <a:gd name="connsiteX475" fmla="*/ 123747 w 9410131"/>
              <a:gd name="connsiteY475" fmla="*/ 128036 h 174648"/>
              <a:gd name="connsiteX476" fmla="*/ 132353 w 9410131"/>
              <a:gd name="connsiteY476" fmla="*/ 150413 h 174648"/>
              <a:gd name="connsiteX477" fmla="*/ 123747 w 9410131"/>
              <a:gd name="connsiteY477" fmla="*/ 172790 h 174648"/>
              <a:gd name="connsiteX478" fmla="*/ 115140 w 9410131"/>
              <a:gd name="connsiteY478" fmla="*/ 150413 h 174648"/>
              <a:gd name="connsiteX479" fmla="*/ 123747 w 9410131"/>
              <a:gd name="connsiteY479" fmla="*/ 128036 h 174648"/>
              <a:gd name="connsiteX480" fmla="*/ 9259719 w 9410131"/>
              <a:gd name="connsiteY480" fmla="*/ 115142 h 174648"/>
              <a:gd name="connsiteX481" fmla="*/ 9282096 w 9410131"/>
              <a:gd name="connsiteY481" fmla="*/ 123748 h 174648"/>
              <a:gd name="connsiteX482" fmla="*/ 9259719 w 9410131"/>
              <a:gd name="connsiteY482" fmla="*/ 132355 h 174648"/>
              <a:gd name="connsiteX483" fmla="*/ 9243896 w 9410131"/>
              <a:gd name="connsiteY483" fmla="*/ 129834 h 174648"/>
              <a:gd name="connsiteX484" fmla="*/ 9237342 w 9410131"/>
              <a:gd name="connsiteY484" fmla="*/ 123748 h 174648"/>
              <a:gd name="connsiteX485" fmla="*/ 9259719 w 9410131"/>
              <a:gd name="connsiteY485" fmla="*/ 115142 h 174648"/>
              <a:gd name="connsiteX486" fmla="*/ 9023233 w 9410131"/>
              <a:gd name="connsiteY486" fmla="*/ 115142 h 174648"/>
              <a:gd name="connsiteX487" fmla="*/ 9045610 w 9410131"/>
              <a:gd name="connsiteY487" fmla="*/ 123748 h 174648"/>
              <a:gd name="connsiteX488" fmla="*/ 9023233 w 9410131"/>
              <a:gd name="connsiteY488" fmla="*/ 132355 h 174648"/>
              <a:gd name="connsiteX489" fmla="*/ 9007410 w 9410131"/>
              <a:gd name="connsiteY489" fmla="*/ 129834 h 174648"/>
              <a:gd name="connsiteX490" fmla="*/ 9000856 w 9410131"/>
              <a:gd name="connsiteY490" fmla="*/ 123748 h 174648"/>
              <a:gd name="connsiteX491" fmla="*/ 9023233 w 9410131"/>
              <a:gd name="connsiteY491" fmla="*/ 115142 h 174648"/>
              <a:gd name="connsiteX492" fmla="*/ 8786745 w 9410131"/>
              <a:gd name="connsiteY492" fmla="*/ 115142 h 174648"/>
              <a:gd name="connsiteX493" fmla="*/ 8809122 w 9410131"/>
              <a:gd name="connsiteY493" fmla="*/ 123748 h 174648"/>
              <a:gd name="connsiteX494" fmla="*/ 8786745 w 9410131"/>
              <a:gd name="connsiteY494" fmla="*/ 132355 h 174648"/>
              <a:gd name="connsiteX495" fmla="*/ 8770922 w 9410131"/>
              <a:gd name="connsiteY495" fmla="*/ 129834 h 174648"/>
              <a:gd name="connsiteX496" fmla="*/ 8764368 w 9410131"/>
              <a:gd name="connsiteY496" fmla="*/ 123748 h 174648"/>
              <a:gd name="connsiteX497" fmla="*/ 8786745 w 9410131"/>
              <a:gd name="connsiteY497" fmla="*/ 115142 h 174648"/>
              <a:gd name="connsiteX498" fmla="*/ 8550255 w 9410131"/>
              <a:gd name="connsiteY498" fmla="*/ 115142 h 174648"/>
              <a:gd name="connsiteX499" fmla="*/ 8572632 w 9410131"/>
              <a:gd name="connsiteY499" fmla="*/ 123748 h 174648"/>
              <a:gd name="connsiteX500" fmla="*/ 8550255 w 9410131"/>
              <a:gd name="connsiteY500" fmla="*/ 132355 h 174648"/>
              <a:gd name="connsiteX501" fmla="*/ 8534432 w 9410131"/>
              <a:gd name="connsiteY501" fmla="*/ 129834 h 174648"/>
              <a:gd name="connsiteX502" fmla="*/ 8527878 w 9410131"/>
              <a:gd name="connsiteY502" fmla="*/ 123748 h 174648"/>
              <a:gd name="connsiteX503" fmla="*/ 8550255 w 9410131"/>
              <a:gd name="connsiteY503" fmla="*/ 115142 h 174648"/>
              <a:gd name="connsiteX504" fmla="*/ 8313765 w 9410131"/>
              <a:gd name="connsiteY504" fmla="*/ 115142 h 174648"/>
              <a:gd name="connsiteX505" fmla="*/ 8336142 w 9410131"/>
              <a:gd name="connsiteY505" fmla="*/ 123748 h 174648"/>
              <a:gd name="connsiteX506" fmla="*/ 8313765 w 9410131"/>
              <a:gd name="connsiteY506" fmla="*/ 132355 h 174648"/>
              <a:gd name="connsiteX507" fmla="*/ 8297942 w 9410131"/>
              <a:gd name="connsiteY507" fmla="*/ 129834 h 174648"/>
              <a:gd name="connsiteX508" fmla="*/ 8291388 w 9410131"/>
              <a:gd name="connsiteY508" fmla="*/ 123748 h 174648"/>
              <a:gd name="connsiteX509" fmla="*/ 8313765 w 9410131"/>
              <a:gd name="connsiteY509" fmla="*/ 115142 h 174648"/>
              <a:gd name="connsiteX510" fmla="*/ 8077277 w 9410131"/>
              <a:gd name="connsiteY510" fmla="*/ 115142 h 174648"/>
              <a:gd name="connsiteX511" fmla="*/ 8099654 w 9410131"/>
              <a:gd name="connsiteY511" fmla="*/ 123748 h 174648"/>
              <a:gd name="connsiteX512" fmla="*/ 8077277 w 9410131"/>
              <a:gd name="connsiteY512" fmla="*/ 132355 h 174648"/>
              <a:gd name="connsiteX513" fmla="*/ 8061454 w 9410131"/>
              <a:gd name="connsiteY513" fmla="*/ 129834 h 174648"/>
              <a:gd name="connsiteX514" fmla="*/ 8054900 w 9410131"/>
              <a:gd name="connsiteY514" fmla="*/ 123748 h 174648"/>
              <a:gd name="connsiteX515" fmla="*/ 8077277 w 9410131"/>
              <a:gd name="connsiteY515" fmla="*/ 115142 h 174648"/>
              <a:gd name="connsiteX516" fmla="*/ 7840787 w 9410131"/>
              <a:gd name="connsiteY516" fmla="*/ 115142 h 174648"/>
              <a:gd name="connsiteX517" fmla="*/ 7863164 w 9410131"/>
              <a:gd name="connsiteY517" fmla="*/ 123748 h 174648"/>
              <a:gd name="connsiteX518" fmla="*/ 7840787 w 9410131"/>
              <a:gd name="connsiteY518" fmla="*/ 132355 h 174648"/>
              <a:gd name="connsiteX519" fmla="*/ 7824964 w 9410131"/>
              <a:gd name="connsiteY519" fmla="*/ 129834 h 174648"/>
              <a:gd name="connsiteX520" fmla="*/ 7818410 w 9410131"/>
              <a:gd name="connsiteY520" fmla="*/ 123748 h 174648"/>
              <a:gd name="connsiteX521" fmla="*/ 7840787 w 9410131"/>
              <a:gd name="connsiteY521" fmla="*/ 115142 h 174648"/>
              <a:gd name="connsiteX522" fmla="*/ 7604297 w 9410131"/>
              <a:gd name="connsiteY522" fmla="*/ 115142 h 174648"/>
              <a:gd name="connsiteX523" fmla="*/ 7626674 w 9410131"/>
              <a:gd name="connsiteY523" fmla="*/ 123748 h 174648"/>
              <a:gd name="connsiteX524" fmla="*/ 7604297 w 9410131"/>
              <a:gd name="connsiteY524" fmla="*/ 132355 h 174648"/>
              <a:gd name="connsiteX525" fmla="*/ 7588474 w 9410131"/>
              <a:gd name="connsiteY525" fmla="*/ 129834 h 174648"/>
              <a:gd name="connsiteX526" fmla="*/ 7581920 w 9410131"/>
              <a:gd name="connsiteY526" fmla="*/ 123748 h 174648"/>
              <a:gd name="connsiteX527" fmla="*/ 7604297 w 9410131"/>
              <a:gd name="connsiteY527" fmla="*/ 115142 h 174648"/>
              <a:gd name="connsiteX528" fmla="*/ 7367809 w 9410131"/>
              <a:gd name="connsiteY528" fmla="*/ 115142 h 174648"/>
              <a:gd name="connsiteX529" fmla="*/ 7390186 w 9410131"/>
              <a:gd name="connsiteY529" fmla="*/ 123748 h 174648"/>
              <a:gd name="connsiteX530" fmla="*/ 7367809 w 9410131"/>
              <a:gd name="connsiteY530" fmla="*/ 132355 h 174648"/>
              <a:gd name="connsiteX531" fmla="*/ 7351986 w 9410131"/>
              <a:gd name="connsiteY531" fmla="*/ 129834 h 174648"/>
              <a:gd name="connsiteX532" fmla="*/ 7345432 w 9410131"/>
              <a:gd name="connsiteY532" fmla="*/ 123748 h 174648"/>
              <a:gd name="connsiteX533" fmla="*/ 7367809 w 9410131"/>
              <a:gd name="connsiteY533" fmla="*/ 115142 h 174648"/>
              <a:gd name="connsiteX534" fmla="*/ 7131319 w 9410131"/>
              <a:gd name="connsiteY534" fmla="*/ 115142 h 174648"/>
              <a:gd name="connsiteX535" fmla="*/ 7153696 w 9410131"/>
              <a:gd name="connsiteY535" fmla="*/ 123748 h 174648"/>
              <a:gd name="connsiteX536" fmla="*/ 7131319 w 9410131"/>
              <a:gd name="connsiteY536" fmla="*/ 132355 h 174648"/>
              <a:gd name="connsiteX537" fmla="*/ 7115496 w 9410131"/>
              <a:gd name="connsiteY537" fmla="*/ 129834 h 174648"/>
              <a:gd name="connsiteX538" fmla="*/ 7108942 w 9410131"/>
              <a:gd name="connsiteY538" fmla="*/ 123748 h 174648"/>
              <a:gd name="connsiteX539" fmla="*/ 7131319 w 9410131"/>
              <a:gd name="connsiteY539" fmla="*/ 115142 h 174648"/>
              <a:gd name="connsiteX540" fmla="*/ 6894830 w 9410131"/>
              <a:gd name="connsiteY540" fmla="*/ 115142 h 174648"/>
              <a:gd name="connsiteX541" fmla="*/ 6917207 w 9410131"/>
              <a:gd name="connsiteY541" fmla="*/ 123748 h 174648"/>
              <a:gd name="connsiteX542" fmla="*/ 6894830 w 9410131"/>
              <a:gd name="connsiteY542" fmla="*/ 132355 h 174648"/>
              <a:gd name="connsiteX543" fmla="*/ 6879007 w 9410131"/>
              <a:gd name="connsiteY543" fmla="*/ 129834 h 174648"/>
              <a:gd name="connsiteX544" fmla="*/ 6872453 w 9410131"/>
              <a:gd name="connsiteY544" fmla="*/ 123748 h 174648"/>
              <a:gd name="connsiteX545" fmla="*/ 6894830 w 9410131"/>
              <a:gd name="connsiteY545" fmla="*/ 115142 h 174648"/>
              <a:gd name="connsiteX546" fmla="*/ 6658341 w 9410131"/>
              <a:gd name="connsiteY546" fmla="*/ 115142 h 174648"/>
              <a:gd name="connsiteX547" fmla="*/ 6680718 w 9410131"/>
              <a:gd name="connsiteY547" fmla="*/ 123748 h 174648"/>
              <a:gd name="connsiteX548" fmla="*/ 6658341 w 9410131"/>
              <a:gd name="connsiteY548" fmla="*/ 132355 h 174648"/>
              <a:gd name="connsiteX549" fmla="*/ 6642518 w 9410131"/>
              <a:gd name="connsiteY549" fmla="*/ 129834 h 174648"/>
              <a:gd name="connsiteX550" fmla="*/ 6635964 w 9410131"/>
              <a:gd name="connsiteY550" fmla="*/ 123748 h 174648"/>
              <a:gd name="connsiteX551" fmla="*/ 6658341 w 9410131"/>
              <a:gd name="connsiteY551" fmla="*/ 115142 h 174648"/>
              <a:gd name="connsiteX552" fmla="*/ 6421851 w 9410131"/>
              <a:gd name="connsiteY552" fmla="*/ 115142 h 174648"/>
              <a:gd name="connsiteX553" fmla="*/ 6444228 w 9410131"/>
              <a:gd name="connsiteY553" fmla="*/ 123748 h 174648"/>
              <a:gd name="connsiteX554" fmla="*/ 6421851 w 9410131"/>
              <a:gd name="connsiteY554" fmla="*/ 132355 h 174648"/>
              <a:gd name="connsiteX555" fmla="*/ 6406028 w 9410131"/>
              <a:gd name="connsiteY555" fmla="*/ 129834 h 174648"/>
              <a:gd name="connsiteX556" fmla="*/ 6399474 w 9410131"/>
              <a:gd name="connsiteY556" fmla="*/ 123748 h 174648"/>
              <a:gd name="connsiteX557" fmla="*/ 6421851 w 9410131"/>
              <a:gd name="connsiteY557" fmla="*/ 115142 h 174648"/>
              <a:gd name="connsiteX558" fmla="*/ 6185362 w 9410131"/>
              <a:gd name="connsiteY558" fmla="*/ 115142 h 174648"/>
              <a:gd name="connsiteX559" fmla="*/ 6207739 w 9410131"/>
              <a:gd name="connsiteY559" fmla="*/ 123748 h 174648"/>
              <a:gd name="connsiteX560" fmla="*/ 6185362 w 9410131"/>
              <a:gd name="connsiteY560" fmla="*/ 132355 h 174648"/>
              <a:gd name="connsiteX561" fmla="*/ 6169539 w 9410131"/>
              <a:gd name="connsiteY561" fmla="*/ 129834 h 174648"/>
              <a:gd name="connsiteX562" fmla="*/ 6162985 w 9410131"/>
              <a:gd name="connsiteY562" fmla="*/ 123748 h 174648"/>
              <a:gd name="connsiteX563" fmla="*/ 6185362 w 9410131"/>
              <a:gd name="connsiteY563" fmla="*/ 115142 h 174648"/>
              <a:gd name="connsiteX564" fmla="*/ 5948872 w 9410131"/>
              <a:gd name="connsiteY564" fmla="*/ 115142 h 174648"/>
              <a:gd name="connsiteX565" fmla="*/ 5971249 w 9410131"/>
              <a:gd name="connsiteY565" fmla="*/ 123748 h 174648"/>
              <a:gd name="connsiteX566" fmla="*/ 5948872 w 9410131"/>
              <a:gd name="connsiteY566" fmla="*/ 132355 h 174648"/>
              <a:gd name="connsiteX567" fmla="*/ 5933049 w 9410131"/>
              <a:gd name="connsiteY567" fmla="*/ 129834 h 174648"/>
              <a:gd name="connsiteX568" fmla="*/ 5926495 w 9410131"/>
              <a:gd name="connsiteY568" fmla="*/ 123748 h 174648"/>
              <a:gd name="connsiteX569" fmla="*/ 5948872 w 9410131"/>
              <a:gd name="connsiteY569" fmla="*/ 115142 h 174648"/>
              <a:gd name="connsiteX570" fmla="*/ 5712383 w 9410131"/>
              <a:gd name="connsiteY570" fmla="*/ 115142 h 174648"/>
              <a:gd name="connsiteX571" fmla="*/ 5734760 w 9410131"/>
              <a:gd name="connsiteY571" fmla="*/ 123748 h 174648"/>
              <a:gd name="connsiteX572" fmla="*/ 5712383 w 9410131"/>
              <a:gd name="connsiteY572" fmla="*/ 132355 h 174648"/>
              <a:gd name="connsiteX573" fmla="*/ 5696560 w 9410131"/>
              <a:gd name="connsiteY573" fmla="*/ 129834 h 174648"/>
              <a:gd name="connsiteX574" fmla="*/ 5690006 w 9410131"/>
              <a:gd name="connsiteY574" fmla="*/ 123748 h 174648"/>
              <a:gd name="connsiteX575" fmla="*/ 5712383 w 9410131"/>
              <a:gd name="connsiteY575" fmla="*/ 115142 h 174648"/>
              <a:gd name="connsiteX576" fmla="*/ 5475894 w 9410131"/>
              <a:gd name="connsiteY576" fmla="*/ 115142 h 174648"/>
              <a:gd name="connsiteX577" fmla="*/ 5498271 w 9410131"/>
              <a:gd name="connsiteY577" fmla="*/ 123748 h 174648"/>
              <a:gd name="connsiteX578" fmla="*/ 5475894 w 9410131"/>
              <a:gd name="connsiteY578" fmla="*/ 132355 h 174648"/>
              <a:gd name="connsiteX579" fmla="*/ 5460071 w 9410131"/>
              <a:gd name="connsiteY579" fmla="*/ 129834 h 174648"/>
              <a:gd name="connsiteX580" fmla="*/ 5453517 w 9410131"/>
              <a:gd name="connsiteY580" fmla="*/ 123748 h 174648"/>
              <a:gd name="connsiteX581" fmla="*/ 5475894 w 9410131"/>
              <a:gd name="connsiteY581" fmla="*/ 115142 h 174648"/>
              <a:gd name="connsiteX582" fmla="*/ 5239404 w 9410131"/>
              <a:gd name="connsiteY582" fmla="*/ 115142 h 174648"/>
              <a:gd name="connsiteX583" fmla="*/ 5261781 w 9410131"/>
              <a:gd name="connsiteY583" fmla="*/ 123748 h 174648"/>
              <a:gd name="connsiteX584" fmla="*/ 5239404 w 9410131"/>
              <a:gd name="connsiteY584" fmla="*/ 132355 h 174648"/>
              <a:gd name="connsiteX585" fmla="*/ 5223581 w 9410131"/>
              <a:gd name="connsiteY585" fmla="*/ 129834 h 174648"/>
              <a:gd name="connsiteX586" fmla="*/ 5217027 w 9410131"/>
              <a:gd name="connsiteY586" fmla="*/ 123748 h 174648"/>
              <a:gd name="connsiteX587" fmla="*/ 5239404 w 9410131"/>
              <a:gd name="connsiteY587" fmla="*/ 115142 h 174648"/>
              <a:gd name="connsiteX588" fmla="*/ 5002915 w 9410131"/>
              <a:gd name="connsiteY588" fmla="*/ 115142 h 174648"/>
              <a:gd name="connsiteX589" fmla="*/ 5025292 w 9410131"/>
              <a:gd name="connsiteY589" fmla="*/ 123748 h 174648"/>
              <a:gd name="connsiteX590" fmla="*/ 5002915 w 9410131"/>
              <a:gd name="connsiteY590" fmla="*/ 132355 h 174648"/>
              <a:gd name="connsiteX591" fmla="*/ 4987092 w 9410131"/>
              <a:gd name="connsiteY591" fmla="*/ 129834 h 174648"/>
              <a:gd name="connsiteX592" fmla="*/ 4980538 w 9410131"/>
              <a:gd name="connsiteY592" fmla="*/ 123748 h 174648"/>
              <a:gd name="connsiteX593" fmla="*/ 5002915 w 9410131"/>
              <a:gd name="connsiteY593" fmla="*/ 115142 h 174648"/>
              <a:gd name="connsiteX594" fmla="*/ 4766426 w 9410131"/>
              <a:gd name="connsiteY594" fmla="*/ 115142 h 174648"/>
              <a:gd name="connsiteX595" fmla="*/ 4788803 w 9410131"/>
              <a:gd name="connsiteY595" fmla="*/ 123748 h 174648"/>
              <a:gd name="connsiteX596" fmla="*/ 4766426 w 9410131"/>
              <a:gd name="connsiteY596" fmla="*/ 132355 h 174648"/>
              <a:gd name="connsiteX597" fmla="*/ 4750603 w 9410131"/>
              <a:gd name="connsiteY597" fmla="*/ 129834 h 174648"/>
              <a:gd name="connsiteX598" fmla="*/ 4744049 w 9410131"/>
              <a:gd name="connsiteY598" fmla="*/ 123748 h 174648"/>
              <a:gd name="connsiteX599" fmla="*/ 4766426 w 9410131"/>
              <a:gd name="connsiteY599" fmla="*/ 115142 h 174648"/>
              <a:gd name="connsiteX600" fmla="*/ 4517521 w 9410131"/>
              <a:gd name="connsiteY600" fmla="*/ 115142 h 174648"/>
              <a:gd name="connsiteX601" fmla="*/ 4539898 w 9410131"/>
              <a:gd name="connsiteY601" fmla="*/ 123748 h 174648"/>
              <a:gd name="connsiteX602" fmla="*/ 4517521 w 9410131"/>
              <a:gd name="connsiteY602" fmla="*/ 132355 h 174648"/>
              <a:gd name="connsiteX603" fmla="*/ 4501698 w 9410131"/>
              <a:gd name="connsiteY603" fmla="*/ 129834 h 174648"/>
              <a:gd name="connsiteX604" fmla="*/ 4495144 w 9410131"/>
              <a:gd name="connsiteY604" fmla="*/ 123748 h 174648"/>
              <a:gd name="connsiteX605" fmla="*/ 4517521 w 9410131"/>
              <a:gd name="connsiteY605" fmla="*/ 115142 h 174648"/>
              <a:gd name="connsiteX606" fmla="*/ 4281036 w 9410131"/>
              <a:gd name="connsiteY606" fmla="*/ 115142 h 174648"/>
              <a:gd name="connsiteX607" fmla="*/ 4303413 w 9410131"/>
              <a:gd name="connsiteY607" fmla="*/ 123748 h 174648"/>
              <a:gd name="connsiteX608" fmla="*/ 4281036 w 9410131"/>
              <a:gd name="connsiteY608" fmla="*/ 132355 h 174648"/>
              <a:gd name="connsiteX609" fmla="*/ 4265213 w 9410131"/>
              <a:gd name="connsiteY609" fmla="*/ 129834 h 174648"/>
              <a:gd name="connsiteX610" fmla="*/ 4258659 w 9410131"/>
              <a:gd name="connsiteY610" fmla="*/ 123748 h 174648"/>
              <a:gd name="connsiteX611" fmla="*/ 4281036 w 9410131"/>
              <a:gd name="connsiteY611" fmla="*/ 115142 h 174648"/>
              <a:gd name="connsiteX612" fmla="*/ 4044547 w 9410131"/>
              <a:gd name="connsiteY612" fmla="*/ 115142 h 174648"/>
              <a:gd name="connsiteX613" fmla="*/ 4066924 w 9410131"/>
              <a:gd name="connsiteY613" fmla="*/ 123748 h 174648"/>
              <a:gd name="connsiteX614" fmla="*/ 4044547 w 9410131"/>
              <a:gd name="connsiteY614" fmla="*/ 132355 h 174648"/>
              <a:gd name="connsiteX615" fmla="*/ 4028724 w 9410131"/>
              <a:gd name="connsiteY615" fmla="*/ 129834 h 174648"/>
              <a:gd name="connsiteX616" fmla="*/ 4022170 w 9410131"/>
              <a:gd name="connsiteY616" fmla="*/ 123748 h 174648"/>
              <a:gd name="connsiteX617" fmla="*/ 4044547 w 9410131"/>
              <a:gd name="connsiteY617" fmla="*/ 115142 h 174648"/>
              <a:gd name="connsiteX618" fmla="*/ 3808062 w 9410131"/>
              <a:gd name="connsiteY618" fmla="*/ 115142 h 174648"/>
              <a:gd name="connsiteX619" fmla="*/ 3830439 w 9410131"/>
              <a:gd name="connsiteY619" fmla="*/ 123748 h 174648"/>
              <a:gd name="connsiteX620" fmla="*/ 3808062 w 9410131"/>
              <a:gd name="connsiteY620" fmla="*/ 132355 h 174648"/>
              <a:gd name="connsiteX621" fmla="*/ 3792239 w 9410131"/>
              <a:gd name="connsiteY621" fmla="*/ 129834 h 174648"/>
              <a:gd name="connsiteX622" fmla="*/ 3785685 w 9410131"/>
              <a:gd name="connsiteY622" fmla="*/ 123748 h 174648"/>
              <a:gd name="connsiteX623" fmla="*/ 3808062 w 9410131"/>
              <a:gd name="connsiteY623" fmla="*/ 115142 h 174648"/>
              <a:gd name="connsiteX624" fmla="*/ 3571572 w 9410131"/>
              <a:gd name="connsiteY624" fmla="*/ 115142 h 174648"/>
              <a:gd name="connsiteX625" fmla="*/ 3593950 w 9410131"/>
              <a:gd name="connsiteY625" fmla="*/ 123748 h 174648"/>
              <a:gd name="connsiteX626" fmla="*/ 3571572 w 9410131"/>
              <a:gd name="connsiteY626" fmla="*/ 132355 h 174648"/>
              <a:gd name="connsiteX627" fmla="*/ 3555749 w 9410131"/>
              <a:gd name="connsiteY627" fmla="*/ 129834 h 174648"/>
              <a:gd name="connsiteX628" fmla="*/ 3549195 w 9410131"/>
              <a:gd name="connsiteY628" fmla="*/ 123748 h 174648"/>
              <a:gd name="connsiteX629" fmla="*/ 3571572 w 9410131"/>
              <a:gd name="connsiteY629" fmla="*/ 115142 h 174648"/>
              <a:gd name="connsiteX630" fmla="*/ 3335083 w 9410131"/>
              <a:gd name="connsiteY630" fmla="*/ 115142 h 174648"/>
              <a:gd name="connsiteX631" fmla="*/ 3357461 w 9410131"/>
              <a:gd name="connsiteY631" fmla="*/ 123748 h 174648"/>
              <a:gd name="connsiteX632" fmla="*/ 3335083 w 9410131"/>
              <a:gd name="connsiteY632" fmla="*/ 132355 h 174648"/>
              <a:gd name="connsiteX633" fmla="*/ 3319261 w 9410131"/>
              <a:gd name="connsiteY633" fmla="*/ 129834 h 174648"/>
              <a:gd name="connsiteX634" fmla="*/ 3312707 w 9410131"/>
              <a:gd name="connsiteY634" fmla="*/ 123748 h 174648"/>
              <a:gd name="connsiteX635" fmla="*/ 3335083 w 9410131"/>
              <a:gd name="connsiteY635" fmla="*/ 115142 h 174648"/>
              <a:gd name="connsiteX636" fmla="*/ 3098595 w 9410131"/>
              <a:gd name="connsiteY636" fmla="*/ 115142 h 174648"/>
              <a:gd name="connsiteX637" fmla="*/ 3120972 w 9410131"/>
              <a:gd name="connsiteY637" fmla="*/ 123748 h 174648"/>
              <a:gd name="connsiteX638" fmla="*/ 3098595 w 9410131"/>
              <a:gd name="connsiteY638" fmla="*/ 132355 h 174648"/>
              <a:gd name="connsiteX639" fmla="*/ 3082772 w 9410131"/>
              <a:gd name="connsiteY639" fmla="*/ 129834 h 174648"/>
              <a:gd name="connsiteX640" fmla="*/ 3076217 w 9410131"/>
              <a:gd name="connsiteY640" fmla="*/ 123748 h 174648"/>
              <a:gd name="connsiteX641" fmla="*/ 3098595 w 9410131"/>
              <a:gd name="connsiteY641" fmla="*/ 115142 h 174648"/>
              <a:gd name="connsiteX642" fmla="*/ 2862105 w 9410131"/>
              <a:gd name="connsiteY642" fmla="*/ 115142 h 174648"/>
              <a:gd name="connsiteX643" fmla="*/ 2884482 w 9410131"/>
              <a:gd name="connsiteY643" fmla="*/ 123748 h 174648"/>
              <a:gd name="connsiteX644" fmla="*/ 2862105 w 9410131"/>
              <a:gd name="connsiteY644" fmla="*/ 132355 h 174648"/>
              <a:gd name="connsiteX645" fmla="*/ 2846282 w 9410131"/>
              <a:gd name="connsiteY645" fmla="*/ 129834 h 174648"/>
              <a:gd name="connsiteX646" fmla="*/ 2839728 w 9410131"/>
              <a:gd name="connsiteY646" fmla="*/ 123748 h 174648"/>
              <a:gd name="connsiteX647" fmla="*/ 2862105 w 9410131"/>
              <a:gd name="connsiteY647" fmla="*/ 115142 h 174648"/>
              <a:gd name="connsiteX648" fmla="*/ 2625616 w 9410131"/>
              <a:gd name="connsiteY648" fmla="*/ 115142 h 174648"/>
              <a:gd name="connsiteX649" fmla="*/ 2647993 w 9410131"/>
              <a:gd name="connsiteY649" fmla="*/ 123748 h 174648"/>
              <a:gd name="connsiteX650" fmla="*/ 2625616 w 9410131"/>
              <a:gd name="connsiteY650" fmla="*/ 132355 h 174648"/>
              <a:gd name="connsiteX651" fmla="*/ 2609793 w 9410131"/>
              <a:gd name="connsiteY651" fmla="*/ 129834 h 174648"/>
              <a:gd name="connsiteX652" fmla="*/ 2603239 w 9410131"/>
              <a:gd name="connsiteY652" fmla="*/ 123748 h 174648"/>
              <a:gd name="connsiteX653" fmla="*/ 2625616 w 9410131"/>
              <a:gd name="connsiteY653" fmla="*/ 115142 h 174648"/>
              <a:gd name="connsiteX654" fmla="*/ 2389127 w 9410131"/>
              <a:gd name="connsiteY654" fmla="*/ 115142 h 174648"/>
              <a:gd name="connsiteX655" fmla="*/ 2411504 w 9410131"/>
              <a:gd name="connsiteY655" fmla="*/ 123748 h 174648"/>
              <a:gd name="connsiteX656" fmla="*/ 2389127 w 9410131"/>
              <a:gd name="connsiteY656" fmla="*/ 132355 h 174648"/>
              <a:gd name="connsiteX657" fmla="*/ 2373304 w 9410131"/>
              <a:gd name="connsiteY657" fmla="*/ 129834 h 174648"/>
              <a:gd name="connsiteX658" fmla="*/ 2366750 w 9410131"/>
              <a:gd name="connsiteY658" fmla="*/ 123748 h 174648"/>
              <a:gd name="connsiteX659" fmla="*/ 2389127 w 9410131"/>
              <a:gd name="connsiteY659" fmla="*/ 115142 h 174648"/>
              <a:gd name="connsiteX660" fmla="*/ 2152640 w 9410131"/>
              <a:gd name="connsiteY660" fmla="*/ 115142 h 174648"/>
              <a:gd name="connsiteX661" fmla="*/ 2175017 w 9410131"/>
              <a:gd name="connsiteY661" fmla="*/ 123748 h 174648"/>
              <a:gd name="connsiteX662" fmla="*/ 2152640 w 9410131"/>
              <a:gd name="connsiteY662" fmla="*/ 132355 h 174648"/>
              <a:gd name="connsiteX663" fmla="*/ 2136816 w 9410131"/>
              <a:gd name="connsiteY663" fmla="*/ 129834 h 174648"/>
              <a:gd name="connsiteX664" fmla="*/ 2130262 w 9410131"/>
              <a:gd name="connsiteY664" fmla="*/ 123748 h 174648"/>
              <a:gd name="connsiteX665" fmla="*/ 2152640 w 9410131"/>
              <a:gd name="connsiteY665" fmla="*/ 115142 h 174648"/>
              <a:gd name="connsiteX666" fmla="*/ 1916150 w 9410131"/>
              <a:gd name="connsiteY666" fmla="*/ 115142 h 174648"/>
              <a:gd name="connsiteX667" fmla="*/ 1938528 w 9410131"/>
              <a:gd name="connsiteY667" fmla="*/ 123748 h 174648"/>
              <a:gd name="connsiteX668" fmla="*/ 1916150 w 9410131"/>
              <a:gd name="connsiteY668" fmla="*/ 132355 h 174648"/>
              <a:gd name="connsiteX669" fmla="*/ 1900327 w 9410131"/>
              <a:gd name="connsiteY669" fmla="*/ 129834 h 174648"/>
              <a:gd name="connsiteX670" fmla="*/ 1893773 w 9410131"/>
              <a:gd name="connsiteY670" fmla="*/ 123748 h 174648"/>
              <a:gd name="connsiteX671" fmla="*/ 1916150 w 9410131"/>
              <a:gd name="connsiteY671" fmla="*/ 115142 h 174648"/>
              <a:gd name="connsiteX672" fmla="*/ 1679660 w 9410131"/>
              <a:gd name="connsiteY672" fmla="*/ 115142 h 174648"/>
              <a:gd name="connsiteX673" fmla="*/ 1702037 w 9410131"/>
              <a:gd name="connsiteY673" fmla="*/ 123748 h 174648"/>
              <a:gd name="connsiteX674" fmla="*/ 1679660 w 9410131"/>
              <a:gd name="connsiteY674" fmla="*/ 132355 h 174648"/>
              <a:gd name="connsiteX675" fmla="*/ 1663836 w 9410131"/>
              <a:gd name="connsiteY675" fmla="*/ 129834 h 174648"/>
              <a:gd name="connsiteX676" fmla="*/ 1657282 w 9410131"/>
              <a:gd name="connsiteY676" fmla="*/ 123748 h 174648"/>
              <a:gd name="connsiteX677" fmla="*/ 1679660 w 9410131"/>
              <a:gd name="connsiteY677" fmla="*/ 115142 h 174648"/>
              <a:gd name="connsiteX678" fmla="*/ 1443171 w 9410131"/>
              <a:gd name="connsiteY678" fmla="*/ 115142 h 174648"/>
              <a:gd name="connsiteX679" fmla="*/ 1465548 w 9410131"/>
              <a:gd name="connsiteY679" fmla="*/ 123748 h 174648"/>
              <a:gd name="connsiteX680" fmla="*/ 1443171 w 9410131"/>
              <a:gd name="connsiteY680" fmla="*/ 132355 h 174648"/>
              <a:gd name="connsiteX681" fmla="*/ 1427349 w 9410131"/>
              <a:gd name="connsiteY681" fmla="*/ 129834 h 174648"/>
              <a:gd name="connsiteX682" fmla="*/ 1420794 w 9410131"/>
              <a:gd name="connsiteY682" fmla="*/ 123748 h 174648"/>
              <a:gd name="connsiteX683" fmla="*/ 1443171 w 9410131"/>
              <a:gd name="connsiteY683" fmla="*/ 115142 h 174648"/>
              <a:gd name="connsiteX684" fmla="*/ 1206681 w 9410131"/>
              <a:gd name="connsiteY684" fmla="*/ 115142 h 174648"/>
              <a:gd name="connsiteX685" fmla="*/ 1229058 w 9410131"/>
              <a:gd name="connsiteY685" fmla="*/ 123748 h 174648"/>
              <a:gd name="connsiteX686" fmla="*/ 1206681 w 9410131"/>
              <a:gd name="connsiteY686" fmla="*/ 132355 h 174648"/>
              <a:gd name="connsiteX687" fmla="*/ 1190857 w 9410131"/>
              <a:gd name="connsiteY687" fmla="*/ 129834 h 174648"/>
              <a:gd name="connsiteX688" fmla="*/ 1184303 w 9410131"/>
              <a:gd name="connsiteY688" fmla="*/ 123748 h 174648"/>
              <a:gd name="connsiteX689" fmla="*/ 1206681 w 9410131"/>
              <a:gd name="connsiteY689" fmla="*/ 115142 h 174648"/>
              <a:gd name="connsiteX690" fmla="*/ 970190 w 9410131"/>
              <a:gd name="connsiteY690" fmla="*/ 115142 h 174648"/>
              <a:gd name="connsiteX691" fmla="*/ 992566 w 9410131"/>
              <a:gd name="connsiteY691" fmla="*/ 123748 h 174648"/>
              <a:gd name="connsiteX692" fmla="*/ 970190 w 9410131"/>
              <a:gd name="connsiteY692" fmla="*/ 132355 h 174648"/>
              <a:gd name="connsiteX693" fmla="*/ 954367 w 9410131"/>
              <a:gd name="connsiteY693" fmla="*/ 129834 h 174648"/>
              <a:gd name="connsiteX694" fmla="*/ 947813 w 9410131"/>
              <a:gd name="connsiteY694" fmla="*/ 123748 h 174648"/>
              <a:gd name="connsiteX695" fmla="*/ 970190 w 9410131"/>
              <a:gd name="connsiteY695" fmla="*/ 115142 h 174648"/>
              <a:gd name="connsiteX696" fmla="*/ 733701 w 9410131"/>
              <a:gd name="connsiteY696" fmla="*/ 115142 h 174648"/>
              <a:gd name="connsiteX697" fmla="*/ 756079 w 9410131"/>
              <a:gd name="connsiteY697" fmla="*/ 123748 h 174648"/>
              <a:gd name="connsiteX698" fmla="*/ 733701 w 9410131"/>
              <a:gd name="connsiteY698" fmla="*/ 132355 h 174648"/>
              <a:gd name="connsiteX699" fmla="*/ 717878 w 9410131"/>
              <a:gd name="connsiteY699" fmla="*/ 129834 h 174648"/>
              <a:gd name="connsiteX700" fmla="*/ 711324 w 9410131"/>
              <a:gd name="connsiteY700" fmla="*/ 123748 h 174648"/>
              <a:gd name="connsiteX701" fmla="*/ 733701 w 9410131"/>
              <a:gd name="connsiteY701" fmla="*/ 115142 h 174648"/>
              <a:gd name="connsiteX702" fmla="*/ 497212 w 9410131"/>
              <a:gd name="connsiteY702" fmla="*/ 115142 h 174648"/>
              <a:gd name="connsiteX703" fmla="*/ 519589 w 9410131"/>
              <a:gd name="connsiteY703" fmla="*/ 123748 h 174648"/>
              <a:gd name="connsiteX704" fmla="*/ 497212 w 9410131"/>
              <a:gd name="connsiteY704" fmla="*/ 132355 h 174648"/>
              <a:gd name="connsiteX705" fmla="*/ 481389 w 9410131"/>
              <a:gd name="connsiteY705" fmla="*/ 129834 h 174648"/>
              <a:gd name="connsiteX706" fmla="*/ 474835 w 9410131"/>
              <a:gd name="connsiteY706" fmla="*/ 123748 h 174648"/>
              <a:gd name="connsiteX707" fmla="*/ 497212 w 9410131"/>
              <a:gd name="connsiteY707" fmla="*/ 115142 h 174648"/>
              <a:gd name="connsiteX708" fmla="*/ 260722 w 9410131"/>
              <a:gd name="connsiteY708" fmla="*/ 115142 h 174648"/>
              <a:gd name="connsiteX709" fmla="*/ 283099 w 9410131"/>
              <a:gd name="connsiteY709" fmla="*/ 123748 h 174648"/>
              <a:gd name="connsiteX710" fmla="*/ 260722 w 9410131"/>
              <a:gd name="connsiteY710" fmla="*/ 132355 h 174648"/>
              <a:gd name="connsiteX711" fmla="*/ 244899 w 9410131"/>
              <a:gd name="connsiteY711" fmla="*/ 129834 h 174648"/>
              <a:gd name="connsiteX712" fmla="*/ 238345 w 9410131"/>
              <a:gd name="connsiteY712" fmla="*/ 123748 h 174648"/>
              <a:gd name="connsiteX713" fmla="*/ 260722 w 9410131"/>
              <a:gd name="connsiteY713" fmla="*/ 115142 h 174648"/>
              <a:gd name="connsiteX714" fmla="*/ 24234 w 9410131"/>
              <a:gd name="connsiteY714" fmla="*/ 115142 h 174648"/>
              <a:gd name="connsiteX715" fmla="*/ 46611 w 9410131"/>
              <a:gd name="connsiteY715" fmla="*/ 123748 h 174648"/>
              <a:gd name="connsiteX716" fmla="*/ 24234 w 9410131"/>
              <a:gd name="connsiteY716" fmla="*/ 132355 h 174648"/>
              <a:gd name="connsiteX717" fmla="*/ 8411 w 9410131"/>
              <a:gd name="connsiteY717" fmla="*/ 129834 h 174648"/>
              <a:gd name="connsiteX718" fmla="*/ 1857 w 9410131"/>
              <a:gd name="connsiteY718" fmla="*/ 123748 h 174648"/>
              <a:gd name="connsiteX719" fmla="*/ 24234 w 9410131"/>
              <a:gd name="connsiteY719" fmla="*/ 115142 h 174648"/>
              <a:gd name="connsiteX720" fmla="*/ 9380963 w 9410131"/>
              <a:gd name="connsiteY720" fmla="*/ 89230 h 174648"/>
              <a:gd name="connsiteX721" fmla="*/ 9399259 w 9410131"/>
              <a:gd name="connsiteY721" fmla="*/ 100093 h 174648"/>
              <a:gd name="connsiteX722" fmla="*/ 9408997 w 9410131"/>
              <a:gd name="connsiteY722" fmla="*/ 122002 h 174648"/>
              <a:gd name="connsiteX723" fmla="*/ 9405384 w 9410131"/>
              <a:gd name="connsiteY723" fmla="*/ 123128 h 174648"/>
              <a:gd name="connsiteX724" fmla="*/ 9401512 w 9410131"/>
              <a:gd name="connsiteY724" fmla="*/ 122260 h 174648"/>
              <a:gd name="connsiteX725" fmla="*/ 9387088 w 9410131"/>
              <a:gd name="connsiteY725" fmla="*/ 112265 h 174648"/>
              <a:gd name="connsiteX726" fmla="*/ 9377350 w 9410131"/>
              <a:gd name="connsiteY726" fmla="*/ 90356 h 174648"/>
              <a:gd name="connsiteX727" fmla="*/ 9380963 w 9410131"/>
              <a:gd name="connsiteY727" fmla="*/ 89230 h 174648"/>
              <a:gd name="connsiteX728" fmla="*/ 9144477 w 9410131"/>
              <a:gd name="connsiteY728" fmla="*/ 89230 h 174648"/>
              <a:gd name="connsiteX729" fmla="*/ 9162773 w 9410131"/>
              <a:gd name="connsiteY729" fmla="*/ 100093 h 174648"/>
              <a:gd name="connsiteX730" fmla="*/ 9172511 w 9410131"/>
              <a:gd name="connsiteY730" fmla="*/ 122002 h 174648"/>
              <a:gd name="connsiteX731" fmla="*/ 9168898 w 9410131"/>
              <a:gd name="connsiteY731" fmla="*/ 123128 h 174648"/>
              <a:gd name="connsiteX732" fmla="*/ 9165026 w 9410131"/>
              <a:gd name="connsiteY732" fmla="*/ 122260 h 174648"/>
              <a:gd name="connsiteX733" fmla="*/ 9150602 w 9410131"/>
              <a:gd name="connsiteY733" fmla="*/ 112265 h 174648"/>
              <a:gd name="connsiteX734" fmla="*/ 9140864 w 9410131"/>
              <a:gd name="connsiteY734" fmla="*/ 90356 h 174648"/>
              <a:gd name="connsiteX735" fmla="*/ 9144477 w 9410131"/>
              <a:gd name="connsiteY735" fmla="*/ 89230 h 174648"/>
              <a:gd name="connsiteX736" fmla="*/ 8907989 w 9410131"/>
              <a:gd name="connsiteY736" fmla="*/ 89230 h 174648"/>
              <a:gd name="connsiteX737" fmla="*/ 8926285 w 9410131"/>
              <a:gd name="connsiteY737" fmla="*/ 100093 h 174648"/>
              <a:gd name="connsiteX738" fmla="*/ 8936023 w 9410131"/>
              <a:gd name="connsiteY738" fmla="*/ 122002 h 174648"/>
              <a:gd name="connsiteX739" fmla="*/ 8932410 w 9410131"/>
              <a:gd name="connsiteY739" fmla="*/ 123128 h 174648"/>
              <a:gd name="connsiteX740" fmla="*/ 8928538 w 9410131"/>
              <a:gd name="connsiteY740" fmla="*/ 122260 h 174648"/>
              <a:gd name="connsiteX741" fmla="*/ 8914114 w 9410131"/>
              <a:gd name="connsiteY741" fmla="*/ 112265 h 174648"/>
              <a:gd name="connsiteX742" fmla="*/ 8904376 w 9410131"/>
              <a:gd name="connsiteY742" fmla="*/ 90356 h 174648"/>
              <a:gd name="connsiteX743" fmla="*/ 8907989 w 9410131"/>
              <a:gd name="connsiteY743" fmla="*/ 89230 h 174648"/>
              <a:gd name="connsiteX744" fmla="*/ 8671499 w 9410131"/>
              <a:gd name="connsiteY744" fmla="*/ 89230 h 174648"/>
              <a:gd name="connsiteX745" fmla="*/ 8689795 w 9410131"/>
              <a:gd name="connsiteY745" fmla="*/ 100093 h 174648"/>
              <a:gd name="connsiteX746" fmla="*/ 8699533 w 9410131"/>
              <a:gd name="connsiteY746" fmla="*/ 122002 h 174648"/>
              <a:gd name="connsiteX747" fmla="*/ 8695920 w 9410131"/>
              <a:gd name="connsiteY747" fmla="*/ 123128 h 174648"/>
              <a:gd name="connsiteX748" fmla="*/ 8692048 w 9410131"/>
              <a:gd name="connsiteY748" fmla="*/ 122260 h 174648"/>
              <a:gd name="connsiteX749" fmla="*/ 8677624 w 9410131"/>
              <a:gd name="connsiteY749" fmla="*/ 112265 h 174648"/>
              <a:gd name="connsiteX750" fmla="*/ 8667886 w 9410131"/>
              <a:gd name="connsiteY750" fmla="*/ 90356 h 174648"/>
              <a:gd name="connsiteX751" fmla="*/ 8671499 w 9410131"/>
              <a:gd name="connsiteY751" fmla="*/ 89230 h 174648"/>
              <a:gd name="connsiteX752" fmla="*/ 8435009 w 9410131"/>
              <a:gd name="connsiteY752" fmla="*/ 89230 h 174648"/>
              <a:gd name="connsiteX753" fmla="*/ 8453305 w 9410131"/>
              <a:gd name="connsiteY753" fmla="*/ 100093 h 174648"/>
              <a:gd name="connsiteX754" fmla="*/ 8463043 w 9410131"/>
              <a:gd name="connsiteY754" fmla="*/ 122002 h 174648"/>
              <a:gd name="connsiteX755" fmla="*/ 8459430 w 9410131"/>
              <a:gd name="connsiteY755" fmla="*/ 123128 h 174648"/>
              <a:gd name="connsiteX756" fmla="*/ 8455558 w 9410131"/>
              <a:gd name="connsiteY756" fmla="*/ 122260 h 174648"/>
              <a:gd name="connsiteX757" fmla="*/ 8441134 w 9410131"/>
              <a:gd name="connsiteY757" fmla="*/ 112265 h 174648"/>
              <a:gd name="connsiteX758" fmla="*/ 8431396 w 9410131"/>
              <a:gd name="connsiteY758" fmla="*/ 90356 h 174648"/>
              <a:gd name="connsiteX759" fmla="*/ 8435009 w 9410131"/>
              <a:gd name="connsiteY759" fmla="*/ 89230 h 174648"/>
              <a:gd name="connsiteX760" fmla="*/ 8198521 w 9410131"/>
              <a:gd name="connsiteY760" fmla="*/ 89230 h 174648"/>
              <a:gd name="connsiteX761" fmla="*/ 8216817 w 9410131"/>
              <a:gd name="connsiteY761" fmla="*/ 100093 h 174648"/>
              <a:gd name="connsiteX762" fmla="*/ 8226555 w 9410131"/>
              <a:gd name="connsiteY762" fmla="*/ 122002 h 174648"/>
              <a:gd name="connsiteX763" fmla="*/ 8222942 w 9410131"/>
              <a:gd name="connsiteY763" fmla="*/ 123128 h 174648"/>
              <a:gd name="connsiteX764" fmla="*/ 8219070 w 9410131"/>
              <a:gd name="connsiteY764" fmla="*/ 122260 h 174648"/>
              <a:gd name="connsiteX765" fmla="*/ 8204646 w 9410131"/>
              <a:gd name="connsiteY765" fmla="*/ 112265 h 174648"/>
              <a:gd name="connsiteX766" fmla="*/ 8194908 w 9410131"/>
              <a:gd name="connsiteY766" fmla="*/ 90356 h 174648"/>
              <a:gd name="connsiteX767" fmla="*/ 8198521 w 9410131"/>
              <a:gd name="connsiteY767" fmla="*/ 89230 h 174648"/>
              <a:gd name="connsiteX768" fmla="*/ 7962030 w 9410131"/>
              <a:gd name="connsiteY768" fmla="*/ 89230 h 174648"/>
              <a:gd name="connsiteX769" fmla="*/ 7980327 w 9410131"/>
              <a:gd name="connsiteY769" fmla="*/ 100093 h 174648"/>
              <a:gd name="connsiteX770" fmla="*/ 7990064 w 9410131"/>
              <a:gd name="connsiteY770" fmla="*/ 122002 h 174648"/>
              <a:gd name="connsiteX771" fmla="*/ 7986452 w 9410131"/>
              <a:gd name="connsiteY771" fmla="*/ 123128 h 174648"/>
              <a:gd name="connsiteX772" fmla="*/ 7982580 w 9410131"/>
              <a:gd name="connsiteY772" fmla="*/ 122260 h 174648"/>
              <a:gd name="connsiteX773" fmla="*/ 7968155 w 9410131"/>
              <a:gd name="connsiteY773" fmla="*/ 112265 h 174648"/>
              <a:gd name="connsiteX774" fmla="*/ 7958418 w 9410131"/>
              <a:gd name="connsiteY774" fmla="*/ 90356 h 174648"/>
              <a:gd name="connsiteX775" fmla="*/ 7962030 w 9410131"/>
              <a:gd name="connsiteY775" fmla="*/ 89230 h 174648"/>
              <a:gd name="connsiteX776" fmla="*/ 7725540 w 9410131"/>
              <a:gd name="connsiteY776" fmla="*/ 89230 h 174648"/>
              <a:gd name="connsiteX777" fmla="*/ 7743837 w 9410131"/>
              <a:gd name="connsiteY777" fmla="*/ 100093 h 174648"/>
              <a:gd name="connsiteX778" fmla="*/ 7753574 w 9410131"/>
              <a:gd name="connsiteY778" fmla="*/ 122002 h 174648"/>
              <a:gd name="connsiteX779" fmla="*/ 7749962 w 9410131"/>
              <a:gd name="connsiteY779" fmla="*/ 123128 h 174648"/>
              <a:gd name="connsiteX780" fmla="*/ 7746090 w 9410131"/>
              <a:gd name="connsiteY780" fmla="*/ 122260 h 174648"/>
              <a:gd name="connsiteX781" fmla="*/ 7731665 w 9410131"/>
              <a:gd name="connsiteY781" fmla="*/ 112265 h 174648"/>
              <a:gd name="connsiteX782" fmla="*/ 7721928 w 9410131"/>
              <a:gd name="connsiteY782" fmla="*/ 90356 h 174648"/>
              <a:gd name="connsiteX783" fmla="*/ 7725540 w 9410131"/>
              <a:gd name="connsiteY783" fmla="*/ 89230 h 174648"/>
              <a:gd name="connsiteX784" fmla="*/ 7489052 w 9410131"/>
              <a:gd name="connsiteY784" fmla="*/ 89230 h 174648"/>
              <a:gd name="connsiteX785" fmla="*/ 7507349 w 9410131"/>
              <a:gd name="connsiteY785" fmla="*/ 100093 h 174648"/>
              <a:gd name="connsiteX786" fmla="*/ 7517086 w 9410131"/>
              <a:gd name="connsiteY786" fmla="*/ 122002 h 174648"/>
              <a:gd name="connsiteX787" fmla="*/ 7513474 w 9410131"/>
              <a:gd name="connsiteY787" fmla="*/ 123128 h 174648"/>
              <a:gd name="connsiteX788" fmla="*/ 7509602 w 9410131"/>
              <a:gd name="connsiteY788" fmla="*/ 122260 h 174648"/>
              <a:gd name="connsiteX789" fmla="*/ 7495177 w 9410131"/>
              <a:gd name="connsiteY789" fmla="*/ 112265 h 174648"/>
              <a:gd name="connsiteX790" fmla="*/ 7485440 w 9410131"/>
              <a:gd name="connsiteY790" fmla="*/ 90356 h 174648"/>
              <a:gd name="connsiteX791" fmla="*/ 7489052 w 9410131"/>
              <a:gd name="connsiteY791" fmla="*/ 89230 h 174648"/>
              <a:gd name="connsiteX792" fmla="*/ 7252562 w 9410131"/>
              <a:gd name="connsiteY792" fmla="*/ 89230 h 174648"/>
              <a:gd name="connsiteX793" fmla="*/ 7270859 w 9410131"/>
              <a:gd name="connsiteY793" fmla="*/ 100093 h 174648"/>
              <a:gd name="connsiteX794" fmla="*/ 7280596 w 9410131"/>
              <a:gd name="connsiteY794" fmla="*/ 122002 h 174648"/>
              <a:gd name="connsiteX795" fmla="*/ 7276984 w 9410131"/>
              <a:gd name="connsiteY795" fmla="*/ 123128 h 174648"/>
              <a:gd name="connsiteX796" fmla="*/ 7273112 w 9410131"/>
              <a:gd name="connsiteY796" fmla="*/ 122260 h 174648"/>
              <a:gd name="connsiteX797" fmla="*/ 7258687 w 9410131"/>
              <a:gd name="connsiteY797" fmla="*/ 112265 h 174648"/>
              <a:gd name="connsiteX798" fmla="*/ 7248950 w 9410131"/>
              <a:gd name="connsiteY798" fmla="*/ 90356 h 174648"/>
              <a:gd name="connsiteX799" fmla="*/ 7252562 w 9410131"/>
              <a:gd name="connsiteY799" fmla="*/ 89230 h 174648"/>
              <a:gd name="connsiteX800" fmla="*/ 7016073 w 9410131"/>
              <a:gd name="connsiteY800" fmla="*/ 89230 h 174648"/>
              <a:gd name="connsiteX801" fmla="*/ 7034370 w 9410131"/>
              <a:gd name="connsiteY801" fmla="*/ 100093 h 174648"/>
              <a:gd name="connsiteX802" fmla="*/ 7044107 w 9410131"/>
              <a:gd name="connsiteY802" fmla="*/ 122002 h 174648"/>
              <a:gd name="connsiteX803" fmla="*/ 7040495 w 9410131"/>
              <a:gd name="connsiteY803" fmla="*/ 123128 h 174648"/>
              <a:gd name="connsiteX804" fmla="*/ 7036623 w 9410131"/>
              <a:gd name="connsiteY804" fmla="*/ 122260 h 174648"/>
              <a:gd name="connsiteX805" fmla="*/ 7022198 w 9410131"/>
              <a:gd name="connsiteY805" fmla="*/ 112265 h 174648"/>
              <a:gd name="connsiteX806" fmla="*/ 7012461 w 9410131"/>
              <a:gd name="connsiteY806" fmla="*/ 90356 h 174648"/>
              <a:gd name="connsiteX807" fmla="*/ 7016073 w 9410131"/>
              <a:gd name="connsiteY807" fmla="*/ 89230 h 174648"/>
              <a:gd name="connsiteX808" fmla="*/ 6779584 w 9410131"/>
              <a:gd name="connsiteY808" fmla="*/ 89230 h 174648"/>
              <a:gd name="connsiteX809" fmla="*/ 6797881 w 9410131"/>
              <a:gd name="connsiteY809" fmla="*/ 100093 h 174648"/>
              <a:gd name="connsiteX810" fmla="*/ 6807618 w 9410131"/>
              <a:gd name="connsiteY810" fmla="*/ 122002 h 174648"/>
              <a:gd name="connsiteX811" fmla="*/ 6804006 w 9410131"/>
              <a:gd name="connsiteY811" fmla="*/ 123128 h 174648"/>
              <a:gd name="connsiteX812" fmla="*/ 6800134 w 9410131"/>
              <a:gd name="connsiteY812" fmla="*/ 122260 h 174648"/>
              <a:gd name="connsiteX813" fmla="*/ 6785709 w 9410131"/>
              <a:gd name="connsiteY813" fmla="*/ 112265 h 174648"/>
              <a:gd name="connsiteX814" fmla="*/ 6775972 w 9410131"/>
              <a:gd name="connsiteY814" fmla="*/ 90356 h 174648"/>
              <a:gd name="connsiteX815" fmla="*/ 6779584 w 9410131"/>
              <a:gd name="connsiteY815" fmla="*/ 89230 h 174648"/>
              <a:gd name="connsiteX816" fmla="*/ 6543094 w 9410131"/>
              <a:gd name="connsiteY816" fmla="*/ 89230 h 174648"/>
              <a:gd name="connsiteX817" fmla="*/ 6561391 w 9410131"/>
              <a:gd name="connsiteY817" fmla="*/ 100093 h 174648"/>
              <a:gd name="connsiteX818" fmla="*/ 6571128 w 9410131"/>
              <a:gd name="connsiteY818" fmla="*/ 122002 h 174648"/>
              <a:gd name="connsiteX819" fmla="*/ 6567516 w 9410131"/>
              <a:gd name="connsiteY819" fmla="*/ 123128 h 174648"/>
              <a:gd name="connsiteX820" fmla="*/ 6563644 w 9410131"/>
              <a:gd name="connsiteY820" fmla="*/ 122260 h 174648"/>
              <a:gd name="connsiteX821" fmla="*/ 6549219 w 9410131"/>
              <a:gd name="connsiteY821" fmla="*/ 112265 h 174648"/>
              <a:gd name="connsiteX822" fmla="*/ 6539482 w 9410131"/>
              <a:gd name="connsiteY822" fmla="*/ 90356 h 174648"/>
              <a:gd name="connsiteX823" fmla="*/ 6543094 w 9410131"/>
              <a:gd name="connsiteY823" fmla="*/ 89230 h 174648"/>
              <a:gd name="connsiteX824" fmla="*/ 6306605 w 9410131"/>
              <a:gd name="connsiteY824" fmla="*/ 89230 h 174648"/>
              <a:gd name="connsiteX825" fmla="*/ 6324902 w 9410131"/>
              <a:gd name="connsiteY825" fmla="*/ 100093 h 174648"/>
              <a:gd name="connsiteX826" fmla="*/ 6334639 w 9410131"/>
              <a:gd name="connsiteY826" fmla="*/ 122002 h 174648"/>
              <a:gd name="connsiteX827" fmla="*/ 6331027 w 9410131"/>
              <a:gd name="connsiteY827" fmla="*/ 123128 h 174648"/>
              <a:gd name="connsiteX828" fmla="*/ 6327155 w 9410131"/>
              <a:gd name="connsiteY828" fmla="*/ 122260 h 174648"/>
              <a:gd name="connsiteX829" fmla="*/ 6312730 w 9410131"/>
              <a:gd name="connsiteY829" fmla="*/ 112265 h 174648"/>
              <a:gd name="connsiteX830" fmla="*/ 6302993 w 9410131"/>
              <a:gd name="connsiteY830" fmla="*/ 90356 h 174648"/>
              <a:gd name="connsiteX831" fmla="*/ 6306605 w 9410131"/>
              <a:gd name="connsiteY831" fmla="*/ 89230 h 174648"/>
              <a:gd name="connsiteX832" fmla="*/ 6070115 w 9410131"/>
              <a:gd name="connsiteY832" fmla="*/ 89230 h 174648"/>
              <a:gd name="connsiteX833" fmla="*/ 6088412 w 9410131"/>
              <a:gd name="connsiteY833" fmla="*/ 100093 h 174648"/>
              <a:gd name="connsiteX834" fmla="*/ 6098149 w 9410131"/>
              <a:gd name="connsiteY834" fmla="*/ 122002 h 174648"/>
              <a:gd name="connsiteX835" fmla="*/ 6094537 w 9410131"/>
              <a:gd name="connsiteY835" fmla="*/ 123128 h 174648"/>
              <a:gd name="connsiteX836" fmla="*/ 6090665 w 9410131"/>
              <a:gd name="connsiteY836" fmla="*/ 122260 h 174648"/>
              <a:gd name="connsiteX837" fmla="*/ 6076240 w 9410131"/>
              <a:gd name="connsiteY837" fmla="*/ 112265 h 174648"/>
              <a:gd name="connsiteX838" fmla="*/ 6066503 w 9410131"/>
              <a:gd name="connsiteY838" fmla="*/ 90356 h 174648"/>
              <a:gd name="connsiteX839" fmla="*/ 6070115 w 9410131"/>
              <a:gd name="connsiteY839" fmla="*/ 89230 h 174648"/>
              <a:gd name="connsiteX840" fmla="*/ 5833626 w 9410131"/>
              <a:gd name="connsiteY840" fmla="*/ 89230 h 174648"/>
              <a:gd name="connsiteX841" fmla="*/ 5851923 w 9410131"/>
              <a:gd name="connsiteY841" fmla="*/ 100093 h 174648"/>
              <a:gd name="connsiteX842" fmla="*/ 5861660 w 9410131"/>
              <a:gd name="connsiteY842" fmla="*/ 122002 h 174648"/>
              <a:gd name="connsiteX843" fmla="*/ 5858048 w 9410131"/>
              <a:gd name="connsiteY843" fmla="*/ 123128 h 174648"/>
              <a:gd name="connsiteX844" fmla="*/ 5854176 w 9410131"/>
              <a:gd name="connsiteY844" fmla="*/ 122260 h 174648"/>
              <a:gd name="connsiteX845" fmla="*/ 5839751 w 9410131"/>
              <a:gd name="connsiteY845" fmla="*/ 112265 h 174648"/>
              <a:gd name="connsiteX846" fmla="*/ 5830014 w 9410131"/>
              <a:gd name="connsiteY846" fmla="*/ 90356 h 174648"/>
              <a:gd name="connsiteX847" fmla="*/ 5833626 w 9410131"/>
              <a:gd name="connsiteY847" fmla="*/ 89230 h 174648"/>
              <a:gd name="connsiteX848" fmla="*/ 5597137 w 9410131"/>
              <a:gd name="connsiteY848" fmla="*/ 89230 h 174648"/>
              <a:gd name="connsiteX849" fmla="*/ 5615434 w 9410131"/>
              <a:gd name="connsiteY849" fmla="*/ 100093 h 174648"/>
              <a:gd name="connsiteX850" fmla="*/ 5625171 w 9410131"/>
              <a:gd name="connsiteY850" fmla="*/ 122002 h 174648"/>
              <a:gd name="connsiteX851" fmla="*/ 5621559 w 9410131"/>
              <a:gd name="connsiteY851" fmla="*/ 123128 h 174648"/>
              <a:gd name="connsiteX852" fmla="*/ 5617687 w 9410131"/>
              <a:gd name="connsiteY852" fmla="*/ 122260 h 174648"/>
              <a:gd name="connsiteX853" fmla="*/ 5603262 w 9410131"/>
              <a:gd name="connsiteY853" fmla="*/ 112265 h 174648"/>
              <a:gd name="connsiteX854" fmla="*/ 5593525 w 9410131"/>
              <a:gd name="connsiteY854" fmla="*/ 90356 h 174648"/>
              <a:gd name="connsiteX855" fmla="*/ 5597137 w 9410131"/>
              <a:gd name="connsiteY855" fmla="*/ 89230 h 174648"/>
              <a:gd name="connsiteX856" fmla="*/ 5360647 w 9410131"/>
              <a:gd name="connsiteY856" fmla="*/ 89230 h 174648"/>
              <a:gd name="connsiteX857" fmla="*/ 5378944 w 9410131"/>
              <a:gd name="connsiteY857" fmla="*/ 100093 h 174648"/>
              <a:gd name="connsiteX858" fmla="*/ 5388681 w 9410131"/>
              <a:gd name="connsiteY858" fmla="*/ 122002 h 174648"/>
              <a:gd name="connsiteX859" fmla="*/ 5385069 w 9410131"/>
              <a:gd name="connsiteY859" fmla="*/ 123128 h 174648"/>
              <a:gd name="connsiteX860" fmla="*/ 5381197 w 9410131"/>
              <a:gd name="connsiteY860" fmla="*/ 122260 h 174648"/>
              <a:gd name="connsiteX861" fmla="*/ 5366772 w 9410131"/>
              <a:gd name="connsiteY861" fmla="*/ 112265 h 174648"/>
              <a:gd name="connsiteX862" fmla="*/ 5357035 w 9410131"/>
              <a:gd name="connsiteY862" fmla="*/ 90356 h 174648"/>
              <a:gd name="connsiteX863" fmla="*/ 5360647 w 9410131"/>
              <a:gd name="connsiteY863" fmla="*/ 89230 h 174648"/>
              <a:gd name="connsiteX864" fmla="*/ 5124158 w 9410131"/>
              <a:gd name="connsiteY864" fmla="*/ 89230 h 174648"/>
              <a:gd name="connsiteX865" fmla="*/ 5142455 w 9410131"/>
              <a:gd name="connsiteY865" fmla="*/ 100093 h 174648"/>
              <a:gd name="connsiteX866" fmla="*/ 5152192 w 9410131"/>
              <a:gd name="connsiteY866" fmla="*/ 122002 h 174648"/>
              <a:gd name="connsiteX867" fmla="*/ 5148580 w 9410131"/>
              <a:gd name="connsiteY867" fmla="*/ 123128 h 174648"/>
              <a:gd name="connsiteX868" fmla="*/ 5144708 w 9410131"/>
              <a:gd name="connsiteY868" fmla="*/ 122260 h 174648"/>
              <a:gd name="connsiteX869" fmla="*/ 5130283 w 9410131"/>
              <a:gd name="connsiteY869" fmla="*/ 112265 h 174648"/>
              <a:gd name="connsiteX870" fmla="*/ 5120546 w 9410131"/>
              <a:gd name="connsiteY870" fmla="*/ 90356 h 174648"/>
              <a:gd name="connsiteX871" fmla="*/ 5124158 w 9410131"/>
              <a:gd name="connsiteY871" fmla="*/ 89230 h 174648"/>
              <a:gd name="connsiteX872" fmla="*/ 4887669 w 9410131"/>
              <a:gd name="connsiteY872" fmla="*/ 89230 h 174648"/>
              <a:gd name="connsiteX873" fmla="*/ 4905966 w 9410131"/>
              <a:gd name="connsiteY873" fmla="*/ 100093 h 174648"/>
              <a:gd name="connsiteX874" fmla="*/ 4915703 w 9410131"/>
              <a:gd name="connsiteY874" fmla="*/ 122002 h 174648"/>
              <a:gd name="connsiteX875" fmla="*/ 4912091 w 9410131"/>
              <a:gd name="connsiteY875" fmla="*/ 123128 h 174648"/>
              <a:gd name="connsiteX876" fmla="*/ 4908219 w 9410131"/>
              <a:gd name="connsiteY876" fmla="*/ 122260 h 174648"/>
              <a:gd name="connsiteX877" fmla="*/ 4893794 w 9410131"/>
              <a:gd name="connsiteY877" fmla="*/ 112265 h 174648"/>
              <a:gd name="connsiteX878" fmla="*/ 4884057 w 9410131"/>
              <a:gd name="connsiteY878" fmla="*/ 90356 h 174648"/>
              <a:gd name="connsiteX879" fmla="*/ 4887669 w 9410131"/>
              <a:gd name="connsiteY879" fmla="*/ 89230 h 174648"/>
              <a:gd name="connsiteX880" fmla="*/ 4638764 w 9410131"/>
              <a:gd name="connsiteY880" fmla="*/ 89230 h 174648"/>
              <a:gd name="connsiteX881" fmla="*/ 4657061 w 9410131"/>
              <a:gd name="connsiteY881" fmla="*/ 100093 h 174648"/>
              <a:gd name="connsiteX882" fmla="*/ 4666798 w 9410131"/>
              <a:gd name="connsiteY882" fmla="*/ 122002 h 174648"/>
              <a:gd name="connsiteX883" fmla="*/ 4663186 w 9410131"/>
              <a:gd name="connsiteY883" fmla="*/ 123128 h 174648"/>
              <a:gd name="connsiteX884" fmla="*/ 4659314 w 9410131"/>
              <a:gd name="connsiteY884" fmla="*/ 122260 h 174648"/>
              <a:gd name="connsiteX885" fmla="*/ 4644889 w 9410131"/>
              <a:gd name="connsiteY885" fmla="*/ 112265 h 174648"/>
              <a:gd name="connsiteX886" fmla="*/ 4635152 w 9410131"/>
              <a:gd name="connsiteY886" fmla="*/ 90356 h 174648"/>
              <a:gd name="connsiteX887" fmla="*/ 4638764 w 9410131"/>
              <a:gd name="connsiteY887" fmla="*/ 89230 h 174648"/>
              <a:gd name="connsiteX888" fmla="*/ 4402279 w 9410131"/>
              <a:gd name="connsiteY888" fmla="*/ 89230 h 174648"/>
              <a:gd name="connsiteX889" fmla="*/ 4420576 w 9410131"/>
              <a:gd name="connsiteY889" fmla="*/ 100093 h 174648"/>
              <a:gd name="connsiteX890" fmla="*/ 4430313 w 9410131"/>
              <a:gd name="connsiteY890" fmla="*/ 122002 h 174648"/>
              <a:gd name="connsiteX891" fmla="*/ 4426701 w 9410131"/>
              <a:gd name="connsiteY891" fmla="*/ 123128 h 174648"/>
              <a:gd name="connsiteX892" fmla="*/ 4422829 w 9410131"/>
              <a:gd name="connsiteY892" fmla="*/ 122260 h 174648"/>
              <a:gd name="connsiteX893" fmla="*/ 4408404 w 9410131"/>
              <a:gd name="connsiteY893" fmla="*/ 112265 h 174648"/>
              <a:gd name="connsiteX894" fmla="*/ 4398667 w 9410131"/>
              <a:gd name="connsiteY894" fmla="*/ 90356 h 174648"/>
              <a:gd name="connsiteX895" fmla="*/ 4402279 w 9410131"/>
              <a:gd name="connsiteY895" fmla="*/ 89230 h 174648"/>
              <a:gd name="connsiteX896" fmla="*/ 4165790 w 9410131"/>
              <a:gd name="connsiteY896" fmla="*/ 89230 h 174648"/>
              <a:gd name="connsiteX897" fmla="*/ 4184087 w 9410131"/>
              <a:gd name="connsiteY897" fmla="*/ 100093 h 174648"/>
              <a:gd name="connsiteX898" fmla="*/ 4193824 w 9410131"/>
              <a:gd name="connsiteY898" fmla="*/ 122002 h 174648"/>
              <a:gd name="connsiteX899" fmla="*/ 4190212 w 9410131"/>
              <a:gd name="connsiteY899" fmla="*/ 123128 h 174648"/>
              <a:gd name="connsiteX900" fmla="*/ 4186340 w 9410131"/>
              <a:gd name="connsiteY900" fmla="*/ 122260 h 174648"/>
              <a:gd name="connsiteX901" fmla="*/ 4171915 w 9410131"/>
              <a:gd name="connsiteY901" fmla="*/ 112265 h 174648"/>
              <a:gd name="connsiteX902" fmla="*/ 4162178 w 9410131"/>
              <a:gd name="connsiteY902" fmla="*/ 90356 h 174648"/>
              <a:gd name="connsiteX903" fmla="*/ 4165790 w 9410131"/>
              <a:gd name="connsiteY903" fmla="*/ 89230 h 174648"/>
              <a:gd name="connsiteX904" fmla="*/ 3929305 w 9410131"/>
              <a:gd name="connsiteY904" fmla="*/ 89230 h 174648"/>
              <a:gd name="connsiteX905" fmla="*/ 3947598 w 9410131"/>
              <a:gd name="connsiteY905" fmla="*/ 100093 h 174648"/>
              <a:gd name="connsiteX906" fmla="*/ 3957335 w 9410131"/>
              <a:gd name="connsiteY906" fmla="*/ 122002 h 174648"/>
              <a:gd name="connsiteX907" fmla="*/ 3953723 w 9410131"/>
              <a:gd name="connsiteY907" fmla="*/ 123128 h 174648"/>
              <a:gd name="connsiteX908" fmla="*/ 3949851 w 9410131"/>
              <a:gd name="connsiteY908" fmla="*/ 122260 h 174648"/>
              <a:gd name="connsiteX909" fmla="*/ 3935431 w 9410131"/>
              <a:gd name="connsiteY909" fmla="*/ 112265 h 174648"/>
              <a:gd name="connsiteX910" fmla="*/ 3925693 w 9410131"/>
              <a:gd name="connsiteY910" fmla="*/ 90356 h 174648"/>
              <a:gd name="connsiteX911" fmla="*/ 3929305 w 9410131"/>
              <a:gd name="connsiteY911" fmla="*/ 89230 h 174648"/>
              <a:gd name="connsiteX912" fmla="*/ 3692816 w 9410131"/>
              <a:gd name="connsiteY912" fmla="*/ 89230 h 174648"/>
              <a:gd name="connsiteX913" fmla="*/ 3711112 w 9410131"/>
              <a:gd name="connsiteY913" fmla="*/ 100093 h 174648"/>
              <a:gd name="connsiteX914" fmla="*/ 3720850 w 9410131"/>
              <a:gd name="connsiteY914" fmla="*/ 122002 h 174648"/>
              <a:gd name="connsiteX915" fmla="*/ 3717238 w 9410131"/>
              <a:gd name="connsiteY915" fmla="*/ 123128 h 174648"/>
              <a:gd name="connsiteX916" fmla="*/ 3713365 w 9410131"/>
              <a:gd name="connsiteY916" fmla="*/ 122260 h 174648"/>
              <a:gd name="connsiteX917" fmla="*/ 3698941 w 9410131"/>
              <a:gd name="connsiteY917" fmla="*/ 112265 h 174648"/>
              <a:gd name="connsiteX918" fmla="*/ 3689204 w 9410131"/>
              <a:gd name="connsiteY918" fmla="*/ 90356 h 174648"/>
              <a:gd name="connsiteX919" fmla="*/ 3692816 w 9410131"/>
              <a:gd name="connsiteY919" fmla="*/ 89230 h 174648"/>
              <a:gd name="connsiteX920" fmla="*/ 3456327 w 9410131"/>
              <a:gd name="connsiteY920" fmla="*/ 89230 h 174648"/>
              <a:gd name="connsiteX921" fmla="*/ 3474624 w 9410131"/>
              <a:gd name="connsiteY921" fmla="*/ 100093 h 174648"/>
              <a:gd name="connsiteX922" fmla="*/ 3484361 w 9410131"/>
              <a:gd name="connsiteY922" fmla="*/ 122002 h 174648"/>
              <a:gd name="connsiteX923" fmla="*/ 3480749 w 9410131"/>
              <a:gd name="connsiteY923" fmla="*/ 123128 h 174648"/>
              <a:gd name="connsiteX924" fmla="*/ 3476877 w 9410131"/>
              <a:gd name="connsiteY924" fmla="*/ 122260 h 174648"/>
              <a:gd name="connsiteX925" fmla="*/ 3462452 w 9410131"/>
              <a:gd name="connsiteY925" fmla="*/ 112265 h 174648"/>
              <a:gd name="connsiteX926" fmla="*/ 3452715 w 9410131"/>
              <a:gd name="connsiteY926" fmla="*/ 90356 h 174648"/>
              <a:gd name="connsiteX927" fmla="*/ 3456327 w 9410131"/>
              <a:gd name="connsiteY927" fmla="*/ 89230 h 174648"/>
              <a:gd name="connsiteX928" fmla="*/ 3219838 w 9410131"/>
              <a:gd name="connsiteY928" fmla="*/ 89230 h 174648"/>
              <a:gd name="connsiteX929" fmla="*/ 3238135 w 9410131"/>
              <a:gd name="connsiteY929" fmla="*/ 100093 h 174648"/>
              <a:gd name="connsiteX930" fmla="*/ 3247872 w 9410131"/>
              <a:gd name="connsiteY930" fmla="*/ 122002 h 174648"/>
              <a:gd name="connsiteX931" fmla="*/ 3244260 w 9410131"/>
              <a:gd name="connsiteY931" fmla="*/ 123128 h 174648"/>
              <a:gd name="connsiteX932" fmla="*/ 3240387 w 9410131"/>
              <a:gd name="connsiteY932" fmla="*/ 122260 h 174648"/>
              <a:gd name="connsiteX933" fmla="*/ 3225963 w 9410131"/>
              <a:gd name="connsiteY933" fmla="*/ 112265 h 174648"/>
              <a:gd name="connsiteX934" fmla="*/ 3216225 w 9410131"/>
              <a:gd name="connsiteY934" fmla="*/ 90356 h 174648"/>
              <a:gd name="connsiteX935" fmla="*/ 3219838 w 9410131"/>
              <a:gd name="connsiteY935" fmla="*/ 89230 h 174648"/>
              <a:gd name="connsiteX936" fmla="*/ 2983349 w 9410131"/>
              <a:gd name="connsiteY936" fmla="*/ 89230 h 174648"/>
              <a:gd name="connsiteX937" fmla="*/ 3001645 w 9410131"/>
              <a:gd name="connsiteY937" fmla="*/ 100093 h 174648"/>
              <a:gd name="connsiteX938" fmla="*/ 3011383 w 9410131"/>
              <a:gd name="connsiteY938" fmla="*/ 122002 h 174648"/>
              <a:gd name="connsiteX939" fmla="*/ 3007770 w 9410131"/>
              <a:gd name="connsiteY939" fmla="*/ 123128 h 174648"/>
              <a:gd name="connsiteX940" fmla="*/ 3003898 w 9410131"/>
              <a:gd name="connsiteY940" fmla="*/ 122260 h 174648"/>
              <a:gd name="connsiteX941" fmla="*/ 2989473 w 9410131"/>
              <a:gd name="connsiteY941" fmla="*/ 112265 h 174648"/>
              <a:gd name="connsiteX942" fmla="*/ 2979736 w 9410131"/>
              <a:gd name="connsiteY942" fmla="*/ 90356 h 174648"/>
              <a:gd name="connsiteX943" fmla="*/ 2983349 w 9410131"/>
              <a:gd name="connsiteY943" fmla="*/ 89230 h 174648"/>
              <a:gd name="connsiteX944" fmla="*/ 2746860 w 9410131"/>
              <a:gd name="connsiteY944" fmla="*/ 89230 h 174648"/>
              <a:gd name="connsiteX945" fmla="*/ 2765157 w 9410131"/>
              <a:gd name="connsiteY945" fmla="*/ 100093 h 174648"/>
              <a:gd name="connsiteX946" fmla="*/ 2774894 w 9410131"/>
              <a:gd name="connsiteY946" fmla="*/ 122002 h 174648"/>
              <a:gd name="connsiteX947" fmla="*/ 2771281 w 9410131"/>
              <a:gd name="connsiteY947" fmla="*/ 123128 h 174648"/>
              <a:gd name="connsiteX948" fmla="*/ 2767409 w 9410131"/>
              <a:gd name="connsiteY948" fmla="*/ 122260 h 174648"/>
              <a:gd name="connsiteX949" fmla="*/ 2752984 w 9410131"/>
              <a:gd name="connsiteY949" fmla="*/ 112265 h 174648"/>
              <a:gd name="connsiteX950" fmla="*/ 2743247 w 9410131"/>
              <a:gd name="connsiteY950" fmla="*/ 90356 h 174648"/>
              <a:gd name="connsiteX951" fmla="*/ 2746860 w 9410131"/>
              <a:gd name="connsiteY951" fmla="*/ 89230 h 174648"/>
              <a:gd name="connsiteX952" fmla="*/ 2510370 w 9410131"/>
              <a:gd name="connsiteY952" fmla="*/ 89230 h 174648"/>
              <a:gd name="connsiteX953" fmla="*/ 2528667 w 9410131"/>
              <a:gd name="connsiteY953" fmla="*/ 100093 h 174648"/>
              <a:gd name="connsiteX954" fmla="*/ 2538404 w 9410131"/>
              <a:gd name="connsiteY954" fmla="*/ 122002 h 174648"/>
              <a:gd name="connsiteX955" fmla="*/ 2534791 w 9410131"/>
              <a:gd name="connsiteY955" fmla="*/ 123128 h 174648"/>
              <a:gd name="connsiteX956" fmla="*/ 2530919 w 9410131"/>
              <a:gd name="connsiteY956" fmla="*/ 122260 h 174648"/>
              <a:gd name="connsiteX957" fmla="*/ 2516495 w 9410131"/>
              <a:gd name="connsiteY957" fmla="*/ 112265 h 174648"/>
              <a:gd name="connsiteX958" fmla="*/ 2506758 w 9410131"/>
              <a:gd name="connsiteY958" fmla="*/ 90356 h 174648"/>
              <a:gd name="connsiteX959" fmla="*/ 2510370 w 9410131"/>
              <a:gd name="connsiteY959" fmla="*/ 89230 h 174648"/>
              <a:gd name="connsiteX960" fmla="*/ 2273883 w 9410131"/>
              <a:gd name="connsiteY960" fmla="*/ 89230 h 174648"/>
              <a:gd name="connsiteX961" fmla="*/ 2292179 w 9410131"/>
              <a:gd name="connsiteY961" fmla="*/ 100093 h 174648"/>
              <a:gd name="connsiteX962" fmla="*/ 2301917 w 9410131"/>
              <a:gd name="connsiteY962" fmla="*/ 122002 h 174648"/>
              <a:gd name="connsiteX963" fmla="*/ 2298305 w 9410131"/>
              <a:gd name="connsiteY963" fmla="*/ 123128 h 174648"/>
              <a:gd name="connsiteX964" fmla="*/ 2294432 w 9410131"/>
              <a:gd name="connsiteY964" fmla="*/ 122260 h 174648"/>
              <a:gd name="connsiteX965" fmla="*/ 2280008 w 9410131"/>
              <a:gd name="connsiteY965" fmla="*/ 112265 h 174648"/>
              <a:gd name="connsiteX966" fmla="*/ 2270271 w 9410131"/>
              <a:gd name="connsiteY966" fmla="*/ 90356 h 174648"/>
              <a:gd name="connsiteX967" fmla="*/ 2273883 w 9410131"/>
              <a:gd name="connsiteY967" fmla="*/ 89230 h 174648"/>
              <a:gd name="connsiteX968" fmla="*/ 2037393 w 9410131"/>
              <a:gd name="connsiteY968" fmla="*/ 89230 h 174648"/>
              <a:gd name="connsiteX969" fmla="*/ 2055690 w 9410131"/>
              <a:gd name="connsiteY969" fmla="*/ 100093 h 174648"/>
              <a:gd name="connsiteX970" fmla="*/ 2065427 w 9410131"/>
              <a:gd name="connsiteY970" fmla="*/ 122002 h 174648"/>
              <a:gd name="connsiteX971" fmla="*/ 2061815 w 9410131"/>
              <a:gd name="connsiteY971" fmla="*/ 123128 h 174648"/>
              <a:gd name="connsiteX972" fmla="*/ 2057943 w 9410131"/>
              <a:gd name="connsiteY972" fmla="*/ 122260 h 174648"/>
              <a:gd name="connsiteX973" fmla="*/ 2043519 w 9410131"/>
              <a:gd name="connsiteY973" fmla="*/ 112265 h 174648"/>
              <a:gd name="connsiteX974" fmla="*/ 2033781 w 9410131"/>
              <a:gd name="connsiteY974" fmla="*/ 90356 h 174648"/>
              <a:gd name="connsiteX975" fmla="*/ 2037393 w 9410131"/>
              <a:gd name="connsiteY975" fmla="*/ 89230 h 174648"/>
              <a:gd name="connsiteX976" fmla="*/ 1800904 w 9410131"/>
              <a:gd name="connsiteY976" fmla="*/ 89230 h 174648"/>
              <a:gd name="connsiteX977" fmla="*/ 1819200 w 9410131"/>
              <a:gd name="connsiteY977" fmla="*/ 100093 h 174648"/>
              <a:gd name="connsiteX978" fmla="*/ 1828938 w 9410131"/>
              <a:gd name="connsiteY978" fmla="*/ 122002 h 174648"/>
              <a:gd name="connsiteX979" fmla="*/ 1825326 w 9410131"/>
              <a:gd name="connsiteY979" fmla="*/ 123128 h 174648"/>
              <a:gd name="connsiteX980" fmla="*/ 1821454 w 9410131"/>
              <a:gd name="connsiteY980" fmla="*/ 122260 h 174648"/>
              <a:gd name="connsiteX981" fmla="*/ 1807029 w 9410131"/>
              <a:gd name="connsiteY981" fmla="*/ 112265 h 174648"/>
              <a:gd name="connsiteX982" fmla="*/ 1797292 w 9410131"/>
              <a:gd name="connsiteY982" fmla="*/ 90356 h 174648"/>
              <a:gd name="connsiteX983" fmla="*/ 1800904 w 9410131"/>
              <a:gd name="connsiteY983" fmla="*/ 89230 h 174648"/>
              <a:gd name="connsiteX984" fmla="*/ 1564415 w 9410131"/>
              <a:gd name="connsiteY984" fmla="*/ 89230 h 174648"/>
              <a:gd name="connsiteX985" fmla="*/ 1582712 w 9410131"/>
              <a:gd name="connsiteY985" fmla="*/ 100093 h 174648"/>
              <a:gd name="connsiteX986" fmla="*/ 1592449 w 9410131"/>
              <a:gd name="connsiteY986" fmla="*/ 122002 h 174648"/>
              <a:gd name="connsiteX987" fmla="*/ 1588837 w 9410131"/>
              <a:gd name="connsiteY987" fmla="*/ 123128 h 174648"/>
              <a:gd name="connsiteX988" fmla="*/ 1584965 w 9410131"/>
              <a:gd name="connsiteY988" fmla="*/ 122260 h 174648"/>
              <a:gd name="connsiteX989" fmla="*/ 1570540 w 9410131"/>
              <a:gd name="connsiteY989" fmla="*/ 112265 h 174648"/>
              <a:gd name="connsiteX990" fmla="*/ 1560803 w 9410131"/>
              <a:gd name="connsiteY990" fmla="*/ 90356 h 174648"/>
              <a:gd name="connsiteX991" fmla="*/ 1564415 w 9410131"/>
              <a:gd name="connsiteY991" fmla="*/ 89230 h 174648"/>
              <a:gd name="connsiteX992" fmla="*/ 1327925 w 9410131"/>
              <a:gd name="connsiteY992" fmla="*/ 89230 h 174648"/>
              <a:gd name="connsiteX993" fmla="*/ 1346221 w 9410131"/>
              <a:gd name="connsiteY993" fmla="*/ 100093 h 174648"/>
              <a:gd name="connsiteX994" fmla="*/ 1355959 w 9410131"/>
              <a:gd name="connsiteY994" fmla="*/ 122002 h 174648"/>
              <a:gd name="connsiteX995" fmla="*/ 1352347 w 9410131"/>
              <a:gd name="connsiteY995" fmla="*/ 123128 h 174648"/>
              <a:gd name="connsiteX996" fmla="*/ 1348474 w 9410131"/>
              <a:gd name="connsiteY996" fmla="*/ 122260 h 174648"/>
              <a:gd name="connsiteX997" fmla="*/ 1334050 w 9410131"/>
              <a:gd name="connsiteY997" fmla="*/ 112265 h 174648"/>
              <a:gd name="connsiteX998" fmla="*/ 1324313 w 9410131"/>
              <a:gd name="connsiteY998" fmla="*/ 90356 h 174648"/>
              <a:gd name="connsiteX999" fmla="*/ 1327925 w 9410131"/>
              <a:gd name="connsiteY999" fmla="*/ 89230 h 174648"/>
              <a:gd name="connsiteX1000" fmla="*/ 1091434 w 9410131"/>
              <a:gd name="connsiteY1000" fmla="*/ 89230 h 174648"/>
              <a:gd name="connsiteX1001" fmla="*/ 1109731 w 9410131"/>
              <a:gd name="connsiteY1001" fmla="*/ 100093 h 174648"/>
              <a:gd name="connsiteX1002" fmla="*/ 1119468 w 9410131"/>
              <a:gd name="connsiteY1002" fmla="*/ 122002 h 174648"/>
              <a:gd name="connsiteX1003" fmla="*/ 1115855 w 9410131"/>
              <a:gd name="connsiteY1003" fmla="*/ 123128 h 174648"/>
              <a:gd name="connsiteX1004" fmla="*/ 1111983 w 9410131"/>
              <a:gd name="connsiteY1004" fmla="*/ 122260 h 174648"/>
              <a:gd name="connsiteX1005" fmla="*/ 1097558 w 9410131"/>
              <a:gd name="connsiteY1005" fmla="*/ 112265 h 174648"/>
              <a:gd name="connsiteX1006" fmla="*/ 1087821 w 9410131"/>
              <a:gd name="connsiteY1006" fmla="*/ 90356 h 174648"/>
              <a:gd name="connsiteX1007" fmla="*/ 1091434 w 9410131"/>
              <a:gd name="connsiteY1007" fmla="*/ 89230 h 174648"/>
              <a:gd name="connsiteX1008" fmla="*/ 854945 w 9410131"/>
              <a:gd name="connsiteY1008" fmla="*/ 89230 h 174648"/>
              <a:gd name="connsiteX1009" fmla="*/ 873242 w 9410131"/>
              <a:gd name="connsiteY1009" fmla="*/ 100093 h 174648"/>
              <a:gd name="connsiteX1010" fmla="*/ 882979 w 9410131"/>
              <a:gd name="connsiteY1010" fmla="*/ 122002 h 174648"/>
              <a:gd name="connsiteX1011" fmla="*/ 879367 w 9410131"/>
              <a:gd name="connsiteY1011" fmla="*/ 123128 h 174648"/>
              <a:gd name="connsiteX1012" fmla="*/ 875495 w 9410131"/>
              <a:gd name="connsiteY1012" fmla="*/ 122260 h 174648"/>
              <a:gd name="connsiteX1013" fmla="*/ 861071 w 9410131"/>
              <a:gd name="connsiteY1013" fmla="*/ 112265 h 174648"/>
              <a:gd name="connsiteX1014" fmla="*/ 851333 w 9410131"/>
              <a:gd name="connsiteY1014" fmla="*/ 90356 h 174648"/>
              <a:gd name="connsiteX1015" fmla="*/ 854945 w 9410131"/>
              <a:gd name="connsiteY1015" fmla="*/ 89230 h 174648"/>
              <a:gd name="connsiteX1016" fmla="*/ 618455 w 9410131"/>
              <a:gd name="connsiteY1016" fmla="*/ 89230 h 174648"/>
              <a:gd name="connsiteX1017" fmla="*/ 636752 w 9410131"/>
              <a:gd name="connsiteY1017" fmla="*/ 100093 h 174648"/>
              <a:gd name="connsiteX1018" fmla="*/ 646489 w 9410131"/>
              <a:gd name="connsiteY1018" fmla="*/ 122002 h 174648"/>
              <a:gd name="connsiteX1019" fmla="*/ 642877 w 9410131"/>
              <a:gd name="connsiteY1019" fmla="*/ 123128 h 174648"/>
              <a:gd name="connsiteX1020" fmla="*/ 639005 w 9410131"/>
              <a:gd name="connsiteY1020" fmla="*/ 122260 h 174648"/>
              <a:gd name="connsiteX1021" fmla="*/ 624580 w 9410131"/>
              <a:gd name="connsiteY1021" fmla="*/ 112265 h 174648"/>
              <a:gd name="connsiteX1022" fmla="*/ 614843 w 9410131"/>
              <a:gd name="connsiteY1022" fmla="*/ 90356 h 174648"/>
              <a:gd name="connsiteX1023" fmla="*/ 618455 w 9410131"/>
              <a:gd name="connsiteY1023" fmla="*/ 89230 h 174648"/>
              <a:gd name="connsiteX1024" fmla="*/ 381966 w 9410131"/>
              <a:gd name="connsiteY1024" fmla="*/ 89230 h 174648"/>
              <a:gd name="connsiteX1025" fmla="*/ 400262 w 9410131"/>
              <a:gd name="connsiteY1025" fmla="*/ 100093 h 174648"/>
              <a:gd name="connsiteX1026" fmla="*/ 409999 w 9410131"/>
              <a:gd name="connsiteY1026" fmla="*/ 122002 h 174648"/>
              <a:gd name="connsiteX1027" fmla="*/ 406387 w 9410131"/>
              <a:gd name="connsiteY1027" fmla="*/ 123128 h 174648"/>
              <a:gd name="connsiteX1028" fmla="*/ 402515 w 9410131"/>
              <a:gd name="connsiteY1028" fmla="*/ 122260 h 174648"/>
              <a:gd name="connsiteX1029" fmla="*/ 388091 w 9410131"/>
              <a:gd name="connsiteY1029" fmla="*/ 112265 h 174648"/>
              <a:gd name="connsiteX1030" fmla="*/ 378353 w 9410131"/>
              <a:gd name="connsiteY1030" fmla="*/ 90356 h 174648"/>
              <a:gd name="connsiteX1031" fmla="*/ 381966 w 9410131"/>
              <a:gd name="connsiteY1031" fmla="*/ 89230 h 174648"/>
              <a:gd name="connsiteX1032" fmla="*/ 145478 w 9410131"/>
              <a:gd name="connsiteY1032" fmla="*/ 89230 h 174648"/>
              <a:gd name="connsiteX1033" fmla="*/ 163774 w 9410131"/>
              <a:gd name="connsiteY1033" fmla="*/ 100093 h 174648"/>
              <a:gd name="connsiteX1034" fmla="*/ 173512 w 9410131"/>
              <a:gd name="connsiteY1034" fmla="*/ 122002 h 174648"/>
              <a:gd name="connsiteX1035" fmla="*/ 169899 w 9410131"/>
              <a:gd name="connsiteY1035" fmla="*/ 123128 h 174648"/>
              <a:gd name="connsiteX1036" fmla="*/ 166027 w 9410131"/>
              <a:gd name="connsiteY1036" fmla="*/ 122260 h 174648"/>
              <a:gd name="connsiteX1037" fmla="*/ 151603 w 9410131"/>
              <a:gd name="connsiteY1037" fmla="*/ 112265 h 174648"/>
              <a:gd name="connsiteX1038" fmla="*/ 141866 w 9410131"/>
              <a:gd name="connsiteY1038" fmla="*/ 90356 h 174648"/>
              <a:gd name="connsiteX1039" fmla="*/ 145478 w 9410131"/>
              <a:gd name="connsiteY1039" fmla="*/ 89230 h 174648"/>
              <a:gd name="connsiteX1040" fmla="*/ 9322808 w 9410131"/>
              <a:gd name="connsiteY1040" fmla="*/ 64199 h 174648"/>
              <a:gd name="connsiteX1041" fmla="*/ 9345932 w 9410131"/>
              <a:gd name="connsiteY1041" fmla="*/ 87324 h 174648"/>
              <a:gd name="connsiteX1042" fmla="*/ 9322808 w 9410131"/>
              <a:gd name="connsiteY1042" fmla="*/ 110449 h 174648"/>
              <a:gd name="connsiteX1043" fmla="*/ 9299683 w 9410131"/>
              <a:gd name="connsiteY1043" fmla="*/ 87324 h 174648"/>
              <a:gd name="connsiteX1044" fmla="*/ 9322808 w 9410131"/>
              <a:gd name="connsiteY1044" fmla="*/ 64199 h 174648"/>
              <a:gd name="connsiteX1045" fmla="*/ 9086322 w 9410131"/>
              <a:gd name="connsiteY1045" fmla="*/ 64199 h 174648"/>
              <a:gd name="connsiteX1046" fmla="*/ 9109446 w 9410131"/>
              <a:gd name="connsiteY1046" fmla="*/ 87324 h 174648"/>
              <a:gd name="connsiteX1047" fmla="*/ 9086322 w 9410131"/>
              <a:gd name="connsiteY1047" fmla="*/ 110449 h 174648"/>
              <a:gd name="connsiteX1048" fmla="*/ 9063197 w 9410131"/>
              <a:gd name="connsiteY1048" fmla="*/ 87324 h 174648"/>
              <a:gd name="connsiteX1049" fmla="*/ 9086322 w 9410131"/>
              <a:gd name="connsiteY1049" fmla="*/ 64199 h 174648"/>
              <a:gd name="connsiteX1050" fmla="*/ 8849834 w 9410131"/>
              <a:gd name="connsiteY1050" fmla="*/ 64199 h 174648"/>
              <a:gd name="connsiteX1051" fmla="*/ 8872958 w 9410131"/>
              <a:gd name="connsiteY1051" fmla="*/ 87324 h 174648"/>
              <a:gd name="connsiteX1052" fmla="*/ 8849834 w 9410131"/>
              <a:gd name="connsiteY1052" fmla="*/ 110449 h 174648"/>
              <a:gd name="connsiteX1053" fmla="*/ 8826709 w 9410131"/>
              <a:gd name="connsiteY1053" fmla="*/ 87324 h 174648"/>
              <a:gd name="connsiteX1054" fmla="*/ 8849834 w 9410131"/>
              <a:gd name="connsiteY1054" fmla="*/ 64199 h 174648"/>
              <a:gd name="connsiteX1055" fmla="*/ 8613344 w 9410131"/>
              <a:gd name="connsiteY1055" fmla="*/ 64199 h 174648"/>
              <a:gd name="connsiteX1056" fmla="*/ 8636468 w 9410131"/>
              <a:gd name="connsiteY1056" fmla="*/ 87324 h 174648"/>
              <a:gd name="connsiteX1057" fmla="*/ 8613344 w 9410131"/>
              <a:gd name="connsiteY1057" fmla="*/ 110449 h 174648"/>
              <a:gd name="connsiteX1058" fmla="*/ 8590219 w 9410131"/>
              <a:gd name="connsiteY1058" fmla="*/ 87324 h 174648"/>
              <a:gd name="connsiteX1059" fmla="*/ 8613344 w 9410131"/>
              <a:gd name="connsiteY1059" fmla="*/ 64199 h 174648"/>
              <a:gd name="connsiteX1060" fmla="*/ 8376854 w 9410131"/>
              <a:gd name="connsiteY1060" fmla="*/ 64199 h 174648"/>
              <a:gd name="connsiteX1061" fmla="*/ 8399978 w 9410131"/>
              <a:gd name="connsiteY1061" fmla="*/ 87324 h 174648"/>
              <a:gd name="connsiteX1062" fmla="*/ 8376854 w 9410131"/>
              <a:gd name="connsiteY1062" fmla="*/ 110449 h 174648"/>
              <a:gd name="connsiteX1063" fmla="*/ 8353729 w 9410131"/>
              <a:gd name="connsiteY1063" fmla="*/ 87324 h 174648"/>
              <a:gd name="connsiteX1064" fmla="*/ 8376854 w 9410131"/>
              <a:gd name="connsiteY1064" fmla="*/ 64199 h 174648"/>
              <a:gd name="connsiteX1065" fmla="*/ 8140366 w 9410131"/>
              <a:gd name="connsiteY1065" fmla="*/ 64199 h 174648"/>
              <a:gd name="connsiteX1066" fmla="*/ 8163490 w 9410131"/>
              <a:gd name="connsiteY1066" fmla="*/ 87324 h 174648"/>
              <a:gd name="connsiteX1067" fmla="*/ 8140366 w 9410131"/>
              <a:gd name="connsiteY1067" fmla="*/ 110449 h 174648"/>
              <a:gd name="connsiteX1068" fmla="*/ 8117241 w 9410131"/>
              <a:gd name="connsiteY1068" fmla="*/ 87324 h 174648"/>
              <a:gd name="connsiteX1069" fmla="*/ 8140366 w 9410131"/>
              <a:gd name="connsiteY1069" fmla="*/ 64199 h 174648"/>
              <a:gd name="connsiteX1070" fmla="*/ 7903875 w 9410131"/>
              <a:gd name="connsiteY1070" fmla="*/ 64199 h 174648"/>
              <a:gd name="connsiteX1071" fmla="*/ 7927000 w 9410131"/>
              <a:gd name="connsiteY1071" fmla="*/ 87324 h 174648"/>
              <a:gd name="connsiteX1072" fmla="*/ 7903875 w 9410131"/>
              <a:gd name="connsiteY1072" fmla="*/ 110449 h 174648"/>
              <a:gd name="connsiteX1073" fmla="*/ 7880751 w 9410131"/>
              <a:gd name="connsiteY1073" fmla="*/ 87324 h 174648"/>
              <a:gd name="connsiteX1074" fmla="*/ 7903875 w 9410131"/>
              <a:gd name="connsiteY1074" fmla="*/ 64199 h 174648"/>
              <a:gd name="connsiteX1075" fmla="*/ 7667385 w 9410131"/>
              <a:gd name="connsiteY1075" fmla="*/ 64199 h 174648"/>
              <a:gd name="connsiteX1076" fmla="*/ 7690510 w 9410131"/>
              <a:gd name="connsiteY1076" fmla="*/ 87324 h 174648"/>
              <a:gd name="connsiteX1077" fmla="*/ 7667385 w 9410131"/>
              <a:gd name="connsiteY1077" fmla="*/ 110449 h 174648"/>
              <a:gd name="connsiteX1078" fmla="*/ 7644261 w 9410131"/>
              <a:gd name="connsiteY1078" fmla="*/ 87324 h 174648"/>
              <a:gd name="connsiteX1079" fmla="*/ 7667385 w 9410131"/>
              <a:gd name="connsiteY1079" fmla="*/ 64199 h 174648"/>
              <a:gd name="connsiteX1080" fmla="*/ 7430897 w 9410131"/>
              <a:gd name="connsiteY1080" fmla="*/ 64199 h 174648"/>
              <a:gd name="connsiteX1081" fmla="*/ 7454022 w 9410131"/>
              <a:gd name="connsiteY1081" fmla="*/ 87324 h 174648"/>
              <a:gd name="connsiteX1082" fmla="*/ 7430897 w 9410131"/>
              <a:gd name="connsiteY1082" fmla="*/ 110449 h 174648"/>
              <a:gd name="connsiteX1083" fmla="*/ 7407773 w 9410131"/>
              <a:gd name="connsiteY1083" fmla="*/ 87324 h 174648"/>
              <a:gd name="connsiteX1084" fmla="*/ 7430897 w 9410131"/>
              <a:gd name="connsiteY1084" fmla="*/ 64199 h 174648"/>
              <a:gd name="connsiteX1085" fmla="*/ 7194407 w 9410131"/>
              <a:gd name="connsiteY1085" fmla="*/ 64199 h 174648"/>
              <a:gd name="connsiteX1086" fmla="*/ 7217532 w 9410131"/>
              <a:gd name="connsiteY1086" fmla="*/ 87324 h 174648"/>
              <a:gd name="connsiteX1087" fmla="*/ 7194407 w 9410131"/>
              <a:gd name="connsiteY1087" fmla="*/ 110449 h 174648"/>
              <a:gd name="connsiteX1088" fmla="*/ 7171283 w 9410131"/>
              <a:gd name="connsiteY1088" fmla="*/ 87324 h 174648"/>
              <a:gd name="connsiteX1089" fmla="*/ 7194407 w 9410131"/>
              <a:gd name="connsiteY1089" fmla="*/ 64199 h 174648"/>
              <a:gd name="connsiteX1090" fmla="*/ 6957918 w 9410131"/>
              <a:gd name="connsiteY1090" fmla="*/ 64199 h 174648"/>
              <a:gd name="connsiteX1091" fmla="*/ 6981043 w 9410131"/>
              <a:gd name="connsiteY1091" fmla="*/ 87324 h 174648"/>
              <a:gd name="connsiteX1092" fmla="*/ 6957918 w 9410131"/>
              <a:gd name="connsiteY1092" fmla="*/ 110449 h 174648"/>
              <a:gd name="connsiteX1093" fmla="*/ 6934794 w 9410131"/>
              <a:gd name="connsiteY1093" fmla="*/ 87324 h 174648"/>
              <a:gd name="connsiteX1094" fmla="*/ 6957918 w 9410131"/>
              <a:gd name="connsiteY1094" fmla="*/ 64199 h 174648"/>
              <a:gd name="connsiteX1095" fmla="*/ 6721429 w 9410131"/>
              <a:gd name="connsiteY1095" fmla="*/ 64199 h 174648"/>
              <a:gd name="connsiteX1096" fmla="*/ 6744554 w 9410131"/>
              <a:gd name="connsiteY1096" fmla="*/ 87324 h 174648"/>
              <a:gd name="connsiteX1097" fmla="*/ 6721429 w 9410131"/>
              <a:gd name="connsiteY1097" fmla="*/ 110449 h 174648"/>
              <a:gd name="connsiteX1098" fmla="*/ 6698305 w 9410131"/>
              <a:gd name="connsiteY1098" fmla="*/ 87324 h 174648"/>
              <a:gd name="connsiteX1099" fmla="*/ 6721429 w 9410131"/>
              <a:gd name="connsiteY1099" fmla="*/ 64199 h 174648"/>
              <a:gd name="connsiteX1100" fmla="*/ 6484939 w 9410131"/>
              <a:gd name="connsiteY1100" fmla="*/ 64199 h 174648"/>
              <a:gd name="connsiteX1101" fmla="*/ 6508064 w 9410131"/>
              <a:gd name="connsiteY1101" fmla="*/ 87324 h 174648"/>
              <a:gd name="connsiteX1102" fmla="*/ 6484939 w 9410131"/>
              <a:gd name="connsiteY1102" fmla="*/ 110449 h 174648"/>
              <a:gd name="connsiteX1103" fmla="*/ 6461815 w 9410131"/>
              <a:gd name="connsiteY1103" fmla="*/ 87324 h 174648"/>
              <a:gd name="connsiteX1104" fmla="*/ 6484939 w 9410131"/>
              <a:gd name="connsiteY1104" fmla="*/ 64199 h 174648"/>
              <a:gd name="connsiteX1105" fmla="*/ 6248450 w 9410131"/>
              <a:gd name="connsiteY1105" fmla="*/ 64199 h 174648"/>
              <a:gd name="connsiteX1106" fmla="*/ 6271575 w 9410131"/>
              <a:gd name="connsiteY1106" fmla="*/ 87324 h 174648"/>
              <a:gd name="connsiteX1107" fmla="*/ 6248450 w 9410131"/>
              <a:gd name="connsiteY1107" fmla="*/ 110449 h 174648"/>
              <a:gd name="connsiteX1108" fmla="*/ 6225326 w 9410131"/>
              <a:gd name="connsiteY1108" fmla="*/ 87324 h 174648"/>
              <a:gd name="connsiteX1109" fmla="*/ 6248450 w 9410131"/>
              <a:gd name="connsiteY1109" fmla="*/ 64199 h 174648"/>
              <a:gd name="connsiteX1110" fmla="*/ 6011960 w 9410131"/>
              <a:gd name="connsiteY1110" fmla="*/ 64199 h 174648"/>
              <a:gd name="connsiteX1111" fmla="*/ 6035085 w 9410131"/>
              <a:gd name="connsiteY1111" fmla="*/ 87324 h 174648"/>
              <a:gd name="connsiteX1112" fmla="*/ 6011960 w 9410131"/>
              <a:gd name="connsiteY1112" fmla="*/ 110449 h 174648"/>
              <a:gd name="connsiteX1113" fmla="*/ 5988836 w 9410131"/>
              <a:gd name="connsiteY1113" fmla="*/ 87324 h 174648"/>
              <a:gd name="connsiteX1114" fmla="*/ 6011960 w 9410131"/>
              <a:gd name="connsiteY1114" fmla="*/ 64199 h 174648"/>
              <a:gd name="connsiteX1115" fmla="*/ 5775471 w 9410131"/>
              <a:gd name="connsiteY1115" fmla="*/ 64199 h 174648"/>
              <a:gd name="connsiteX1116" fmla="*/ 5798596 w 9410131"/>
              <a:gd name="connsiteY1116" fmla="*/ 87324 h 174648"/>
              <a:gd name="connsiteX1117" fmla="*/ 5775471 w 9410131"/>
              <a:gd name="connsiteY1117" fmla="*/ 110449 h 174648"/>
              <a:gd name="connsiteX1118" fmla="*/ 5752347 w 9410131"/>
              <a:gd name="connsiteY1118" fmla="*/ 87324 h 174648"/>
              <a:gd name="connsiteX1119" fmla="*/ 5775471 w 9410131"/>
              <a:gd name="connsiteY1119" fmla="*/ 64199 h 174648"/>
              <a:gd name="connsiteX1120" fmla="*/ 5538982 w 9410131"/>
              <a:gd name="connsiteY1120" fmla="*/ 64199 h 174648"/>
              <a:gd name="connsiteX1121" fmla="*/ 5562107 w 9410131"/>
              <a:gd name="connsiteY1121" fmla="*/ 87324 h 174648"/>
              <a:gd name="connsiteX1122" fmla="*/ 5538982 w 9410131"/>
              <a:gd name="connsiteY1122" fmla="*/ 110449 h 174648"/>
              <a:gd name="connsiteX1123" fmla="*/ 5515858 w 9410131"/>
              <a:gd name="connsiteY1123" fmla="*/ 87324 h 174648"/>
              <a:gd name="connsiteX1124" fmla="*/ 5538982 w 9410131"/>
              <a:gd name="connsiteY1124" fmla="*/ 64199 h 174648"/>
              <a:gd name="connsiteX1125" fmla="*/ 5302492 w 9410131"/>
              <a:gd name="connsiteY1125" fmla="*/ 64199 h 174648"/>
              <a:gd name="connsiteX1126" fmla="*/ 5325617 w 9410131"/>
              <a:gd name="connsiteY1126" fmla="*/ 87324 h 174648"/>
              <a:gd name="connsiteX1127" fmla="*/ 5302492 w 9410131"/>
              <a:gd name="connsiteY1127" fmla="*/ 110449 h 174648"/>
              <a:gd name="connsiteX1128" fmla="*/ 5279368 w 9410131"/>
              <a:gd name="connsiteY1128" fmla="*/ 87324 h 174648"/>
              <a:gd name="connsiteX1129" fmla="*/ 5302492 w 9410131"/>
              <a:gd name="connsiteY1129" fmla="*/ 64199 h 174648"/>
              <a:gd name="connsiteX1130" fmla="*/ 5066003 w 9410131"/>
              <a:gd name="connsiteY1130" fmla="*/ 64199 h 174648"/>
              <a:gd name="connsiteX1131" fmla="*/ 5089128 w 9410131"/>
              <a:gd name="connsiteY1131" fmla="*/ 87324 h 174648"/>
              <a:gd name="connsiteX1132" fmla="*/ 5066003 w 9410131"/>
              <a:gd name="connsiteY1132" fmla="*/ 110449 h 174648"/>
              <a:gd name="connsiteX1133" fmla="*/ 5042879 w 9410131"/>
              <a:gd name="connsiteY1133" fmla="*/ 87324 h 174648"/>
              <a:gd name="connsiteX1134" fmla="*/ 5066003 w 9410131"/>
              <a:gd name="connsiteY1134" fmla="*/ 64199 h 174648"/>
              <a:gd name="connsiteX1135" fmla="*/ 4829514 w 9410131"/>
              <a:gd name="connsiteY1135" fmla="*/ 64199 h 174648"/>
              <a:gd name="connsiteX1136" fmla="*/ 4852639 w 9410131"/>
              <a:gd name="connsiteY1136" fmla="*/ 87324 h 174648"/>
              <a:gd name="connsiteX1137" fmla="*/ 4829514 w 9410131"/>
              <a:gd name="connsiteY1137" fmla="*/ 110449 h 174648"/>
              <a:gd name="connsiteX1138" fmla="*/ 4806390 w 9410131"/>
              <a:gd name="connsiteY1138" fmla="*/ 87324 h 174648"/>
              <a:gd name="connsiteX1139" fmla="*/ 4829514 w 9410131"/>
              <a:gd name="connsiteY1139" fmla="*/ 64199 h 174648"/>
              <a:gd name="connsiteX1140" fmla="*/ 4580609 w 9410131"/>
              <a:gd name="connsiteY1140" fmla="*/ 64199 h 174648"/>
              <a:gd name="connsiteX1141" fmla="*/ 4603734 w 9410131"/>
              <a:gd name="connsiteY1141" fmla="*/ 87324 h 174648"/>
              <a:gd name="connsiteX1142" fmla="*/ 4580609 w 9410131"/>
              <a:gd name="connsiteY1142" fmla="*/ 110449 h 174648"/>
              <a:gd name="connsiteX1143" fmla="*/ 4557485 w 9410131"/>
              <a:gd name="connsiteY1143" fmla="*/ 87324 h 174648"/>
              <a:gd name="connsiteX1144" fmla="*/ 4580609 w 9410131"/>
              <a:gd name="connsiteY1144" fmla="*/ 64199 h 174648"/>
              <a:gd name="connsiteX1145" fmla="*/ 4344124 w 9410131"/>
              <a:gd name="connsiteY1145" fmla="*/ 64199 h 174648"/>
              <a:gd name="connsiteX1146" fmla="*/ 4367249 w 9410131"/>
              <a:gd name="connsiteY1146" fmla="*/ 87324 h 174648"/>
              <a:gd name="connsiteX1147" fmla="*/ 4344124 w 9410131"/>
              <a:gd name="connsiteY1147" fmla="*/ 110449 h 174648"/>
              <a:gd name="connsiteX1148" fmla="*/ 4321000 w 9410131"/>
              <a:gd name="connsiteY1148" fmla="*/ 87324 h 174648"/>
              <a:gd name="connsiteX1149" fmla="*/ 4344124 w 9410131"/>
              <a:gd name="connsiteY1149" fmla="*/ 64199 h 174648"/>
              <a:gd name="connsiteX1150" fmla="*/ 4107635 w 9410131"/>
              <a:gd name="connsiteY1150" fmla="*/ 64199 h 174648"/>
              <a:gd name="connsiteX1151" fmla="*/ 4130760 w 9410131"/>
              <a:gd name="connsiteY1151" fmla="*/ 87324 h 174648"/>
              <a:gd name="connsiteX1152" fmla="*/ 4107635 w 9410131"/>
              <a:gd name="connsiteY1152" fmla="*/ 110449 h 174648"/>
              <a:gd name="connsiteX1153" fmla="*/ 4084511 w 9410131"/>
              <a:gd name="connsiteY1153" fmla="*/ 87324 h 174648"/>
              <a:gd name="connsiteX1154" fmla="*/ 4107635 w 9410131"/>
              <a:gd name="connsiteY1154" fmla="*/ 64199 h 174648"/>
              <a:gd name="connsiteX1155" fmla="*/ 3871151 w 9410131"/>
              <a:gd name="connsiteY1155" fmla="*/ 64199 h 174648"/>
              <a:gd name="connsiteX1156" fmla="*/ 3894275 w 9410131"/>
              <a:gd name="connsiteY1156" fmla="*/ 87324 h 174648"/>
              <a:gd name="connsiteX1157" fmla="*/ 3871151 w 9410131"/>
              <a:gd name="connsiteY1157" fmla="*/ 110449 h 174648"/>
              <a:gd name="connsiteX1158" fmla="*/ 3848026 w 9410131"/>
              <a:gd name="connsiteY1158" fmla="*/ 87324 h 174648"/>
              <a:gd name="connsiteX1159" fmla="*/ 3871151 w 9410131"/>
              <a:gd name="connsiteY1159" fmla="*/ 64199 h 174648"/>
              <a:gd name="connsiteX1160" fmla="*/ 3634661 w 9410131"/>
              <a:gd name="connsiteY1160" fmla="*/ 64199 h 174648"/>
              <a:gd name="connsiteX1161" fmla="*/ 3657785 w 9410131"/>
              <a:gd name="connsiteY1161" fmla="*/ 87324 h 174648"/>
              <a:gd name="connsiteX1162" fmla="*/ 3634661 w 9410131"/>
              <a:gd name="connsiteY1162" fmla="*/ 110449 h 174648"/>
              <a:gd name="connsiteX1163" fmla="*/ 3611536 w 9410131"/>
              <a:gd name="connsiteY1163" fmla="*/ 87324 h 174648"/>
              <a:gd name="connsiteX1164" fmla="*/ 3634661 w 9410131"/>
              <a:gd name="connsiteY1164" fmla="*/ 64199 h 174648"/>
              <a:gd name="connsiteX1165" fmla="*/ 3398172 w 9410131"/>
              <a:gd name="connsiteY1165" fmla="*/ 64199 h 174648"/>
              <a:gd name="connsiteX1166" fmla="*/ 3421297 w 9410131"/>
              <a:gd name="connsiteY1166" fmla="*/ 87324 h 174648"/>
              <a:gd name="connsiteX1167" fmla="*/ 3398172 w 9410131"/>
              <a:gd name="connsiteY1167" fmla="*/ 110449 h 174648"/>
              <a:gd name="connsiteX1168" fmla="*/ 3375048 w 9410131"/>
              <a:gd name="connsiteY1168" fmla="*/ 87324 h 174648"/>
              <a:gd name="connsiteX1169" fmla="*/ 3398172 w 9410131"/>
              <a:gd name="connsiteY1169" fmla="*/ 64199 h 174648"/>
              <a:gd name="connsiteX1170" fmla="*/ 3161683 w 9410131"/>
              <a:gd name="connsiteY1170" fmla="*/ 64199 h 174648"/>
              <a:gd name="connsiteX1171" fmla="*/ 3184808 w 9410131"/>
              <a:gd name="connsiteY1171" fmla="*/ 87324 h 174648"/>
              <a:gd name="connsiteX1172" fmla="*/ 3161683 w 9410131"/>
              <a:gd name="connsiteY1172" fmla="*/ 110449 h 174648"/>
              <a:gd name="connsiteX1173" fmla="*/ 3138559 w 9410131"/>
              <a:gd name="connsiteY1173" fmla="*/ 87324 h 174648"/>
              <a:gd name="connsiteX1174" fmla="*/ 3161683 w 9410131"/>
              <a:gd name="connsiteY1174" fmla="*/ 64199 h 174648"/>
              <a:gd name="connsiteX1175" fmla="*/ 2925193 w 9410131"/>
              <a:gd name="connsiteY1175" fmla="*/ 64199 h 174648"/>
              <a:gd name="connsiteX1176" fmla="*/ 2948317 w 9410131"/>
              <a:gd name="connsiteY1176" fmla="*/ 87324 h 174648"/>
              <a:gd name="connsiteX1177" fmla="*/ 2925193 w 9410131"/>
              <a:gd name="connsiteY1177" fmla="*/ 110449 h 174648"/>
              <a:gd name="connsiteX1178" fmla="*/ 2902069 w 9410131"/>
              <a:gd name="connsiteY1178" fmla="*/ 87324 h 174648"/>
              <a:gd name="connsiteX1179" fmla="*/ 2925193 w 9410131"/>
              <a:gd name="connsiteY1179" fmla="*/ 64199 h 174648"/>
              <a:gd name="connsiteX1180" fmla="*/ 2688704 w 9410131"/>
              <a:gd name="connsiteY1180" fmla="*/ 64199 h 174648"/>
              <a:gd name="connsiteX1181" fmla="*/ 2711829 w 9410131"/>
              <a:gd name="connsiteY1181" fmla="*/ 87324 h 174648"/>
              <a:gd name="connsiteX1182" fmla="*/ 2688704 w 9410131"/>
              <a:gd name="connsiteY1182" fmla="*/ 110449 h 174648"/>
              <a:gd name="connsiteX1183" fmla="*/ 2665580 w 9410131"/>
              <a:gd name="connsiteY1183" fmla="*/ 87324 h 174648"/>
              <a:gd name="connsiteX1184" fmla="*/ 2688704 w 9410131"/>
              <a:gd name="connsiteY1184" fmla="*/ 64199 h 174648"/>
              <a:gd name="connsiteX1185" fmla="*/ 2452215 w 9410131"/>
              <a:gd name="connsiteY1185" fmla="*/ 64199 h 174648"/>
              <a:gd name="connsiteX1186" fmla="*/ 2475339 w 9410131"/>
              <a:gd name="connsiteY1186" fmla="*/ 87324 h 174648"/>
              <a:gd name="connsiteX1187" fmla="*/ 2452215 w 9410131"/>
              <a:gd name="connsiteY1187" fmla="*/ 110449 h 174648"/>
              <a:gd name="connsiteX1188" fmla="*/ 2429091 w 9410131"/>
              <a:gd name="connsiteY1188" fmla="*/ 87324 h 174648"/>
              <a:gd name="connsiteX1189" fmla="*/ 2452215 w 9410131"/>
              <a:gd name="connsiteY1189" fmla="*/ 64199 h 174648"/>
              <a:gd name="connsiteX1190" fmla="*/ 2215728 w 9410131"/>
              <a:gd name="connsiteY1190" fmla="*/ 64199 h 174648"/>
              <a:gd name="connsiteX1191" fmla="*/ 2238852 w 9410131"/>
              <a:gd name="connsiteY1191" fmla="*/ 87324 h 174648"/>
              <a:gd name="connsiteX1192" fmla="*/ 2215728 w 9410131"/>
              <a:gd name="connsiteY1192" fmla="*/ 110449 h 174648"/>
              <a:gd name="connsiteX1193" fmla="*/ 2192603 w 9410131"/>
              <a:gd name="connsiteY1193" fmla="*/ 87324 h 174648"/>
              <a:gd name="connsiteX1194" fmla="*/ 2215728 w 9410131"/>
              <a:gd name="connsiteY1194" fmla="*/ 64199 h 174648"/>
              <a:gd name="connsiteX1195" fmla="*/ 1979239 w 9410131"/>
              <a:gd name="connsiteY1195" fmla="*/ 64199 h 174648"/>
              <a:gd name="connsiteX1196" fmla="*/ 2002363 w 9410131"/>
              <a:gd name="connsiteY1196" fmla="*/ 87324 h 174648"/>
              <a:gd name="connsiteX1197" fmla="*/ 1979239 w 9410131"/>
              <a:gd name="connsiteY1197" fmla="*/ 110449 h 174648"/>
              <a:gd name="connsiteX1198" fmla="*/ 1956114 w 9410131"/>
              <a:gd name="connsiteY1198" fmla="*/ 87324 h 174648"/>
              <a:gd name="connsiteX1199" fmla="*/ 1979239 w 9410131"/>
              <a:gd name="connsiteY1199" fmla="*/ 64199 h 174648"/>
              <a:gd name="connsiteX1200" fmla="*/ 1742749 w 9410131"/>
              <a:gd name="connsiteY1200" fmla="*/ 64199 h 174648"/>
              <a:gd name="connsiteX1201" fmla="*/ 1765873 w 9410131"/>
              <a:gd name="connsiteY1201" fmla="*/ 87324 h 174648"/>
              <a:gd name="connsiteX1202" fmla="*/ 1742749 w 9410131"/>
              <a:gd name="connsiteY1202" fmla="*/ 110449 h 174648"/>
              <a:gd name="connsiteX1203" fmla="*/ 1719625 w 9410131"/>
              <a:gd name="connsiteY1203" fmla="*/ 87324 h 174648"/>
              <a:gd name="connsiteX1204" fmla="*/ 1742749 w 9410131"/>
              <a:gd name="connsiteY1204" fmla="*/ 64199 h 174648"/>
              <a:gd name="connsiteX1205" fmla="*/ 1506260 w 9410131"/>
              <a:gd name="connsiteY1205" fmla="*/ 64199 h 174648"/>
              <a:gd name="connsiteX1206" fmla="*/ 1529385 w 9410131"/>
              <a:gd name="connsiteY1206" fmla="*/ 87324 h 174648"/>
              <a:gd name="connsiteX1207" fmla="*/ 1506260 w 9410131"/>
              <a:gd name="connsiteY1207" fmla="*/ 110449 h 174648"/>
              <a:gd name="connsiteX1208" fmla="*/ 1483136 w 9410131"/>
              <a:gd name="connsiteY1208" fmla="*/ 87324 h 174648"/>
              <a:gd name="connsiteX1209" fmla="*/ 1506260 w 9410131"/>
              <a:gd name="connsiteY1209" fmla="*/ 64199 h 174648"/>
              <a:gd name="connsiteX1210" fmla="*/ 1269769 w 9410131"/>
              <a:gd name="connsiteY1210" fmla="*/ 64199 h 174648"/>
              <a:gd name="connsiteX1211" fmla="*/ 1292893 w 9410131"/>
              <a:gd name="connsiteY1211" fmla="*/ 87324 h 174648"/>
              <a:gd name="connsiteX1212" fmla="*/ 1269769 w 9410131"/>
              <a:gd name="connsiteY1212" fmla="*/ 110449 h 174648"/>
              <a:gd name="connsiteX1213" fmla="*/ 1246644 w 9410131"/>
              <a:gd name="connsiteY1213" fmla="*/ 87324 h 174648"/>
              <a:gd name="connsiteX1214" fmla="*/ 1269769 w 9410131"/>
              <a:gd name="connsiteY1214" fmla="*/ 64199 h 174648"/>
              <a:gd name="connsiteX1215" fmla="*/ 1033278 w 9410131"/>
              <a:gd name="connsiteY1215" fmla="*/ 64199 h 174648"/>
              <a:gd name="connsiteX1216" fmla="*/ 1056403 w 9410131"/>
              <a:gd name="connsiteY1216" fmla="*/ 87324 h 174648"/>
              <a:gd name="connsiteX1217" fmla="*/ 1033278 w 9410131"/>
              <a:gd name="connsiteY1217" fmla="*/ 110449 h 174648"/>
              <a:gd name="connsiteX1218" fmla="*/ 1010154 w 9410131"/>
              <a:gd name="connsiteY1218" fmla="*/ 87324 h 174648"/>
              <a:gd name="connsiteX1219" fmla="*/ 1033278 w 9410131"/>
              <a:gd name="connsiteY1219" fmla="*/ 64199 h 174648"/>
              <a:gd name="connsiteX1220" fmla="*/ 796790 w 9410131"/>
              <a:gd name="connsiteY1220" fmla="*/ 64199 h 174648"/>
              <a:gd name="connsiteX1221" fmla="*/ 819914 w 9410131"/>
              <a:gd name="connsiteY1221" fmla="*/ 87324 h 174648"/>
              <a:gd name="connsiteX1222" fmla="*/ 796790 w 9410131"/>
              <a:gd name="connsiteY1222" fmla="*/ 110449 h 174648"/>
              <a:gd name="connsiteX1223" fmla="*/ 773665 w 9410131"/>
              <a:gd name="connsiteY1223" fmla="*/ 87324 h 174648"/>
              <a:gd name="connsiteX1224" fmla="*/ 796790 w 9410131"/>
              <a:gd name="connsiteY1224" fmla="*/ 64199 h 174648"/>
              <a:gd name="connsiteX1225" fmla="*/ 560300 w 9410131"/>
              <a:gd name="connsiteY1225" fmla="*/ 64199 h 174648"/>
              <a:gd name="connsiteX1226" fmla="*/ 583425 w 9410131"/>
              <a:gd name="connsiteY1226" fmla="*/ 87324 h 174648"/>
              <a:gd name="connsiteX1227" fmla="*/ 560300 w 9410131"/>
              <a:gd name="connsiteY1227" fmla="*/ 110449 h 174648"/>
              <a:gd name="connsiteX1228" fmla="*/ 537176 w 9410131"/>
              <a:gd name="connsiteY1228" fmla="*/ 87324 h 174648"/>
              <a:gd name="connsiteX1229" fmla="*/ 560300 w 9410131"/>
              <a:gd name="connsiteY1229" fmla="*/ 64199 h 174648"/>
              <a:gd name="connsiteX1230" fmla="*/ 323810 w 9410131"/>
              <a:gd name="connsiteY1230" fmla="*/ 64199 h 174648"/>
              <a:gd name="connsiteX1231" fmla="*/ 346935 w 9410131"/>
              <a:gd name="connsiteY1231" fmla="*/ 87324 h 174648"/>
              <a:gd name="connsiteX1232" fmla="*/ 323810 w 9410131"/>
              <a:gd name="connsiteY1232" fmla="*/ 110449 h 174648"/>
              <a:gd name="connsiteX1233" fmla="*/ 300686 w 9410131"/>
              <a:gd name="connsiteY1233" fmla="*/ 87324 h 174648"/>
              <a:gd name="connsiteX1234" fmla="*/ 323810 w 9410131"/>
              <a:gd name="connsiteY1234" fmla="*/ 64199 h 174648"/>
              <a:gd name="connsiteX1235" fmla="*/ 87323 w 9410131"/>
              <a:gd name="connsiteY1235" fmla="*/ 64199 h 174648"/>
              <a:gd name="connsiteX1236" fmla="*/ 110447 w 9410131"/>
              <a:gd name="connsiteY1236" fmla="*/ 87324 h 174648"/>
              <a:gd name="connsiteX1237" fmla="*/ 87323 w 9410131"/>
              <a:gd name="connsiteY1237" fmla="*/ 110449 h 174648"/>
              <a:gd name="connsiteX1238" fmla="*/ 64198 w 9410131"/>
              <a:gd name="connsiteY1238" fmla="*/ 87324 h 174648"/>
              <a:gd name="connsiteX1239" fmla="*/ 87323 w 9410131"/>
              <a:gd name="connsiteY1239" fmla="*/ 64199 h 174648"/>
              <a:gd name="connsiteX1240" fmla="*/ 9240231 w 9410131"/>
              <a:gd name="connsiteY1240" fmla="*/ 51521 h 174648"/>
              <a:gd name="connsiteX1241" fmla="*/ 9258527 w 9410131"/>
              <a:gd name="connsiteY1241" fmla="*/ 62384 h 174648"/>
              <a:gd name="connsiteX1242" fmla="*/ 9268265 w 9410131"/>
              <a:gd name="connsiteY1242" fmla="*/ 84293 h 174648"/>
              <a:gd name="connsiteX1243" fmla="*/ 9264652 w 9410131"/>
              <a:gd name="connsiteY1243" fmla="*/ 85418 h 174648"/>
              <a:gd name="connsiteX1244" fmla="*/ 9260780 w 9410131"/>
              <a:gd name="connsiteY1244" fmla="*/ 84551 h 174648"/>
              <a:gd name="connsiteX1245" fmla="*/ 9246356 w 9410131"/>
              <a:gd name="connsiteY1245" fmla="*/ 74556 h 174648"/>
              <a:gd name="connsiteX1246" fmla="*/ 9236618 w 9410131"/>
              <a:gd name="connsiteY1246" fmla="*/ 52647 h 174648"/>
              <a:gd name="connsiteX1247" fmla="*/ 9240231 w 9410131"/>
              <a:gd name="connsiteY1247" fmla="*/ 51521 h 174648"/>
              <a:gd name="connsiteX1248" fmla="*/ 9003745 w 9410131"/>
              <a:gd name="connsiteY1248" fmla="*/ 51521 h 174648"/>
              <a:gd name="connsiteX1249" fmla="*/ 9022041 w 9410131"/>
              <a:gd name="connsiteY1249" fmla="*/ 62384 h 174648"/>
              <a:gd name="connsiteX1250" fmla="*/ 9031779 w 9410131"/>
              <a:gd name="connsiteY1250" fmla="*/ 84293 h 174648"/>
              <a:gd name="connsiteX1251" fmla="*/ 9028166 w 9410131"/>
              <a:gd name="connsiteY1251" fmla="*/ 85418 h 174648"/>
              <a:gd name="connsiteX1252" fmla="*/ 9024294 w 9410131"/>
              <a:gd name="connsiteY1252" fmla="*/ 84551 h 174648"/>
              <a:gd name="connsiteX1253" fmla="*/ 9009870 w 9410131"/>
              <a:gd name="connsiteY1253" fmla="*/ 74556 h 174648"/>
              <a:gd name="connsiteX1254" fmla="*/ 9000132 w 9410131"/>
              <a:gd name="connsiteY1254" fmla="*/ 52647 h 174648"/>
              <a:gd name="connsiteX1255" fmla="*/ 9003745 w 9410131"/>
              <a:gd name="connsiteY1255" fmla="*/ 51521 h 174648"/>
              <a:gd name="connsiteX1256" fmla="*/ 8767257 w 9410131"/>
              <a:gd name="connsiteY1256" fmla="*/ 51521 h 174648"/>
              <a:gd name="connsiteX1257" fmla="*/ 8785553 w 9410131"/>
              <a:gd name="connsiteY1257" fmla="*/ 62384 h 174648"/>
              <a:gd name="connsiteX1258" fmla="*/ 8795291 w 9410131"/>
              <a:gd name="connsiteY1258" fmla="*/ 84293 h 174648"/>
              <a:gd name="connsiteX1259" fmla="*/ 8791678 w 9410131"/>
              <a:gd name="connsiteY1259" fmla="*/ 85418 h 174648"/>
              <a:gd name="connsiteX1260" fmla="*/ 8787806 w 9410131"/>
              <a:gd name="connsiteY1260" fmla="*/ 84551 h 174648"/>
              <a:gd name="connsiteX1261" fmla="*/ 8773382 w 9410131"/>
              <a:gd name="connsiteY1261" fmla="*/ 74556 h 174648"/>
              <a:gd name="connsiteX1262" fmla="*/ 8763644 w 9410131"/>
              <a:gd name="connsiteY1262" fmla="*/ 52647 h 174648"/>
              <a:gd name="connsiteX1263" fmla="*/ 8767257 w 9410131"/>
              <a:gd name="connsiteY1263" fmla="*/ 51521 h 174648"/>
              <a:gd name="connsiteX1264" fmla="*/ 8530767 w 9410131"/>
              <a:gd name="connsiteY1264" fmla="*/ 51521 h 174648"/>
              <a:gd name="connsiteX1265" fmla="*/ 8549063 w 9410131"/>
              <a:gd name="connsiteY1265" fmla="*/ 62384 h 174648"/>
              <a:gd name="connsiteX1266" fmla="*/ 8558801 w 9410131"/>
              <a:gd name="connsiteY1266" fmla="*/ 84293 h 174648"/>
              <a:gd name="connsiteX1267" fmla="*/ 8555188 w 9410131"/>
              <a:gd name="connsiteY1267" fmla="*/ 85418 h 174648"/>
              <a:gd name="connsiteX1268" fmla="*/ 8551316 w 9410131"/>
              <a:gd name="connsiteY1268" fmla="*/ 84551 h 174648"/>
              <a:gd name="connsiteX1269" fmla="*/ 8536892 w 9410131"/>
              <a:gd name="connsiteY1269" fmla="*/ 74556 h 174648"/>
              <a:gd name="connsiteX1270" fmla="*/ 8527154 w 9410131"/>
              <a:gd name="connsiteY1270" fmla="*/ 52647 h 174648"/>
              <a:gd name="connsiteX1271" fmla="*/ 8530767 w 9410131"/>
              <a:gd name="connsiteY1271" fmla="*/ 51521 h 174648"/>
              <a:gd name="connsiteX1272" fmla="*/ 8294277 w 9410131"/>
              <a:gd name="connsiteY1272" fmla="*/ 51521 h 174648"/>
              <a:gd name="connsiteX1273" fmla="*/ 8312573 w 9410131"/>
              <a:gd name="connsiteY1273" fmla="*/ 62384 h 174648"/>
              <a:gd name="connsiteX1274" fmla="*/ 8322311 w 9410131"/>
              <a:gd name="connsiteY1274" fmla="*/ 84293 h 174648"/>
              <a:gd name="connsiteX1275" fmla="*/ 8318698 w 9410131"/>
              <a:gd name="connsiteY1275" fmla="*/ 85418 h 174648"/>
              <a:gd name="connsiteX1276" fmla="*/ 8314826 w 9410131"/>
              <a:gd name="connsiteY1276" fmla="*/ 84551 h 174648"/>
              <a:gd name="connsiteX1277" fmla="*/ 8300402 w 9410131"/>
              <a:gd name="connsiteY1277" fmla="*/ 74556 h 174648"/>
              <a:gd name="connsiteX1278" fmla="*/ 8290664 w 9410131"/>
              <a:gd name="connsiteY1278" fmla="*/ 52647 h 174648"/>
              <a:gd name="connsiteX1279" fmla="*/ 8294277 w 9410131"/>
              <a:gd name="connsiteY1279" fmla="*/ 51521 h 174648"/>
              <a:gd name="connsiteX1280" fmla="*/ 8057788 w 9410131"/>
              <a:gd name="connsiteY1280" fmla="*/ 51521 h 174648"/>
              <a:gd name="connsiteX1281" fmla="*/ 8076085 w 9410131"/>
              <a:gd name="connsiteY1281" fmla="*/ 62384 h 174648"/>
              <a:gd name="connsiteX1282" fmla="*/ 8085822 w 9410131"/>
              <a:gd name="connsiteY1282" fmla="*/ 84293 h 174648"/>
              <a:gd name="connsiteX1283" fmla="*/ 8082210 w 9410131"/>
              <a:gd name="connsiteY1283" fmla="*/ 85418 h 174648"/>
              <a:gd name="connsiteX1284" fmla="*/ 8078338 w 9410131"/>
              <a:gd name="connsiteY1284" fmla="*/ 84551 h 174648"/>
              <a:gd name="connsiteX1285" fmla="*/ 8063913 w 9410131"/>
              <a:gd name="connsiteY1285" fmla="*/ 74556 h 174648"/>
              <a:gd name="connsiteX1286" fmla="*/ 8054176 w 9410131"/>
              <a:gd name="connsiteY1286" fmla="*/ 52647 h 174648"/>
              <a:gd name="connsiteX1287" fmla="*/ 8057788 w 9410131"/>
              <a:gd name="connsiteY1287" fmla="*/ 51521 h 174648"/>
              <a:gd name="connsiteX1288" fmla="*/ 7821298 w 9410131"/>
              <a:gd name="connsiteY1288" fmla="*/ 51521 h 174648"/>
              <a:gd name="connsiteX1289" fmla="*/ 7839595 w 9410131"/>
              <a:gd name="connsiteY1289" fmla="*/ 62384 h 174648"/>
              <a:gd name="connsiteX1290" fmla="*/ 7849332 w 9410131"/>
              <a:gd name="connsiteY1290" fmla="*/ 84293 h 174648"/>
              <a:gd name="connsiteX1291" fmla="*/ 7845720 w 9410131"/>
              <a:gd name="connsiteY1291" fmla="*/ 85418 h 174648"/>
              <a:gd name="connsiteX1292" fmla="*/ 7841848 w 9410131"/>
              <a:gd name="connsiteY1292" fmla="*/ 84551 h 174648"/>
              <a:gd name="connsiteX1293" fmla="*/ 7827423 w 9410131"/>
              <a:gd name="connsiteY1293" fmla="*/ 74556 h 174648"/>
              <a:gd name="connsiteX1294" fmla="*/ 7817686 w 9410131"/>
              <a:gd name="connsiteY1294" fmla="*/ 52647 h 174648"/>
              <a:gd name="connsiteX1295" fmla="*/ 7821298 w 9410131"/>
              <a:gd name="connsiteY1295" fmla="*/ 51521 h 174648"/>
              <a:gd name="connsiteX1296" fmla="*/ 7584808 w 9410131"/>
              <a:gd name="connsiteY1296" fmla="*/ 51521 h 174648"/>
              <a:gd name="connsiteX1297" fmla="*/ 7603105 w 9410131"/>
              <a:gd name="connsiteY1297" fmla="*/ 62384 h 174648"/>
              <a:gd name="connsiteX1298" fmla="*/ 7612842 w 9410131"/>
              <a:gd name="connsiteY1298" fmla="*/ 84293 h 174648"/>
              <a:gd name="connsiteX1299" fmla="*/ 7609230 w 9410131"/>
              <a:gd name="connsiteY1299" fmla="*/ 85418 h 174648"/>
              <a:gd name="connsiteX1300" fmla="*/ 7605358 w 9410131"/>
              <a:gd name="connsiteY1300" fmla="*/ 84551 h 174648"/>
              <a:gd name="connsiteX1301" fmla="*/ 7590933 w 9410131"/>
              <a:gd name="connsiteY1301" fmla="*/ 74556 h 174648"/>
              <a:gd name="connsiteX1302" fmla="*/ 7581196 w 9410131"/>
              <a:gd name="connsiteY1302" fmla="*/ 52647 h 174648"/>
              <a:gd name="connsiteX1303" fmla="*/ 7584808 w 9410131"/>
              <a:gd name="connsiteY1303" fmla="*/ 51521 h 174648"/>
              <a:gd name="connsiteX1304" fmla="*/ 7348320 w 9410131"/>
              <a:gd name="connsiteY1304" fmla="*/ 51521 h 174648"/>
              <a:gd name="connsiteX1305" fmla="*/ 7366617 w 9410131"/>
              <a:gd name="connsiteY1305" fmla="*/ 62384 h 174648"/>
              <a:gd name="connsiteX1306" fmla="*/ 7376354 w 9410131"/>
              <a:gd name="connsiteY1306" fmla="*/ 84293 h 174648"/>
              <a:gd name="connsiteX1307" fmla="*/ 7372742 w 9410131"/>
              <a:gd name="connsiteY1307" fmla="*/ 85418 h 174648"/>
              <a:gd name="connsiteX1308" fmla="*/ 7368870 w 9410131"/>
              <a:gd name="connsiteY1308" fmla="*/ 84551 h 174648"/>
              <a:gd name="connsiteX1309" fmla="*/ 7354445 w 9410131"/>
              <a:gd name="connsiteY1309" fmla="*/ 74556 h 174648"/>
              <a:gd name="connsiteX1310" fmla="*/ 7344708 w 9410131"/>
              <a:gd name="connsiteY1310" fmla="*/ 52647 h 174648"/>
              <a:gd name="connsiteX1311" fmla="*/ 7348320 w 9410131"/>
              <a:gd name="connsiteY1311" fmla="*/ 51521 h 174648"/>
              <a:gd name="connsiteX1312" fmla="*/ 7111830 w 9410131"/>
              <a:gd name="connsiteY1312" fmla="*/ 51521 h 174648"/>
              <a:gd name="connsiteX1313" fmla="*/ 7130127 w 9410131"/>
              <a:gd name="connsiteY1313" fmla="*/ 62384 h 174648"/>
              <a:gd name="connsiteX1314" fmla="*/ 7139864 w 9410131"/>
              <a:gd name="connsiteY1314" fmla="*/ 84293 h 174648"/>
              <a:gd name="connsiteX1315" fmla="*/ 7136252 w 9410131"/>
              <a:gd name="connsiteY1315" fmla="*/ 85418 h 174648"/>
              <a:gd name="connsiteX1316" fmla="*/ 7132380 w 9410131"/>
              <a:gd name="connsiteY1316" fmla="*/ 84551 h 174648"/>
              <a:gd name="connsiteX1317" fmla="*/ 7117955 w 9410131"/>
              <a:gd name="connsiteY1317" fmla="*/ 74556 h 174648"/>
              <a:gd name="connsiteX1318" fmla="*/ 7108218 w 9410131"/>
              <a:gd name="connsiteY1318" fmla="*/ 52647 h 174648"/>
              <a:gd name="connsiteX1319" fmla="*/ 7111830 w 9410131"/>
              <a:gd name="connsiteY1319" fmla="*/ 51521 h 174648"/>
              <a:gd name="connsiteX1320" fmla="*/ 6875341 w 9410131"/>
              <a:gd name="connsiteY1320" fmla="*/ 51521 h 174648"/>
              <a:gd name="connsiteX1321" fmla="*/ 6893638 w 9410131"/>
              <a:gd name="connsiteY1321" fmla="*/ 62384 h 174648"/>
              <a:gd name="connsiteX1322" fmla="*/ 6903375 w 9410131"/>
              <a:gd name="connsiteY1322" fmla="*/ 84293 h 174648"/>
              <a:gd name="connsiteX1323" fmla="*/ 6899763 w 9410131"/>
              <a:gd name="connsiteY1323" fmla="*/ 85418 h 174648"/>
              <a:gd name="connsiteX1324" fmla="*/ 6895891 w 9410131"/>
              <a:gd name="connsiteY1324" fmla="*/ 84551 h 174648"/>
              <a:gd name="connsiteX1325" fmla="*/ 6881466 w 9410131"/>
              <a:gd name="connsiteY1325" fmla="*/ 74556 h 174648"/>
              <a:gd name="connsiteX1326" fmla="*/ 6871729 w 9410131"/>
              <a:gd name="connsiteY1326" fmla="*/ 52647 h 174648"/>
              <a:gd name="connsiteX1327" fmla="*/ 6875341 w 9410131"/>
              <a:gd name="connsiteY1327" fmla="*/ 51521 h 174648"/>
              <a:gd name="connsiteX1328" fmla="*/ 6638852 w 9410131"/>
              <a:gd name="connsiteY1328" fmla="*/ 51521 h 174648"/>
              <a:gd name="connsiteX1329" fmla="*/ 6657149 w 9410131"/>
              <a:gd name="connsiteY1329" fmla="*/ 62384 h 174648"/>
              <a:gd name="connsiteX1330" fmla="*/ 6666886 w 9410131"/>
              <a:gd name="connsiteY1330" fmla="*/ 84293 h 174648"/>
              <a:gd name="connsiteX1331" fmla="*/ 6663274 w 9410131"/>
              <a:gd name="connsiteY1331" fmla="*/ 85418 h 174648"/>
              <a:gd name="connsiteX1332" fmla="*/ 6659402 w 9410131"/>
              <a:gd name="connsiteY1332" fmla="*/ 84551 h 174648"/>
              <a:gd name="connsiteX1333" fmla="*/ 6644977 w 9410131"/>
              <a:gd name="connsiteY1333" fmla="*/ 74556 h 174648"/>
              <a:gd name="connsiteX1334" fmla="*/ 6635240 w 9410131"/>
              <a:gd name="connsiteY1334" fmla="*/ 52647 h 174648"/>
              <a:gd name="connsiteX1335" fmla="*/ 6638852 w 9410131"/>
              <a:gd name="connsiteY1335" fmla="*/ 51521 h 174648"/>
              <a:gd name="connsiteX1336" fmla="*/ 6402362 w 9410131"/>
              <a:gd name="connsiteY1336" fmla="*/ 51521 h 174648"/>
              <a:gd name="connsiteX1337" fmla="*/ 6420659 w 9410131"/>
              <a:gd name="connsiteY1337" fmla="*/ 62384 h 174648"/>
              <a:gd name="connsiteX1338" fmla="*/ 6430396 w 9410131"/>
              <a:gd name="connsiteY1338" fmla="*/ 84293 h 174648"/>
              <a:gd name="connsiteX1339" fmla="*/ 6426784 w 9410131"/>
              <a:gd name="connsiteY1339" fmla="*/ 85418 h 174648"/>
              <a:gd name="connsiteX1340" fmla="*/ 6422912 w 9410131"/>
              <a:gd name="connsiteY1340" fmla="*/ 84551 h 174648"/>
              <a:gd name="connsiteX1341" fmla="*/ 6408487 w 9410131"/>
              <a:gd name="connsiteY1341" fmla="*/ 74556 h 174648"/>
              <a:gd name="connsiteX1342" fmla="*/ 6398750 w 9410131"/>
              <a:gd name="connsiteY1342" fmla="*/ 52647 h 174648"/>
              <a:gd name="connsiteX1343" fmla="*/ 6402362 w 9410131"/>
              <a:gd name="connsiteY1343" fmla="*/ 51521 h 174648"/>
              <a:gd name="connsiteX1344" fmla="*/ 6165873 w 9410131"/>
              <a:gd name="connsiteY1344" fmla="*/ 51521 h 174648"/>
              <a:gd name="connsiteX1345" fmla="*/ 6184170 w 9410131"/>
              <a:gd name="connsiteY1345" fmla="*/ 62384 h 174648"/>
              <a:gd name="connsiteX1346" fmla="*/ 6193907 w 9410131"/>
              <a:gd name="connsiteY1346" fmla="*/ 84293 h 174648"/>
              <a:gd name="connsiteX1347" fmla="*/ 6190295 w 9410131"/>
              <a:gd name="connsiteY1347" fmla="*/ 85418 h 174648"/>
              <a:gd name="connsiteX1348" fmla="*/ 6186423 w 9410131"/>
              <a:gd name="connsiteY1348" fmla="*/ 84551 h 174648"/>
              <a:gd name="connsiteX1349" fmla="*/ 6171998 w 9410131"/>
              <a:gd name="connsiteY1349" fmla="*/ 74556 h 174648"/>
              <a:gd name="connsiteX1350" fmla="*/ 6162261 w 9410131"/>
              <a:gd name="connsiteY1350" fmla="*/ 52647 h 174648"/>
              <a:gd name="connsiteX1351" fmla="*/ 6165873 w 9410131"/>
              <a:gd name="connsiteY1351" fmla="*/ 51521 h 174648"/>
              <a:gd name="connsiteX1352" fmla="*/ 5929383 w 9410131"/>
              <a:gd name="connsiteY1352" fmla="*/ 51521 h 174648"/>
              <a:gd name="connsiteX1353" fmla="*/ 5947680 w 9410131"/>
              <a:gd name="connsiteY1353" fmla="*/ 62384 h 174648"/>
              <a:gd name="connsiteX1354" fmla="*/ 5957417 w 9410131"/>
              <a:gd name="connsiteY1354" fmla="*/ 84293 h 174648"/>
              <a:gd name="connsiteX1355" fmla="*/ 5953805 w 9410131"/>
              <a:gd name="connsiteY1355" fmla="*/ 85418 h 174648"/>
              <a:gd name="connsiteX1356" fmla="*/ 5949933 w 9410131"/>
              <a:gd name="connsiteY1356" fmla="*/ 84551 h 174648"/>
              <a:gd name="connsiteX1357" fmla="*/ 5935508 w 9410131"/>
              <a:gd name="connsiteY1357" fmla="*/ 74556 h 174648"/>
              <a:gd name="connsiteX1358" fmla="*/ 5925771 w 9410131"/>
              <a:gd name="connsiteY1358" fmla="*/ 52647 h 174648"/>
              <a:gd name="connsiteX1359" fmla="*/ 5929383 w 9410131"/>
              <a:gd name="connsiteY1359" fmla="*/ 51521 h 174648"/>
              <a:gd name="connsiteX1360" fmla="*/ 5692894 w 9410131"/>
              <a:gd name="connsiteY1360" fmla="*/ 51521 h 174648"/>
              <a:gd name="connsiteX1361" fmla="*/ 5711191 w 9410131"/>
              <a:gd name="connsiteY1361" fmla="*/ 62384 h 174648"/>
              <a:gd name="connsiteX1362" fmla="*/ 5720928 w 9410131"/>
              <a:gd name="connsiteY1362" fmla="*/ 84293 h 174648"/>
              <a:gd name="connsiteX1363" fmla="*/ 5717316 w 9410131"/>
              <a:gd name="connsiteY1363" fmla="*/ 85418 h 174648"/>
              <a:gd name="connsiteX1364" fmla="*/ 5713444 w 9410131"/>
              <a:gd name="connsiteY1364" fmla="*/ 84551 h 174648"/>
              <a:gd name="connsiteX1365" fmla="*/ 5699019 w 9410131"/>
              <a:gd name="connsiteY1365" fmla="*/ 74556 h 174648"/>
              <a:gd name="connsiteX1366" fmla="*/ 5689282 w 9410131"/>
              <a:gd name="connsiteY1366" fmla="*/ 52647 h 174648"/>
              <a:gd name="connsiteX1367" fmla="*/ 5692894 w 9410131"/>
              <a:gd name="connsiteY1367" fmla="*/ 51521 h 174648"/>
              <a:gd name="connsiteX1368" fmla="*/ 5456405 w 9410131"/>
              <a:gd name="connsiteY1368" fmla="*/ 51521 h 174648"/>
              <a:gd name="connsiteX1369" fmla="*/ 5474702 w 9410131"/>
              <a:gd name="connsiteY1369" fmla="*/ 62384 h 174648"/>
              <a:gd name="connsiteX1370" fmla="*/ 5484439 w 9410131"/>
              <a:gd name="connsiteY1370" fmla="*/ 84293 h 174648"/>
              <a:gd name="connsiteX1371" fmla="*/ 5480827 w 9410131"/>
              <a:gd name="connsiteY1371" fmla="*/ 85418 h 174648"/>
              <a:gd name="connsiteX1372" fmla="*/ 5476955 w 9410131"/>
              <a:gd name="connsiteY1372" fmla="*/ 84551 h 174648"/>
              <a:gd name="connsiteX1373" fmla="*/ 5462530 w 9410131"/>
              <a:gd name="connsiteY1373" fmla="*/ 74556 h 174648"/>
              <a:gd name="connsiteX1374" fmla="*/ 5452793 w 9410131"/>
              <a:gd name="connsiteY1374" fmla="*/ 52647 h 174648"/>
              <a:gd name="connsiteX1375" fmla="*/ 5456405 w 9410131"/>
              <a:gd name="connsiteY1375" fmla="*/ 51521 h 174648"/>
              <a:gd name="connsiteX1376" fmla="*/ 5219915 w 9410131"/>
              <a:gd name="connsiteY1376" fmla="*/ 51521 h 174648"/>
              <a:gd name="connsiteX1377" fmla="*/ 5238212 w 9410131"/>
              <a:gd name="connsiteY1377" fmla="*/ 62384 h 174648"/>
              <a:gd name="connsiteX1378" fmla="*/ 5247949 w 9410131"/>
              <a:gd name="connsiteY1378" fmla="*/ 84293 h 174648"/>
              <a:gd name="connsiteX1379" fmla="*/ 5244337 w 9410131"/>
              <a:gd name="connsiteY1379" fmla="*/ 85418 h 174648"/>
              <a:gd name="connsiteX1380" fmla="*/ 5240465 w 9410131"/>
              <a:gd name="connsiteY1380" fmla="*/ 84551 h 174648"/>
              <a:gd name="connsiteX1381" fmla="*/ 5226040 w 9410131"/>
              <a:gd name="connsiteY1381" fmla="*/ 74556 h 174648"/>
              <a:gd name="connsiteX1382" fmla="*/ 5216303 w 9410131"/>
              <a:gd name="connsiteY1382" fmla="*/ 52647 h 174648"/>
              <a:gd name="connsiteX1383" fmla="*/ 5219915 w 9410131"/>
              <a:gd name="connsiteY1383" fmla="*/ 51521 h 174648"/>
              <a:gd name="connsiteX1384" fmla="*/ 4983426 w 9410131"/>
              <a:gd name="connsiteY1384" fmla="*/ 51521 h 174648"/>
              <a:gd name="connsiteX1385" fmla="*/ 5001723 w 9410131"/>
              <a:gd name="connsiteY1385" fmla="*/ 62384 h 174648"/>
              <a:gd name="connsiteX1386" fmla="*/ 5011460 w 9410131"/>
              <a:gd name="connsiteY1386" fmla="*/ 84293 h 174648"/>
              <a:gd name="connsiteX1387" fmla="*/ 5007848 w 9410131"/>
              <a:gd name="connsiteY1387" fmla="*/ 85418 h 174648"/>
              <a:gd name="connsiteX1388" fmla="*/ 5003976 w 9410131"/>
              <a:gd name="connsiteY1388" fmla="*/ 84551 h 174648"/>
              <a:gd name="connsiteX1389" fmla="*/ 4989551 w 9410131"/>
              <a:gd name="connsiteY1389" fmla="*/ 74556 h 174648"/>
              <a:gd name="connsiteX1390" fmla="*/ 4979814 w 9410131"/>
              <a:gd name="connsiteY1390" fmla="*/ 52647 h 174648"/>
              <a:gd name="connsiteX1391" fmla="*/ 4983426 w 9410131"/>
              <a:gd name="connsiteY1391" fmla="*/ 51521 h 174648"/>
              <a:gd name="connsiteX1392" fmla="*/ 4746937 w 9410131"/>
              <a:gd name="connsiteY1392" fmla="*/ 51521 h 174648"/>
              <a:gd name="connsiteX1393" fmla="*/ 4765234 w 9410131"/>
              <a:gd name="connsiteY1393" fmla="*/ 62384 h 174648"/>
              <a:gd name="connsiteX1394" fmla="*/ 4774971 w 9410131"/>
              <a:gd name="connsiteY1394" fmla="*/ 84293 h 174648"/>
              <a:gd name="connsiteX1395" fmla="*/ 4771359 w 9410131"/>
              <a:gd name="connsiteY1395" fmla="*/ 85418 h 174648"/>
              <a:gd name="connsiteX1396" fmla="*/ 4767487 w 9410131"/>
              <a:gd name="connsiteY1396" fmla="*/ 84551 h 174648"/>
              <a:gd name="connsiteX1397" fmla="*/ 4753062 w 9410131"/>
              <a:gd name="connsiteY1397" fmla="*/ 74556 h 174648"/>
              <a:gd name="connsiteX1398" fmla="*/ 4743325 w 9410131"/>
              <a:gd name="connsiteY1398" fmla="*/ 52647 h 174648"/>
              <a:gd name="connsiteX1399" fmla="*/ 4746937 w 9410131"/>
              <a:gd name="connsiteY1399" fmla="*/ 51521 h 174648"/>
              <a:gd name="connsiteX1400" fmla="*/ 4498032 w 9410131"/>
              <a:gd name="connsiteY1400" fmla="*/ 51521 h 174648"/>
              <a:gd name="connsiteX1401" fmla="*/ 4516329 w 9410131"/>
              <a:gd name="connsiteY1401" fmla="*/ 62384 h 174648"/>
              <a:gd name="connsiteX1402" fmla="*/ 4526066 w 9410131"/>
              <a:gd name="connsiteY1402" fmla="*/ 84293 h 174648"/>
              <a:gd name="connsiteX1403" fmla="*/ 4522454 w 9410131"/>
              <a:gd name="connsiteY1403" fmla="*/ 85418 h 174648"/>
              <a:gd name="connsiteX1404" fmla="*/ 4518582 w 9410131"/>
              <a:gd name="connsiteY1404" fmla="*/ 84551 h 174648"/>
              <a:gd name="connsiteX1405" fmla="*/ 4504157 w 9410131"/>
              <a:gd name="connsiteY1405" fmla="*/ 74556 h 174648"/>
              <a:gd name="connsiteX1406" fmla="*/ 4494420 w 9410131"/>
              <a:gd name="connsiteY1406" fmla="*/ 52647 h 174648"/>
              <a:gd name="connsiteX1407" fmla="*/ 4498032 w 9410131"/>
              <a:gd name="connsiteY1407" fmla="*/ 51521 h 174648"/>
              <a:gd name="connsiteX1408" fmla="*/ 4261547 w 9410131"/>
              <a:gd name="connsiteY1408" fmla="*/ 51521 h 174648"/>
              <a:gd name="connsiteX1409" fmla="*/ 4279844 w 9410131"/>
              <a:gd name="connsiteY1409" fmla="*/ 62384 h 174648"/>
              <a:gd name="connsiteX1410" fmla="*/ 4289581 w 9410131"/>
              <a:gd name="connsiteY1410" fmla="*/ 84293 h 174648"/>
              <a:gd name="connsiteX1411" fmla="*/ 4285969 w 9410131"/>
              <a:gd name="connsiteY1411" fmla="*/ 85418 h 174648"/>
              <a:gd name="connsiteX1412" fmla="*/ 4282097 w 9410131"/>
              <a:gd name="connsiteY1412" fmla="*/ 84551 h 174648"/>
              <a:gd name="connsiteX1413" fmla="*/ 4267672 w 9410131"/>
              <a:gd name="connsiteY1413" fmla="*/ 74556 h 174648"/>
              <a:gd name="connsiteX1414" fmla="*/ 4257935 w 9410131"/>
              <a:gd name="connsiteY1414" fmla="*/ 52647 h 174648"/>
              <a:gd name="connsiteX1415" fmla="*/ 4261547 w 9410131"/>
              <a:gd name="connsiteY1415" fmla="*/ 51521 h 174648"/>
              <a:gd name="connsiteX1416" fmla="*/ 4025058 w 9410131"/>
              <a:gd name="connsiteY1416" fmla="*/ 51521 h 174648"/>
              <a:gd name="connsiteX1417" fmla="*/ 4043355 w 9410131"/>
              <a:gd name="connsiteY1417" fmla="*/ 62384 h 174648"/>
              <a:gd name="connsiteX1418" fmla="*/ 4053092 w 9410131"/>
              <a:gd name="connsiteY1418" fmla="*/ 84293 h 174648"/>
              <a:gd name="connsiteX1419" fmla="*/ 4049480 w 9410131"/>
              <a:gd name="connsiteY1419" fmla="*/ 85418 h 174648"/>
              <a:gd name="connsiteX1420" fmla="*/ 4045608 w 9410131"/>
              <a:gd name="connsiteY1420" fmla="*/ 84551 h 174648"/>
              <a:gd name="connsiteX1421" fmla="*/ 4031183 w 9410131"/>
              <a:gd name="connsiteY1421" fmla="*/ 74556 h 174648"/>
              <a:gd name="connsiteX1422" fmla="*/ 4021446 w 9410131"/>
              <a:gd name="connsiteY1422" fmla="*/ 52647 h 174648"/>
              <a:gd name="connsiteX1423" fmla="*/ 4025058 w 9410131"/>
              <a:gd name="connsiteY1423" fmla="*/ 51521 h 174648"/>
              <a:gd name="connsiteX1424" fmla="*/ 3788574 w 9410131"/>
              <a:gd name="connsiteY1424" fmla="*/ 51521 h 174648"/>
              <a:gd name="connsiteX1425" fmla="*/ 3806871 w 9410131"/>
              <a:gd name="connsiteY1425" fmla="*/ 62384 h 174648"/>
              <a:gd name="connsiteX1426" fmla="*/ 3816608 w 9410131"/>
              <a:gd name="connsiteY1426" fmla="*/ 84293 h 174648"/>
              <a:gd name="connsiteX1427" fmla="*/ 3812995 w 9410131"/>
              <a:gd name="connsiteY1427" fmla="*/ 85418 h 174648"/>
              <a:gd name="connsiteX1428" fmla="*/ 3809124 w 9410131"/>
              <a:gd name="connsiteY1428" fmla="*/ 84551 h 174648"/>
              <a:gd name="connsiteX1429" fmla="*/ 3794699 w 9410131"/>
              <a:gd name="connsiteY1429" fmla="*/ 74556 h 174648"/>
              <a:gd name="connsiteX1430" fmla="*/ 3784962 w 9410131"/>
              <a:gd name="connsiteY1430" fmla="*/ 52647 h 174648"/>
              <a:gd name="connsiteX1431" fmla="*/ 3788574 w 9410131"/>
              <a:gd name="connsiteY1431" fmla="*/ 51521 h 174648"/>
              <a:gd name="connsiteX1432" fmla="*/ 3552084 w 9410131"/>
              <a:gd name="connsiteY1432" fmla="*/ 51521 h 174648"/>
              <a:gd name="connsiteX1433" fmla="*/ 3570381 w 9410131"/>
              <a:gd name="connsiteY1433" fmla="*/ 62384 h 174648"/>
              <a:gd name="connsiteX1434" fmla="*/ 3580118 w 9410131"/>
              <a:gd name="connsiteY1434" fmla="*/ 84293 h 174648"/>
              <a:gd name="connsiteX1435" fmla="*/ 3576506 w 9410131"/>
              <a:gd name="connsiteY1435" fmla="*/ 85418 h 174648"/>
              <a:gd name="connsiteX1436" fmla="*/ 3572634 w 9410131"/>
              <a:gd name="connsiteY1436" fmla="*/ 84551 h 174648"/>
              <a:gd name="connsiteX1437" fmla="*/ 3558209 w 9410131"/>
              <a:gd name="connsiteY1437" fmla="*/ 74556 h 174648"/>
              <a:gd name="connsiteX1438" fmla="*/ 3548472 w 9410131"/>
              <a:gd name="connsiteY1438" fmla="*/ 52647 h 174648"/>
              <a:gd name="connsiteX1439" fmla="*/ 3552084 w 9410131"/>
              <a:gd name="connsiteY1439" fmla="*/ 51521 h 174648"/>
              <a:gd name="connsiteX1440" fmla="*/ 3315595 w 9410131"/>
              <a:gd name="connsiteY1440" fmla="*/ 51521 h 174648"/>
              <a:gd name="connsiteX1441" fmla="*/ 3333892 w 9410131"/>
              <a:gd name="connsiteY1441" fmla="*/ 62384 h 174648"/>
              <a:gd name="connsiteX1442" fmla="*/ 3343630 w 9410131"/>
              <a:gd name="connsiteY1442" fmla="*/ 84293 h 174648"/>
              <a:gd name="connsiteX1443" fmla="*/ 3340017 w 9410131"/>
              <a:gd name="connsiteY1443" fmla="*/ 85418 h 174648"/>
              <a:gd name="connsiteX1444" fmla="*/ 3336145 w 9410131"/>
              <a:gd name="connsiteY1444" fmla="*/ 84551 h 174648"/>
              <a:gd name="connsiteX1445" fmla="*/ 3321720 w 9410131"/>
              <a:gd name="connsiteY1445" fmla="*/ 74556 h 174648"/>
              <a:gd name="connsiteX1446" fmla="*/ 3311983 w 9410131"/>
              <a:gd name="connsiteY1446" fmla="*/ 52647 h 174648"/>
              <a:gd name="connsiteX1447" fmla="*/ 3315595 w 9410131"/>
              <a:gd name="connsiteY1447" fmla="*/ 51521 h 174648"/>
              <a:gd name="connsiteX1448" fmla="*/ 3079107 w 9410131"/>
              <a:gd name="connsiteY1448" fmla="*/ 51521 h 174648"/>
              <a:gd name="connsiteX1449" fmla="*/ 3097403 w 9410131"/>
              <a:gd name="connsiteY1449" fmla="*/ 62384 h 174648"/>
              <a:gd name="connsiteX1450" fmla="*/ 3107141 w 9410131"/>
              <a:gd name="connsiteY1450" fmla="*/ 84293 h 174648"/>
              <a:gd name="connsiteX1451" fmla="*/ 3103528 w 9410131"/>
              <a:gd name="connsiteY1451" fmla="*/ 85418 h 174648"/>
              <a:gd name="connsiteX1452" fmla="*/ 3099657 w 9410131"/>
              <a:gd name="connsiteY1452" fmla="*/ 84551 h 174648"/>
              <a:gd name="connsiteX1453" fmla="*/ 3085232 w 9410131"/>
              <a:gd name="connsiteY1453" fmla="*/ 74556 h 174648"/>
              <a:gd name="connsiteX1454" fmla="*/ 3075494 w 9410131"/>
              <a:gd name="connsiteY1454" fmla="*/ 52647 h 174648"/>
              <a:gd name="connsiteX1455" fmla="*/ 3079107 w 9410131"/>
              <a:gd name="connsiteY1455" fmla="*/ 51521 h 174648"/>
              <a:gd name="connsiteX1456" fmla="*/ 2842617 w 9410131"/>
              <a:gd name="connsiteY1456" fmla="*/ 51521 h 174648"/>
              <a:gd name="connsiteX1457" fmla="*/ 2860913 w 9410131"/>
              <a:gd name="connsiteY1457" fmla="*/ 62384 h 174648"/>
              <a:gd name="connsiteX1458" fmla="*/ 2870650 w 9410131"/>
              <a:gd name="connsiteY1458" fmla="*/ 84293 h 174648"/>
              <a:gd name="connsiteX1459" fmla="*/ 2867039 w 9410131"/>
              <a:gd name="connsiteY1459" fmla="*/ 85418 h 174648"/>
              <a:gd name="connsiteX1460" fmla="*/ 2863166 w 9410131"/>
              <a:gd name="connsiteY1460" fmla="*/ 84551 h 174648"/>
              <a:gd name="connsiteX1461" fmla="*/ 2848741 w 9410131"/>
              <a:gd name="connsiteY1461" fmla="*/ 74556 h 174648"/>
              <a:gd name="connsiteX1462" fmla="*/ 2839005 w 9410131"/>
              <a:gd name="connsiteY1462" fmla="*/ 52647 h 174648"/>
              <a:gd name="connsiteX1463" fmla="*/ 2842617 w 9410131"/>
              <a:gd name="connsiteY1463" fmla="*/ 51521 h 174648"/>
              <a:gd name="connsiteX1464" fmla="*/ 2606128 w 9410131"/>
              <a:gd name="connsiteY1464" fmla="*/ 51521 h 174648"/>
              <a:gd name="connsiteX1465" fmla="*/ 2624425 w 9410131"/>
              <a:gd name="connsiteY1465" fmla="*/ 62384 h 174648"/>
              <a:gd name="connsiteX1466" fmla="*/ 2634162 w 9410131"/>
              <a:gd name="connsiteY1466" fmla="*/ 84293 h 174648"/>
              <a:gd name="connsiteX1467" fmla="*/ 2630550 w 9410131"/>
              <a:gd name="connsiteY1467" fmla="*/ 85418 h 174648"/>
              <a:gd name="connsiteX1468" fmla="*/ 2626677 w 9410131"/>
              <a:gd name="connsiteY1468" fmla="*/ 84551 h 174648"/>
              <a:gd name="connsiteX1469" fmla="*/ 2612253 w 9410131"/>
              <a:gd name="connsiteY1469" fmla="*/ 74556 h 174648"/>
              <a:gd name="connsiteX1470" fmla="*/ 2602516 w 9410131"/>
              <a:gd name="connsiteY1470" fmla="*/ 52647 h 174648"/>
              <a:gd name="connsiteX1471" fmla="*/ 2606128 w 9410131"/>
              <a:gd name="connsiteY1471" fmla="*/ 51521 h 174648"/>
              <a:gd name="connsiteX1472" fmla="*/ 2369639 w 9410131"/>
              <a:gd name="connsiteY1472" fmla="*/ 51521 h 174648"/>
              <a:gd name="connsiteX1473" fmla="*/ 2387935 w 9410131"/>
              <a:gd name="connsiteY1473" fmla="*/ 62384 h 174648"/>
              <a:gd name="connsiteX1474" fmla="*/ 2397673 w 9410131"/>
              <a:gd name="connsiteY1474" fmla="*/ 84293 h 174648"/>
              <a:gd name="connsiteX1475" fmla="*/ 2394061 w 9410131"/>
              <a:gd name="connsiteY1475" fmla="*/ 85418 h 174648"/>
              <a:gd name="connsiteX1476" fmla="*/ 2390188 w 9410131"/>
              <a:gd name="connsiteY1476" fmla="*/ 84551 h 174648"/>
              <a:gd name="connsiteX1477" fmla="*/ 2375764 w 9410131"/>
              <a:gd name="connsiteY1477" fmla="*/ 74556 h 174648"/>
              <a:gd name="connsiteX1478" fmla="*/ 2366027 w 9410131"/>
              <a:gd name="connsiteY1478" fmla="*/ 52647 h 174648"/>
              <a:gd name="connsiteX1479" fmla="*/ 2369639 w 9410131"/>
              <a:gd name="connsiteY1479" fmla="*/ 51521 h 174648"/>
              <a:gd name="connsiteX1480" fmla="*/ 2133151 w 9410131"/>
              <a:gd name="connsiteY1480" fmla="*/ 51521 h 174648"/>
              <a:gd name="connsiteX1481" fmla="*/ 2151448 w 9410131"/>
              <a:gd name="connsiteY1481" fmla="*/ 62384 h 174648"/>
              <a:gd name="connsiteX1482" fmla="*/ 2161185 w 9410131"/>
              <a:gd name="connsiteY1482" fmla="*/ 84293 h 174648"/>
              <a:gd name="connsiteX1483" fmla="*/ 2157573 w 9410131"/>
              <a:gd name="connsiteY1483" fmla="*/ 85418 h 174648"/>
              <a:gd name="connsiteX1484" fmla="*/ 2153701 w 9410131"/>
              <a:gd name="connsiteY1484" fmla="*/ 84551 h 174648"/>
              <a:gd name="connsiteX1485" fmla="*/ 2139276 w 9410131"/>
              <a:gd name="connsiteY1485" fmla="*/ 74556 h 174648"/>
              <a:gd name="connsiteX1486" fmla="*/ 2129539 w 9410131"/>
              <a:gd name="connsiteY1486" fmla="*/ 52647 h 174648"/>
              <a:gd name="connsiteX1487" fmla="*/ 2133151 w 9410131"/>
              <a:gd name="connsiteY1487" fmla="*/ 51521 h 174648"/>
              <a:gd name="connsiteX1488" fmla="*/ 1896662 w 9410131"/>
              <a:gd name="connsiteY1488" fmla="*/ 51521 h 174648"/>
              <a:gd name="connsiteX1489" fmla="*/ 1914959 w 9410131"/>
              <a:gd name="connsiteY1489" fmla="*/ 62384 h 174648"/>
              <a:gd name="connsiteX1490" fmla="*/ 1924696 w 9410131"/>
              <a:gd name="connsiteY1490" fmla="*/ 84293 h 174648"/>
              <a:gd name="connsiteX1491" fmla="*/ 1921084 w 9410131"/>
              <a:gd name="connsiteY1491" fmla="*/ 85418 h 174648"/>
              <a:gd name="connsiteX1492" fmla="*/ 1917212 w 9410131"/>
              <a:gd name="connsiteY1492" fmla="*/ 84551 h 174648"/>
              <a:gd name="connsiteX1493" fmla="*/ 1902787 w 9410131"/>
              <a:gd name="connsiteY1493" fmla="*/ 74556 h 174648"/>
              <a:gd name="connsiteX1494" fmla="*/ 1893050 w 9410131"/>
              <a:gd name="connsiteY1494" fmla="*/ 52647 h 174648"/>
              <a:gd name="connsiteX1495" fmla="*/ 1896662 w 9410131"/>
              <a:gd name="connsiteY1495" fmla="*/ 51521 h 174648"/>
              <a:gd name="connsiteX1496" fmla="*/ 1660171 w 9410131"/>
              <a:gd name="connsiteY1496" fmla="*/ 51521 h 174648"/>
              <a:gd name="connsiteX1497" fmla="*/ 1678468 w 9410131"/>
              <a:gd name="connsiteY1497" fmla="*/ 62384 h 174648"/>
              <a:gd name="connsiteX1498" fmla="*/ 1688205 w 9410131"/>
              <a:gd name="connsiteY1498" fmla="*/ 84293 h 174648"/>
              <a:gd name="connsiteX1499" fmla="*/ 1684593 w 9410131"/>
              <a:gd name="connsiteY1499" fmla="*/ 85418 h 174648"/>
              <a:gd name="connsiteX1500" fmla="*/ 1680722 w 9410131"/>
              <a:gd name="connsiteY1500" fmla="*/ 84551 h 174648"/>
              <a:gd name="connsiteX1501" fmla="*/ 1666297 w 9410131"/>
              <a:gd name="connsiteY1501" fmla="*/ 74556 h 174648"/>
              <a:gd name="connsiteX1502" fmla="*/ 1656559 w 9410131"/>
              <a:gd name="connsiteY1502" fmla="*/ 52647 h 174648"/>
              <a:gd name="connsiteX1503" fmla="*/ 1660171 w 9410131"/>
              <a:gd name="connsiteY1503" fmla="*/ 51521 h 174648"/>
              <a:gd name="connsiteX1504" fmla="*/ 1423683 w 9410131"/>
              <a:gd name="connsiteY1504" fmla="*/ 51521 h 174648"/>
              <a:gd name="connsiteX1505" fmla="*/ 1441979 w 9410131"/>
              <a:gd name="connsiteY1505" fmla="*/ 62384 h 174648"/>
              <a:gd name="connsiteX1506" fmla="*/ 1451717 w 9410131"/>
              <a:gd name="connsiteY1506" fmla="*/ 84293 h 174648"/>
              <a:gd name="connsiteX1507" fmla="*/ 1448105 w 9410131"/>
              <a:gd name="connsiteY1507" fmla="*/ 85418 h 174648"/>
              <a:gd name="connsiteX1508" fmla="*/ 1444233 w 9410131"/>
              <a:gd name="connsiteY1508" fmla="*/ 84551 h 174648"/>
              <a:gd name="connsiteX1509" fmla="*/ 1429808 w 9410131"/>
              <a:gd name="connsiteY1509" fmla="*/ 74556 h 174648"/>
              <a:gd name="connsiteX1510" fmla="*/ 1420070 w 9410131"/>
              <a:gd name="connsiteY1510" fmla="*/ 52647 h 174648"/>
              <a:gd name="connsiteX1511" fmla="*/ 1423683 w 9410131"/>
              <a:gd name="connsiteY1511" fmla="*/ 51521 h 174648"/>
              <a:gd name="connsiteX1512" fmla="*/ 1187192 w 9410131"/>
              <a:gd name="connsiteY1512" fmla="*/ 51521 h 174648"/>
              <a:gd name="connsiteX1513" fmla="*/ 1205489 w 9410131"/>
              <a:gd name="connsiteY1513" fmla="*/ 62384 h 174648"/>
              <a:gd name="connsiteX1514" fmla="*/ 1215226 w 9410131"/>
              <a:gd name="connsiteY1514" fmla="*/ 84293 h 174648"/>
              <a:gd name="connsiteX1515" fmla="*/ 1211614 w 9410131"/>
              <a:gd name="connsiteY1515" fmla="*/ 85418 h 174648"/>
              <a:gd name="connsiteX1516" fmla="*/ 1207741 w 9410131"/>
              <a:gd name="connsiteY1516" fmla="*/ 84551 h 174648"/>
              <a:gd name="connsiteX1517" fmla="*/ 1193317 w 9410131"/>
              <a:gd name="connsiteY1517" fmla="*/ 74556 h 174648"/>
              <a:gd name="connsiteX1518" fmla="*/ 1183580 w 9410131"/>
              <a:gd name="connsiteY1518" fmla="*/ 52647 h 174648"/>
              <a:gd name="connsiteX1519" fmla="*/ 1187192 w 9410131"/>
              <a:gd name="connsiteY1519" fmla="*/ 51521 h 174648"/>
              <a:gd name="connsiteX1520" fmla="*/ 950702 w 9410131"/>
              <a:gd name="connsiteY1520" fmla="*/ 51521 h 174648"/>
              <a:gd name="connsiteX1521" fmla="*/ 968998 w 9410131"/>
              <a:gd name="connsiteY1521" fmla="*/ 62384 h 174648"/>
              <a:gd name="connsiteX1522" fmla="*/ 978736 w 9410131"/>
              <a:gd name="connsiteY1522" fmla="*/ 84293 h 174648"/>
              <a:gd name="connsiteX1523" fmla="*/ 975123 w 9410131"/>
              <a:gd name="connsiteY1523" fmla="*/ 85418 h 174648"/>
              <a:gd name="connsiteX1524" fmla="*/ 971251 w 9410131"/>
              <a:gd name="connsiteY1524" fmla="*/ 84551 h 174648"/>
              <a:gd name="connsiteX1525" fmla="*/ 956827 w 9410131"/>
              <a:gd name="connsiteY1525" fmla="*/ 74556 h 174648"/>
              <a:gd name="connsiteX1526" fmla="*/ 947089 w 9410131"/>
              <a:gd name="connsiteY1526" fmla="*/ 52647 h 174648"/>
              <a:gd name="connsiteX1527" fmla="*/ 950702 w 9410131"/>
              <a:gd name="connsiteY1527" fmla="*/ 51521 h 174648"/>
              <a:gd name="connsiteX1528" fmla="*/ 714213 w 9410131"/>
              <a:gd name="connsiteY1528" fmla="*/ 51521 h 174648"/>
              <a:gd name="connsiteX1529" fmla="*/ 732510 w 9410131"/>
              <a:gd name="connsiteY1529" fmla="*/ 62384 h 174648"/>
              <a:gd name="connsiteX1530" fmla="*/ 742247 w 9410131"/>
              <a:gd name="connsiteY1530" fmla="*/ 84293 h 174648"/>
              <a:gd name="connsiteX1531" fmla="*/ 738635 w 9410131"/>
              <a:gd name="connsiteY1531" fmla="*/ 85418 h 174648"/>
              <a:gd name="connsiteX1532" fmla="*/ 734763 w 9410131"/>
              <a:gd name="connsiteY1532" fmla="*/ 84551 h 174648"/>
              <a:gd name="connsiteX1533" fmla="*/ 720338 w 9410131"/>
              <a:gd name="connsiteY1533" fmla="*/ 74556 h 174648"/>
              <a:gd name="connsiteX1534" fmla="*/ 710601 w 9410131"/>
              <a:gd name="connsiteY1534" fmla="*/ 52647 h 174648"/>
              <a:gd name="connsiteX1535" fmla="*/ 714213 w 9410131"/>
              <a:gd name="connsiteY1535" fmla="*/ 51521 h 174648"/>
              <a:gd name="connsiteX1536" fmla="*/ 477724 w 9410131"/>
              <a:gd name="connsiteY1536" fmla="*/ 51521 h 174648"/>
              <a:gd name="connsiteX1537" fmla="*/ 496020 w 9410131"/>
              <a:gd name="connsiteY1537" fmla="*/ 62384 h 174648"/>
              <a:gd name="connsiteX1538" fmla="*/ 505758 w 9410131"/>
              <a:gd name="connsiteY1538" fmla="*/ 84293 h 174648"/>
              <a:gd name="connsiteX1539" fmla="*/ 502145 w 9410131"/>
              <a:gd name="connsiteY1539" fmla="*/ 85418 h 174648"/>
              <a:gd name="connsiteX1540" fmla="*/ 498273 w 9410131"/>
              <a:gd name="connsiteY1540" fmla="*/ 84551 h 174648"/>
              <a:gd name="connsiteX1541" fmla="*/ 483849 w 9410131"/>
              <a:gd name="connsiteY1541" fmla="*/ 74556 h 174648"/>
              <a:gd name="connsiteX1542" fmla="*/ 474111 w 9410131"/>
              <a:gd name="connsiteY1542" fmla="*/ 52647 h 174648"/>
              <a:gd name="connsiteX1543" fmla="*/ 477724 w 9410131"/>
              <a:gd name="connsiteY1543" fmla="*/ 51521 h 174648"/>
              <a:gd name="connsiteX1544" fmla="*/ 241234 w 9410131"/>
              <a:gd name="connsiteY1544" fmla="*/ 51521 h 174648"/>
              <a:gd name="connsiteX1545" fmla="*/ 259530 w 9410131"/>
              <a:gd name="connsiteY1545" fmla="*/ 62384 h 174648"/>
              <a:gd name="connsiteX1546" fmla="*/ 269268 w 9410131"/>
              <a:gd name="connsiteY1546" fmla="*/ 84293 h 174648"/>
              <a:gd name="connsiteX1547" fmla="*/ 265655 w 9410131"/>
              <a:gd name="connsiteY1547" fmla="*/ 85418 h 174648"/>
              <a:gd name="connsiteX1548" fmla="*/ 261783 w 9410131"/>
              <a:gd name="connsiteY1548" fmla="*/ 84551 h 174648"/>
              <a:gd name="connsiteX1549" fmla="*/ 247359 w 9410131"/>
              <a:gd name="connsiteY1549" fmla="*/ 74556 h 174648"/>
              <a:gd name="connsiteX1550" fmla="*/ 237622 w 9410131"/>
              <a:gd name="connsiteY1550" fmla="*/ 52647 h 174648"/>
              <a:gd name="connsiteX1551" fmla="*/ 241234 w 9410131"/>
              <a:gd name="connsiteY1551" fmla="*/ 51521 h 174648"/>
              <a:gd name="connsiteX1552" fmla="*/ 4746 w 9410131"/>
              <a:gd name="connsiteY1552" fmla="*/ 51521 h 174648"/>
              <a:gd name="connsiteX1553" fmla="*/ 23043 w 9410131"/>
              <a:gd name="connsiteY1553" fmla="*/ 62384 h 174648"/>
              <a:gd name="connsiteX1554" fmla="*/ 32780 w 9410131"/>
              <a:gd name="connsiteY1554" fmla="*/ 84293 h 174648"/>
              <a:gd name="connsiteX1555" fmla="*/ 29168 w 9410131"/>
              <a:gd name="connsiteY1555" fmla="*/ 85418 h 174648"/>
              <a:gd name="connsiteX1556" fmla="*/ 25296 w 9410131"/>
              <a:gd name="connsiteY1556" fmla="*/ 84551 h 174648"/>
              <a:gd name="connsiteX1557" fmla="*/ 10871 w 9410131"/>
              <a:gd name="connsiteY1557" fmla="*/ 74556 h 174648"/>
              <a:gd name="connsiteX1558" fmla="*/ 1134 w 9410131"/>
              <a:gd name="connsiteY1558" fmla="*/ 52647 h 174648"/>
              <a:gd name="connsiteX1559" fmla="*/ 4746 w 9410131"/>
              <a:gd name="connsiteY1559" fmla="*/ 51521 h 174648"/>
              <a:gd name="connsiteX1560" fmla="*/ 9385896 w 9410131"/>
              <a:gd name="connsiteY1560" fmla="*/ 42293 h 174648"/>
              <a:gd name="connsiteX1561" fmla="*/ 9408273 w 9410131"/>
              <a:gd name="connsiteY1561" fmla="*/ 50900 h 174648"/>
              <a:gd name="connsiteX1562" fmla="*/ 9385896 w 9410131"/>
              <a:gd name="connsiteY1562" fmla="*/ 59507 h 174648"/>
              <a:gd name="connsiteX1563" fmla="*/ 9370073 w 9410131"/>
              <a:gd name="connsiteY1563" fmla="*/ 56986 h 174648"/>
              <a:gd name="connsiteX1564" fmla="*/ 9363518 w 9410131"/>
              <a:gd name="connsiteY1564" fmla="*/ 50900 h 174648"/>
              <a:gd name="connsiteX1565" fmla="*/ 9385896 w 9410131"/>
              <a:gd name="connsiteY1565" fmla="*/ 42293 h 174648"/>
              <a:gd name="connsiteX1566" fmla="*/ 9149410 w 9410131"/>
              <a:gd name="connsiteY1566" fmla="*/ 42293 h 174648"/>
              <a:gd name="connsiteX1567" fmla="*/ 9171787 w 9410131"/>
              <a:gd name="connsiteY1567" fmla="*/ 50900 h 174648"/>
              <a:gd name="connsiteX1568" fmla="*/ 9149410 w 9410131"/>
              <a:gd name="connsiteY1568" fmla="*/ 59507 h 174648"/>
              <a:gd name="connsiteX1569" fmla="*/ 9133587 w 9410131"/>
              <a:gd name="connsiteY1569" fmla="*/ 56986 h 174648"/>
              <a:gd name="connsiteX1570" fmla="*/ 9127032 w 9410131"/>
              <a:gd name="connsiteY1570" fmla="*/ 50900 h 174648"/>
              <a:gd name="connsiteX1571" fmla="*/ 9149410 w 9410131"/>
              <a:gd name="connsiteY1571" fmla="*/ 42293 h 174648"/>
              <a:gd name="connsiteX1572" fmla="*/ 8912922 w 9410131"/>
              <a:gd name="connsiteY1572" fmla="*/ 42293 h 174648"/>
              <a:gd name="connsiteX1573" fmla="*/ 8935299 w 9410131"/>
              <a:gd name="connsiteY1573" fmla="*/ 50900 h 174648"/>
              <a:gd name="connsiteX1574" fmla="*/ 8912922 w 9410131"/>
              <a:gd name="connsiteY1574" fmla="*/ 59507 h 174648"/>
              <a:gd name="connsiteX1575" fmla="*/ 8897099 w 9410131"/>
              <a:gd name="connsiteY1575" fmla="*/ 56986 h 174648"/>
              <a:gd name="connsiteX1576" fmla="*/ 8890544 w 9410131"/>
              <a:gd name="connsiteY1576" fmla="*/ 50900 h 174648"/>
              <a:gd name="connsiteX1577" fmla="*/ 8912922 w 9410131"/>
              <a:gd name="connsiteY1577" fmla="*/ 42293 h 174648"/>
              <a:gd name="connsiteX1578" fmla="*/ 8676432 w 9410131"/>
              <a:gd name="connsiteY1578" fmla="*/ 42293 h 174648"/>
              <a:gd name="connsiteX1579" fmla="*/ 8698809 w 9410131"/>
              <a:gd name="connsiteY1579" fmla="*/ 50900 h 174648"/>
              <a:gd name="connsiteX1580" fmla="*/ 8676432 w 9410131"/>
              <a:gd name="connsiteY1580" fmla="*/ 59507 h 174648"/>
              <a:gd name="connsiteX1581" fmla="*/ 8660609 w 9410131"/>
              <a:gd name="connsiteY1581" fmla="*/ 56986 h 174648"/>
              <a:gd name="connsiteX1582" fmla="*/ 8654054 w 9410131"/>
              <a:gd name="connsiteY1582" fmla="*/ 50900 h 174648"/>
              <a:gd name="connsiteX1583" fmla="*/ 8676432 w 9410131"/>
              <a:gd name="connsiteY1583" fmla="*/ 42293 h 174648"/>
              <a:gd name="connsiteX1584" fmla="*/ 8439942 w 9410131"/>
              <a:gd name="connsiteY1584" fmla="*/ 42293 h 174648"/>
              <a:gd name="connsiteX1585" fmla="*/ 8462319 w 9410131"/>
              <a:gd name="connsiteY1585" fmla="*/ 50900 h 174648"/>
              <a:gd name="connsiteX1586" fmla="*/ 8439942 w 9410131"/>
              <a:gd name="connsiteY1586" fmla="*/ 59507 h 174648"/>
              <a:gd name="connsiteX1587" fmla="*/ 8424119 w 9410131"/>
              <a:gd name="connsiteY1587" fmla="*/ 56986 h 174648"/>
              <a:gd name="connsiteX1588" fmla="*/ 8417564 w 9410131"/>
              <a:gd name="connsiteY1588" fmla="*/ 50900 h 174648"/>
              <a:gd name="connsiteX1589" fmla="*/ 8439942 w 9410131"/>
              <a:gd name="connsiteY1589" fmla="*/ 42293 h 174648"/>
              <a:gd name="connsiteX1590" fmla="*/ 8203454 w 9410131"/>
              <a:gd name="connsiteY1590" fmla="*/ 42293 h 174648"/>
              <a:gd name="connsiteX1591" fmla="*/ 8225831 w 9410131"/>
              <a:gd name="connsiteY1591" fmla="*/ 50900 h 174648"/>
              <a:gd name="connsiteX1592" fmla="*/ 8203454 w 9410131"/>
              <a:gd name="connsiteY1592" fmla="*/ 59507 h 174648"/>
              <a:gd name="connsiteX1593" fmla="*/ 8187631 w 9410131"/>
              <a:gd name="connsiteY1593" fmla="*/ 56986 h 174648"/>
              <a:gd name="connsiteX1594" fmla="*/ 8181076 w 9410131"/>
              <a:gd name="connsiteY1594" fmla="*/ 50900 h 174648"/>
              <a:gd name="connsiteX1595" fmla="*/ 8203454 w 9410131"/>
              <a:gd name="connsiteY1595" fmla="*/ 42293 h 174648"/>
              <a:gd name="connsiteX1596" fmla="*/ 7966963 w 9410131"/>
              <a:gd name="connsiteY1596" fmla="*/ 42293 h 174648"/>
              <a:gd name="connsiteX1597" fmla="*/ 7989340 w 9410131"/>
              <a:gd name="connsiteY1597" fmla="*/ 50900 h 174648"/>
              <a:gd name="connsiteX1598" fmla="*/ 7966963 w 9410131"/>
              <a:gd name="connsiteY1598" fmla="*/ 59507 h 174648"/>
              <a:gd name="connsiteX1599" fmla="*/ 7951140 w 9410131"/>
              <a:gd name="connsiteY1599" fmla="*/ 56986 h 174648"/>
              <a:gd name="connsiteX1600" fmla="*/ 7944586 w 9410131"/>
              <a:gd name="connsiteY1600" fmla="*/ 50900 h 174648"/>
              <a:gd name="connsiteX1601" fmla="*/ 7966963 w 9410131"/>
              <a:gd name="connsiteY1601" fmla="*/ 42293 h 174648"/>
              <a:gd name="connsiteX1602" fmla="*/ 7730473 w 9410131"/>
              <a:gd name="connsiteY1602" fmla="*/ 42293 h 174648"/>
              <a:gd name="connsiteX1603" fmla="*/ 7752850 w 9410131"/>
              <a:gd name="connsiteY1603" fmla="*/ 50900 h 174648"/>
              <a:gd name="connsiteX1604" fmla="*/ 7730473 w 9410131"/>
              <a:gd name="connsiteY1604" fmla="*/ 59507 h 174648"/>
              <a:gd name="connsiteX1605" fmla="*/ 7714650 w 9410131"/>
              <a:gd name="connsiteY1605" fmla="*/ 56986 h 174648"/>
              <a:gd name="connsiteX1606" fmla="*/ 7708096 w 9410131"/>
              <a:gd name="connsiteY1606" fmla="*/ 50900 h 174648"/>
              <a:gd name="connsiteX1607" fmla="*/ 7730473 w 9410131"/>
              <a:gd name="connsiteY1607" fmla="*/ 42293 h 174648"/>
              <a:gd name="connsiteX1608" fmla="*/ 7493985 w 9410131"/>
              <a:gd name="connsiteY1608" fmla="*/ 42293 h 174648"/>
              <a:gd name="connsiteX1609" fmla="*/ 7516362 w 9410131"/>
              <a:gd name="connsiteY1609" fmla="*/ 50900 h 174648"/>
              <a:gd name="connsiteX1610" fmla="*/ 7493985 w 9410131"/>
              <a:gd name="connsiteY1610" fmla="*/ 59507 h 174648"/>
              <a:gd name="connsiteX1611" fmla="*/ 7478162 w 9410131"/>
              <a:gd name="connsiteY1611" fmla="*/ 56986 h 174648"/>
              <a:gd name="connsiteX1612" fmla="*/ 7471608 w 9410131"/>
              <a:gd name="connsiteY1612" fmla="*/ 50900 h 174648"/>
              <a:gd name="connsiteX1613" fmla="*/ 7493985 w 9410131"/>
              <a:gd name="connsiteY1613" fmla="*/ 42293 h 174648"/>
              <a:gd name="connsiteX1614" fmla="*/ 7257495 w 9410131"/>
              <a:gd name="connsiteY1614" fmla="*/ 42293 h 174648"/>
              <a:gd name="connsiteX1615" fmla="*/ 7279872 w 9410131"/>
              <a:gd name="connsiteY1615" fmla="*/ 50900 h 174648"/>
              <a:gd name="connsiteX1616" fmla="*/ 7257495 w 9410131"/>
              <a:gd name="connsiteY1616" fmla="*/ 59507 h 174648"/>
              <a:gd name="connsiteX1617" fmla="*/ 7241672 w 9410131"/>
              <a:gd name="connsiteY1617" fmla="*/ 56986 h 174648"/>
              <a:gd name="connsiteX1618" fmla="*/ 7235118 w 9410131"/>
              <a:gd name="connsiteY1618" fmla="*/ 50900 h 174648"/>
              <a:gd name="connsiteX1619" fmla="*/ 7257495 w 9410131"/>
              <a:gd name="connsiteY1619" fmla="*/ 42293 h 174648"/>
              <a:gd name="connsiteX1620" fmla="*/ 7021006 w 9410131"/>
              <a:gd name="connsiteY1620" fmla="*/ 42293 h 174648"/>
              <a:gd name="connsiteX1621" fmla="*/ 7043383 w 9410131"/>
              <a:gd name="connsiteY1621" fmla="*/ 50900 h 174648"/>
              <a:gd name="connsiteX1622" fmla="*/ 7021006 w 9410131"/>
              <a:gd name="connsiteY1622" fmla="*/ 59507 h 174648"/>
              <a:gd name="connsiteX1623" fmla="*/ 7005183 w 9410131"/>
              <a:gd name="connsiteY1623" fmla="*/ 56986 h 174648"/>
              <a:gd name="connsiteX1624" fmla="*/ 6998629 w 9410131"/>
              <a:gd name="connsiteY1624" fmla="*/ 50900 h 174648"/>
              <a:gd name="connsiteX1625" fmla="*/ 7021006 w 9410131"/>
              <a:gd name="connsiteY1625" fmla="*/ 42293 h 174648"/>
              <a:gd name="connsiteX1626" fmla="*/ 6784517 w 9410131"/>
              <a:gd name="connsiteY1626" fmla="*/ 42293 h 174648"/>
              <a:gd name="connsiteX1627" fmla="*/ 6806894 w 9410131"/>
              <a:gd name="connsiteY1627" fmla="*/ 50900 h 174648"/>
              <a:gd name="connsiteX1628" fmla="*/ 6784517 w 9410131"/>
              <a:gd name="connsiteY1628" fmla="*/ 59507 h 174648"/>
              <a:gd name="connsiteX1629" fmla="*/ 6768694 w 9410131"/>
              <a:gd name="connsiteY1629" fmla="*/ 56986 h 174648"/>
              <a:gd name="connsiteX1630" fmla="*/ 6762140 w 9410131"/>
              <a:gd name="connsiteY1630" fmla="*/ 50900 h 174648"/>
              <a:gd name="connsiteX1631" fmla="*/ 6784517 w 9410131"/>
              <a:gd name="connsiteY1631" fmla="*/ 42293 h 174648"/>
              <a:gd name="connsiteX1632" fmla="*/ 6548027 w 9410131"/>
              <a:gd name="connsiteY1632" fmla="*/ 42293 h 174648"/>
              <a:gd name="connsiteX1633" fmla="*/ 6570404 w 9410131"/>
              <a:gd name="connsiteY1633" fmla="*/ 50900 h 174648"/>
              <a:gd name="connsiteX1634" fmla="*/ 6548027 w 9410131"/>
              <a:gd name="connsiteY1634" fmla="*/ 59507 h 174648"/>
              <a:gd name="connsiteX1635" fmla="*/ 6532204 w 9410131"/>
              <a:gd name="connsiteY1635" fmla="*/ 56986 h 174648"/>
              <a:gd name="connsiteX1636" fmla="*/ 6525650 w 9410131"/>
              <a:gd name="connsiteY1636" fmla="*/ 50900 h 174648"/>
              <a:gd name="connsiteX1637" fmla="*/ 6548027 w 9410131"/>
              <a:gd name="connsiteY1637" fmla="*/ 42293 h 174648"/>
              <a:gd name="connsiteX1638" fmla="*/ 6311538 w 9410131"/>
              <a:gd name="connsiteY1638" fmla="*/ 42293 h 174648"/>
              <a:gd name="connsiteX1639" fmla="*/ 6333915 w 9410131"/>
              <a:gd name="connsiteY1639" fmla="*/ 50900 h 174648"/>
              <a:gd name="connsiteX1640" fmla="*/ 6311538 w 9410131"/>
              <a:gd name="connsiteY1640" fmla="*/ 59507 h 174648"/>
              <a:gd name="connsiteX1641" fmla="*/ 6295715 w 9410131"/>
              <a:gd name="connsiteY1641" fmla="*/ 56986 h 174648"/>
              <a:gd name="connsiteX1642" fmla="*/ 6289161 w 9410131"/>
              <a:gd name="connsiteY1642" fmla="*/ 50900 h 174648"/>
              <a:gd name="connsiteX1643" fmla="*/ 6311538 w 9410131"/>
              <a:gd name="connsiteY1643" fmla="*/ 42293 h 174648"/>
              <a:gd name="connsiteX1644" fmla="*/ 6075048 w 9410131"/>
              <a:gd name="connsiteY1644" fmla="*/ 42293 h 174648"/>
              <a:gd name="connsiteX1645" fmla="*/ 6097425 w 9410131"/>
              <a:gd name="connsiteY1645" fmla="*/ 50900 h 174648"/>
              <a:gd name="connsiteX1646" fmla="*/ 6075048 w 9410131"/>
              <a:gd name="connsiteY1646" fmla="*/ 59507 h 174648"/>
              <a:gd name="connsiteX1647" fmla="*/ 6059225 w 9410131"/>
              <a:gd name="connsiteY1647" fmla="*/ 56986 h 174648"/>
              <a:gd name="connsiteX1648" fmla="*/ 6052671 w 9410131"/>
              <a:gd name="connsiteY1648" fmla="*/ 50900 h 174648"/>
              <a:gd name="connsiteX1649" fmla="*/ 6075048 w 9410131"/>
              <a:gd name="connsiteY1649" fmla="*/ 42293 h 174648"/>
              <a:gd name="connsiteX1650" fmla="*/ 5838559 w 9410131"/>
              <a:gd name="connsiteY1650" fmla="*/ 42293 h 174648"/>
              <a:gd name="connsiteX1651" fmla="*/ 5860936 w 9410131"/>
              <a:gd name="connsiteY1651" fmla="*/ 50900 h 174648"/>
              <a:gd name="connsiteX1652" fmla="*/ 5838559 w 9410131"/>
              <a:gd name="connsiteY1652" fmla="*/ 59507 h 174648"/>
              <a:gd name="connsiteX1653" fmla="*/ 5822736 w 9410131"/>
              <a:gd name="connsiteY1653" fmla="*/ 56986 h 174648"/>
              <a:gd name="connsiteX1654" fmla="*/ 5816182 w 9410131"/>
              <a:gd name="connsiteY1654" fmla="*/ 50900 h 174648"/>
              <a:gd name="connsiteX1655" fmla="*/ 5838559 w 9410131"/>
              <a:gd name="connsiteY1655" fmla="*/ 42293 h 174648"/>
              <a:gd name="connsiteX1656" fmla="*/ 5602070 w 9410131"/>
              <a:gd name="connsiteY1656" fmla="*/ 42293 h 174648"/>
              <a:gd name="connsiteX1657" fmla="*/ 5624447 w 9410131"/>
              <a:gd name="connsiteY1657" fmla="*/ 50900 h 174648"/>
              <a:gd name="connsiteX1658" fmla="*/ 5602070 w 9410131"/>
              <a:gd name="connsiteY1658" fmla="*/ 59507 h 174648"/>
              <a:gd name="connsiteX1659" fmla="*/ 5586247 w 9410131"/>
              <a:gd name="connsiteY1659" fmla="*/ 56986 h 174648"/>
              <a:gd name="connsiteX1660" fmla="*/ 5579693 w 9410131"/>
              <a:gd name="connsiteY1660" fmla="*/ 50900 h 174648"/>
              <a:gd name="connsiteX1661" fmla="*/ 5602070 w 9410131"/>
              <a:gd name="connsiteY1661" fmla="*/ 42293 h 174648"/>
              <a:gd name="connsiteX1662" fmla="*/ 5365580 w 9410131"/>
              <a:gd name="connsiteY1662" fmla="*/ 42293 h 174648"/>
              <a:gd name="connsiteX1663" fmla="*/ 5387957 w 9410131"/>
              <a:gd name="connsiteY1663" fmla="*/ 50900 h 174648"/>
              <a:gd name="connsiteX1664" fmla="*/ 5365580 w 9410131"/>
              <a:gd name="connsiteY1664" fmla="*/ 59507 h 174648"/>
              <a:gd name="connsiteX1665" fmla="*/ 5349757 w 9410131"/>
              <a:gd name="connsiteY1665" fmla="*/ 56986 h 174648"/>
              <a:gd name="connsiteX1666" fmla="*/ 5343203 w 9410131"/>
              <a:gd name="connsiteY1666" fmla="*/ 50900 h 174648"/>
              <a:gd name="connsiteX1667" fmla="*/ 5365580 w 9410131"/>
              <a:gd name="connsiteY1667" fmla="*/ 42293 h 174648"/>
              <a:gd name="connsiteX1668" fmla="*/ 5129091 w 9410131"/>
              <a:gd name="connsiteY1668" fmla="*/ 42293 h 174648"/>
              <a:gd name="connsiteX1669" fmla="*/ 5151468 w 9410131"/>
              <a:gd name="connsiteY1669" fmla="*/ 50900 h 174648"/>
              <a:gd name="connsiteX1670" fmla="*/ 5129091 w 9410131"/>
              <a:gd name="connsiteY1670" fmla="*/ 59507 h 174648"/>
              <a:gd name="connsiteX1671" fmla="*/ 5113268 w 9410131"/>
              <a:gd name="connsiteY1671" fmla="*/ 56986 h 174648"/>
              <a:gd name="connsiteX1672" fmla="*/ 5106714 w 9410131"/>
              <a:gd name="connsiteY1672" fmla="*/ 50900 h 174648"/>
              <a:gd name="connsiteX1673" fmla="*/ 5129091 w 9410131"/>
              <a:gd name="connsiteY1673" fmla="*/ 42293 h 174648"/>
              <a:gd name="connsiteX1674" fmla="*/ 4892602 w 9410131"/>
              <a:gd name="connsiteY1674" fmla="*/ 42293 h 174648"/>
              <a:gd name="connsiteX1675" fmla="*/ 4914979 w 9410131"/>
              <a:gd name="connsiteY1675" fmla="*/ 50900 h 174648"/>
              <a:gd name="connsiteX1676" fmla="*/ 4892602 w 9410131"/>
              <a:gd name="connsiteY1676" fmla="*/ 59507 h 174648"/>
              <a:gd name="connsiteX1677" fmla="*/ 4876779 w 9410131"/>
              <a:gd name="connsiteY1677" fmla="*/ 56986 h 174648"/>
              <a:gd name="connsiteX1678" fmla="*/ 4870225 w 9410131"/>
              <a:gd name="connsiteY1678" fmla="*/ 50900 h 174648"/>
              <a:gd name="connsiteX1679" fmla="*/ 4892602 w 9410131"/>
              <a:gd name="connsiteY1679" fmla="*/ 42293 h 174648"/>
              <a:gd name="connsiteX1680" fmla="*/ 4643697 w 9410131"/>
              <a:gd name="connsiteY1680" fmla="*/ 42293 h 174648"/>
              <a:gd name="connsiteX1681" fmla="*/ 4666074 w 9410131"/>
              <a:gd name="connsiteY1681" fmla="*/ 50900 h 174648"/>
              <a:gd name="connsiteX1682" fmla="*/ 4643697 w 9410131"/>
              <a:gd name="connsiteY1682" fmla="*/ 59507 h 174648"/>
              <a:gd name="connsiteX1683" fmla="*/ 4627874 w 9410131"/>
              <a:gd name="connsiteY1683" fmla="*/ 56986 h 174648"/>
              <a:gd name="connsiteX1684" fmla="*/ 4621320 w 9410131"/>
              <a:gd name="connsiteY1684" fmla="*/ 50900 h 174648"/>
              <a:gd name="connsiteX1685" fmla="*/ 4643697 w 9410131"/>
              <a:gd name="connsiteY1685" fmla="*/ 42293 h 174648"/>
              <a:gd name="connsiteX1686" fmla="*/ 4407212 w 9410131"/>
              <a:gd name="connsiteY1686" fmla="*/ 42293 h 174648"/>
              <a:gd name="connsiteX1687" fmla="*/ 4429589 w 9410131"/>
              <a:gd name="connsiteY1687" fmla="*/ 50900 h 174648"/>
              <a:gd name="connsiteX1688" fmla="*/ 4407212 w 9410131"/>
              <a:gd name="connsiteY1688" fmla="*/ 59507 h 174648"/>
              <a:gd name="connsiteX1689" fmla="*/ 4391389 w 9410131"/>
              <a:gd name="connsiteY1689" fmla="*/ 56986 h 174648"/>
              <a:gd name="connsiteX1690" fmla="*/ 4384835 w 9410131"/>
              <a:gd name="connsiteY1690" fmla="*/ 50900 h 174648"/>
              <a:gd name="connsiteX1691" fmla="*/ 4407212 w 9410131"/>
              <a:gd name="connsiteY1691" fmla="*/ 42293 h 174648"/>
              <a:gd name="connsiteX1692" fmla="*/ 4170723 w 9410131"/>
              <a:gd name="connsiteY1692" fmla="*/ 42293 h 174648"/>
              <a:gd name="connsiteX1693" fmla="*/ 4193100 w 9410131"/>
              <a:gd name="connsiteY1693" fmla="*/ 50900 h 174648"/>
              <a:gd name="connsiteX1694" fmla="*/ 4170723 w 9410131"/>
              <a:gd name="connsiteY1694" fmla="*/ 59507 h 174648"/>
              <a:gd name="connsiteX1695" fmla="*/ 4154900 w 9410131"/>
              <a:gd name="connsiteY1695" fmla="*/ 56986 h 174648"/>
              <a:gd name="connsiteX1696" fmla="*/ 4148346 w 9410131"/>
              <a:gd name="connsiteY1696" fmla="*/ 50900 h 174648"/>
              <a:gd name="connsiteX1697" fmla="*/ 4170723 w 9410131"/>
              <a:gd name="connsiteY1697" fmla="*/ 42293 h 174648"/>
              <a:gd name="connsiteX1698" fmla="*/ 3934239 w 9410131"/>
              <a:gd name="connsiteY1698" fmla="*/ 42293 h 174648"/>
              <a:gd name="connsiteX1699" fmla="*/ 3956611 w 9410131"/>
              <a:gd name="connsiteY1699" fmla="*/ 50900 h 174648"/>
              <a:gd name="connsiteX1700" fmla="*/ 3934238 w 9410131"/>
              <a:gd name="connsiteY1700" fmla="*/ 59507 h 174648"/>
              <a:gd name="connsiteX1701" fmla="*/ 3918416 w 9410131"/>
              <a:gd name="connsiteY1701" fmla="*/ 56986 h 174648"/>
              <a:gd name="connsiteX1702" fmla="*/ 3911861 w 9410131"/>
              <a:gd name="connsiteY1702" fmla="*/ 50900 h 174648"/>
              <a:gd name="connsiteX1703" fmla="*/ 3934239 w 9410131"/>
              <a:gd name="connsiteY1703" fmla="*/ 42293 h 174648"/>
              <a:gd name="connsiteX1704" fmla="*/ 3697749 w 9410131"/>
              <a:gd name="connsiteY1704" fmla="*/ 42293 h 174648"/>
              <a:gd name="connsiteX1705" fmla="*/ 3720126 w 9410131"/>
              <a:gd name="connsiteY1705" fmla="*/ 50900 h 174648"/>
              <a:gd name="connsiteX1706" fmla="*/ 3697749 w 9410131"/>
              <a:gd name="connsiteY1706" fmla="*/ 59507 h 174648"/>
              <a:gd name="connsiteX1707" fmla="*/ 3681926 w 9410131"/>
              <a:gd name="connsiteY1707" fmla="*/ 56986 h 174648"/>
              <a:gd name="connsiteX1708" fmla="*/ 3675372 w 9410131"/>
              <a:gd name="connsiteY1708" fmla="*/ 50900 h 174648"/>
              <a:gd name="connsiteX1709" fmla="*/ 3697749 w 9410131"/>
              <a:gd name="connsiteY1709" fmla="*/ 42293 h 174648"/>
              <a:gd name="connsiteX1710" fmla="*/ 3461260 w 9410131"/>
              <a:gd name="connsiteY1710" fmla="*/ 42293 h 174648"/>
              <a:gd name="connsiteX1711" fmla="*/ 3483637 w 9410131"/>
              <a:gd name="connsiteY1711" fmla="*/ 50900 h 174648"/>
              <a:gd name="connsiteX1712" fmla="*/ 3461260 w 9410131"/>
              <a:gd name="connsiteY1712" fmla="*/ 59507 h 174648"/>
              <a:gd name="connsiteX1713" fmla="*/ 3445437 w 9410131"/>
              <a:gd name="connsiteY1713" fmla="*/ 56986 h 174648"/>
              <a:gd name="connsiteX1714" fmla="*/ 3438883 w 9410131"/>
              <a:gd name="connsiteY1714" fmla="*/ 50900 h 174648"/>
              <a:gd name="connsiteX1715" fmla="*/ 3461260 w 9410131"/>
              <a:gd name="connsiteY1715" fmla="*/ 42293 h 174648"/>
              <a:gd name="connsiteX1716" fmla="*/ 3224772 w 9410131"/>
              <a:gd name="connsiteY1716" fmla="*/ 42293 h 174648"/>
              <a:gd name="connsiteX1717" fmla="*/ 3247148 w 9410131"/>
              <a:gd name="connsiteY1717" fmla="*/ 50900 h 174648"/>
              <a:gd name="connsiteX1718" fmla="*/ 3224772 w 9410131"/>
              <a:gd name="connsiteY1718" fmla="*/ 59507 h 174648"/>
              <a:gd name="connsiteX1719" fmla="*/ 3208947 w 9410131"/>
              <a:gd name="connsiteY1719" fmla="*/ 56986 h 174648"/>
              <a:gd name="connsiteX1720" fmla="*/ 3202393 w 9410131"/>
              <a:gd name="connsiteY1720" fmla="*/ 50900 h 174648"/>
              <a:gd name="connsiteX1721" fmla="*/ 3224772 w 9410131"/>
              <a:gd name="connsiteY1721" fmla="*/ 42293 h 174648"/>
              <a:gd name="connsiteX1722" fmla="*/ 2988282 w 9410131"/>
              <a:gd name="connsiteY1722" fmla="*/ 42293 h 174648"/>
              <a:gd name="connsiteX1723" fmla="*/ 3010658 w 9410131"/>
              <a:gd name="connsiteY1723" fmla="*/ 50900 h 174648"/>
              <a:gd name="connsiteX1724" fmla="*/ 2988282 w 9410131"/>
              <a:gd name="connsiteY1724" fmla="*/ 59507 h 174648"/>
              <a:gd name="connsiteX1725" fmla="*/ 2972458 w 9410131"/>
              <a:gd name="connsiteY1725" fmla="*/ 56986 h 174648"/>
              <a:gd name="connsiteX1726" fmla="*/ 2965905 w 9410131"/>
              <a:gd name="connsiteY1726" fmla="*/ 50900 h 174648"/>
              <a:gd name="connsiteX1727" fmla="*/ 2988282 w 9410131"/>
              <a:gd name="connsiteY1727" fmla="*/ 42293 h 174648"/>
              <a:gd name="connsiteX1728" fmla="*/ 2751793 w 9410131"/>
              <a:gd name="connsiteY1728" fmla="*/ 42293 h 174648"/>
              <a:gd name="connsiteX1729" fmla="*/ 2774169 w 9410131"/>
              <a:gd name="connsiteY1729" fmla="*/ 50900 h 174648"/>
              <a:gd name="connsiteX1730" fmla="*/ 2751792 w 9410131"/>
              <a:gd name="connsiteY1730" fmla="*/ 59507 h 174648"/>
              <a:gd name="connsiteX1731" fmla="*/ 2735969 w 9410131"/>
              <a:gd name="connsiteY1731" fmla="*/ 56986 h 174648"/>
              <a:gd name="connsiteX1732" fmla="*/ 2729416 w 9410131"/>
              <a:gd name="connsiteY1732" fmla="*/ 50900 h 174648"/>
              <a:gd name="connsiteX1733" fmla="*/ 2751793 w 9410131"/>
              <a:gd name="connsiteY1733" fmla="*/ 42293 h 174648"/>
              <a:gd name="connsiteX1734" fmla="*/ 2515303 w 9410131"/>
              <a:gd name="connsiteY1734" fmla="*/ 42293 h 174648"/>
              <a:gd name="connsiteX1735" fmla="*/ 2537680 w 9410131"/>
              <a:gd name="connsiteY1735" fmla="*/ 50900 h 174648"/>
              <a:gd name="connsiteX1736" fmla="*/ 2515303 w 9410131"/>
              <a:gd name="connsiteY1736" fmla="*/ 59507 h 174648"/>
              <a:gd name="connsiteX1737" fmla="*/ 2499480 w 9410131"/>
              <a:gd name="connsiteY1737" fmla="*/ 56986 h 174648"/>
              <a:gd name="connsiteX1738" fmla="*/ 2492926 w 9410131"/>
              <a:gd name="connsiteY1738" fmla="*/ 50900 h 174648"/>
              <a:gd name="connsiteX1739" fmla="*/ 2515303 w 9410131"/>
              <a:gd name="connsiteY1739" fmla="*/ 42293 h 174648"/>
              <a:gd name="connsiteX1740" fmla="*/ 2278816 w 9410131"/>
              <a:gd name="connsiteY1740" fmla="*/ 42293 h 174648"/>
              <a:gd name="connsiteX1741" fmla="*/ 2301193 w 9410131"/>
              <a:gd name="connsiteY1741" fmla="*/ 50900 h 174648"/>
              <a:gd name="connsiteX1742" fmla="*/ 2278816 w 9410131"/>
              <a:gd name="connsiteY1742" fmla="*/ 59507 h 174648"/>
              <a:gd name="connsiteX1743" fmla="*/ 2262992 w 9410131"/>
              <a:gd name="connsiteY1743" fmla="*/ 56986 h 174648"/>
              <a:gd name="connsiteX1744" fmla="*/ 2256439 w 9410131"/>
              <a:gd name="connsiteY1744" fmla="*/ 50900 h 174648"/>
              <a:gd name="connsiteX1745" fmla="*/ 2278816 w 9410131"/>
              <a:gd name="connsiteY1745" fmla="*/ 42293 h 174648"/>
              <a:gd name="connsiteX1746" fmla="*/ 2042327 w 9410131"/>
              <a:gd name="connsiteY1746" fmla="*/ 42293 h 174648"/>
              <a:gd name="connsiteX1747" fmla="*/ 2064704 w 9410131"/>
              <a:gd name="connsiteY1747" fmla="*/ 50900 h 174648"/>
              <a:gd name="connsiteX1748" fmla="*/ 2042327 w 9410131"/>
              <a:gd name="connsiteY1748" fmla="*/ 59507 h 174648"/>
              <a:gd name="connsiteX1749" fmla="*/ 2026504 w 9410131"/>
              <a:gd name="connsiteY1749" fmla="*/ 56986 h 174648"/>
              <a:gd name="connsiteX1750" fmla="*/ 2019950 w 9410131"/>
              <a:gd name="connsiteY1750" fmla="*/ 50900 h 174648"/>
              <a:gd name="connsiteX1751" fmla="*/ 2042327 w 9410131"/>
              <a:gd name="connsiteY1751" fmla="*/ 42293 h 174648"/>
              <a:gd name="connsiteX1752" fmla="*/ 1805837 w 9410131"/>
              <a:gd name="connsiteY1752" fmla="*/ 42293 h 174648"/>
              <a:gd name="connsiteX1753" fmla="*/ 1828214 w 9410131"/>
              <a:gd name="connsiteY1753" fmla="*/ 50900 h 174648"/>
              <a:gd name="connsiteX1754" fmla="*/ 1805837 w 9410131"/>
              <a:gd name="connsiteY1754" fmla="*/ 59507 h 174648"/>
              <a:gd name="connsiteX1755" fmla="*/ 1790013 w 9410131"/>
              <a:gd name="connsiteY1755" fmla="*/ 56986 h 174648"/>
              <a:gd name="connsiteX1756" fmla="*/ 1783459 w 9410131"/>
              <a:gd name="connsiteY1756" fmla="*/ 50900 h 174648"/>
              <a:gd name="connsiteX1757" fmla="*/ 1805837 w 9410131"/>
              <a:gd name="connsiteY1757" fmla="*/ 42293 h 174648"/>
              <a:gd name="connsiteX1758" fmla="*/ 1569348 w 9410131"/>
              <a:gd name="connsiteY1758" fmla="*/ 42293 h 174648"/>
              <a:gd name="connsiteX1759" fmla="*/ 1591725 w 9410131"/>
              <a:gd name="connsiteY1759" fmla="*/ 50900 h 174648"/>
              <a:gd name="connsiteX1760" fmla="*/ 1569348 w 9410131"/>
              <a:gd name="connsiteY1760" fmla="*/ 59507 h 174648"/>
              <a:gd name="connsiteX1761" fmla="*/ 1553526 w 9410131"/>
              <a:gd name="connsiteY1761" fmla="*/ 56986 h 174648"/>
              <a:gd name="connsiteX1762" fmla="*/ 1546971 w 9410131"/>
              <a:gd name="connsiteY1762" fmla="*/ 50900 h 174648"/>
              <a:gd name="connsiteX1763" fmla="*/ 1569348 w 9410131"/>
              <a:gd name="connsiteY1763" fmla="*/ 42293 h 174648"/>
              <a:gd name="connsiteX1764" fmla="*/ 1332858 w 9410131"/>
              <a:gd name="connsiteY1764" fmla="*/ 42293 h 174648"/>
              <a:gd name="connsiteX1765" fmla="*/ 1355235 w 9410131"/>
              <a:gd name="connsiteY1765" fmla="*/ 50900 h 174648"/>
              <a:gd name="connsiteX1766" fmla="*/ 1332858 w 9410131"/>
              <a:gd name="connsiteY1766" fmla="*/ 59507 h 174648"/>
              <a:gd name="connsiteX1767" fmla="*/ 1317034 w 9410131"/>
              <a:gd name="connsiteY1767" fmla="*/ 56986 h 174648"/>
              <a:gd name="connsiteX1768" fmla="*/ 1310480 w 9410131"/>
              <a:gd name="connsiteY1768" fmla="*/ 50900 h 174648"/>
              <a:gd name="connsiteX1769" fmla="*/ 1332858 w 9410131"/>
              <a:gd name="connsiteY1769" fmla="*/ 42293 h 174648"/>
              <a:gd name="connsiteX1770" fmla="*/ 1096367 w 9410131"/>
              <a:gd name="connsiteY1770" fmla="*/ 42293 h 174648"/>
              <a:gd name="connsiteX1771" fmla="*/ 1118743 w 9410131"/>
              <a:gd name="connsiteY1771" fmla="*/ 50900 h 174648"/>
              <a:gd name="connsiteX1772" fmla="*/ 1096367 w 9410131"/>
              <a:gd name="connsiteY1772" fmla="*/ 59507 h 174648"/>
              <a:gd name="connsiteX1773" fmla="*/ 1080544 w 9410131"/>
              <a:gd name="connsiteY1773" fmla="*/ 56986 h 174648"/>
              <a:gd name="connsiteX1774" fmla="*/ 1073990 w 9410131"/>
              <a:gd name="connsiteY1774" fmla="*/ 50900 h 174648"/>
              <a:gd name="connsiteX1775" fmla="*/ 1096367 w 9410131"/>
              <a:gd name="connsiteY1775" fmla="*/ 42293 h 174648"/>
              <a:gd name="connsiteX1776" fmla="*/ 859878 w 9410131"/>
              <a:gd name="connsiteY1776" fmla="*/ 42293 h 174648"/>
              <a:gd name="connsiteX1777" fmla="*/ 882256 w 9410131"/>
              <a:gd name="connsiteY1777" fmla="*/ 50900 h 174648"/>
              <a:gd name="connsiteX1778" fmla="*/ 859878 w 9410131"/>
              <a:gd name="connsiteY1778" fmla="*/ 59507 h 174648"/>
              <a:gd name="connsiteX1779" fmla="*/ 844055 w 9410131"/>
              <a:gd name="connsiteY1779" fmla="*/ 56986 h 174648"/>
              <a:gd name="connsiteX1780" fmla="*/ 837501 w 9410131"/>
              <a:gd name="connsiteY1780" fmla="*/ 50900 h 174648"/>
              <a:gd name="connsiteX1781" fmla="*/ 859878 w 9410131"/>
              <a:gd name="connsiteY1781" fmla="*/ 42293 h 174648"/>
              <a:gd name="connsiteX1782" fmla="*/ 623388 w 9410131"/>
              <a:gd name="connsiteY1782" fmla="*/ 42293 h 174648"/>
              <a:gd name="connsiteX1783" fmla="*/ 645765 w 9410131"/>
              <a:gd name="connsiteY1783" fmla="*/ 50900 h 174648"/>
              <a:gd name="connsiteX1784" fmla="*/ 623388 w 9410131"/>
              <a:gd name="connsiteY1784" fmla="*/ 59507 h 174648"/>
              <a:gd name="connsiteX1785" fmla="*/ 607565 w 9410131"/>
              <a:gd name="connsiteY1785" fmla="*/ 56986 h 174648"/>
              <a:gd name="connsiteX1786" fmla="*/ 601011 w 9410131"/>
              <a:gd name="connsiteY1786" fmla="*/ 50900 h 174648"/>
              <a:gd name="connsiteX1787" fmla="*/ 623388 w 9410131"/>
              <a:gd name="connsiteY1787" fmla="*/ 42293 h 174648"/>
              <a:gd name="connsiteX1788" fmla="*/ 386899 w 9410131"/>
              <a:gd name="connsiteY1788" fmla="*/ 42293 h 174648"/>
              <a:gd name="connsiteX1789" fmla="*/ 409275 w 9410131"/>
              <a:gd name="connsiteY1789" fmla="*/ 50900 h 174648"/>
              <a:gd name="connsiteX1790" fmla="*/ 386898 w 9410131"/>
              <a:gd name="connsiteY1790" fmla="*/ 59507 h 174648"/>
              <a:gd name="connsiteX1791" fmla="*/ 371076 w 9410131"/>
              <a:gd name="connsiteY1791" fmla="*/ 56986 h 174648"/>
              <a:gd name="connsiteX1792" fmla="*/ 364521 w 9410131"/>
              <a:gd name="connsiteY1792" fmla="*/ 50900 h 174648"/>
              <a:gd name="connsiteX1793" fmla="*/ 386899 w 9410131"/>
              <a:gd name="connsiteY1793" fmla="*/ 42293 h 174648"/>
              <a:gd name="connsiteX1794" fmla="*/ 150411 w 9410131"/>
              <a:gd name="connsiteY1794" fmla="*/ 42293 h 174648"/>
              <a:gd name="connsiteX1795" fmla="*/ 172788 w 9410131"/>
              <a:gd name="connsiteY1795" fmla="*/ 50900 h 174648"/>
              <a:gd name="connsiteX1796" fmla="*/ 150411 w 9410131"/>
              <a:gd name="connsiteY1796" fmla="*/ 59507 h 174648"/>
              <a:gd name="connsiteX1797" fmla="*/ 134588 w 9410131"/>
              <a:gd name="connsiteY1797" fmla="*/ 56986 h 174648"/>
              <a:gd name="connsiteX1798" fmla="*/ 128034 w 9410131"/>
              <a:gd name="connsiteY1798" fmla="*/ 50900 h 174648"/>
              <a:gd name="connsiteX1799" fmla="*/ 150411 w 9410131"/>
              <a:gd name="connsiteY1799" fmla="*/ 42293 h 174648"/>
              <a:gd name="connsiteX1800" fmla="*/ 9286383 w 9410131"/>
              <a:gd name="connsiteY1800" fmla="*/ 1859 h 174648"/>
              <a:gd name="connsiteX1801" fmla="*/ 9294990 w 9410131"/>
              <a:gd name="connsiteY1801" fmla="*/ 24236 h 174648"/>
              <a:gd name="connsiteX1802" fmla="*/ 9286383 w 9410131"/>
              <a:gd name="connsiteY1802" fmla="*/ 46613 h 174648"/>
              <a:gd name="connsiteX1803" fmla="*/ 9277777 w 9410131"/>
              <a:gd name="connsiteY1803" fmla="*/ 24236 h 174648"/>
              <a:gd name="connsiteX1804" fmla="*/ 9286383 w 9410131"/>
              <a:gd name="connsiteY1804" fmla="*/ 1859 h 174648"/>
              <a:gd name="connsiteX1805" fmla="*/ 9049897 w 9410131"/>
              <a:gd name="connsiteY1805" fmla="*/ 1859 h 174648"/>
              <a:gd name="connsiteX1806" fmla="*/ 9058504 w 9410131"/>
              <a:gd name="connsiteY1806" fmla="*/ 24236 h 174648"/>
              <a:gd name="connsiteX1807" fmla="*/ 9049897 w 9410131"/>
              <a:gd name="connsiteY1807" fmla="*/ 46613 h 174648"/>
              <a:gd name="connsiteX1808" fmla="*/ 9041291 w 9410131"/>
              <a:gd name="connsiteY1808" fmla="*/ 24236 h 174648"/>
              <a:gd name="connsiteX1809" fmla="*/ 9049897 w 9410131"/>
              <a:gd name="connsiteY1809" fmla="*/ 1859 h 174648"/>
              <a:gd name="connsiteX1810" fmla="*/ 8813409 w 9410131"/>
              <a:gd name="connsiteY1810" fmla="*/ 1859 h 174648"/>
              <a:gd name="connsiteX1811" fmla="*/ 8822016 w 9410131"/>
              <a:gd name="connsiteY1811" fmla="*/ 24236 h 174648"/>
              <a:gd name="connsiteX1812" fmla="*/ 8813409 w 9410131"/>
              <a:gd name="connsiteY1812" fmla="*/ 46613 h 174648"/>
              <a:gd name="connsiteX1813" fmla="*/ 8804803 w 9410131"/>
              <a:gd name="connsiteY1813" fmla="*/ 24236 h 174648"/>
              <a:gd name="connsiteX1814" fmla="*/ 8813409 w 9410131"/>
              <a:gd name="connsiteY1814" fmla="*/ 1859 h 174648"/>
              <a:gd name="connsiteX1815" fmla="*/ 8576919 w 9410131"/>
              <a:gd name="connsiteY1815" fmla="*/ 1859 h 174648"/>
              <a:gd name="connsiteX1816" fmla="*/ 8585526 w 9410131"/>
              <a:gd name="connsiteY1816" fmla="*/ 24236 h 174648"/>
              <a:gd name="connsiteX1817" fmla="*/ 8576919 w 9410131"/>
              <a:gd name="connsiteY1817" fmla="*/ 46613 h 174648"/>
              <a:gd name="connsiteX1818" fmla="*/ 8568313 w 9410131"/>
              <a:gd name="connsiteY1818" fmla="*/ 24236 h 174648"/>
              <a:gd name="connsiteX1819" fmla="*/ 8576919 w 9410131"/>
              <a:gd name="connsiteY1819" fmla="*/ 1859 h 174648"/>
              <a:gd name="connsiteX1820" fmla="*/ 8340429 w 9410131"/>
              <a:gd name="connsiteY1820" fmla="*/ 1859 h 174648"/>
              <a:gd name="connsiteX1821" fmla="*/ 8349036 w 9410131"/>
              <a:gd name="connsiteY1821" fmla="*/ 24236 h 174648"/>
              <a:gd name="connsiteX1822" fmla="*/ 8340429 w 9410131"/>
              <a:gd name="connsiteY1822" fmla="*/ 46613 h 174648"/>
              <a:gd name="connsiteX1823" fmla="*/ 8331823 w 9410131"/>
              <a:gd name="connsiteY1823" fmla="*/ 24236 h 174648"/>
              <a:gd name="connsiteX1824" fmla="*/ 8340429 w 9410131"/>
              <a:gd name="connsiteY1824" fmla="*/ 1859 h 174648"/>
              <a:gd name="connsiteX1825" fmla="*/ 8103941 w 9410131"/>
              <a:gd name="connsiteY1825" fmla="*/ 1859 h 174648"/>
              <a:gd name="connsiteX1826" fmla="*/ 8112548 w 9410131"/>
              <a:gd name="connsiteY1826" fmla="*/ 24236 h 174648"/>
              <a:gd name="connsiteX1827" fmla="*/ 8103941 w 9410131"/>
              <a:gd name="connsiteY1827" fmla="*/ 46613 h 174648"/>
              <a:gd name="connsiteX1828" fmla="*/ 8095335 w 9410131"/>
              <a:gd name="connsiteY1828" fmla="*/ 24236 h 174648"/>
              <a:gd name="connsiteX1829" fmla="*/ 8103941 w 9410131"/>
              <a:gd name="connsiteY1829" fmla="*/ 1859 h 174648"/>
              <a:gd name="connsiteX1830" fmla="*/ 7867451 w 9410131"/>
              <a:gd name="connsiteY1830" fmla="*/ 1859 h 174648"/>
              <a:gd name="connsiteX1831" fmla="*/ 7876058 w 9410131"/>
              <a:gd name="connsiteY1831" fmla="*/ 24236 h 174648"/>
              <a:gd name="connsiteX1832" fmla="*/ 7867451 w 9410131"/>
              <a:gd name="connsiteY1832" fmla="*/ 46613 h 174648"/>
              <a:gd name="connsiteX1833" fmla="*/ 7858845 w 9410131"/>
              <a:gd name="connsiteY1833" fmla="*/ 24236 h 174648"/>
              <a:gd name="connsiteX1834" fmla="*/ 7867451 w 9410131"/>
              <a:gd name="connsiteY1834" fmla="*/ 1859 h 174648"/>
              <a:gd name="connsiteX1835" fmla="*/ 7630961 w 9410131"/>
              <a:gd name="connsiteY1835" fmla="*/ 1859 h 174648"/>
              <a:gd name="connsiteX1836" fmla="*/ 7639568 w 9410131"/>
              <a:gd name="connsiteY1836" fmla="*/ 24236 h 174648"/>
              <a:gd name="connsiteX1837" fmla="*/ 7630961 w 9410131"/>
              <a:gd name="connsiteY1837" fmla="*/ 46613 h 174648"/>
              <a:gd name="connsiteX1838" fmla="*/ 7622355 w 9410131"/>
              <a:gd name="connsiteY1838" fmla="*/ 24236 h 174648"/>
              <a:gd name="connsiteX1839" fmla="*/ 7630961 w 9410131"/>
              <a:gd name="connsiteY1839" fmla="*/ 1859 h 174648"/>
              <a:gd name="connsiteX1840" fmla="*/ 7394473 w 9410131"/>
              <a:gd name="connsiteY1840" fmla="*/ 1859 h 174648"/>
              <a:gd name="connsiteX1841" fmla="*/ 7403080 w 9410131"/>
              <a:gd name="connsiteY1841" fmla="*/ 24236 h 174648"/>
              <a:gd name="connsiteX1842" fmla="*/ 7394473 w 9410131"/>
              <a:gd name="connsiteY1842" fmla="*/ 46613 h 174648"/>
              <a:gd name="connsiteX1843" fmla="*/ 7385867 w 9410131"/>
              <a:gd name="connsiteY1843" fmla="*/ 24236 h 174648"/>
              <a:gd name="connsiteX1844" fmla="*/ 7394473 w 9410131"/>
              <a:gd name="connsiteY1844" fmla="*/ 1859 h 174648"/>
              <a:gd name="connsiteX1845" fmla="*/ 7157983 w 9410131"/>
              <a:gd name="connsiteY1845" fmla="*/ 1859 h 174648"/>
              <a:gd name="connsiteX1846" fmla="*/ 7166590 w 9410131"/>
              <a:gd name="connsiteY1846" fmla="*/ 24236 h 174648"/>
              <a:gd name="connsiteX1847" fmla="*/ 7157983 w 9410131"/>
              <a:gd name="connsiteY1847" fmla="*/ 46613 h 174648"/>
              <a:gd name="connsiteX1848" fmla="*/ 7149377 w 9410131"/>
              <a:gd name="connsiteY1848" fmla="*/ 24236 h 174648"/>
              <a:gd name="connsiteX1849" fmla="*/ 7157983 w 9410131"/>
              <a:gd name="connsiteY1849" fmla="*/ 1859 h 174648"/>
              <a:gd name="connsiteX1850" fmla="*/ 6921494 w 9410131"/>
              <a:gd name="connsiteY1850" fmla="*/ 1859 h 174648"/>
              <a:gd name="connsiteX1851" fmla="*/ 6930101 w 9410131"/>
              <a:gd name="connsiteY1851" fmla="*/ 24236 h 174648"/>
              <a:gd name="connsiteX1852" fmla="*/ 6921494 w 9410131"/>
              <a:gd name="connsiteY1852" fmla="*/ 46613 h 174648"/>
              <a:gd name="connsiteX1853" fmla="*/ 6912888 w 9410131"/>
              <a:gd name="connsiteY1853" fmla="*/ 24236 h 174648"/>
              <a:gd name="connsiteX1854" fmla="*/ 6921494 w 9410131"/>
              <a:gd name="connsiteY1854" fmla="*/ 1859 h 174648"/>
              <a:gd name="connsiteX1855" fmla="*/ 6685005 w 9410131"/>
              <a:gd name="connsiteY1855" fmla="*/ 1859 h 174648"/>
              <a:gd name="connsiteX1856" fmla="*/ 6693612 w 9410131"/>
              <a:gd name="connsiteY1856" fmla="*/ 24236 h 174648"/>
              <a:gd name="connsiteX1857" fmla="*/ 6685005 w 9410131"/>
              <a:gd name="connsiteY1857" fmla="*/ 46613 h 174648"/>
              <a:gd name="connsiteX1858" fmla="*/ 6676399 w 9410131"/>
              <a:gd name="connsiteY1858" fmla="*/ 24236 h 174648"/>
              <a:gd name="connsiteX1859" fmla="*/ 6685005 w 9410131"/>
              <a:gd name="connsiteY1859" fmla="*/ 1859 h 174648"/>
              <a:gd name="connsiteX1860" fmla="*/ 6448515 w 9410131"/>
              <a:gd name="connsiteY1860" fmla="*/ 1859 h 174648"/>
              <a:gd name="connsiteX1861" fmla="*/ 6457122 w 9410131"/>
              <a:gd name="connsiteY1861" fmla="*/ 24236 h 174648"/>
              <a:gd name="connsiteX1862" fmla="*/ 6448515 w 9410131"/>
              <a:gd name="connsiteY1862" fmla="*/ 46613 h 174648"/>
              <a:gd name="connsiteX1863" fmla="*/ 6439909 w 9410131"/>
              <a:gd name="connsiteY1863" fmla="*/ 24236 h 174648"/>
              <a:gd name="connsiteX1864" fmla="*/ 6448515 w 9410131"/>
              <a:gd name="connsiteY1864" fmla="*/ 1859 h 174648"/>
              <a:gd name="connsiteX1865" fmla="*/ 6212026 w 9410131"/>
              <a:gd name="connsiteY1865" fmla="*/ 1859 h 174648"/>
              <a:gd name="connsiteX1866" fmla="*/ 6220633 w 9410131"/>
              <a:gd name="connsiteY1866" fmla="*/ 24236 h 174648"/>
              <a:gd name="connsiteX1867" fmla="*/ 6212026 w 9410131"/>
              <a:gd name="connsiteY1867" fmla="*/ 46613 h 174648"/>
              <a:gd name="connsiteX1868" fmla="*/ 6203420 w 9410131"/>
              <a:gd name="connsiteY1868" fmla="*/ 24236 h 174648"/>
              <a:gd name="connsiteX1869" fmla="*/ 6212026 w 9410131"/>
              <a:gd name="connsiteY1869" fmla="*/ 1859 h 174648"/>
              <a:gd name="connsiteX1870" fmla="*/ 5975536 w 9410131"/>
              <a:gd name="connsiteY1870" fmla="*/ 1859 h 174648"/>
              <a:gd name="connsiteX1871" fmla="*/ 5984143 w 9410131"/>
              <a:gd name="connsiteY1871" fmla="*/ 24236 h 174648"/>
              <a:gd name="connsiteX1872" fmla="*/ 5975536 w 9410131"/>
              <a:gd name="connsiteY1872" fmla="*/ 46613 h 174648"/>
              <a:gd name="connsiteX1873" fmla="*/ 5966930 w 9410131"/>
              <a:gd name="connsiteY1873" fmla="*/ 24236 h 174648"/>
              <a:gd name="connsiteX1874" fmla="*/ 5975536 w 9410131"/>
              <a:gd name="connsiteY1874" fmla="*/ 1859 h 174648"/>
              <a:gd name="connsiteX1875" fmla="*/ 5739047 w 9410131"/>
              <a:gd name="connsiteY1875" fmla="*/ 1859 h 174648"/>
              <a:gd name="connsiteX1876" fmla="*/ 5747654 w 9410131"/>
              <a:gd name="connsiteY1876" fmla="*/ 24236 h 174648"/>
              <a:gd name="connsiteX1877" fmla="*/ 5739047 w 9410131"/>
              <a:gd name="connsiteY1877" fmla="*/ 46613 h 174648"/>
              <a:gd name="connsiteX1878" fmla="*/ 5730441 w 9410131"/>
              <a:gd name="connsiteY1878" fmla="*/ 24236 h 174648"/>
              <a:gd name="connsiteX1879" fmla="*/ 5739047 w 9410131"/>
              <a:gd name="connsiteY1879" fmla="*/ 1859 h 174648"/>
              <a:gd name="connsiteX1880" fmla="*/ 5502558 w 9410131"/>
              <a:gd name="connsiteY1880" fmla="*/ 1859 h 174648"/>
              <a:gd name="connsiteX1881" fmla="*/ 5511165 w 9410131"/>
              <a:gd name="connsiteY1881" fmla="*/ 24236 h 174648"/>
              <a:gd name="connsiteX1882" fmla="*/ 5502558 w 9410131"/>
              <a:gd name="connsiteY1882" fmla="*/ 46613 h 174648"/>
              <a:gd name="connsiteX1883" fmla="*/ 5493952 w 9410131"/>
              <a:gd name="connsiteY1883" fmla="*/ 24236 h 174648"/>
              <a:gd name="connsiteX1884" fmla="*/ 5502558 w 9410131"/>
              <a:gd name="connsiteY1884" fmla="*/ 1859 h 174648"/>
              <a:gd name="connsiteX1885" fmla="*/ 5266068 w 9410131"/>
              <a:gd name="connsiteY1885" fmla="*/ 1859 h 174648"/>
              <a:gd name="connsiteX1886" fmla="*/ 5274675 w 9410131"/>
              <a:gd name="connsiteY1886" fmla="*/ 24236 h 174648"/>
              <a:gd name="connsiteX1887" fmla="*/ 5266068 w 9410131"/>
              <a:gd name="connsiteY1887" fmla="*/ 46613 h 174648"/>
              <a:gd name="connsiteX1888" fmla="*/ 5257462 w 9410131"/>
              <a:gd name="connsiteY1888" fmla="*/ 24236 h 174648"/>
              <a:gd name="connsiteX1889" fmla="*/ 5266068 w 9410131"/>
              <a:gd name="connsiteY1889" fmla="*/ 1859 h 174648"/>
              <a:gd name="connsiteX1890" fmla="*/ 5029579 w 9410131"/>
              <a:gd name="connsiteY1890" fmla="*/ 1859 h 174648"/>
              <a:gd name="connsiteX1891" fmla="*/ 5038186 w 9410131"/>
              <a:gd name="connsiteY1891" fmla="*/ 24236 h 174648"/>
              <a:gd name="connsiteX1892" fmla="*/ 5029579 w 9410131"/>
              <a:gd name="connsiteY1892" fmla="*/ 46613 h 174648"/>
              <a:gd name="connsiteX1893" fmla="*/ 5020973 w 9410131"/>
              <a:gd name="connsiteY1893" fmla="*/ 24236 h 174648"/>
              <a:gd name="connsiteX1894" fmla="*/ 5029579 w 9410131"/>
              <a:gd name="connsiteY1894" fmla="*/ 1859 h 174648"/>
              <a:gd name="connsiteX1895" fmla="*/ 4793090 w 9410131"/>
              <a:gd name="connsiteY1895" fmla="*/ 1859 h 174648"/>
              <a:gd name="connsiteX1896" fmla="*/ 4801697 w 9410131"/>
              <a:gd name="connsiteY1896" fmla="*/ 24236 h 174648"/>
              <a:gd name="connsiteX1897" fmla="*/ 4793090 w 9410131"/>
              <a:gd name="connsiteY1897" fmla="*/ 46613 h 174648"/>
              <a:gd name="connsiteX1898" fmla="*/ 4784484 w 9410131"/>
              <a:gd name="connsiteY1898" fmla="*/ 24236 h 174648"/>
              <a:gd name="connsiteX1899" fmla="*/ 4793090 w 9410131"/>
              <a:gd name="connsiteY1899" fmla="*/ 1859 h 174648"/>
              <a:gd name="connsiteX1900" fmla="*/ 4544185 w 9410131"/>
              <a:gd name="connsiteY1900" fmla="*/ 1859 h 174648"/>
              <a:gd name="connsiteX1901" fmla="*/ 4552792 w 9410131"/>
              <a:gd name="connsiteY1901" fmla="*/ 24236 h 174648"/>
              <a:gd name="connsiteX1902" fmla="*/ 4544185 w 9410131"/>
              <a:gd name="connsiteY1902" fmla="*/ 46613 h 174648"/>
              <a:gd name="connsiteX1903" fmla="*/ 4535579 w 9410131"/>
              <a:gd name="connsiteY1903" fmla="*/ 24236 h 174648"/>
              <a:gd name="connsiteX1904" fmla="*/ 4544185 w 9410131"/>
              <a:gd name="connsiteY1904" fmla="*/ 1859 h 174648"/>
              <a:gd name="connsiteX1905" fmla="*/ 4307700 w 9410131"/>
              <a:gd name="connsiteY1905" fmla="*/ 1859 h 174648"/>
              <a:gd name="connsiteX1906" fmla="*/ 4316307 w 9410131"/>
              <a:gd name="connsiteY1906" fmla="*/ 24236 h 174648"/>
              <a:gd name="connsiteX1907" fmla="*/ 4307700 w 9410131"/>
              <a:gd name="connsiteY1907" fmla="*/ 46613 h 174648"/>
              <a:gd name="connsiteX1908" fmla="*/ 4299094 w 9410131"/>
              <a:gd name="connsiteY1908" fmla="*/ 24236 h 174648"/>
              <a:gd name="connsiteX1909" fmla="*/ 4307700 w 9410131"/>
              <a:gd name="connsiteY1909" fmla="*/ 1859 h 174648"/>
              <a:gd name="connsiteX1910" fmla="*/ 4071211 w 9410131"/>
              <a:gd name="connsiteY1910" fmla="*/ 1859 h 174648"/>
              <a:gd name="connsiteX1911" fmla="*/ 4079818 w 9410131"/>
              <a:gd name="connsiteY1911" fmla="*/ 24236 h 174648"/>
              <a:gd name="connsiteX1912" fmla="*/ 4071211 w 9410131"/>
              <a:gd name="connsiteY1912" fmla="*/ 46613 h 174648"/>
              <a:gd name="connsiteX1913" fmla="*/ 4062605 w 9410131"/>
              <a:gd name="connsiteY1913" fmla="*/ 24236 h 174648"/>
              <a:gd name="connsiteX1914" fmla="*/ 4071211 w 9410131"/>
              <a:gd name="connsiteY1914" fmla="*/ 1859 h 174648"/>
              <a:gd name="connsiteX1915" fmla="*/ 3834727 w 9410131"/>
              <a:gd name="connsiteY1915" fmla="*/ 1859 h 174648"/>
              <a:gd name="connsiteX1916" fmla="*/ 3843333 w 9410131"/>
              <a:gd name="connsiteY1916" fmla="*/ 24236 h 174648"/>
              <a:gd name="connsiteX1917" fmla="*/ 3834727 w 9410131"/>
              <a:gd name="connsiteY1917" fmla="*/ 46613 h 174648"/>
              <a:gd name="connsiteX1918" fmla="*/ 3826120 w 9410131"/>
              <a:gd name="connsiteY1918" fmla="*/ 24236 h 174648"/>
              <a:gd name="connsiteX1919" fmla="*/ 3834727 w 9410131"/>
              <a:gd name="connsiteY1919" fmla="*/ 1859 h 174648"/>
              <a:gd name="connsiteX1920" fmla="*/ 3598237 w 9410131"/>
              <a:gd name="connsiteY1920" fmla="*/ 1859 h 174648"/>
              <a:gd name="connsiteX1921" fmla="*/ 3606843 w 9410131"/>
              <a:gd name="connsiteY1921" fmla="*/ 24236 h 174648"/>
              <a:gd name="connsiteX1922" fmla="*/ 3598237 w 9410131"/>
              <a:gd name="connsiteY1922" fmla="*/ 46613 h 174648"/>
              <a:gd name="connsiteX1923" fmla="*/ 3589631 w 9410131"/>
              <a:gd name="connsiteY1923" fmla="*/ 24236 h 174648"/>
              <a:gd name="connsiteX1924" fmla="*/ 3598237 w 9410131"/>
              <a:gd name="connsiteY1924" fmla="*/ 1859 h 174648"/>
              <a:gd name="connsiteX1925" fmla="*/ 3361748 w 9410131"/>
              <a:gd name="connsiteY1925" fmla="*/ 1859 h 174648"/>
              <a:gd name="connsiteX1926" fmla="*/ 3370354 w 9410131"/>
              <a:gd name="connsiteY1926" fmla="*/ 24236 h 174648"/>
              <a:gd name="connsiteX1927" fmla="*/ 3361748 w 9410131"/>
              <a:gd name="connsiteY1927" fmla="*/ 46613 h 174648"/>
              <a:gd name="connsiteX1928" fmla="*/ 3353142 w 9410131"/>
              <a:gd name="connsiteY1928" fmla="*/ 24236 h 174648"/>
              <a:gd name="connsiteX1929" fmla="*/ 3361748 w 9410131"/>
              <a:gd name="connsiteY1929" fmla="*/ 1859 h 174648"/>
              <a:gd name="connsiteX1930" fmla="*/ 3125260 w 9410131"/>
              <a:gd name="connsiteY1930" fmla="*/ 1859 h 174648"/>
              <a:gd name="connsiteX1931" fmla="*/ 3133866 w 9410131"/>
              <a:gd name="connsiteY1931" fmla="*/ 24236 h 174648"/>
              <a:gd name="connsiteX1932" fmla="*/ 3125260 w 9410131"/>
              <a:gd name="connsiteY1932" fmla="*/ 46613 h 174648"/>
              <a:gd name="connsiteX1933" fmla="*/ 3116653 w 9410131"/>
              <a:gd name="connsiteY1933" fmla="*/ 24236 h 174648"/>
              <a:gd name="connsiteX1934" fmla="*/ 3125260 w 9410131"/>
              <a:gd name="connsiteY1934" fmla="*/ 1859 h 174648"/>
              <a:gd name="connsiteX1935" fmla="*/ 2888769 w 9410131"/>
              <a:gd name="connsiteY1935" fmla="*/ 1859 h 174648"/>
              <a:gd name="connsiteX1936" fmla="*/ 2897376 w 9410131"/>
              <a:gd name="connsiteY1936" fmla="*/ 24236 h 174648"/>
              <a:gd name="connsiteX1937" fmla="*/ 2888769 w 9410131"/>
              <a:gd name="connsiteY1937" fmla="*/ 46613 h 174648"/>
              <a:gd name="connsiteX1938" fmla="*/ 2880162 w 9410131"/>
              <a:gd name="connsiteY1938" fmla="*/ 24236 h 174648"/>
              <a:gd name="connsiteX1939" fmla="*/ 2888769 w 9410131"/>
              <a:gd name="connsiteY1939" fmla="*/ 1859 h 174648"/>
              <a:gd name="connsiteX1940" fmla="*/ 2652280 w 9410131"/>
              <a:gd name="connsiteY1940" fmla="*/ 1859 h 174648"/>
              <a:gd name="connsiteX1941" fmla="*/ 2660887 w 9410131"/>
              <a:gd name="connsiteY1941" fmla="*/ 24236 h 174648"/>
              <a:gd name="connsiteX1942" fmla="*/ 2652280 w 9410131"/>
              <a:gd name="connsiteY1942" fmla="*/ 46613 h 174648"/>
              <a:gd name="connsiteX1943" fmla="*/ 2643674 w 9410131"/>
              <a:gd name="connsiteY1943" fmla="*/ 24236 h 174648"/>
              <a:gd name="connsiteX1944" fmla="*/ 2652280 w 9410131"/>
              <a:gd name="connsiteY1944" fmla="*/ 1859 h 174648"/>
              <a:gd name="connsiteX1945" fmla="*/ 2415791 w 9410131"/>
              <a:gd name="connsiteY1945" fmla="*/ 1859 h 174648"/>
              <a:gd name="connsiteX1946" fmla="*/ 2424397 w 9410131"/>
              <a:gd name="connsiteY1946" fmla="*/ 24236 h 174648"/>
              <a:gd name="connsiteX1947" fmla="*/ 2415791 w 9410131"/>
              <a:gd name="connsiteY1947" fmla="*/ 46613 h 174648"/>
              <a:gd name="connsiteX1948" fmla="*/ 2407185 w 9410131"/>
              <a:gd name="connsiteY1948" fmla="*/ 24236 h 174648"/>
              <a:gd name="connsiteX1949" fmla="*/ 2415791 w 9410131"/>
              <a:gd name="connsiteY1949" fmla="*/ 1859 h 174648"/>
              <a:gd name="connsiteX1950" fmla="*/ 2179304 w 9410131"/>
              <a:gd name="connsiteY1950" fmla="*/ 1859 h 174648"/>
              <a:gd name="connsiteX1951" fmla="*/ 2187910 w 9410131"/>
              <a:gd name="connsiteY1951" fmla="*/ 24236 h 174648"/>
              <a:gd name="connsiteX1952" fmla="*/ 2179304 w 9410131"/>
              <a:gd name="connsiteY1952" fmla="*/ 46613 h 174648"/>
              <a:gd name="connsiteX1953" fmla="*/ 2170697 w 9410131"/>
              <a:gd name="connsiteY1953" fmla="*/ 24236 h 174648"/>
              <a:gd name="connsiteX1954" fmla="*/ 2179304 w 9410131"/>
              <a:gd name="connsiteY1954" fmla="*/ 1859 h 174648"/>
              <a:gd name="connsiteX1955" fmla="*/ 1942815 w 9410131"/>
              <a:gd name="connsiteY1955" fmla="*/ 1859 h 174648"/>
              <a:gd name="connsiteX1956" fmla="*/ 1951421 w 9410131"/>
              <a:gd name="connsiteY1956" fmla="*/ 24236 h 174648"/>
              <a:gd name="connsiteX1957" fmla="*/ 1942815 w 9410131"/>
              <a:gd name="connsiteY1957" fmla="*/ 46613 h 174648"/>
              <a:gd name="connsiteX1958" fmla="*/ 1934208 w 9410131"/>
              <a:gd name="connsiteY1958" fmla="*/ 24236 h 174648"/>
              <a:gd name="connsiteX1959" fmla="*/ 1942815 w 9410131"/>
              <a:gd name="connsiteY1959" fmla="*/ 1859 h 174648"/>
              <a:gd name="connsiteX1960" fmla="*/ 1706324 w 9410131"/>
              <a:gd name="connsiteY1960" fmla="*/ 1859 h 174648"/>
              <a:gd name="connsiteX1961" fmla="*/ 1714931 w 9410131"/>
              <a:gd name="connsiteY1961" fmla="*/ 24236 h 174648"/>
              <a:gd name="connsiteX1962" fmla="*/ 1706324 w 9410131"/>
              <a:gd name="connsiteY1962" fmla="*/ 46613 h 174648"/>
              <a:gd name="connsiteX1963" fmla="*/ 1697718 w 9410131"/>
              <a:gd name="connsiteY1963" fmla="*/ 24236 h 174648"/>
              <a:gd name="connsiteX1964" fmla="*/ 1706324 w 9410131"/>
              <a:gd name="connsiteY1964" fmla="*/ 1859 h 174648"/>
              <a:gd name="connsiteX1965" fmla="*/ 1469836 w 9410131"/>
              <a:gd name="connsiteY1965" fmla="*/ 1859 h 174648"/>
              <a:gd name="connsiteX1966" fmla="*/ 1478442 w 9410131"/>
              <a:gd name="connsiteY1966" fmla="*/ 24236 h 174648"/>
              <a:gd name="connsiteX1967" fmla="*/ 1469836 w 9410131"/>
              <a:gd name="connsiteY1967" fmla="*/ 46613 h 174648"/>
              <a:gd name="connsiteX1968" fmla="*/ 1461230 w 9410131"/>
              <a:gd name="connsiteY1968" fmla="*/ 24236 h 174648"/>
              <a:gd name="connsiteX1969" fmla="*/ 1469836 w 9410131"/>
              <a:gd name="connsiteY1969" fmla="*/ 1859 h 174648"/>
              <a:gd name="connsiteX1970" fmla="*/ 1233345 w 9410131"/>
              <a:gd name="connsiteY1970" fmla="*/ 1859 h 174648"/>
              <a:gd name="connsiteX1971" fmla="*/ 1241952 w 9410131"/>
              <a:gd name="connsiteY1971" fmla="*/ 24236 h 174648"/>
              <a:gd name="connsiteX1972" fmla="*/ 1233345 w 9410131"/>
              <a:gd name="connsiteY1972" fmla="*/ 46613 h 174648"/>
              <a:gd name="connsiteX1973" fmla="*/ 1224738 w 9410131"/>
              <a:gd name="connsiteY1973" fmla="*/ 24236 h 174648"/>
              <a:gd name="connsiteX1974" fmla="*/ 1233345 w 9410131"/>
              <a:gd name="connsiteY1974" fmla="*/ 1859 h 174648"/>
              <a:gd name="connsiteX1975" fmla="*/ 996854 w 9410131"/>
              <a:gd name="connsiteY1975" fmla="*/ 1859 h 174648"/>
              <a:gd name="connsiteX1976" fmla="*/ 1005461 w 9410131"/>
              <a:gd name="connsiteY1976" fmla="*/ 24236 h 174648"/>
              <a:gd name="connsiteX1977" fmla="*/ 996854 w 9410131"/>
              <a:gd name="connsiteY1977" fmla="*/ 46613 h 174648"/>
              <a:gd name="connsiteX1978" fmla="*/ 988248 w 9410131"/>
              <a:gd name="connsiteY1978" fmla="*/ 24236 h 174648"/>
              <a:gd name="connsiteX1979" fmla="*/ 996854 w 9410131"/>
              <a:gd name="connsiteY1979" fmla="*/ 1859 h 174648"/>
              <a:gd name="connsiteX1980" fmla="*/ 760366 w 9410131"/>
              <a:gd name="connsiteY1980" fmla="*/ 1859 h 174648"/>
              <a:gd name="connsiteX1981" fmla="*/ 768972 w 9410131"/>
              <a:gd name="connsiteY1981" fmla="*/ 24236 h 174648"/>
              <a:gd name="connsiteX1982" fmla="*/ 760366 w 9410131"/>
              <a:gd name="connsiteY1982" fmla="*/ 46613 h 174648"/>
              <a:gd name="connsiteX1983" fmla="*/ 751759 w 9410131"/>
              <a:gd name="connsiteY1983" fmla="*/ 24236 h 174648"/>
              <a:gd name="connsiteX1984" fmla="*/ 760366 w 9410131"/>
              <a:gd name="connsiteY1984" fmla="*/ 1859 h 174648"/>
              <a:gd name="connsiteX1985" fmla="*/ 523876 w 9410131"/>
              <a:gd name="connsiteY1985" fmla="*/ 1859 h 174648"/>
              <a:gd name="connsiteX1986" fmla="*/ 532483 w 9410131"/>
              <a:gd name="connsiteY1986" fmla="*/ 24236 h 174648"/>
              <a:gd name="connsiteX1987" fmla="*/ 523876 w 9410131"/>
              <a:gd name="connsiteY1987" fmla="*/ 46613 h 174648"/>
              <a:gd name="connsiteX1988" fmla="*/ 515270 w 9410131"/>
              <a:gd name="connsiteY1988" fmla="*/ 24236 h 174648"/>
              <a:gd name="connsiteX1989" fmla="*/ 523876 w 9410131"/>
              <a:gd name="connsiteY1989" fmla="*/ 1859 h 174648"/>
              <a:gd name="connsiteX1990" fmla="*/ 287386 w 9410131"/>
              <a:gd name="connsiteY1990" fmla="*/ 1859 h 174648"/>
              <a:gd name="connsiteX1991" fmla="*/ 295993 w 9410131"/>
              <a:gd name="connsiteY1991" fmla="*/ 24236 h 174648"/>
              <a:gd name="connsiteX1992" fmla="*/ 287386 w 9410131"/>
              <a:gd name="connsiteY1992" fmla="*/ 46613 h 174648"/>
              <a:gd name="connsiteX1993" fmla="*/ 278780 w 9410131"/>
              <a:gd name="connsiteY1993" fmla="*/ 24236 h 174648"/>
              <a:gd name="connsiteX1994" fmla="*/ 287386 w 9410131"/>
              <a:gd name="connsiteY1994" fmla="*/ 1859 h 174648"/>
              <a:gd name="connsiteX1995" fmla="*/ 50899 w 9410131"/>
              <a:gd name="connsiteY1995" fmla="*/ 1859 h 174648"/>
              <a:gd name="connsiteX1996" fmla="*/ 59505 w 9410131"/>
              <a:gd name="connsiteY1996" fmla="*/ 24236 h 174648"/>
              <a:gd name="connsiteX1997" fmla="*/ 50899 w 9410131"/>
              <a:gd name="connsiteY1997" fmla="*/ 46613 h 174648"/>
              <a:gd name="connsiteX1998" fmla="*/ 42292 w 9410131"/>
              <a:gd name="connsiteY1998" fmla="*/ 24236 h 174648"/>
              <a:gd name="connsiteX1999" fmla="*/ 50899 w 9410131"/>
              <a:gd name="connsiteY1999" fmla="*/ 1859 h 174648"/>
              <a:gd name="connsiteX2000" fmla="*/ 9353873 w 9410131"/>
              <a:gd name="connsiteY2000" fmla="*/ 9 h 174648"/>
              <a:gd name="connsiteX2001" fmla="*/ 9357485 w 9410131"/>
              <a:gd name="connsiteY2001" fmla="*/ 1135 h 174648"/>
              <a:gd name="connsiteX2002" fmla="*/ 9347748 w 9410131"/>
              <a:gd name="connsiteY2002" fmla="*/ 23044 h 174648"/>
              <a:gd name="connsiteX2003" fmla="*/ 9329451 w 9410131"/>
              <a:gd name="connsiteY2003" fmla="*/ 33907 h 174648"/>
              <a:gd name="connsiteX2004" fmla="*/ 9325838 w 9410131"/>
              <a:gd name="connsiteY2004" fmla="*/ 32781 h 174648"/>
              <a:gd name="connsiteX2005" fmla="*/ 9335576 w 9410131"/>
              <a:gd name="connsiteY2005" fmla="*/ 10872 h 174648"/>
              <a:gd name="connsiteX2006" fmla="*/ 9353873 w 9410131"/>
              <a:gd name="connsiteY2006" fmla="*/ 9 h 174648"/>
              <a:gd name="connsiteX2007" fmla="*/ 9117387 w 9410131"/>
              <a:gd name="connsiteY2007" fmla="*/ 9 h 174648"/>
              <a:gd name="connsiteX2008" fmla="*/ 9120999 w 9410131"/>
              <a:gd name="connsiteY2008" fmla="*/ 1135 h 174648"/>
              <a:gd name="connsiteX2009" fmla="*/ 9111262 w 9410131"/>
              <a:gd name="connsiteY2009" fmla="*/ 23044 h 174648"/>
              <a:gd name="connsiteX2010" fmla="*/ 9092965 w 9410131"/>
              <a:gd name="connsiteY2010" fmla="*/ 33907 h 174648"/>
              <a:gd name="connsiteX2011" fmla="*/ 9089352 w 9410131"/>
              <a:gd name="connsiteY2011" fmla="*/ 32781 h 174648"/>
              <a:gd name="connsiteX2012" fmla="*/ 9099090 w 9410131"/>
              <a:gd name="connsiteY2012" fmla="*/ 10872 h 174648"/>
              <a:gd name="connsiteX2013" fmla="*/ 9117387 w 9410131"/>
              <a:gd name="connsiteY2013" fmla="*/ 9 h 174648"/>
              <a:gd name="connsiteX2014" fmla="*/ 8880899 w 9410131"/>
              <a:gd name="connsiteY2014" fmla="*/ 9 h 174648"/>
              <a:gd name="connsiteX2015" fmla="*/ 8884511 w 9410131"/>
              <a:gd name="connsiteY2015" fmla="*/ 1135 h 174648"/>
              <a:gd name="connsiteX2016" fmla="*/ 8874774 w 9410131"/>
              <a:gd name="connsiteY2016" fmla="*/ 23044 h 174648"/>
              <a:gd name="connsiteX2017" fmla="*/ 8856477 w 9410131"/>
              <a:gd name="connsiteY2017" fmla="*/ 33907 h 174648"/>
              <a:gd name="connsiteX2018" fmla="*/ 8852864 w 9410131"/>
              <a:gd name="connsiteY2018" fmla="*/ 32781 h 174648"/>
              <a:gd name="connsiteX2019" fmla="*/ 8862602 w 9410131"/>
              <a:gd name="connsiteY2019" fmla="*/ 10872 h 174648"/>
              <a:gd name="connsiteX2020" fmla="*/ 8880899 w 9410131"/>
              <a:gd name="connsiteY2020" fmla="*/ 9 h 174648"/>
              <a:gd name="connsiteX2021" fmla="*/ 8644409 w 9410131"/>
              <a:gd name="connsiteY2021" fmla="*/ 9 h 174648"/>
              <a:gd name="connsiteX2022" fmla="*/ 8648021 w 9410131"/>
              <a:gd name="connsiteY2022" fmla="*/ 1135 h 174648"/>
              <a:gd name="connsiteX2023" fmla="*/ 8638284 w 9410131"/>
              <a:gd name="connsiteY2023" fmla="*/ 23044 h 174648"/>
              <a:gd name="connsiteX2024" fmla="*/ 8619987 w 9410131"/>
              <a:gd name="connsiteY2024" fmla="*/ 33907 h 174648"/>
              <a:gd name="connsiteX2025" fmla="*/ 8616374 w 9410131"/>
              <a:gd name="connsiteY2025" fmla="*/ 32781 h 174648"/>
              <a:gd name="connsiteX2026" fmla="*/ 8626112 w 9410131"/>
              <a:gd name="connsiteY2026" fmla="*/ 10872 h 174648"/>
              <a:gd name="connsiteX2027" fmla="*/ 8644409 w 9410131"/>
              <a:gd name="connsiteY2027" fmla="*/ 9 h 174648"/>
              <a:gd name="connsiteX2028" fmla="*/ 8407919 w 9410131"/>
              <a:gd name="connsiteY2028" fmla="*/ 9 h 174648"/>
              <a:gd name="connsiteX2029" fmla="*/ 8411531 w 9410131"/>
              <a:gd name="connsiteY2029" fmla="*/ 1135 h 174648"/>
              <a:gd name="connsiteX2030" fmla="*/ 8401794 w 9410131"/>
              <a:gd name="connsiteY2030" fmla="*/ 23044 h 174648"/>
              <a:gd name="connsiteX2031" fmla="*/ 8383497 w 9410131"/>
              <a:gd name="connsiteY2031" fmla="*/ 33907 h 174648"/>
              <a:gd name="connsiteX2032" fmla="*/ 8379884 w 9410131"/>
              <a:gd name="connsiteY2032" fmla="*/ 32781 h 174648"/>
              <a:gd name="connsiteX2033" fmla="*/ 8389622 w 9410131"/>
              <a:gd name="connsiteY2033" fmla="*/ 10872 h 174648"/>
              <a:gd name="connsiteX2034" fmla="*/ 8407919 w 9410131"/>
              <a:gd name="connsiteY2034" fmla="*/ 9 h 174648"/>
              <a:gd name="connsiteX2035" fmla="*/ 8171431 w 9410131"/>
              <a:gd name="connsiteY2035" fmla="*/ 9 h 174648"/>
              <a:gd name="connsiteX2036" fmla="*/ 8175043 w 9410131"/>
              <a:gd name="connsiteY2036" fmla="*/ 1135 h 174648"/>
              <a:gd name="connsiteX2037" fmla="*/ 8165306 w 9410131"/>
              <a:gd name="connsiteY2037" fmla="*/ 23044 h 174648"/>
              <a:gd name="connsiteX2038" fmla="*/ 8147009 w 9410131"/>
              <a:gd name="connsiteY2038" fmla="*/ 33907 h 174648"/>
              <a:gd name="connsiteX2039" fmla="*/ 8143396 w 9410131"/>
              <a:gd name="connsiteY2039" fmla="*/ 32781 h 174648"/>
              <a:gd name="connsiteX2040" fmla="*/ 8153134 w 9410131"/>
              <a:gd name="connsiteY2040" fmla="*/ 10872 h 174648"/>
              <a:gd name="connsiteX2041" fmla="*/ 8171431 w 9410131"/>
              <a:gd name="connsiteY2041" fmla="*/ 9 h 174648"/>
              <a:gd name="connsiteX2042" fmla="*/ 7934940 w 9410131"/>
              <a:gd name="connsiteY2042" fmla="*/ 9 h 174648"/>
              <a:gd name="connsiteX2043" fmla="*/ 7938553 w 9410131"/>
              <a:gd name="connsiteY2043" fmla="*/ 1135 h 174648"/>
              <a:gd name="connsiteX2044" fmla="*/ 7928815 w 9410131"/>
              <a:gd name="connsiteY2044" fmla="*/ 23044 h 174648"/>
              <a:gd name="connsiteX2045" fmla="*/ 7910519 w 9410131"/>
              <a:gd name="connsiteY2045" fmla="*/ 33907 h 174648"/>
              <a:gd name="connsiteX2046" fmla="*/ 7906906 w 9410131"/>
              <a:gd name="connsiteY2046" fmla="*/ 32781 h 174648"/>
              <a:gd name="connsiteX2047" fmla="*/ 7916644 w 9410131"/>
              <a:gd name="connsiteY2047" fmla="*/ 10872 h 174648"/>
              <a:gd name="connsiteX2048" fmla="*/ 7934940 w 9410131"/>
              <a:gd name="connsiteY2048" fmla="*/ 9 h 174648"/>
              <a:gd name="connsiteX2049" fmla="*/ 7698450 w 9410131"/>
              <a:gd name="connsiteY2049" fmla="*/ 9 h 174648"/>
              <a:gd name="connsiteX2050" fmla="*/ 7702063 w 9410131"/>
              <a:gd name="connsiteY2050" fmla="*/ 1135 h 174648"/>
              <a:gd name="connsiteX2051" fmla="*/ 7692325 w 9410131"/>
              <a:gd name="connsiteY2051" fmla="*/ 23044 h 174648"/>
              <a:gd name="connsiteX2052" fmla="*/ 7674029 w 9410131"/>
              <a:gd name="connsiteY2052" fmla="*/ 33907 h 174648"/>
              <a:gd name="connsiteX2053" fmla="*/ 7670416 w 9410131"/>
              <a:gd name="connsiteY2053" fmla="*/ 32781 h 174648"/>
              <a:gd name="connsiteX2054" fmla="*/ 7680154 w 9410131"/>
              <a:gd name="connsiteY2054" fmla="*/ 10872 h 174648"/>
              <a:gd name="connsiteX2055" fmla="*/ 7698450 w 9410131"/>
              <a:gd name="connsiteY2055" fmla="*/ 9 h 174648"/>
              <a:gd name="connsiteX2056" fmla="*/ 7461962 w 9410131"/>
              <a:gd name="connsiteY2056" fmla="*/ 9 h 174648"/>
              <a:gd name="connsiteX2057" fmla="*/ 7465575 w 9410131"/>
              <a:gd name="connsiteY2057" fmla="*/ 1135 h 174648"/>
              <a:gd name="connsiteX2058" fmla="*/ 7455837 w 9410131"/>
              <a:gd name="connsiteY2058" fmla="*/ 23044 h 174648"/>
              <a:gd name="connsiteX2059" fmla="*/ 7437541 w 9410131"/>
              <a:gd name="connsiteY2059" fmla="*/ 33907 h 174648"/>
              <a:gd name="connsiteX2060" fmla="*/ 7433928 w 9410131"/>
              <a:gd name="connsiteY2060" fmla="*/ 32781 h 174648"/>
              <a:gd name="connsiteX2061" fmla="*/ 7443666 w 9410131"/>
              <a:gd name="connsiteY2061" fmla="*/ 10872 h 174648"/>
              <a:gd name="connsiteX2062" fmla="*/ 7461962 w 9410131"/>
              <a:gd name="connsiteY2062" fmla="*/ 9 h 174648"/>
              <a:gd name="connsiteX2063" fmla="*/ 7225472 w 9410131"/>
              <a:gd name="connsiteY2063" fmla="*/ 9 h 174648"/>
              <a:gd name="connsiteX2064" fmla="*/ 7229085 w 9410131"/>
              <a:gd name="connsiteY2064" fmla="*/ 1135 h 174648"/>
              <a:gd name="connsiteX2065" fmla="*/ 7219347 w 9410131"/>
              <a:gd name="connsiteY2065" fmla="*/ 23044 h 174648"/>
              <a:gd name="connsiteX2066" fmla="*/ 7201051 w 9410131"/>
              <a:gd name="connsiteY2066" fmla="*/ 33907 h 174648"/>
              <a:gd name="connsiteX2067" fmla="*/ 7197438 w 9410131"/>
              <a:gd name="connsiteY2067" fmla="*/ 32781 h 174648"/>
              <a:gd name="connsiteX2068" fmla="*/ 7207176 w 9410131"/>
              <a:gd name="connsiteY2068" fmla="*/ 10872 h 174648"/>
              <a:gd name="connsiteX2069" fmla="*/ 7225472 w 9410131"/>
              <a:gd name="connsiteY2069" fmla="*/ 9 h 174648"/>
              <a:gd name="connsiteX2070" fmla="*/ 6988983 w 9410131"/>
              <a:gd name="connsiteY2070" fmla="*/ 9 h 174648"/>
              <a:gd name="connsiteX2071" fmla="*/ 6992596 w 9410131"/>
              <a:gd name="connsiteY2071" fmla="*/ 1135 h 174648"/>
              <a:gd name="connsiteX2072" fmla="*/ 6982858 w 9410131"/>
              <a:gd name="connsiteY2072" fmla="*/ 23044 h 174648"/>
              <a:gd name="connsiteX2073" fmla="*/ 6964562 w 9410131"/>
              <a:gd name="connsiteY2073" fmla="*/ 33907 h 174648"/>
              <a:gd name="connsiteX2074" fmla="*/ 6960949 w 9410131"/>
              <a:gd name="connsiteY2074" fmla="*/ 32781 h 174648"/>
              <a:gd name="connsiteX2075" fmla="*/ 6970687 w 9410131"/>
              <a:gd name="connsiteY2075" fmla="*/ 10872 h 174648"/>
              <a:gd name="connsiteX2076" fmla="*/ 6988983 w 9410131"/>
              <a:gd name="connsiteY2076" fmla="*/ 9 h 174648"/>
              <a:gd name="connsiteX2077" fmla="*/ 6752494 w 9410131"/>
              <a:gd name="connsiteY2077" fmla="*/ 9 h 174648"/>
              <a:gd name="connsiteX2078" fmla="*/ 6756107 w 9410131"/>
              <a:gd name="connsiteY2078" fmla="*/ 1135 h 174648"/>
              <a:gd name="connsiteX2079" fmla="*/ 6746369 w 9410131"/>
              <a:gd name="connsiteY2079" fmla="*/ 23044 h 174648"/>
              <a:gd name="connsiteX2080" fmla="*/ 6728073 w 9410131"/>
              <a:gd name="connsiteY2080" fmla="*/ 33907 h 174648"/>
              <a:gd name="connsiteX2081" fmla="*/ 6724460 w 9410131"/>
              <a:gd name="connsiteY2081" fmla="*/ 32781 h 174648"/>
              <a:gd name="connsiteX2082" fmla="*/ 6734198 w 9410131"/>
              <a:gd name="connsiteY2082" fmla="*/ 10872 h 174648"/>
              <a:gd name="connsiteX2083" fmla="*/ 6752494 w 9410131"/>
              <a:gd name="connsiteY2083" fmla="*/ 9 h 174648"/>
              <a:gd name="connsiteX2084" fmla="*/ 6516004 w 9410131"/>
              <a:gd name="connsiteY2084" fmla="*/ 9 h 174648"/>
              <a:gd name="connsiteX2085" fmla="*/ 6519617 w 9410131"/>
              <a:gd name="connsiteY2085" fmla="*/ 1135 h 174648"/>
              <a:gd name="connsiteX2086" fmla="*/ 6509879 w 9410131"/>
              <a:gd name="connsiteY2086" fmla="*/ 23044 h 174648"/>
              <a:gd name="connsiteX2087" fmla="*/ 6491583 w 9410131"/>
              <a:gd name="connsiteY2087" fmla="*/ 33907 h 174648"/>
              <a:gd name="connsiteX2088" fmla="*/ 6487970 w 9410131"/>
              <a:gd name="connsiteY2088" fmla="*/ 32781 h 174648"/>
              <a:gd name="connsiteX2089" fmla="*/ 6497708 w 9410131"/>
              <a:gd name="connsiteY2089" fmla="*/ 10872 h 174648"/>
              <a:gd name="connsiteX2090" fmla="*/ 6516004 w 9410131"/>
              <a:gd name="connsiteY2090" fmla="*/ 9 h 174648"/>
              <a:gd name="connsiteX2091" fmla="*/ 6279515 w 9410131"/>
              <a:gd name="connsiteY2091" fmla="*/ 9 h 174648"/>
              <a:gd name="connsiteX2092" fmla="*/ 6283128 w 9410131"/>
              <a:gd name="connsiteY2092" fmla="*/ 1135 h 174648"/>
              <a:gd name="connsiteX2093" fmla="*/ 6273390 w 9410131"/>
              <a:gd name="connsiteY2093" fmla="*/ 23044 h 174648"/>
              <a:gd name="connsiteX2094" fmla="*/ 6255094 w 9410131"/>
              <a:gd name="connsiteY2094" fmla="*/ 33907 h 174648"/>
              <a:gd name="connsiteX2095" fmla="*/ 6251481 w 9410131"/>
              <a:gd name="connsiteY2095" fmla="*/ 32781 h 174648"/>
              <a:gd name="connsiteX2096" fmla="*/ 6261219 w 9410131"/>
              <a:gd name="connsiteY2096" fmla="*/ 10872 h 174648"/>
              <a:gd name="connsiteX2097" fmla="*/ 6279515 w 9410131"/>
              <a:gd name="connsiteY2097" fmla="*/ 9 h 174648"/>
              <a:gd name="connsiteX2098" fmla="*/ 6043025 w 9410131"/>
              <a:gd name="connsiteY2098" fmla="*/ 9 h 174648"/>
              <a:gd name="connsiteX2099" fmla="*/ 6046638 w 9410131"/>
              <a:gd name="connsiteY2099" fmla="*/ 1135 h 174648"/>
              <a:gd name="connsiteX2100" fmla="*/ 6036900 w 9410131"/>
              <a:gd name="connsiteY2100" fmla="*/ 23044 h 174648"/>
              <a:gd name="connsiteX2101" fmla="*/ 6018604 w 9410131"/>
              <a:gd name="connsiteY2101" fmla="*/ 33907 h 174648"/>
              <a:gd name="connsiteX2102" fmla="*/ 6014991 w 9410131"/>
              <a:gd name="connsiteY2102" fmla="*/ 32781 h 174648"/>
              <a:gd name="connsiteX2103" fmla="*/ 6024729 w 9410131"/>
              <a:gd name="connsiteY2103" fmla="*/ 10872 h 174648"/>
              <a:gd name="connsiteX2104" fmla="*/ 6043025 w 9410131"/>
              <a:gd name="connsiteY2104" fmla="*/ 9 h 174648"/>
              <a:gd name="connsiteX2105" fmla="*/ 5806536 w 9410131"/>
              <a:gd name="connsiteY2105" fmla="*/ 9 h 174648"/>
              <a:gd name="connsiteX2106" fmla="*/ 5810149 w 9410131"/>
              <a:gd name="connsiteY2106" fmla="*/ 1135 h 174648"/>
              <a:gd name="connsiteX2107" fmla="*/ 5800411 w 9410131"/>
              <a:gd name="connsiteY2107" fmla="*/ 23044 h 174648"/>
              <a:gd name="connsiteX2108" fmla="*/ 5782115 w 9410131"/>
              <a:gd name="connsiteY2108" fmla="*/ 33907 h 174648"/>
              <a:gd name="connsiteX2109" fmla="*/ 5778502 w 9410131"/>
              <a:gd name="connsiteY2109" fmla="*/ 32781 h 174648"/>
              <a:gd name="connsiteX2110" fmla="*/ 5788240 w 9410131"/>
              <a:gd name="connsiteY2110" fmla="*/ 10872 h 174648"/>
              <a:gd name="connsiteX2111" fmla="*/ 5806536 w 9410131"/>
              <a:gd name="connsiteY2111" fmla="*/ 9 h 174648"/>
              <a:gd name="connsiteX2112" fmla="*/ 5570047 w 9410131"/>
              <a:gd name="connsiteY2112" fmla="*/ 9 h 174648"/>
              <a:gd name="connsiteX2113" fmla="*/ 5573660 w 9410131"/>
              <a:gd name="connsiteY2113" fmla="*/ 1135 h 174648"/>
              <a:gd name="connsiteX2114" fmla="*/ 5563922 w 9410131"/>
              <a:gd name="connsiteY2114" fmla="*/ 23044 h 174648"/>
              <a:gd name="connsiteX2115" fmla="*/ 5545626 w 9410131"/>
              <a:gd name="connsiteY2115" fmla="*/ 33907 h 174648"/>
              <a:gd name="connsiteX2116" fmla="*/ 5542013 w 9410131"/>
              <a:gd name="connsiteY2116" fmla="*/ 32781 h 174648"/>
              <a:gd name="connsiteX2117" fmla="*/ 5551751 w 9410131"/>
              <a:gd name="connsiteY2117" fmla="*/ 10872 h 174648"/>
              <a:gd name="connsiteX2118" fmla="*/ 5570047 w 9410131"/>
              <a:gd name="connsiteY2118" fmla="*/ 9 h 174648"/>
              <a:gd name="connsiteX2119" fmla="*/ 5333557 w 9410131"/>
              <a:gd name="connsiteY2119" fmla="*/ 9 h 174648"/>
              <a:gd name="connsiteX2120" fmla="*/ 5337170 w 9410131"/>
              <a:gd name="connsiteY2120" fmla="*/ 1135 h 174648"/>
              <a:gd name="connsiteX2121" fmla="*/ 5327432 w 9410131"/>
              <a:gd name="connsiteY2121" fmla="*/ 23044 h 174648"/>
              <a:gd name="connsiteX2122" fmla="*/ 5309136 w 9410131"/>
              <a:gd name="connsiteY2122" fmla="*/ 33907 h 174648"/>
              <a:gd name="connsiteX2123" fmla="*/ 5305523 w 9410131"/>
              <a:gd name="connsiteY2123" fmla="*/ 32781 h 174648"/>
              <a:gd name="connsiteX2124" fmla="*/ 5315261 w 9410131"/>
              <a:gd name="connsiteY2124" fmla="*/ 10872 h 174648"/>
              <a:gd name="connsiteX2125" fmla="*/ 5333557 w 9410131"/>
              <a:gd name="connsiteY2125" fmla="*/ 9 h 174648"/>
              <a:gd name="connsiteX2126" fmla="*/ 5097068 w 9410131"/>
              <a:gd name="connsiteY2126" fmla="*/ 9 h 174648"/>
              <a:gd name="connsiteX2127" fmla="*/ 5100681 w 9410131"/>
              <a:gd name="connsiteY2127" fmla="*/ 1135 h 174648"/>
              <a:gd name="connsiteX2128" fmla="*/ 5090943 w 9410131"/>
              <a:gd name="connsiteY2128" fmla="*/ 23044 h 174648"/>
              <a:gd name="connsiteX2129" fmla="*/ 5072647 w 9410131"/>
              <a:gd name="connsiteY2129" fmla="*/ 33907 h 174648"/>
              <a:gd name="connsiteX2130" fmla="*/ 5069034 w 9410131"/>
              <a:gd name="connsiteY2130" fmla="*/ 32781 h 174648"/>
              <a:gd name="connsiteX2131" fmla="*/ 5078772 w 9410131"/>
              <a:gd name="connsiteY2131" fmla="*/ 10872 h 174648"/>
              <a:gd name="connsiteX2132" fmla="*/ 5097068 w 9410131"/>
              <a:gd name="connsiteY2132" fmla="*/ 9 h 174648"/>
              <a:gd name="connsiteX2133" fmla="*/ 4860579 w 9410131"/>
              <a:gd name="connsiteY2133" fmla="*/ 9 h 174648"/>
              <a:gd name="connsiteX2134" fmla="*/ 4864192 w 9410131"/>
              <a:gd name="connsiteY2134" fmla="*/ 1135 h 174648"/>
              <a:gd name="connsiteX2135" fmla="*/ 4854454 w 9410131"/>
              <a:gd name="connsiteY2135" fmla="*/ 23044 h 174648"/>
              <a:gd name="connsiteX2136" fmla="*/ 4836158 w 9410131"/>
              <a:gd name="connsiteY2136" fmla="*/ 33907 h 174648"/>
              <a:gd name="connsiteX2137" fmla="*/ 4832545 w 9410131"/>
              <a:gd name="connsiteY2137" fmla="*/ 32781 h 174648"/>
              <a:gd name="connsiteX2138" fmla="*/ 4842283 w 9410131"/>
              <a:gd name="connsiteY2138" fmla="*/ 10872 h 174648"/>
              <a:gd name="connsiteX2139" fmla="*/ 4860579 w 9410131"/>
              <a:gd name="connsiteY2139" fmla="*/ 9 h 174648"/>
              <a:gd name="connsiteX2140" fmla="*/ 4611674 w 9410131"/>
              <a:gd name="connsiteY2140" fmla="*/ 9 h 174648"/>
              <a:gd name="connsiteX2141" fmla="*/ 4615287 w 9410131"/>
              <a:gd name="connsiteY2141" fmla="*/ 1135 h 174648"/>
              <a:gd name="connsiteX2142" fmla="*/ 4605549 w 9410131"/>
              <a:gd name="connsiteY2142" fmla="*/ 23044 h 174648"/>
              <a:gd name="connsiteX2143" fmla="*/ 4587253 w 9410131"/>
              <a:gd name="connsiteY2143" fmla="*/ 33907 h 174648"/>
              <a:gd name="connsiteX2144" fmla="*/ 4583640 w 9410131"/>
              <a:gd name="connsiteY2144" fmla="*/ 32781 h 174648"/>
              <a:gd name="connsiteX2145" fmla="*/ 4593378 w 9410131"/>
              <a:gd name="connsiteY2145" fmla="*/ 10872 h 174648"/>
              <a:gd name="connsiteX2146" fmla="*/ 4611674 w 9410131"/>
              <a:gd name="connsiteY2146" fmla="*/ 9 h 174648"/>
              <a:gd name="connsiteX2147" fmla="*/ 4375189 w 9410131"/>
              <a:gd name="connsiteY2147" fmla="*/ 9 h 174648"/>
              <a:gd name="connsiteX2148" fmla="*/ 4378802 w 9410131"/>
              <a:gd name="connsiteY2148" fmla="*/ 1135 h 174648"/>
              <a:gd name="connsiteX2149" fmla="*/ 4369064 w 9410131"/>
              <a:gd name="connsiteY2149" fmla="*/ 23044 h 174648"/>
              <a:gd name="connsiteX2150" fmla="*/ 4350768 w 9410131"/>
              <a:gd name="connsiteY2150" fmla="*/ 33907 h 174648"/>
              <a:gd name="connsiteX2151" fmla="*/ 4347155 w 9410131"/>
              <a:gd name="connsiteY2151" fmla="*/ 32781 h 174648"/>
              <a:gd name="connsiteX2152" fmla="*/ 4356893 w 9410131"/>
              <a:gd name="connsiteY2152" fmla="*/ 10872 h 174648"/>
              <a:gd name="connsiteX2153" fmla="*/ 4375189 w 9410131"/>
              <a:gd name="connsiteY2153" fmla="*/ 9 h 174648"/>
              <a:gd name="connsiteX2154" fmla="*/ 4138700 w 9410131"/>
              <a:gd name="connsiteY2154" fmla="*/ 9 h 174648"/>
              <a:gd name="connsiteX2155" fmla="*/ 4142313 w 9410131"/>
              <a:gd name="connsiteY2155" fmla="*/ 1135 h 174648"/>
              <a:gd name="connsiteX2156" fmla="*/ 4132575 w 9410131"/>
              <a:gd name="connsiteY2156" fmla="*/ 23044 h 174648"/>
              <a:gd name="connsiteX2157" fmla="*/ 4114279 w 9410131"/>
              <a:gd name="connsiteY2157" fmla="*/ 33907 h 174648"/>
              <a:gd name="connsiteX2158" fmla="*/ 4110666 w 9410131"/>
              <a:gd name="connsiteY2158" fmla="*/ 32781 h 174648"/>
              <a:gd name="connsiteX2159" fmla="*/ 4120404 w 9410131"/>
              <a:gd name="connsiteY2159" fmla="*/ 10872 h 174648"/>
              <a:gd name="connsiteX2160" fmla="*/ 4138700 w 9410131"/>
              <a:gd name="connsiteY2160" fmla="*/ 9 h 174648"/>
              <a:gd name="connsiteX2161" fmla="*/ 3902215 w 9410131"/>
              <a:gd name="connsiteY2161" fmla="*/ 9 h 174648"/>
              <a:gd name="connsiteX2162" fmla="*/ 3905828 w 9410131"/>
              <a:gd name="connsiteY2162" fmla="*/ 1135 h 174648"/>
              <a:gd name="connsiteX2163" fmla="*/ 3896091 w 9410131"/>
              <a:gd name="connsiteY2163" fmla="*/ 23044 h 174648"/>
              <a:gd name="connsiteX2164" fmla="*/ 3877794 w 9410131"/>
              <a:gd name="connsiteY2164" fmla="*/ 33907 h 174648"/>
              <a:gd name="connsiteX2165" fmla="*/ 3874182 w 9410131"/>
              <a:gd name="connsiteY2165" fmla="*/ 32781 h 174648"/>
              <a:gd name="connsiteX2166" fmla="*/ 3883919 w 9410131"/>
              <a:gd name="connsiteY2166" fmla="*/ 10872 h 174648"/>
              <a:gd name="connsiteX2167" fmla="*/ 3902215 w 9410131"/>
              <a:gd name="connsiteY2167" fmla="*/ 9 h 174648"/>
              <a:gd name="connsiteX2168" fmla="*/ 3665726 w 9410131"/>
              <a:gd name="connsiteY2168" fmla="*/ 9 h 174648"/>
              <a:gd name="connsiteX2169" fmla="*/ 3669338 w 9410131"/>
              <a:gd name="connsiteY2169" fmla="*/ 1135 h 174648"/>
              <a:gd name="connsiteX2170" fmla="*/ 3659601 w 9410131"/>
              <a:gd name="connsiteY2170" fmla="*/ 23044 h 174648"/>
              <a:gd name="connsiteX2171" fmla="*/ 3641304 w 9410131"/>
              <a:gd name="connsiteY2171" fmla="*/ 33907 h 174648"/>
              <a:gd name="connsiteX2172" fmla="*/ 3637692 w 9410131"/>
              <a:gd name="connsiteY2172" fmla="*/ 32781 h 174648"/>
              <a:gd name="connsiteX2173" fmla="*/ 3647429 w 9410131"/>
              <a:gd name="connsiteY2173" fmla="*/ 10872 h 174648"/>
              <a:gd name="connsiteX2174" fmla="*/ 3665726 w 9410131"/>
              <a:gd name="connsiteY2174" fmla="*/ 9 h 174648"/>
              <a:gd name="connsiteX2175" fmla="*/ 3429237 w 9410131"/>
              <a:gd name="connsiteY2175" fmla="*/ 9 h 174648"/>
              <a:gd name="connsiteX2176" fmla="*/ 3432850 w 9410131"/>
              <a:gd name="connsiteY2176" fmla="*/ 1135 h 174648"/>
              <a:gd name="connsiteX2177" fmla="*/ 3423112 w 9410131"/>
              <a:gd name="connsiteY2177" fmla="*/ 23044 h 174648"/>
              <a:gd name="connsiteX2178" fmla="*/ 3404816 w 9410131"/>
              <a:gd name="connsiteY2178" fmla="*/ 33907 h 174648"/>
              <a:gd name="connsiteX2179" fmla="*/ 3401203 w 9410131"/>
              <a:gd name="connsiteY2179" fmla="*/ 32781 h 174648"/>
              <a:gd name="connsiteX2180" fmla="*/ 3410940 w 9410131"/>
              <a:gd name="connsiteY2180" fmla="*/ 10872 h 174648"/>
              <a:gd name="connsiteX2181" fmla="*/ 3429237 w 9410131"/>
              <a:gd name="connsiteY2181" fmla="*/ 9 h 174648"/>
              <a:gd name="connsiteX2182" fmla="*/ 3192748 w 9410131"/>
              <a:gd name="connsiteY2182" fmla="*/ 9 h 174648"/>
              <a:gd name="connsiteX2183" fmla="*/ 3196360 w 9410131"/>
              <a:gd name="connsiteY2183" fmla="*/ 1135 h 174648"/>
              <a:gd name="connsiteX2184" fmla="*/ 3186623 w 9410131"/>
              <a:gd name="connsiteY2184" fmla="*/ 23044 h 174648"/>
              <a:gd name="connsiteX2185" fmla="*/ 3168326 w 9410131"/>
              <a:gd name="connsiteY2185" fmla="*/ 33907 h 174648"/>
              <a:gd name="connsiteX2186" fmla="*/ 3164714 w 9410131"/>
              <a:gd name="connsiteY2186" fmla="*/ 32781 h 174648"/>
              <a:gd name="connsiteX2187" fmla="*/ 3174451 w 9410131"/>
              <a:gd name="connsiteY2187" fmla="*/ 10872 h 174648"/>
              <a:gd name="connsiteX2188" fmla="*/ 3192748 w 9410131"/>
              <a:gd name="connsiteY2188" fmla="*/ 9 h 174648"/>
              <a:gd name="connsiteX2189" fmla="*/ 2956258 w 9410131"/>
              <a:gd name="connsiteY2189" fmla="*/ 9 h 174648"/>
              <a:gd name="connsiteX2190" fmla="*/ 2959871 w 9410131"/>
              <a:gd name="connsiteY2190" fmla="*/ 1135 h 174648"/>
              <a:gd name="connsiteX2191" fmla="*/ 2950133 w 9410131"/>
              <a:gd name="connsiteY2191" fmla="*/ 23044 h 174648"/>
              <a:gd name="connsiteX2192" fmla="*/ 2931836 w 9410131"/>
              <a:gd name="connsiteY2192" fmla="*/ 33907 h 174648"/>
              <a:gd name="connsiteX2193" fmla="*/ 2928225 w 9410131"/>
              <a:gd name="connsiteY2193" fmla="*/ 32781 h 174648"/>
              <a:gd name="connsiteX2194" fmla="*/ 2937961 w 9410131"/>
              <a:gd name="connsiteY2194" fmla="*/ 10872 h 174648"/>
              <a:gd name="connsiteX2195" fmla="*/ 2956258 w 9410131"/>
              <a:gd name="connsiteY2195" fmla="*/ 9 h 174648"/>
              <a:gd name="connsiteX2196" fmla="*/ 2719770 w 9410131"/>
              <a:gd name="connsiteY2196" fmla="*/ 9 h 174648"/>
              <a:gd name="connsiteX2197" fmla="*/ 2723382 w 9410131"/>
              <a:gd name="connsiteY2197" fmla="*/ 1135 h 174648"/>
              <a:gd name="connsiteX2198" fmla="*/ 2713644 w 9410131"/>
              <a:gd name="connsiteY2198" fmla="*/ 23044 h 174648"/>
              <a:gd name="connsiteX2199" fmla="*/ 2695347 w 9410131"/>
              <a:gd name="connsiteY2199" fmla="*/ 33907 h 174648"/>
              <a:gd name="connsiteX2200" fmla="*/ 2691735 w 9410131"/>
              <a:gd name="connsiteY2200" fmla="*/ 32781 h 174648"/>
              <a:gd name="connsiteX2201" fmla="*/ 2701473 w 9410131"/>
              <a:gd name="connsiteY2201" fmla="*/ 10872 h 174648"/>
              <a:gd name="connsiteX2202" fmla="*/ 2719770 w 9410131"/>
              <a:gd name="connsiteY2202" fmla="*/ 9 h 174648"/>
              <a:gd name="connsiteX2203" fmla="*/ 2483280 w 9410131"/>
              <a:gd name="connsiteY2203" fmla="*/ 9 h 174648"/>
              <a:gd name="connsiteX2204" fmla="*/ 2486892 w 9410131"/>
              <a:gd name="connsiteY2204" fmla="*/ 1135 h 174648"/>
              <a:gd name="connsiteX2205" fmla="*/ 2477155 w 9410131"/>
              <a:gd name="connsiteY2205" fmla="*/ 23044 h 174648"/>
              <a:gd name="connsiteX2206" fmla="*/ 2458858 w 9410131"/>
              <a:gd name="connsiteY2206" fmla="*/ 33907 h 174648"/>
              <a:gd name="connsiteX2207" fmla="*/ 2455246 w 9410131"/>
              <a:gd name="connsiteY2207" fmla="*/ 32781 h 174648"/>
              <a:gd name="connsiteX2208" fmla="*/ 2464983 w 9410131"/>
              <a:gd name="connsiteY2208" fmla="*/ 10872 h 174648"/>
              <a:gd name="connsiteX2209" fmla="*/ 2483280 w 9410131"/>
              <a:gd name="connsiteY2209" fmla="*/ 9 h 174648"/>
              <a:gd name="connsiteX2210" fmla="*/ 2246793 w 9410131"/>
              <a:gd name="connsiteY2210" fmla="*/ 9 h 174648"/>
              <a:gd name="connsiteX2211" fmla="*/ 2250405 w 9410131"/>
              <a:gd name="connsiteY2211" fmla="*/ 1135 h 174648"/>
              <a:gd name="connsiteX2212" fmla="*/ 2240668 w 9410131"/>
              <a:gd name="connsiteY2212" fmla="*/ 23044 h 174648"/>
              <a:gd name="connsiteX2213" fmla="*/ 2222371 w 9410131"/>
              <a:gd name="connsiteY2213" fmla="*/ 33907 h 174648"/>
              <a:gd name="connsiteX2214" fmla="*/ 2218758 w 9410131"/>
              <a:gd name="connsiteY2214" fmla="*/ 32781 h 174648"/>
              <a:gd name="connsiteX2215" fmla="*/ 2228496 w 9410131"/>
              <a:gd name="connsiteY2215" fmla="*/ 10872 h 174648"/>
              <a:gd name="connsiteX2216" fmla="*/ 2246793 w 9410131"/>
              <a:gd name="connsiteY2216" fmla="*/ 9 h 174648"/>
              <a:gd name="connsiteX2217" fmla="*/ 2010303 w 9410131"/>
              <a:gd name="connsiteY2217" fmla="*/ 9 h 174648"/>
              <a:gd name="connsiteX2218" fmla="*/ 2013916 w 9410131"/>
              <a:gd name="connsiteY2218" fmla="*/ 1135 h 174648"/>
              <a:gd name="connsiteX2219" fmla="*/ 2004179 w 9410131"/>
              <a:gd name="connsiteY2219" fmla="*/ 23044 h 174648"/>
              <a:gd name="connsiteX2220" fmla="*/ 1985882 w 9410131"/>
              <a:gd name="connsiteY2220" fmla="*/ 33907 h 174648"/>
              <a:gd name="connsiteX2221" fmla="*/ 1982270 w 9410131"/>
              <a:gd name="connsiteY2221" fmla="*/ 32781 h 174648"/>
              <a:gd name="connsiteX2222" fmla="*/ 1992007 w 9410131"/>
              <a:gd name="connsiteY2222" fmla="*/ 10872 h 174648"/>
              <a:gd name="connsiteX2223" fmla="*/ 2010303 w 9410131"/>
              <a:gd name="connsiteY2223" fmla="*/ 9 h 174648"/>
              <a:gd name="connsiteX2224" fmla="*/ 1773813 w 9410131"/>
              <a:gd name="connsiteY2224" fmla="*/ 9 h 174648"/>
              <a:gd name="connsiteX2225" fmla="*/ 1777427 w 9410131"/>
              <a:gd name="connsiteY2225" fmla="*/ 1135 h 174648"/>
              <a:gd name="connsiteX2226" fmla="*/ 1767689 w 9410131"/>
              <a:gd name="connsiteY2226" fmla="*/ 23044 h 174648"/>
              <a:gd name="connsiteX2227" fmla="*/ 1749392 w 9410131"/>
              <a:gd name="connsiteY2227" fmla="*/ 33907 h 174648"/>
              <a:gd name="connsiteX2228" fmla="*/ 1745779 w 9410131"/>
              <a:gd name="connsiteY2228" fmla="*/ 32781 h 174648"/>
              <a:gd name="connsiteX2229" fmla="*/ 1755517 w 9410131"/>
              <a:gd name="connsiteY2229" fmla="*/ 10872 h 174648"/>
              <a:gd name="connsiteX2230" fmla="*/ 1773813 w 9410131"/>
              <a:gd name="connsiteY2230" fmla="*/ 9 h 174648"/>
              <a:gd name="connsiteX2231" fmla="*/ 1537325 w 9410131"/>
              <a:gd name="connsiteY2231" fmla="*/ 9 h 174648"/>
              <a:gd name="connsiteX2232" fmla="*/ 1540938 w 9410131"/>
              <a:gd name="connsiteY2232" fmla="*/ 1135 h 174648"/>
              <a:gd name="connsiteX2233" fmla="*/ 1531200 w 9410131"/>
              <a:gd name="connsiteY2233" fmla="*/ 23044 h 174648"/>
              <a:gd name="connsiteX2234" fmla="*/ 1512904 w 9410131"/>
              <a:gd name="connsiteY2234" fmla="*/ 33907 h 174648"/>
              <a:gd name="connsiteX2235" fmla="*/ 1509291 w 9410131"/>
              <a:gd name="connsiteY2235" fmla="*/ 32781 h 174648"/>
              <a:gd name="connsiteX2236" fmla="*/ 1519028 w 9410131"/>
              <a:gd name="connsiteY2236" fmla="*/ 10872 h 174648"/>
              <a:gd name="connsiteX2237" fmla="*/ 1537325 w 9410131"/>
              <a:gd name="connsiteY2237" fmla="*/ 9 h 174648"/>
              <a:gd name="connsiteX2238" fmla="*/ 1300834 w 9410131"/>
              <a:gd name="connsiteY2238" fmla="*/ 9 h 174648"/>
              <a:gd name="connsiteX2239" fmla="*/ 1304446 w 9410131"/>
              <a:gd name="connsiteY2239" fmla="*/ 1135 h 174648"/>
              <a:gd name="connsiteX2240" fmla="*/ 1294709 w 9410131"/>
              <a:gd name="connsiteY2240" fmla="*/ 23044 h 174648"/>
              <a:gd name="connsiteX2241" fmla="*/ 1276412 w 9410131"/>
              <a:gd name="connsiteY2241" fmla="*/ 33907 h 174648"/>
              <a:gd name="connsiteX2242" fmla="*/ 1272800 w 9410131"/>
              <a:gd name="connsiteY2242" fmla="*/ 32781 h 174648"/>
              <a:gd name="connsiteX2243" fmla="*/ 1282538 w 9410131"/>
              <a:gd name="connsiteY2243" fmla="*/ 10872 h 174648"/>
              <a:gd name="connsiteX2244" fmla="*/ 1300834 w 9410131"/>
              <a:gd name="connsiteY2244" fmla="*/ 9 h 174648"/>
              <a:gd name="connsiteX2245" fmla="*/ 1064344 w 9410131"/>
              <a:gd name="connsiteY2245" fmla="*/ 9 h 174648"/>
              <a:gd name="connsiteX2246" fmla="*/ 1067956 w 9410131"/>
              <a:gd name="connsiteY2246" fmla="*/ 1135 h 174648"/>
              <a:gd name="connsiteX2247" fmla="*/ 1058218 w 9410131"/>
              <a:gd name="connsiteY2247" fmla="*/ 23044 h 174648"/>
              <a:gd name="connsiteX2248" fmla="*/ 1039922 w 9410131"/>
              <a:gd name="connsiteY2248" fmla="*/ 33907 h 174648"/>
              <a:gd name="connsiteX2249" fmla="*/ 1036310 w 9410131"/>
              <a:gd name="connsiteY2249" fmla="*/ 32781 h 174648"/>
              <a:gd name="connsiteX2250" fmla="*/ 1046047 w 9410131"/>
              <a:gd name="connsiteY2250" fmla="*/ 10872 h 174648"/>
              <a:gd name="connsiteX2251" fmla="*/ 1064344 w 9410131"/>
              <a:gd name="connsiteY2251" fmla="*/ 9 h 174648"/>
              <a:gd name="connsiteX2252" fmla="*/ 827855 w 9410131"/>
              <a:gd name="connsiteY2252" fmla="*/ 9 h 174648"/>
              <a:gd name="connsiteX2253" fmla="*/ 831467 w 9410131"/>
              <a:gd name="connsiteY2253" fmla="*/ 1135 h 174648"/>
              <a:gd name="connsiteX2254" fmla="*/ 821730 w 9410131"/>
              <a:gd name="connsiteY2254" fmla="*/ 23044 h 174648"/>
              <a:gd name="connsiteX2255" fmla="*/ 803433 w 9410131"/>
              <a:gd name="connsiteY2255" fmla="*/ 33907 h 174648"/>
              <a:gd name="connsiteX2256" fmla="*/ 799821 w 9410131"/>
              <a:gd name="connsiteY2256" fmla="*/ 32781 h 174648"/>
              <a:gd name="connsiteX2257" fmla="*/ 809558 w 9410131"/>
              <a:gd name="connsiteY2257" fmla="*/ 10872 h 174648"/>
              <a:gd name="connsiteX2258" fmla="*/ 827855 w 9410131"/>
              <a:gd name="connsiteY2258" fmla="*/ 9 h 174648"/>
              <a:gd name="connsiteX2259" fmla="*/ 591365 w 9410131"/>
              <a:gd name="connsiteY2259" fmla="*/ 9 h 174648"/>
              <a:gd name="connsiteX2260" fmla="*/ 594978 w 9410131"/>
              <a:gd name="connsiteY2260" fmla="*/ 1135 h 174648"/>
              <a:gd name="connsiteX2261" fmla="*/ 585240 w 9410131"/>
              <a:gd name="connsiteY2261" fmla="*/ 23044 h 174648"/>
              <a:gd name="connsiteX2262" fmla="*/ 566944 w 9410131"/>
              <a:gd name="connsiteY2262" fmla="*/ 33907 h 174648"/>
              <a:gd name="connsiteX2263" fmla="*/ 563331 w 9410131"/>
              <a:gd name="connsiteY2263" fmla="*/ 32781 h 174648"/>
              <a:gd name="connsiteX2264" fmla="*/ 573069 w 9410131"/>
              <a:gd name="connsiteY2264" fmla="*/ 10872 h 174648"/>
              <a:gd name="connsiteX2265" fmla="*/ 591365 w 9410131"/>
              <a:gd name="connsiteY2265" fmla="*/ 9 h 174648"/>
              <a:gd name="connsiteX2266" fmla="*/ 354876 w 9410131"/>
              <a:gd name="connsiteY2266" fmla="*/ 9 h 174648"/>
              <a:gd name="connsiteX2267" fmla="*/ 358488 w 9410131"/>
              <a:gd name="connsiteY2267" fmla="*/ 1135 h 174648"/>
              <a:gd name="connsiteX2268" fmla="*/ 348750 w 9410131"/>
              <a:gd name="connsiteY2268" fmla="*/ 23044 h 174648"/>
              <a:gd name="connsiteX2269" fmla="*/ 330454 w 9410131"/>
              <a:gd name="connsiteY2269" fmla="*/ 33907 h 174648"/>
              <a:gd name="connsiteX2270" fmla="*/ 326842 w 9410131"/>
              <a:gd name="connsiteY2270" fmla="*/ 32781 h 174648"/>
              <a:gd name="connsiteX2271" fmla="*/ 336579 w 9410131"/>
              <a:gd name="connsiteY2271" fmla="*/ 10872 h 174648"/>
              <a:gd name="connsiteX2272" fmla="*/ 354876 w 9410131"/>
              <a:gd name="connsiteY2272" fmla="*/ 9 h 174648"/>
              <a:gd name="connsiteX2273" fmla="*/ 118388 w 9410131"/>
              <a:gd name="connsiteY2273" fmla="*/ 9 h 174648"/>
              <a:gd name="connsiteX2274" fmla="*/ 122000 w 9410131"/>
              <a:gd name="connsiteY2274" fmla="*/ 1135 h 174648"/>
              <a:gd name="connsiteX2275" fmla="*/ 112263 w 9410131"/>
              <a:gd name="connsiteY2275" fmla="*/ 23044 h 174648"/>
              <a:gd name="connsiteX2276" fmla="*/ 93966 w 9410131"/>
              <a:gd name="connsiteY2276" fmla="*/ 33907 h 174648"/>
              <a:gd name="connsiteX2277" fmla="*/ 90354 w 9410131"/>
              <a:gd name="connsiteY2277" fmla="*/ 32781 h 174648"/>
              <a:gd name="connsiteX2278" fmla="*/ 100091 w 9410131"/>
              <a:gd name="connsiteY2278" fmla="*/ 10872 h 174648"/>
              <a:gd name="connsiteX2279" fmla="*/ 118388 w 9410131"/>
              <a:gd name="connsiteY2279" fmla="*/ 9 h 174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</a:cxnLst>
            <a:rect l="l" t="t" r="r" b="b"/>
            <a:pathLst>
              <a:path w="9410131" h="174648">
                <a:moveTo>
                  <a:pt x="9316164" y="140742"/>
                </a:moveTo>
                <a:cubicBezTo>
                  <a:pt x="9317692" y="140669"/>
                  <a:pt x="9318936" y="141027"/>
                  <a:pt x="9319776" y="141867"/>
                </a:cubicBezTo>
                <a:cubicBezTo>
                  <a:pt x="9323137" y="145228"/>
                  <a:pt x="9318777" y="155037"/>
                  <a:pt x="9310039" y="163776"/>
                </a:cubicBezTo>
                <a:cubicBezTo>
                  <a:pt x="9303484" y="170331"/>
                  <a:pt x="9296328" y="174421"/>
                  <a:pt x="9291742" y="174639"/>
                </a:cubicBezTo>
                <a:cubicBezTo>
                  <a:pt x="9290213" y="174712"/>
                  <a:pt x="9288970" y="174354"/>
                  <a:pt x="9288130" y="173514"/>
                </a:cubicBezTo>
                <a:cubicBezTo>
                  <a:pt x="9284768" y="170153"/>
                  <a:pt x="9289128" y="160343"/>
                  <a:pt x="9297867" y="151605"/>
                </a:cubicBezTo>
                <a:cubicBezTo>
                  <a:pt x="9304421" y="145050"/>
                  <a:pt x="9311577" y="140960"/>
                  <a:pt x="9316164" y="140742"/>
                </a:cubicBezTo>
                <a:close/>
                <a:moveTo>
                  <a:pt x="9079678" y="140742"/>
                </a:moveTo>
                <a:cubicBezTo>
                  <a:pt x="9081206" y="140669"/>
                  <a:pt x="9082450" y="141027"/>
                  <a:pt x="9083290" y="141867"/>
                </a:cubicBezTo>
                <a:cubicBezTo>
                  <a:pt x="9086651" y="145228"/>
                  <a:pt x="9082291" y="155037"/>
                  <a:pt x="9073553" y="163776"/>
                </a:cubicBezTo>
                <a:cubicBezTo>
                  <a:pt x="9066998" y="170331"/>
                  <a:pt x="9059842" y="174421"/>
                  <a:pt x="9055256" y="174639"/>
                </a:cubicBezTo>
                <a:cubicBezTo>
                  <a:pt x="9053727" y="174712"/>
                  <a:pt x="9052484" y="174354"/>
                  <a:pt x="9051644" y="173514"/>
                </a:cubicBezTo>
                <a:cubicBezTo>
                  <a:pt x="9048282" y="170153"/>
                  <a:pt x="9052642" y="160343"/>
                  <a:pt x="9061381" y="151605"/>
                </a:cubicBezTo>
                <a:cubicBezTo>
                  <a:pt x="9067935" y="145050"/>
                  <a:pt x="9075091" y="140960"/>
                  <a:pt x="9079678" y="140742"/>
                </a:cubicBezTo>
                <a:close/>
                <a:moveTo>
                  <a:pt x="8843190" y="140742"/>
                </a:moveTo>
                <a:cubicBezTo>
                  <a:pt x="8844718" y="140669"/>
                  <a:pt x="8845962" y="141027"/>
                  <a:pt x="8846802" y="141867"/>
                </a:cubicBezTo>
                <a:cubicBezTo>
                  <a:pt x="8850163" y="145228"/>
                  <a:pt x="8845803" y="155037"/>
                  <a:pt x="8837065" y="163776"/>
                </a:cubicBezTo>
                <a:cubicBezTo>
                  <a:pt x="8830510" y="170331"/>
                  <a:pt x="8823354" y="174421"/>
                  <a:pt x="8818768" y="174639"/>
                </a:cubicBezTo>
                <a:cubicBezTo>
                  <a:pt x="8817239" y="174712"/>
                  <a:pt x="8815996" y="174354"/>
                  <a:pt x="8815156" y="173514"/>
                </a:cubicBezTo>
                <a:cubicBezTo>
                  <a:pt x="8811794" y="170153"/>
                  <a:pt x="8816154" y="160343"/>
                  <a:pt x="8824893" y="151605"/>
                </a:cubicBezTo>
                <a:cubicBezTo>
                  <a:pt x="8831447" y="145050"/>
                  <a:pt x="8838603" y="140960"/>
                  <a:pt x="8843190" y="140742"/>
                </a:cubicBezTo>
                <a:close/>
                <a:moveTo>
                  <a:pt x="8606700" y="140742"/>
                </a:moveTo>
                <a:cubicBezTo>
                  <a:pt x="8608228" y="140669"/>
                  <a:pt x="8609472" y="141027"/>
                  <a:pt x="8610312" y="141867"/>
                </a:cubicBezTo>
                <a:cubicBezTo>
                  <a:pt x="8613673" y="145228"/>
                  <a:pt x="8609313" y="155037"/>
                  <a:pt x="8600575" y="163776"/>
                </a:cubicBezTo>
                <a:cubicBezTo>
                  <a:pt x="8594020" y="170331"/>
                  <a:pt x="8586864" y="174421"/>
                  <a:pt x="8582278" y="174639"/>
                </a:cubicBezTo>
                <a:cubicBezTo>
                  <a:pt x="8580749" y="174712"/>
                  <a:pt x="8579506" y="174354"/>
                  <a:pt x="8578666" y="173514"/>
                </a:cubicBezTo>
                <a:cubicBezTo>
                  <a:pt x="8575304" y="170153"/>
                  <a:pt x="8579664" y="160343"/>
                  <a:pt x="8588403" y="151605"/>
                </a:cubicBezTo>
                <a:cubicBezTo>
                  <a:pt x="8594957" y="145050"/>
                  <a:pt x="8602113" y="140960"/>
                  <a:pt x="8606700" y="140742"/>
                </a:cubicBezTo>
                <a:close/>
                <a:moveTo>
                  <a:pt x="8370210" y="140742"/>
                </a:moveTo>
                <a:cubicBezTo>
                  <a:pt x="8371738" y="140669"/>
                  <a:pt x="8372982" y="141027"/>
                  <a:pt x="8373822" y="141867"/>
                </a:cubicBezTo>
                <a:cubicBezTo>
                  <a:pt x="8377183" y="145228"/>
                  <a:pt x="8372823" y="155037"/>
                  <a:pt x="8364085" y="163776"/>
                </a:cubicBezTo>
                <a:cubicBezTo>
                  <a:pt x="8357530" y="170331"/>
                  <a:pt x="8350374" y="174421"/>
                  <a:pt x="8345788" y="174639"/>
                </a:cubicBezTo>
                <a:cubicBezTo>
                  <a:pt x="8344259" y="174712"/>
                  <a:pt x="8343016" y="174354"/>
                  <a:pt x="8342176" y="173514"/>
                </a:cubicBezTo>
                <a:cubicBezTo>
                  <a:pt x="8338814" y="170153"/>
                  <a:pt x="8343174" y="160343"/>
                  <a:pt x="8351913" y="151605"/>
                </a:cubicBezTo>
                <a:cubicBezTo>
                  <a:pt x="8358467" y="145050"/>
                  <a:pt x="8365623" y="140960"/>
                  <a:pt x="8370210" y="140742"/>
                </a:cubicBezTo>
                <a:close/>
                <a:moveTo>
                  <a:pt x="8133721" y="140742"/>
                </a:moveTo>
                <a:cubicBezTo>
                  <a:pt x="8135250" y="140669"/>
                  <a:pt x="8136493" y="141027"/>
                  <a:pt x="8137334" y="141867"/>
                </a:cubicBezTo>
                <a:cubicBezTo>
                  <a:pt x="8140695" y="145228"/>
                  <a:pt x="8136335" y="155037"/>
                  <a:pt x="8127596" y="163776"/>
                </a:cubicBezTo>
                <a:cubicBezTo>
                  <a:pt x="8121042" y="170331"/>
                  <a:pt x="8113886" y="174421"/>
                  <a:pt x="8109300" y="174639"/>
                </a:cubicBezTo>
                <a:cubicBezTo>
                  <a:pt x="8107771" y="174712"/>
                  <a:pt x="8106528" y="174354"/>
                  <a:pt x="8105687" y="173514"/>
                </a:cubicBezTo>
                <a:cubicBezTo>
                  <a:pt x="8102326" y="170153"/>
                  <a:pt x="8106686" y="160343"/>
                  <a:pt x="8115425" y="151605"/>
                </a:cubicBezTo>
                <a:cubicBezTo>
                  <a:pt x="8121979" y="145050"/>
                  <a:pt x="8129135" y="140960"/>
                  <a:pt x="8133721" y="140742"/>
                </a:cubicBezTo>
                <a:close/>
                <a:moveTo>
                  <a:pt x="7897231" y="140742"/>
                </a:moveTo>
                <a:cubicBezTo>
                  <a:pt x="7898760" y="140669"/>
                  <a:pt x="7900003" y="141027"/>
                  <a:pt x="7900844" y="141867"/>
                </a:cubicBezTo>
                <a:cubicBezTo>
                  <a:pt x="7904205" y="145228"/>
                  <a:pt x="7899845" y="155037"/>
                  <a:pt x="7891106" y="163776"/>
                </a:cubicBezTo>
                <a:cubicBezTo>
                  <a:pt x="7884552" y="170331"/>
                  <a:pt x="7877396" y="174421"/>
                  <a:pt x="7872810" y="174639"/>
                </a:cubicBezTo>
                <a:cubicBezTo>
                  <a:pt x="7871281" y="174712"/>
                  <a:pt x="7870038" y="174354"/>
                  <a:pt x="7869197" y="173514"/>
                </a:cubicBezTo>
                <a:cubicBezTo>
                  <a:pt x="7865836" y="170153"/>
                  <a:pt x="7870196" y="160343"/>
                  <a:pt x="7878935" y="151605"/>
                </a:cubicBezTo>
                <a:cubicBezTo>
                  <a:pt x="7885489" y="145050"/>
                  <a:pt x="7892645" y="140960"/>
                  <a:pt x="7897231" y="140742"/>
                </a:cubicBezTo>
                <a:close/>
                <a:moveTo>
                  <a:pt x="7660741" y="140742"/>
                </a:moveTo>
                <a:cubicBezTo>
                  <a:pt x="7662270" y="140669"/>
                  <a:pt x="7663513" y="141027"/>
                  <a:pt x="7664354" y="141867"/>
                </a:cubicBezTo>
                <a:cubicBezTo>
                  <a:pt x="7667715" y="145228"/>
                  <a:pt x="7663355" y="155037"/>
                  <a:pt x="7654616" y="163776"/>
                </a:cubicBezTo>
                <a:cubicBezTo>
                  <a:pt x="7648062" y="170331"/>
                  <a:pt x="7640906" y="174421"/>
                  <a:pt x="7636320" y="174639"/>
                </a:cubicBezTo>
                <a:cubicBezTo>
                  <a:pt x="7634791" y="174712"/>
                  <a:pt x="7633548" y="174354"/>
                  <a:pt x="7632707" y="173514"/>
                </a:cubicBezTo>
                <a:cubicBezTo>
                  <a:pt x="7629346" y="170153"/>
                  <a:pt x="7633706" y="160343"/>
                  <a:pt x="7642445" y="151605"/>
                </a:cubicBezTo>
                <a:cubicBezTo>
                  <a:pt x="7648999" y="145050"/>
                  <a:pt x="7656155" y="140960"/>
                  <a:pt x="7660741" y="140742"/>
                </a:cubicBezTo>
                <a:close/>
                <a:moveTo>
                  <a:pt x="7424253" y="140742"/>
                </a:moveTo>
                <a:cubicBezTo>
                  <a:pt x="7425782" y="140669"/>
                  <a:pt x="7427025" y="141027"/>
                  <a:pt x="7427866" y="141867"/>
                </a:cubicBezTo>
                <a:cubicBezTo>
                  <a:pt x="7431227" y="145228"/>
                  <a:pt x="7426867" y="155037"/>
                  <a:pt x="7418128" y="163776"/>
                </a:cubicBezTo>
                <a:cubicBezTo>
                  <a:pt x="7411574" y="170331"/>
                  <a:pt x="7404418" y="174421"/>
                  <a:pt x="7399832" y="174639"/>
                </a:cubicBezTo>
                <a:cubicBezTo>
                  <a:pt x="7398303" y="174712"/>
                  <a:pt x="7397060" y="174354"/>
                  <a:pt x="7396219" y="173514"/>
                </a:cubicBezTo>
                <a:cubicBezTo>
                  <a:pt x="7392858" y="170153"/>
                  <a:pt x="7397218" y="160343"/>
                  <a:pt x="7405957" y="151605"/>
                </a:cubicBezTo>
                <a:cubicBezTo>
                  <a:pt x="7412511" y="145050"/>
                  <a:pt x="7419667" y="140960"/>
                  <a:pt x="7424253" y="140742"/>
                </a:cubicBezTo>
                <a:close/>
                <a:moveTo>
                  <a:pt x="7187763" y="140742"/>
                </a:moveTo>
                <a:cubicBezTo>
                  <a:pt x="7189292" y="140669"/>
                  <a:pt x="7190535" y="141027"/>
                  <a:pt x="7191376" y="141867"/>
                </a:cubicBezTo>
                <a:cubicBezTo>
                  <a:pt x="7194737" y="145228"/>
                  <a:pt x="7190377" y="155037"/>
                  <a:pt x="7181638" y="163776"/>
                </a:cubicBezTo>
                <a:cubicBezTo>
                  <a:pt x="7175084" y="170331"/>
                  <a:pt x="7167928" y="174421"/>
                  <a:pt x="7163342" y="174639"/>
                </a:cubicBezTo>
                <a:cubicBezTo>
                  <a:pt x="7161813" y="174712"/>
                  <a:pt x="7160570" y="174354"/>
                  <a:pt x="7159729" y="173514"/>
                </a:cubicBezTo>
                <a:cubicBezTo>
                  <a:pt x="7156368" y="170153"/>
                  <a:pt x="7160728" y="160343"/>
                  <a:pt x="7169467" y="151605"/>
                </a:cubicBezTo>
                <a:cubicBezTo>
                  <a:pt x="7176021" y="145050"/>
                  <a:pt x="7183177" y="140960"/>
                  <a:pt x="7187763" y="140742"/>
                </a:cubicBezTo>
                <a:close/>
                <a:moveTo>
                  <a:pt x="6951274" y="140742"/>
                </a:moveTo>
                <a:cubicBezTo>
                  <a:pt x="6952803" y="140669"/>
                  <a:pt x="6954046" y="141027"/>
                  <a:pt x="6954887" y="141867"/>
                </a:cubicBezTo>
                <a:cubicBezTo>
                  <a:pt x="6958248" y="145228"/>
                  <a:pt x="6953888" y="155037"/>
                  <a:pt x="6945149" y="163776"/>
                </a:cubicBezTo>
                <a:cubicBezTo>
                  <a:pt x="6938595" y="170331"/>
                  <a:pt x="6931439" y="174421"/>
                  <a:pt x="6926853" y="174639"/>
                </a:cubicBezTo>
                <a:cubicBezTo>
                  <a:pt x="6925324" y="174712"/>
                  <a:pt x="6924081" y="174354"/>
                  <a:pt x="6923240" y="173514"/>
                </a:cubicBezTo>
                <a:cubicBezTo>
                  <a:pt x="6919879" y="170153"/>
                  <a:pt x="6924239" y="160343"/>
                  <a:pt x="6932978" y="151605"/>
                </a:cubicBezTo>
                <a:cubicBezTo>
                  <a:pt x="6939532" y="145050"/>
                  <a:pt x="6946688" y="140960"/>
                  <a:pt x="6951274" y="140742"/>
                </a:cubicBezTo>
                <a:close/>
                <a:moveTo>
                  <a:pt x="6714785" y="140742"/>
                </a:moveTo>
                <a:cubicBezTo>
                  <a:pt x="6716314" y="140669"/>
                  <a:pt x="6717557" y="141027"/>
                  <a:pt x="6718398" y="141867"/>
                </a:cubicBezTo>
                <a:cubicBezTo>
                  <a:pt x="6721759" y="145228"/>
                  <a:pt x="6717399" y="155037"/>
                  <a:pt x="6708660" y="163776"/>
                </a:cubicBezTo>
                <a:cubicBezTo>
                  <a:pt x="6702106" y="170331"/>
                  <a:pt x="6694950" y="174421"/>
                  <a:pt x="6690364" y="174639"/>
                </a:cubicBezTo>
                <a:cubicBezTo>
                  <a:pt x="6688835" y="174712"/>
                  <a:pt x="6687592" y="174354"/>
                  <a:pt x="6686751" y="173514"/>
                </a:cubicBezTo>
                <a:cubicBezTo>
                  <a:pt x="6683390" y="170153"/>
                  <a:pt x="6687750" y="160343"/>
                  <a:pt x="6696489" y="151605"/>
                </a:cubicBezTo>
                <a:cubicBezTo>
                  <a:pt x="6703043" y="145050"/>
                  <a:pt x="6710199" y="140960"/>
                  <a:pt x="6714785" y="140742"/>
                </a:cubicBezTo>
                <a:close/>
                <a:moveTo>
                  <a:pt x="6478295" y="140742"/>
                </a:moveTo>
                <a:cubicBezTo>
                  <a:pt x="6479824" y="140669"/>
                  <a:pt x="6481067" y="141027"/>
                  <a:pt x="6481908" y="141867"/>
                </a:cubicBezTo>
                <a:cubicBezTo>
                  <a:pt x="6485269" y="145228"/>
                  <a:pt x="6480909" y="155037"/>
                  <a:pt x="6472170" y="163776"/>
                </a:cubicBezTo>
                <a:cubicBezTo>
                  <a:pt x="6465616" y="170331"/>
                  <a:pt x="6458460" y="174421"/>
                  <a:pt x="6453874" y="174639"/>
                </a:cubicBezTo>
                <a:cubicBezTo>
                  <a:pt x="6452345" y="174712"/>
                  <a:pt x="6451102" y="174354"/>
                  <a:pt x="6450261" y="173514"/>
                </a:cubicBezTo>
                <a:cubicBezTo>
                  <a:pt x="6446900" y="170153"/>
                  <a:pt x="6451260" y="160343"/>
                  <a:pt x="6459999" y="151605"/>
                </a:cubicBezTo>
                <a:cubicBezTo>
                  <a:pt x="6466553" y="145050"/>
                  <a:pt x="6473709" y="140960"/>
                  <a:pt x="6478295" y="140742"/>
                </a:cubicBezTo>
                <a:close/>
                <a:moveTo>
                  <a:pt x="6241806" y="140742"/>
                </a:moveTo>
                <a:cubicBezTo>
                  <a:pt x="6243335" y="140669"/>
                  <a:pt x="6244578" y="141027"/>
                  <a:pt x="6245419" y="141867"/>
                </a:cubicBezTo>
                <a:cubicBezTo>
                  <a:pt x="6248780" y="145228"/>
                  <a:pt x="6244420" y="155037"/>
                  <a:pt x="6235681" y="163776"/>
                </a:cubicBezTo>
                <a:cubicBezTo>
                  <a:pt x="6229127" y="170331"/>
                  <a:pt x="6221971" y="174421"/>
                  <a:pt x="6217385" y="174639"/>
                </a:cubicBezTo>
                <a:cubicBezTo>
                  <a:pt x="6215856" y="174712"/>
                  <a:pt x="6214613" y="174354"/>
                  <a:pt x="6213772" y="173514"/>
                </a:cubicBezTo>
                <a:cubicBezTo>
                  <a:pt x="6210411" y="170153"/>
                  <a:pt x="6214771" y="160343"/>
                  <a:pt x="6223510" y="151605"/>
                </a:cubicBezTo>
                <a:cubicBezTo>
                  <a:pt x="6230064" y="145050"/>
                  <a:pt x="6237220" y="140960"/>
                  <a:pt x="6241806" y="140742"/>
                </a:cubicBezTo>
                <a:close/>
                <a:moveTo>
                  <a:pt x="6005316" y="140742"/>
                </a:moveTo>
                <a:cubicBezTo>
                  <a:pt x="6006845" y="140669"/>
                  <a:pt x="6008088" y="141027"/>
                  <a:pt x="6008929" y="141867"/>
                </a:cubicBezTo>
                <a:cubicBezTo>
                  <a:pt x="6012290" y="145228"/>
                  <a:pt x="6007930" y="155037"/>
                  <a:pt x="5999191" y="163776"/>
                </a:cubicBezTo>
                <a:cubicBezTo>
                  <a:pt x="5992637" y="170331"/>
                  <a:pt x="5985481" y="174421"/>
                  <a:pt x="5980895" y="174639"/>
                </a:cubicBezTo>
                <a:cubicBezTo>
                  <a:pt x="5979366" y="174712"/>
                  <a:pt x="5978123" y="174354"/>
                  <a:pt x="5977282" y="173514"/>
                </a:cubicBezTo>
                <a:cubicBezTo>
                  <a:pt x="5973921" y="170153"/>
                  <a:pt x="5978281" y="160343"/>
                  <a:pt x="5987020" y="151605"/>
                </a:cubicBezTo>
                <a:cubicBezTo>
                  <a:pt x="5993574" y="145050"/>
                  <a:pt x="6000730" y="140960"/>
                  <a:pt x="6005316" y="140742"/>
                </a:cubicBezTo>
                <a:close/>
                <a:moveTo>
                  <a:pt x="5768827" y="140742"/>
                </a:moveTo>
                <a:cubicBezTo>
                  <a:pt x="5770356" y="140669"/>
                  <a:pt x="5771599" y="141027"/>
                  <a:pt x="5772440" y="141867"/>
                </a:cubicBezTo>
                <a:cubicBezTo>
                  <a:pt x="5775801" y="145228"/>
                  <a:pt x="5771441" y="155037"/>
                  <a:pt x="5762702" y="163776"/>
                </a:cubicBezTo>
                <a:cubicBezTo>
                  <a:pt x="5756148" y="170331"/>
                  <a:pt x="5748992" y="174421"/>
                  <a:pt x="5744406" y="174639"/>
                </a:cubicBezTo>
                <a:cubicBezTo>
                  <a:pt x="5742877" y="174712"/>
                  <a:pt x="5741634" y="174354"/>
                  <a:pt x="5740793" y="173514"/>
                </a:cubicBezTo>
                <a:cubicBezTo>
                  <a:pt x="5737432" y="170153"/>
                  <a:pt x="5741792" y="160343"/>
                  <a:pt x="5750531" y="151605"/>
                </a:cubicBezTo>
                <a:cubicBezTo>
                  <a:pt x="5757085" y="145050"/>
                  <a:pt x="5764241" y="140960"/>
                  <a:pt x="5768827" y="140742"/>
                </a:cubicBezTo>
                <a:close/>
                <a:moveTo>
                  <a:pt x="5532338" y="140742"/>
                </a:moveTo>
                <a:cubicBezTo>
                  <a:pt x="5533867" y="140669"/>
                  <a:pt x="5535110" y="141027"/>
                  <a:pt x="5535951" y="141867"/>
                </a:cubicBezTo>
                <a:cubicBezTo>
                  <a:pt x="5539312" y="145228"/>
                  <a:pt x="5534952" y="155037"/>
                  <a:pt x="5526213" y="163776"/>
                </a:cubicBezTo>
                <a:cubicBezTo>
                  <a:pt x="5519659" y="170331"/>
                  <a:pt x="5512503" y="174421"/>
                  <a:pt x="5507917" y="174639"/>
                </a:cubicBezTo>
                <a:cubicBezTo>
                  <a:pt x="5506388" y="174712"/>
                  <a:pt x="5505145" y="174354"/>
                  <a:pt x="5504304" y="173514"/>
                </a:cubicBezTo>
                <a:cubicBezTo>
                  <a:pt x="5500943" y="170153"/>
                  <a:pt x="5505303" y="160343"/>
                  <a:pt x="5514042" y="151605"/>
                </a:cubicBezTo>
                <a:cubicBezTo>
                  <a:pt x="5520596" y="145050"/>
                  <a:pt x="5527752" y="140960"/>
                  <a:pt x="5532338" y="140742"/>
                </a:cubicBezTo>
                <a:close/>
                <a:moveTo>
                  <a:pt x="5295848" y="140742"/>
                </a:moveTo>
                <a:cubicBezTo>
                  <a:pt x="5297377" y="140669"/>
                  <a:pt x="5298620" y="141027"/>
                  <a:pt x="5299461" y="141867"/>
                </a:cubicBezTo>
                <a:cubicBezTo>
                  <a:pt x="5302822" y="145228"/>
                  <a:pt x="5298462" y="155037"/>
                  <a:pt x="5289723" y="163776"/>
                </a:cubicBezTo>
                <a:cubicBezTo>
                  <a:pt x="5283169" y="170331"/>
                  <a:pt x="5276013" y="174421"/>
                  <a:pt x="5271427" y="174639"/>
                </a:cubicBezTo>
                <a:cubicBezTo>
                  <a:pt x="5269898" y="174712"/>
                  <a:pt x="5268655" y="174354"/>
                  <a:pt x="5267814" y="173514"/>
                </a:cubicBezTo>
                <a:cubicBezTo>
                  <a:pt x="5264453" y="170153"/>
                  <a:pt x="5268813" y="160343"/>
                  <a:pt x="5277552" y="151605"/>
                </a:cubicBezTo>
                <a:cubicBezTo>
                  <a:pt x="5284106" y="145050"/>
                  <a:pt x="5291262" y="140960"/>
                  <a:pt x="5295848" y="140742"/>
                </a:cubicBezTo>
                <a:close/>
                <a:moveTo>
                  <a:pt x="5059359" y="140742"/>
                </a:moveTo>
                <a:cubicBezTo>
                  <a:pt x="5060888" y="140669"/>
                  <a:pt x="5062131" y="141027"/>
                  <a:pt x="5062972" y="141867"/>
                </a:cubicBezTo>
                <a:cubicBezTo>
                  <a:pt x="5066333" y="145228"/>
                  <a:pt x="5061973" y="155037"/>
                  <a:pt x="5053234" y="163776"/>
                </a:cubicBezTo>
                <a:cubicBezTo>
                  <a:pt x="5046680" y="170331"/>
                  <a:pt x="5039524" y="174421"/>
                  <a:pt x="5034938" y="174639"/>
                </a:cubicBezTo>
                <a:cubicBezTo>
                  <a:pt x="5033409" y="174712"/>
                  <a:pt x="5032166" y="174354"/>
                  <a:pt x="5031325" y="173514"/>
                </a:cubicBezTo>
                <a:cubicBezTo>
                  <a:pt x="5027964" y="170153"/>
                  <a:pt x="5032324" y="160343"/>
                  <a:pt x="5041063" y="151605"/>
                </a:cubicBezTo>
                <a:cubicBezTo>
                  <a:pt x="5047617" y="145050"/>
                  <a:pt x="5054773" y="140960"/>
                  <a:pt x="5059359" y="140742"/>
                </a:cubicBezTo>
                <a:close/>
                <a:moveTo>
                  <a:pt x="4822870" y="140742"/>
                </a:moveTo>
                <a:cubicBezTo>
                  <a:pt x="4824399" y="140669"/>
                  <a:pt x="4825642" y="141027"/>
                  <a:pt x="4826483" y="141867"/>
                </a:cubicBezTo>
                <a:cubicBezTo>
                  <a:pt x="4829844" y="145228"/>
                  <a:pt x="4825484" y="155037"/>
                  <a:pt x="4816745" y="163776"/>
                </a:cubicBezTo>
                <a:cubicBezTo>
                  <a:pt x="4810191" y="170331"/>
                  <a:pt x="4803035" y="174421"/>
                  <a:pt x="4798449" y="174639"/>
                </a:cubicBezTo>
                <a:cubicBezTo>
                  <a:pt x="4796920" y="174712"/>
                  <a:pt x="4795677" y="174354"/>
                  <a:pt x="4794836" y="173514"/>
                </a:cubicBezTo>
                <a:cubicBezTo>
                  <a:pt x="4791475" y="170153"/>
                  <a:pt x="4795835" y="160343"/>
                  <a:pt x="4804574" y="151605"/>
                </a:cubicBezTo>
                <a:cubicBezTo>
                  <a:pt x="4811128" y="145050"/>
                  <a:pt x="4818284" y="140960"/>
                  <a:pt x="4822870" y="140742"/>
                </a:cubicBezTo>
                <a:close/>
                <a:moveTo>
                  <a:pt x="4573965" y="140742"/>
                </a:moveTo>
                <a:cubicBezTo>
                  <a:pt x="4575494" y="140669"/>
                  <a:pt x="4576737" y="141027"/>
                  <a:pt x="4577578" y="141867"/>
                </a:cubicBezTo>
                <a:cubicBezTo>
                  <a:pt x="4580939" y="145228"/>
                  <a:pt x="4576579" y="155037"/>
                  <a:pt x="4567840" y="163776"/>
                </a:cubicBezTo>
                <a:cubicBezTo>
                  <a:pt x="4561286" y="170331"/>
                  <a:pt x="4554130" y="174421"/>
                  <a:pt x="4549544" y="174639"/>
                </a:cubicBezTo>
                <a:cubicBezTo>
                  <a:pt x="4548015" y="174712"/>
                  <a:pt x="4546772" y="174354"/>
                  <a:pt x="4545931" y="173514"/>
                </a:cubicBezTo>
                <a:cubicBezTo>
                  <a:pt x="4542570" y="170153"/>
                  <a:pt x="4546930" y="160343"/>
                  <a:pt x="4555669" y="151605"/>
                </a:cubicBezTo>
                <a:cubicBezTo>
                  <a:pt x="4562223" y="145050"/>
                  <a:pt x="4569379" y="140960"/>
                  <a:pt x="4573965" y="140742"/>
                </a:cubicBezTo>
                <a:close/>
                <a:moveTo>
                  <a:pt x="4337480" y="140742"/>
                </a:moveTo>
                <a:cubicBezTo>
                  <a:pt x="4339009" y="140669"/>
                  <a:pt x="4340252" y="141027"/>
                  <a:pt x="4341093" y="141867"/>
                </a:cubicBezTo>
                <a:cubicBezTo>
                  <a:pt x="4344454" y="145228"/>
                  <a:pt x="4340094" y="155037"/>
                  <a:pt x="4331355" y="163776"/>
                </a:cubicBezTo>
                <a:cubicBezTo>
                  <a:pt x="4324801" y="170331"/>
                  <a:pt x="4317645" y="174421"/>
                  <a:pt x="4313059" y="174639"/>
                </a:cubicBezTo>
                <a:cubicBezTo>
                  <a:pt x="4311530" y="174712"/>
                  <a:pt x="4310287" y="174354"/>
                  <a:pt x="4309446" y="173514"/>
                </a:cubicBezTo>
                <a:cubicBezTo>
                  <a:pt x="4306085" y="170153"/>
                  <a:pt x="4310445" y="160343"/>
                  <a:pt x="4319184" y="151605"/>
                </a:cubicBezTo>
                <a:cubicBezTo>
                  <a:pt x="4325738" y="145050"/>
                  <a:pt x="4332894" y="140960"/>
                  <a:pt x="4337480" y="140742"/>
                </a:cubicBezTo>
                <a:close/>
                <a:moveTo>
                  <a:pt x="4100991" y="140742"/>
                </a:moveTo>
                <a:cubicBezTo>
                  <a:pt x="4102520" y="140669"/>
                  <a:pt x="4103763" y="141027"/>
                  <a:pt x="4104604" y="141867"/>
                </a:cubicBezTo>
                <a:cubicBezTo>
                  <a:pt x="4107965" y="145228"/>
                  <a:pt x="4103605" y="155037"/>
                  <a:pt x="4094866" y="163776"/>
                </a:cubicBezTo>
                <a:cubicBezTo>
                  <a:pt x="4088312" y="170331"/>
                  <a:pt x="4081156" y="174421"/>
                  <a:pt x="4076570" y="174639"/>
                </a:cubicBezTo>
                <a:cubicBezTo>
                  <a:pt x="4075041" y="174712"/>
                  <a:pt x="4073798" y="174354"/>
                  <a:pt x="4072957" y="173514"/>
                </a:cubicBezTo>
                <a:cubicBezTo>
                  <a:pt x="4069596" y="170153"/>
                  <a:pt x="4073956" y="160343"/>
                  <a:pt x="4082695" y="151605"/>
                </a:cubicBezTo>
                <a:cubicBezTo>
                  <a:pt x="4089249" y="145050"/>
                  <a:pt x="4096405" y="140960"/>
                  <a:pt x="4100991" y="140742"/>
                </a:cubicBezTo>
                <a:close/>
                <a:moveTo>
                  <a:pt x="3864507" y="140742"/>
                </a:moveTo>
                <a:cubicBezTo>
                  <a:pt x="3866036" y="140669"/>
                  <a:pt x="3867279" y="141027"/>
                  <a:pt x="3868119" y="141867"/>
                </a:cubicBezTo>
                <a:cubicBezTo>
                  <a:pt x="3871480" y="145228"/>
                  <a:pt x="3867121" y="155037"/>
                  <a:pt x="3858382" y="163776"/>
                </a:cubicBezTo>
                <a:cubicBezTo>
                  <a:pt x="3851828" y="170331"/>
                  <a:pt x="3844671" y="174421"/>
                  <a:pt x="3840085" y="174639"/>
                </a:cubicBezTo>
                <a:cubicBezTo>
                  <a:pt x="3838556" y="174712"/>
                  <a:pt x="3837313" y="174354"/>
                  <a:pt x="3836473" y="173514"/>
                </a:cubicBezTo>
                <a:cubicBezTo>
                  <a:pt x="3833111" y="170153"/>
                  <a:pt x="3837471" y="160343"/>
                  <a:pt x="3846210" y="151605"/>
                </a:cubicBezTo>
                <a:cubicBezTo>
                  <a:pt x="3852764" y="145050"/>
                  <a:pt x="3859920" y="140960"/>
                  <a:pt x="3864507" y="140742"/>
                </a:cubicBezTo>
                <a:close/>
                <a:moveTo>
                  <a:pt x="3628017" y="140742"/>
                </a:moveTo>
                <a:cubicBezTo>
                  <a:pt x="3629546" y="140669"/>
                  <a:pt x="3630789" y="141027"/>
                  <a:pt x="3631630" y="141867"/>
                </a:cubicBezTo>
                <a:cubicBezTo>
                  <a:pt x="3634991" y="145228"/>
                  <a:pt x="3630631" y="155037"/>
                  <a:pt x="3621892" y="163776"/>
                </a:cubicBezTo>
                <a:cubicBezTo>
                  <a:pt x="3615338" y="170331"/>
                  <a:pt x="3608182" y="174421"/>
                  <a:pt x="3603596" y="174639"/>
                </a:cubicBezTo>
                <a:cubicBezTo>
                  <a:pt x="3602066" y="174712"/>
                  <a:pt x="3600823" y="174354"/>
                  <a:pt x="3599983" y="173514"/>
                </a:cubicBezTo>
                <a:cubicBezTo>
                  <a:pt x="3596622" y="170153"/>
                  <a:pt x="3600982" y="160343"/>
                  <a:pt x="3609720" y="151605"/>
                </a:cubicBezTo>
                <a:cubicBezTo>
                  <a:pt x="3616275" y="145050"/>
                  <a:pt x="3623430" y="140960"/>
                  <a:pt x="3628017" y="140742"/>
                </a:cubicBezTo>
                <a:close/>
                <a:moveTo>
                  <a:pt x="3391528" y="140742"/>
                </a:moveTo>
                <a:cubicBezTo>
                  <a:pt x="3393057" y="140669"/>
                  <a:pt x="3394300" y="141027"/>
                  <a:pt x="3395141" y="141867"/>
                </a:cubicBezTo>
                <a:cubicBezTo>
                  <a:pt x="3398502" y="145228"/>
                  <a:pt x="3394142" y="155037"/>
                  <a:pt x="3385404" y="163776"/>
                </a:cubicBezTo>
                <a:cubicBezTo>
                  <a:pt x="3378849" y="170331"/>
                  <a:pt x="3371693" y="174421"/>
                  <a:pt x="3367107" y="174639"/>
                </a:cubicBezTo>
                <a:cubicBezTo>
                  <a:pt x="3365578" y="174712"/>
                  <a:pt x="3364334" y="174354"/>
                  <a:pt x="3363494" y="173514"/>
                </a:cubicBezTo>
                <a:cubicBezTo>
                  <a:pt x="3360133" y="170153"/>
                  <a:pt x="3364493" y="160343"/>
                  <a:pt x="3373232" y="151605"/>
                </a:cubicBezTo>
                <a:cubicBezTo>
                  <a:pt x="3379786" y="145050"/>
                  <a:pt x="3386941" y="140960"/>
                  <a:pt x="3391528" y="140742"/>
                </a:cubicBezTo>
                <a:close/>
                <a:moveTo>
                  <a:pt x="3155039" y="140742"/>
                </a:moveTo>
                <a:cubicBezTo>
                  <a:pt x="3156568" y="140669"/>
                  <a:pt x="3157812" y="141027"/>
                  <a:pt x="3158652" y="141867"/>
                </a:cubicBezTo>
                <a:cubicBezTo>
                  <a:pt x="3162013" y="145228"/>
                  <a:pt x="3157653" y="155037"/>
                  <a:pt x="3148914" y="163776"/>
                </a:cubicBezTo>
                <a:cubicBezTo>
                  <a:pt x="3142361" y="170331"/>
                  <a:pt x="3135204" y="174421"/>
                  <a:pt x="3130618" y="174639"/>
                </a:cubicBezTo>
                <a:cubicBezTo>
                  <a:pt x="3129089" y="174712"/>
                  <a:pt x="3127846" y="174354"/>
                  <a:pt x="3127006" y="173514"/>
                </a:cubicBezTo>
                <a:cubicBezTo>
                  <a:pt x="3123644" y="170153"/>
                  <a:pt x="3128004" y="160343"/>
                  <a:pt x="3136742" y="151605"/>
                </a:cubicBezTo>
                <a:cubicBezTo>
                  <a:pt x="3143297" y="145050"/>
                  <a:pt x="3150452" y="140960"/>
                  <a:pt x="3155039" y="140742"/>
                </a:cubicBezTo>
                <a:close/>
                <a:moveTo>
                  <a:pt x="2918550" y="140742"/>
                </a:moveTo>
                <a:cubicBezTo>
                  <a:pt x="2920078" y="140669"/>
                  <a:pt x="2921322" y="141027"/>
                  <a:pt x="2922161" y="141867"/>
                </a:cubicBezTo>
                <a:cubicBezTo>
                  <a:pt x="2925524" y="145228"/>
                  <a:pt x="2921164" y="155037"/>
                  <a:pt x="2912425" y="163776"/>
                </a:cubicBezTo>
                <a:cubicBezTo>
                  <a:pt x="2905870" y="170331"/>
                  <a:pt x="2898714" y="174421"/>
                  <a:pt x="2894127" y="174639"/>
                </a:cubicBezTo>
                <a:cubicBezTo>
                  <a:pt x="2892599" y="174712"/>
                  <a:pt x="2891356" y="174354"/>
                  <a:pt x="2890515" y="173514"/>
                </a:cubicBezTo>
                <a:cubicBezTo>
                  <a:pt x="2887154" y="170153"/>
                  <a:pt x="2891514" y="160343"/>
                  <a:pt x="2900252" y="151605"/>
                </a:cubicBezTo>
                <a:cubicBezTo>
                  <a:pt x="2906807" y="145050"/>
                  <a:pt x="2913963" y="140960"/>
                  <a:pt x="2918550" y="140742"/>
                </a:cubicBezTo>
                <a:close/>
                <a:moveTo>
                  <a:pt x="2682060" y="140742"/>
                </a:moveTo>
                <a:cubicBezTo>
                  <a:pt x="2683589" y="140669"/>
                  <a:pt x="2684832" y="141027"/>
                  <a:pt x="2685673" y="141867"/>
                </a:cubicBezTo>
                <a:cubicBezTo>
                  <a:pt x="2689034" y="145228"/>
                  <a:pt x="2684675" y="155037"/>
                  <a:pt x="2675936" y="163776"/>
                </a:cubicBezTo>
                <a:cubicBezTo>
                  <a:pt x="2669381" y="170331"/>
                  <a:pt x="2662225" y="174421"/>
                  <a:pt x="2657639" y="174639"/>
                </a:cubicBezTo>
                <a:cubicBezTo>
                  <a:pt x="2656110" y="174712"/>
                  <a:pt x="2654867" y="174354"/>
                  <a:pt x="2654026" y="173514"/>
                </a:cubicBezTo>
                <a:cubicBezTo>
                  <a:pt x="2650665" y="170153"/>
                  <a:pt x="2655025" y="160343"/>
                  <a:pt x="2663763" y="151605"/>
                </a:cubicBezTo>
                <a:cubicBezTo>
                  <a:pt x="2670318" y="145050"/>
                  <a:pt x="2677474" y="140960"/>
                  <a:pt x="2682060" y="140742"/>
                </a:cubicBezTo>
                <a:close/>
                <a:moveTo>
                  <a:pt x="2445571" y="140742"/>
                </a:moveTo>
                <a:cubicBezTo>
                  <a:pt x="2447100" y="140669"/>
                  <a:pt x="2448343" y="141027"/>
                  <a:pt x="2449184" y="141867"/>
                </a:cubicBezTo>
                <a:cubicBezTo>
                  <a:pt x="2452545" y="145228"/>
                  <a:pt x="2448185" y="155037"/>
                  <a:pt x="2439446" y="163776"/>
                </a:cubicBezTo>
                <a:cubicBezTo>
                  <a:pt x="2432892" y="170331"/>
                  <a:pt x="2425736" y="174421"/>
                  <a:pt x="2421150" y="174639"/>
                </a:cubicBezTo>
                <a:cubicBezTo>
                  <a:pt x="2419621" y="174712"/>
                  <a:pt x="2418378" y="174354"/>
                  <a:pt x="2417537" y="173514"/>
                </a:cubicBezTo>
                <a:cubicBezTo>
                  <a:pt x="2414176" y="170153"/>
                  <a:pt x="2418536" y="160343"/>
                  <a:pt x="2427274" y="151605"/>
                </a:cubicBezTo>
                <a:cubicBezTo>
                  <a:pt x="2433829" y="145050"/>
                  <a:pt x="2440985" y="140960"/>
                  <a:pt x="2445571" y="140742"/>
                </a:cubicBezTo>
                <a:close/>
                <a:moveTo>
                  <a:pt x="2209084" y="140742"/>
                </a:moveTo>
                <a:cubicBezTo>
                  <a:pt x="2210613" y="140669"/>
                  <a:pt x="2211856" y="141027"/>
                  <a:pt x="2212696" y="141867"/>
                </a:cubicBezTo>
                <a:cubicBezTo>
                  <a:pt x="2216058" y="145228"/>
                  <a:pt x="2211698" y="155037"/>
                  <a:pt x="2202959" y="163776"/>
                </a:cubicBezTo>
                <a:cubicBezTo>
                  <a:pt x="2196405" y="170331"/>
                  <a:pt x="2189249" y="174421"/>
                  <a:pt x="2184663" y="174639"/>
                </a:cubicBezTo>
                <a:cubicBezTo>
                  <a:pt x="2183133" y="174712"/>
                  <a:pt x="2181890" y="174354"/>
                  <a:pt x="2181050" y="173514"/>
                </a:cubicBezTo>
                <a:cubicBezTo>
                  <a:pt x="2177689" y="170153"/>
                  <a:pt x="2182049" y="160343"/>
                  <a:pt x="2190787" y="151605"/>
                </a:cubicBezTo>
                <a:cubicBezTo>
                  <a:pt x="2197341" y="145050"/>
                  <a:pt x="2204498" y="140960"/>
                  <a:pt x="2209084" y="140742"/>
                </a:cubicBezTo>
                <a:close/>
                <a:moveTo>
                  <a:pt x="1972595" y="140742"/>
                </a:moveTo>
                <a:cubicBezTo>
                  <a:pt x="1974124" y="140669"/>
                  <a:pt x="1975367" y="141027"/>
                  <a:pt x="1976207" y="141867"/>
                </a:cubicBezTo>
                <a:cubicBezTo>
                  <a:pt x="1979569" y="145228"/>
                  <a:pt x="1975209" y="155037"/>
                  <a:pt x="1966470" y="163776"/>
                </a:cubicBezTo>
                <a:cubicBezTo>
                  <a:pt x="1959916" y="170331"/>
                  <a:pt x="1952760" y="174421"/>
                  <a:pt x="1948174" y="174639"/>
                </a:cubicBezTo>
                <a:cubicBezTo>
                  <a:pt x="1946644" y="174712"/>
                  <a:pt x="1945401" y="174354"/>
                  <a:pt x="1944561" y="173514"/>
                </a:cubicBezTo>
                <a:cubicBezTo>
                  <a:pt x="1941199" y="170153"/>
                  <a:pt x="1945560" y="160343"/>
                  <a:pt x="1954298" y="151605"/>
                </a:cubicBezTo>
                <a:cubicBezTo>
                  <a:pt x="1960853" y="145050"/>
                  <a:pt x="1968008" y="140960"/>
                  <a:pt x="1972595" y="140742"/>
                </a:cubicBezTo>
                <a:close/>
                <a:moveTo>
                  <a:pt x="1736105" y="140742"/>
                </a:moveTo>
                <a:cubicBezTo>
                  <a:pt x="1737634" y="140669"/>
                  <a:pt x="1738876" y="141027"/>
                  <a:pt x="1739717" y="141867"/>
                </a:cubicBezTo>
                <a:cubicBezTo>
                  <a:pt x="1743078" y="145228"/>
                  <a:pt x="1738718" y="155037"/>
                  <a:pt x="1729980" y="163776"/>
                </a:cubicBezTo>
                <a:cubicBezTo>
                  <a:pt x="1723426" y="170331"/>
                  <a:pt x="1716269" y="174421"/>
                  <a:pt x="1711683" y="174639"/>
                </a:cubicBezTo>
                <a:cubicBezTo>
                  <a:pt x="1710154" y="174712"/>
                  <a:pt x="1708911" y="174354"/>
                  <a:pt x="1708071" y="173514"/>
                </a:cubicBezTo>
                <a:cubicBezTo>
                  <a:pt x="1704709" y="170153"/>
                  <a:pt x="1709069" y="160343"/>
                  <a:pt x="1717808" y="151605"/>
                </a:cubicBezTo>
                <a:cubicBezTo>
                  <a:pt x="1724362" y="145050"/>
                  <a:pt x="1731518" y="140960"/>
                  <a:pt x="1736105" y="140742"/>
                </a:cubicBezTo>
                <a:close/>
                <a:moveTo>
                  <a:pt x="1499616" y="140742"/>
                </a:moveTo>
                <a:cubicBezTo>
                  <a:pt x="1501145" y="140669"/>
                  <a:pt x="1502388" y="141027"/>
                  <a:pt x="1503228" y="141867"/>
                </a:cubicBezTo>
                <a:cubicBezTo>
                  <a:pt x="1506589" y="145228"/>
                  <a:pt x="1502229" y="155037"/>
                  <a:pt x="1493491" y="163776"/>
                </a:cubicBezTo>
                <a:cubicBezTo>
                  <a:pt x="1486937" y="170331"/>
                  <a:pt x="1479781" y="174421"/>
                  <a:pt x="1475194" y="174639"/>
                </a:cubicBezTo>
                <a:cubicBezTo>
                  <a:pt x="1473666" y="174712"/>
                  <a:pt x="1472422" y="174354"/>
                  <a:pt x="1471582" y="173514"/>
                </a:cubicBezTo>
                <a:cubicBezTo>
                  <a:pt x="1468220" y="170153"/>
                  <a:pt x="1472580" y="160343"/>
                  <a:pt x="1481320" y="151605"/>
                </a:cubicBezTo>
                <a:cubicBezTo>
                  <a:pt x="1487874" y="145050"/>
                  <a:pt x="1495029" y="140960"/>
                  <a:pt x="1499616" y="140742"/>
                </a:cubicBezTo>
                <a:close/>
                <a:moveTo>
                  <a:pt x="1263125" y="140742"/>
                </a:moveTo>
                <a:cubicBezTo>
                  <a:pt x="1264655" y="140669"/>
                  <a:pt x="1265897" y="141027"/>
                  <a:pt x="1266738" y="141867"/>
                </a:cubicBezTo>
                <a:cubicBezTo>
                  <a:pt x="1270099" y="145228"/>
                  <a:pt x="1265739" y="155037"/>
                  <a:pt x="1257001" y="163776"/>
                </a:cubicBezTo>
                <a:cubicBezTo>
                  <a:pt x="1250446" y="170331"/>
                  <a:pt x="1243290" y="174421"/>
                  <a:pt x="1238704" y="174639"/>
                </a:cubicBezTo>
                <a:cubicBezTo>
                  <a:pt x="1237174" y="174712"/>
                  <a:pt x="1235932" y="174354"/>
                  <a:pt x="1235091" y="173514"/>
                </a:cubicBezTo>
                <a:cubicBezTo>
                  <a:pt x="1231730" y="170153"/>
                  <a:pt x="1236090" y="160343"/>
                  <a:pt x="1244828" y="151605"/>
                </a:cubicBezTo>
                <a:cubicBezTo>
                  <a:pt x="1251383" y="145050"/>
                  <a:pt x="1258539" y="140960"/>
                  <a:pt x="1263125" y="140742"/>
                </a:cubicBezTo>
                <a:close/>
                <a:moveTo>
                  <a:pt x="1026634" y="140742"/>
                </a:moveTo>
                <a:cubicBezTo>
                  <a:pt x="1028163" y="140669"/>
                  <a:pt x="1029407" y="141027"/>
                  <a:pt x="1030246" y="141867"/>
                </a:cubicBezTo>
                <a:cubicBezTo>
                  <a:pt x="1033607" y="145228"/>
                  <a:pt x="1029248" y="155037"/>
                  <a:pt x="1020509" y="163776"/>
                </a:cubicBezTo>
                <a:cubicBezTo>
                  <a:pt x="1013955" y="170331"/>
                  <a:pt x="1006799" y="174421"/>
                  <a:pt x="1002212" y="174639"/>
                </a:cubicBezTo>
                <a:cubicBezTo>
                  <a:pt x="1000684" y="174712"/>
                  <a:pt x="999441" y="174354"/>
                  <a:pt x="998600" y="173514"/>
                </a:cubicBezTo>
                <a:cubicBezTo>
                  <a:pt x="995239" y="170153"/>
                  <a:pt x="999598" y="160343"/>
                  <a:pt x="1008338" y="151605"/>
                </a:cubicBezTo>
                <a:cubicBezTo>
                  <a:pt x="1014892" y="145050"/>
                  <a:pt x="1022048" y="140960"/>
                  <a:pt x="1026634" y="140742"/>
                </a:cubicBezTo>
                <a:close/>
                <a:moveTo>
                  <a:pt x="790146" y="140742"/>
                </a:moveTo>
                <a:cubicBezTo>
                  <a:pt x="791675" y="140669"/>
                  <a:pt x="792918" y="141027"/>
                  <a:pt x="793758" y="141867"/>
                </a:cubicBezTo>
                <a:cubicBezTo>
                  <a:pt x="797120" y="145228"/>
                  <a:pt x="792760" y="155037"/>
                  <a:pt x="784021" y="163776"/>
                </a:cubicBezTo>
                <a:cubicBezTo>
                  <a:pt x="777467" y="170331"/>
                  <a:pt x="770311" y="174421"/>
                  <a:pt x="765725" y="174639"/>
                </a:cubicBezTo>
                <a:cubicBezTo>
                  <a:pt x="764196" y="174712"/>
                  <a:pt x="762952" y="174354"/>
                  <a:pt x="762112" y="173514"/>
                </a:cubicBezTo>
                <a:cubicBezTo>
                  <a:pt x="758751" y="170153"/>
                  <a:pt x="763111" y="160343"/>
                  <a:pt x="771849" y="151605"/>
                </a:cubicBezTo>
                <a:cubicBezTo>
                  <a:pt x="778404" y="145050"/>
                  <a:pt x="785560" y="140960"/>
                  <a:pt x="790146" y="140742"/>
                </a:cubicBezTo>
                <a:close/>
                <a:moveTo>
                  <a:pt x="553656" y="140742"/>
                </a:moveTo>
                <a:cubicBezTo>
                  <a:pt x="555185" y="140669"/>
                  <a:pt x="556428" y="141027"/>
                  <a:pt x="557269" y="141867"/>
                </a:cubicBezTo>
                <a:cubicBezTo>
                  <a:pt x="560630" y="145228"/>
                  <a:pt x="556270" y="155037"/>
                  <a:pt x="547531" y="163776"/>
                </a:cubicBezTo>
                <a:cubicBezTo>
                  <a:pt x="540977" y="170331"/>
                  <a:pt x="533821" y="174421"/>
                  <a:pt x="529235" y="174639"/>
                </a:cubicBezTo>
                <a:cubicBezTo>
                  <a:pt x="527706" y="174712"/>
                  <a:pt x="526463" y="174354"/>
                  <a:pt x="525622" y="173514"/>
                </a:cubicBezTo>
                <a:cubicBezTo>
                  <a:pt x="522261" y="170153"/>
                  <a:pt x="526621" y="160343"/>
                  <a:pt x="535360" y="151605"/>
                </a:cubicBezTo>
                <a:cubicBezTo>
                  <a:pt x="541914" y="145050"/>
                  <a:pt x="549070" y="140960"/>
                  <a:pt x="553656" y="140742"/>
                </a:cubicBezTo>
                <a:close/>
                <a:moveTo>
                  <a:pt x="317166" y="140742"/>
                </a:moveTo>
                <a:cubicBezTo>
                  <a:pt x="318695" y="140669"/>
                  <a:pt x="319939" y="141027"/>
                  <a:pt x="320779" y="141867"/>
                </a:cubicBezTo>
                <a:cubicBezTo>
                  <a:pt x="324140" y="145228"/>
                  <a:pt x="319781" y="155037"/>
                  <a:pt x="311042" y="163776"/>
                </a:cubicBezTo>
                <a:cubicBezTo>
                  <a:pt x="304487" y="170331"/>
                  <a:pt x="297331" y="174421"/>
                  <a:pt x="292745" y="174639"/>
                </a:cubicBezTo>
                <a:cubicBezTo>
                  <a:pt x="291216" y="174712"/>
                  <a:pt x="289973" y="174354"/>
                  <a:pt x="289133" y="173514"/>
                </a:cubicBezTo>
                <a:cubicBezTo>
                  <a:pt x="285771" y="170153"/>
                  <a:pt x="290131" y="160343"/>
                  <a:pt x="298870" y="151605"/>
                </a:cubicBezTo>
                <a:cubicBezTo>
                  <a:pt x="305424" y="145050"/>
                  <a:pt x="312580" y="140960"/>
                  <a:pt x="317166" y="140742"/>
                </a:cubicBezTo>
                <a:close/>
                <a:moveTo>
                  <a:pt x="80679" y="140742"/>
                </a:moveTo>
                <a:cubicBezTo>
                  <a:pt x="82208" y="140669"/>
                  <a:pt x="83451" y="141027"/>
                  <a:pt x="84291" y="141867"/>
                </a:cubicBezTo>
                <a:cubicBezTo>
                  <a:pt x="87652" y="145228"/>
                  <a:pt x="83293" y="155037"/>
                  <a:pt x="74554" y="163776"/>
                </a:cubicBezTo>
                <a:cubicBezTo>
                  <a:pt x="68000" y="170331"/>
                  <a:pt x="60844" y="174421"/>
                  <a:pt x="56257" y="174639"/>
                </a:cubicBezTo>
                <a:cubicBezTo>
                  <a:pt x="54728" y="174712"/>
                  <a:pt x="53485" y="174354"/>
                  <a:pt x="52645" y="173514"/>
                </a:cubicBezTo>
                <a:cubicBezTo>
                  <a:pt x="49284" y="170153"/>
                  <a:pt x="53643" y="160343"/>
                  <a:pt x="62382" y="151605"/>
                </a:cubicBezTo>
                <a:cubicBezTo>
                  <a:pt x="68936" y="145050"/>
                  <a:pt x="76092" y="140960"/>
                  <a:pt x="80679" y="140742"/>
                </a:cubicBezTo>
                <a:close/>
                <a:moveTo>
                  <a:pt x="9359232" y="128036"/>
                </a:moveTo>
                <a:cubicBezTo>
                  <a:pt x="9363985" y="128036"/>
                  <a:pt x="9367838" y="138055"/>
                  <a:pt x="9367838" y="150413"/>
                </a:cubicBezTo>
                <a:cubicBezTo>
                  <a:pt x="9367838" y="162771"/>
                  <a:pt x="9363985" y="172790"/>
                  <a:pt x="9359232" y="172790"/>
                </a:cubicBezTo>
                <a:cubicBezTo>
                  <a:pt x="9354478" y="172790"/>
                  <a:pt x="9350625" y="162771"/>
                  <a:pt x="9350625" y="150413"/>
                </a:cubicBezTo>
                <a:cubicBezTo>
                  <a:pt x="9350625" y="138055"/>
                  <a:pt x="9354478" y="128036"/>
                  <a:pt x="9359232" y="128036"/>
                </a:cubicBezTo>
                <a:close/>
                <a:moveTo>
                  <a:pt x="9122746" y="128036"/>
                </a:moveTo>
                <a:cubicBezTo>
                  <a:pt x="9127499" y="128036"/>
                  <a:pt x="9131352" y="138055"/>
                  <a:pt x="9131352" y="150413"/>
                </a:cubicBezTo>
                <a:cubicBezTo>
                  <a:pt x="9131352" y="162771"/>
                  <a:pt x="9127499" y="172790"/>
                  <a:pt x="9122746" y="172790"/>
                </a:cubicBezTo>
                <a:cubicBezTo>
                  <a:pt x="9117992" y="172790"/>
                  <a:pt x="9114139" y="162771"/>
                  <a:pt x="9114139" y="150413"/>
                </a:cubicBezTo>
                <a:cubicBezTo>
                  <a:pt x="9114139" y="138055"/>
                  <a:pt x="9117992" y="128036"/>
                  <a:pt x="9122746" y="128036"/>
                </a:cubicBezTo>
                <a:close/>
                <a:moveTo>
                  <a:pt x="8886258" y="128036"/>
                </a:moveTo>
                <a:cubicBezTo>
                  <a:pt x="8891011" y="128036"/>
                  <a:pt x="8894864" y="138055"/>
                  <a:pt x="8894864" y="150413"/>
                </a:cubicBezTo>
                <a:cubicBezTo>
                  <a:pt x="8894864" y="162771"/>
                  <a:pt x="8891011" y="172790"/>
                  <a:pt x="8886258" y="172790"/>
                </a:cubicBezTo>
                <a:cubicBezTo>
                  <a:pt x="8881504" y="172790"/>
                  <a:pt x="8877651" y="162771"/>
                  <a:pt x="8877651" y="150413"/>
                </a:cubicBezTo>
                <a:cubicBezTo>
                  <a:pt x="8877651" y="138055"/>
                  <a:pt x="8881504" y="128036"/>
                  <a:pt x="8886258" y="128036"/>
                </a:cubicBezTo>
                <a:close/>
                <a:moveTo>
                  <a:pt x="8649768" y="128036"/>
                </a:moveTo>
                <a:cubicBezTo>
                  <a:pt x="8654521" y="128036"/>
                  <a:pt x="8658374" y="138055"/>
                  <a:pt x="8658374" y="150413"/>
                </a:cubicBezTo>
                <a:cubicBezTo>
                  <a:pt x="8658374" y="162771"/>
                  <a:pt x="8654521" y="172790"/>
                  <a:pt x="8649768" y="172790"/>
                </a:cubicBezTo>
                <a:cubicBezTo>
                  <a:pt x="8645014" y="172790"/>
                  <a:pt x="8641161" y="162771"/>
                  <a:pt x="8641161" y="150413"/>
                </a:cubicBezTo>
                <a:cubicBezTo>
                  <a:pt x="8641161" y="138055"/>
                  <a:pt x="8645014" y="128036"/>
                  <a:pt x="8649768" y="128036"/>
                </a:cubicBezTo>
                <a:close/>
                <a:moveTo>
                  <a:pt x="8413278" y="128036"/>
                </a:moveTo>
                <a:cubicBezTo>
                  <a:pt x="8418031" y="128036"/>
                  <a:pt x="8421884" y="138055"/>
                  <a:pt x="8421884" y="150413"/>
                </a:cubicBezTo>
                <a:cubicBezTo>
                  <a:pt x="8421884" y="162771"/>
                  <a:pt x="8418031" y="172790"/>
                  <a:pt x="8413278" y="172790"/>
                </a:cubicBezTo>
                <a:cubicBezTo>
                  <a:pt x="8408524" y="172790"/>
                  <a:pt x="8404671" y="162771"/>
                  <a:pt x="8404671" y="150413"/>
                </a:cubicBezTo>
                <a:cubicBezTo>
                  <a:pt x="8404671" y="138055"/>
                  <a:pt x="8408524" y="128036"/>
                  <a:pt x="8413278" y="128036"/>
                </a:cubicBezTo>
                <a:close/>
                <a:moveTo>
                  <a:pt x="8176790" y="128036"/>
                </a:moveTo>
                <a:cubicBezTo>
                  <a:pt x="8181543" y="128036"/>
                  <a:pt x="8185396" y="138055"/>
                  <a:pt x="8185396" y="150413"/>
                </a:cubicBezTo>
                <a:cubicBezTo>
                  <a:pt x="8185396" y="162771"/>
                  <a:pt x="8181543" y="172790"/>
                  <a:pt x="8176790" y="172790"/>
                </a:cubicBezTo>
                <a:cubicBezTo>
                  <a:pt x="8172036" y="172790"/>
                  <a:pt x="8168183" y="162771"/>
                  <a:pt x="8168183" y="150413"/>
                </a:cubicBezTo>
                <a:cubicBezTo>
                  <a:pt x="8168183" y="138055"/>
                  <a:pt x="8172036" y="128036"/>
                  <a:pt x="8176790" y="128036"/>
                </a:cubicBezTo>
                <a:close/>
                <a:moveTo>
                  <a:pt x="7940299" y="128036"/>
                </a:moveTo>
                <a:cubicBezTo>
                  <a:pt x="7945053" y="128036"/>
                  <a:pt x="7948906" y="138055"/>
                  <a:pt x="7948906" y="150413"/>
                </a:cubicBezTo>
                <a:cubicBezTo>
                  <a:pt x="7948906" y="162771"/>
                  <a:pt x="7945053" y="172790"/>
                  <a:pt x="7940299" y="172790"/>
                </a:cubicBezTo>
                <a:cubicBezTo>
                  <a:pt x="7935546" y="172790"/>
                  <a:pt x="7931693" y="162771"/>
                  <a:pt x="7931693" y="150413"/>
                </a:cubicBezTo>
                <a:cubicBezTo>
                  <a:pt x="7931693" y="138055"/>
                  <a:pt x="7935546" y="128036"/>
                  <a:pt x="7940299" y="128036"/>
                </a:cubicBezTo>
                <a:close/>
                <a:moveTo>
                  <a:pt x="7703809" y="128036"/>
                </a:moveTo>
                <a:cubicBezTo>
                  <a:pt x="7708563" y="128036"/>
                  <a:pt x="7712416" y="138055"/>
                  <a:pt x="7712416" y="150413"/>
                </a:cubicBezTo>
                <a:cubicBezTo>
                  <a:pt x="7712416" y="162771"/>
                  <a:pt x="7708563" y="172790"/>
                  <a:pt x="7703809" y="172790"/>
                </a:cubicBezTo>
                <a:cubicBezTo>
                  <a:pt x="7699056" y="172790"/>
                  <a:pt x="7695203" y="162771"/>
                  <a:pt x="7695203" y="150413"/>
                </a:cubicBezTo>
                <a:cubicBezTo>
                  <a:pt x="7695203" y="138055"/>
                  <a:pt x="7699056" y="128036"/>
                  <a:pt x="7703809" y="128036"/>
                </a:cubicBezTo>
                <a:close/>
                <a:moveTo>
                  <a:pt x="7467321" y="128036"/>
                </a:moveTo>
                <a:cubicBezTo>
                  <a:pt x="7472075" y="128036"/>
                  <a:pt x="7475928" y="138055"/>
                  <a:pt x="7475928" y="150413"/>
                </a:cubicBezTo>
                <a:cubicBezTo>
                  <a:pt x="7475928" y="162771"/>
                  <a:pt x="7472075" y="172790"/>
                  <a:pt x="7467321" y="172790"/>
                </a:cubicBezTo>
                <a:cubicBezTo>
                  <a:pt x="7462568" y="172790"/>
                  <a:pt x="7458715" y="162771"/>
                  <a:pt x="7458715" y="150413"/>
                </a:cubicBezTo>
                <a:cubicBezTo>
                  <a:pt x="7458715" y="138055"/>
                  <a:pt x="7462568" y="128036"/>
                  <a:pt x="7467321" y="128036"/>
                </a:cubicBezTo>
                <a:close/>
                <a:moveTo>
                  <a:pt x="7230831" y="128036"/>
                </a:moveTo>
                <a:cubicBezTo>
                  <a:pt x="7235585" y="128036"/>
                  <a:pt x="7239438" y="138055"/>
                  <a:pt x="7239438" y="150413"/>
                </a:cubicBezTo>
                <a:cubicBezTo>
                  <a:pt x="7239438" y="162771"/>
                  <a:pt x="7235585" y="172790"/>
                  <a:pt x="7230831" y="172790"/>
                </a:cubicBezTo>
                <a:cubicBezTo>
                  <a:pt x="7226078" y="172790"/>
                  <a:pt x="7222225" y="162771"/>
                  <a:pt x="7222225" y="150413"/>
                </a:cubicBezTo>
                <a:cubicBezTo>
                  <a:pt x="7222225" y="138055"/>
                  <a:pt x="7226078" y="128036"/>
                  <a:pt x="7230831" y="128036"/>
                </a:cubicBezTo>
                <a:close/>
                <a:moveTo>
                  <a:pt x="6994342" y="128036"/>
                </a:moveTo>
                <a:cubicBezTo>
                  <a:pt x="6999096" y="128036"/>
                  <a:pt x="7002949" y="138055"/>
                  <a:pt x="7002949" y="150413"/>
                </a:cubicBezTo>
                <a:cubicBezTo>
                  <a:pt x="7002949" y="162771"/>
                  <a:pt x="6999096" y="172790"/>
                  <a:pt x="6994342" y="172790"/>
                </a:cubicBezTo>
                <a:cubicBezTo>
                  <a:pt x="6989589" y="172790"/>
                  <a:pt x="6985736" y="162771"/>
                  <a:pt x="6985736" y="150413"/>
                </a:cubicBezTo>
                <a:cubicBezTo>
                  <a:pt x="6985736" y="138055"/>
                  <a:pt x="6989589" y="128036"/>
                  <a:pt x="6994342" y="128036"/>
                </a:cubicBezTo>
                <a:close/>
                <a:moveTo>
                  <a:pt x="6757853" y="128036"/>
                </a:moveTo>
                <a:cubicBezTo>
                  <a:pt x="6762607" y="128036"/>
                  <a:pt x="6766460" y="138055"/>
                  <a:pt x="6766460" y="150413"/>
                </a:cubicBezTo>
                <a:cubicBezTo>
                  <a:pt x="6766460" y="162771"/>
                  <a:pt x="6762607" y="172790"/>
                  <a:pt x="6757853" y="172790"/>
                </a:cubicBezTo>
                <a:cubicBezTo>
                  <a:pt x="6753100" y="172790"/>
                  <a:pt x="6749247" y="162771"/>
                  <a:pt x="6749247" y="150413"/>
                </a:cubicBezTo>
                <a:cubicBezTo>
                  <a:pt x="6749247" y="138055"/>
                  <a:pt x="6753100" y="128036"/>
                  <a:pt x="6757853" y="128036"/>
                </a:cubicBezTo>
                <a:close/>
                <a:moveTo>
                  <a:pt x="6521363" y="128036"/>
                </a:moveTo>
                <a:cubicBezTo>
                  <a:pt x="6526117" y="128036"/>
                  <a:pt x="6529970" y="138055"/>
                  <a:pt x="6529970" y="150413"/>
                </a:cubicBezTo>
                <a:cubicBezTo>
                  <a:pt x="6529970" y="162771"/>
                  <a:pt x="6526117" y="172790"/>
                  <a:pt x="6521363" y="172790"/>
                </a:cubicBezTo>
                <a:cubicBezTo>
                  <a:pt x="6516610" y="172790"/>
                  <a:pt x="6512757" y="162771"/>
                  <a:pt x="6512757" y="150413"/>
                </a:cubicBezTo>
                <a:cubicBezTo>
                  <a:pt x="6512757" y="138055"/>
                  <a:pt x="6516610" y="128036"/>
                  <a:pt x="6521363" y="128036"/>
                </a:cubicBezTo>
                <a:close/>
                <a:moveTo>
                  <a:pt x="6284874" y="128036"/>
                </a:moveTo>
                <a:cubicBezTo>
                  <a:pt x="6289628" y="128036"/>
                  <a:pt x="6293481" y="138055"/>
                  <a:pt x="6293481" y="150413"/>
                </a:cubicBezTo>
                <a:cubicBezTo>
                  <a:pt x="6293481" y="162771"/>
                  <a:pt x="6289628" y="172790"/>
                  <a:pt x="6284874" y="172790"/>
                </a:cubicBezTo>
                <a:cubicBezTo>
                  <a:pt x="6280121" y="172790"/>
                  <a:pt x="6276268" y="162771"/>
                  <a:pt x="6276268" y="150413"/>
                </a:cubicBezTo>
                <a:cubicBezTo>
                  <a:pt x="6276268" y="138055"/>
                  <a:pt x="6280121" y="128036"/>
                  <a:pt x="6284874" y="128036"/>
                </a:cubicBezTo>
                <a:close/>
                <a:moveTo>
                  <a:pt x="6048384" y="128036"/>
                </a:moveTo>
                <a:cubicBezTo>
                  <a:pt x="6053138" y="128036"/>
                  <a:pt x="6056991" y="138055"/>
                  <a:pt x="6056991" y="150413"/>
                </a:cubicBezTo>
                <a:cubicBezTo>
                  <a:pt x="6056991" y="162771"/>
                  <a:pt x="6053138" y="172790"/>
                  <a:pt x="6048384" y="172790"/>
                </a:cubicBezTo>
                <a:cubicBezTo>
                  <a:pt x="6043631" y="172790"/>
                  <a:pt x="6039778" y="162771"/>
                  <a:pt x="6039778" y="150413"/>
                </a:cubicBezTo>
                <a:cubicBezTo>
                  <a:pt x="6039778" y="138055"/>
                  <a:pt x="6043631" y="128036"/>
                  <a:pt x="6048384" y="128036"/>
                </a:cubicBezTo>
                <a:close/>
                <a:moveTo>
                  <a:pt x="5811895" y="128036"/>
                </a:moveTo>
                <a:cubicBezTo>
                  <a:pt x="5816649" y="128036"/>
                  <a:pt x="5820502" y="138055"/>
                  <a:pt x="5820502" y="150413"/>
                </a:cubicBezTo>
                <a:cubicBezTo>
                  <a:pt x="5820502" y="162771"/>
                  <a:pt x="5816649" y="172790"/>
                  <a:pt x="5811895" y="172790"/>
                </a:cubicBezTo>
                <a:cubicBezTo>
                  <a:pt x="5807142" y="172790"/>
                  <a:pt x="5803289" y="162771"/>
                  <a:pt x="5803289" y="150413"/>
                </a:cubicBezTo>
                <a:cubicBezTo>
                  <a:pt x="5803289" y="138055"/>
                  <a:pt x="5807142" y="128036"/>
                  <a:pt x="5811895" y="128036"/>
                </a:cubicBezTo>
                <a:close/>
                <a:moveTo>
                  <a:pt x="5575406" y="128036"/>
                </a:moveTo>
                <a:cubicBezTo>
                  <a:pt x="5580160" y="128036"/>
                  <a:pt x="5584013" y="138055"/>
                  <a:pt x="5584013" y="150413"/>
                </a:cubicBezTo>
                <a:cubicBezTo>
                  <a:pt x="5584013" y="162771"/>
                  <a:pt x="5580160" y="172790"/>
                  <a:pt x="5575406" y="172790"/>
                </a:cubicBezTo>
                <a:cubicBezTo>
                  <a:pt x="5570653" y="172790"/>
                  <a:pt x="5566800" y="162771"/>
                  <a:pt x="5566800" y="150413"/>
                </a:cubicBezTo>
                <a:cubicBezTo>
                  <a:pt x="5566800" y="138055"/>
                  <a:pt x="5570653" y="128036"/>
                  <a:pt x="5575406" y="128036"/>
                </a:cubicBezTo>
                <a:close/>
                <a:moveTo>
                  <a:pt x="5338916" y="128036"/>
                </a:moveTo>
                <a:cubicBezTo>
                  <a:pt x="5343670" y="128036"/>
                  <a:pt x="5347523" y="138055"/>
                  <a:pt x="5347523" y="150413"/>
                </a:cubicBezTo>
                <a:cubicBezTo>
                  <a:pt x="5347523" y="162771"/>
                  <a:pt x="5343670" y="172790"/>
                  <a:pt x="5338916" y="172790"/>
                </a:cubicBezTo>
                <a:cubicBezTo>
                  <a:pt x="5334163" y="172790"/>
                  <a:pt x="5330310" y="162771"/>
                  <a:pt x="5330310" y="150413"/>
                </a:cubicBezTo>
                <a:cubicBezTo>
                  <a:pt x="5330310" y="138055"/>
                  <a:pt x="5334163" y="128036"/>
                  <a:pt x="5338916" y="128036"/>
                </a:cubicBezTo>
                <a:close/>
                <a:moveTo>
                  <a:pt x="5102427" y="128036"/>
                </a:moveTo>
                <a:cubicBezTo>
                  <a:pt x="5107181" y="128036"/>
                  <a:pt x="5111034" y="138055"/>
                  <a:pt x="5111034" y="150413"/>
                </a:cubicBezTo>
                <a:cubicBezTo>
                  <a:pt x="5111034" y="162771"/>
                  <a:pt x="5107181" y="172790"/>
                  <a:pt x="5102427" y="172790"/>
                </a:cubicBezTo>
                <a:cubicBezTo>
                  <a:pt x="5097674" y="172790"/>
                  <a:pt x="5093821" y="162771"/>
                  <a:pt x="5093821" y="150413"/>
                </a:cubicBezTo>
                <a:cubicBezTo>
                  <a:pt x="5093821" y="138055"/>
                  <a:pt x="5097674" y="128036"/>
                  <a:pt x="5102427" y="128036"/>
                </a:cubicBezTo>
                <a:close/>
                <a:moveTo>
                  <a:pt x="4865938" y="128036"/>
                </a:moveTo>
                <a:cubicBezTo>
                  <a:pt x="4870692" y="128036"/>
                  <a:pt x="4874545" y="138055"/>
                  <a:pt x="4874545" y="150413"/>
                </a:cubicBezTo>
                <a:cubicBezTo>
                  <a:pt x="4874545" y="162771"/>
                  <a:pt x="4870692" y="172790"/>
                  <a:pt x="4865938" y="172790"/>
                </a:cubicBezTo>
                <a:cubicBezTo>
                  <a:pt x="4861185" y="172790"/>
                  <a:pt x="4857332" y="162771"/>
                  <a:pt x="4857332" y="150413"/>
                </a:cubicBezTo>
                <a:cubicBezTo>
                  <a:pt x="4857332" y="138055"/>
                  <a:pt x="4861185" y="128036"/>
                  <a:pt x="4865938" y="128036"/>
                </a:cubicBezTo>
                <a:close/>
                <a:moveTo>
                  <a:pt x="4617033" y="128036"/>
                </a:moveTo>
                <a:cubicBezTo>
                  <a:pt x="4621787" y="128036"/>
                  <a:pt x="4625640" y="138055"/>
                  <a:pt x="4625640" y="150413"/>
                </a:cubicBezTo>
                <a:cubicBezTo>
                  <a:pt x="4625640" y="162771"/>
                  <a:pt x="4621787" y="172790"/>
                  <a:pt x="4617033" y="172790"/>
                </a:cubicBezTo>
                <a:cubicBezTo>
                  <a:pt x="4612280" y="172790"/>
                  <a:pt x="4608427" y="162771"/>
                  <a:pt x="4608427" y="150413"/>
                </a:cubicBezTo>
                <a:cubicBezTo>
                  <a:pt x="4608427" y="138055"/>
                  <a:pt x="4612280" y="128036"/>
                  <a:pt x="4617033" y="128036"/>
                </a:cubicBezTo>
                <a:close/>
                <a:moveTo>
                  <a:pt x="4380548" y="128036"/>
                </a:moveTo>
                <a:cubicBezTo>
                  <a:pt x="4385302" y="128036"/>
                  <a:pt x="4389155" y="138055"/>
                  <a:pt x="4389155" y="150413"/>
                </a:cubicBezTo>
                <a:cubicBezTo>
                  <a:pt x="4389155" y="162771"/>
                  <a:pt x="4385302" y="172790"/>
                  <a:pt x="4380548" y="172790"/>
                </a:cubicBezTo>
                <a:cubicBezTo>
                  <a:pt x="4375795" y="172790"/>
                  <a:pt x="4371942" y="162771"/>
                  <a:pt x="4371942" y="150413"/>
                </a:cubicBezTo>
                <a:cubicBezTo>
                  <a:pt x="4371942" y="138055"/>
                  <a:pt x="4375795" y="128036"/>
                  <a:pt x="4380548" y="128036"/>
                </a:cubicBezTo>
                <a:close/>
                <a:moveTo>
                  <a:pt x="4144059" y="128036"/>
                </a:moveTo>
                <a:cubicBezTo>
                  <a:pt x="4148813" y="128036"/>
                  <a:pt x="4152666" y="138055"/>
                  <a:pt x="4152666" y="150413"/>
                </a:cubicBezTo>
                <a:cubicBezTo>
                  <a:pt x="4152666" y="162771"/>
                  <a:pt x="4148813" y="172790"/>
                  <a:pt x="4144059" y="172790"/>
                </a:cubicBezTo>
                <a:cubicBezTo>
                  <a:pt x="4139306" y="172790"/>
                  <a:pt x="4135453" y="162771"/>
                  <a:pt x="4135453" y="150413"/>
                </a:cubicBezTo>
                <a:cubicBezTo>
                  <a:pt x="4135453" y="138055"/>
                  <a:pt x="4139306" y="128036"/>
                  <a:pt x="4144059" y="128036"/>
                </a:cubicBezTo>
                <a:close/>
                <a:moveTo>
                  <a:pt x="3907574" y="128036"/>
                </a:moveTo>
                <a:cubicBezTo>
                  <a:pt x="3912328" y="128036"/>
                  <a:pt x="3916181" y="138055"/>
                  <a:pt x="3916181" y="150413"/>
                </a:cubicBezTo>
                <a:cubicBezTo>
                  <a:pt x="3916181" y="162771"/>
                  <a:pt x="3912328" y="172790"/>
                  <a:pt x="3907574" y="172790"/>
                </a:cubicBezTo>
                <a:cubicBezTo>
                  <a:pt x="3902821" y="172790"/>
                  <a:pt x="3898968" y="162771"/>
                  <a:pt x="3898968" y="150413"/>
                </a:cubicBezTo>
                <a:cubicBezTo>
                  <a:pt x="3898968" y="138055"/>
                  <a:pt x="3902821" y="128036"/>
                  <a:pt x="3907574" y="128036"/>
                </a:cubicBezTo>
                <a:close/>
                <a:moveTo>
                  <a:pt x="3671085" y="128036"/>
                </a:moveTo>
                <a:cubicBezTo>
                  <a:pt x="3675838" y="128036"/>
                  <a:pt x="3679691" y="138055"/>
                  <a:pt x="3679691" y="150413"/>
                </a:cubicBezTo>
                <a:cubicBezTo>
                  <a:pt x="3679691" y="162771"/>
                  <a:pt x="3675838" y="172790"/>
                  <a:pt x="3671085" y="172790"/>
                </a:cubicBezTo>
                <a:cubicBezTo>
                  <a:pt x="3666332" y="172790"/>
                  <a:pt x="3662479" y="162771"/>
                  <a:pt x="3662479" y="150413"/>
                </a:cubicBezTo>
                <a:cubicBezTo>
                  <a:pt x="3662479" y="138055"/>
                  <a:pt x="3666332" y="128036"/>
                  <a:pt x="3671085" y="128036"/>
                </a:cubicBezTo>
                <a:close/>
                <a:moveTo>
                  <a:pt x="3434596" y="128036"/>
                </a:moveTo>
                <a:cubicBezTo>
                  <a:pt x="3439350" y="128036"/>
                  <a:pt x="3443203" y="138055"/>
                  <a:pt x="3443203" y="150413"/>
                </a:cubicBezTo>
                <a:cubicBezTo>
                  <a:pt x="3443203" y="162771"/>
                  <a:pt x="3439350" y="172790"/>
                  <a:pt x="3434596" y="172790"/>
                </a:cubicBezTo>
                <a:cubicBezTo>
                  <a:pt x="3429843" y="172790"/>
                  <a:pt x="3425990" y="162771"/>
                  <a:pt x="3425990" y="150413"/>
                </a:cubicBezTo>
                <a:cubicBezTo>
                  <a:pt x="3425990" y="138055"/>
                  <a:pt x="3429843" y="128036"/>
                  <a:pt x="3434596" y="128036"/>
                </a:cubicBezTo>
                <a:close/>
                <a:moveTo>
                  <a:pt x="3198107" y="128036"/>
                </a:moveTo>
                <a:cubicBezTo>
                  <a:pt x="3202860" y="128036"/>
                  <a:pt x="3206714" y="138055"/>
                  <a:pt x="3206714" y="150413"/>
                </a:cubicBezTo>
                <a:cubicBezTo>
                  <a:pt x="3206714" y="162771"/>
                  <a:pt x="3202860" y="172790"/>
                  <a:pt x="3198107" y="172790"/>
                </a:cubicBezTo>
                <a:cubicBezTo>
                  <a:pt x="3193354" y="172790"/>
                  <a:pt x="3189500" y="162771"/>
                  <a:pt x="3189500" y="150413"/>
                </a:cubicBezTo>
                <a:cubicBezTo>
                  <a:pt x="3189500" y="138055"/>
                  <a:pt x="3193354" y="128036"/>
                  <a:pt x="3198107" y="128036"/>
                </a:cubicBezTo>
                <a:close/>
                <a:moveTo>
                  <a:pt x="2961617" y="128036"/>
                </a:moveTo>
                <a:cubicBezTo>
                  <a:pt x="2966370" y="128036"/>
                  <a:pt x="2970224" y="138055"/>
                  <a:pt x="2970224" y="150413"/>
                </a:cubicBezTo>
                <a:cubicBezTo>
                  <a:pt x="2970224" y="162771"/>
                  <a:pt x="2966370" y="172790"/>
                  <a:pt x="2961617" y="172790"/>
                </a:cubicBezTo>
                <a:cubicBezTo>
                  <a:pt x="2956864" y="172790"/>
                  <a:pt x="2953011" y="162771"/>
                  <a:pt x="2953011" y="150413"/>
                </a:cubicBezTo>
                <a:cubicBezTo>
                  <a:pt x="2953011" y="138055"/>
                  <a:pt x="2956864" y="128036"/>
                  <a:pt x="2961617" y="128036"/>
                </a:cubicBezTo>
                <a:close/>
                <a:moveTo>
                  <a:pt x="2725129" y="128036"/>
                </a:moveTo>
                <a:cubicBezTo>
                  <a:pt x="2729882" y="128036"/>
                  <a:pt x="2733735" y="138055"/>
                  <a:pt x="2733735" y="150413"/>
                </a:cubicBezTo>
                <a:cubicBezTo>
                  <a:pt x="2733735" y="162771"/>
                  <a:pt x="2729882" y="172790"/>
                  <a:pt x="2725129" y="172790"/>
                </a:cubicBezTo>
                <a:cubicBezTo>
                  <a:pt x="2720375" y="172790"/>
                  <a:pt x="2716522" y="162771"/>
                  <a:pt x="2716522" y="150413"/>
                </a:cubicBezTo>
                <a:cubicBezTo>
                  <a:pt x="2716522" y="138055"/>
                  <a:pt x="2720375" y="128036"/>
                  <a:pt x="2725129" y="128036"/>
                </a:cubicBezTo>
                <a:close/>
                <a:moveTo>
                  <a:pt x="2488639" y="128036"/>
                </a:moveTo>
                <a:cubicBezTo>
                  <a:pt x="2493392" y="128036"/>
                  <a:pt x="2497246" y="138055"/>
                  <a:pt x="2497246" y="150413"/>
                </a:cubicBezTo>
                <a:cubicBezTo>
                  <a:pt x="2497246" y="162771"/>
                  <a:pt x="2493392" y="172790"/>
                  <a:pt x="2488639" y="172790"/>
                </a:cubicBezTo>
                <a:cubicBezTo>
                  <a:pt x="2483886" y="172790"/>
                  <a:pt x="2480033" y="162771"/>
                  <a:pt x="2480033" y="150413"/>
                </a:cubicBezTo>
                <a:cubicBezTo>
                  <a:pt x="2480033" y="138055"/>
                  <a:pt x="2483886" y="128036"/>
                  <a:pt x="2488639" y="128036"/>
                </a:cubicBezTo>
                <a:close/>
                <a:moveTo>
                  <a:pt x="2252152" y="128036"/>
                </a:moveTo>
                <a:cubicBezTo>
                  <a:pt x="2256905" y="128036"/>
                  <a:pt x="2260758" y="138055"/>
                  <a:pt x="2260758" y="150413"/>
                </a:cubicBezTo>
                <a:cubicBezTo>
                  <a:pt x="2260758" y="162771"/>
                  <a:pt x="2256905" y="172790"/>
                  <a:pt x="2252152" y="172790"/>
                </a:cubicBezTo>
                <a:cubicBezTo>
                  <a:pt x="2247399" y="172790"/>
                  <a:pt x="2243545" y="162771"/>
                  <a:pt x="2243545" y="150413"/>
                </a:cubicBezTo>
                <a:cubicBezTo>
                  <a:pt x="2243545" y="138055"/>
                  <a:pt x="2247399" y="128036"/>
                  <a:pt x="2252152" y="128036"/>
                </a:cubicBezTo>
                <a:close/>
                <a:moveTo>
                  <a:pt x="2015662" y="128036"/>
                </a:moveTo>
                <a:cubicBezTo>
                  <a:pt x="2020416" y="128036"/>
                  <a:pt x="2024269" y="138055"/>
                  <a:pt x="2024269" y="150413"/>
                </a:cubicBezTo>
                <a:cubicBezTo>
                  <a:pt x="2024269" y="162771"/>
                  <a:pt x="2020416" y="172790"/>
                  <a:pt x="2015662" y="172790"/>
                </a:cubicBezTo>
                <a:cubicBezTo>
                  <a:pt x="2010910" y="172790"/>
                  <a:pt x="2007056" y="162771"/>
                  <a:pt x="2007056" y="150413"/>
                </a:cubicBezTo>
                <a:cubicBezTo>
                  <a:pt x="2007056" y="138055"/>
                  <a:pt x="2010910" y="128036"/>
                  <a:pt x="2015662" y="128036"/>
                </a:cubicBezTo>
                <a:close/>
                <a:moveTo>
                  <a:pt x="1779172" y="128036"/>
                </a:moveTo>
                <a:cubicBezTo>
                  <a:pt x="1783926" y="128036"/>
                  <a:pt x="1787780" y="138055"/>
                  <a:pt x="1787780" y="150413"/>
                </a:cubicBezTo>
                <a:cubicBezTo>
                  <a:pt x="1787780" y="162771"/>
                  <a:pt x="1783926" y="172790"/>
                  <a:pt x="1779172" y="172790"/>
                </a:cubicBezTo>
                <a:cubicBezTo>
                  <a:pt x="1774419" y="172790"/>
                  <a:pt x="1770566" y="162771"/>
                  <a:pt x="1770566" y="150413"/>
                </a:cubicBezTo>
                <a:cubicBezTo>
                  <a:pt x="1770566" y="138055"/>
                  <a:pt x="1774419" y="128036"/>
                  <a:pt x="1779172" y="128036"/>
                </a:cubicBezTo>
                <a:close/>
                <a:moveTo>
                  <a:pt x="1542684" y="128036"/>
                </a:moveTo>
                <a:cubicBezTo>
                  <a:pt x="1547438" y="128036"/>
                  <a:pt x="1551291" y="138055"/>
                  <a:pt x="1551291" y="150413"/>
                </a:cubicBezTo>
                <a:cubicBezTo>
                  <a:pt x="1551291" y="162771"/>
                  <a:pt x="1547438" y="172790"/>
                  <a:pt x="1542684" y="172790"/>
                </a:cubicBezTo>
                <a:cubicBezTo>
                  <a:pt x="1537931" y="172790"/>
                  <a:pt x="1534077" y="162771"/>
                  <a:pt x="1534077" y="150413"/>
                </a:cubicBezTo>
                <a:cubicBezTo>
                  <a:pt x="1534077" y="138055"/>
                  <a:pt x="1537931" y="128036"/>
                  <a:pt x="1542684" y="128036"/>
                </a:cubicBezTo>
                <a:close/>
                <a:moveTo>
                  <a:pt x="1306193" y="128036"/>
                </a:moveTo>
                <a:cubicBezTo>
                  <a:pt x="1310946" y="128036"/>
                  <a:pt x="1314800" y="138055"/>
                  <a:pt x="1314800" y="150413"/>
                </a:cubicBezTo>
                <a:cubicBezTo>
                  <a:pt x="1314800" y="162771"/>
                  <a:pt x="1310946" y="172790"/>
                  <a:pt x="1306193" y="172790"/>
                </a:cubicBezTo>
                <a:cubicBezTo>
                  <a:pt x="1301440" y="172790"/>
                  <a:pt x="1297587" y="162771"/>
                  <a:pt x="1297587" y="150413"/>
                </a:cubicBezTo>
                <a:cubicBezTo>
                  <a:pt x="1297587" y="138055"/>
                  <a:pt x="1301440" y="128036"/>
                  <a:pt x="1306193" y="128036"/>
                </a:cubicBezTo>
                <a:close/>
                <a:moveTo>
                  <a:pt x="1069703" y="128036"/>
                </a:moveTo>
                <a:cubicBezTo>
                  <a:pt x="1074456" y="128036"/>
                  <a:pt x="1078309" y="138055"/>
                  <a:pt x="1078309" y="150413"/>
                </a:cubicBezTo>
                <a:cubicBezTo>
                  <a:pt x="1078309" y="162771"/>
                  <a:pt x="1074456" y="172790"/>
                  <a:pt x="1069703" y="172790"/>
                </a:cubicBezTo>
                <a:cubicBezTo>
                  <a:pt x="1064950" y="172790"/>
                  <a:pt x="1061096" y="162771"/>
                  <a:pt x="1061096" y="150413"/>
                </a:cubicBezTo>
                <a:cubicBezTo>
                  <a:pt x="1061096" y="138055"/>
                  <a:pt x="1064950" y="128036"/>
                  <a:pt x="1069703" y="128036"/>
                </a:cubicBezTo>
                <a:close/>
                <a:moveTo>
                  <a:pt x="833214" y="128036"/>
                </a:moveTo>
                <a:cubicBezTo>
                  <a:pt x="837967" y="128036"/>
                  <a:pt x="841820" y="138055"/>
                  <a:pt x="841820" y="150413"/>
                </a:cubicBezTo>
                <a:cubicBezTo>
                  <a:pt x="841820" y="162771"/>
                  <a:pt x="837967" y="172790"/>
                  <a:pt x="833214" y="172790"/>
                </a:cubicBezTo>
                <a:cubicBezTo>
                  <a:pt x="828461" y="172790"/>
                  <a:pt x="824608" y="162771"/>
                  <a:pt x="824608" y="150413"/>
                </a:cubicBezTo>
                <a:cubicBezTo>
                  <a:pt x="824608" y="138055"/>
                  <a:pt x="828461" y="128036"/>
                  <a:pt x="833214" y="128036"/>
                </a:cubicBezTo>
                <a:close/>
                <a:moveTo>
                  <a:pt x="596724" y="128036"/>
                </a:moveTo>
                <a:cubicBezTo>
                  <a:pt x="601478" y="128036"/>
                  <a:pt x="605331" y="138055"/>
                  <a:pt x="605331" y="150413"/>
                </a:cubicBezTo>
                <a:cubicBezTo>
                  <a:pt x="605331" y="162771"/>
                  <a:pt x="601478" y="172790"/>
                  <a:pt x="596724" y="172790"/>
                </a:cubicBezTo>
                <a:cubicBezTo>
                  <a:pt x="591971" y="172790"/>
                  <a:pt x="588118" y="162771"/>
                  <a:pt x="588118" y="150413"/>
                </a:cubicBezTo>
                <a:cubicBezTo>
                  <a:pt x="588118" y="138055"/>
                  <a:pt x="591971" y="128036"/>
                  <a:pt x="596724" y="128036"/>
                </a:cubicBezTo>
                <a:close/>
                <a:moveTo>
                  <a:pt x="360235" y="128036"/>
                </a:moveTo>
                <a:cubicBezTo>
                  <a:pt x="364988" y="128036"/>
                  <a:pt x="368841" y="138055"/>
                  <a:pt x="368841" y="150413"/>
                </a:cubicBezTo>
                <a:cubicBezTo>
                  <a:pt x="368841" y="162771"/>
                  <a:pt x="364988" y="172790"/>
                  <a:pt x="360235" y="172790"/>
                </a:cubicBezTo>
                <a:cubicBezTo>
                  <a:pt x="355481" y="172790"/>
                  <a:pt x="351628" y="162771"/>
                  <a:pt x="351628" y="150413"/>
                </a:cubicBezTo>
                <a:cubicBezTo>
                  <a:pt x="351628" y="138055"/>
                  <a:pt x="355481" y="128036"/>
                  <a:pt x="360235" y="128036"/>
                </a:cubicBezTo>
                <a:close/>
                <a:moveTo>
                  <a:pt x="123747" y="128036"/>
                </a:moveTo>
                <a:cubicBezTo>
                  <a:pt x="128500" y="128036"/>
                  <a:pt x="132353" y="138055"/>
                  <a:pt x="132353" y="150413"/>
                </a:cubicBezTo>
                <a:cubicBezTo>
                  <a:pt x="132353" y="162771"/>
                  <a:pt x="128500" y="172790"/>
                  <a:pt x="123747" y="172790"/>
                </a:cubicBezTo>
                <a:cubicBezTo>
                  <a:pt x="118994" y="172790"/>
                  <a:pt x="115140" y="162771"/>
                  <a:pt x="115140" y="150413"/>
                </a:cubicBezTo>
                <a:cubicBezTo>
                  <a:pt x="115140" y="138055"/>
                  <a:pt x="118994" y="128036"/>
                  <a:pt x="123747" y="128036"/>
                </a:cubicBezTo>
                <a:close/>
                <a:moveTo>
                  <a:pt x="9259719" y="115142"/>
                </a:moveTo>
                <a:cubicBezTo>
                  <a:pt x="9272077" y="115142"/>
                  <a:pt x="9282096" y="118995"/>
                  <a:pt x="9282096" y="123748"/>
                </a:cubicBezTo>
                <a:cubicBezTo>
                  <a:pt x="9282096" y="128502"/>
                  <a:pt x="9272077" y="132355"/>
                  <a:pt x="9259719" y="132355"/>
                </a:cubicBezTo>
                <a:cubicBezTo>
                  <a:pt x="9253540" y="132355"/>
                  <a:pt x="9247945" y="131392"/>
                  <a:pt x="9243896" y="129834"/>
                </a:cubicBezTo>
                <a:cubicBezTo>
                  <a:pt x="9239846" y="128277"/>
                  <a:pt x="9237342" y="126125"/>
                  <a:pt x="9237342" y="123748"/>
                </a:cubicBezTo>
                <a:cubicBezTo>
                  <a:pt x="9237342" y="118995"/>
                  <a:pt x="9247360" y="115142"/>
                  <a:pt x="9259719" y="115142"/>
                </a:cubicBezTo>
                <a:close/>
                <a:moveTo>
                  <a:pt x="9023233" y="115142"/>
                </a:moveTo>
                <a:cubicBezTo>
                  <a:pt x="9035591" y="115142"/>
                  <a:pt x="9045610" y="118995"/>
                  <a:pt x="9045610" y="123748"/>
                </a:cubicBezTo>
                <a:cubicBezTo>
                  <a:pt x="9045610" y="128502"/>
                  <a:pt x="9035591" y="132355"/>
                  <a:pt x="9023233" y="132355"/>
                </a:cubicBezTo>
                <a:cubicBezTo>
                  <a:pt x="9017054" y="132355"/>
                  <a:pt x="9011459" y="131392"/>
                  <a:pt x="9007410" y="129834"/>
                </a:cubicBezTo>
                <a:cubicBezTo>
                  <a:pt x="9003360" y="128277"/>
                  <a:pt x="9000856" y="126125"/>
                  <a:pt x="9000856" y="123748"/>
                </a:cubicBezTo>
                <a:cubicBezTo>
                  <a:pt x="9000856" y="118995"/>
                  <a:pt x="9010874" y="115142"/>
                  <a:pt x="9023233" y="115142"/>
                </a:cubicBezTo>
                <a:close/>
                <a:moveTo>
                  <a:pt x="8786745" y="115142"/>
                </a:moveTo>
                <a:cubicBezTo>
                  <a:pt x="8799103" y="115142"/>
                  <a:pt x="8809122" y="118995"/>
                  <a:pt x="8809122" y="123748"/>
                </a:cubicBezTo>
                <a:cubicBezTo>
                  <a:pt x="8809122" y="128502"/>
                  <a:pt x="8799103" y="132355"/>
                  <a:pt x="8786745" y="132355"/>
                </a:cubicBezTo>
                <a:cubicBezTo>
                  <a:pt x="8780566" y="132355"/>
                  <a:pt x="8774971" y="131392"/>
                  <a:pt x="8770922" y="129834"/>
                </a:cubicBezTo>
                <a:cubicBezTo>
                  <a:pt x="8766872" y="128277"/>
                  <a:pt x="8764368" y="126125"/>
                  <a:pt x="8764368" y="123748"/>
                </a:cubicBezTo>
                <a:cubicBezTo>
                  <a:pt x="8764368" y="118995"/>
                  <a:pt x="8774386" y="115142"/>
                  <a:pt x="8786745" y="115142"/>
                </a:cubicBezTo>
                <a:close/>
                <a:moveTo>
                  <a:pt x="8550255" y="115142"/>
                </a:moveTo>
                <a:cubicBezTo>
                  <a:pt x="8562613" y="115142"/>
                  <a:pt x="8572632" y="118995"/>
                  <a:pt x="8572632" y="123748"/>
                </a:cubicBezTo>
                <a:cubicBezTo>
                  <a:pt x="8572632" y="128502"/>
                  <a:pt x="8562613" y="132355"/>
                  <a:pt x="8550255" y="132355"/>
                </a:cubicBezTo>
                <a:cubicBezTo>
                  <a:pt x="8544076" y="132355"/>
                  <a:pt x="8538481" y="131392"/>
                  <a:pt x="8534432" y="129834"/>
                </a:cubicBezTo>
                <a:cubicBezTo>
                  <a:pt x="8530382" y="128277"/>
                  <a:pt x="8527878" y="126125"/>
                  <a:pt x="8527878" y="123748"/>
                </a:cubicBezTo>
                <a:cubicBezTo>
                  <a:pt x="8527878" y="118995"/>
                  <a:pt x="8537896" y="115142"/>
                  <a:pt x="8550255" y="115142"/>
                </a:cubicBezTo>
                <a:close/>
                <a:moveTo>
                  <a:pt x="8313765" y="115142"/>
                </a:moveTo>
                <a:cubicBezTo>
                  <a:pt x="8326123" y="115142"/>
                  <a:pt x="8336142" y="118995"/>
                  <a:pt x="8336142" y="123748"/>
                </a:cubicBezTo>
                <a:cubicBezTo>
                  <a:pt x="8336142" y="128502"/>
                  <a:pt x="8326123" y="132355"/>
                  <a:pt x="8313765" y="132355"/>
                </a:cubicBezTo>
                <a:cubicBezTo>
                  <a:pt x="8307586" y="132355"/>
                  <a:pt x="8301991" y="131392"/>
                  <a:pt x="8297942" y="129834"/>
                </a:cubicBezTo>
                <a:cubicBezTo>
                  <a:pt x="8293892" y="128277"/>
                  <a:pt x="8291388" y="126125"/>
                  <a:pt x="8291388" y="123748"/>
                </a:cubicBezTo>
                <a:cubicBezTo>
                  <a:pt x="8291388" y="118995"/>
                  <a:pt x="8301406" y="115142"/>
                  <a:pt x="8313765" y="115142"/>
                </a:cubicBezTo>
                <a:close/>
                <a:moveTo>
                  <a:pt x="8077277" y="115142"/>
                </a:moveTo>
                <a:cubicBezTo>
                  <a:pt x="8089635" y="115142"/>
                  <a:pt x="8099654" y="118995"/>
                  <a:pt x="8099654" y="123748"/>
                </a:cubicBezTo>
                <a:cubicBezTo>
                  <a:pt x="8099654" y="128502"/>
                  <a:pt x="8089635" y="132355"/>
                  <a:pt x="8077277" y="132355"/>
                </a:cubicBezTo>
                <a:cubicBezTo>
                  <a:pt x="8071097" y="132355"/>
                  <a:pt x="8065503" y="131392"/>
                  <a:pt x="8061454" y="129834"/>
                </a:cubicBezTo>
                <a:cubicBezTo>
                  <a:pt x="8057404" y="128277"/>
                  <a:pt x="8054900" y="126125"/>
                  <a:pt x="8054900" y="123748"/>
                </a:cubicBezTo>
                <a:cubicBezTo>
                  <a:pt x="8054900" y="118995"/>
                  <a:pt x="8064918" y="115142"/>
                  <a:pt x="8077277" y="115142"/>
                </a:cubicBezTo>
                <a:close/>
                <a:moveTo>
                  <a:pt x="7840787" y="115142"/>
                </a:moveTo>
                <a:cubicBezTo>
                  <a:pt x="7853145" y="115142"/>
                  <a:pt x="7863164" y="118995"/>
                  <a:pt x="7863164" y="123748"/>
                </a:cubicBezTo>
                <a:cubicBezTo>
                  <a:pt x="7863164" y="128502"/>
                  <a:pt x="7853145" y="132355"/>
                  <a:pt x="7840787" y="132355"/>
                </a:cubicBezTo>
                <a:cubicBezTo>
                  <a:pt x="7834607" y="132355"/>
                  <a:pt x="7829013" y="131392"/>
                  <a:pt x="7824964" y="129834"/>
                </a:cubicBezTo>
                <a:cubicBezTo>
                  <a:pt x="7820914" y="128277"/>
                  <a:pt x="7818410" y="126125"/>
                  <a:pt x="7818410" y="123748"/>
                </a:cubicBezTo>
                <a:cubicBezTo>
                  <a:pt x="7818410" y="118995"/>
                  <a:pt x="7828428" y="115142"/>
                  <a:pt x="7840787" y="115142"/>
                </a:cubicBezTo>
                <a:close/>
                <a:moveTo>
                  <a:pt x="7604297" y="115142"/>
                </a:moveTo>
                <a:cubicBezTo>
                  <a:pt x="7616655" y="115142"/>
                  <a:pt x="7626674" y="118995"/>
                  <a:pt x="7626674" y="123748"/>
                </a:cubicBezTo>
                <a:cubicBezTo>
                  <a:pt x="7626674" y="128502"/>
                  <a:pt x="7616655" y="132355"/>
                  <a:pt x="7604297" y="132355"/>
                </a:cubicBezTo>
                <a:cubicBezTo>
                  <a:pt x="7598117" y="132355"/>
                  <a:pt x="7592523" y="131392"/>
                  <a:pt x="7588474" y="129834"/>
                </a:cubicBezTo>
                <a:cubicBezTo>
                  <a:pt x="7584424" y="128277"/>
                  <a:pt x="7581920" y="126125"/>
                  <a:pt x="7581920" y="123748"/>
                </a:cubicBezTo>
                <a:cubicBezTo>
                  <a:pt x="7581920" y="118995"/>
                  <a:pt x="7591938" y="115142"/>
                  <a:pt x="7604297" y="115142"/>
                </a:cubicBezTo>
                <a:close/>
                <a:moveTo>
                  <a:pt x="7367809" y="115142"/>
                </a:moveTo>
                <a:cubicBezTo>
                  <a:pt x="7380167" y="115142"/>
                  <a:pt x="7390186" y="118995"/>
                  <a:pt x="7390186" y="123748"/>
                </a:cubicBezTo>
                <a:cubicBezTo>
                  <a:pt x="7390186" y="128502"/>
                  <a:pt x="7380167" y="132355"/>
                  <a:pt x="7367809" y="132355"/>
                </a:cubicBezTo>
                <a:cubicBezTo>
                  <a:pt x="7361629" y="132355"/>
                  <a:pt x="7356035" y="131392"/>
                  <a:pt x="7351986" y="129834"/>
                </a:cubicBezTo>
                <a:cubicBezTo>
                  <a:pt x="7347936" y="128277"/>
                  <a:pt x="7345432" y="126125"/>
                  <a:pt x="7345432" y="123748"/>
                </a:cubicBezTo>
                <a:cubicBezTo>
                  <a:pt x="7345432" y="118995"/>
                  <a:pt x="7355450" y="115142"/>
                  <a:pt x="7367809" y="115142"/>
                </a:cubicBezTo>
                <a:close/>
                <a:moveTo>
                  <a:pt x="7131319" y="115142"/>
                </a:moveTo>
                <a:cubicBezTo>
                  <a:pt x="7143677" y="115142"/>
                  <a:pt x="7153696" y="118995"/>
                  <a:pt x="7153696" y="123748"/>
                </a:cubicBezTo>
                <a:cubicBezTo>
                  <a:pt x="7153696" y="128502"/>
                  <a:pt x="7143677" y="132355"/>
                  <a:pt x="7131319" y="132355"/>
                </a:cubicBezTo>
                <a:cubicBezTo>
                  <a:pt x="7125139" y="132355"/>
                  <a:pt x="7119545" y="131392"/>
                  <a:pt x="7115496" y="129834"/>
                </a:cubicBezTo>
                <a:cubicBezTo>
                  <a:pt x="7111446" y="128277"/>
                  <a:pt x="7108942" y="126125"/>
                  <a:pt x="7108942" y="123748"/>
                </a:cubicBezTo>
                <a:cubicBezTo>
                  <a:pt x="7108942" y="118995"/>
                  <a:pt x="7118960" y="115142"/>
                  <a:pt x="7131319" y="115142"/>
                </a:cubicBezTo>
                <a:close/>
                <a:moveTo>
                  <a:pt x="6894830" y="115142"/>
                </a:moveTo>
                <a:cubicBezTo>
                  <a:pt x="6907188" y="115142"/>
                  <a:pt x="6917207" y="118995"/>
                  <a:pt x="6917207" y="123748"/>
                </a:cubicBezTo>
                <a:cubicBezTo>
                  <a:pt x="6917207" y="128502"/>
                  <a:pt x="6907188" y="132355"/>
                  <a:pt x="6894830" y="132355"/>
                </a:cubicBezTo>
                <a:cubicBezTo>
                  <a:pt x="6888650" y="132355"/>
                  <a:pt x="6883056" y="131392"/>
                  <a:pt x="6879007" y="129834"/>
                </a:cubicBezTo>
                <a:cubicBezTo>
                  <a:pt x="6874957" y="128277"/>
                  <a:pt x="6872453" y="126125"/>
                  <a:pt x="6872453" y="123748"/>
                </a:cubicBezTo>
                <a:cubicBezTo>
                  <a:pt x="6872453" y="118995"/>
                  <a:pt x="6882471" y="115142"/>
                  <a:pt x="6894830" y="115142"/>
                </a:cubicBezTo>
                <a:close/>
                <a:moveTo>
                  <a:pt x="6658341" y="115142"/>
                </a:moveTo>
                <a:cubicBezTo>
                  <a:pt x="6670699" y="115142"/>
                  <a:pt x="6680718" y="118995"/>
                  <a:pt x="6680718" y="123748"/>
                </a:cubicBezTo>
                <a:cubicBezTo>
                  <a:pt x="6680718" y="128502"/>
                  <a:pt x="6670699" y="132355"/>
                  <a:pt x="6658341" y="132355"/>
                </a:cubicBezTo>
                <a:cubicBezTo>
                  <a:pt x="6652161" y="132355"/>
                  <a:pt x="6646567" y="131392"/>
                  <a:pt x="6642518" y="129834"/>
                </a:cubicBezTo>
                <a:cubicBezTo>
                  <a:pt x="6638468" y="128277"/>
                  <a:pt x="6635964" y="126125"/>
                  <a:pt x="6635964" y="123748"/>
                </a:cubicBezTo>
                <a:cubicBezTo>
                  <a:pt x="6635964" y="118995"/>
                  <a:pt x="6645982" y="115142"/>
                  <a:pt x="6658341" y="115142"/>
                </a:cubicBezTo>
                <a:close/>
                <a:moveTo>
                  <a:pt x="6421851" y="115142"/>
                </a:moveTo>
                <a:cubicBezTo>
                  <a:pt x="6434209" y="115142"/>
                  <a:pt x="6444228" y="118995"/>
                  <a:pt x="6444228" y="123748"/>
                </a:cubicBezTo>
                <a:cubicBezTo>
                  <a:pt x="6444228" y="128502"/>
                  <a:pt x="6434209" y="132355"/>
                  <a:pt x="6421851" y="132355"/>
                </a:cubicBezTo>
                <a:cubicBezTo>
                  <a:pt x="6415671" y="132355"/>
                  <a:pt x="6410077" y="131392"/>
                  <a:pt x="6406028" y="129834"/>
                </a:cubicBezTo>
                <a:cubicBezTo>
                  <a:pt x="6401978" y="128277"/>
                  <a:pt x="6399474" y="126125"/>
                  <a:pt x="6399474" y="123748"/>
                </a:cubicBezTo>
                <a:cubicBezTo>
                  <a:pt x="6399474" y="118995"/>
                  <a:pt x="6409492" y="115142"/>
                  <a:pt x="6421851" y="115142"/>
                </a:cubicBezTo>
                <a:close/>
                <a:moveTo>
                  <a:pt x="6185362" y="115142"/>
                </a:moveTo>
                <a:cubicBezTo>
                  <a:pt x="6197720" y="115142"/>
                  <a:pt x="6207739" y="118995"/>
                  <a:pt x="6207739" y="123748"/>
                </a:cubicBezTo>
                <a:cubicBezTo>
                  <a:pt x="6207739" y="128502"/>
                  <a:pt x="6197720" y="132355"/>
                  <a:pt x="6185362" y="132355"/>
                </a:cubicBezTo>
                <a:cubicBezTo>
                  <a:pt x="6179182" y="132355"/>
                  <a:pt x="6173588" y="131392"/>
                  <a:pt x="6169539" y="129834"/>
                </a:cubicBezTo>
                <a:cubicBezTo>
                  <a:pt x="6165489" y="128277"/>
                  <a:pt x="6162985" y="126125"/>
                  <a:pt x="6162985" y="123748"/>
                </a:cubicBezTo>
                <a:cubicBezTo>
                  <a:pt x="6162985" y="118995"/>
                  <a:pt x="6173003" y="115142"/>
                  <a:pt x="6185362" y="115142"/>
                </a:cubicBezTo>
                <a:close/>
                <a:moveTo>
                  <a:pt x="5948872" y="115142"/>
                </a:moveTo>
                <a:cubicBezTo>
                  <a:pt x="5961230" y="115142"/>
                  <a:pt x="5971249" y="118995"/>
                  <a:pt x="5971249" y="123748"/>
                </a:cubicBezTo>
                <a:cubicBezTo>
                  <a:pt x="5971249" y="128502"/>
                  <a:pt x="5961230" y="132355"/>
                  <a:pt x="5948872" y="132355"/>
                </a:cubicBezTo>
                <a:cubicBezTo>
                  <a:pt x="5942692" y="132355"/>
                  <a:pt x="5937098" y="131392"/>
                  <a:pt x="5933049" y="129834"/>
                </a:cubicBezTo>
                <a:cubicBezTo>
                  <a:pt x="5928999" y="128277"/>
                  <a:pt x="5926495" y="126125"/>
                  <a:pt x="5926495" y="123748"/>
                </a:cubicBezTo>
                <a:cubicBezTo>
                  <a:pt x="5926495" y="118995"/>
                  <a:pt x="5936513" y="115142"/>
                  <a:pt x="5948872" y="115142"/>
                </a:cubicBezTo>
                <a:close/>
                <a:moveTo>
                  <a:pt x="5712383" y="115142"/>
                </a:moveTo>
                <a:cubicBezTo>
                  <a:pt x="5724741" y="115142"/>
                  <a:pt x="5734760" y="118995"/>
                  <a:pt x="5734760" y="123748"/>
                </a:cubicBezTo>
                <a:cubicBezTo>
                  <a:pt x="5734760" y="128502"/>
                  <a:pt x="5724741" y="132355"/>
                  <a:pt x="5712383" y="132355"/>
                </a:cubicBezTo>
                <a:cubicBezTo>
                  <a:pt x="5706203" y="132355"/>
                  <a:pt x="5700609" y="131392"/>
                  <a:pt x="5696560" y="129834"/>
                </a:cubicBezTo>
                <a:cubicBezTo>
                  <a:pt x="5692510" y="128277"/>
                  <a:pt x="5690006" y="126125"/>
                  <a:pt x="5690006" y="123748"/>
                </a:cubicBezTo>
                <a:cubicBezTo>
                  <a:pt x="5690006" y="118995"/>
                  <a:pt x="5700024" y="115142"/>
                  <a:pt x="5712383" y="115142"/>
                </a:cubicBezTo>
                <a:close/>
                <a:moveTo>
                  <a:pt x="5475894" y="115142"/>
                </a:moveTo>
                <a:cubicBezTo>
                  <a:pt x="5488252" y="115142"/>
                  <a:pt x="5498271" y="118995"/>
                  <a:pt x="5498271" y="123748"/>
                </a:cubicBezTo>
                <a:cubicBezTo>
                  <a:pt x="5498271" y="128502"/>
                  <a:pt x="5488252" y="132355"/>
                  <a:pt x="5475894" y="132355"/>
                </a:cubicBezTo>
                <a:cubicBezTo>
                  <a:pt x="5469714" y="132355"/>
                  <a:pt x="5464120" y="131392"/>
                  <a:pt x="5460071" y="129834"/>
                </a:cubicBezTo>
                <a:cubicBezTo>
                  <a:pt x="5456021" y="128277"/>
                  <a:pt x="5453517" y="126125"/>
                  <a:pt x="5453517" y="123748"/>
                </a:cubicBezTo>
                <a:cubicBezTo>
                  <a:pt x="5453517" y="118995"/>
                  <a:pt x="5463535" y="115142"/>
                  <a:pt x="5475894" y="115142"/>
                </a:cubicBezTo>
                <a:close/>
                <a:moveTo>
                  <a:pt x="5239404" y="115142"/>
                </a:moveTo>
                <a:cubicBezTo>
                  <a:pt x="5251762" y="115142"/>
                  <a:pt x="5261781" y="118995"/>
                  <a:pt x="5261781" y="123748"/>
                </a:cubicBezTo>
                <a:cubicBezTo>
                  <a:pt x="5261781" y="128502"/>
                  <a:pt x="5251762" y="132355"/>
                  <a:pt x="5239404" y="132355"/>
                </a:cubicBezTo>
                <a:cubicBezTo>
                  <a:pt x="5233224" y="132355"/>
                  <a:pt x="5227630" y="131392"/>
                  <a:pt x="5223581" y="129834"/>
                </a:cubicBezTo>
                <a:cubicBezTo>
                  <a:pt x="5219531" y="128277"/>
                  <a:pt x="5217027" y="126125"/>
                  <a:pt x="5217027" y="123748"/>
                </a:cubicBezTo>
                <a:cubicBezTo>
                  <a:pt x="5217027" y="118995"/>
                  <a:pt x="5227045" y="115142"/>
                  <a:pt x="5239404" y="115142"/>
                </a:cubicBezTo>
                <a:close/>
                <a:moveTo>
                  <a:pt x="5002915" y="115142"/>
                </a:moveTo>
                <a:cubicBezTo>
                  <a:pt x="5015273" y="115142"/>
                  <a:pt x="5025292" y="118995"/>
                  <a:pt x="5025292" y="123748"/>
                </a:cubicBezTo>
                <a:cubicBezTo>
                  <a:pt x="5025292" y="128502"/>
                  <a:pt x="5015273" y="132355"/>
                  <a:pt x="5002915" y="132355"/>
                </a:cubicBezTo>
                <a:cubicBezTo>
                  <a:pt x="4996735" y="132355"/>
                  <a:pt x="4991141" y="131392"/>
                  <a:pt x="4987092" y="129834"/>
                </a:cubicBezTo>
                <a:cubicBezTo>
                  <a:pt x="4983042" y="128277"/>
                  <a:pt x="4980538" y="126125"/>
                  <a:pt x="4980538" y="123748"/>
                </a:cubicBezTo>
                <a:cubicBezTo>
                  <a:pt x="4980538" y="118995"/>
                  <a:pt x="4990556" y="115142"/>
                  <a:pt x="5002915" y="115142"/>
                </a:cubicBezTo>
                <a:close/>
                <a:moveTo>
                  <a:pt x="4766426" y="115142"/>
                </a:moveTo>
                <a:cubicBezTo>
                  <a:pt x="4778784" y="115142"/>
                  <a:pt x="4788803" y="118995"/>
                  <a:pt x="4788803" y="123748"/>
                </a:cubicBezTo>
                <a:cubicBezTo>
                  <a:pt x="4788803" y="128502"/>
                  <a:pt x="4778784" y="132355"/>
                  <a:pt x="4766426" y="132355"/>
                </a:cubicBezTo>
                <a:cubicBezTo>
                  <a:pt x="4760246" y="132355"/>
                  <a:pt x="4754652" y="131392"/>
                  <a:pt x="4750603" y="129834"/>
                </a:cubicBezTo>
                <a:cubicBezTo>
                  <a:pt x="4746553" y="128277"/>
                  <a:pt x="4744049" y="126125"/>
                  <a:pt x="4744049" y="123748"/>
                </a:cubicBezTo>
                <a:cubicBezTo>
                  <a:pt x="4744049" y="118995"/>
                  <a:pt x="4754067" y="115142"/>
                  <a:pt x="4766426" y="115142"/>
                </a:cubicBezTo>
                <a:close/>
                <a:moveTo>
                  <a:pt x="4517521" y="115142"/>
                </a:moveTo>
                <a:cubicBezTo>
                  <a:pt x="4529879" y="115142"/>
                  <a:pt x="4539898" y="118995"/>
                  <a:pt x="4539898" y="123748"/>
                </a:cubicBezTo>
                <a:cubicBezTo>
                  <a:pt x="4539898" y="128502"/>
                  <a:pt x="4529879" y="132355"/>
                  <a:pt x="4517521" y="132355"/>
                </a:cubicBezTo>
                <a:cubicBezTo>
                  <a:pt x="4511341" y="132355"/>
                  <a:pt x="4505747" y="131392"/>
                  <a:pt x="4501698" y="129834"/>
                </a:cubicBezTo>
                <a:cubicBezTo>
                  <a:pt x="4497648" y="128277"/>
                  <a:pt x="4495144" y="126125"/>
                  <a:pt x="4495144" y="123748"/>
                </a:cubicBezTo>
                <a:cubicBezTo>
                  <a:pt x="4495144" y="118995"/>
                  <a:pt x="4505162" y="115142"/>
                  <a:pt x="4517521" y="115142"/>
                </a:cubicBezTo>
                <a:close/>
                <a:moveTo>
                  <a:pt x="4281036" y="115142"/>
                </a:moveTo>
                <a:cubicBezTo>
                  <a:pt x="4293394" y="115142"/>
                  <a:pt x="4303413" y="118995"/>
                  <a:pt x="4303413" y="123748"/>
                </a:cubicBezTo>
                <a:cubicBezTo>
                  <a:pt x="4303413" y="128502"/>
                  <a:pt x="4293394" y="132355"/>
                  <a:pt x="4281036" y="132355"/>
                </a:cubicBezTo>
                <a:cubicBezTo>
                  <a:pt x="4274856" y="132355"/>
                  <a:pt x="4269262" y="131392"/>
                  <a:pt x="4265213" y="129834"/>
                </a:cubicBezTo>
                <a:cubicBezTo>
                  <a:pt x="4261163" y="128277"/>
                  <a:pt x="4258659" y="126125"/>
                  <a:pt x="4258659" y="123748"/>
                </a:cubicBezTo>
                <a:cubicBezTo>
                  <a:pt x="4258659" y="118995"/>
                  <a:pt x="4268677" y="115142"/>
                  <a:pt x="4281036" y="115142"/>
                </a:cubicBezTo>
                <a:close/>
                <a:moveTo>
                  <a:pt x="4044547" y="115142"/>
                </a:moveTo>
                <a:cubicBezTo>
                  <a:pt x="4056905" y="115142"/>
                  <a:pt x="4066924" y="118995"/>
                  <a:pt x="4066924" y="123748"/>
                </a:cubicBezTo>
                <a:cubicBezTo>
                  <a:pt x="4066924" y="128502"/>
                  <a:pt x="4056905" y="132355"/>
                  <a:pt x="4044547" y="132355"/>
                </a:cubicBezTo>
                <a:cubicBezTo>
                  <a:pt x="4038367" y="132355"/>
                  <a:pt x="4032773" y="131392"/>
                  <a:pt x="4028724" y="129834"/>
                </a:cubicBezTo>
                <a:cubicBezTo>
                  <a:pt x="4024674" y="128277"/>
                  <a:pt x="4022170" y="126125"/>
                  <a:pt x="4022170" y="123748"/>
                </a:cubicBezTo>
                <a:cubicBezTo>
                  <a:pt x="4022170" y="118995"/>
                  <a:pt x="4032188" y="115142"/>
                  <a:pt x="4044547" y="115142"/>
                </a:cubicBezTo>
                <a:close/>
                <a:moveTo>
                  <a:pt x="3808062" y="115142"/>
                </a:moveTo>
                <a:cubicBezTo>
                  <a:pt x="3820421" y="115142"/>
                  <a:pt x="3830439" y="118995"/>
                  <a:pt x="3830439" y="123748"/>
                </a:cubicBezTo>
                <a:cubicBezTo>
                  <a:pt x="3830439" y="128502"/>
                  <a:pt x="3820421" y="132355"/>
                  <a:pt x="3808062" y="132355"/>
                </a:cubicBezTo>
                <a:cubicBezTo>
                  <a:pt x="3801883" y="132355"/>
                  <a:pt x="3796288" y="131392"/>
                  <a:pt x="3792239" y="129834"/>
                </a:cubicBezTo>
                <a:cubicBezTo>
                  <a:pt x="3788190" y="128277"/>
                  <a:pt x="3785685" y="126125"/>
                  <a:pt x="3785685" y="123748"/>
                </a:cubicBezTo>
                <a:cubicBezTo>
                  <a:pt x="3785685" y="118995"/>
                  <a:pt x="3795704" y="115142"/>
                  <a:pt x="3808062" y="115142"/>
                </a:cubicBezTo>
                <a:close/>
                <a:moveTo>
                  <a:pt x="3571572" y="115142"/>
                </a:moveTo>
                <a:cubicBezTo>
                  <a:pt x="3583931" y="115142"/>
                  <a:pt x="3593950" y="118995"/>
                  <a:pt x="3593950" y="123748"/>
                </a:cubicBezTo>
                <a:cubicBezTo>
                  <a:pt x="3593950" y="128502"/>
                  <a:pt x="3583931" y="132355"/>
                  <a:pt x="3571572" y="132355"/>
                </a:cubicBezTo>
                <a:cubicBezTo>
                  <a:pt x="3565393" y="132355"/>
                  <a:pt x="3559799" y="131392"/>
                  <a:pt x="3555749" y="129834"/>
                </a:cubicBezTo>
                <a:cubicBezTo>
                  <a:pt x="3551700" y="128277"/>
                  <a:pt x="3549195" y="126125"/>
                  <a:pt x="3549195" y="123748"/>
                </a:cubicBezTo>
                <a:cubicBezTo>
                  <a:pt x="3549195" y="118995"/>
                  <a:pt x="3559214" y="115142"/>
                  <a:pt x="3571572" y="115142"/>
                </a:cubicBezTo>
                <a:close/>
                <a:moveTo>
                  <a:pt x="3335083" y="115142"/>
                </a:moveTo>
                <a:cubicBezTo>
                  <a:pt x="3347442" y="115142"/>
                  <a:pt x="3357461" y="118995"/>
                  <a:pt x="3357461" y="123748"/>
                </a:cubicBezTo>
                <a:cubicBezTo>
                  <a:pt x="3357461" y="128502"/>
                  <a:pt x="3347442" y="132355"/>
                  <a:pt x="3335083" y="132355"/>
                </a:cubicBezTo>
                <a:cubicBezTo>
                  <a:pt x="3328904" y="132355"/>
                  <a:pt x="3323310" y="131392"/>
                  <a:pt x="3319261" y="129834"/>
                </a:cubicBezTo>
                <a:cubicBezTo>
                  <a:pt x="3315211" y="128277"/>
                  <a:pt x="3312707" y="126125"/>
                  <a:pt x="3312707" y="123748"/>
                </a:cubicBezTo>
                <a:cubicBezTo>
                  <a:pt x="3312707" y="118995"/>
                  <a:pt x="3322725" y="115142"/>
                  <a:pt x="3335083" y="115142"/>
                </a:cubicBezTo>
                <a:close/>
                <a:moveTo>
                  <a:pt x="3098595" y="115142"/>
                </a:moveTo>
                <a:cubicBezTo>
                  <a:pt x="3110954" y="115142"/>
                  <a:pt x="3120972" y="118995"/>
                  <a:pt x="3120972" y="123748"/>
                </a:cubicBezTo>
                <a:cubicBezTo>
                  <a:pt x="3120972" y="128502"/>
                  <a:pt x="3110954" y="132355"/>
                  <a:pt x="3098595" y="132355"/>
                </a:cubicBezTo>
                <a:cubicBezTo>
                  <a:pt x="3092416" y="132355"/>
                  <a:pt x="3086821" y="131392"/>
                  <a:pt x="3082772" y="129834"/>
                </a:cubicBezTo>
                <a:cubicBezTo>
                  <a:pt x="3078723" y="128277"/>
                  <a:pt x="3076217" y="126125"/>
                  <a:pt x="3076217" y="123748"/>
                </a:cubicBezTo>
                <a:cubicBezTo>
                  <a:pt x="3076217" y="118995"/>
                  <a:pt x="3086237" y="115142"/>
                  <a:pt x="3098595" y="115142"/>
                </a:cubicBezTo>
                <a:close/>
                <a:moveTo>
                  <a:pt x="2862105" y="115142"/>
                </a:moveTo>
                <a:cubicBezTo>
                  <a:pt x="2874464" y="115142"/>
                  <a:pt x="2884482" y="118995"/>
                  <a:pt x="2884482" y="123748"/>
                </a:cubicBezTo>
                <a:cubicBezTo>
                  <a:pt x="2884482" y="128502"/>
                  <a:pt x="2874464" y="132355"/>
                  <a:pt x="2862105" y="132355"/>
                </a:cubicBezTo>
                <a:cubicBezTo>
                  <a:pt x="2855926" y="132355"/>
                  <a:pt x="2850331" y="131392"/>
                  <a:pt x="2846282" y="129834"/>
                </a:cubicBezTo>
                <a:cubicBezTo>
                  <a:pt x="2842233" y="128277"/>
                  <a:pt x="2839728" y="126125"/>
                  <a:pt x="2839728" y="123748"/>
                </a:cubicBezTo>
                <a:cubicBezTo>
                  <a:pt x="2839728" y="118995"/>
                  <a:pt x="2849746" y="115142"/>
                  <a:pt x="2862105" y="115142"/>
                </a:cubicBezTo>
                <a:close/>
                <a:moveTo>
                  <a:pt x="2625616" y="115142"/>
                </a:moveTo>
                <a:cubicBezTo>
                  <a:pt x="2637974" y="115142"/>
                  <a:pt x="2647993" y="118995"/>
                  <a:pt x="2647993" y="123748"/>
                </a:cubicBezTo>
                <a:cubicBezTo>
                  <a:pt x="2647993" y="128502"/>
                  <a:pt x="2637974" y="132355"/>
                  <a:pt x="2625616" y="132355"/>
                </a:cubicBezTo>
                <a:cubicBezTo>
                  <a:pt x="2619437" y="132355"/>
                  <a:pt x="2613842" y="131392"/>
                  <a:pt x="2609793" y="129834"/>
                </a:cubicBezTo>
                <a:cubicBezTo>
                  <a:pt x="2605743" y="128277"/>
                  <a:pt x="2603239" y="126125"/>
                  <a:pt x="2603239" y="123748"/>
                </a:cubicBezTo>
                <a:cubicBezTo>
                  <a:pt x="2603239" y="118995"/>
                  <a:pt x="2613258" y="115142"/>
                  <a:pt x="2625616" y="115142"/>
                </a:cubicBezTo>
                <a:close/>
                <a:moveTo>
                  <a:pt x="2389127" y="115142"/>
                </a:moveTo>
                <a:cubicBezTo>
                  <a:pt x="2401485" y="115142"/>
                  <a:pt x="2411504" y="118995"/>
                  <a:pt x="2411504" y="123748"/>
                </a:cubicBezTo>
                <a:cubicBezTo>
                  <a:pt x="2411504" y="128502"/>
                  <a:pt x="2401485" y="132355"/>
                  <a:pt x="2389127" y="132355"/>
                </a:cubicBezTo>
                <a:cubicBezTo>
                  <a:pt x="2382948" y="132355"/>
                  <a:pt x="2377353" y="131392"/>
                  <a:pt x="2373304" y="129834"/>
                </a:cubicBezTo>
                <a:cubicBezTo>
                  <a:pt x="2369254" y="128277"/>
                  <a:pt x="2366750" y="126125"/>
                  <a:pt x="2366750" y="123748"/>
                </a:cubicBezTo>
                <a:cubicBezTo>
                  <a:pt x="2366750" y="118995"/>
                  <a:pt x="2376768" y="115142"/>
                  <a:pt x="2389127" y="115142"/>
                </a:cubicBezTo>
                <a:close/>
                <a:moveTo>
                  <a:pt x="2152640" y="115142"/>
                </a:moveTo>
                <a:cubicBezTo>
                  <a:pt x="2164998" y="115142"/>
                  <a:pt x="2175017" y="118995"/>
                  <a:pt x="2175017" y="123748"/>
                </a:cubicBezTo>
                <a:cubicBezTo>
                  <a:pt x="2175017" y="128502"/>
                  <a:pt x="2164998" y="132355"/>
                  <a:pt x="2152640" y="132355"/>
                </a:cubicBezTo>
                <a:cubicBezTo>
                  <a:pt x="2146460" y="132355"/>
                  <a:pt x="2140866" y="131392"/>
                  <a:pt x="2136816" y="129834"/>
                </a:cubicBezTo>
                <a:cubicBezTo>
                  <a:pt x="2132767" y="128277"/>
                  <a:pt x="2130262" y="126125"/>
                  <a:pt x="2130262" y="123748"/>
                </a:cubicBezTo>
                <a:cubicBezTo>
                  <a:pt x="2130262" y="118995"/>
                  <a:pt x="2140281" y="115142"/>
                  <a:pt x="2152640" y="115142"/>
                </a:cubicBezTo>
                <a:close/>
                <a:moveTo>
                  <a:pt x="1916150" y="115142"/>
                </a:moveTo>
                <a:cubicBezTo>
                  <a:pt x="1928509" y="115142"/>
                  <a:pt x="1938528" y="118995"/>
                  <a:pt x="1938528" y="123748"/>
                </a:cubicBezTo>
                <a:cubicBezTo>
                  <a:pt x="1938528" y="128502"/>
                  <a:pt x="1928509" y="132355"/>
                  <a:pt x="1916150" y="132355"/>
                </a:cubicBezTo>
                <a:cubicBezTo>
                  <a:pt x="1909971" y="132355"/>
                  <a:pt x="1904377" y="131392"/>
                  <a:pt x="1900327" y="129834"/>
                </a:cubicBezTo>
                <a:cubicBezTo>
                  <a:pt x="1896278" y="128277"/>
                  <a:pt x="1893773" y="126125"/>
                  <a:pt x="1893773" y="123748"/>
                </a:cubicBezTo>
                <a:cubicBezTo>
                  <a:pt x="1893773" y="118995"/>
                  <a:pt x="1903792" y="115142"/>
                  <a:pt x="1916150" y="115142"/>
                </a:cubicBezTo>
                <a:close/>
                <a:moveTo>
                  <a:pt x="1679660" y="115142"/>
                </a:moveTo>
                <a:cubicBezTo>
                  <a:pt x="1692018" y="115142"/>
                  <a:pt x="1702037" y="118995"/>
                  <a:pt x="1702037" y="123748"/>
                </a:cubicBezTo>
                <a:cubicBezTo>
                  <a:pt x="1702037" y="128502"/>
                  <a:pt x="1692018" y="132355"/>
                  <a:pt x="1679660" y="132355"/>
                </a:cubicBezTo>
                <a:cubicBezTo>
                  <a:pt x="1673480" y="132355"/>
                  <a:pt x="1667886" y="131392"/>
                  <a:pt x="1663836" y="129834"/>
                </a:cubicBezTo>
                <a:cubicBezTo>
                  <a:pt x="1659788" y="128277"/>
                  <a:pt x="1657282" y="126125"/>
                  <a:pt x="1657282" y="123748"/>
                </a:cubicBezTo>
                <a:cubicBezTo>
                  <a:pt x="1657282" y="118995"/>
                  <a:pt x="1667301" y="115142"/>
                  <a:pt x="1679660" y="115142"/>
                </a:cubicBezTo>
                <a:close/>
                <a:moveTo>
                  <a:pt x="1443171" y="115142"/>
                </a:moveTo>
                <a:cubicBezTo>
                  <a:pt x="1455530" y="115142"/>
                  <a:pt x="1465548" y="118995"/>
                  <a:pt x="1465548" y="123748"/>
                </a:cubicBezTo>
                <a:cubicBezTo>
                  <a:pt x="1465548" y="128502"/>
                  <a:pt x="1455530" y="132355"/>
                  <a:pt x="1443171" y="132355"/>
                </a:cubicBezTo>
                <a:cubicBezTo>
                  <a:pt x="1436992" y="132355"/>
                  <a:pt x="1431397" y="131392"/>
                  <a:pt x="1427349" y="129834"/>
                </a:cubicBezTo>
                <a:cubicBezTo>
                  <a:pt x="1423299" y="128277"/>
                  <a:pt x="1420794" y="126125"/>
                  <a:pt x="1420794" y="123748"/>
                </a:cubicBezTo>
                <a:cubicBezTo>
                  <a:pt x="1420794" y="118995"/>
                  <a:pt x="1430812" y="115142"/>
                  <a:pt x="1443171" y="115142"/>
                </a:cubicBezTo>
                <a:close/>
                <a:moveTo>
                  <a:pt x="1206681" y="115142"/>
                </a:moveTo>
                <a:cubicBezTo>
                  <a:pt x="1219039" y="115142"/>
                  <a:pt x="1229058" y="118995"/>
                  <a:pt x="1229058" y="123748"/>
                </a:cubicBezTo>
                <a:cubicBezTo>
                  <a:pt x="1229058" y="128502"/>
                  <a:pt x="1219039" y="132355"/>
                  <a:pt x="1206681" y="132355"/>
                </a:cubicBezTo>
                <a:cubicBezTo>
                  <a:pt x="1200501" y="132355"/>
                  <a:pt x="1194907" y="131392"/>
                  <a:pt x="1190857" y="129834"/>
                </a:cubicBezTo>
                <a:cubicBezTo>
                  <a:pt x="1186807" y="128277"/>
                  <a:pt x="1184303" y="126125"/>
                  <a:pt x="1184303" y="123748"/>
                </a:cubicBezTo>
                <a:cubicBezTo>
                  <a:pt x="1184303" y="118995"/>
                  <a:pt x="1194322" y="115142"/>
                  <a:pt x="1206681" y="115142"/>
                </a:cubicBezTo>
                <a:close/>
                <a:moveTo>
                  <a:pt x="970190" y="115142"/>
                </a:moveTo>
                <a:cubicBezTo>
                  <a:pt x="982548" y="115142"/>
                  <a:pt x="992566" y="118995"/>
                  <a:pt x="992566" y="123748"/>
                </a:cubicBezTo>
                <a:cubicBezTo>
                  <a:pt x="992566" y="128502"/>
                  <a:pt x="982548" y="132355"/>
                  <a:pt x="970190" y="132355"/>
                </a:cubicBezTo>
                <a:cubicBezTo>
                  <a:pt x="964011" y="132355"/>
                  <a:pt x="958416" y="131392"/>
                  <a:pt x="954367" y="129834"/>
                </a:cubicBezTo>
                <a:cubicBezTo>
                  <a:pt x="950317" y="128277"/>
                  <a:pt x="947813" y="126125"/>
                  <a:pt x="947813" y="123748"/>
                </a:cubicBezTo>
                <a:cubicBezTo>
                  <a:pt x="947813" y="118995"/>
                  <a:pt x="957831" y="115142"/>
                  <a:pt x="970190" y="115142"/>
                </a:cubicBezTo>
                <a:close/>
                <a:moveTo>
                  <a:pt x="733701" y="115142"/>
                </a:moveTo>
                <a:cubicBezTo>
                  <a:pt x="746060" y="115142"/>
                  <a:pt x="756079" y="118995"/>
                  <a:pt x="756079" y="123748"/>
                </a:cubicBezTo>
                <a:cubicBezTo>
                  <a:pt x="756079" y="128502"/>
                  <a:pt x="746060" y="132355"/>
                  <a:pt x="733701" y="132355"/>
                </a:cubicBezTo>
                <a:cubicBezTo>
                  <a:pt x="727522" y="132355"/>
                  <a:pt x="721928" y="131392"/>
                  <a:pt x="717878" y="129834"/>
                </a:cubicBezTo>
                <a:cubicBezTo>
                  <a:pt x="713829" y="128277"/>
                  <a:pt x="711324" y="126125"/>
                  <a:pt x="711324" y="123748"/>
                </a:cubicBezTo>
                <a:cubicBezTo>
                  <a:pt x="711324" y="118995"/>
                  <a:pt x="721343" y="115142"/>
                  <a:pt x="733701" y="115142"/>
                </a:cubicBezTo>
                <a:close/>
                <a:moveTo>
                  <a:pt x="497212" y="115142"/>
                </a:moveTo>
                <a:cubicBezTo>
                  <a:pt x="509570" y="115142"/>
                  <a:pt x="519589" y="118995"/>
                  <a:pt x="519589" y="123748"/>
                </a:cubicBezTo>
                <a:cubicBezTo>
                  <a:pt x="519589" y="128502"/>
                  <a:pt x="509570" y="132355"/>
                  <a:pt x="497212" y="132355"/>
                </a:cubicBezTo>
                <a:cubicBezTo>
                  <a:pt x="491032" y="132355"/>
                  <a:pt x="485438" y="131392"/>
                  <a:pt x="481389" y="129834"/>
                </a:cubicBezTo>
                <a:cubicBezTo>
                  <a:pt x="477339" y="128277"/>
                  <a:pt x="474835" y="126125"/>
                  <a:pt x="474835" y="123748"/>
                </a:cubicBezTo>
                <a:cubicBezTo>
                  <a:pt x="474835" y="118995"/>
                  <a:pt x="484853" y="115142"/>
                  <a:pt x="497212" y="115142"/>
                </a:cubicBezTo>
                <a:close/>
                <a:moveTo>
                  <a:pt x="260722" y="115142"/>
                </a:moveTo>
                <a:cubicBezTo>
                  <a:pt x="273080" y="115142"/>
                  <a:pt x="283099" y="118995"/>
                  <a:pt x="283099" y="123748"/>
                </a:cubicBezTo>
                <a:cubicBezTo>
                  <a:pt x="283099" y="128502"/>
                  <a:pt x="273080" y="132355"/>
                  <a:pt x="260722" y="132355"/>
                </a:cubicBezTo>
                <a:cubicBezTo>
                  <a:pt x="254543" y="132355"/>
                  <a:pt x="248948" y="131392"/>
                  <a:pt x="244899" y="129834"/>
                </a:cubicBezTo>
                <a:cubicBezTo>
                  <a:pt x="240849" y="128277"/>
                  <a:pt x="238345" y="126125"/>
                  <a:pt x="238345" y="123748"/>
                </a:cubicBezTo>
                <a:cubicBezTo>
                  <a:pt x="238345" y="118995"/>
                  <a:pt x="248364" y="115142"/>
                  <a:pt x="260722" y="115142"/>
                </a:cubicBezTo>
                <a:close/>
                <a:moveTo>
                  <a:pt x="24234" y="115142"/>
                </a:moveTo>
                <a:cubicBezTo>
                  <a:pt x="36593" y="115142"/>
                  <a:pt x="46611" y="118995"/>
                  <a:pt x="46611" y="123748"/>
                </a:cubicBezTo>
                <a:cubicBezTo>
                  <a:pt x="46611" y="128502"/>
                  <a:pt x="36593" y="132355"/>
                  <a:pt x="24234" y="132355"/>
                </a:cubicBezTo>
                <a:cubicBezTo>
                  <a:pt x="18055" y="132355"/>
                  <a:pt x="12461" y="131392"/>
                  <a:pt x="8411" y="129834"/>
                </a:cubicBezTo>
                <a:cubicBezTo>
                  <a:pt x="4362" y="128277"/>
                  <a:pt x="1857" y="126125"/>
                  <a:pt x="1857" y="123748"/>
                </a:cubicBezTo>
                <a:cubicBezTo>
                  <a:pt x="1857" y="118995"/>
                  <a:pt x="11876" y="115142"/>
                  <a:pt x="24234" y="115142"/>
                </a:cubicBezTo>
                <a:close/>
                <a:moveTo>
                  <a:pt x="9380963" y="89230"/>
                </a:moveTo>
                <a:cubicBezTo>
                  <a:pt x="9385549" y="89448"/>
                  <a:pt x="9392705" y="93539"/>
                  <a:pt x="9399259" y="100093"/>
                </a:cubicBezTo>
                <a:cubicBezTo>
                  <a:pt x="9407998" y="108832"/>
                  <a:pt x="9412358" y="118641"/>
                  <a:pt x="9408997" y="122002"/>
                </a:cubicBezTo>
                <a:cubicBezTo>
                  <a:pt x="9408156" y="122842"/>
                  <a:pt x="9406913" y="123200"/>
                  <a:pt x="9405384" y="123128"/>
                </a:cubicBezTo>
                <a:cubicBezTo>
                  <a:pt x="9404238" y="123073"/>
                  <a:pt x="9402930" y="122777"/>
                  <a:pt x="9401512" y="122260"/>
                </a:cubicBezTo>
                <a:cubicBezTo>
                  <a:pt x="9397257" y="120710"/>
                  <a:pt x="9392003" y="117180"/>
                  <a:pt x="9387088" y="112265"/>
                </a:cubicBezTo>
                <a:cubicBezTo>
                  <a:pt x="9378349" y="103526"/>
                  <a:pt x="9373989" y="93717"/>
                  <a:pt x="9377350" y="90356"/>
                </a:cubicBezTo>
                <a:cubicBezTo>
                  <a:pt x="9378191" y="89516"/>
                  <a:pt x="9379434" y="89158"/>
                  <a:pt x="9380963" y="89230"/>
                </a:cubicBezTo>
                <a:close/>
                <a:moveTo>
                  <a:pt x="9144477" y="89230"/>
                </a:moveTo>
                <a:cubicBezTo>
                  <a:pt x="9149063" y="89448"/>
                  <a:pt x="9156219" y="93539"/>
                  <a:pt x="9162773" y="100093"/>
                </a:cubicBezTo>
                <a:cubicBezTo>
                  <a:pt x="9171512" y="108832"/>
                  <a:pt x="9175872" y="118641"/>
                  <a:pt x="9172511" y="122002"/>
                </a:cubicBezTo>
                <a:cubicBezTo>
                  <a:pt x="9171670" y="122842"/>
                  <a:pt x="9170427" y="123200"/>
                  <a:pt x="9168898" y="123128"/>
                </a:cubicBezTo>
                <a:cubicBezTo>
                  <a:pt x="9167752" y="123073"/>
                  <a:pt x="9166444" y="122777"/>
                  <a:pt x="9165026" y="122260"/>
                </a:cubicBezTo>
                <a:cubicBezTo>
                  <a:pt x="9160771" y="120710"/>
                  <a:pt x="9155517" y="117180"/>
                  <a:pt x="9150602" y="112265"/>
                </a:cubicBezTo>
                <a:cubicBezTo>
                  <a:pt x="9141863" y="103526"/>
                  <a:pt x="9137503" y="93717"/>
                  <a:pt x="9140864" y="90356"/>
                </a:cubicBezTo>
                <a:cubicBezTo>
                  <a:pt x="9141705" y="89516"/>
                  <a:pt x="9142948" y="89158"/>
                  <a:pt x="9144477" y="89230"/>
                </a:cubicBezTo>
                <a:close/>
                <a:moveTo>
                  <a:pt x="8907989" y="89230"/>
                </a:moveTo>
                <a:cubicBezTo>
                  <a:pt x="8912575" y="89448"/>
                  <a:pt x="8919731" y="93539"/>
                  <a:pt x="8926285" y="100093"/>
                </a:cubicBezTo>
                <a:cubicBezTo>
                  <a:pt x="8935024" y="108832"/>
                  <a:pt x="8939384" y="118641"/>
                  <a:pt x="8936023" y="122002"/>
                </a:cubicBezTo>
                <a:cubicBezTo>
                  <a:pt x="8935182" y="122842"/>
                  <a:pt x="8933939" y="123200"/>
                  <a:pt x="8932410" y="123128"/>
                </a:cubicBezTo>
                <a:cubicBezTo>
                  <a:pt x="8931264" y="123073"/>
                  <a:pt x="8929956" y="122777"/>
                  <a:pt x="8928538" y="122260"/>
                </a:cubicBezTo>
                <a:cubicBezTo>
                  <a:pt x="8924283" y="120710"/>
                  <a:pt x="8919029" y="117180"/>
                  <a:pt x="8914114" y="112265"/>
                </a:cubicBezTo>
                <a:cubicBezTo>
                  <a:pt x="8905375" y="103526"/>
                  <a:pt x="8901015" y="93717"/>
                  <a:pt x="8904376" y="90356"/>
                </a:cubicBezTo>
                <a:cubicBezTo>
                  <a:pt x="8905217" y="89516"/>
                  <a:pt x="8906460" y="89158"/>
                  <a:pt x="8907989" y="89230"/>
                </a:cubicBezTo>
                <a:close/>
                <a:moveTo>
                  <a:pt x="8671499" y="89230"/>
                </a:moveTo>
                <a:cubicBezTo>
                  <a:pt x="8676085" y="89448"/>
                  <a:pt x="8683241" y="93539"/>
                  <a:pt x="8689795" y="100093"/>
                </a:cubicBezTo>
                <a:cubicBezTo>
                  <a:pt x="8698534" y="108832"/>
                  <a:pt x="8702894" y="118641"/>
                  <a:pt x="8699533" y="122002"/>
                </a:cubicBezTo>
                <a:cubicBezTo>
                  <a:pt x="8698692" y="122842"/>
                  <a:pt x="8697449" y="123200"/>
                  <a:pt x="8695920" y="123128"/>
                </a:cubicBezTo>
                <a:cubicBezTo>
                  <a:pt x="8694774" y="123073"/>
                  <a:pt x="8693466" y="122777"/>
                  <a:pt x="8692048" y="122260"/>
                </a:cubicBezTo>
                <a:cubicBezTo>
                  <a:pt x="8687793" y="120710"/>
                  <a:pt x="8682539" y="117180"/>
                  <a:pt x="8677624" y="112265"/>
                </a:cubicBezTo>
                <a:cubicBezTo>
                  <a:pt x="8668885" y="103526"/>
                  <a:pt x="8664525" y="93717"/>
                  <a:pt x="8667886" y="90356"/>
                </a:cubicBezTo>
                <a:cubicBezTo>
                  <a:pt x="8668727" y="89516"/>
                  <a:pt x="8669970" y="89158"/>
                  <a:pt x="8671499" y="89230"/>
                </a:cubicBezTo>
                <a:close/>
                <a:moveTo>
                  <a:pt x="8435009" y="89230"/>
                </a:moveTo>
                <a:cubicBezTo>
                  <a:pt x="8439595" y="89448"/>
                  <a:pt x="8446751" y="93539"/>
                  <a:pt x="8453305" y="100093"/>
                </a:cubicBezTo>
                <a:cubicBezTo>
                  <a:pt x="8462044" y="108832"/>
                  <a:pt x="8466404" y="118641"/>
                  <a:pt x="8463043" y="122002"/>
                </a:cubicBezTo>
                <a:cubicBezTo>
                  <a:pt x="8462202" y="122842"/>
                  <a:pt x="8460959" y="123200"/>
                  <a:pt x="8459430" y="123128"/>
                </a:cubicBezTo>
                <a:cubicBezTo>
                  <a:pt x="8458284" y="123073"/>
                  <a:pt x="8456976" y="122777"/>
                  <a:pt x="8455558" y="122260"/>
                </a:cubicBezTo>
                <a:cubicBezTo>
                  <a:pt x="8451303" y="120710"/>
                  <a:pt x="8446049" y="117180"/>
                  <a:pt x="8441134" y="112265"/>
                </a:cubicBezTo>
                <a:cubicBezTo>
                  <a:pt x="8432395" y="103526"/>
                  <a:pt x="8428035" y="93717"/>
                  <a:pt x="8431396" y="90356"/>
                </a:cubicBezTo>
                <a:cubicBezTo>
                  <a:pt x="8432237" y="89516"/>
                  <a:pt x="8433480" y="89158"/>
                  <a:pt x="8435009" y="89230"/>
                </a:cubicBezTo>
                <a:close/>
                <a:moveTo>
                  <a:pt x="8198521" y="89230"/>
                </a:moveTo>
                <a:cubicBezTo>
                  <a:pt x="8203107" y="89448"/>
                  <a:pt x="8210263" y="93539"/>
                  <a:pt x="8216817" y="100093"/>
                </a:cubicBezTo>
                <a:cubicBezTo>
                  <a:pt x="8225556" y="108832"/>
                  <a:pt x="8229916" y="118641"/>
                  <a:pt x="8226555" y="122002"/>
                </a:cubicBezTo>
                <a:cubicBezTo>
                  <a:pt x="8225714" y="122842"/>
                  <a:pt x="8224471" y="123200"/>
                  <a:pt x="8222942" y="123128"/>
                </a:cubicBezTo>
                <a:cubicBezTo>
                  <a:pt x="8221796" y="123073"/>
                  <a:pt x="8220488" y="122777"/>
                  <a:pt x="8219070" y="122260"/>
                </a:cubicBezTo>
                <a:cubicBezTo>
                  <a:pt x="8214815" y="120710"/>
                  <a:pt x="8209561" y="117180"/>
                  <a:pt x="8204646" y="112265"/>
                </a:cubicBezTo>
                <a:cubicBezTo>
                  <a:pt x="8195907" y="103526"/>
                  <a:pt x="8191547" y="93717"/>
                  <a:pt x="8194908" y="90356"/>
                </a:cubicBezTo>
                <a:cubicBezTo>
                  <a:pt x="8195749" y="89516"/>
                  <a:pt x="8196992" y="89158"/>
                  <a:pt x="8198521" y="89230"/>
                </a:cubicBezTo>
                <a:close/>
                <a:moveTo>
                  <a:pt x="7962030" y="89230"/>
                </a:moveTo>
                <a:cubicBezTo>
                  <a:pt x="7966617" y="89448"/>
                  <a:pt x="7973773" y="93539"/>
                  <a:pt x="7980327" y="100093"/>
                </a:cubicBezTo>
                <a:cubicBezTo>
                  <a:pt x="7989066" y="108832"/>
                  <a:pt x="7993425" y="118641"/>
                  <a:pt x="7990064" y="122002"/>
                </a:cubicBezTo>
                <a:cubicBezTo>
                  <a:pt x="7989224" y="122842"/>
                  <a:pt x="7987981" y="123200"/>
                  <a:pt x="7986452" y="123128"/>
                </a:cubicBezTo>
                <a:cubicBezTo>
                  <a:pt x="7985305" y="123073"/>
                  <a:pt x="7983998" y="122777"/>
                  <a:pt x="7982580" y="122260"/>
                </a:cubicBezTo>
                <a:cubicBezTo>
                  <a:pt x="7978325" y="120710"/>
                  <a:pt x="7973071" y="117180"/>
                  <a:pt x="7968155" y="112265"/>
                </a:cubicBezTo>
                <a:cubicBezTo>
                  <a:pt x="7959417" y="103526"/>
                  <a:pt x="7955057" y="93717"/>
                  <a:pt x="7958418" y="90356"/>
                </a:cubicBezTo>
                <a:cubicBezTo>
                  <a:pt x="7959258" y="89516"/>
                  <a:pt x="7960502" y="89158"/>
                  <a:pt x="7962030" y="89230"/>
                </a:cubicBezTo>
                <a:close/>
                <a:moveTo>
                  <a:pt x="7725540" y="89230"/>
                </a:moveTo>
                <a:cubicBezTo>
                  <a:pt x="7730127" y="89448"/>
                  <a:pt x="7737283" y="93539"/>
                  <a:pt x="7743837" y="100093"/>
                </a:cubicBezTo>
                <a:cubicBezTo>
                  <a:pt x="7752576" y="108832"/>
                  <a:pt x="7756935" y="118641"/>
                  <a:pt x="7753574" y="122002"/>
                </a:cubicBezTo>
                <a:cubicBezTo>
                  <a:pt x="7752734" y="122842"/>
                  <a:pt x="7751491" y="123200"/>
                  <a:pt x="7749962" y="123128"/>
                </a:cubicBezTo>
                <a:cubicBezTo>
                  <a:pt x="7748815" y="123073"/>
                  <a:pt x="7747508" y="122777"/>
                  <a:pt x="7746090" y="122260"/>
                </a:cubicBezTo>
                <a:cubicBezTo>
                  <a:pt x="7741835" y="120710"/>
                  <a:pt x="7736581" y="117180"/>
                  <a:pt x="7731665" y="112265"/>
                </a:cubicBezTo>
                <a:cubicBezTo>
                  <a:pt x="7722927" y="103526"/>
                  <a:pt x="7718567" y="93717"/>
                  <a:pt x="7721928" y="90356"/>
                </a:cubicBezTo>
                <a:cubicBezTo>
                  <a:pt x="7722768" y="89516"/>
                  <a:pt x="7724012" y="89158"/>
                  <a:pt x="7725540" y="89230"/>
                </a:cubicBezTo>
                <a:close/>
                <a:moveTo>
                  <a:pt x="7489052" y="89230"/>
                </a:moveTo>
                <a:cubicBezTo>
                  <a:pt x="7493639" y="89448"/>
                  <a:pt x="7500795" y="93539"/>
                  <a:pt x="7507349" y="100093"/>
                </a:cubicBezTo>
                <a:cubicBezTo>
                  <a:pt x="7516088" y="108832"/>
                  <a:pt x="7520447" y="118641"/>
                  <a:pt x="7517086" y="122002"/>
                </a:cubicBezTo>
                <a:cubicBezTo>
                  <a:pt x="7516246" y="122842"/>
                  <a:pt x="7515003" y="123200"/>
                  <a:pt x="7513474" y="123128"/>
                </a:cubicBezTo>
                <a:cubicBezTo>
                  <a:pt x="7512327" y="123073"/>
                  <a:pt x="7511020" y="122777"/>
                  <a:pt x="7509602" y="122260"/>
                </a:cubicBezTo>
                <a:cubicBezTo>
                  <a:pt x="7505347" y="120710"/>
                  <a:pt x="7500093" y="117180"/>
                  <a:pt x="7495177" y="112265"/>
                </a:cubicBezTo>
                <a:cubicBezTo>
                  <a:pt x="7486439" y="103526"/>
                  <a:pt x="7482079" y="93717"/>
                  <a:pt x="7485440" y="90356"/>
                </a:cubicBezTo>
                <a:cubicBezTo>
                  <a:pt x="7486280" y="89516"/>
                  <a:pt x="7487524" y="89158"/>
                  <a:pt x="7489052" y="89230"/>
                </a:cubicBezTo>
                <a:close/>
                <a:moveTo>
                  <a:pt x="7252562" y="89230"/>
                </a:moveTo>
                <a:cubicBezTo>
                  <a:pt x="7257149" y="89448"/>
                  <a:pt x="7264305" y="93539"/>
                  <a:pt x="7270859" y="100093"/>
                </a:cubicBezTo>
                <a:cubicBezTo>
                  <a:pt x="7279598" y="108832"/>
                  <a:pt x="7283957" y="118641"/>
                  <a:pt x="7280596" y="122002"/>
                </a:cubicBezTo>
                <a:cubicBezTo>
                  <a:pt x="7279756" y="122842"/>
                  <a:pt x="7278513" y="123200"/>
                  <a:pt x="7276984" y="123128"/>
                </a:cubicBezTo>
                <a:cubicBezTo>
                  <a:pt x="7275837" y="123073"/>
                  <a:pt x="7274530" y="122777"/>
                  <a:pt x="7273112" y="122260"/>
                </a:cubicBezTo>
                <a:cubicBezTo>
                  <a:pt x="7268857" y="120710"/>
                  <a:pt x="7263603" y="117180"/>
                  <a:pt x="7258687" y="112265"/>
                </a:cubicBezTo>
                <a:cubicBezTo>
                  <a:pt x="7249949" y="103526"/>
                  <a:pt x="7245589" y="93717"/>
                  <a:pt x="7248950" y="90356"/>
                </a:cubicBezTo>
                <a:cubicBezTo>
                  <a:pt x="7249790" y="89516"/>
                  <a:pt x="7251034" y="89158"/>
                  <a:pt x="7252562" y="89230"/>
                </a:cubicBezTo>
                <a:close/>
                <a:moveTo>
                  <a:pt x="7016073" y="89230"/>
                </a:moveTo>
                <a:cubicBezTo>
                  <a:pt x="7020660" y="89448"/>
                  <a:pt x="7027816" y="93539"/>
                  <a:pt x="7034370" y="100093"/>
                </a:cubicBezTo>
                <a:cubicBezTo>
                  <a:pt x="7043109" y="108832"/>
                  <a:pt x="7047468" y="118641"/>
                  <a:pt x="7044107" y="122002"/>
                </a:cubicBezTo>
                <a:cubicBezTo>
                  <a:pt x="7043267" y="122842"/>
                  <a:pt x="7042024" y="123200"/>
                  <a:pt x="7040495" y="123128"/>
                </a:cubicBezTo>
                <a:cubicBezTo>
                  <a:pt x="7039348" y="123073"/>
                  <a:pt x="7038041" y="122777"/>
                  <a:pt x="7036623" y="122260"/>
                </a:cubicBezTo>
                <a:cubicBezTo>
                  <a:pt x="7032368" y="120710"/>
                  <a:pt x="7027114" y="117180"/>
                  <a:pt x="7022198" y="112265"/>
                </a:cubicBezTo>
                <a:cubicBezTo>
                  <a:pt x="7013460" y="103526"/>
                  <a:pt x="7009100" y="93717"/>
                  <a:pt x="7012461" y="90356"/>
                </a:cubicBezTo>
                <a:cubicBezTo>
                  <a:pt x="7013301" y="89516"/>
                  <a:pt x="7014545" y="89158"/>
                  <a:pt x="7016073" y="89230"/>
                </a:cubicBezTo>
                <a:close/>
                <a:moveTo>
                  <a:pt x="6779584" y="89230"/>
                </a:moveTo>
                <a:cubicBezTo>
                  <a:pt x="6784171" y="89448"/>
                  <a:pt x="6791327" y="93539"/>
                  <a:pt x="6797881" y="100093"/>
                </a:cubicBezTo>
                <a:cubicBezTo>
                  <a:pt x="6806620" y="108832"/>
                  <a:pt x="6810979" y="118641"/>
                  <a:pt x="6807618" y="122002"/>
                </a:cubicBezTo>
                <a:cubicBezTo>
                  <a:pt x="6806778" y="122842"/>
                  <a:pt x="6805535" y="123200"/>
                  <a:pt x="6804006" y="123128"/>
                </a:cubicBezTo>
                <a:cubicBezTo>
                  <a:pt x="6802859" y="123073"/>
                  <a:pt x="6801552" y="122777"/>
                  <a:pt x="6800134" y="122260"/>
                </a:cubicBezTo>
                <a:cubicBezTo>
                  <a:pt x="6795879" y="120710"/>
                  <a:pt x="6790625" y="117180"/>
                  <a:pt x="6785709" y="112265"/>
                </a:cubicBezTo>
                <a:cubicBezTo>
                  <a:pt x="6776971" y="103526"/>
                  <a:pt x="6772611" y="93717"/>
                  <a:pt x="6775972" y="90356"/>
                </a:cubicBezTo>
                <a:cubicBezTo>
                  <a:pt x="6776812" y="89516"/>
                  <a:pt x="6778056" y="89158"/>
                  <a:pt x="6779584" y="89230"/>
                </a:cubicBezTo>
                <a:close/>
                <a:moveTo>
                  <a:pt x="6543094" y="89230"/>
                </a:moveTo>
                <a:cubicBezTo>
                  <a:pt x="6547681" y="89448"/>
                  <a:pt x="6554837" y="93539"/>
                  <a:pt x="6561391" y="100093"/>
                </a:cubicBezTo>
                <a:cubicBezTo>
                  <a:pt x="6570130" y="108832"/>
                  <a:pt x="6574489" y="118641"/>
                  <a:pt x="6571128" y="122002"/>
                </a:cubicBezTo>
                <a:cubicBezTo>
                  <a:pt x="6570288" y="122842"/>
                  <a:pt x="6569045" y="123200"/>
                  <a:pt x="6567516" y="123128"/>
                </a:cubicBezTo>
                <a:cubicBezTo>
                  <a:pt x="6566369" y="123073"/>
                  <a:pt x="6565062" y="122777"/>
                  <a:pt x="6563644" y="122260"/>
                </a:cubicBezTo>
                <a:cubicBezTo>
                  <a:pt x="6559389" y="120710"/>
                  <a:pt x="6554135" y="117180"/>
                  <a:pt x="6549219" y="112265"/>
                </a:cubicBezTo>
                <a:cubicBezTo>
                  <a:pt x="6540481" y="103526"/>
                  <a:pt x="6536121" y="93717"/>
                  <a:pt x="6539482" y="90356"/>
                </a:cubicBezTo>
                <a:cubicBezTo>
                  <a:pt x="6540322" y="89516"/>
                  <a:pt x="6541566" y="89158"/>
                  <a:pt x="6543094" y="89230"/>
                </a:cubicBezTo>
                <a:close/>
                <a:moveTo>
                  <a:pt x="6306605" y="89230"/>
                </a:moveTo>
                <a:cubicBezTo>
                  <a:pt x="6311192" y="89448"/>
                  <a:pt x="6318348" y="93539"/>
                  <a:pt x="6324902" y="100093"/>
                </a:cubicBezTo>
                <a:cubicBezTo>
                  <a:pt x="6333641" y="108832"/>
                  <a:pt x="6338000" y="118641"/>
                  <a:pt x="6334639" y="122002"/>
                </a:cubicBezTo>
                <a:cubicBezTo>
                  <a:pt x="6333799" y="122842"/>
                  <a:pt x="6332556" y="123200"/>
                  <a:pt x="6331027" y="123128"/>
                </a:cubicBezTo>
                <a:cubicBezTo>
                  <a:pt x="6329880" y="123073"/>
                  <a:pt x="6328573" y="122777"/>
                  <a:pt x="6327155" y="122260"/>
                </a:cubicBezTo>
                <a:cubicBezTo>
                  <a:pt x="6322900" y="120710"/>
                  <a:pt x="6317646" y="117180"/>
                  <a:pt x="6312730" y="112265"/>
                </a:cubicBezTo>
                <a:cubicBezTo>
                  <a:pt x="6303992" y="103526"/>
                  <a:pt x="6299632" y="93717"/>
                  <a:pt x="6302993" y="90356"/>
                </a:cubicBezTo>
                <a:cubicBezTo>
                  <a:pt x="6303833" y="89516"/>
                  <a:pt x="6305077" y="89158"/>
                  <a:pt x="6306605" y="89230"/>
                </a:cubicBezTo>
                <a:close/>
                <a:moveTo>
                  <a:pt x="6070115" y="89230"/>
                </a:moveTo>
                <a:cubicBezTo>
                  <a:pt x="6074702" y="89448"/>
                  <a:pt x="6081858" y="93539"/>
                  <a:pt x="6088412" y="100093"/>
                </a:cubicBezTo>
                <a:cubicBezTo>
                  <a:pt x="6097151" y="108832"/>
                  <a:pt x="6101510" y="118641"/>
                  <a:pt x="6098149" y="122002"/>
                </a:cubicBezTo>
                <a:cubicBezTo>
                  <a:pt x="6097309" y="122842"/>
                  <a:pt x="6096066" y="123200"/>
                  <a:pt x="6094537" y="123128"/>
                </a:cubicBezTo>
                <a:cubicBezTo>
                  <a:pt x="6093390" y="123073"/>
                  <a:pt x="6092083" y="122777"/>
                  <a:pt x="6090665" y="122260"/>
                </a:cubicBezTo>
                <a:cubicBezTo>
                  <a:pt x="6086410" y="120710"/>
                  <a:pt x="6081156" y="117180"/>
                  <a:pt x="6076240" y="112265"/>
                </a:cubicBezTo>
                <a:cubicBezTo>
                  <a:pt x="6067502" y="103526"/>
                  <a:pt x="6063142" y="93717"/>
                  <a:pt x="6066503" y="90356"/>
                </a:cubicBezTo>
                <a:cubicBezTo>
                  <a:pt x="6067343" y="89516"/>
                  <a:pt x="6068587" y="89158"/>
                  <a:pt x="6070115" y="89230"/>
                </a:cubicBezTo>
                <a:close/>
                <a:moveTo>
                  <a:pt x="5833626" y="89230"/>
                </a:moveTo>
                <a:cubicBezTo>
                  <a:pt x="5838213" y="89448"/>
                  <a:pt x="5845369" y="93539"/>
                  <a:pt x="5851923" y="100093"/>
                </a:cubicBezTo>
                <a:cubicBezTo>
                  <a:pt x="5860662" y="108832"/>
                  <a:pt x="5865021" y="118641"/>
                  <a:pt x="5861660" y="122002"/>
                </a:cubicBezTo>
                <a:cubicBezTo>
                  <a:pt x="5860820" y="122842"/>
                  <a:pt x="5859577" y="123200"/>
                  <a:pt x="5858048" y="123128"/>
                </a:cubicBezTo>
                <a:cubicBezTo>
                  <a:pt x="5856901" y="123073"/>
                  <a:pt x="5855594" y="122777"/>
                  <a:pt x="5854176" y="122260"/>
                </a:cubicBezTo>
                <a:cubicBezTo>
                  <a:pt x="5849921" y="120710"/>
                  <a:pt x="5844667" y="117180"/>
                  <a:pt x="5839751" y="112265"/>
                </a:cubicBezTo>
                <a:cubicBezTo>
                  <a:pt x="5831013" y="103526"/>
                  <a:pt x="5826653" y="93717"/>
                  <a:pt x="5830014" y="90356"/>
                </a:cubicBezTo>
                <a:cubicBezTo>
                  <a:pt x="5830854" y="89516"/>
                  <a:pt x="5832098" y="89158"/>
                  <a:pt x="5833626" y="89230"/>
                </a:cubicBezTo>
                <a:close/>
                <a:moveTo>
                  <a:pt x="5597137" y="89230"/>
                </a:moveTo>
                <a:cubicBezTo>
                  <a:pt x="5601724" y="89448"/>
                  <a:pt x="5608880" y="93539"/>
                  <a:pt x="5615434" y="100093"/>
                </a:cubicBezTo>
                <a:cubicBezTo>
                  <a:pt x="5624173" y="108832"/>
                  <a:pt x="5628532" y="118641"/>
                  <a:pt x="5625171" y="122002"/>
                </a:cubicBezTo>
                <a:cubicBezTo>
                  <a:pt x="5624331" y="122842"/>
                  <a:pt x="5623088" y="123200"/>
                  <a:pt x="5621559" y="123128"/>
                </a:cubicBezTo>
                <a:cubicBezTo>
                  <a:pt x="5620412" y="123073"/>
                  <a:pt x="5619105" y="122777"/>
                  <a:pt x="5617687" y="122260"/>
                </a:cubicBezTo>
                <a:cubicBezTo>
                  <a:pt x="5613432" y="120710"/>
                  <a:pt x="5608178" y="117180"/>
                  <a:pt x="5603262" y="112265"/>
                </a:cubicBezTo>
                <a:cubicBezTo>
                  <a:pt x="5594524" y="103526"/>
                  <a:pt x="5590164" y="93717"/>
                  <a:pt x="5593525" y="90356"/>
                </a:cubicBezTo>
                <a:cubicBezTo>
                  <a:pt x="5594365" y="89516"/>
                  <a:pt x="5595609" y="89158"/>
                  <a:pt x="5597137" y="89230"/>
                </a:cubicBezTo>
                <a:close/>
                <a:moveTo>
                  <a:pt x="5360647" y="89230"/>
                </a:moveTo>
                <a:cubicBezTo>
                  <a:pt x="5365234" y="89448"/>
                  <a:pt x="5372390" y="93539"/>
                  <a:pt x="5378944" y="100093"/>
                </a:cubicBezTo>
                <a:cubicBezTo>
                  <a:pt x="5387683" y="108832"/>
                  <a:pt x="5392042" y="118641"/>
                  <a:pt x="5388681" y="122002"/>
                </a:cubicBezTo>
                <a:cubicBezTo>
                  <a:pt x="5387841" y="122842"/>
                  <a:pt x="5386598" y="123200"/>
                  <a:pt x="5385069" y="123128"/>
                </a:cubicBezTo>
                <a:cubicBezTo>
                  <a:pt x="5383922" y="123073"/>
                  <a:pt x="5382615" y="122777"/>
                  <a:pt x="5381197" y="122260"/>
                </a:cubicBezTo>
                <a:cubicBezTo>
                  <a:pt x="5376942" y="120710"/>
                  <a:pt x="5371688" y="117180"/>
                  <a:pt x="5366772" y="112265"/>
                </a:cubicBezTo>
                <a:cubicBezTo>
                  <a:pt x="5358034" y="103526"/>
                  <a:pt x="5353674" y="93717"/>
                  <a:pt x="5357035" y="90356"/>
                </a:cubicBezTo>
                <a:cubicBezTo>
                  <a:pt x="5357875" y="89516"/>
                  <a:pt x="5359119" y="89158"/>
                  <a:pt x="5360647" y="89230"/>
                </a:cubicBezTo>
                <a:close/>
                <a:moveTo>
                  <a:pt x="5124158" y="89230"/>
                </a:moveTo>
                <a:cubicBezTo>
                  <a:pt x="5128745" y="89448"/>
                  <a:pt x="5135901" y="93539"/>
                  <a:pt x="5142455" y="100093"/>
                </a:cubicBezTo>
                <a:cubicBezTo>
                  <a:pt x="5151194" y="108832"/>
                  <a:pt x="5155553" y="118641"/>
                  <a:pt x="5152192" y="122002"/>
                </a:cubicBezTo>
                <a:cubicBezTo>
                  <a:pt x="5151352" y="122842"/>
                  <a:pt x="5150109" y="123200"/>
                  <a:pt x="5148580" y="123128"/>
                </a:cubicBezTo>
                <a:cubicBezTo>
                  <a:pt x="5147433" y="123073"/>
                  <a:pt x="5146126" y="122777"/>
                  <a:pt x="5144708" y="122260"/>
                </a:cubicBezTo>
                <a:cubicBezTo>
                  <a:pt x="5140453" y="120710"/>
                  <a:pt x="5135199" y="117180"/>
                  <a:pt x="5130283" y="112265"/>
                </a:cubicBezTo>
                <a:cubicBezTo>
                  <a:pt x="5121545" y="103526"/>
                  <a:pt x="5117185" y="93717"/>
                  <a:pt x="5120546" y="90356"/>
                </a:cubicBezTo>
                <a:cubicBezTo>
                  <a:pt x="5121386" y="89516"/>
                  <a:pt x="5122630" y="89158"/>
                  <a:pt x="5124158" y="89230"/>
                </a:cubicBezTo>
                <a:close/>
                <a:moveTo>
                  <a:pt x="4887669" y="89230"/>
                </a:moveTo>
                <a:cubicBezTo>
                  <a:pt x="4892256" y="89448"/>
                  <a:pt x="4899412" y="93539"/>
                  <a:pt x="4905966" y="100093"/>
                </a:cubicBezTo>
                <a:cubicBezTo>
                  <a:pt x="4914705" y="108832"/>
                  <a:pt x="4919064" y="118641"/>
                  <a:pt x="4915703" y="122002"/>
                </a:cubicBezTo>
                <a:cubicBezTo>
                  <a:pt x="4914863" y="122842"/>
                  <a:pt x="4913620" y="123200"/>
                  <a:pt x="4912091" y="123128"/>
                </a:cubicBezTo>
                <a:cubicBezTo>
                  <a:pt x="4910944" y="123073"/>
                  <a:pt x="4909637" y="122777"/>
                  <a:pt x="4908219" y="122260"/>
                </a:cubicBezTo>
                <a:cubicBezTo>
                  <a:pt x="4903964" y="120710"/>
                  <a:pt x="4898710" y="117180"/>
                  <a:pt x="4893794" y="112265"/>
                </a:cubicBezTo>
                <a:cubicBezTo>
                  <a:pt x="4885056" y="103526"/>
                  <a:pt x="4880696" y="93717"/>
                  <a:pt x="4884057" y="90356"/>
                </a:cubicBezTo>
                <a:cubicBezTo>
                  <a:pt x="4884897" y="89516"/>
                  <a:pt x="4886141" y="89158"/>
                  <a:pt x="4887669" y="89230"/>
                </a:cubicBezTo>
                <a:close/>
                <a:moveTo>
                  <a:pt x="4638764" y="89230"/>
                </a:moveTo>
                <a:cubicBezTo>
                  <a:pt x="4643351" y="89448"/>
                  <a:pt x="4650507" y="93539"/>
                  <a:pt x="4657061" y="100093"/>
                </a:cubicBezTo>
                <a:cubicBezTo>
                  <a:pt x="4665800" y="108832"/>
                  <a:pt x="4670159" y="118641"/>
                  <a:pt x="4666798" y="122002"/>
                </a:cubicBezTo>
                <a:cubicBezTo>
                  <a:pt x="4665958" y="122842"/>
                  <a:pt x="4664715" y="123200"/>
                  <a:pt x="4663186" y="123128"/>
                </a:cubicBezTo>
                <a:cubicBezTo>
                  <a:pt x="4662039" y="123073"/>
                  <a:pt x="4660732" y="122777"/>
                  <a:pt x="4659314" y="122260"/>
                </a:cubicBezTo>
                <a:cubicBezTo>
                  <a:pt x="4655059" y="120710"/>
                  <a:pt x="4649805" y="117180"/>
                  <a:pt x="4644889" y="112265"/>
                </a:cubicBezTo>
                <a:cubicBezTo>
                  <a:pt x="4636151" y="103526"/>
                  <a:pt x="4631791" y="93717"/>
                  <a:pt x="4635152" y="90356"/>
                </a:cubicBezTo>
                <a:cubicBezTo>
                  <a:pt x="4635992" y="89516"/>
                  <a:pt x="4637236" y="89158"/>
                  <a:pt x="4638764" y="89230"/>
                </a:cubicBezTo>
                <a:close/>
                <a:moveTo>
                  <a:pt x="4402279" y="89230"/>
                </a:moveTo>
                <a:cubicBezTo>
                  <a:pt x="4406866" y="89448"/>
                  <a:pt x="4414022" y="93539"/>
                  <a:pt x="4420576" y="100093"/>
                </a:cubicBezTo>
                <a:cubicBezTo>
                  <a:pt x="4429315" y="108832"/>
                  <a:pt x="4433674" y="118641"/>
                  <a:pt x="4430313" y="122002"/>
                </a:cubicBezTo>
                <a:cubicBezTo>
                  <a:pt x="4429473" y="122842"/>
                  <a:pt x="4428230" y="123200"/>
                  <a:pt x="4426701" y="123128"/>
                </a:cubicBezTo>
                <a:cubicBezTo>
                  <a:pt x="4425554" y="123073"/>
                  <a:pt x="4424247" y="122777"/>
                  <a:pt x="4422829" y="122260"/>
                </a:cubicBezTo>
                <a:cubicBezTo>
                  <a:pt x="4418574" y="120710"/>
                  <a:pt x="4413320" y="117180"/>
                  <a:pt x="4408404" y="112265"/>
                </a:cubicBezTo>
                <a:cubicBezTo>
                  <a:pt x="4399666" y="103526"/>
                  <a:pt x="4395306" y="93717"/>
                  <a:pt x="4398667" y="90356"/>
                </a:cubicBezTo>
                <a:cubicBezTo>
                  <a:pt x="4399507" y="89516"/>
                  <a:pt x="4400751" y="89158"/>
                  <a:pt x="4402279" y="89230"/>
                </a:cubicBezTo>
                <a:close/>
                <a:moveTo>
                  <a:pt x="4165790" y="89230"/>
                </a:moveTo>
                <a:cubicBezTo>
                  <a:pt x="4170377" y="89448"/>
                  <a:pt x="4177533" y="93539"/>
                  <a:pt x="4184087" y="100093"/>
                </a:cubicBezTo>
                <a:cubicBezTo>
                  <a:pt x="4192826" y="108832"/>
                  <a:pt x="4197185" y="118641"/>
                  <a:pt x="4193824" y="122002"/>
                </a:cubicBezTo>
                <a:cubicBezTo>
                  <a:pt x="4192984" y="122842"/>
                  <a:pt x="4191741" y="123200"/>
                  <a:pt x="4190212" y="123128"/>
                </a:cubicBezTo>
                <a:cubicBezTo>
                  <a:pt x="4189065" y="123073"/>
                  <a:pt x="4187758" y="122777"/>
                  <a:pt x="4186340" y="122260"/>
                </a:cubicBezTo>
                <a:cubicBezTo>
                  <a:pt x="4182085" y="120710"/>
                  <a:pt x="4176831" y="117180"/>
                  <a:pt x="4171915" y="112265"/>
                </a:cubicBezTo>
                <a:cubicBezTo>
                  <a:pt x="4163177" y="103526"/>
                  <a:pt x="4158817" y="93717"/>
                  <a:pt x="4162178" y="90356"/>
                </a:cubicBezTo>
                <a:cubicBezTo>
                  <a:pt x="4163018" y="89516"/>
                  <a:pt x="4164262" y="89158"/>
                  <a:pt x="4165790" y="89230"/>
                </a:cubicBezTo>
                <a:close/>
                <a:moveTo>
                  <a:pt x="3929305" y="89230"/>
                </a:moveTo>
                <a:cubicBezTo>
                  <a:pt x="3933892" y="89448"/>
                  <a:pt x="3941048" y="93539"/>
                  <a:pt x="3947598" y="100093"/>
                </a:cubicBezTo>
                <a:cubicBezTo>
                  <a:pt x="3956337" y="108832"/>
                  <a:pt x="3960696" y="118641"/>
                  <a:pt x="3957335" y="122002"/>
                </a:cubicBezTo>
                <a:cubicBezTo>
                  <a:pt x="3956495" y="122842"/>
                  <a:pt x="3955252" y="123200"/>
                  <a:pt x="3953723" y="123128"/>
                </a:cubicBezTo>
                <a:cubicBezTo>
                  <a:pt x="3952576" y="123073"/>
                  <a:pt x="3951269" y="122777"/>
                  <a:pt x="3949851" y="122260"/>
                </a:cubicBezTo>
                <a:cubicBezTo>
                  <a:pt x="3945596" y="120710"/>
                  <a:pt x="3940346" y="117180"/>
                  <a:pt x="3935431" y="112265"/>
                </a:cubicBezTo>
                <a:cubicBezTo>
                  <a:pt x="3926692" y="103526"/>
                  <a:pt x="3922332" y="93717"/>
                  <a:pt x="3925693" y="90356"/>
                </a:cubicBezTo>
                <a:cubicBezTo>
                  <a:pt x="3926534" y="89516"/>
                  <a:pt x="3927777" y="89158"/>
                  <a:pt x="3929305" y="89230"/>
                </a:cubicBezTo>
                <a:close/>
                <a:moveTo>
                  <a:pt x="3692816" y="89230"/>
                </a:moveTo>
                <a:cubicBezTo>
                  <a:pt x="3697402" y="89448"/>
                  <a:pt x="3704558" y="93539"/>
                  <a:pt x="3711112" y="100093"/>
                </a:cubicBezTo>
                <a:cubicBezTo>
                  <a:pt x="3719851" y="108832"/>
                  <a:pt x="3724211" y="118641"/>
                  <a:pt x="3720850" y="122002"/>
                </a:cubicBezTo>
                <a:cubicBezTo>
                  <a:pt x="3720010" y="122842"/>
                  <a:pt x="3718767" y="123200"/>
                  <a:pt x="3717238" y="123128"/>
                </a:cubicBezTo>
                <a:cubicBezTo>
                  <a:pt x="3716091" y="123073"/>
                  <a:pt x="3714784" y="122777"/>
                  <a:pt x="3713365" y="122260"/>
                </a:cubicBezTo>
                <a:cubicBezTo>
                  <a:pt x="3709111" y="120710"/>
                  <a:pt x="3703857" y="117180"/>
                  <a:pt x="3698941" y="112265"/>
                </a:cubicBezTo>
                <a:cubicBezTo>
                  <a:pt x="3690202" y="103526"/>
                  <a:pt x="3685843" y="93717"/>
                  <a:pt x="3689204" y="90356"/>
                </a:cubicBezTo>
                <a:cubicBezTo>
                  <a:pt x="3690044" y="89516"/>
                  <a:pt x="3691288" y="89158"/>
                  <a:pt x="3692816" y="89230"/>
                </a:cubicBezTo>
                <a:close/>
                <a:moveTo>
                  <a:pt x="3456327" y="89230"/>
                </a:moveTo>
                <a:cubicBezTo>
                  <a:pt x="3460914" y="89448"/>
                  <a:pt x="3468070" y="93539"/>
                  <a:pt x="3474624" y="100093"/>
                </a:cubicBezTo>
                <a:cubicBezTo>
                  <a:pt x="3483363" y="108832"/>
                  <a:pt x="3487722" y="118641"/>
                  <a:pt x="3484361" y="122002"/>
                </a:cubicBezTo>
                <a:cubicBezTo>
                  <a:pt x="3483520" y="122842"/>
                  <a:pt x="3482278" y="123200"/>
                  <a:pt x="3480749" y="123128"/>
                </a:cubicBezTo>
                <a:cubicBezTo>
                  <a:pt x="3479602" y="123073"/>
                  <a:pt x="3478295" y="122777"/>
                  <a:pt x="3476877" y="122260"/>
                </a:cubicBezTo>
                <a:cubicBezTo>
                  <a:pt x="3472622" y="120710"/>
                  <a:pt x="3467368" y="117180"/>
                  <a:pt x="3462452" y="112265"/>
                </a:cubicBezTo>
                <a:cubicBezTo>
                  <a:pt x="3453713" y="103526"/>
                  <a:pt x="3449354" y="93717"/>
                  <a:pt x="3452715" y="90356"/>
                </a:cubicBezTo>
                <a:cubicBezTo>
                  <a:pt x="3453555" y="89516"/>
                  <a:pt x="3454799" y="89158"/>
                  <a:pt x="3456327" y="89230"/>
                </a:cubicBezTo>
                <a:close/>
                <a:moveTo>
                  <a:pt x="3219838" y="89230"/>
                </a:moveTo>
                <a:cubicBezTo>
                  <a:pt x="3224425" y="89448"/>
                  <a:pt x="3231580" y="93539"/>
                  <a:pt x="3238135" y="100093"/>
                </a:cubicBezTo>
                <a:cubicBezTo>
                  <a:pt x="3246874" y="108832"/>
                  <a:pt x="3251234" y="118641"/>
                  <a:pt x="3247872" y="122002"/>
                </a:cubicBezTo>
                <a:cubicBezTo>
                  <a:pt x="3247032" y="122842"/>
                  <a:pt x="3245789" y="123200"/>
                  <a:pt x="3244260" y="123128"/>
                </a:cubicBezTo>
                <a:cubicBezTo>
                  <a:pt x="3243113" y="123073"/>
                  <a:pt x="3241806" y="122777"/>
                  <a:pt x="3240387" y="122260"/>
                </a:cubicBezTo>
                <a:cubicBezTo>
                  <a:pt x="3236134" y="120710"/>
                  <a:pt x="3230878" y="117180"/>
                  <a:pt x="3225963" y="112265"/>
                </a:cubicBezTo>
                <a:cubicBezTo>
                  <a:pt x="3217223" y="103526"/>
                  <a:pt x="3212863" y="93717"/>
                  <a:pt x="3216225" y="90356"/>
                </a:cubicBezTo>
                <a:cubicBezTo>
                  <a:pt x="3217065" y="89516"/>
                  <a:pt x="3218310" y="89158"/>
                  <a:pt x="3219838" y="89230"/>
                </a:cubicBezTo>
                <a:close/>
                <a:moveTo>
                  <a:pt x="2983349" y="89230"/>
                </a:moveTo>
                <a:cubicBezTo>
                  <a:pt x="2987935" y="89448"/>
                  <a:pt x="2995091" y="93539"/>
                  <a:pt x="3001645" y="100093"/>
                </a:cubicBezTo>
                <a:cubicBezTo>
                  <a:pt x="3010383" y="108832"/>
                  <a:pt x="3014743" y="118641"/>
                  <a:pt x="3011383" y="122002"/>
                </a:cubicBezTo>
                <a:cubicBezTo>
                  <a:pt x="3010542" y="122842"/>
                  <a:pt x="3009299" y="123200"/>
                  <a:pt x="3007770" y="123128"/>
                </a:cubicBezTo>
                <a:cubicBezTo>
                  <a:pt x="3006624" y="123073"/>
                  <a:pt x="3005317" y="122777"/>
                  <a:pt x="3003898" y="122260"/>
                </a:cubicBezTo>
                <a:cubicBezTo>
                  <a:pt x="2999643" y="120710"/>
                  <a:pt x="2994389" y="117180"/>
                  <a:pt x="2989473" y="112265"/>
                </a:cubicBezTo>
                <a:cubicBezTo>
                  <a:pt x="2980735" y="103526"/>
                  <a:pt x="2976375" y="93717"/>
                  <a:pt x="2979736" y="90356"/>
                </a:cubicBezTo>
                <a:cubicBezTo>
                  <a:pt x="2980576" y="89516"/>
                  <a:pt x="2981820" y="89158"/>
                  <a:pt x="2983349" y="89230"/>
                </a:cubicBezTo>
                <a:close/>
                <a:moveTo>
                  <a:pt x="2746860" y="89230"/>
                </a:moveTo>
                <a:cubicBezTo>
                  <a:pt x="2751446" y="89448"/>
                  <a:pt x="2758602" y="93539"/>
                  <a:pt x="2765157" y="100093"/>
                </a:cubicBezTo>
                <a:cubicBezTo>
                  <a:pt x="2773895" y="108832"/>
                  <a:pt x="2778254" y="118641"/>
                  <a:pt x="2774894" y="122002"/>
                </a:cubicBezTo>
                <a:cubicBezTo>
                  <a:pt x="2774053" y="122842"/>
                  <a:pt x="2772810" y="123200"/>
                  <a:pt x="2771281" y="123128"/>
                </a:cubicBezTo>
                <a:cubicBezTo>
                  <a:pt x="2770134" y="123073"/>
                  <a:pt x="2768827" y="122777"/>
                  <a:pt x="2767409" y="122260"/>
                </a:cubicBezTo>
                <a:cubicBezTo>
                  <a:pt x="2763154" y="120710"/>
                  <a:pt x="2757900" y="117180"/>
                  <a:pt x="2752984" y="112265"/>
                </a:cubicBezTo>
                <a:cubicBezTo>
                  <a:pt x="2744246" y="103526"/>
                  <a:pt x="2739886" y="93717"/>
                  <a:pt x="2743247" y="90356"/>
                </a:cubicBezTo>
                <a:cubicBezTo>
                  <a:pt x="2744087" y="89516"/>
                  <a:pt x="2745331" y="89158"/>
                  <a:pt x="2746860" y="89230"/>
                </a:cubicBezTo>
                <a:close/>
                <a:moveTo>
                  <a:pt x="2510370" y="89230"/>
                </a:moveTo>
                <a:cubicBezTo>
                  <a:pt x="2514956" y="89448"/>
                  <a:pt x="2522112" y="93539"/>
                  <a:pt x="2528667" y="100093"/>
                </a:cubicBezTo>
                <a:cubicBezTo>
                  <a:pt x="2537405" y="108832"/>
                  <a:pt x="2541765" y="118641"/>
                  <a:pt x="2538404" y="122002"/>
                </a:cubicBezTo>
                <a:cubicBezTo>
                  <a:pt x="2537564" y="122842"/>
                  <a:pt x="2536321" y="123200"/>
                  <a:pt x="2534791" y="123128"/>
                </a:cubicBezTo>
                <a:cubicBezTo>
                  <a:pt x="2533645" y="123073"/>
                  <a:pt x="2532338" y="122777"/>
                  <a:pt x="2530919" y="122260"/>
                </a:cubicBezTo>
                <a:cubicBezTo>
                  <a:pt x="2526665" y="120710"/>
                  <a:pt x="2521411" y="117180"/>
                  <a:pt x="2516495" y="112265"/>
                </a:cubicBezTo>
                <a:cubicBezTo>
                  <a:pt x="2507756" y="103526"/>
                  <a:pt x="2503396" y="93717"/>
                  <a:pt x="2506758" y="90356"/>
                </a:cubicBezTo>
                <a:cubicBezTo>
                  <a:pt x="2507598" y="89516"/>
                  <a:pt x="2508842" y="89158"/>
                  <a:pt x="2510370" y="89230"/>
                </a:cubicBezTo>
                <a:close/>
                <a:moveTo>
                  <a:pt x="2273883" y="89230"/>
                </a:moveTo>
                <a:cubicBezTo>
                  <a:pt x="2278469" y="89448"/>
                  <a:pt x="2285625" y="93539"/>
                  <a:pt x="2292179" y="100093"/>
                </a:cubicBezTo>
                <a:cubicBezTo>
                  <a:pt x="2300918" y="108832"/>
                  <a:pt x="2305278" y="118641"/>
                  <a:pt x="2301917" y="122002"/>
                </a:cubicBezTo>
                <a:cubicBezTo>
                  <a:pt x="2301076" y="122842"/>
                  <a:pt x="2299833" y="123200"/>
                  <a:pt x="2298305" y="123128"/>
                </a:cubicBezTo>
                <a:cubicBezTo>
                  <a:pt x="2297158" y="123073"/>
                  <a:pt x="2295851" y="122777"/>
                  <a:pt x="2294432" y="122260"/>
                </a:cubicBezTo>
                <a:cubicBezTo>
                  <a:pt x="2290178" y="120710"/>
                  <a:pt x="2284923" y="117180"/>
                  <a:pt x="2280008" y="112265"/>
                </a:cubicBezTo>
                <a:cubicBezTo>
                  <a:pt x="2271269" y="103526"/>
                  <a:pt x="2266910" y="93717"/>
                  <a:pt x="2270271" y="90356"/>
                </a:cubicBezTo>
                <a:cubicBezTo>
                  <a:pt x="2271110" y="89516"/>
                  <a:pt x="2272354" y="89158"/>
                  <a:pt x="2273883" y="89230"/>
                </a:cubicBezTo>
                <a:close/>
                <a:moveTo>
                  <a:pt x="2037393" y="89230"/>
                </a:moveTo>
                <a:cubicBezTo>
                  <a:pt x="2041980" y="89448"/>
                  <a:pt x="2049136" y="93539"/>
                  <a:pt x="2055690" y="100093"/>
                </a:cubicBezTo>
                <a:cubicBezTo>
                  <a:pt x="2064429" y="108832"/>
                  <a:pt x="2068788" y="118641"/>
                  <a:pt x="2065427" y="122002"/>
                </a:cubicBezTo>
                <a:cubicBezTo>
                  <a:pt x="2064587" y="122842"/>
                  <a:pt x="2063344" y="123200"/>
                  <a:pt x="2061815" y="123128"/>
                </a:cubicBezTo>
                <a:cubicBezTo>
                  <a:pt x="2060669" y="123073"/>
                  <a:pt x="2059361" y="122777"/>
                  <a:pt x="2057943" y="122260"/>
                </a:cubicBezTo>
                <a:cubicBezTo>
                  <a:pt x="2053689" y="120710"/>
                  <a:pt x="2048434" y="117180"/>
                  <a:pt x="2043519" y="112265"/>
                </a:cubicBezTo>
                <a:cubicBezTo>
                  <a:pt x="2034780" y="103526"/>
                  <a:pt x="2030420" y="93717"/>
                  <a:pt x="2033781" y="90356"/>
                </a:cubicBezTo>
                <a:cubicBezTo>
                  <a:pt x="2034621" y="89516"/>
                  <a:pt x="2035865" y="89158"/>
                  <a:pt x="2037393" y="89230"/>
                </a:cubicBezTo>
                <a:close/>
                <a:moveTo>
                  <a:pt x="1800904" y="89230"/>
                </a:moveTo>
                <a:cubicBezTo>
                  <a:pt x="1805491" y="89448"/>
                  <a:pt x="1812646" y="93539"/>
                  <a:pt x="1819200" y="100093"/>
                </a:cubicBezTo>
                <a:cubicBezTo>
                  <a:pt x="1827940" y="108832"/>
                  <a:pt x="1832299" y="118641"/>
                  <a:pt x="1828938" y="122002"/>
                </a:cubicBezTo>
                <a:cubicBezTo>
                  <a:pt x="1828098" y="122842"/>
                  <a:pt x="1826854" y="123200"/>
                  <a:pt x="1825326" y="123128"/>
                </a:cubicBezTo>
                <a:cubicBezTo>
                  <a:pt x="1824179" y="123073"/>
                  <a:pt x="1822872" y="122777"/>
                  <a:pt x="1821454" y="122260"/>
                </a:cubicBezTo>
                <a:cubicBezTo>
                  <a:pt x="1817199" y="120710"/>
                  <a:pt x="1811945" y="117180"/>
                  <a:pt x="1807029" y="112265"/>
                </a:cubicBezTo>
                <a:cubicBezTo>
                  <a:pt x="1798290" y="103526"/>
                  <a:pt x="1793931" y="93717"/>
                  <a:pt x="1797292" y="90356"/>
                </a:cubicBezTo>
                <a:cubicBezTo>
                  <a:pt x="1798131" y="89516"/>
                  <a:pt x="1799375" y="89158"/>
                  <a:pt x="1800904" y="89230"/>
                </a:cubicBezTo>
                <a:close/>
                <a:moveTo>
                  <a:pt x="1564415" y="89230"/>
                </a:moveTo>
                <a:cubicBezTo>
                  <a:pt x="1569002" y="89448"/>
                  <a:pt x="1576158" y="93539"/>
                  <a:pt x="1582712" y="100093"/>
                </a:cubicBezTo>
                <a:cubicBezTo>
                  <a:pt x="1591451" y="108832"/>
                  <a:pt x="1595810" y="118641"/>
                  <a:pt x="1592449" y="122002"/>
                </a:cubicBezTo>
                <a:cubicBezTo>
                  <a:pt x="1591609" y="122842"/>
                  <a:pt x="1590366" y="123200"/>
                  <a:pt x="1588837" y="123128"/>
                </a:cubicBezTo>
                <a:cubicBezTo>
                  <a:pt x="1587690" y="123073"/>
                  <a:pt x="1586383" y="122777"/>
                  <a:pt x="1584965" y="122260"/>
                </a:cubicBezTo>
                <a:cubicBezTo>
                  <a:pt x="1580710" y="120710"/>
                  <a:pt x="1575456" y="117180"/>
                  <a:pt x="1570540" y="112265"/>
                </a:cubicBezTo>
                <a:cubicBezTo>
                  <a:pt x="1561801" y="103526"/>
                  <a:pt x="1557442" y="93717"/>
                  <a:pt x="1560803" y="90356"/>
                </a:cubicBezTo>
                <a:cubicBezTo>
                  <a:pt x="1561644" y="89516"/>
                  <a:pt x="1562886" y="89158"/>
                  <a:pt x="1564415" y="89230"/>
                </a:cubicBezTo>
                <a:close/>
                <a:moveTo>
                  <a:pt x="1327925" y="89230"/>
                </a:moveTo>
                <a:cubicBezTo>
                  <a:pt x="1332511" y="89448"/>
                  <a:pt x="1339667" y="93539"/>
                  <a:pt x="1346221" y="100093"/>
                </a:cubicBezTo>
                <a:cubicBezTo>
                  <a:pt x="1354961" y="108832"/>
                  <a:pt x="1359319" y="118641"/>
                  <a:pt x="1355959" y="122002"/>
                </a:cubicBezTo>
                <a:cubicBezTo>
                  <a:pt x="1355118" y="122842"/>
                  <a:pt x="1353875" y="123200"/>
                  <a:pt x="1352347" y="123128"/>
                </a:cubicBezTo>
                <a:cubicBezTo>
                  <a:pt x="1351200" y="123073"/>
                  <a:pt x="1349893" y="122777"/>
                  <a:pt x="1348474" y="122260"/>
                </a:cubicBezTo>
                <a:cubicBezTo>
                  <a:pt x="1344220" y="120710"/>
                  <a:pt x="1338965" y="117180"/>
                  <a:pt x="1334050" y="112265"/>
                </a:cubicBezTo>
                <a:cubicBezTo>
                  <a:pt x="1325311" y="103526"/>
                  <a:pt x="1320952" y="93717"/>
                  <a:pt x="1324313" y="90356"/>
                </a:cubicBezTo>
                <a:cubicBezTo>
                  <a:pt x="1325152" y="89516"/>
                  <a:pt x="1326396" y="89158"/>
                  <a:pt x="1327925" y="89230"/>
                </a:cubicBezTo>
                <a:close/>
                <a:moveTo>
                  <a:pt x="1091434" y="89230"/>
                </a:moveTo>
                <a:cubicBezTo>
                  <a:pt x="1096020" y="89448"/>
                  <a:pt x="1103177" y="93539"/>
                  <a:pt x="1109731" y="100093"/>
                </a:cubicBezTo>
                <a:cubicBezTo>
                  <a:pt x="1118469" y="108832"/>
                  <a:pt x="1122829" y="118641"/>
                  <a:pt x="1119468" y="122002"/>
                </a:cubicBezTo>
                <a:cubicBezTo>
                  <a:pt x="1118627" y="122842"/>
                  <a:pt x="1117385" y="123200"/>
                  <a:pt x="1115855" y="123128"/>
                </a:cubicBezTo>
                <a:cubicBezTo>
                  <a:pt x="1114709" y="123073"/>
                  <a:pt x="1113402" y="122777"/>
                  <a:pt x="1111983" y="122260"/>
                </a:cubicBezTo>
                <a:cubicBezTo>
                  <a:pt x="1107728" y="120710"/>
                  <a:pt x="1102474" y="117180"/>
                  <a:pt x="1097558" y="112265"/>
                </a:cubicBezTo>
                <a:cubicBezTo>
                  <a:pt x="1088820" y="103526"/>
                  <a:pt x="1084460" y="93717"/>
                  <a:pt x="1087821" y="90356"/>
                </a:cubicBezTo>
                <a:cubicBezTo>
                  <a:pt x="1088662" y="89516"/>
                  <a:pt x="1089905" y="89158"/>
                  <a:pt x="1091434" y="89230"/>
                </a:cubicBezTo>
                <a:close/>
                <a:moveTo>
                  <a:pt x="854945" y="89230"/>
                </a:moveTo>
                <a:cubicBezTo>
                  <a:pt x="859531" y="89448"/>
                  <a:pt x="866687" y="93539"/>
                  <a:pt x="873242" y="100093"/>
                </a:cubicBezTo>
                <a:cubicBezTo>
                  <a:pt x="881981" y="108832"/>
                  <a:pt x="886340" y="118641"/>
                  <a:pt x="882979" y="122002"/>
                </a:cubicBezTo>
                <a:cubicBezTo>
                  <a:pt x="882139" y="122842"/>
                  <a:pt x="880896" y="123200"/>
                  <a:pt x="879367" y="123128"/>
                </a:cubicBezTo>
                <a:cubicBezTo>
                  <a:pt x="878220" y="123073"/>
                  <a:pt x="876913" y="122777"/>
                  <a:pt x="875495" y="122260"/>
                </a:cubicBezTo>
                <a:cubicBezTo>
                  <a:pt x="871240" y="120710"/>
                  <a:pt x="865986" y="117180"/>
                  <a:pt x="861071" y="112265"/>
                </a:cubicBezTo>
                <a:cubicBezTo>
                  <a:pt x="852331" y="103526"/>
                  <a:pt x="847972" y="93717"/>
                  <a:pt x="851333" y="90356"/>
                </a:cubicBezTo>
                <a:cubicBezTo>
                  <a:pt x="852173" y="89516"/>
                  <a:pt x="853417" y="89158"/>
                  <a:pt x="854945" y="89230"/>
                </a:cubicBezTo>
                <a:close/>
                <a:moveTo>
                  <a:pt x="618455" y="89230"/>
                </a:moveTo>
                <a:cubicBezTo>
                  <a:pt x="623042" y="89448"/>
                  <a:pt x="630198" y="93539"/>
                  <a:pt x="636752" y="100093"/>
                </a:cubicBezTo>
                <a:cubicBezTo>
                  <a:pt x="645491" y="108832"/>
                  <a:pt x="649850" y="118641"/>
                  <a:pt x="646489" y="122002"/>
                </a:cubicBezTo>
                <a:cubicBezTo>
                  <a:pt x="645649" y="122842"/>
                  <a:pt x="644406" y="123200"/>
                  <a:pt x="642877" y="123128"/>
                </a:cubicBezTo>
                <a:cubicBezTo>
                  <a:pt x="641730" y="123073"/>
                  <a:pt x="640423" y="122777"/>
                  <a:pt x="639005" y="122260"/>
                </a:cubicBezTo>
                <a:cubicBezTo>
                  <a:pt x="634750" y="120710"/>
                  <a:pt x="629496" y="117180"/>
                  <a:pt x="624580" y="112265"/>
                </a:cubicBezTo>
                <a:cubicBezTo>
                  <a:pt x="615842" y="103526"/>
                  <a:pt x="611482" y="93717"/>
                  <a:pt x="614843" y="90356"/>
                </a:cubicBezTo>
                <a:cubicBezTo>
                  <a:pt x="615683" y="89516"/>
                  <a:pt x="616927" y="89158"/>
                  <a:pt x="618455" y="89230"/>
                </a:cubicBezTo>
                <a:close/>
                <a:moveTo>
                  <a:pt x="381966" y="89230"/>
                </a:moveTo>
                <a:cubicBezTo>
                  <a:pt x="386552" y="89448"/>
                  <a:pt x="393708" y="93539"/>
                  <a:pt x="400262" y="100093"/>
                </a:cubicBezTo>
                <a:cubicBezTo>
                  <a:pt x="409001" y="108832"/>
                  <a:pt x="413360" y="118641"/>
                  <a:pt x="409999" y="122002"/>
                </a:cubicBezTo>
                <a:cubicBezTo>
                  <a:pt x="409159" y="122842"/>
                  <a:pt x="407916" y="123200"/>
                  <a:pt x="406387" y="123128"/>
                </a:cubicBezTo>
                <a:cubicBezTo>
                  <a:pt x="405241" y="123073"/>
                  <a:pt x="403933" y="122777"/>
                  <a:pt x="402515" y="122260"/>
                </a:cubicBezTo>
                <a:cubicBezTo>
                  <a:pt x="398260" y="120710"/>
                  <a:pt x="393006" y="117180"/>
                  <a:pt x="388091" y="112265"/>
                </a:cubicBezTo>
                <a:cubicBezTo>
                  <a:pt x="379352" y="103526"/>
                  <a:pt x="374992" y="93717"/>
                  <a:pt x="378353" y="90356"/>
                </a:cubicBezTo>
                <a:cubicBezTo>
                  <a:pt x="379194" y="89516"/>
                  <a:pt x="380437" y="89158"/>
                  <a:pt x="381966" y="89230"/>
                </a:cubicBezTo>
                <a:close/>
                <a:moveTo>
                  <a:pt x="145478" y="89230"/>
                </a:moveTo>
                <a:cubicBezTo>
                  <a:pt x="150064" y="89448"/>
                  <a:pt x="157220" y="93539"/>
                  <a:pt x="163774" y="100093"/>
                </a:cubicBezTo>
                <a:cubicBezTo>
                  <a:pt x="172513" y="108832"/>
                  <a:pt x="176873" y="118641"/>
                  <a:pt x="173512" y="122002"/>
                </a:cubicBezTo>
                <a:cubicBezTo>
                  <a:pt x="172671" y="122842"/>
                  <a:pt x="171428" y="123200"/>
                  <a:pt x="169899" y="123128"/>
                </a:cubicBezTo>
                <a:cubicBezTo>
                  <a:pt x="168753" y="123073"/>
                  <a:pt x="167446" y="122777"/>
                  <a:pt x="166027" y="122260"/>
                </a:cubicBezTo>
                <a:cubicBezTo>
                  <a:pt x="161773" y="120710"/>
                  <a:pt x="156518" y="117180"/>
                  <a:pt x="151603" y="112265"/>
                </a:cubicBezTo>
                <a:cubicBezTo>
                  <a:pt x="142864" y="103526"/>
                  <a:pt x="138504" y="93717"/>
                  <a:pt x="141866" y="90356"/>
                </a:cubicBezTo>
                <a:cubicBezTo>
                  <a:pt x="142706" y="89516"/>
                  <a:pt x="143949" y="89158"/>
                  <a:pt x="145478" y="89230"/>
                </a:cubicBezTo>
                <a:close/>
                <a:moveTo>
                  <a:pt x="9322808" y="64199"/>
                </a:moveTo>
                <a:cubicBezTo>
                  <a:pt x="9335579" y="64199"/>
                  <a:pt x="9345932" y="74553"/>
                  <a:pt x="9345932" y="87324"/>
                </a:cubicBezTo>
                <a:cubicBezTo>
                  <a:pt x="9345932" y="100095"/>
                  <a:pt x="9335579" y="110449"/>
                  <a:pt x="9322808" y="110449"/>
                </a:cubicBezTo>
                <a:cubicBezTo>
                  <a:pt x="9310036" y="110449"/>
                  <a:pt x="9299683" y="100095"/>
                  <a:pt x="9299683" y="87324"/>
                </a:cubicBezTo>
                <a:cubicBezTo>
                  <a:pt x="9299683" y="74553"/>
                  <a:pt x="9310036" y="64199"/>
                  <a:pt x="9322808" y="64199"/>
                </a:cubicBezTo>
                <a:close/>
                <a:moveTo>
                  <a:pt x="9086322" y="64199"/>
                </a:moveTo>
                <a:cubicBezTo>
                  <a:pt x="9099093" y="64199"/>
                  <a:pt x="9109446" y="74553"/>
                  <a:pt x="9109446" y="87324"/>
                </a:cubicBezTo>
                <a:cubicBezTo>
                  <a:pt x="9109446" y="100095"/>
                  <a:pt x="9099093" y="110449"/>
                  <a:pt x="9086322" y="110449"/>
                </a:cubicBezTo>
                <a:cubicBezTo>
                  <a:pt x="9073550" y="110449"/>
                  <a:pt x="9063197" y="100095"/>
                  <a:pt x="9063197" y="87324"/>
                </a:cubicBezTo>
                <a:cubicBezTo>
                  <a:pt x="9063197" y="74553"/>
                  <a:pt x="9073550" y="64199"/>
                  <a:pt x="9086322" y="64199"/>
                </a:cubicBezTo>
                <a:close/>
                <a:moveTo>
                  <a:pt x="8849834" y="64199"/>
                </a:moveTo>
                <a:cubicBezTo>
                  <a:pt x="8862605" y="64199"/>
                  <a:pt x="8872958" y="74553"/>
                  <a:pt x="8872958" y="87324"/>
                </a:cubicBezTo>
                <a:cubicBezTo>
                  <a:pt x="8872958" y="100095"/>
                  <a:pt x="8862605" y="110449"/>
                  <a:pt x="8849834" y="110449"/>
                </a:cubicBezTo>
                <a:cubicBezTo>
                  <a:pt x="8837062" y="110449"/>
                  <a:pt x="8826709" y="100095"/>
                  <a:pt x="8826709" y="87324"/>
                </a:cubicBezTo>
                <a:cubicBezTo>
                  <a:pt x="8826709" y="74553"/>
                  <a:pt x="8837062" y="64199"/>
                  <a:pt x="8849834" y="64199"/>
                </a:cubicBezTo>
                <a:close/>
                <a:moveTo>
                  <a:pt x="8613344" y="64199"/>
                </a:moveTo>
                <a:cubicBezTo>
                  <a:pt x="8626115" y="64199"/>
                  <a:pt x="8636468" y="74553"/>
                  <a:pt x="8636468" y="87324"/>
                </a:cubicBezTo>
                <a:cubicBezTo>
                  <a:pt x="8636468" y="100095"/>
                  <a:pt x="8626115" y="110449"/>
                  <a:pt x="8613344" y="110449"/>
                </a:cubicBezTo>
                <a:cubicBezTo>
                  <a:pt x="8600572" y="110449"/>
                  <a:pt x="8590219" y="100095"/>
                  <a:pt x="8590219" y="87324"/>
                </a:cubicBezTo>
                <a:cubicBezTo>
                  <a:pt x="8590219" y="74553"/>
                  <a:pt x="8600572" y="64199"/>
                  <a:pt x="8613344" y="64199"/>
                </a:cubicBezTo>
                <a:close/>
                <a:moveTo>
                  <a:pt x="8376854" y="64199"/>
                </a:moveTo>
                <a:cubicBezTo>
                  <a:pt x="8389625" y="64199"/>
                  <a:pt x="8399978" y="74553"/>
                  <a:pt x="8399978" y="87324"/>
                </a:cubicBezTo>
                <a:cubicBezTo>
                  <a:pt x="8399978" y="100095"/>
                  <a:pt x="8389625" y="110449"/>
                  <a:pt x="8376854" y="110449"/>
                </a:cubicBezTo>
                <a:cubicBezTo>
                  <a:pt x="8364082" y="110449"/>
                  <a:pt x="8353729" y="100095"/>
                  <a:pt x="8353729" y="87324"/>
                </a:cubicBezTo>
                <a:cubicBezTo>
                  <a:pt x="8353729" y="74553"/>
                  <a:pt x="8364082" y="64199"/>
                  <a:pt x="8376854" y="64199"/>
                </a:cubicBezTo>
                <a:close/>
                <a:moveTo>
                  <a:pt x="8140366" y="64199"/>
                </a:moveTo>
                <a:cubicBezTo>
                  <a:pt x="8153137" y="64199"/>
                  <a:pt x="8163490" y="74553"/>
                  <a:pt x="8163490" y="87324"/>
                </a:cubicBezTo>
                <a:cubicBezTo>
                  <a:pt x="8163490" y="100095"/>
                  <a:pt x="8153137" y="110449"/>
                  <a:pt x="8140366" y="110449"/>
                </a:cubicBezTo>
                <a:cubicBezTo>
                  <a:pt x="8127594" y="110449"/>
                  <a:pt x="8117241" y="100095"/>
                  <a:pt x="8117241" y="87324"/>
                </a:cubicBezTo>
                <a:cubicBezTo>
                  <a:pt x="8117241" y="74553"/>
                  <a:pt x="8127594" y="64199"/>
                  <a:pt x="8140366" y="64199"/>
                </a:cubicBezTo>
                <a:close/>
                <a:moveTo>
                  <a:pt x="7903875" y="64199"/>
                </a:moveTo>
                <a:cubicBezTo>
                  <a:pt x="7916647" y="64199"/>
                  <a:pt x="7927000" y="74553"/>
                  <a:pt x="7927000" y="87324"/>
                </a:cubicBezTo>
                <a:cubicBezTo>
                  <a:pt x="7927000" y="100095"/>
                  <a:pt x="7916647" y="110449"/>
                  <a:pt x="7903875" y="110449"/>
                </a:cubicBezTo>
                <a:cubicBezTo>
                  <a:pt x="7891104" y="110449"/>
                  <a:pt x="7880751" y="100095"/>
                  <a:pt x="7880751" y="87324"/>
                </a:cubicBezTo>
                <a:cubicBezTo>
                  <a:pt x="7880751" y="74553"/>
                  <a:pt x="7891104" y="64199"/>
                  <a:pt x="7903875" y="64199"/>
                </a:cubicBezTo>
                <a:close/>
                <a:moveTo>
                  <a:pt x="7667385" y="64199"/>
                </a:moveTo>
                <a:cubicBezTo>
                  <a:pt x="7680157" y="64199"/>
                  <a:pt x="7690510" y="74553"/>
                  <a:pt x="7690510" y="87324"/>
                </a:cubicBezTo>
                <a:cubicBezTo>
                  <a:pt x="7690510" y="100095"/>
                  <a:pt x="7680157" y="110449"/>
                  <a:pt x="7667385" y="110449"/>
                </a:cubicBezTo>
                <a:cubicBezTo>
                  <a:pt x="7654614" y="110449"/>
                  <a:pt x="7644261" y="100095"/>
                  <a:pt x="7644261" y="87324"/>
                </a:cubicBezTo>
                <a:cubicBezTo>
                  <a:pt x="7644261" y="74553"/>
                  <a:pt x="7654614" y="64199"/>
                  <a:pt x="7667385" y="64199"/>
                </a:cubicBezTo>
                <a:close/>
                <a:moveTo>
                  <a:pt x="7430897" y="64199"/>
                </a:moveTo>
                <a:cubicBezTo>
                  <a:pt x="7443669" y="64199"/>
                  <a:pt x="7454022" y="74553"/>
                  <a:pt x="7454022" y="87324"/>
                </a:cubicBezTo>
                <a:cubicBezTo>
                  <a:pt x="7454022" y="100095"/>
                  <a:pt x="7443669" y="110449"/>
                  <a:pt x="7430897" y="110449"/>
                </a:cubicBezTo>
                <a:cubicBezTo>
                  <a:pt x="7418126" y="110449"/>
                  <a:pt x="7407773" y="100095"/>
                  <a:pt x="7407773" y="87324"/>
                </a:cubicBezTo>
                <a:cubicBezTo>
                  <a:pt x="7407773" y="74553"/>
                  <a:pt x="7418126" y="64199"/>
                  <a:pt x="7430897" y="64199"/>
                </a:cubicBezTo>
                <a:close/>
                <a:moveTo>
                  <a:pt x="7194407" y="64199"/>
                </a:moveTo>
                <a:cubicBezTo>
                  <a:pt x="7207179" y="64199"/>
                  <a:pt x="7217532" y="74553"/>
                  <a:pt x="7217532" y="87324"/>
                </a:cubicBezTo>
                <a:cubicBezTo>
                  <a:pt x="7217532" y="100095"/>
                  <a:pt x="7207179" y="110449"/>
                  <a:pt x="7194407" y="110449"/>
                </a:cubicBezTo>
                <a:cubicBezTo>
                  <a:pt x="7181636" y="110449"/>
                  <a:pt x="7171283" y="100095"/>
                  <a:pt x="7171283" y="87324"/>
                </a:cubicBezTo>
                <a:cubicBezTo>
                  <a:pt x="7171283" y="74553"/>
                  <a:pt x="7181636" y="64199"/>
                  <a:pt x="7194407" y="64199"/>
                </a:cubicBezTo>
                <a:close/>
                <a:moveTo>
                  <a:pt x="6957918" y="64199"/>
                </a:moveTo>
                <a:cubicBezTo>
                  <a:pt x="6970690" y="64199"/>
                  <a:pt x="6981043" y="74553"/>
                  <a:pt x="6981043" y="87324"/>
                </a:cubicBezTo>
                <a:cubicBezTo>
                  <a:pt x="6981043" y="100095"/>
                  <a:pt x="6970690" y="110449"/>
                  <a:pt x="6957918" y="110449"/>
                </a:cubicBezTo>
                <a:cubicBezTo>
                  <a:pt x="6945147" y="110449"/>
                  <a:pt x="6934794" y="100095"/>
                  <a:pt x="6934794" y="87324"/>
                </a:cubicBezTo>
                <a:cubicBezTo>
                  <a:pt x="6934794" y="74553"/>
                  <a:pt x="6945147" y="64199"/>
                  <a:pt x="6957918" y="64199"/>
                </a:cubicBezTo>
                <a:close/>
                <a:moveTo>
                  <a:pt x="6721429" y="64199"/>
                </a:moveTo>
                <a:cubicBezTo>
                  <a:pt x="6734201" y="64199"/>
                  <a:pt x="6744554" y="74553"/>
                  <a:pt x="6744554" y="87324"/>
                </a:cubicBezTo>
                <a:cubicBezTo>
                  <a:pt x="6744554" y="100095"/>
                  <a:pt x="6734201" y="110449"/>
                  <a:pt x="6721429" y="110449"/>
                </a:cubicBezTo>
                <a:cubicBezTo>
                  <a:pt x="6708658" y="110449"/>
                  <a:pt x="6698305" y="100095"/>
                  <a:pt x="6698305" y="87324"/>
                </a:cubicBezTo>
                <a:cubicBezTo>
                  <a:pt x="6698305" y="74553"/>
                  <a:pt x="6708658" y="64199"/>
                  <a:pt x="6721429" y="64199"/>
                </a:cubicBezTo>
                <a:close/>
                <a:moveTo>
                  <a:pt x="6484939" y="64199"/>
                </a:moveTo>
                <a:cubicBezTo>
                  <a:pt x="6497711" y="64199"/>
                  <a:pt x="6508064" y="74553"/>
                  <a:pt x="6508064" y="87324"/>
                </a:cubicBezTo>
                <a:cubicBezTo>
                  <a:pt x="6508064" y="100095"/>
                  <a:pt x="6497711" y="110449"/>
                  <a:pt x="6484939" y="110449"/>
                </a:cubicBezTo>
                <a:cubicBezTo>
                  <a:pt x="6472168" y="110449"/>
                  <a:pt x="6461815" y="100095"/>
                  <a:pt x="6461815" y="87324"/>
                </a:cubicBezTo>
                <a:cubicBezTo>
                  <a:pt x="6461815" y="74553"/>
                  <a:pt x="6472168" y="64199"/>
                  <a:pt x="6484939" y="64199"/>
                </a:cubicBezTo>
                <a:close/>
                <a:moveTo>
                  <a:pt x="6248450" y="64199"/>
                </a:moveTo>
                <a:cubicBezTo>
                  <a:pt x="6261222" y="64199"/>
                  <a:pt x="6271575" y="74553"/>
                  <a:pt x="6271575" y="87324"/>
                </a:cubicBezTo>
                <a:cubicBezTo>
                  <a:pt x="6271575" y="100095"/>
                  <a:pt x="6261222" y="110449"/>
                  <a:pt x="6248450" y="110449"/>
                </a:cubicBezTo>
                <a:cubicBezTo>
                  <a:pt x="6235679" y="110449"/>
                  <a:pt x="6225326" y="100095"/>
                  <a:pt x="6225326" y="87324"/>
                </a:cubicBezTo>
                <a:cubicBezTo>
                  <a:pt x="6225326" y="74553"/>
                  <a:pt x="6235679" y="64199"/>
                  <a:pt x="6248450" y="64199"/>
                </a:cubicBezTo>
                <a:close/>
                <a:moveTo>
                  <a:pt x="6011960" y="64199"/>
                </a:moveTo>
                <a:cubicBezTo>
                  <a:pt x="6024732" y="64199"/>
                  <a:pt x="6035085" y="74553"/>
                  <a:pt x="6035085" y="87324"/>
                </a:cubicBezTo>
                <a:cubicBezTo>
                  <a:pt x="6035085" y="100095"/>
                  <a:pt x="6024732" y="110449"/>
                  <a:pt x="6011960" y="110449"/>
                </a:cubicBezTo>
                <a:cubicBezTo>
                  <a:pt x="5999189" y="110449"/>
                  <a:pt x="5988836" y="100095"/>
                  <a:pt x="5988836" y="87324"/>
                </a:cubicBezTo>
                <a:cubicBezTo>
                  <a:pt x="5988836" y="74553"/>
                  <a:pt x="5999189" y="64199"/>
                  <a:pt x="6011960" y="64199"/>
                </a:cubicBezTo>
                <a:close/>
                <a:moveTo>
                  <a:pt x="5775471" y="64199"/>
                </a:moveTo>
                <a:cubicBezTo>
                  <a:pt x="5788243" y="64199"/>
                  <a:pt x="5798596" y="74553"/>
                  <a:pt x="5798596" y="87324"/>
                </a:cubicBezTo>
                <a:cubicBezTo>
                  <a:pt x="5798596" y="100095"/>
                  <a:pt x="5788243" y="110449"/>
                  <a:pt x="5775471" y="110449"/>
                </a:cubicBezTo>
                <a:cubicBezTo>
                  <a:pt x="5762700" y="110449"/>
                  <a:pt x="5752347" y="100095"/>
                  <a:pt x="5752347" y="87324"/>
                </a:cubicBezTo>
                <a:cubicBezTo>
                  <a:pt x="5752347" y="74553"/>
                  <a:pt x="5762700" y="64199"/>
                  <a:pt x="5775471" y="64199"/>
                </a:cubicBezTo>
                <a:close/>
                <a:moveTo>
                  <a:pt x="5538982" y="64199"/>
                </a:moveTo>
                <a:cubicBezTo>
                  <a:pt x="5551754" y="64199"/>
                  <a:pt x="5562107" y="74553"/>
                  <a:pt x="5562107" y="87324"/>
                </a:cubicBezTo>
                <a:cubicBezTo>
                  <a:pt x="5562107" y="100095"/>
                  <a:pt x="5551754" y="110449"/>
                  <a:pt x="5538982" y="110449"/>
                </a:cubicBezTo>
                <a:cubicBezTo>
                  <a:pt x="5526211" y="110449"/>
                  <a:pt x="5515858" y="100095"/>
                  <a:pt x="5515858" y="87324"/>
                </a:cubicBezTo>
                <a:cubicBezTo>
                  <a:pt x="5515858" y="74553"/>
                  <a:pt x="5526211" y="64199"/>
                  <a:pt x="5538982" y="64199"/>
                </a:cubicBezTo>
                <a:close/>
                <a:moveTo>
                  <a:pt x="5302492" y="64199"/>
                </a:moveTo>
                <a:cubicBezTo>
                  <a:pt x="5315264" y="64199"/>
                  <a:pt x="5325617" y="74553"/>
                  <a:pt x="5325617" y="87324"/>
                </a:cubicBezTo>
                <a:cubicBezTo>
                  <a:pt x="5325617" y="100095"/>
                  <a:pt x="5315264" y="110449"/>
                  <a:pt x="5302492" y="110449"/>
                </a:cubicBezTo>
                <a:cubicBezTo>
                  <a:pt x="5289721" y="110449"/>
                  <a:pt x="5279368" y="100095"/>
                  <a:pt x="5279368" y="87324"/>
                </a:cubicBezTo>
                <a:cubicBezTo>
                  <a:pt x="5279368" y="74553"/>
                  <a:pt x="5289721" y="64199"/>
                  <a:pt x="5302492" y="64199"/>
                </a:cubicBezTo>
                <a:close/>
                <a:moveTo>
                  <a:pt x="5066003" y="64199"/>
                </a:moveTo>
                <a:cubicBezTo>
                  <a:pt x="5078775" y="64199"/>
                  <a:pt x="5089128" y="74553"/>
                  <a:pt x="5089128" y="87324"/>
                </a:cubicBezTo>
                <a:cubicBezTo>
                  <a:pt x="5089128" y="100095"/>
                  <a:pt x="5078775" y="110449"/>
                  <a:pt x="5066003" y="110449"/>
                </a:cubicBezTo>
                <a:cubicBezTo>
                  <a:pt x="5053232" y="110449"/>
                  <a:pt x="5042879" y="100095"/>
                  <a:pt x="5042879" y="87324"/>
                </a:cubicBezTo>
                <a:cubicBezTo>
                  <a:pt x="5042879" y="74553"/>
                  <a:pt x="5053232" y="64199"/>
                  <a:pt x="5066003" y="64199"/>
                </a:cubicBezTo>
                <a:close/>
                <a:moveTo>
                  <a:pt x="4829514" y="64199"/>
                </a:moveTo>
                <a:cubicBezTo>
                  <a:pt x="4842286" y="64199"/>
                  <a:pt x="4852639" y="74553"/>
                  <a:pt x="4852639" y="87324"/>
                </a:cubicBezTo>
                <a:cubicBezTo>
                  <a:pt x="4852639" y="100095"/>
                  <a:pt x="4842286" y="110449"/>
                  <a:pt x="4829514" y="110449"/>
                </a:cubicBezTo>
                <a:cubicBezTo>
                  <a:pt x="4816743" y="110449"/>
                  <a:pt x="4806390" y="100095"/>
                  <a:pt x="4806390" y="87324"/>
                </a:cubicBezTo>
                <a:cubicBezTo>
                  <a:pt x="4806390" y="74553"/>
                  <a:pt x="4816743" y="64199"/>
                  <a:pt x="4829514" y="64199"/>
                </a:cubicBezTo>
                <a:close/>
                <a:moveTo>
                  <a:pt x="4580609" y="64199"/>
                </a:moveTo>
                <a:cubicBezTo>
                  <a:pt x="4593381" y="64199"/>
                  <a:pt x="4603734" y="74553"/>
                  <a:pt x="4603734" y="87324"/>
                </a:cubicBezTo>
                <a:cubicBezTo>
                  <a:pt x="4603734" y="100095"/>
                  <a:pt x="4593381" y="110449"/>
                  <a:pt x="4580609" y="110449"/>
                </a:cubicBezTo>
                <a:cubicBezTo>
                  <a:pt x="4567838" y="110449"/>
                  <a:pt x="4557485" y="100095"/>
                  <a:pt x="4557485" y="87324"/>
                </a:cubicBezTo>
                <a:cubicBezTo>
                  <a:pt x="4557485" y="74553"/>
                  <a:pt x="4567838" y="64199"/>
                  <a:pt x="4580609" y="64199"/>
                </a:cubicBezTo>
                <a:close/>
                <a:moveTo>
                  <a:pt x="4344124" y="64199"/>
                </a:moveTo>
                <a:cubicBezTo>
                  <a:pt x="4356896" y="64199"/>
                  <a:pt x="4367249" y="74553"/>
                  <a:pt x="4367249" y="87324"/>
                </a:cubicBezTo>
                <a:cubicBezTo>
                  <a:pt x="4367249" y="100095"/>
                  <a:pt x="4356896" y="110449"/>
                  <a:pt x="4344124" y="110449"/>
                </a:cubicBezTo>
                <a:cubicBezTo>
                  <a:pt x="4331353" y="110449"/>
                  <a:pt x="4321000" y="100095"/>
                  <a:pt x="4321000" y="87324"/>
                </a:cubicBezTo>
                <a:cubicBezTo>
                  <a:pt x="4321000" y="74553"/>
                  <a:pt x="4331353" y="64199"/>
                  <a:pt x="4344124" y="64199"/>
                </a:cubicBezTo>
                <a:close/>
                <a:moveTo>
                  <a:pt x="4107635" y="64199"/>
                </a:moveTo>
                <a:cubicBezTo>
                  <a:pt x="4120407" y="64199"/>
                  <a:pt x="4130760" y="74553"/>
                  <a:pt x="4130760" y="87324"/>
                </a:cubicBezTo>
                <a:cubicBezTo>
                  <a:pt x="4130760" y="100095"/>
                  <a:pt x="4120407" y="110449"/>
                  <a:pt x="4107635" y="110449"/>
                </a:cubicBezTo>
                <a:cubicBezTo>
                  <a:pt x="4094864" y="110449"/>
                  <a:pt x="4084511" y="100095"/>
                  <a:pt x="4084511" y="87324"/>
                </a:cubicBezTo>
                <a:cubicBezTo>
                  <a:pt x="4084511" y="74553"/>
                  <a:pt x="4094864" y="64199"/>
                  <a:pt x="4107635" y="64199"/>
                </a:cubicBezTo>
                <a:close/>
                <a:moveTo>
                  <a:pt x="3871151" y="64199"/>
                </a:moveTo>
                <a:cubicBezTo>
                  <a:pt x="3883922" y="64199"/>
                  <a:pt x="3894275" y="74553"/>
                  <a:pt x="3894275" y="87324"/>
                </a:cubicBezTo>
                <a:cubicBezTo>
                  <a:pt x="3894275" y="100095"/>
                  <a:pt x="3883922" y="110449"/>
                  <a:pt x="3871151" y="110449"/>
                </a:cubicBezTo>
                <a:cubicBezTo>
                  <a:pt x="3858379" y="110449"/>
                  <a:pt x="3848026" y="100095"/>
                  <a:pt x="3848026" y="87324"/>
                </a:cubicBezTo>
                <a:cubicBezTo>
                  <a:pt x="3848026" y="74553"/>
                  <a:pt x="3858379" y="64199"/>
                  <a:pt x="3871151" y="64199"/>
                </a:cubicBezTo>
                <a:close/>
                <a:moveTo>
                  <a:pt x="3634661" y="64199"/>
                </a:moveTo>
                <a:cubicBezTo>
                  <a:pt x="3647432" y="64199"/>
                  <a:pt x="3657785" y="74553"/>
                  <a:pt x="3657785" y="87324"/>
                </a:cubicBezTo>
                <a:cubicBezTo>
                  <a:pt x="3657785" y="100095"/>
                  <a:pt x="3647432" y="110449"/>
                  <a:pt x="3634661" y="110449"/>
                </a:cubicBezTo>
                <a:cubicBezTo>
                  <a:pt x="3621890" y="110449"/>
                  <a:pt x="3611536" y="100095"/>
                  <a:pt x="3611536" y="87324"/>
                </a:cubicBezTo>
                <a:cubicBezTo>
                  <a:pt x="3611536" y="74553"/>
                  <a:pt x="3621890" y="64199"/>
                  <a:pt x="3634661" y="64199"/>
                </a:cubicBezTo>
                <a:close/>
                <a:moveTo>
                  <a:pt x="3398172" y="64199"/>
                </a:moveTo>
                <a:cubicBezTo>
                  <a:pt x="3410944" y="64199"/>
                  <a:pt x="3421297" y="74553"/>
                  <a:pt x="3421297" y="87324"/>
                </a:cubicBezTo>
                <a:cubicBezTo>
                  <a:pt x="3421297" y="100095"/>
                  <a:pt x="3410944" y="110449"/>
                  <a:pt x="3398172" y="110449"/>
                </a:cubicBezTo>
                <a:cubicBezTo>
                  <a:pt x="3385401" y="110449"/>
                  <a:pt x="3375048" y="100095"/>
                  <a:pt x="3375048" y="87324"/>
                </a:cubicBezTo>
                <a:cubicBezTo>
                  <a:pt x="3375048" y="74553"/>
                  <a:pt x="3385401" y="64199"/>
                  <a:pt x="3398172" y="64199"/>
                </a:cubicBezTo>
                <a:close/>
                <a:moveTo>
                  <a:pt x="3161683" y="64199"/>
                </a:moveTo>
                <a:cubicBezTo>
                  <a:pt x="3174455" y="64199"/>
                  <a:pt x="3184808" y="74553"/>
                  <a:pt x="3184808" y="87324"/>
                </a:cubicBezTo>
                <a:cubicBezTo>
                  <a:pt x="3184808" y="100095"/>
                  <a:pt x="3174455" y="110449"/>
                  <a:pt x="3161683" y="110449"/>
                </a:cubicBezTo>
                <a:cubicBezTo>
                  <a:pt x="3148912" y="110449"/>
                  <a:pt x="3138559" y="100095"/>
                  <a:pt x="3138559" y="87324"/>
                </a:cubicBezTo>
                <a:cubicBezTo>
                  <a:pt x="3138559" y="74553"/>
                  <a:pt x="3148912" y="64199"/>
                  <a:pt x="3161683" y="64199"/>
                </a:cubicBezTo>
                <a:close/>
                <a:moveTo>
                  <a:pt x="2925193" y="64199"/>
                </a:moveTo>
                <a:cubicBezTo>
                  <a:pt x="2937965" y="64199"/>
                  <a:pt x="2948317" y="74553"/>
                  <a:pt x="2948317" y="87324"/>
                </a:cubicBezTo>
                <a:cubicBezTo>
                  <a:pt x="2948317" y="100095"/>
                  <a:pt x="2937965" y="110449"/>
                  <a:pt x="2925193" y="110449"/>
                </a:cubicBezTo>
                <a:cubicBezTo>
                  <a:pt x="2912422" y="110449"/>
                  <a:pt x="2902069" y="100095"/>
                  <a:pt x="2902069" y="87324"/>
                </a:cubicBezTo>
                <a:cubicBezTo>
                  <a:pt x="2902069" y="74553"/>
                  <a:pt x="2912422" y="64199"/>
                  <a:pt x="2925193" y="64199"/>
                </a:cubicBezTo>
                <a:close/>
                <a:moveTo>
                  <a:pt x="2688704" y="64199"/>
                </a:moveTo>
                <a:cubicBezTo>
                  <a:pt x="2701476" y="64199"/>
                  <a:pt x="2711829" y="74553"/>
                  <a:pt x="2711829" y="87324"/>
                </a:cubicBezTo>
                <a:cubicBezTo>
                  <a:pt x="2711829" y="100095"/>
                  <a:pt x="2701476" y="110449"/>
                  <a:pt x="2688704" y="110449"/>
                </a:cubicBezTo>
                <a:cubicBezTo>
                  <a:pt x="2675933" y="110449"/>
                  <a:pt x="2665580" y="100095"/>
                  <a:pt x="2665580" y="87324"/>
                </a:cubicBezTo>
                <a:cubicBezTo>
                  <a:pt x="2665580" y="74553"/>
                  <a:pt x="2675933" y="64199"/>
                  <a:pt x="2688704" y="64199"/>
                </a:cubicBezTo>
                <a:close/>
                <a:moveTo>
                  <a:pt x="2452215" y="64199"/>
                </a:moveTo>
                <a:cubicBezTo>
                  <a:pt x="2464986" y="64199"/>
                  <a:pt x="2475339" y="74553"/>
                  <a:pt x="2475339" y="87324"/>
                </a:cubicBezTo>
                <a:cubicBezTo>
                  <a:pt x="2475339" y="100095"/>
                  <a:pt x="2464986" y="110449"/>
                  <a:pt x="2452215" y="110449"/>
                </a:cubicBezTo>
                <a:cubicBezTo>
                  <a:pt x="2439444" y="110449"/>
                  <a:pt x="2429091" y="100095"/>
                  <a:pt x="2429091" y="87324"/>
                </a:cubicBezTo>
                <a:cubicBezTo>
                  <a:pt x="2429091" y="74553"/>
                  <a:pt x="2439444" y="64199"/>
                  <a:pt x="2452215" y="64199"/>
                </a:cubicBezTo>
                <a:close/>
                <a:moveTo>
                  <a:pt x="2215728" y="64199"/>
                </a:moveTo>
                <a:cubicBezTo>
                  <a:pt x="2228499" y="64199"/>
                  <a:pt x="2238852" y="74553"/>
                  <a:pt x="2238852" y="87324"/>
                </a:cubicBezTo>
                <a:cubicBezTo>
                  <a:pt x="2238852" y="100095"/>
                  <a:pt x="2228499" y="110449"/>
                  <a:pt x="2215728" y="110449"/>
                </a:cubicBezTo>
                <a:cubicBezTo>
                  <a:pt x="2202957" y="110449"/>
                  <a:pt x="2192603" y="100095"/>
                  <a:pt x="2192603" y="87324"/>
                </a:cubicBezTo>
                <a:cubicBezTo>
                  <a:pt x="2192603" y="74553"/>
                  <a:pt x="2202957" y="64199"/>
                  <a:pt x="2215728" y="64199"/>
                </a:cubicBezTo>
                <a:close/>
                <a:moveTo>
                  <a:pt x="1979239" y="64199"/>
                </a:moveTo>
                <a:cubicBezTo>
                  <a:pt x="1992010" y="64199"/>
                  <a:pt x="2002363" y="74553"/>
                  <a:pt x="2002363" y="87324"/>
                </a:cubicBezTo>
                <a:cubicBezTo>
                  <a:pt x="2002363" y="100095"/>
                  <a:pt x="1992010" y="110449"/>
                  <a:pt x="1979239" y="110449"/>
                </a:cubicBezTo>
                <a:cubicBezTo>
                  <a:pt x="1966467" y="110449"/>
                  <a:pt x="1956114" y="100095"/>
                  <a:pt x="1956114" y="87324"/>
                </a:cubicBezTo>
                <a:cubicBezTo>
                  <a:pt x="1956114" y="74553"/>
                  <a:pt x="1966467" y="64199"/>
                  <a:pt x="1979239" y="64199"/>
                </a:cubicBezTo>
                <a:close/>
                <a:moveTo>
                  <a:pt x="1742749" y="64199"/>
                </a:moveTo>
                <a:cubicBezTo>
                  <a:pt x="1755520" y="64199"/>
                  <a:pt x="1765873" y="74553"/>
                  <a:pt x="1765873" y="87324"/>
                </a:cubicBezTo>
                <a:cubicBezTo>
                  <a:pt x="1765873" y="100095"/>
                  <a:pt x="1755520" y="110449"/>
                  <a:pt x="1742749" y="110449"/>
                </a:cubicBezTo>
                <a:cubicBezTo>
                  <a:pt x="1729978" y="110449"/>
                  <a:pt x="1719625" y="100095"/>
                  <a:pt x="1719625" y="87324"/>
                </a:cubicBezTo>
                <a:cubicBezTo>
                  <a:pt x="1719625" y="74553"/>
                  <a:pt x="1729978" y="64199"/>
                  <a:pt x="1742749" y="64199"/>
                </a:cubicBezTo>
                <a:close/>
                <a:moveTo>
                  <a:pt x="1506260" y="64199"/>
                </a:moveTo>
                <a:cubicBezTo>
                  <a:pt x="1519031" y="64199"/>
                  <a:pt x="1529385" y="74553"/>
                  <a:pt x="1529385" y="87324"/>
                </a:cubicBezTo>
                <a:cubicBezTo>
                  <a:pt x="1529385" y="100095"/>
                  <a:pt x="1519031" y="110449"/>
                  <a:pt x="1506260" y="110449"/>
                </a:cubicBezTo>
                <a:cubicBezTo>
                  <a:pt x="1493489" y="110449"/>
                  <a:pt x="1483136" y="100095"/>
                  <a:pt x="1483136" y="87324"/>
                </a:cubicBezTo>
                <a:cubicBezTo>
                  <a:pt x="1483136" y="74553"/>
                  <a:pt x="1493489" y="64199"/>
                  <a:pt x="1506260" y="64199"/>
                </a:cubicBezTo>
                <a:close/>
                <a:moveTo>
                  <a:pt x="1269769" y="64199"/>
                </a:moveTo>
                <a:cubicBezTo>
                  <a:pt x="1282541" y="64199"/>
                  <a:pt x="1292893" y="74553"/>
                  <a:pt x="1292893" y="87324"/>
                </a:cubicBezTo>
                <a:cubicBezTo>
                  <a:pt x="1292893" y="100095"/>
                  <a:pt x="1282541" y="110449"/>
                  <a:pt x="1269769" y="110449"/>
                </a:cubicBezTo>
                <a:cubicBezTo>
                  <a:pt x="1256998" y="110449"/>
                  <a:pt x="1246644" y="100095"/>
                  <a:pt x="1246644" y="87324"/>
                </a:cubicBezTo>
                <a:cubicBezTo>
                  <a:pt x="1246644" y="74553"/>
                  <a:pt x="1256998" y="64199"/>
                  <a:pt x="1269769" y="64199"/>
                </a:cubicBezTo>
                <a:close/>
                <a:moveTo>
                  <a:pt x="1033278" y="64199"/>
                </a:moveTo>
                <a:cubicBezTo>
                  <a:pt x="1046049" y="64199"/>
                  <a:pt x="1056403" y="74553"/>
                  <a:pt x="1056403" y="87324"/>
                </a:cubicBezTo>
                <a:cubicBezTo>
                  <a:pt x="1056403" y="100095"/>
                  <a:pt x="1046049" y="110449"/>
                  <a:pt x="1033278" y="110449"/>
                </a:cubicBezTo>
                <a:cubicBezTo>
                  <a:pt x="1020507" y="110449"/>
                  <a:pt x="1010154" y="100095"/>
                  <a:pt x="1010154" y="87324"/>
                </a:cubicBezTo>
                <a:cubicBezTo>
                  <a:pt x="1010154" y="74553"/>
                  <a:pt x="1020507" y="64199"/>
                  <a:pt x="1033278" y="64199"/>
                </a:cubicBezTo>
                <a:close/>
                <a:moveTo>
                  <a:pt x="796790" y="64199"/>
                </a:moveTo>
                <a:cubicBezTo>
                  <a:pt x="809561" y="64199"/>
                  <a:pt x="819914" y="74553"/>
                  <a:pt x="819914" y="87324"/>
                </a:cubicBezTo>
                <a:cubicBezTo>
                  <a:pt x="819914" y="100095"/>
                  <a:pt x="809561" y="110449"/>
                  <a:pt x="796790" y="110449"/>
                </a:cubicBezTo>
                <a:cubicBezTo>
                  <a:pt x="784019" y="110449"/>
                  <a:pt x="773665" y="100095"/>
                  <a:pt x="773665" y="87324"/>
                </a:cubicBezTo>
                <a:cubicBezTo>
                  <a:pt x="773665" y="74553"/>
                  <a:pt x="784019" y="64199"/>
                  <a:pt x="796790" y="64199"/>
                </a:cubicBezTo>
                <a:close/>
                <a:moveTo>
                  <a:pt x="560300" y="64199"/>
                </a:moveTo>
                <a:cubicBezTo>
                  <a:pt x="573072" y="64199"/>
                  <a:pt x="583425" y="74553"/>
                  <a:pt x="583425" y="87324"/>
                </a:cubicBezTo>
                <a:cubicBezTo>
                  <a:pt x="583425" y="100095"/>
                  <a:pt x="573072" y="110449"/>
                  <a:pt x="560300" y="110449"/>
                </a:cubicBezTo>
                <a:cubicBezTo>
                  <a:pt x="547529" y="110449"/>
                  <a:pt x="537176" y="100095"/>
                  <a:pt x="537176" y="87324"/>
                </a:cubicBezTo>
                <a:cubicBezTo>
                  <a:pt x="537176" y="74553"/>
                  <a:pt x="547529" y="64199"/>
                  <a:pt x="560300" y="64199"/>
                </a:cubicBezTo>
                <a:close/>
                <a:moveTo>
                  <a:pt x="323810" y="64199"/>
                </a:moveTo>
                <a:cubicBezTo>
                  <a:pt x="336582" y="64199"/>
                  <a:pt x="346935" y="74553"/>
                  <a:pt x="346935" y="87324"/>
                </a:cubicBezTo>
                <a:cubicBezTo>
                  <a:pt x="346935" y="100095"/>
                  <a:pt x="336582" y="110449"/>
                  <a:pt x="323810" y="110449"/>
                </a:cubicBezTo>
                <a:cubicBezTo>
                  <a:pt x="311039" y="110449"/>
                  <a:pt x="300686" y="100095"/>
                  <a:pt x="300686" y="87324"/>
                </a:cubicBezTo>
                <a:cubicBezTo>
                  <a:pt x="300686" y="74553"/>
                  <a:pt x="311039" y="64199"/>
                  <a:pt x="323810" y="64199"/>
                </a:cubicBezTo>
                <a:close/>
                <a:moveTo>
                  <a:pt x="87323" y="64199"/>
                </a:moveTo>
                <a:cubicBezTo>
                  <a:pt x="100094" y="64199"/>
                  <a:pt x="110447" y="74553"/>
                  <a:pt x="110447" y="87324"/>
                </a:cubicBezTo>
                <a:cubicBezTo>
                  <a:pt x="110447" y="100095"/>
                  <a:pt x="100094" y="110449"/>
                  <a:pt x="87323" y="110449"/>
                </a:cubicBezTo>
                <a:cubicBezTo>
                  <a:pt x="74551" y="110449"/>
                  <a:pt x="64198" y="100095"/>
                  <a:pt x="64198" y="87324"/>
                </a:cubicBezTo>
                <a:cubicBezTo>
                  <a:pt x="64198" y="74553"/>
                  <a:pt x="74551" y="64199"/>
                  <a:pt x="87323" y="64199"/>
                </a:cubicBezTo>
                <a:close/>
                <a:moveTo>
                  <a:pt x="9240231" y="51521"/>
                </a:moveTo>
                <a:cubicBezTo>
                  <a:pt x="9244817" y="51739"/>
                  <a:pt x="9251973" y="55830"/>
                  <a:pt x="9258527" y="62384"/>
                </a:cubicBezTo>
                <a:cubicBezTo>
                  <a:pt x="9267266" y="71123"/>
                  <a:pt x="9271626" y="80932"/>
                  <a:pt x="9268265" y="84293"/>
                </a:cubicBezTo>
                <a:cubicBezTo>
                  <a:pt x="9267424" y="85133"/>
                  <a:pt x="9266181" y="85491"/>
                  <a:pt x="9264652" y="85418"/>
                </a:cubicBezTo>
                <a:cubicBezTo>
                  <a:pt x="9263506" y="85364"/>
                  <a:pt x="9262199" y="85067"/>
                  <a:pt x="9260780" y="84551"/>
                </a:cubicBezTo>
                <a:cubicBezTo>
                  <a:pt x="9256526" y="83001"/>
                  <a:pt x="9251271" y="79471"/>
                  <a:pt x="9246356" y="74556"/>
                </a:cubicBezTo>
                <a:cubicBezTo>
                  <a:pt x="9237617" y="65817"/>
                  <a:pt x="9233258" y="56008"/>
                  <a:pt x="9236618" y="52647"/>
                </a:cubicBezTo>
                <a:cubicBezTo>
                  <a:pt x="9237459" y="51806"/>
                  <a:pt x="9238702" y="51449"/>
                  <a:pt x="9240231" y="51521"/>
                </a:cubicBezTo>
                <a:close/>
                <a:moveTo>
                  <a:pt x="9003745" y="51521"/>
                </a:moveTo>
                <a:cubicBezTo>
                  <a:pt x="9008331" y="51739"/>
                  <a:pt x="9015487" y="55830"/>
                  <a:pt x="9022041" y="62384"/>
                </a:cubicBezTo>
                <a:cubicBezTo>
                  <a:pt x="9030780" y="71123"/>
                  <a:pt x="9035140" y="80932"/>
                  <a:pt x="9031779" y="84293"/>
                </a:cubicBezTo>
                <a:cubicBezTo>
                  <a:pt x="9030938" y="85133"/>
                  <a:pt x="9029695" y="85491"/>
                  <a:pt x="9028166" y="85418"/>
                </a:cubicBezTo>
                <a:cubicBezTo>
                  <a:pt x="9027020" y="85364"/>
                  <a:pt x="9025713" y="85067"/>
                  <a:pt x="9024294" y="84551"/>
                </a:cubicBezTo>
                <a:cubicBezTo>
                  <a:pt x="9020040" y="83001"/>
                  <a:pt x="9014785" y="79471"/>
                  <a:pt x="9009870" y="74556"/>
                </a:cubicBezTo>
                <a:cubicBezTo>
                  <a:pt x="9001131" y="65817"/>
                  <a:pt x="8996772" y="56008"/>
                  <a:pt x="9000132" y="52647"/>
                </a:cubicBezTo>
                <a:cubicBezTo>
                  <a:pt x="9000973" y="51806"/>
                  <a:pt x="9002216" y="51449"/>
                  <a:pt x="9003745" y="51521"/>
                </a:cubicBezTo>
                <a:close/>
                <a:moveTo>
                  <a:pt x="8767257" y="51521"/>
                </a:moveTo>
                <a:cubicBezTo>
                  <a:pt x="8771843" y="51739"/>
                  <a:pt x="8778999" y="55830"/>
                  <a:pt x="8785553" y="62384"/>
                </a:cubicBezTo>
                <a:cubicBezTo>
                  <a:pt x="8794292" y="71123"/>
                  <a:pt x="8798652" y="80932"/>
                  <a:pt x="8795291" y="84293"/>
                </a:cubicBezTo>
                <a:cubicBezTo>
                  <a:pt x="8794450" y="85133"/>
                  <a:pt x="8793207" y="85491"/>
                  <a:pt x="8791678" y="85418"/>
                </a:cubicBezTo>
                <a:cubicBezTo>
                  <a:pt x="8790532" y="85364"/>
                  <a:pt x="8789225" y="85067"/>
                  <a:pt x="8787806" y="84551"/>
                </a:cubicBezTo>
                <a:cubicBezTo>
                  <a:pt x="8783552" y="83001"/>
                  <a:pt x="8778297" y="79471"/>
                  <a:pt x="8773382" y="74556"/>
                </a:cubicBezTo>
                <a:cubicBezTo>
                  <a:pt x="8764643" y="65817"/>
                  <a:pt x="8760284" y="56008"/>
                  <a:pt x="8763644" y="52647"/>
                </a:cubicBezTo>
                <a:cubicBezTo>
                  <a:pt x="8764485" y="51806"/>
                  <a:pt x="8765728" y="51449"/>
                  <a:pt x="8767257" y="51521"/>
                </a:cubicBezTo>
                <a:close/>
                <a:moveTo>
                  <a:pt x="8530767" y="51521"/>
                </a:moveTo>
                <a:cubicBezTo>
                  <a:pt x="8535353" y="51739"/>
                  <a:pt x="8542509" y="55830"/>
                  <a:pt x="8549063" y="62384"/>
                </a:cubicBezTo>
                <a:cubicBezTo>
                  <a:pt x="8557802" y="71123"/>
                  <a:pt x="8562162" y="80932"/>
                  <a:pt x="8558801" y="84293"/>
                </a:cubicBezTo>
                <a:cubicBezTo>
                  <a:pt x="8557960" y="85133"/>
                  <a:pt x="8556717" y="85491"/>
                  <a:pt x="8555188" y="85418"/>
                </a:cubicBezTo>
                <a:cubicBezTo>
                  <a:pt x="8554042" y="85364"/>
                  <a:pt x="8552735" y="85067"/>
                  <a:pt x="8551316" y="84551"/>
                </a:cubicBezTo>
                <a:cubicBezTo>
                  <a:pt x="8547062" y="83001"/>
                  <a:pt x="8541807" y="79471"/>
                  <a:pt x="8536892" y="74556"/>
                </a:cubicBezTo>
                <a:cubicBezTo>
                  <a:pt x="8528153" y="65817"/>
                  <a:pt x="8523794" y="56008"/>
                  <a:pt x="8527154" y="52647"/>
                </a:cubicBezTo>
                <a:cubicBezTo>
                  <a:pt x="8527995" y="51806"/>
                  <a:pt x="8529238" y="51449"/>
                  <a:pt x="8530767" y="51521"/>
                </a:cubicBezTo>
                <a:close/>
                <a:moveTo>
                  <a:pt x="8294277" y="51521"/>
                </a:moveTo>
                <a:cubicBezTo>
                  <a:pt x="8298863" y="51739"/>
                  <a:pt x="8306019" y="55830"/>
                  <a:pt x="8312573" y="62384"/>
                </a:cubicBezTo>
                <a:cubicBezTo>
                  <a:pt x="8321312" y="71123"/>
                  <a:pt x="8325672" y="80932"/>
                  <a:pt x="8322311" y="84293"/>
                </a:cubicBezTo>
                <a:cubicBezTo>
                  <a:pt x="8321470" y="85133"/>
                  <a:pt x="8320227" y="85491"/>
                  <a:pt x="8318698" y="85418"/>
                </a:cubicBezTo>
                <a:cubicBezTo>
                  <a:pt x="8317552" y="85364"/>
                  <a:pt x="8316245" y="85067"/>
                  <a:pt x="8314826" y="84551"/>
                </a:cubicBezTo>
                <a:cubicBezTo>
                  <a:pt x="8310572" y="83001"/>
                  <a:pt x="8305317" y="79471"/>
                  <a:pt x="8300402" y="74556"/>
                </a:cubicBezTo>
                <a:cubicBezTo>
                  <a:pt x="8291663" y="65817"/>
                  <a:pt x="8287304" y="56008"/>
                  <a:pt x="8290664" y="52647"/>
                </a:cubicBezTo>
                <a:cubicBezTo>
                  <a:pt x="8291505" y="51806"/>
                  <a:pt x="8292748" y="51449"/>
                  <a:pt x="8294277" y="51521"/>
                </a:cubicBezTo>
                <a:close/>
                <a:moveTo>
                  <a:pt x="8057788" y="51521"/>
                </a:moveTo>
                <a:cubicBezTo>
                  <a:pt x="8062375" y="51739"/>
                  <a:pt x="8069531" y="55830"/>
                  <a:pt x="8076085" y="62384"/>
                </a:cubicBezTo>
                <a:cubicBezTo>
                  <a:pt x="8084824" y="71123"/>
                  <a:pt x="8089184" y="80932"/>
                  <a:pt x="8085822" y="84293"/>
                </a:cubicBezTo>
                <a:cubicBezTo>
                  <a:pt x="8084982" y="85133"/>
                  <a:pt x="8083739" y="85491"/>
                  <a:pt x="8082210" y="85418"/>
                </a:cubicBezTo>
                <a:cubicBezTo>
                  <a:pt x="8081063" y="85364"/>
                  <a:pt x="8079756" y="85067"/>
                  <a:pt x="8078338" y="84551"/>
                </a:cubicBezTo>
                <a:cubicBezTo>
                  <a:pt x="8074083" y="83001"/>
                  <a:pt x="8068829" y="79471"/>
                  <a:pt x="8063913" y="74556"/>
                </a:cubicBezTo>
                <a:cubicBezTo>
                  <a:pt x="8055175" y="65817"/>
                  <a:pt x="8050815" y="56008"/>
                  <a:pt x="8054176" y="52647"/>
                </a:cubicBezTo>
                <a:cubicBezTo>
                  <a:pt x="8055016" y="51806"/>
                  <a:pt x="8056260" y="51449"/>
                  <a:pt x="8057788" y="51521"/>
                </a:cubicBezTo>
                <a:close/>
                <a:moveTo>
                  <a:pt x="7821298" y="51521"/>
                </a:moveTo>
                <a:cubicBezTo>
                  <a:pt x="7825885" y="51739"/>
                  <a:pt x="7833041" y="55830"/>
                  <a:pt x="7839595" y="62384"/>
                </a:cubicBezTo>
                <a:cubicBezTo>
                  <a:pt x="7848334" y="71123"/>
                  <a:pt x="7852694" y="80932"/>
                  <a:pt x="7849332" y="84293"/>
                </a:cubicBezTo>
                <a:cubicBezTo>
                  <a:pt x="7848492" y="85133"/>
                  <a:pt x="7847249" y="85491"/>
                  <a:pt x="7845720" y="85418"/>
                </a:cubicBezTo>
                <a:cubicBezTo>
                  <a:pt x="7844573" y="85364"/>
                  <a:pt x="7843266" y="85067"/>
                  <a:pt x="7841848" y="84551"/>
                </a:cubicBezTo>
                <a:cubicBezTo>
                  <a:pt x="7837593" y="83001"/>
                  <a:pt x="7832339" y="79471"/>
                  <a:pt x="7827423" y="74556"/>
                </a:cubicBezTo>
                <a:cubicBezTo>
                  <a:pt x="7818685" y="65817"/>
                  <a:pt x="7814325" y="56008"/>
                  <a:pt x="7817686" y="52647"/>
                </a:cubicBezTo>
                <a:cubicBezTo>
                  <a:pt x="7818526" y="51806"/>
                  <a:pt x="7819770" y="51449"/>
                  <a:pt x="7821298" y="51521"/>
                </a:cubicBezTo>
                <a:close/>
                <a:moveTo>
                  <a:pt x="7584808" y="51521"/>
                </a:moveTo>
                <a:cubicBezTo>
                  <a:pt x="7589395" y="51739"/>
                  <a:pt x="7596551" y="55830"/>
                  <a:pt x="7603105" y="62384"/>
                </a:cubicBezTo>
                <a:cubicBezTo>
                  <a:pt x="7611844" y="71123"/>
                  <a:pt x="7616204" y="80932"/>
                  <a:pt x="7612842" y="84293"/>
                </a:cubicBezTo>
                <a:cubicBezTo>
                  <a:pt x="7612002" y="85133"/>
                  <a:pt x="7610759" y="85491"/>
                  <a:pt x="7609230" y="85418"/>
                </a:cubicBezTo>
                <a:cubicBezTo>
                  <a:pt x="7608083" y="85364"/>
                  <a:pt x="7606776" y="85067"/>
                  <a:pt x="7605358" y="84551"/>
                </a:cubicBezTo>
                <a:cubicBezTo>
                  <a:pt x="7601103" y="83001"/>
                  <a:pt x="7595849" y="79471"/>
                  <a:pt x="7590933" y="74556"/>
                </a:cubicBezTo>
                <a:cubicBezTo>
                  <a:pt x="7582195" y="65817"/>
                  <a:pt x="7577835" y="56008"/>
                  <a:pt x="7581196" y="52647"/>
                </a:cubicBezTo>
                <a:cubicBezTo>
                  <a:pt x="7582036" y="51806"/>
                  <a:pt x="7583280" y="51449"/>
                  <a:pt x="7584808" y="51521"/>
                </a:cubicBezTo>
                <a:close/>
                <a:moveTo>
                  <a:pt x="7348320" y="51521"/>
                </a:moveTo>
                <a:cubicBezTo>
                  <a:pt x="7352907" y="51739"/>
                  <a:pt x="7360063" y="55830"/>
                  <a:pt x="7366617" y="62384"/>
                </a:cubicBezTo>
                <a:cubicBezTo>
                  <a:pt x="7375356" y="71123"/>
                  <a:pt x="7379716" y="80932"/>
                  <a:pt x="7376354" y="84293"/>
                </a:cubicBezTo>
                <a:cubicBezTo>
                  <a:pt x="7375514" y="85133"/>
                  <a:pt x="7374271" y="85491"/>
                  <a:pt x="7372742" y="85418"/>
                </a:cubicBezTo>
                <a:cubicBezTo>
                  <a:pt x="7371595" y="85364"/>
                  <a:pt x="7370288" y="85067"/>
                  <a:pt x="7368870" y="84551"/>
                </a:cubicBezTo>
                <a:cubicBezTo>
                  <a:pt x="7364615" y="83001"/>
                  <a:pt x="7359361" y="79471"/>
                  <a:pt x="7354445" y="74556"/>
                </a:cubicBezTo>
                <a:cubicBezTo>
                  <a:pt x="7345707" y="65817"/>
                  <a:pt x="7341347" y="56008"/>
                  <a:pt x="7344708" y="52647"/>
                </a:cubicBezTo>
                <a:cubicBezTo>
                  <a:pt x="7345548" y="51806"/>
                  <a:pt x="7346792" y="51449"/>
                  <a:pt x="7348320" y="51521"/>
                </a:cubicBezTo>
                <a:close/>
                <a:moveTo>
                  <a:pt x="7111830" y="51521"/>
                </a:moveTo>
                <a:cubicBezTo>
                  <a:pt x="7116417" y="51739"/>
                  <a:pt x="7123573" y="55830"/>
                  <a:pt x="7130127" y="62384"/>
                </a:cubicBezTo>
                <a:cubicBezTo>
                  <a:pt x="7138866" y="71123"/>
                  <a:pt x="7143226" y="80932"/>
                  <a:pt x="7139864" y="84293"/>
                </a:cubicBezTo>
                <a:cubicBezTo>
                  <a:pt x="7139024" y="85133"/>
                  <a:pt x="7137781" y="85491"/>
                  <a:pt x="7136252" y="85418"/>
                </a:cubicBezTo>
                <a:cubicBezTo>
                  <a:pt x="7135105" y="85364"/>
                  <a:pt x="7133798" y="85067"/>
                  <a:pt x="7132380" y="84551"/>
                </a:cubicBezTo>
                <a:cubicBezTo>
                  <a:pt x="7128125" y="83001"/>
                  <a:pt x="7122871" y="79471"/>
                  <a:pt x="7117955" y="74556"/>
                </a:cubicBezTo>
                <a:cubicBezTo>
                  <a:pt x="7109217" y="65817"/>
                  <a:pt x="7104857" y="56008"/>
                  <a:pt x="7108218" y="52647"/>
                </a:cubicBezTo>
                <a:cubicBezTo>
                  <a:pt x="7109058" y="51806"/>
                  <a:pt x="7110302" y="51449"/>
                  <a:pt x="7111830" y="51521"/>
                </a:cubicBezTo>
                <a:close/>
                <a:moveTo>
                  <a:pt x="6875341" y="51521"/>
                </a:moveTo>
                <a:cubicBezTo>
                  <a:pt x="6879928" y="51739"/>
                  <a:pt x="6887084" y="55830"/>
                  <a:pt x="6893638" y="62384"/>
                </a:cubicBezTo>
                <a:cubicBezTo>
                  <a:pt x="6902377" y="71123"/>
                  <a:pt x="6906737" y="80932"/>
                  <a:pt x="6903375" y="84293"/>
                </a:cubicBezTo>
                <a:cubicBezTo>
                  <a:pt x="6902535" y="85133"/>
                  <a:pt x="6901292" y="85491"/>
                  <a:pt x="6899763" y="85418"/>
                </a:cubicBezTo>
                <a:cubicBezTo>
                  <a:pt x="6898616" y="85364"/>
                  <a:pt x="6897309" y="85067"/>
                  <a:pt x="6895891" y="84551"/>
                </a:cubicBezTo>
                <a:cubicBezTo>
                  <a:pt x="6891636" y="83001"/>
                  <a:pt x="6886382" y="79471"/>
                  <a:pt x="6881466" y="74556"/>
                </a:cubicBezTo>
                <a:cubicBezTo>
                  <a:pt x="6872728" y="65817"/>
                  <a:pt x="6868368" y="56008"/>
                  <a:pt x="6871729" y="52647"/>
                </a:cubicBezTo>
                <a:cubicBezTo>
                  <a:pt x="6872569" y="51806"/>
                  <a:pt x="6873813" y="51449"/>
                  <a:pt x="6875341" y="51521"/>
                </a:cubicBezTo>
                <a:close/>
                <a:moveTo>
                  <a:pt x="6638852" y="51521"/>
                </a:moveTo>
                <a:cubicBezTo>
                  <a:pt x="6643439" y="51739"/>
                  <a:pt x="6650595" y="55830"/>
                  <a:pt x="6657149" y="62384"/>
                </a:cubicBezTo>
                <a:cubicBezTo>
                  <a:pt x="6665888" y="71123"/>
                  <a:pt x="6670248" y="80932"/>
                  <a:pt x="6666886" y="84293"/>
                </a:cubicBezTo>
                <a:cubicBezTo>
                  <a:pt x="6666046" y="85133"/>
                  <a:pt x="6664803" y="85491"/>
                  <a:pt x="6663274" y="85418"/>
                </a:cubicBezTo>
                <a:cubicBezTo>
                  <a:pt x="6662127" y="85364"/>
                  <a:pt x="6660820" y="85067"/>
                  <a:pt x="6659402" y="84551"/>
                </a:cubicBezTo>
                <a:cubicBezTo>
                  <a:pt x="6655147" y="83001"/>
                  <a:pt x="6649893" y="79471"/>
                  <a:pt x="6644977" y="74556"/>
                </a:cubicBezTo>
                <a:cubicBezTo>
                  <a:pt x="6636239" y="65817"/>
                  <a:pt x="6631879" y="56008"/>
                  <a:pt x="6635240" y="52647"/>
                </a:cubicBezTo>
                <a:cubicBezTo>
                  <a:pt x="6636080" y="51806"/>
                  <a:pt x="6637324" y="51449"/>
                  <a:pt x="6638852" y="51521"/>
                </a:cubicBezTo>
                <a:close/>
                <a:moveTo>
                  <a:pt x="6402362" y="51521"/>
                </a:moveTo>
                <a:cubicBezTo>
                  <a:pt x="6406949" y="51739"/>
                  <a:pt x="6414105" y="55830"/>
                  <a:pt x="6420659" y="62384"/>
                </a:cubicBezTo>
                <a:cubicBezTo>
                  <a:pt x="6429398" y="71123"/>
                  <a:pt x="6433758" y="80932"/>
                  <a:pt x="6430396" y="84293"/>
                </a:cubicBezTo>
                <a:cubicBezTo>
                  <a:pt x="6429556" y="85133"/>
                  <a:pt x="6428313" y="85491"/>
                  <a:pt x="6426784" y="85418"/>
                </a:cubicBezTo>
                <a:cubicBezTo>
                  <a:pt x="6425637" y="85364"/>
                  <a:pt x="6424330" y="85067"/>
                  <a:pt x="6422912" y="84551"/>
                </a:cubicBezTo>
                <a:cubicBezTo>
                  <a:pt x="6418657" y="83001"/>
                  <a:pt x="6413403" y="79471"/>
                  <a:pt x="6408487" y="74556"/>
                </a:cubicBezTo>
                <a:cubicBezTo>
                  <a:pt x="6399749" y="65817"/>
                  <a:pt x="6395389" y="56008"/>
                  <a:pt x="6398750" y="52647"/>
                </a:cubicBezTo>
                <a:cubicBezTo>
                  <a:pt x="6399590" y="51806"/>
                  <a:pt x="6400834" y="51449"/>
                  <a:pt x="6402362" y="51521"/>
                </a:cubicBezTo>
                <a:close/>
                <a:moveTo>
                  <a:pt x="6165873" y="51521"/>
                </a:moveTo>
                <a:cubicBezTo>
                  <a:pt x="6170460" y="51739"/>
                  <a:pt x="6177616" y="55830"/>
                  <a:pt x="6184170" y="62384"/>
                </a:cubicBezTo>
                <a:cubicBezTo>
                  <a:pt x="6192909" y="71123"/>
                  <a:pt x="6197269" y="80932"/>
                  <a:pt x="6193907" y="84293"/>
                </a:cubicBezTo>
                <a:cubicBezTo>
                  <a:pt x="6193067" y="85133"/>
                  <a:pt x="6191824" y="85491"/>
                  <a:pt x="6190295" y="85418"/>
                </a:cubicBezTo>
                <a:cubicBezTo>
                  <a:pt x="6189148" y="85364"/>
                  <a:pt x="6187841" y="85067"/>
                  <a:pt x="6186423" y="84551"/>
                </a:cubicBezTo>
                <a:cubicBezTo>
                  <a:pt x="6182168" y="83001"/>
                  <a:pt x="6176914" y="79471"/>
                  <a:pt x="6171998" y="74556"/>
                </a:cubicBezTo>
                <a:cubicBezTo>
                  <a:pt x="6163260" y="65817"/>
                  <a:pt x="6158900" y="56008"/>
                  <a:pt x="6162261" y="52647"/>
                </a:cubicBezTo>
                <a:cubicBezTo>
                  <a:pt x="6163101" y="51806"/>
                  <a:pt x="6164345" y="51449"/>
                  <a:pt x="6165873" y="51521"/>
                </a:cubicBezTo>
                <a:close/>
                <a:moveTo>
                  <a:pt x="5929383" y="51521"/>
                </a:moveTo>
                <a:cubicBezTo>
                  <a:pt x="5933970" y="51739"/>
                  <a:pt x="5941126" y="55830"/>
                  <a:pt x="5947680" y="62384"/>
                </a:cubicBezTo>
                <a:cubicBezTo>
                  <a:pt x="5956419" y="71123"/>
                  <a:pt x="5960779" y="80932"/>
                  <a:pt x="5957417" y="84293"/>
                </a:cubicBezTo>
                <a:cubicBezTo>
                  <a:pt x="5956577" y="85133"/>
                  <a:pt x="5955334" y="85491"/>
                  <a:pt x="5953805" y="85418"/>
                </a:cubicBezTo>
                <a:cubicBezTo>
                  <a:pt x="5952658" y="85364"/>
                  <a:pt x="5951351" y="85067"/>
                  <a:pt x="5949933" y="84551"/>
                </a:cubicBezTo>
                <a:cubicBezTo>
                  <a:pt x="5945678" y="83001"/>
                  <a:pt x="5940424" y="79471"/>
                  <a:pt x="5935508" y="74556"/>
                </a:cubicBezTo>
                <a:cubicBezTo>
                  <a:pt x="5926770" y="65817"/>
                  <a:pt x="5922410" y="56008"/>
                  <a:pt x="5925771" y="52647"/>
                </a:cubicBezTo>
                <a:cubicBezTo>
                  <a:pt x="5926611" y="51806"/>
                  <a:pt x="5927855" y="51449"/>
                  <a:pt x="5929383" y="51521"/>
                </a:cubicBezTo>
                <a:close/>
                <a:moveTo>
                  <a:pt x="5692894" y="51521"/>
                </a:moveTo>
                <a:cubicBezTo>
                  <a:pt x="5697481" y="51739"/>
                  <a:pt x="5704637" y="55830"/>
                  <a:pt x="5711191" y="62384"/>
                </a:cubicBezTo>
                <a:cubicBezTo>
                  <a:pt x="5719930" y="71123"/>
                  <a:pt x="5724290" y="80932"/>
                  <a:pt x="5720928" y="84293"/>
                </a:cubicBezTo>
                <a:cubicBezTo>
                  <a:pt x="5720088" y="85133"/>
                  <a:pt x="5718845" y="85491"/>
                  <a:pt x="5717316" y="85418"/>
                </a:cubicBezTo>
                <a:cubicBezTo>
                  <a:pt x="5716169" y="85364"/>
                  <a:pt x="5714862" y="85067"/>
                  <a:pt x="5713444" y="84551"/>
                </a:cubicBezTo>
                <a:cubicBezTo>
                  <a:pt x="5709189" y="83001"/>
                  <a:pt x="5703935" y="79471"/>
                  <a:pt x="5699019" y="74556"/>
                </a:cubicBezTo>
                <a:cubicBezTo>
                  <a:pt x="5690281" y="65817"/>
                  <a:pt x="5685921" y="56008"/>
                  <a:pt x="5689282" y="52647"/>
                </a:cubicBezTo>
                <a:cubicBezTo>
                  <a:pt x="5690122" y="51806"/>
                  <a:pt x="5691366" y="51449"/>
                  <a:pt x="5692894" y="51521"/>
                </a:cubicBezTo>
                <a:close/>
                <a:moveTo>
                  <a:pt x="5456405" y="51521"/>
                </a:moveTo>
                <a:cubicBezTo>
                  <a:pt x="5460992" y="51739"/>
                  <a:pt x="5468148" y="55830"/>
                  <a:pt x="5474702" y="62384"/>
                </a:cubicBezTo>
                <a:cubicBezTo>
                  <a:pt x="5483441" y="71123"/>
                  <a:pt x="5487801" y="80932"/>
                  <a:pt x="5484439" y="84293"/>
                </a:cubicBezTo>
                <a:cubicBezTo>
                  <a:pt x="5483599" y="85133"/>
                  <a:pt x="5482356" y="85491"/>
                  <a:pt x="5480827" y="85418"/>
                </a:cubicBezTo>
                <a:cubicBezTo>
                  <a:pt x="5479680" y="85364"/>
                  <a:pt x="5478373" y="85067"/>
                  <a:pt x="5476955" y="84551"/>
                </a:cubicBezTo>
                <a:cubicBezTo>
                  <a:pt x="5472700" y="83001"/>
                  <a:pt x="5467446" y="79471"/>
                  <a:pt x="5462530" y="74556"/>
                </a:cubicBezTo>
                <a:cubicBezTo>
                  <a:pt x="5453792" y="65817"/>
                  <a:pt x="5449432" y="56008"/>
                  <a:pt x="5452793" y="52647"/>
                </a:cubicBezTo>
                <a:cubicBezTo>
                  <a:pt x="5453633" y="51806"/>
                  <a:pt x="5454877" y="51449"/>
                  <a:pt x="5456405" y="51521"/>
                </a:cubicBezTo>
                <a:close/>
                <a:moveTo>
                  <a:pt x="5219915" y="51521"/>
                </a:moveTo>
                <a:cubicBezTo>
                  <a:pt x="5224502" y="51739"/>
                  <a:pt x="5231658" y="55830"/>
                  <a:pt x="5238212" y="62384"/>
                </a:cubicBezTo>
                <a:cubicBezTo>
                  <a:pt x="5246951" y="71123"/>
                  <a:pt x="5251311" y="80932"/>
                  <a:pt x="5247949" y="84293"/>
                </a:cubicBezTo>
                <a:cubicBezTo>
                  <a:pt x="5247109" y="85133"/>
                  <a:pt x="5245866" y="85491"/>
                  <a:pt x="5244337" y="85418"/>
                </a:cubicBezTo>
                <a:cubicBezTo>
                  <a:pt x="5243190" y="85364"/>
                  <a:pt x="5241883" y="85067"/>
                  <a:pt x="5240465" y="84551"/>
                </a:cubicBezTo>
                <a:cubicBezTo>
                  <a:pt x="5236210" y="83001"/>
                  <a:pt x="5230956" y="79471"/>
                  <a:pt x="5226040" y="74556"/>
                </a:cubicBezTo>
                <a:cubicBezTo>
                  <a:pt x="5217302" y="65817"/>
                  <a:pt x="5212942" y="56008"/>
                  <a:pt x="5216303" y="52647"/>
                </a:cubicBezTo>
                <a:cubicBezTo>
                  <a:pt x="5217143" y="51806"/>
                  <a:pt x="5218387" y="51449"/>
                  <a:pt x="5219915" y="51521"/>
                </a:cubicBezTo>
                <a:close/>
                <a:moveTo>
                  <a:pt x="4983426" y="51521"/>
                </a:moveTo>
                <a:cubicBezTo>
                  <a:pt x="4988013" y="51739"/>
                  <a:pt x="4995169" y="55830"/>
                  <a:pt x="5001723" y="62384"/>
                </a:cubicBezTo>
                <a:cubicBezTo>
                  <a:pt x="5010462" y="71123"/>
                  <a:pt x="5014822" y="80932"/>
                  <a:pt x="5011460" y="84293"/>
                </a:cubicBezTo>
                <a:cubicBezTo>
                  <a:pt x="5010620" y="85133"/>
                  <a:pt x="5009377" y="85491"/>
                  <a:pt x="5007848" y="85418"/>
                </a:cubicBezTo>
                <a:cubicBezTo>
                  <a:pt x="5006701" y="85364"/>
                  <a:pt x="5005394" y="85067"/>
                  <a:pt x="5003976" y="84551"/>
                </a:cubicBezTo>
                <a:cubicBezTo>
                  <a:pt x="4999721" y="83001"/>
                  <a:pt x="4994467" y="79471"/>
                  <a:pt x="4989551" y="74556"/>
                </a:cubicBezTo>
                <a:cubicBezTo>
                  <a:pt x="4980813" y="65817"/>
                  <a:pt x="4976453" y="56008"/>
                  <a:pt x="4979814" y="52647"/>
                </a:cubicBezTo>
                <a:cubicBezTo>
                  <a:pt x="4980654" y="51806"/>
                  <a:pt x="4981898" y="51449"/>
                  <a:pt x="4983426" y="51521"/>
                </a:cubicBezTo>
                <a:close/>
                <a:moveTo>
                  <a:pt x="4746937" y="51521"/>
                </a:moveTo>
                <a:cubicBezTo>
                  <a:pt x="4751524" y="51739"/>
                  <a:pt x="4758680" y="55830"/>
                  <a:pt x="4765234" y="62384"/>
                </a:cubicBezTo>
                <a:cubicBezTo>
                  <a:pt x="4773973" y="71123"/>
                  <a:pt x="4778333" y="80932"/>
                  <a:pt x="4774971" y="84293"/>
                </a:cubicBezTo>
                <a:cubicBezTo>
                  <a:pt x="4774131" y="85133"/>
                  <a:pt x="4772888" y="85491"/>
                  <a:pt x="4771359" y="85418"/>
                </a:cubicBezTo>
                <a:cubicBezTo>
                  <a:pt x="4770212" y="85364"/>
                  <a:pt x="4768905" y="85067"/>
                  <a:pt x="4767487" y="84551"/>
                </a:cubicBezTo>
                <a:cubicBezTo>
                  <a:pt x="4763232" y="83001"/>
                  <a:pt x="4757978" y="79471"/>
                  <a:pt x="4753062" y="74556"/>
                </a:cubicBezTo>
                <a:cubicBezTo>
                  <a:pt x="4744324" y="65817"/>
                  <a:pt x="4739964" y="56008"/>
                  <a:pt x="4743325" y="52647"/>
                </a:cubicBezTo>
                <a:cubicBezTo>
                  <a:pt x="4744165" y="51806"/>
                  <a:pt x="4745409" y="51449"/>
                  <a:pt x="4746937" y="51521"/>
                </a:cubicBezTo>
                <a:close/>
                <a:moveTo>
                  <a:pt x="4498032" y="51521"/>
                </a:moveTo>
                <a:cubicBezTo>
                  <a:pt x="4502619" y="51739"/>
                  <a:pt x="4509775" y="55830"/>
                  <a:pt x="4516329" y="62384"/>
                </a:cubicBezTo>
                <a:cubicBezTo>
                  <a:pt x="4525068" y="71123"/>
                  <a:pt x="4529428" y="80932"/>
                  <a:pt x="4526066" y="84293"/>
                </a:cubicBezTo>
                <a:cubicBezTo>
                  <a:pt x="4525226" y="85133"/>
                  <a:pt x="4523983" y="85491"/>
                  <a:pt x="4522454" y="85418"/>
                </a:cubicBezTo>
                <a:cubicBezTo>
                  <a:pt x="4521307" y="85364"/>
                  <a:pt x="4520000" y="85067"/>
                  <a:pt x="4518582" y="84551"/>
                </a:cubicBezTo>
                <a:cubicBezTo>
                  <a:pt x="4514327" y="83001"/>
                  <a:pt x="4509073" y="79471"/>
                  <a:pt x="4504157" y="74556"/>
                </a:cubicBezTo>
                <a:cubicBezTo>
                  <a:pt x="4495419" y="65817"/>
                  <a:pt x="4491059" y="56008"/>
                  <a:pt x="4494420" y="52647"/>
                </a:cubicBezTo>
                <a:cubicBezTo>
                  <a:pt x="4495260" y="51806"/>
                  <a:pt x="4496504" y="51449"/>
                  <a:pt x="4498032" y="51521"/>
                </a:cubicBezTo>
                <a:close/>
                <a:moveTo>
                  <a:pt x="4261547" y="51521"/>
                </a:moveTo>
                <a:cubicBezTo>
                  <a:pt x="4266134" y="51739"/>
                  <a:pt x="4273290" y="55830"/>
                  <a:pt x="4279844" y="62384"/>
                </a:cubicBezTo>
                <a:cubicBezTo>
                  <a:pt x="4288583" y="71123"/>
                  <a:pt x="4292943" y="80932"/>
                  <a:pt x="4289581" y="84293"/>
                </a:cubicBezTo>
                <a:cubicBezTo>
                  <a:pt x="4288741" y="85133"/>
                  <a:pt x="4287498" y="85491"/>
                  <a:pt x="4285969" y="85418"/>
                </a:cubicBezTo>
                <a:cubicBezTo>
                  <a:pt x="4284822" y="85364"/>
                  <a:pt x="4283515" y="85067"/>
                  <a:pt x="4282097" y="84551"/>
                </a:cubicBezTo>
                <a:cubicBezTo>
                  <a:pt x="4277842" y="83001"/>
                  <a:pt x="4272588" y="79471"/>
                  <a:pt x="4267672" y="74556"/>
                </a:cubicBezTo>
                <a:cubicBezTo>
                  <a:pt x="4258934" y="65817"/>
                  <a:pt x="4254574" y="56008"/>
                  <a:pt x="4257935" y="52647"/>
                </a:cubicBezTo>
                <a:cubicBezTo>
                  <a:pt x="4258775" y="51806"/>
                  <a:pt x="4260019" y="51449"/>
                  <a:pt x="4261547" y="51521"/>
                </a:cubicBezTo>
                <a:close/>
                <a:moveTo>
                  <a:pt x="4025058" y="51521"/>
                </a:moveTo>
                <a:cubicBezTo>
                  <a:pt x="4029645" y="51739"/>
                  <a:pt x="4036801" y="55830"/>
                  <a:pt x="4043355" y="62384"/>
                </a:cubicBezTo>
                <a:cubicBezTo>
                  <a:pt x="4052094" y="71123"/>
                  <a:pt x="4056454" y="80932"/>
                  <a:pt x="4053092" y="84293"/>
                </a:cubicBezTo>
                <a:cubicBezTo>
                  <a:pt x="4052252" y="85133"/>
                  <a:pt x="4051009" y="85491"/>
                  <a:pt x="4049480" y="85418"/>
                </a:cubicBezTo>
                <a:cubicBezTo>
                  <a:pt x="4048333" y="85364"/>
                  <a:pt x="4047026" y="85067"/>
                  <a:pt x="4045608" y="84551"/>
                </a:cubicBezTo>
                <a:cubicBezTo>
                  <a:pt x="4041353" y="83001"/>
                  <a:pt x="4036099" y="79471"/>
                  <a:pt x="4031183" y="74556"/>
                </a:cubicBezTo>
                <a:cubicBezTo>
                  <a:pt x="4022445" y="65817"/>
                  <a:pt x="4018085" y="56008"/>
                  <a:pt x="4021446" y="52647"/>
                </a:cubicBezTo>
                <a:cubicBezTo>
                  <a:pt x="4022286" y="51806"/>
                  <a:pt x="4023530" y="51449"/>
                  <a:pt x="4025058" y="51521"/>
                </a:cubicBezTo>
                <a:close/>
                <a:moveTo>
                  <a:pt x="3788574" y="51521"/>
                </a:moveTo>
                <a:cubicBezTo>
                  <a:pt x="3793160" y="51739"/>
                  <a:pt x="3800316" y="55830"/>
                  <a:pt x="3806871" y="62384"/>
                </a:cubicBezTo>
                <a:cubicBezTo>
                  <a:pt x="3815609" y="71123"/>
                  <a:pt x="3819969" y="80932"/>
                  <a:pt x="3816608" y="84293"/>
                </a:cubicBezTo>
                <a:cubicBezTo>
                  <a:pt x="3815768" y="85133"/>
                  <a:pt x="3814524" y="85491"/>
                  <a:pt x="3812995" y="85418"/>
                </a:cubicBezTo>
                <a:cubicBezTo>
                  <a:pt x="3811849" y="85364"/>
                  <a:pt x="3810542" y="85067"/>
                  <a:pt x="3809124" y="84551"/>
                </a:cubicBezTo>
                <a:cubicBezTo>
                  <a:pt x="3804869" y="83001"/>
                  <a:pt x="3799615" y="79471"/>
                  <a:pt x="3794699" y="74556"/>
                </a:cubicBezTo>
                <a:cubicBezTo>
                  <a:pt x="3785960" y="65817"/>
                  <a:pt x="3781600" y="56008"/>
                  <a:pt x="3784962" y="52647"/>
                </a:cubicBezTo>
                <a:cubicBezTo>
                  <a:pt x="3785802" y="51806"/>
                  <a:pt x="3787045" y="51449"/>
                  <a:pt x="3788574" y="51521"/>
                </a:cubicBezTo>
                <a:close/>
                <a:moveTo>
                  <a:pt x="3552084" y="51521"/>
                </a:moveTo>
                <a:cubicBezTo>
                  <a:pt x="3556671" y="51739"/>
                  <a:pt x="3563827" y="55830"/>
                  <a:pt x="3570381" y="62384"/>
                </a:cubicBezTo>
                <a:cubicBezTo>
                  <a:pt x="3579120" y="71123"/>
                  <a:pt x="3583479" y="80932"/>
                  <a:pt x="3580118" y="84293"/>
                </a:cubicBezTo>
                <a:cubicBezTo>
                  <a:pt x="3579278" y="85133"/>
                  <a:pt x="3578035" y="85491"/>
                  <a:pt x="3576506" y="85418"/>
                </a:cubicBezTo>
                <a:cubicBezTo>
                  <a:pt x="3575359" y="85364"/>
                  <a:pt x="3574052" y="85067"/>
                  <a:pt x="3572634" y="84551"/>
                </a:cubicBezTo>
                <a:cubicBezTo>
                  <a:pt x="3568379" y="83001"/>
                  <a:pt x="3563125" y="79471"/>
                  <a:pt x="3558209" y="74556"/>
                </a:cubicBezTo>
                <a:cubicBezTo>
                  <a:pt x="3549470" y="65817"/>
                  <a:pt x="3545111" y="56008"/>
                  <a:pt x="3548472" y="52647"/>
                </a:cubicBezTo>
                <a:cubicBezTo>
                  <a:pt x="3549312" y="51806"/>
                  <a:pt x="3550555" y="51449"/>
                  <a:pt x="3552084" y="51521"/>
                </a:cubicBezTo>
                <a:close/>
                <a:moveTo>
                  <a:pt x="3315595" y="51521"/>
                </a:moveTo>
                <a:cubicBezTo>
                  <a:pt x="3320182" y="51739"/>
                  <a:pt x="3327338" y="55830"/>
                  <a:pt x="3333892" y="62384"/>
                </a:cubicBezTo>
                <a:cubicBezTo>
                  <a:pt x="3342631" y="71123"/>
                  <a:pt x="3346991" y="80932"/>
                  <a:pt x="3343630" y="84293"/>
                </a:cubicBezTo>
                <a:cubicBezTo>
                  <a:pt x="3342789" y="85133"/>
                  <a:pt x="3341546" y="85491"/>
                  <a:pt x="3340017" y="85418"/>
                </a:cubicBezTo>
                <a:cubicBezTo>
                  <a:pt x="3338870" y="85364"/>
                  <a:pt x="3337563" y="85067"/>
                  <a:pt x="3336145" y="84551"/>
                </a:cubicBezTo>
                <a:cubicBezTo>
                  <a:pt x="3331890" y="83001"/>
                  <a:pt x="3326636" y="79471"/>
                  <a:pt x="3321720" y="74556"/>
                </a:cubicBezTo>
                <a:cubicBezTo>
                  <a:pt x="3312982" y="65817"/>
                  <a:pt x="3308622" y="56008"/>
                  <a:pt x="3311983" y="52647"/>
                </a:cubicBezTo>
                <a:cubicBezTo>
                  <a:pt x="3312823" y="51806"/>
                  <a:pt x="3314066" y="51449"/>
                  <a:pt x="3315595" y="51521"/>
                </a:cubicBezTo>
                <a:close/>
                <a:moveTo>
                  <a:pt x="3079107" y="51521"/>
                </a:moveTo>
                <a:cubicBezTo>
                  <a:pt x="3083693" y="51739"/>
                  <a:pt x="3090849" y="55830"/>
                  <a:pt x="3097403" y="62384"/>
                </a:cubicBezTo>
                <a:cubicBezTo>
                  <a:pt x="3106143" y="71123"/>
                  <a:pt x="3110502" y="80932"/>
                  <a:pt x="3107141" y="84293"/>
                </a:cubicBezTo>
                <a:cubicBezTo>
                  <a:pt x="3106301" y="85133"/>
                  <a:pt x="3105057" y="85491"/>
                  <a:pt x="3103528" y="85418"/>
                </a:cubicBezTo>
                <a:cubicBezTo>
                  <a:pt x="3102382" y="85364"/>
                  <a:pt x="3101074" y="85067"/>
                  <a:pt x="3099657" y="84551"/>
                </a:cubicBezTo>
                <a:cubicBezTo>
                  <a:pt x="3095402" y="83001"/>
                  <a:pt x="3090148" y="79471"/>
                  <a:pt x="3085232" y="74556"/>
                </a:cubicBezTo>
                <a:cubicBezTo>
                  <a:pt x="3076493" y="65817"/>
                  <a:pt x="3072134" y="56008"/>
                  <a:pt x="3075494" y="52647"/>
                </a:cubicBezTo>
                <a:cubicBezTo>
                  <a:pt x="3076335" y="51806"/>
                  <a:pt x="3077578" y="51449"/>
                  <a:pt x="3079107" y="51521"/>
                </a:cubicBezTo>
                <a:close/>
                <a:moveTo>
                  <a:pt x="2842617" y="51521"/>
                </a:moveTo>
                <a:cubicBezTo>
                  <a:pt x="2847203" y="51739"/>
                  <a:pt x="2854359" y="55830"/>
                  <a:pt x="2860913" y="62384"/>
                </a:cubicBezTo>
                <a:cubicBezTo>
                  <a:pt x="2869652" y="71123"/>
                  <a:pt x="2874012" y="80932"/>
                  <a:pt x="2870650" y="84293"/>
                </a:cubicBezTo>
                <a:cubicBezTo>
                  <a:pt x="2869811" y="85133"/>
                  <a:pt x="2868567" y="85491"/>
                  <a:pt x="2867039" y="85418"/>
                </a:cubicBezTo>
                <a:cubicBezTo>
                  <a:pt x="2865891" y="85364"/>
                  <a:pt x="2864584" y="85067"/>
                  <a:pt x="2863166" y="84551"/>
                </a:cubicBezTo>
                <a:cubicBezTo>
                  <a:pt x="2858912" y="83001"/>
                  <a:pt x="2853658" y="79471"/>
                  <a:pt x="2848741" y="74556"/>
                </a:cubicBezTo>
                <a:cubicBezTo>
                  <a:pt x="2840002" y="65817"/>
                  <a:pt x="2835643" y="56008"/>
                  <a:pt x="2839005" y="52647"/>
                </a:cubicBezTo>
                <a:cubicBezTo>
                  <a:pt x="2839844" y="51806"/>
                  <a:pt x="2841088" y="51449"/>
                  <a:pt x="2842617" y="51521"/>
                </a:cubicBezTo>
                <a:close/>
                <a:moveTo>
                  <a:pt x="2606128" y="51521"/>
                </a:moveTo>
                <a:cubicBezTo>
                  <a:pt x="2610714" y="51739"/>
                  <a:pt x="2617871" y="55830"/>
                  <a:pt x="2624425" y="62384"/>
                </a:cubicBezTo>
                <a:cubicBezTo>
                  <a:pt x="2633163" y="71123"/>
                  <a:pt x="2637523" y="80932"/>
                  <a:pt x="2634162" y="84293"/>
                </a:cubicBezTo>
                <a:cubicBezTo>
                  <a:pt x="2633321" y="85133"/>
                  <a:pt x="2632078" y="85491"/>
                  <a:pt x="2630550" y="85418"/>
                </a:cubicBezTo>
                <a:cubicBezTo>
                  <a:pt x="2629403" y="85364"/>
                  <a:pt x="2628096" y="85067"/>
                  <a:pt x="2626677" y="84551"/>
                </a:cubicBezTo>
                <a:cubicBezTo>
                  <a:pt x="2622423" y="83001"/>
                  <a:pt x="2617168" y="79471"/>
                  <a:pt x="2612253" y="74556"/>
                </a:cubicBezTo>
                <a:cubicBezTo>
                  <a:pt x="2603514" y="65817"/>
                  <a:pt x="2599155" y="56008"/>
                  <a:pt x="2602516" y="52647"/>
                </a:cubicBezTo>
                <a:cubicBezTo>
                  <a:pt x="2603356" y="51806"/>
                  <a:pt x="2604599" y="51449"/>
                  <a:pt x="2606128" y="51521"/>
                </a:cubicBezTo>
                <a:close/>
                <a:moveTo>
                  <a:pt x="2369639" y="51521"/>
                </a:moveTo>
                <a:cubicBezTo>
                  <a:pt x="2374225" y="51739"/>
                  <a:pt x="2381381" y="55830"/>
                  <a:pt x="2387935" y="62384"/>
                </a:cubicBezTo>
                <a:cubicBezTo>
                  <a:pt x="2396674" y="71123"/>
                  <a:pt x="2401034" y="80932"/>
                  <a:pt x="2397673" y="84293"/>
                </a:cubicBezTo>
                <a:cubicBezTo>
                  <a:pt x="2396832" y="85133"/>
                  <a:pt x="2395589" y="85491"/>
                  <a:pt x="2394061" y="85418"/>
                </a:cubicBezTo>
                <a:cubicBezTo>
                  <a:pt x="2392913" y="85364"/>
                  <a:pt x="2391606" y="85067"/>
                  <a:pt x="2390188" y="84551"/>
                </a:cubicBezTo>
                <a:cubicBezTo>
                  <a:pt x="2385934" y="83001"/>
                  <a:pt x="2380679" y="79471"/>
                  <a:pt x="2375764" y="74556"/>
                </a:cubicBezTo>
                <a:cubicBezTo>
                  <a:pt x="2367025" y="65817"/>
                  <a:pt x="2362666" y="56008"/>
                  <a:pt x="2366027" y="52647"/>
                </a:cubicBezTo>
                <a:cubicBezTo>
                  <a:pt x="2366866" y="51806"/>
                  <a:pt x="2368110" y="51449"/>
                  <a:pt x="2369639" y="51521"/>
                </a:cubicBezTo>
                <a:close/>
                <a:moveTo>
                  <a:pt x="2133151" y="51521"/>
                </a:moveTo>
                <a:cubicBezTo>
                  <a:pt x="2137738" y="51739"/>
                  <a:pt x="2144894" y="55830"/>
                  <a:pt x="2151448" y="62384"/>
                </a:cubicBezTo>
                <a:cubicBezTo>
                  <a:pt x="2160187" y="71123"/>
                  <a:pt x="2164546" y="80932"/>
                  <a:pt x="2161185" y="84293"/>
                </a:cubicBezTo>
                <a:cubicBezTo>
                  <a:pt x="2160345" y="85133"/>
                  <a:pt x="2159102" y="85491"/>
                  <a:pt x="2157573" y="85418"/>
                </a:cubicBezTo>
                <a:cubicBezTo>
                  <a:pt x="2156426" y="85364"/>
                  <a:pt x="2155119" y="85067"/>
                  <a:pt x="2153701" y="84551"/>
                </a:cubicBezTo>
                <a:cubicBezTo>
                  <a:pt x="2149446" y="83001"/>
                  <a:pt x="2144192" y="79471"/>
                  <a:pt x="2139276" y="74556"/>
                </a:cubicBezTo>
                <a:cubicBezTo>
                  <a:pt x="2130537" y="65817"/>
                  <a:pt x="2126178" y="56008"/>
                  <a:pt x="2129539" y="52647"/>
                </a:cubicBezTo>
                <a:cubicBezTo>
                  <a:pt x="2130380" y="51806"/>
                  <a:pt x="2131623" y="51449"/>
                  <a:pt x="2133151" y="51521"/>
                </a:cubicBezTo>
                <a:close/>
                <a:moveTo>
                  <a:pt x="1896662" y="51521"/>
                </a:moveTo>
                <a:cubicBezTo>
                  <a:pt x="1901249" y="51739"/>
                  <a:pt x="1908405" y="55830"/>
                  <a:pt x="1914959" y="62384"/>
                </a:cubicBezTo>
                <a:cubicBezTo>
                  <a:pt x="1923698" y="71123"/>
                  <a:pt x="1928057" y="80932"/>
                  <a:pt x="1924696" y="84293"/>
                </a:cubicBezTo>
                <a:cubicBezTo>
                  <a:pt x="1923856" y="85133"/>
                  <a:pt x="1922613" y="85491"/>
                  <a:pt x="1921084" y="85418"/>
                </a:cubicBezTo>
                <a:cubicBezTo>
                  <a:pt x="1919937" y="85364"/>
                  <a:pt x="1918630" y="85067"/>
                  <a:pt x="1917212" y="84551"/>
                </a:cubicBezTo>
                <a:cubicBezTo>
                  <a:pt x="1912957" y="83001"/>
                  <a:pt x="1907703" y="79471"/>
                  <a:pt x="1902787" y="74556"/>
                </a:cubicBezTo>
                <a:cubicBezTo>
                  <a:pt x="1894048" y="65817"/>
                  <a:pt x="1889689" y="56008"/>
                  <a:pt x="1893050" y="52647"/>
                </a:cubicBezTo>
                <a:cubicBezTo>
                  <a:pt x="1893890" y="51806"/>
                  <a:pt x="1895133" y="51449"/>
                  <a:pt x="1896662" y="51521"/>
                </a:cubicBezTo>
                <a:close/>
                <a:moveTo>
                  <a:pt x="1660171" y="51521"/>
                </a:moveTo>
                <a:cubicBezTo>
                  <a:pt x="1664758" y="51739"/>
                  <a:pt x="1671914" y="55830"/>
                  <a:pt x="1678468" y="62384"/>
                </a:cubicBezTo>
                <a:cubicBezTo>
                  <a:pt x="1687207" y="71123"/>
                  <a:pt x="1691566" y="80932"/>
                  <a:pt x="1688205" y="84293"/>
                </a:cubicBezTo>
                <a:cubicBezTo>
                  <a:pt x="1687366" y="85133"/>
                  <a:pt x="1686122" y="85491"/>
                  <a:pt x="1684593" y="85418"/>
                </a:cubicBezTo>
                <a:cubicBezTo>
                  <a:pt x="1683446" y="85364"/>
                  <a:pt x="1682139" y="85067"/>
                  <a:pt x="1680722" y="84551"/>
                </a:cubicBezTo>
                <a:cubicBezTo>
                  <a:pt x="1676467" y="83001"/>
                  <a:pt x="1671212" y="79471"/>
                  <a:pt x="1666297" y="74556"/>
                </a:cubicBezTo>
                <a:cubicBezTo>
                  <a:pt x="1657557" y="65817"/>
                  <a:pt x="1653198" y="56008"/>
                  <a:pt x="1656559" y="52647"/>
                </a:cubicBezTo>
                <a:cubicBezTo>
                  <a:pt x="1657400" y="51806"/>
                  <a:pt x="1658643" y="51449"/>
                  <a:pt x="1660171" y="51521"/>
                </a:cubicBezTo>
                <a:close/>
                <a:moveTo>
                  <a:pt x="1423683" y="51521"/>
                </a:moveTo>
                <a:cubicBezTo>
                  <a:pt x="1428270" y="51739"/>
                  <a:pt x="1435425" y="55830"/>
                  <a:pt x="1441979" y="62384"/>
                </a:cubicBezTo>
                <a:cubicBezTo>
                  <a:pt x="1450719" y="71123"/>
                  <a:pt x="1455079" y="80932"/>
                  <a:pt x="1451717" y="84293"/>
                </a:cubicBezTo>
                <a:cubicBezTo>
                  <a:pt x="1450877" y="85133"/>
                  <a:pt x="1449633" y="85491"/>
                  <a:pt x="1448105" y="85418"/>
                </a:cubicBezTo>
                <a:cubicBezTo>
                  <a:pt x="1446958" y="85364"/>
                  <a:pt x="1445651" y="85067"/>
                  <a:pt x="1444233" y="84551"/>
                </a:cubicBezTo>
                <a:cubicBezTo>
                  <a:pt x="1439978" y="83001"/>
                  <a:pt x="1434724" y="79471"/>
                  <a:pt x="1429808" y="74556"/>
                </a:cubicBezTo>
                <a:cubicBezTo>
                  <a:pt x="1421070" y="65817"/>
                  <a:pt x="1416710" y="56008"/>
                  <a:pt x="1420070" y="52647"/>
                </a:cubicBezTo>
                <a:cubicBezTo>
                  <a:pt x="1420911" y="51806"/>
                  <a:pt x="1422154" y="51449"/>
                  <a:pt x="1423683" y="51521"/>
                </a:cubicBezTo>
                <a:close/>
                <a:moveTo>
                  <a:pt x="1187192" y="51521"/>
                </a:moveTo>
                <a:cubicBezTo>
                  <a:pt x="1191778" y="51739"/>
                  <a:pt x="1198935" y="55830"/>
                  <a:pt x="1205489" y="62384"/>
                </a:cubicBezTo>
                <a:cubicBezTo>
                  <a:pt x="1214228" y="71123"/>
                  <a:pt x="1218587" y="80932"/>
                  <a:pt x="1215226" y="84293"/>
                </a:cubicBezTo>
                <a:cubicBezTo>
                  <a:pt x="1214385" y="85133"/>
                  <a:pt x="1213143" y="85491"/>
                  <a:pt x="1211614" y="85418"/>
                </a:cubicBezTo>
                <a:cubicBezTo>
                  <a:pt x="1210467" y="85364"/>
                  <a:pt x="1209160" y="85067"/>
                  <a:pt x="1207741" y="84551"/>
                </a:cubicBezTo>
                <a:cubicBezTo>
                  <a:pt x="1203487" y="83001"/>
                  <a:pt x="1198232" y="79471"/>
                  <a:pt x="1193317" y="74556"/>
                </a:cubicBezTo>
                <a:cubicBezTo>
                  <a:pt x="1184578" y="65817"/>
                  <a:pt x="1180219" y="56008"/>
                  <a:pt x="1183580" y="52647"/>
                </a:cubicBezTo>
                <a:cubicBezTo>
                  <a:pt x="1184420" y="51806"/>
                  <a:pt x="1185663" y="51449"/>
                  <a:pt x="1187192" y="51521"/>
                </a:cubicBezTo>
                <a:close/>
                <a:moveTo>
                  <a:pt x="950702" y="51521"/>
                </a:moveTo>
                <a:cubicBezTo>
                  <a:pt x="955288" y="51739"/>
                  <a:pt x="962444" y="55830"/>
                  <a:pt x="968998" y="62384"/>
                </a:cubicBezTo>
                <a:cubicBezTo>
                  <a:pt x="977737" y="71123"/>
                  <a:pt x="982097" y="80932"/>
                  <a:pt x="978736" y="84293"/>
                </a:cubicBezTo>
                <a:cubicBezTo>
                  <a:pt x="977895" y="85133"/>
                  <a:pt x="976652" y="85491"/>
                  <a:pt x="975123" y="85418"/>
                </a:cubicBezTo>
                <a:cubicBezTo>
                  <a:pt x="973977" y="85364"/>
                  <a:pt x="972670" y="85067"/>
                  <a:pt x="971251" y="84551"/>
                </a:cubicBezTo>
                <a:cubicBezTo>
                  <a:pt x="966997" y="83001"/>
                  <a:pt x="961742" y="79471"/>
                  <a:pt x="956827" y="74556"/>
                </a:cubicBezTo>
                <a:cubicBezTo>
                  <a:pt x="948088" y="65817"/>
                  <a:pt x="943729" y="56008"/>
                  <a:pt x="947089" y="52647"/>
                </a:cubicBezTo>
                <a:cubicBezTo>
                  <a:pt x="947929" y="51806"/>
                  <a:pt x="949173" y="51449"/>
                  <a:pt x="950702" y="51521"/>
                </a:cubicBezTo>
                <a:close/>
                <a:moveTo>
                  <a:pt x="714213" y="51521"/>
                </a:moveTo>
                <a:cubicBezTo>
                  <a:pt x="718800" y="51739"/>
                  <a:pt x="725956" y="55830"/>
                  <a:pt x="732510" y="62384"/>
                </a:cubicBezTo>
                <a:cubicBezTo>
                  <a:pt x="741249" y="71123"/>
                  <a:pt x="745608" y="80932"/>
                  <a:pt x="742247" y="84293"/>
                </a:cubicBezTo>
                <a:cubicBezTo>
                  <a:pt x="741407" y="85133"/>
                  <a:pt x="740164" y="85491"/>
                  <a:pt x="738635" y="85418"/>
                </a:cubicBezTo>
                <a:cubicBezTo>
                  <a:pt x="737488" y="85364"/>
                  <a:pt x="736181" y="85067"/>
                  <a:pt x="734763" y="84551"/>
                </a:cubicBezTo>
                <a:cubicBezTo>
                  <a:pt x="730508" y="83001"/>
                  <a:pt x="725254" y="79471"/>
                  <a:pt x="720338" y="74556"/>
                </a:cubicBezTo>
                <a:cubicBezTo>
                  <a:pt x="711599" y="65817"/>
                  <a:pt x="707240" y="56008"/>
                  <a:pt x="710601" y="52647"/>
                </a:cubicBezTo>
                <a:cubicBezTo>
                  <a:pt x="711441" y="51806"/>
                  <a:pt x="712685" y="51449"/>
                  <a:pt x="714213" y="51521"/>
                </a:cubicBezTo>
                <a:close/>
                <a:moveTo>
                  <a:pt x="477724" y="51521"/>
                </a:moveTo>
                <a:cubicBezTo>
                  <a:pt x="482310" y="51739"/>
                  <a:pt x="489466" y="55830"/>
                  <a:pt x="496020" y="62384"/>
                </a:cubicBezTo>
                <a:cubicBezTo>
                  <a:pt x="504759" y="71123"/>
                  <a:pt x="509118" y="80932"/>
                  <a:pt x="505758" y="84293"/>
                </a:cubicBezTo>
                <a:cubicBezTo>
                  <a:pt x="504917" y="85133"/>
                  <a:pt x="503674" y="85491"/>
                  <a:pt x="502145" y="85418"/>
                </a:cubicBezTo>
                <a:cubicBezTo>
                  <a:pt x="500999" y="85364"/>
                  <a:pt x="499691" y="85067"/>
                  <a:pt x="498273" y="84551"/>
                </a:cubicBezTo>
                <a:cubicBezTo>
                  <a:pt x="494018" y="83001"/>
                  <a:pt x="488764" y="79471"/>
                  <a:pt x="483849" y="74556"/>
                </a:cubicBezTo>
                <a:cubicBezTo>
                  <a:pt x="475110" y="65817"/>
                  <a:pt x="470750" y="56008"/>
                  <a:pt x="474111" y="52647"/>
                </a:cubicBezTo>
                <a:cubicBezTo>
                  <a:pt x="474951" y="51806"/>
                  <a:pt x="476195" y="51449"/>
                  <a:pt x="477724" y="51521"/>
                </a:cubicBezTo>
                <a:close/>
                <a:moveTo>
                  <a:pt x="241234" y="51521"/>
                </a:moveTo>
                <a:cubicBezTo>
                  <a:pt x="245820" y="51739"/>
                  <a:pt x="252976" y="55830"/>
                  <a:pt x="259530" y="62384"/>
                </a:cubicBezTo>
                <a:cubicBezTo>
                  <a:pt x="268269" y="71123"/>
                  <a:pt x="272629" y="80932"/>
                  <a:pt x="269268" y="84293"/>
                </a:cubicBezTo>
                <a:cubicBezTo>
                  <a:pt x="268427" y="85133"/>
                  <a:pt x="267184" y="85491"/>
                  <a:pt x="265655" y="85418"/>
                </a:cubicBezTo>
                <a:cubicBezTo>
                  <a:pt x="264509" y="85364"/>
                  <a:pt x="263202" y="85067"/>
                  <a:pt x="261783" y="84551"/>
                </a:cubicBezTo>
                <a:cubicBezTo>
                  <a:pt x="257529" y="83001"/>
                  <a:pt x="252274" y="79471"/>
                  <a:pt x="247359" y="74556"/>
                </a:cubicBezTo>
                <a:cubicBezTo>
                  <a:pt x="238620" y="65817"/>
                  <a:pt x="234261" y="56008"/>
                  <a:pt x="237622" y="52647"/>
                </a:cubicBezTo>
                <a:cubicBezTo>
                  <a:pt x="238462" y="51806"/>
                  <a:pt x="239705" y="51449"/>
                  <a:pt x="241234" y="51521"/>
                </a:cubicBezTo>
                <a:close/>
                <a:moveTo>
                  <a:pt x="4746" y="51521"/>
                </a:moveTo>
                <a:cubicBezTo>
                  <a:pt x="9332" y="51739"/>
                  <a:pt x="16489" y="55830"/>
                  <a:pt x="23043" y="62384"/>
                </a:cubicBezTo>
                <a:cubicBezTo>
                  <a:pt x="31782" y="71123"/>
                  <a:pt x="36141" y="80932"/>
                  <a:pt x="32780" y="84293"/>
                </a:cubicBezTo>
                <a:cubicBezTo>
                  <a:pt x="31940" y="85133"/>
                  <a:pt x="30696" y="85491"/>
                  <a:pt x="29168" y="85418"/>
                </a:cubicBezTo>
                <a:cubicBezTo>
                  <a:pt x="28021" y="85364"/>
                  <a:pt x="26714" y="85067"/>
                  <a:pt x="25296" y="84551"/>
                </a:cubicBezTo>
                <a:cubicBezTo>
                  <a:pt x="21041" y="83001"/>
                  <a:pt x="15787" y="79471"/>
                  <a:pt x="10871" y="74556"/>
                </a:cubicBezTo>
                <a:cubicBezTo>
                  <a:pt x="2132" y="65817"/>
                  <a:pt x="-2227" y="56008"/>
                  <a:pt x="1134" y="52647"/>
                </a:cubicBezTo>
                <a:cubicBezTo>
                  <a:pt x="1974" y="51806"/>
                  <a:pt x="3217" y="51449"/>
                  <a:pt x="4746" y="51521"/>
                </a:cubicBezTo>
                <a:close/>
                <a:moveTo>
                  <a:pt x="9385896" y="42293"/>
                </a:moveTo>
                <a:cubicBezTo>
                  <a:pt x="9398254" y="42293"/>
                  <a:pt x="9408273" y="46147"/>
                  <a:pt x="9408273" y="50900"/>
                </a:cubicBezTo>
                <a:cubicBezTo>
                  <a:pt x="9408273" y="55653"/>
                  <a:pt x="9398254" y="59507"/>
                  <a:pt x="9385896" y="59507"/>
                </a:cubicBezTo>
                <a:cubicBezTo>
                  <a:pt x="9379716" y="59507"/>
                  <a:pt x="9374122" y="58543"/>
                  <a:pt x="9370073" y="56986"/>
                </a:cubicBezTo>
                <a:cubicBezTo>
                  <a:pt x="9366023" y="55428"/>
                  <a:pt x="9363519" y="53277"/>
                  <a:pt x="9363518" y="50900"/>
                </a:cubicBezTo>
                <a:cubicBezTo>
                  <a:pt x="9363518" y="46147"/>
                  <a:pt x="9373537" y="42293"/>
                  <a:pt x="9385896" y="42293"/>
                </a:cubicBezTo>
                <a:close/>
                <a:moveTo>
                  <a:pt x="9149410" y="42293"/>
                </a:moveTo>
                <a:cubicBezTo>
                  <a:pt x="9161768" y="42293"/>
                  <a:pt x="9171787" y="46147"/>
                  <a:pt x="9171787" y="50900"/>
                </a:cubicBezTo>
                <a:cubicBezTo>
                  <a:pt x="9171787" y="55653"/>
                  <a:pt x="9161768" y="59507"/>
                  <a:pt x="9149410" y="59507"/>
                </a:cubicBezTo>
                <a:cubicBezTo>
                  <a:pt x="9143230" y="59507"/>
                  <a:pt x="9137636" y="58543"/>
                  <a:pt x="9133587" y="56986"/>
                </a:cubicBezTo>
                <a:cubicBezTo>
                  <a:pt x="9129537" y="55428"/>
                  <a:pt x="9127033" y="53277"/>
                  <a:pt x="9127032" y="50900"/>
                </a:cubicBezTo>
                <a:cubicBezTo>
                  <a:pt x="9127032" y="46147"/>
                  <a:pt x="9137051" y="42293"/>
                  <a:pt x="9149410" y="42293"/>
                </a:cubicBezTo>
                <a:close/>
                <a:moveTo>
                  <a:pt x="8912922" y="42293"/>
                </a:moveTo>
                <a:cubicBezTo>
                  <a:pt x="8925280" y="42293"/>
                  <a:pt x="8935299" y="46147"/>
                  <a:pt x="8935299" y="50900"/>
                </a:cubicBezTo>
                <a:cubicBezTo>
                  <a:pt x="8935299" y="55653"/>
                  <a:pt x="8925280" y="59507"/>
                  <a:pt x="8912922" y="59507"/>
                </a:cubicBezTo>
                <a:cubicBezTo>
                  <a:pt x="8906742" y="59507"/>
                  <a:pt x="8901148" y="58543"/>
                  <a:pt x="8897099" y="56986"/>
                </a:cubicBezTo>
                <a:cubicBezTo>
                  <a:pt x="8893049" y="55428"/>
                  <a:pt x="8890545" y="53277"/>
                  <a:pt x="8890544" y="50900"/>
                </a:cubicBezTo>
                <a:cubicBezTo>
                  <a:pt x="8890544" y="46147"/>
                  <a:pt x="8900563" y="42293"/>
                  <a:pt x="8912922" y="42293"/>
                </a:cubicBezTo>
                <a:close/>
                <a:moveTo>
                  <a:pt x="8676432" y="42293"/>
                </a:moveTo>
                <a:cubicBezTo>
                  <a:pt x="8688790" y="42293"/>
                  <a:pt x="8698809" y="46147"/>
                  <a:pt x="8698809" y="50900"/>
                </a:cubicBezTo>
                <a:cubicBezTo>
                  <a:pt x="8698809" y="55653"/>
                  <a:pt x="8688790" y="59507"/>
                  <a:pt x="8676432" y="59507"/>
                </a:cubicBezTo>
                <a:cubicBezTo>
                  <a:pt x="8670252" y="59507"/>
                  <a:pt x="8664658" y="58543"/>
                  <a:pt x="8660609" y="56986"/>
                </a:cubicBezTo>
                <a:cubicBezTo>
                  <a:pt x="8656559" y="55428"/>
                  <a:pt x="8654055" y="53277"/>
                  <a:pt x="8654054" y="50900"/>
                </a:cubicBezTo>
                <a:cubicBezTo>
                  <a:pt x="8654054" y="46147"/>
                  <a:pt x="8664073" y="42293"/>
                  <a:pt x="8676432" y="42293"/>
                </a:cubicBezTo>
                <a:close/>
                <a:moveTo>
                  <a:pt x="8439942" y="42293"/>
                </a:moveTo>
                <a:cubicBezTo>
                  <a:pt x="8452300" y="42293"/>
                  <a:pt x="8462319" y="46147"/>
                  <a:pt x="8462319" y="50900"/>
                </a:cubicBezTo>
                <a:cubicBezTo>
                  <a:pt x="8462319" y="55653"/>
                  <a:pt x="8452300" y="59507"/>
                  <a:pt x="8439942" y="59507"/>
                </a:cubicBezTo>
                <a:cubicBezTo>
                  <a:pt x="8433762" y="59507"/>
                  <a:pt x="8428168" y="58543"/>
                  <a:pt x="8424119" y="56986"/>
                </a:cubicBezTo>
                <a:cubicBezTo>
                  <a:pt x="8420069" y="55428"/>
                  <a:pt x="8417565" y="53277"/>
                  <a:pt x="8417564" y="50900"/>
                </a:cubicBezTo>
                <a:cubicBezTo>
                  <a:pt x="8417564" y="46147"/>
                  <a:pt x="8427583" y="42293"/>
                  <a:pt x="8439942" y="42293"/>
                </a:cubicBezTo>
                <a:close/>
                <a:moveTo>
                  <a:pt x="8203454" y="42293"/>
                </a:moveTo>
                <a:cubicBezTo>
                  <a:pt x="8215812" y="42293"/>
                  <a:pt x="8225831" y="46147"/>
                  <a:pt x="8225831" y="50900"/>
                </a:cubicBezTo>
                <a:cubicBezTo>
                  <a:pt x="8225831" y="55653"/>
                  <a:pt x="8215812" y="59507"/>
                  <a:pt x="8203454" y="59507"/>
                </a:cubicBezTo>
                <a:cubicBezTo>
                  <a:pt x="8197274" y="59507"/>
                  <a:pt x="8191680" y="58543"/>
                  <a:pt x="8187631" y="56986"/>
                </a:cubicBezTo>
                <a:cubicBezTo>
                  <a:pt x="8183581" y="55428"/>
                  <a:pt x="8181077" y="53277"/>
                  <a:pt x="8181076" y="50900"/>
                </a:cubicBezTo>
                <a:cubicBezTo>
                  <a:pt x="8181076" y="46147"/>
                  <a:pt x="8191095" y="42293"/>
                  <a:pt x="8203454" y="42293"/>
                </a:cubicBezTo>
                <a:close/>
                <a:moveTo>
                  <a:pt x="7966963" y="42293"/>
                </a:moveTo>
                <a:cubicBezTo>
                  <a:pt x="7979322" y="42293"/>
                  <a:pt x="7989340" y="46147"/>
                  <a:pt x="7989340" y="50900"/>
                </a:cubicBezTo>
                <a:cubicBezTo>
                  <a:pt x="7989340" y="55653"/>
                  <a:pt x="7979322" y="59507"/>
                  <a:pt x="7966963" y="59507"/>
                </a:cubicBezTo>
                <a:cubicBezTo>
                  <a:pt x="7960784" y="59507"/>
                  <a:pt x="7955190" y="58543"/>
                  <a:pt x="7951140" y="56986"/>
                </a:cubicBezTo>
                <a:cubicBezTo>
                  <a:pt x="7947091" y="55428"/>
                  <a:pt x="7944586" y="53277"/>
                  <a:pt x="7944586" y="50900"/>
                </a:cubicBezTo>
                <a:cubicBezTo>
                  <a:pt x="7944586" y="46147"/>
                  <a:pt x="7954605" y="42293"/>
                  <a:pt x="7966963" y="42293"/>
                </a:cubicBezTo>
                <a:close/>
                <a:moveTo>
                  <a:pt x="7730473" y="42293"/>
                </a:moveTo>
                <a:cubicBezTo>
                  <a:pt x="7742832" y="42293"/>
                  <a:pt x="7752850" y="46147"/>
                  <a:pt x="7752850" y="50900"/>
                </a:cubicBezTo>
                <a:cubicBezTo>
                  <a:pt x="7752850" y="55653"/>
                  <a:pt x="7742832" y="59507"/>
                  <a:pt x="7730473" y="59507"/>
                </a:cubicBezTo>
                <a:cubicBezTo>
                  <a:pt x="7724294" y="59507"/>
                  <a:pt x="7718700" y="58543"/>
                  <a:pt x="7714650" y="56986"/>
                </a:cubicBezTo>
                <a:cubicBezTo>
                  <a:pt x="7710601" y="55428"/>
                  <a:pt x="7708096" y="53277"/>
                  <a:pt x="7708096" y="50900"/>
                </a:cubicBezTo>
                <a:cubicBezTo>
                  <a:pt x="7708096" y="46147"/>
                  <a:pt x="7718115" y="42293"/>
                  <a:pt x="7730473" y="42293"/>
                </a:cubicBezTo>
                <a:close/>
                <a:moveTo>
                  <a:pt x="7493985" y="42293"/>
                </a:moveTo>
                <a:cubicBezTo>
                  <a:pt x="7506344" y="42293"/>
                  <a:pt x="7516362" y="46147"/>
                  <a:pt x="7516362" y="50900"/>
                </a:cubicBezTo>
                <a:cubicBezTo>
                  <a:pt x="7516362" y="55653"/>
                  <a:pt x="7506344" y="59507"/>
                  <a:pt x="7493985" y="59507"/>
                </a:cubicBezTo>
                <a:cubicBezTo>
                  <a:pt x="7487806" y="59507"/>
                  <a:pt x="7482212" y="58543"/>
                  <a:pt x="7478162" y="56986"/>
                </a:cubicBezTo>
                <a:cubicBezTo>
                  <a:pt x="7474113" y="55428"/>
                  <a:pt x="7471608" y="53277"/>
                  <a:pt x="7471608" y="50900"/>
                </a:cubicBezTo>
                <a:cubicBezTo>
                  <a:pt x="7471608" y="46147"/>
                  <a:pt x="7481627" y="42293"/>
                  <a:pt x="7493985" y="42293"/>
                </a:cubicBezTo>
                <a:close/>
                <a:moveTo>
                  <a:pt x="7257495" y="42293"/>
                </a:moveTo>
                <a:cubicBezTo>
                  <a:pt x="7269854" y="42293"/>
                  <a:pt x="7279872" y="46147"/>
                  <a:pt x="7279872" y="50900"/>
                </a:cubicBezTo>
                <a:cubicBezTo>
                  <a:pt x="7279872" y="55653"/>
                  <a:pt x="7269854" y="59507"/>
                  <a:pt x="7257495" y="59507"/>
                </a:cubicBezTo>
                <a:cubicBezTo>
                  <a:pt x="7251316" y="59507"/>
                  <a:pt x="7245722" y="58543"/>
                  <a:pt x="7241672" y="56986"/>
                </a:cubicBezTo>
                <a:cubicBezTo>
                  <a:pt x="7237623" y="55428"/>
                  <a:pt x="7235118" y="53277"/>
                  <a:pt x="7235118" y="50900"/>
                </a:cubicBezTo>
                <a:cubicBezTo>
                  <a:pt x="7235118" y="46147"/>
                  <a:pt x="7245137" y="42293"/>
                  <a:pt x="7257495" y="42293"/>
                </a:cubicBezTo>
                <a:close/>
                <a:moveTo>
                  <a:pt x="7021006" y="42293"/>
                </a:moveTo>
                <a:cubicBezTo>
                  <a:pt x="7033365" y="42293"/>
                  <a:pt x="7043383" y="46147"/>
                  <a:pt x="7043383" y="50900"/>
                </a:cubicBezTo>
                <a:cubicBezTo>
                  <a:pt x="7043383" y="55653"/>
                  <a:pt x="7033365" y="59507"/>
                  <a:pt x="7021006" y="59507"/>
                </a:cubicBezTo>
                <a:cubicBezTo>
                  <a:pt x="7014827" y="59507"/>
                  <a:pt x="7009233" y="58543"/>
                  <a:pt x="7005183" y="56986"/>
                </a:cubicBezTo>
                <a:cubicBezTo>
                  <a:pt x="7001134" y="55428"/>
                  <a:pt x="6998629" y="53277"/>
                  <a:pt x="6998629" y="50900"/>
                </a:cubicBezTo>
                <a:cubicBezTo>
                  <a:pt x="6998629" y="46147"/>
                  <a:pt x="7008648" y="42293"/>
                  <a:pt x="7021006" y="42293"/>
                </a:cubicBezTo>
                <a:close/>
                <a:moveTo>
                  <a:pt x="6784517" y="42293"/>
                </a:moveTo>
                <a:cubicBezTo>
                  <a:pt x="6796876" y="42293"/>
                  <a:pt x="6806894" y="46147"/>
                  <a:pt x="6806894" y="50900"/>
                </a:cubicBezTo>
                <a:cubicBezTo>
                  <a:pt x="6806894" y="55653"/>
                  <a:pt x="6796876" y="59507"/>
                  <a:pt x="6784517" y="59507"/>
                </a:cubicBezTo>
                <a:cubicBezTo>
                  <a:pt x="6778338" y="59507"/>
                  <a:pt x="6772744" y="58543"/>
                  <a:pt x="6768694" y="56986"/>
                </a:cubicBezTo>
                <a:cubicBezTo>
                  <a:pt x="6764645" y="55428"/>
                  <a:pt x="6762140" y="53277"/>
                  <a:pt x="6762140" y="50900"/>
                </a:cubicBezTo>
                <a:cubicBezTo>
                  <a:pt x="6762140" y="46147"/>
                  <a:pt x="6772159" y="42293"/>
                  <a:pt x="6784517" y="42293"/>
                </a:cubicBezTo>
                <a:close/>
                <a:moveTo>
                  <a:pt x="6548027" y="42293"/>
                </a:moveTo>
                <a:cubicBezTo>
                  <a:pt x="6560386" y="42293"/>
                  <a:pt x="6570404" y="46147"/>
                  <a:pt x="6570404" y="50900"/>
                </a:cubicBezTo>
                <a:cubicBezTo>
                  <a:pt x="6570404" y="55653"/>
                  <a:pt x="6560386" y="59507"/>
                  <a:pt x="6548027" y="59507"/>
                </a:cubicBezTo>
                <a:cubicBezTo>
                  <a:pt x="6541848" y="59507"/>
                  <a:pt x="6536254" y="58543"/>
                  <a:pt x="6532204" y="56986"/>
                </a:cubicBezTo>
                <a:cubicBezTo>
                  <a:pt x="6528155" y="55428"/>
                  <a:pt x="6525650" y="53277"/>
                  <a:pt x="6525650" y="50900"/>
                </a:cubicBezTo>
                <a:cubicBezTo>
                  <a:pt x="6525650" y="46147"/>
                  <a:pt x="6535669" y="42293"/>
                  <a:pt x="6548027" y="42293"/>
                </a:cubicBezTo>
                <a:close/>
                <a:moveTo>
                  <a:pt x="6311538" y="42293"/>
                </a:moveTo>
                <a:cubicBezTo>
                  <a:pt x="6323897" y="42293"/>
                  <a:pt x="6333915" y="46147"/>
                  <a:pt x="6333915" y="50900"/>
                </a:cubicBezTo>
                <a:cubicBezTo>
                  <a:pt x="6333915" y="55653"/>
                  <a:pt x="6323897" y="59507"/>
                  <a:pt x="6311538" y="59507"/>
                </a:cubicBezTo>
                <a:cubicBezTo>
                  <a:pt x="6305359" y="59507"/>
                  <a:pt x="6299765" y="58543"/>
                  <a:pt x="6295715" y="56986"/>
                </a:cubicBezTo>
                <a:cubicBezTo>
                  <a:pt x="6291666" y="55428"/>
                  <a:pt x="6289161" y="53277"/>
                  <a:pt x="6289161" y="50900"/>
                </a:cubicBezTo>
                <a:cubicBezTo>
                  <a:pt x="6289161" y="46147"/>
                  <a:pt x="6299180" y="42293"/>
                  <a:pt x="6311538" y="42293"/>
                </a:cubicBezTo>
                <a:close/>
                <a:moveTo>
                  <a:pt x="6075048" y="42293"/>
                </a:moveTo>
                <a:cubicBezTo>
                  <a:pt x="6087407" y="42293"/>
                  <a:pt x="6097425" y="46147"/>
                  <a:pt x="6097425" y="50900"/>
                </a:cubicBezTo>
                <a:cubicBezTo>
                  <a:pt x="6097425" y="55653"/>
                  <a:pt x="6087407" y="59507"/>
                  <a:pt x="6075048" y="59507"/>
                </a:cubicBezTo>
                <a:cubicBezTo>
                  <a:pt x="6068869" y="59507"/>
                  <a:pt x="6063275" y="58543"/>
                  <a:pt x="6059225" y="56986"/>
                </a:cubicBezTo>
                <a:cubicBezTo>
                  <a:pt x="6055176" y="55428"/>
                  <a:pt x="6052671" y="53277"/>
                  <a:pt x="6052671" y="50900"/>
                </a:cubicBezTo>
                <a:cubicBezTo>
                  <a:pt x="6052671" y="46147"/>
                  <a:pt x="6062690" y="42293"/>
                  <a:pt x="6075048" y="42293"/>
                </a:cubicBezTo>
                <a:close/>
                <a:moveTo>
                  <a:pt x="5838559" y="42293"/>
                </a:moveTo>
                <a:cubicBezTo>
                  <a:pt x="5850918" y="42293"/>
                  <a:pt x="5860936" y="46147"/>
                  <a:pt x="5860936" y="50900"/>
                </a:cubicBezTo>
                <a:cubicBezTo>
                  <a:pt x="5860936" y="55653"/>
                  <a:pt x="5850918" y="59507"/>
                  <a:pt x="5838559" y="59507"/>
                </a:cubicBezTo>
                <a:cubicBezTo>
                  <a:pt x="5832380" y="59507"/>
                  <a:pt x="5826786" y="58543"/>
                  <a:pt x="5822736" y="56986"/>
                </a:cubicBezTo>
                <a:cubicBezTo>
                  <a:pt x="5818687" y="55428"/>
                  <a:pt x="5816182" y="53277"/>
                  <a:pt x="5816182" y="50900"/>
                </a:cubicBezTo>
                <a:cubicBezTo>
                  <a:pt x="5816182" y="46147"/>
                  <a:pt x="5826201" y="42293"/>
                  <a:pt x="5838559" y="42293"/>
                </a:cubicBezTo>
                <a:close/>
                <a:moveTo>
                  <a:pt x="5602070" y="42293"/>
                </a:moveTo>
                <a:cubicBezTo>
                  <a:pt x="5614429" y="42293"/>
                  <a:pt x="5624447" y="46147"/>
                  <a:pt x="5624447" y="50900"/>
                </a:cubicBezTo>
                <a:cubicBezTo>
                  <a:pt x="5624447" y="55653"/>
                  <a:pt x="5614429" y="59507"/>
                  <a:pt x="5602070" y="59507"/>
                </a:cubicBezTo>
                <a:cubicBezTo>
                  <a:pt x="5595891" y="59507"/>
                  <a:pt x="5590297" y="58543"/>
                  <a:pt x="5586247" y="56986"/>
                </a:cubicBezTo>
                <a:cubicBezTo>
                  <a:pt x="5582198" y="55428"/>
                  <a:pt x="5579693" y="53277"/>
                  <a:pt x="5579693" y="50900"/>
                </a:cubicBezTo>
                <a:cubicBezTo>
                  <a:pt x="5579693" y="46147"/>
                  <a:pt x="5589712" y="42293"/>
                  <a:pt x="5602070" y="42293"/>
                </a:cubicBezTo>
                <a:close/>
                <a:moveTo>
                  <a:pt x="5365580" y="42293"/>
                </a:moveTo>
                <a:cubicBezTo>
                  <a:pt x="5377939" y="42293"/>
                  <a:pt x="5387957" y="46147"/>
                  <a:pt x="5387957" y="50900"/>
                </a:cubicBezTo>
                <a:cubicBezTo>
                  <a:pt x="5387957" y="55653"/>
                  <a:pt x="5377939" y="59507"/>
                  <a:pt x="5365580" y="59507"/>
                </a:cubicBezTo>
                <a:cubicBezTo>
                  <a:pt x="5359401" y="59507"/>
                  <a:pt x="5353807" y="58543"/>
                  <a:pt x="5349757" y="56986"/>
                </a:cubicBezTo>
                <a:cubicBezTo>
                  <a:pt x="5345708" y="55428"/>
                  <a:pt x="5343203" y="53277"/>
                  <a:pt x="5343203" y="50900"/>
                </a:cubicBezTo>
                <a:cubicBezTo>
                  <a:pt x="5343203" y="46147"/>
                  <a:pt x="5353222" y="42293"/>
                  <a:pt x="5365580" y="42293"/>
                </a:cubicBezTo>
                <a:close/>
                <a:moveTo>
                  <a:pt x="5129091" y="42293"/>
                </a:moveTo>
                <a:cubicBezTo>
                  <a:pt x="5141450" y="42293"/>
                  <a:pt x="5151468" y="46147"/>
                  <a:pt x="5151468" y="50900"/>
                </a:cubicBezTo>
                <a:cubicBezTo>
                  <a:pt x="5151468" y="55653"/>
                  <a:pt x="5141450" y="59507"/>
                  <a:pt x="5129091" y="59507"/>
                </a:cubicBezTo>
                <a:cubicBezTo>
                  <a:pt x="5122912" y="59507"/>
                  <a:pt x="5117318" y="58543"/>
                  <a:pt x="5113268" y="56986"/>
                </a:cubicBezTo>
                <a:cubicBezTo>
                  <a:pt x="5109219" y="55428"/>
                  <a:pt x="5106714" y="53277"/>
                  <a:pt x="5106714" y="50900"/>
                </a:cubicBezTo>
                <a:cubicBezTo>
                  <a:pt x="5106714" y="46147"/>
                  <a:pt x="5116733" y="42293"/>
                  <a:pt x="5129091" y="42293"/>
                </a:cubicBezTo>
                <a:close/>
                <a:moveTo>
                  <a:pt x="4892602" y="42293"/>
                </a:moveTo>
                <a:cubicBezTo>
                  <a:pt x="4904961" y="42293"/>
                  <a:pt x="4914979" y="46147"/>
                  <a:pt x="4914979" y="50900"/>
                </a:cubicBezTo>
                <a:cubicBezTo>
                  <a:pt x="4914979" y="55653"/>
                  <a:pt x="4904961" y="59507"/>
                  <a:pt x="4892602" y="59507"/>
                </a:cubicBezTo>
                <a:cubicBezTo>
                  <a:pt x="4886423" y="59507"/>
                  <a:pt x="4880829" y="58543"/>
                  <a:pt x="4876779" y="56986"/>
                </a:cubicBezTo>
                <a:cubicBezTo>
                  <a:pt x="4872730" y="55428"/>
                  <a:pt x="4870225" y="53277"/>
                  <a:pt x="4870225" y="50900"/>
                </a:cubicBezTo>
                <a:cubicBezTo>
                  <a:pt x="4870225" y="46147"/>
                  <a:pt x="4880244" y="42293"/>
                  <a:pt x="4892602" y="42293"/>
                </a:cubicBezTo>
                <a:close/>
                <a:moveTo>
                  <a:pt x="4643697" y="42293"/>
                </a:moveTo>
                <a:cubicBezTo>
                  <a:pt x="4656056" y="42293"/>
                  <a:pt x="4666074" y="46147"/>
                  <a:pt x="4666074" y="50900"/>
                </a:cubicBezTo>
                <a:cubicBezTo>
                  <a:pt x="4666074" y="55653"/>
                  <a:pt x="4656056" y="59507"/>
                  <a:pt x="4643697" y="59507"/>
                </a:cubicBezTo>
                <a:cubicBezTo>
                  <a:pt x="4637518" y="59507"/>
                  <a:pt x="4631924" y="58543"/>
                  <a:pt x="4627874" y="56986"/>
                </a:cubicBezTo>
                <a:cubicBezTo>
                  <a:pt x="4623825" y="55428"/>
                  <a:pt x="4621320" y="53277"/>
                  <a:pt x="4621320" y="50900"/>
                </a:cubicBezTo>
                <a:cubicBezTo>
                  <a:pt x="4621320" y="46147"/>
                  <a:pt x="4631339" y="42293"/>
                  <a:pt x="4643697" y="42293"/>
                </a:cubicBezTo>
                <a:close/>
                <a:moveTo>
                  <a:pt x="4407212" y="42293"/>
                </a:moveTo>
                <a:cubicBezTo>
                  <a:pt x="4419571" y="42293"/>
                  <a:pt x="4429589" y="46147"/>
                  <a:pt x="4429589" y="50900"/>
                </a:cubicBezTo>
                <a:cubicBezTo>
                  <a:pt x="4429589" y="55653"/>
                  <a:pt x="4419571" y="59507"/>
                  <a:pt x="4407212" y="59507"/>
                </a:cubicBezTo>
                <a:cubicBezTo>
                  <a:pt x="4401033" y="59507"/>
                  <a:pt x="4395439" y="58543"/>
                  <a:pt x="4391389" y="56986"/>
                </a:cubicBezTo>
                <a:cubicBezTo>
                  <a:pt x="4387340" y="55428"/>
                  <a:pt x="4384835" y="53277"/>
                  <a:pt x="4384835" y="50900"/>
                </a:cubicBezTo>
                <a:cubicBezTo>
                  <a:pt x="4384835" y="46147"/>
                  <a:pt x="4394854" y="42293"/>
                  <a:pt x="4407212" y="42293"/>
                </a:cubicBezTo>
                <a:close/>
                <a:moveTo>
                  <a:pt x="4170723" y="42293"/>
                </a:moveTo>
                <a:cubicBezTo>
                  <a:pt x="4183082" y="42293"/>
                  <a:pt x="4193100" y="46147"/>
                  <a:pt x="4193100" y="50900"/>
                </a:cubicBezTo>
                <a:cubicBezTo>
                  <a:pt x="4193100" y="55653"/>
                  <a:pt x="4183082" y="59507"/>
                  <a:pt x="4170723" y="59507"/>
                </a:cubicBezTo>
                <a:cubicBezTo>
                  <a:pt x="4164544" y="59507"/>
                  <a:pt x="4158950" y="58543"/>
                  <a:pt x="4154900" y="56986"/>
                </a:cubicBezTo>
                <a:cubicBezTo>
                  <a:pt x="4150851" y="55428"/>
                  <a:pt x="4148346" y="53277"/>
                  <a:pt x="4148346" y="50900"/>
                </a:cubicBezTo>
                <a:cubicBezTo>
                  <a:pt x="4148346" y="46147"/>
                  <a:pt x="4158365" y="42293"/>
                  <a:pt x="4170723" y="42293"/>
                </a:cubicBezTo>
                <a:close/>
                <a:moveTo>
                  <a:pt x="3934239" y="42293"/>
                </a:moveTo>
                <a:cubicBezTo>
                  <a:pt x="3946593" y="42293"/>
                  <a:pt x="3956611" y="46147"/>
                  <a:pt x="3956611" y="50900"/>
                </a:cubicBezTo>
                <a:cubicBezTo>
                  <a:pt x="3956611" y="55653"/>
                  <a:pt x="3946593" y="59507"/>
                  <a:pt x="3934238" y="59507"/>
                </a:cubicBezTo>
                <a:cubicBezTo>
                  <a:pt x="3928059" y="59507"/>
                  <a:pt x="3922465" y="58543"/>
                  <a:pt x="3918416" y="56986"/>
                </a:cubicBezTo>
                <a:cubicBezTo>
                  <a:pt x="3914366" y="55428"/>
                  <a:pt x="3911861" y="53277"/>
                  <a:pt x="3911861" y="50900"/>
                </a:cubicBezTo>
                <a:cubicBezTo>
                  <a:pt x="3911861" y="46147"/>
                  <a:pt x="3921880" y="42293"/>
                  <a:pt x="3934239" y="42293"/>
                </a:cubicBezTo>
                <a:close/>
                <a:moveTo>
                  <a:pt x="3697749" y="42293"/>
                </a:moveTo>
                <a:cubicBezTo>
                  <a:pt x="3710107" y="42293"/>
                  <a:pt x="3720126" y="46147"/>
                  <a:pt x="3720126" y="50900"/>
                </a:cubicBezTo>
                <a:cubicBezTo>
                  <a:pt x="3720126" y="55653"/>
                  <a:pt x="3710107" y="59507"/>
                  <a:pt x="3697749" y="59507"/>
                </a:cubicBezTo>
                <a:cubicBezTo>
                  <a:pt x="3691570" y="59507"/>
                  <a:pt x="3685975" y="58543"/>
                  <a:pt x="3681926" y="56986"/>
                </a:cubicBezTo>
                <a:cubicBezTo>
                  <a:pt x="3677877" y="55428"/>
                  <a:pt x="3675372" y="53277"/>
                  <a:pt x="3675372" y="50900"/>
                </a:cubicBezTo>
                <a:cubicBezTo>
                  <a:pt x="3675372" y="46147"/>
                  <a:pt x="3685391" y="42293"/>
                  <a:pt x="3697749" y="42293"/>
                </a:cubicBezTo>
                <a:close/>
                <a:moveTo>
                  <a:pt x="3461260" y="42293"/>
                </a:moveTo>
                <a:cubicBezTo>
                  <a:pt x="3473619" y="42293"/>
                  <a:pt x="3483637" y="46147"/>
                  <a:pt x="3483637" y="50900"/>
                </a:cubicBezTo>
                <a:cubicBezTo>
                  <a:pt x="3483637" y="55653"/>
                  <a:pt x="3473619" y="59507"/>
                  <a:pt x="3461260" y="59507"/>
                </a:cubicBezTo>
                <a:cubicBezTo>
                  <a:pt x="3455081" y="59507"/>
                  <a:pt x="3449487" y="58543"/>
                  <a:pt x="3445437" y="56986"/>
                </a:cubicBezTo>
                <a:cubicBezTo>
                  <a:pt x="3441388" y="55428"/>
                  <a:pt x="3438883" y="53277"/>
                  <a:pt x="3438883" y="50900"/>
                </a:cubicBezTo>
                <a:cubicBezTo>
                  <a:pt x="3438883" y="46147"/>
                  <a:pt x="3448902" y="42293"/>
                  <a:pt x="3461260" y="42293"/>
                </a:cubicBezTo>
                <a:close/>
                <a:moveTo>
                  <a:pt x="3224772" y="42293"/>
                </a:moveTo>
                <a:cubicBezTo>
                  <a:pt x="3237130" y="42293"/>
                  <a:pt x="3247148" y="46147"/>
                  <a:pt x="3247148" y="50900"/>
                </a:cubicBezTo>
                <a:cubicBezTo>
                  <a:pt x="3247148" y="55653"/>
                  <a:pt x="3237130" y="59507"/>
                  <a:pt x="3224772" y="59507"/>
                </a:cubicBezTo>
                <a:cubicBezTo>
                  <a:pt x="3218592" y="59507"/>
                  <a:pt x="3212996" y="58543"/>
                  <a:pt x="3208947" y="56986"/>
                </a:cubicBezTo>
                <a:cubicBezTo>
                  <a:pt x="3204900" y="55428"/>
                  <a:pt x="3202393" y="53277"/>
                  <a:pt x="3202393" y="50900"/>
                </a:cubicBezTo>
                <a:cubicBezTo>
                  <a:pt x="3202393" y="46147"/>
                  <a:pt x="3212413" y="42293"/>
                  <a:pt x="3224772" y="42293"/>
                </a:cubicBezTo>
                <a:close/>
                <a:moveTo>
                  <a:pt x="2988282" y="42293"/>
                </a:moveTo>
                <a:cubicBezTo>
                  <a:pt x="3000640" y="42293"/>
                  <a:pt x="3010658" y="46147"/>
                  <a:pt x="3010658" y="50900"/>
                </a:cubicBezTo>
                <a:cubicBezTo>
                  <a:pt x="3010658" y="55653"/>
                  <a:pt x="3000640" y="59507"/>
                  <a:pt x="2988282" y="59507"/>
                </a:cubicBezTo>
                <a:cubicBezTo>
                  <a:pt x="2982102" y="59507"/>
                  <a:pt x="2976508" y="58543"/>
                  <a:pt x="2972458" y="56986"/>
                </a:cubicBezTo>
                <a:cubicBezTo>
                  <a:pt x="2968409" y="55428"/>
                  <a:pt x="2965905" y="53277"/>
                  <a:pt x="2965905" y="50900"/>
                </a:cubicBezTo>
                <a:cubicBezTo>
                  <a:pt x="2965905" y="46147"/>
                  <a:pt x="2975923" y="42293"/>
                  <a:pt x="2988282" y="42293"/>
                </a:cubicBezTo>
                <a:close/>
                <a:moveTo>
                  <a:pt x="2751793" y="42293"/>
                </a:moveTo>
                <a:cubicBezTo>
                  <a:pt x="2764151" y="42293"/>
                  <a:pt x="2774169" y="46147"/>
                  <a:pt x="2774169" y="50900"/>
                </a:cubicBezTo>
                <a:cubicBezTo>
                  <a:pt x="2774169" y="55653"/>
                  <a:pt x="2764151" y="59507"/>
                  <a:pt x="2751792" y="59507"/>
                </a:cubicBezTo>
                <a:cubicBezTo>
                  <a:pt x="2745613" y="59507"/>
                  <a:pt x="2740019" y="58543"/>
                  <a:pt x="2735969" y="56986"/>
                </a:cubicBezTo>
                <a:cubicBezTo>
                  <a:pt x="2731920" y="55428"/>
                  <a:pt x="2729416" y="53277"/>
                  <a:pt x="2729416" y="50900"/>
                </a:cubicBezTo>
                <a:cubicBezTo>
                  <a:pt x="2729416" y="46147"/>
                  <a:pt x="2739434" y="42293"/>
                  <a:pt x="2751793" y="42293"/>
                </a:cubicBezTo>
                <a:close/>
                <a:moveTo>
                  <a:pt x="2515303" y="42293"/>
                </a:moveTo>
                <a:cubicBezTo>
                  <a:pt x="2527661" y="42293"/>
                  <a:pt x="2537680" y="46147"/>
                  <a:pt x="2537680" y="50900"/>
                </a:cubicBezTo>
                <a:cubicBezTo>
                  <a:pt x="2537680" y="55653"/>
                  <a:pt x="2527661" y="59507"/>
                  <a:pt x="2515303" y="59507"/>
                </a:cubicBezTo>
                <a:cubicBezTo>
                  <a:pt x="2509124" y="59507"/>
                  <a:pt x="2503530" y="58543"/>
                  <a:pt x="2499480" y="56986"/>
                </a:cubicBezTo>
                <a:cubicBezTo>
                  <a:pt x="2495431" y="55428"/>
                  <a:pt x="2492926" y="53277"/>
                  <a:pt x="2492926" y="50900"/>
                </a:cubicBezTo>
                <a:cubicBezTo>
                  <a:pt x="2492926" y="46147"/>
                  <a:pt x="2502945" y="42293"/>
                  <a:pt x="2515303" y="42293"/>
                </a:cubicBezTo>
                <a:close/>
                <a:moveTo>
                  <a:pt x="2278816" y="42293"/>
                </a:moveTo>
                <a:cubicBezTo>
                  <a:pt x="2291174" y="42293"/>
                  <a:pt x="2301193" y="46147"/>
                  <a:pt x="2301193" y="50900"/>
                </a:cubicBezTo>
                <a:cubicBezTo>
                  <a:pt x="2301193" y="55653"/>
                  <a:pt x="2291174" y="59507"/>
                  <a:pt x="2278816" y="59507"/>
                </a:cubicBezTo>
                <a:cubicBezTo>
                  <a:pt x="2272636" y="59507"/>
                  <a:pt x="2267042" y="58543"/>
                  <a:pt x="2262992" y="56986"/>
                </a:cubicBezTo>
                <a:cubicBezTo>
                  <a:pt x="2258944" y="55428"/>
                  <a:pt x="2256439" y="53277"/>
                  <a:pt x="2256439" y="50900"/>
                </a:cubicBezTo>
                <a:cubicBezTo>
                  <a:pt x="2256439" y="46147"/>
                  <a:pt x="2266458" y="42293"/>
                  <a:pt x="2278816" y="42293"/>
                </a:cubicBezTo>
                <a:close/>
                <a:moveTo>
                  <a:pt x="2042327" y="42293"/>
                </a:moveTo>
                <a:cubicBezTo>
                  <a:pt x="2054685" y="42293"/>
                  <a:pt x="2064704" y="46147"/>
                  <a:pt x="2064704" y="50900"/>
                </a:cubicBezTo>
                <a:cubicBezTo>
                  <a:pt x="2064704" y="55653"/>
                  <a:pt x="2054685" y="59507"/>
                  <a:pt x="2042327" y="59507"/>
                </a:cubicBezTo>
                <a:cubicBezTo>
                  <a:pt x="2036147" y="59507"/>
                  <a:pt x="2030553" y="58543"/>
                  <a:pt x="2026504" y="56986"/>
                </a:cubicBezTo>
                <a:cubicBezTo>
                  <a:pt x="2022454" y="55428"/>
                  <a:pt x="2019950" y="53277"/>
                  <a:pt x="2019950" y="50900"/>
                </a:cubicBezTo>
                <a:cubicBezTo>
                  <a:pt x="2019950" y="46147"/>
                  <a:pt x="2029968" y="42293"/>
                  <a:pt x="2042327" y="42293"/>
                </a:cubicBezTo>
                <a:close/>
                <a:moveTo>
                  <a:pt x="1805837" y="42293"/>
                </a:moveTo>
                <a:cubicBezTo>
                  <a:pt x="1818195" y="42293"/>
                  <a:pt x="1828214" y="46147"/>
                  <a:pt x="1828214" y="50900"/>
                </a:cubicBezTo>
                <a:cubicBezTo>
                  <a:pt x="1828214" y="55653"/>
                  <a:pt x="1818195" y="59507"/>
                  <a:pt x="1805837" y="59507"/>
                </a:cubicBezTo>
                <a:cubicBezTo>
                  <a:pt x="1799657" y="59507"/>
                  <a:pt x="1794063" y="58543"/>
                  <a:pt x="1790013" y="56986"/>
                </a:cubicBezTo>
                <a:cubicBezTo>
                  <a:pt x="1785965" y="55428"/>
                  <a:pt x="1783460" y="53277"/>
                  <a:pt x="1783459" y="50900"/>
                </a:cubicBezTo>
                <a:cubicBezTo>
                  <a:pt x="1783459" y="46147"/>
                  <a:pt x="1793478" y="42293"/>
                  <a:pt x="1805837" y="42293"/>
                </a:cubicBezTo>
                <a:close/>
                <a:moveTo>
                  <a:pt x="1569348" y="42293"/>
                </a:moveTo>
                <a:cubicBezTo>
                  <a:pt x="1581707" y="42293"/>
                  <a:pt x="1591725" y="46147"/>
                  <a:pt x="1591725" y="50900"/>
                </a:cubicBezTo>
                <a:cubicBezTo>
                  <a:pt x="1591725" y="55653"/>
                  <a:pt x="1581707" y="59507"/>
                  <a:pt x="1569348" y="59507"/>
                </a:cubicBezTo>
                <a:cubicBezTo>
                  <a:pt x="1563169" y="59507"/>
                  <a:pt x="1557574" y="58543"/>
                  <a:pt x="1553526" y="56986"/>
                </a:cubicBezTo>
                <a:cubicBezTo>
                  <a:pt x="1549476" y="55428"/>
                  <a:pt x="1546971" y="53277"/>
                  <a:pt x="1546971" y="50900"/>
                </a:cubicBezTo>
                <a:cubicBezTo>
                  <a:pt x="1546971" y="46147"/>
                  <a:pt x="1556989" y="42293"/>
                  <a:pt x="1569348" y="42293"/>
                </a:cubicBezTo>
                <a:close/>
                <a:moveTo>
                  <a:pt x="1332858" y="42293"/>
                </a:moveTo>
                <a:cubicBezTo>
                  <a:pt x="1345216" y="42293"/>
                  <a:pt x="1355235" y="46147"/>
                  <a:pt x="1355235" y="50900"/>
                </a:cubicBezTo>
                <a:cubicBezTo>
                  <a:pt x="1355235" y="55653"/>
                  <a:pt x="1345216" y="59507"/>
                  <a:pt x="1332858" y="59507"/>
                </a:cubicBezTo>
                <a:cubicBezTo>
                  <a:pt x="1326678" y="59507"/>
                  <a:pt x="1321084" y="58543"/>
                  <a:pt x="1317034" y="56986"/>
                </a:cubicBezTo>
                <a:cubicBezTo>
                  <a:pt x="1312985" y="55428"/>
                  <a:pt x="1310480" y="53277"/>
                  <a:pt x="1310480" y="50900"/>
                </a:cubicBezTo>
                <a:cubicBezTo>
                  <a:pt x="1310480" y="46147"/>
                  <a:pt x="1320499" y="42293"/>
                  <a:pt x="1332858" y="42293"/>
                </a:cubicBezTo>
                <a:close/>
                <a:moveTo>
                  <a:pt x="1096367" y="42293"/>
                </a:moveTo>
                <a:cubicBezTo>
                  <a:pt x="1108725" y="42293"/>
                  <a:pt x="1118743" y="46147"/>
                  <a:pt x="1118743" y="50900"/>
                </a:cubicBezTo>
                <a:cubicBezTo>
                  <a:pt x="1118743" y="55653"/>
                  <a:pt x="1108725" y="59507"/>
                  <a:pt x="1096367" y="59507"/>
                </a:cubicBezTo>
                <a:cubicBezTo>
                  <a:pt x="1090188" y="59507"/>
                  <a:pt x="1084593" y="58543"/>
                  <a:pt x="1080544" y="56986"/>
                </a:cubicBezTo>
                <a:cubicBezTo>
                  <a:pt x="1076494" y="55428"/>
                  <a:pt x="1073990" y="53277"/>
                  <a:pt x="1073990" y="50900"/>
                </a:cubicBezTo>
                <a:cubicBezTo>
                  <a:pt x="1073990" y="46147"/>
                  <a:pt x="1084008" y="42293"/>
                  <a:pt x="1096367" y="42293"/>
                </a:cubicBezTo>
                <a:close/>
                <a:moveTo>
                  <a:pt x="859878" y="42293"/>
                </a:moveTo>
                <a:cubicBezTo>
                  <a:pt x="872236" y="42293"/>
                  <a:pt x="882256" y="46147"/>
                  <a:pt x="882256" y="50900"/>
                </a:cubicBezTo>
                <a:cubicBezTo>
                  <a:pt x="882256" y="55653"/>
                  <a:pt x="872236" y="59507"/>
                  <a:pt x="859878" y="59507"/>
                </a:cubicBezTo>
                <a:cubicBezTo>
                  <a:pt x="853699" y="59507"/>
                  <a:pt x="848105" y="58543"/>
                  <a:pt x="844055" y="56986"/>
                </a:cubicBezTo>
                <a:cubicBezTo>
                  <a:pt x="840006" y="55428"/>
                  <a:pt x="837501" y="53277"/>
                  <a:pt x="837501" y="50900"/>
                </a:cubicBezTo>
                <a:cubicBezTo>
                  <a:pt x="837501" y="46147"/>
                  <a:pt x="847520" y="42293"/>
                  <a:pt x="859878" y="42293"/>
                </a:cubicBezTo>
                <a:close/>
                <a:moveTo>
                  <a:pt x="623388" y="42293"/>
                </a:moveTo>
                <a:cubicBezTo>
                  <a:pt x="635747" y="42293"/>
                  <a:pt x="645765" y="46147"/>
                  <a:pt x="645765" y="50900"/>
                </a:cubicBezTo>
                <a:cubicBezTo>
                  <a:pt x="645765" y="55653"/>
                  <a:pt x="635747" y="59507"/>
                  <a:pt x="623388" y="59507"/>
                </a:cubicBezTo>
                <a:cubicBezTo>
                  <a:pt x="617209" y="59507"/>
                  <a:pt x="611615" y="58543"/>
                  <a:pt x="607565" y="56986"/>
                </a:cubicBezTo>
                <a:cubicBezTo>
                  <a:pt x="603516" y="55428"/>
                  <a:pt x="601011" y="53277"/>
                  <a:pt x="601011" y="50900"/>
                </a:cubicBezTo>
                <a:cubicBezTo>
                  <a:pt x="601011" y="46147"/>
                  <a:pt x="611030" y="42293"/>
                  <a:pt x="623388" y="42293"/>
                </a:cubicBezTo>
                <a:close/>
                <a:moveTo>
                  <a:pt x="386899" y="42293"/>
                </a:moveTo>
                <a:cubicBezTo>
                  <a:pt x="399257" y="42293"/>
                  <a:pt x="409275" y="46147"/>
                  <a:pt x="409275" y="50900"/>
                </a:cubicBezTo>
                <a:cubicBezTo>
                  <a:pt x="409275" y="55653"/>
                  <a:pt x="399257" y="59507"/>
                  <a:pt x="386898" y="59507"/>
                </a:cubicBezTo>
                <a:cubicBezTo>
                  <a:pt x="380719" y="59507"/>
                  <a:pt x="375125" y="58543"/>
                  <a:pt x="371076" y="56986"/>
                </a:cubicBezTo>
                <a:cubicBezTo>
                  <a:pt x="367026" y="55428"/>
                  <a:pt x="364522" y="53277"/>
                  <a:pt x="364521" y="50900"/>
                </a:cubicBezTo>
                <a:cubicBezTo>
                  <a:pt x="364521" y="46147"/>
                  <a:pt x="374540" y="42293"/>
                  <a:pt x="386899" y="42293"/>
                </a:cubicBezTo>
                <a:close/>
                <a:moveTo>
                  <a:pt x="150411" y="42293"/>
                </a:moveTo>
                <a:cubicBezTo>
                  <a:pt x="162769" y="42293"/>
                  <a:pt x="172788" y="46147"/>
                  <a:pt x="172788" y="50900"/>
                </a:cubicBezTo>
                <a:cubicBezTo>
                  <a:pt x="172788" y="55653"/>
                  <a:pt x="162769" y="59507"/>
                  <a:pt x="150411" y="59507"/>
                </a:cubicBezTo>
                <a:cubicBezTo>
                  <a:pt x="144232" y="59507"/>
                  <a:pt x="138637" y="58543"/>
                  <a:pt x="134588" y="56986"/>
                </a:cubicBezTo>
                <a:cubicBezTo>
                  <a:pt x="130538" y="55428"/>
                  <a:pt x="128034" y="53277"/>
                  <a:pt x="128034" y="50900"/>
                </a:cubicBezTo>
                <a:cubicBezTo>
                  <a:pt x="128034" y="46147"/>
                  <a:pt x="138052" y="42293"/>
                  <a:pt x="150411" y="42293"/>
                </a:cubicBezTo>
                <a:close/>
                <a:moveTo>
                  <a:pt x="9286383" y="1859"/>
                </a:moveTo>
                <a:cubicBezTo>
                  <a:pt x="9291137" y="1859"/>
                  <a:pt x="9294990" y="11877"/>
                  <a:pt x="9294990" y="24236"/>
                </a:cubicBezTo>
                <a:cubicBezTo>
                  <a:pt x="9294990" y="36594"/>
                  <a:pt x="9291137" y="46613"/>
                  <a:pt x="9286383" y="46613"/>
                </a:cubicBezTo>
                <a:cubicBezTo>
                  <a:pt x="9281630" y="46613"/>
                  <a:pt x="9277777" y="36594"/>
                  <a:pt x="9277777" y="24236"/>
                </a:cubicBezTo>
                <a:cubicBezTo>
                  <a:pt x="9277777" y="11877"/>
                  <a:pt x="9281630" y="1859"/>
                  <a:pt x="9286383" y="1859"/>
                </a:cubicBezTo>
                <a:close/>
                <a:moveTo>
                  <a:pt x="9049897" y="1859"/>
                </a:moveTo>
                <a:cubicBezTo>
                  <a:pt x="9054651" y="1859"/>
                  <a:pt x="9058504" y="11877"/>
                  <a:pt x="9058504" y="24236"/>
                </a:cubicBezTo>
                <a:cubicBezTo>
                  <a:pt x="9058504" y="36594"/>
                  <a:pt x="9054651" y="46613"/>
                  <a:pt x="9049897" y="46613"/>
                </a:cubicBezTo>
                <a:cubicBezTo>
                  <a:pt x="9045144" y="46613"/>
                  <a:pt x="9041291" y="36594"/>
                  <a:pt x="9041291" y="24236"/>
                </a:cubicBezTo>
                <a:cubicBezTo>
                  <a:pt x="9041291" y="11877"/>
                  <a:pt x="9045144" y="1859"/>
                  <a:pt x="9049897" y="1859"/>
                </a:cubicBezTo>
                <a:close/>
                <a:moveTo>
                  <a:pt x="8813409" y="1859"/>
                </a:moveTo>
                <a:cubicBezTo>
                  <a:pt x="8818163" y="1859"/>
                  <a:pt x="8822016" y="11877"/>
                  <a:pt x="8822016" y="24236"/>
                </a:cubicBezTo>
                <a:cubicBezTo>
                  <a:pt x="8822016" y="36594"/>
                  <a:pt x="8818163" y="46613"/>
                  <a:pt x="8813409" y="46613"/>
                </a:cubicBezTo>
                <a:cubicBezTo>
                  <a:pt x="8808656" y="46613"/>
                  <a:pt x="8804803" y="36594"/>
                  <a:pt x="8804803" y="24236"/>
                </a:cubicBezTo>
                <a:cubicBezTo>
                  <a:pt x="8804803" y="11877"/>
                  <a:pt x="8808656" y="1859"/>
                  <a:pt x="8813409" y="1859"/>
                </a:cubicBezTo>
                <a:close/>
                <a:moveTo>
                  <a:pt x="8576919" y="1859"/>
                </a:moveTo>
                <a:cubicBezTo>
                  <a:pt x="8581673" y="1859"/>
                  <a:pt x="8585526" y="11877"/>
                  <a:pt x="8585526" y="24236"/>
                </a:cubicBezTo>
                <a:cubicBezTo>
                  <a:pt x="8585526" y="36594"/>
                  <a:pt x="8581673" y="46613"/>
                  <a:pt x="8576919" y="46613"/>
                </a:cubicBezTo>
                <a:cubicBezTo>
                  <a:pt x="8572166" y="46613"/>
                  <a:pt x="8568313" y="36594"/>
                  <a:pt x="8568313" y="24236"/>
                </a:cubicBezTo>
                <a:cubicBezTo>
                  <a:pt x="8568313" y="11877"/>
                  <a:pt x="8572166" y="1859"/>
                  <a:pt x="8576919" y="1859"/>
                </a:cubicBezTo>
                <a:close/>
                <a:moveTo>
                  <a:pt x="8340429" y="1859"/>
                </a:moveTo>
                <a:cubicBezTo>
                  <a:pt x="8345183" y="1859"/>
                  <a:pt x="8349036" y="11877"/>
                  <a:pt x="8349036" y="24236"/>
                </a:cubicBezTo>
                <a:cubicBezTo>
                  <a:pt x="8349036" y="36594"/>
                  <a:pt x="8345183" y="46613"/>
                  <a:pt x="8340429" y="46613"/>
                </a:cubicBezTo>
                <a:cubicBezTo>
                  <a:pt x="8335676" y="46613"/>
                  <a:pt x="8331823" y="36594"/>
                  <a:pt x="8331823" y="24236"/>
                </a:cubicBezTo>
                <a:cubicBezTo>
                  <a:pt x="8331823" y="11877"/>
                  <a:pt x="8335676" y="1859"/>
                  <a:pt x="8340429" y="1859"/>
                </a:cubicBezTo>
                <a:close/>
                <a:moveTo>
                  <a:pt x="8103941" y="1859"/>
                </a:moveTo>
                <a:cubicBezTo>
                  <a:pt x="8108694" y="1859"/>
                  <a:pt x="8112548" y="11877"/>
                  <a:pt x="8112548" y="24236"/>
                </a:cubicBezTo>
                <a:cubicBezTo>
                  <a:pt x="8112548" y="36594"/>
                  <a:pt x="8108694" y="46613"/>
                  <a:pt x="8103941" y="46613"/>
                </a:cubicBezTo>
                <a:cubicBezTo>
                  <a:pt x="8099188" y="46613"/>
                  <a:pt x="8095335" y="36594"/>
                  <a:pt x="8095335" y="24236"/>
                </a:cubicBezTo>
                <a:cubicBezTo>
                  <a:pt x="8095335" y="11877"/>
                  <a:pt x="8099188" y="1859"/>
                  <a:pt x="8103941" y="1859"/>
                </a:cubicBezTo>
                <a:close/>
                <a:moveTo>
                  <a:pt x="7867451" y="1859"/>
                </a:moveTo>
                <a:cubicBezTo>
                  <a:pt x="7872204" y="1859"/>
                  <a:pt x="7876058" y="11877"/>
                  <a:pt x="7876058" y="24236"/>
                </a:cubicBezTo>
                <a:cubicBezTo>
                  <a:pt x="7876058" y="36594"/>
                  <a:pt x="7872204" y="46613"/>
                  <a:pt x="7867451" y="46613"/>
                </a:cubicBezTo>
                <a:cubicBezTo>
                  <a:pt x="7862698" y="46613"/>
                  <a:pt x="7858845" y="36594"/>
                  <a:pt x="7858845" y="24236"/>
                </a:cubicBezTo>
                <a:cubicBezTo>
                  <a:pt x="7858845" y="11877"/>
                  <a:pt x="7862698" y="1859"/>
                  <a:pt x="7867451" y="1859"/>
                </a:cubicBezTo>
                <a:close/>
                <a:moveTo>
                  <a:pt x="7630961" y="1859"/>
                </a:moveTo>
                <a:cubicBezTo>
                  <a:pt x="7635714" y="1859"/>
                  <a:pt x="7639568" y="11877"/>
                  <a:pt x="7639568" y="24236"/>
                </a:cubicBezTo>
                <a:cubicBezTo>
                  <a:pt x="7639568" y="36594"/>
                  <a:pt x="7635714" y="46613"/>
                  <a:pt x="7630961" y="46613"/>
                </a:cubicBezTo>
                <a:cubicBezTo>
                  <a:pt x="7626208" y="46613"/>
                  <a:pt x="7622355" y="36594"/>
                  <a:pt x="7622355" y="24236"/>
                </a:cubicBezTo>
                <a:cubicBezTo>
                  <a:pt x="7622355" y="11877"/>
                  <a:pt x="7626208" y="1859"/>
                  <a:pt x="7630961" y="1859"/>
                </a:cubicBezTo>
                <a:close/>
                <a:moveTo>
                  <a:pt x="7394473" y="1859"/>
                </a:moveTo>
                <a:cubicBezTo>
                  <a:pt x="7399226" y="1859"/>
                  <a:pt x="7403080" y="11877"/>
                  <a:pt x="7403080" y="24236"/>
                </a:cubicBezTo>
                <a:cubicBezTo>
                  <a:pt x="7403080" y="36594"/>
                  <a:pt x="7399226" y="46613"/>
                  <a:pt x="7394473" y="46613"/>
                </a:cubicBezTo>
                <a:cubicBezTo>
                  <a:pt x="7389720" y="46613"/>
                  <a:pt x="7385867" y="36594"/>
                  <a:pt x="7385867" y="24236"/>
                </a:cubicBezTo>
                <a:cubicBezTo>
                  <a:pt x="7385867" y="11877"/>
                  <a:pt x="7389720" y="1859"/>
                  <a:pt x="7394473" y="1859"/>
                </a:cubicBezTo>
                <a:close/>
                <a:moveTo>
                  <a:pt x="7157983" y="1859"/>
                </a:moveTo>
                <a:cubicBezTo>
                  <a:pt x="7162736" y="1859"/>
                  <a:pt x="7166590" y="11877"/>
                  <a:pt x="7166590" y="24236"/>
                </a:cubicBezTo>
                <a:cubicBezTo>
                  <a:pt x="7166590" y="36594"/>
                  <a:pt x="7162736" y="46613"/>
                  <a:pt x="7157983" y="46613"/>
                </a:cubicBezTo>
                <a:cubicBezTo>
                  <a:pt x="7153230" y="46613"/>
                  <a:pt x="7149377" y="36594"/>
                  <a:pt x="7149377" y="24236"/>
                </a:cubicBezTo>
                <a:cubicBezTo>
                  <a:pt x="7149377" y="11877"/>
                  <a:pt x="7153230" y="1859"/>
                  <a:pt x="7157983" y="1859"/>
                </a:cubicBezTo>
                <a:close/>
                <a:moveTo>
                  <a:pt x="6921494" y="1859"/>
                </a:moveTo>
                <a:cubicBezTo>
                  <a:pt x="6926247" y="1859"/>
                  <a:pt x="6930101" y="11877"/>
                  <a:pt x="6930101" y="24236"/>
                </a:cubicBezTo>
                <a:cubicBezTo>
                  <a:pt x="6930101" y="36594"/>
                  <a:pt x="6926247" y="46613"/>
                  <a:pt x="6921494" y="46613"/>
                </a:cubicBezTo>
                <a:cubicBezTo>
                  <a:pt x="6916741" y="46613"/>
                  <a:pt x="6912888" y="36594"/>
                  <a:pt x="6912888" y="24236"/>
                </a:cubicBezTo>
                <a:cubicBezTo>
                  <a:pt x="6912888" y="11877"/>
                  <a:pt x="6916741" y="1859"/>
                  <a:pt x="6921494" y="1859"/>
                </a:cubicBezTo>
                <a:close/>
                <a:moveTo>
                  <a:pt x="6685005" y="1859"/>
                </a:moveTo>
                <a:cubicBezTo>
                  <a:pt x="6689758" y="1859"/>
                  <a:pt x="6693612" y="11877"/>
                  <a:pt x="6693612" y="24236"/>
                </a:cubicBezTo>
                <a:cubicBezTo>
                  <a:pt x="6693612" y="36594"/>
                  <a:pt x="6689758" y="46613"/>
                  <a:pt x="6685005" y="46613"/>
                </a:cubicBezTo>
                <a:cubicBezTo>
                  <a:pt x="6680252" y="46613"/>
                  <a:pt x="6676399" y="36594"/>
                  <a:pt x="6676399" y="24236"/>
                </a:cubicBezTo>
                <a:cubicBezTo>
                  <a:pt x="6676399" y="11877"/>
                  <a:pt x="6680252" y="1859"/>
                  <a:pt x="6685005" y="1859"/>
                </a:cubicBezTo>
                <a:close/>
                <a:moveTo>
                  <a:pt x="6448515" y="1859"/>
                </a:moveTo>
                <a:cubicBezTo>
                  <a:pt x="6453268" y="1859"/>
                  <a:pt x="6457122" y="11877"/>
                  <a:pt x="6457122" y="24236"/>
                </a:cubicBezTo>
                <a:cubicBezTo>
                  <a:pt x="6457122" y="36594"/>
                  <a:pt x="6453268" y="46613"/>
                  <a:pt x="6448515" y="46613"/>
                </a:cubicBezTo>
                <a:cubicBezTo>
                  <a:pt x="6443762" y="46613"/>
                  <a:pt x="6439909" y="36594"/>
                  <a:pt x="6439909" y="24236"/>
                </a:cubicBezTo>
                <a:cubicBezTo>
                  <a:pt x="6439909" y="11877"/>
                  <a:pt x="6443762" y="1859"/>
                  <a:pt x="6448515" y="1859"/>
                </a:cubicBezTo>
                <a:close/>
                <a:moveTo>
                  <a:pt x="6212026" y="1859"/>
                </a:moveTo>
                <a:cubicBezTo>
                  <a:pt x="6216779" y="1859"/>
                  <a:pt x="6220633" y="11877"/>
                  <a:pt x="6220633" y="24236"/>
                </a:cubicBezTo>
                <a:cubicBezTo>
                  <a:pt x="6220633" y="36594"/>
                  <a:pt x="6216779" y="46613"/>
                  <a:pt x="6212026" y="46613"/>
                </a:cubicBezTo>
                <a:cubicBezTo>
                  <a:pt x="6207273" y="46613"/>
                  <a:pt x="6203420" y="36594"/>
                  <a:pt x="6203420" y="24236"/>
                </a:cubicBezTo>
                <a:cubicBezTo>
                  <a:pt x="6203420" y="11877"/>
                  <a:pt x="6207273" y="1859"/>
                  <a:pt x="6212026" y="1859"/>
                </a:cubicBezTo>
                <a:close/>
                <a:moveTo>
                  <a:pt x="5975536" y="1859"/>
                </a:moveTo>
                <a:cubicBezTo>
                  <a:pt x="5980289" y="1859"/>
                  <a:pt x="5984143" y="11877"/>
                  <a:pt x="5984143" y="24236"/>
                </a:cubicBezTo>
                <a:cubicBezTo>
                  <a:pt x="5984143" y="36594"/>
                  <a:pt x="5980289" y="46613"/>
                  <a:pt x="5975536" y="46613"/>
                </a:cubicBezTo>
                <a:cubicBezTo>
                  <a:pt x="5970783" y="46613"/>
                  <a:pt x="5966930" y="36594"/>
                  <a:pt x="5966930" y="24236"/>
                </a:cubicBezTo>
                <a:cubicBezTo>
                  <a:pt x="5966930" y="11877"/>
                  <a:pt x="5970783" y="1859"/>
                  <a:pt x="5975536" y="1859"/>
                </a:cubicBezTo>
                <a:close/>
                <a:moveTo>
                  <a:pt x="5739047" y="1859"/>
                </a:moveTo>
                <a:cubicBezTo>
                  <a:pt x="5743800" y="1859"/>
                  <a:pt x="5747654" y="11877"/>
                  <a:pt x="5747654" y="24236"/>
                </a:cubicBezTo>
                <a:cubicBezTo>
                  <a:pt x="5747654" y="36594"/>
                  <a:pt x="5743800" y="46613"/>
                  <a:pt x="5739047" y="46613"/>
                </a:cubicBezTo>
                <a:cubicBezTo>
                  <a:pt x="5734294" y="46613"/>
                  <a:pt x="5730441" y="36594"/>
                  <a:pt x="5730441" y="24236"/>
                </a:cubicBezTo>
                <a:cubicBezTo>
                  <a:pt x="5730441" y="11877"/>
                  <a:pt x="5734294" y="1859"/>
                  <a:pt x="5739047" y="1859"/>
                </a:cubicBezTo>
                <a:close/>
                <a:moveTo>
                  <a:pt x="5502558" y="1859"/>
                </a:moveTo>
                <a:cubicBezTo>
                  <a:pt x="5507311" y="1859"/>
                  <a:pt x="5511165" y="11877"/>
                  <a:pt x="5511165" y="24236"/>
                </a:cubicBezTo>
                <a:cubicBezTo>
                  <a:pt x="5511165" y="36594"/>
                  <a:pt x="5507311" y="46613"/>
                  <a:pt x="5502558" y="46613"/>
                </a:cubicBezTo>
                <a:cubicBezTo>
                  <a:pt x="5497805" y="46613"/>
                  <a:pt x="5493952" y="36594"/>
                  <a:pt x="5493952" y="24236"/>
                </a:cubicBezTo>
                <a:cubicBezTo>
                  <a:pt x="5493952" y="11877"/>
                  <a:pt x="5497805" y="1859"/>
                  <a:pt x="5502558" y="1859"/>
                </a:cubicBezTo>
                <a:close/>
                <a:moveTo>
                  <a:pt x="5266068" y="1859"/>
                </a:moveTo>
                <a:cubicBezTo>
                  <a:pt x="5270821" y="1859"/>
                  <a:pt x="5274675" y="11877"/>
                  <a:pt x="5274675" y="24236"/>
                </a:cubicBezTo>
                <a:cubicBezTo>
                  <a:pt x="5274675" y="36594"/>
                  <a:pt x="5270821" y="46613"/>
                  <a:pt x="5266068" y="46613"/>
                </a:cubicBezTo>
                <a:cubicBezTo>
                  <a:pt x="5261315" y="46613"/>
                  <a:pt x="5257462" y="36594"/>
                  <a:pt x="5257462" y="24236"/>
                </a:cubicBezTo>
                <a:cubicBezTo>
                  <a:pt x="5257462" y="11877"/>
                  <a:pt x="5261315" y="1859"/>
                  <a:pt x="5266068" y="1859"/>
                </a:cubicBezTo>
                <a:close/>
                <a:moveTo>
                  <a:pt x="5029579" y="1859"/>
                </a:moveTo>
                <a:cubicBezTo>
                  <a:pt x="5034332" y="1859"/>
                  <a:pt x="5038186" y="11877"/>
                  <a:pt x="5038186" y="24236"/>
                </a:cubicBezTo>
                <a:cubicBezTo>
                  <a:pt x="5038186" y="36594"/>
                  <a:pt x="5034332" y="46613"/>
                  <a:pt x="5029579" y="46613"/>
                </a:cubicBezTo>
                <a:cubicBezTo>
                  <a:pt x="5024826" y="46613"/>
                  <a:pt x="5020973" y="36594"/>
                  <a:pt x="5020973" y="24236"/>
                </a:cubicBezTo>
                <a:cubicBezTo>
                  <a:pt x="5020973" y="11877"/>
                  <a:pt x="5024826" y="1859"/>
                  <a:pt x="5029579" y="1859"/>
                </a:cubicBezTo>
                <a:close/>
                <a:moveTo>
                  <a:pt x="4793090" y="1859"/>
                </a:moveTo>
                <a:cubicBezTo>
                  <a:pt x="4797843" y="1859"/>
                  <a:pt x="4801697" y="11877"/>
                  <a:pt x="4801697" y="24236"/>
                </a:cubicBezTo>
                <a:cubicBezTo>
                  <a:pt x="4801697" y="36594"/>
                  <a:pt x="4797843" y="46613"/>
                  <a:pt x="4793090" y="46613"/>
                </a:cubicBezTo>
                <a:cubicBezTo>
                  <a:pt x="4788337" y="46613"/>
                  <a:pt x="4784484" y="36594"/>
                  <a:pt x="4784484" y="24236"/>
                </a:cubicBezTo>
                <a:cubicBezTo>
                  <a:pt x="4784484" y="11877"/>
                  <a:pt x="4788337" y="1859"/>
                  <a:pt x="4793090" y="1859"/>
                </a:cubicBezTo>
                <a:close/>
                <a:moveTo>
                  <a:pt x="4544185" y="1859"/>
                </a:moveTo>
                <a:cubicBezTo>
                  <a:pt x="4548938" y="1859"/>
                  <a:pt x="4552792" y="11877"/>
                  <a:pt x="4552792" y="24236"/>
                </a:cubicBezTo>
                <a:cubicBezTo>
                  <a:pt x="4552792" y="36594"/>
                  <a:pt x="4548938" y="46613"/>
                  <a:pt x="4544185" y="46613"/>
                </a:cubicBezTo>
                <a:cubicBezTo>
                  <a:pt x="4539432" y="46613"/>
                  <a:pt x="4535579" y="36594"/>
                  <a:pt x="4535579" y="24236"/>
                </a:cubicBezTo>
                <a:cubicBezTo>
                  <a:pt x="4535579" y="11877"/>
                  <a:pt x="4539432" y="1859"/>
                  <a:pt x="4544185" y="1859"/>
                </a:cubicBezTo>
                <a:close/>
                <a:moveTo>
                  <a:pt x="4307700" y="1859"/>
                </a:moveTo>
                <a:cubicBezTo>
                  <a:pt x="4312453" y="1859"/>
                  <a:pt x="4316307" y="11877"/>
                  <a:pt x="4316307" y="24236"/>
                </a:cubicBezTo>
                <a:cubicBezTo>
                  <a:pt x="4316307" y="36594"/>
                  <a:pt x="4312453" y="46613"/>
                  <a:pt x="4307700" y="46613"/>
                </a:cubicBezTo>
                <a:cubicBezTo>
                  <a:pt x="4302947" y="46613"/>
                  <a:pt x="4299094" y="36594"/>
                  <a:pt x="4299094" y="24236"/>
                </a:cubicBezTo>
                <a:cubicBezTo>
                  <a:pt x="4299094" y="11877"/>
                  <a:pt x="4302947" y="1859"/>
                  <a:pt x="4307700" y="1859"/>
                </a:cubicBezTo>
                <a:close/>
                <a:moveTo>
                  <a:pt x="4071211" y="1859"/>
                </a:moveTo>
                <a:cubicBezTo>
                  <a:pt x="4075964" y="1859"/>
                  <a:pt x="4079818" y="11877"/>
                  <a:pt x="4079818" y="24236"/>
                </a:cubicBezTo>
                <a:cubicBezTo>
                  <a:pt x="4079818" y="36594"/>
                  <a:pt x="4075964" y="46613"/>
                  <a:pt x="4071211" y="46613"/>
                </a:cubicBezTo>
                <a:cubicBezTo>
                  <a:pt x="4066458" y="46613"/>
                  <a:pt x="4062605" y="36594"/>
                  <a:pt x="4062605" y="24236"/>
                </a:cubicBezTo>
                <a:cubicBezTo>
                  <a:pt x="4062605" y="11877"/>
                  <a:pt x="4066458" y="1859"/>
                  <a:pt x="4071211" y="1859"/>
                </a:cubicBezTo>
                <a:close/>
                <a:moveTo>
                  <a:pt x="3834727" y="1859"/>
                </a:moveTo>
                <a:cubicBezTo>
                  <a:pt x="3839480" y="1859"/>
                  <a:pt x="3843333" y="11877"/>
                  <a:pt x="3843333" y="24236"/>
                </a:cubicBezTo>
                <a:cubicBezTo>
                  <a:pt x="3843333" y="36594"/>
                  <a:pt x="3839480" y="46613"/>
                  <a:pt x="3834727" y="46613"/>
                </a:cubicBezTo>
                <a:cubicBezTo>
                  <a:pt x="3829973" y="46613"/>
                  <a:pt x="3826120" y="36594"/>
                  <a:pt x="3826120" y="24236"/>
                </a:cubicBezTo>
                <a:cubicBezTo>
                  <a:pt x="3826120" y="11877"/>
                  <a:pt x="3829973" y="1859"/>
                  <a:pt x="3834727" y="1859"/>
                </a:cubicBezTo>
                <a:close/>
                <a:moveTo>
                  <a:pt x="3598237" y="1859"/>
                </a:moveTo>
                <a:cubicBezTo>
                  <a:pt x="3602990" y="1859"/>
                  <a:pt x="3606843" y="11877"/>
                  <a:pt x="3606843" y="24236"/>
                </a:cubicBezTo>
                <a:cubicBezTo>
                  <a:pt x="3606843" y="36594"/>
                  <a:pt x="3602990" y="46613"/>
                  <a:pt x="3598237" y="46613"/>
                </a:cubicBezTo>
                <a:cubicBezTo>
                  <a:pt x="3593484" y="46613"/>
                  <a:pt x="3589631" y="36594"/>
                  <a:pt x="3589631" y="24236"/>
                </a:cubicBezTo>
                <a:cubicBezTo>
                  <a:pt x="3589631" y="11877"/>
                  <a:pt x="3593484" y="1859"/>
                  <a:pt x="3598237" y="1859"/>
                </a:cubicBezTo>
                <a:close/>
                <a:moveTo>
                  <a:pt x="3361748" y="1859"/>
                </a:moveTo>
                <a:cubicBezTo>
                  <a:pt x="3366501" y="1859"/>
                  <a:pt x="3370354" y="11877"/>
                  <a:pt x="3370354" y="24236"/>
                </a:cubicBezTo>
                <a:cubicBezTo>
                  <a:pt x="3370354" y="36594"/>
                  <a:pt x="3366501" y="46613"/>
                  <a:pt x="3361748" y="46613"/>
                </a:cubicBezTo>
                <a:cubicBezTo>
                  <a:pt x="3356995" y="46613"/>
                  <a:pt x="3353142" y="36594"/>
                  <a:pt x="3353142" y="24236"/>
                </a:cubicBezTo>
                <a:cubicBezTo>
                  <a:pt x="3353142" y="11877"/>
                  <a:pt x="3356995" y="1859"/>
                  <a:pt x="3361748" y="1859"/>
                </a:cubicBezTo>
                <a:close/>
                <a:moveTo>
                  <a:pt x="3125260" y="1859"/>
                </a:moveTo>
                <a:cubicBezTo>
                  <a:pt x="3130013" y="1859"/>
                  <a:pt x="3133866" y="11877"/>
                  <a:pt x="3133866" y="24236"/>
                </a:cubicBezTo>
                <a:cubicBezTo>
                  <a:pt x="3133866" y="36594"/>
                  <a:pt x="3130013" y="46613"/>
                  <a:pt x="3125260" y="46613"/>
                </a:cubicBezTo>
                <a:cubicBezTo>
                  <a:pt x="3120507" y="46613"/>
                  <a:pt x="3116653" y="36594"/>
                  <a:pt x="3116653" y="24236"/>
                </a:cubicBezTo>
                <a:cubicBezTo>
                  <a:pt x="3116653" y="11877"/>
                  <a:pt x="3120507" y="1859"/>
                  <a:pt x="3125260" y="1859"/>
                </a:cubicBezTo>
                <a:close/>
                <a:moveTo>
                  <a:pt x="2888769" y="1859"/>
                </a:moveTo>
                <a:cubicBezTo>
                  <a:pt x="2893522" y="1859"/>
                  <a:pt x="2897376" y="11877"/>
                  <a:pt x="2897376" y="24236"/>
                </a:cubicBezTo>
                <a:cubicBezTo>
                  <a:pt x="2897376" y="36594"/>
                  <a:pt x="2893522" y="46613"/>
                  <a:pt x="2888769" y="46613"/>
                </a:cubicBezTo>
                <a:cubicBezTo>
                  <a:pt x="2884016" y="46613"/>
                  <a:pt x="2880162" y="36594"/>
                  <a:pt x="2880162" y="24236"/>
                </a:cubicBezTo>
                <a:cubicBezTo>
                  <a:pt x="2880162" y="11877"/>
                  <a:pt x="2884016" y="1859"/>
                  <a:pt x="2888769" y="1859"/>
                </a:cubicBezTo>
                <a:close/>
                <a:moveTo>
                  <a:pt x="2652280" y="1859"/>
                </a:moveTo>
                <a:cubicBezTo>
                  <a:pt x="2657033" y="1859"/>
                  <a:pt x="2660887" y="11877"/>
                  <a:pt x="2660887" y="24236"/>
                </a:cubicBezTo>
                <a:cubicBezTo>
                  <a:pt x="2660887" y="36594"/>
                  <a:pt x="2657033" y="46613"/>
                  <a:pt x="2652280" y="46613"/>
                </a:cubicBezTo>
                <a:cubicBezTo>
                  <a:pt x="2647527" y="46613"/>
                  <a:pt x="2643674" y="36594"/>
                  <a:pt x="2643674" y="24236"/>
                </a:cubicBezTo>
                <a:cubicBezTo>
                  <a:pt x="2643674" y="11877"/>
                  <a:pt x="2647527" y="1859"/>
                  <a:pt x="2652280" y="1859"/>
                </a:cubicBezTo>
                <a:close/>
                <a:moveTo>
                  <a:pt x="2415791" y="1859"/>
                </a:moveTo>
                <a:cubicBezTo>
                  <a:pt x="2420545" y="1859"/>
                  <a:pt x="2424397" y="11877"/>
                  <a:pt x="2424397" y="24236"/>
                </a:cubicBezTo>
                <a:cubicBezTo>
                  <a:pt x="2424397" y="36594"/>
                  <a:pt x="2420545" y="46613"/>
                  <a:pt x="2415791" y="46613"/>
                </a:cubicBezTo>
                <a:cubicBezTo>
                  <a:pt x="2411038" y="46613"/>
                  <a:pt x="2407185" y="36594"/>
                  <a:pt x="2407185" y="24236"/>
                </a:cubicBezTo>
                <a:cubicBezTo>
                  <a:pt x="2407185" y="11877"/>
                  <a:pt x="2411038" y="1859"/>
                  <a:pt x="2415791" y="1859"/>
                </a:cubicBezTo>
                <a:close/>
                <a:moveTo>
                  <a:pt x="2179304" y="1859"/>
                </a:moveTo>
                <a:cubicBezTo>
                  <a:pt x="2184057" y="1859"/>
                  <a:pt x="2187910" y="11877"/>
                  <a:pt x="2187910" y="24236"/>
                </a:cubicBezTo>
                <a:cubicBezTo>
                  <a:pt x="2187910" y="36594"/>
                  <a:pt x="2184057" y="46613"/>
                  <a:pt x="2179304" y="46613"/>
                </a:cubicBezTo>
                <a:cubicBezTo>
                  <a:pt x="2174551" y="46613"/>
                  <a:pt x="2170697" y="36594"/>
                  <a:pt x="2170697" y="24236"/>
                </a:cubicBezTo>
                <a:cubicBezTo>
                  <a:pt x="2170697" y="11877"/>
                  <a:pt x="2174551" y="1859"/>
                  <a:pt x="2179304" y="1859"/>
                </a:cubicBezTo>
                <a:close/>
                <a:moveTo>
                  <a:pt x="1942815" y="1859"/>
                </a:moveTo>
                <a:cubicBezTo>
                  <a:pt x="1947568" y="1859"/>
                  <a:pt x="1951421" y="11877"/>
                  <a:pt x="1951421" y="24236"/>
                </a:cubicBezTo>
                <a:cubicBezTo>
                  <a:pt x="1951421" y="36594"/>
                  <a:pt x="1947568" y="46613"/>
                  <a:pt x="1942815" y="46613"/>
                </a:cubicBezTo>
                <a:cubicBezTo>
                  <a:pt x="1938061" y="46613"/>
                  <a:pt x="1934208" y="36594"/>
                  <a:pt x="1934208" y="24236"/>
                </a:cubicBezTo>
                <a:cubicBezTo>
                  <a:pt x="1934208" y="11877"/>
                  <a:pt x="1938061" y="1859"/>
                  <a:pt x="1942815" y="1859"/>
                </a:cubicBezTo>
                <a:close/>
                <a:moveTo>
                  <a:pt x="1706324" y="1859"/>
                </a:moveTo>
                <a:cubicBezTo>
                  <a:pt x="1711077" y="1859"/>
                  <a:pt x="1714931" y="11877"/>
                  <a:pt x="1714931" y="24236"/>
                </a:cubicBezTo>
                <a:cubicBezTo>
                  <a:pt x="1714931" y="36594"/>
                  <a:pt x="1711077" y="46613"/>
                  <a:pt x="1706324" y="46613"/>
                </a:cubicBezTo>
                <a:cubicBezTo>
                  <a:pt x="1701572" y="46613"/>
                  <a:pt x="1697718" y="36594"/>
                  <a:pt x="1697718" y="24236"/>
                </a:cubicBezTo>
                <a:cubicBezTo>
                  <a:pt x="1697718" y="11877"/>
                  <a:pt x="1701572" y="1859"/>
                  <a:pt x="1706324" y="1859"/>
                </a:cubicBezTo>
                <a:close/>
                <a:moveTo>
                  <a:pt x="1469836" y="1859"/>
                </a:moveTo>
                <a:cubicBezTo>
                  <a:pt x="1474589" y="1859"/>
                  <a:pt x="1478442" y="11877"/>
                  <a:pt x="1478442" y="24236"/>
                </a:cubicBezTo>
                <a:cubicBezTo>
                  <a:pt x="1478442" y="36594"/>
                  <a:pt x="1474589" y="46613"/>
                  <a:pt x="1469836" y="46613"/>
                </a:cubicBezTo>
                <a:cubicBezTo>
                  <a:pt x="1465083" y="46613"/>
                  <a:pt x="1461230" y="36594"/>
                  <a:pt x="1461230" y="24236"/>
                </a:cubicBezTo>
                <a:cubicBezTo>
                  <a:pt x="1461230" y="11877"/>
                  <a:pt x="1465083" y="1859"/>
                  <a:pt x="1469836" y="1859"/>
                </a:cubicBezTo>
                <a:close/>
                <a:moveTo>
                  <a:pt x="1233345" y="1859"/>
                </a:moveTo>
                <a:cubicBezTo>
                  <a:pt x="1238098" y="1859"/>
                  <a:pt x="1241952" y="11877"/>
                  <a:pt x="1241952" y="24236"/>
                </a:cubicBezTo>
                <a:cubicBezTo>
                  <a:pt x="1241952" y="36594"/>
                  <a:pt x="1238098" y="46613"/>
                  <a:pt x="1233345" y="46613"/>
                </a:cubicBezTo>
                <a:cubicBezTo>
                  <a:pt x="1228591" y="46613"/>
                  <a:pt x="1224738" y="36594"/>
                  <a:pt x="1224738" y="24236"/>
                </a:cubicBezTo>
                <a:cubicBezTo>
                  <a:pt x="1224738" y="11877"/>
                  <a:pt x="1228591" y="1859"/>
                  <a:pt x="1233345" y="1859"/>
                </a:cubicBezTo>
                <a:close/>
                <a:moveTo>
                  <a:pt x="996854" y="1859"/>
                </a:moveTo>
                <a:cubicBezTo>
                  <a:pt x="1001608" y="1859"/>
                  <a:pt x="1005461" y="11877"/>
                  <a:pt x="1005461" y="24236"/>
                </a:cubicBezTo>
                <a:cubicBezTo>
                  <a:pt x="1005461" y="36594"/>
                  <a:pt x="1001608" y="46613"/>
                  <a:pt x="996854" y="46613"/>
                </a:cubicBezTo>
                <a:cubicBezTo>
                  <a:pt x="992101" y="46613"/>
                  <a:pt x="988248" y="36594"/>
                  <a:pt x="988248" y="24236"/>
                </a:cubicBezTo>
                <a:cubicBezTo>
                  <a:pt x="988248" y="11877"/>
                  <a:pt x="992101" y="1859"/>
                  <a:pt x="996854" y="1859"/>
                </a:cubicBezTo>
                <a:close/>
                <a:moveTo>
                  <a:pt x="760366" y="1859"/>
                </a:moveTo>
                <a:cubicBezTo>
                  <a:pt x="765119" y="1859"/>
                  <a:pt x="768972" y="11877"/>
                  <a:pt x="768972" y="24236"/>
                </a:cubicBezTo>
                <a:cubicBezTo>
                  <a:pt x="768972" y="36594"/>
                  <a:pt x="765119" y="46613"/>
                  <a:pt x="760366" y="46613"/>
                </a:cubicBezTo>
                <a:cubicBezTo>
                  <a:pt x="755613" y="46613"/>
                  <a:pt x="751759" y="36594"/>
                  <a:pt x="751759" y="24236"/>
                </a:cubicBezTo>
                <a:cubicBezTo>
                  <a:pt x="751759" y="11877"/>
                  <a:pt x="755613" y="1859"/>
                  <a:pt x="760366" y="1859"/>
                </a:cubicBezTo>
                <a:close/>
                <a:moveTo>
                  <a:pt x="523876" y="1859"/>
                </a:moveTo>
                <a:cubicBezTo>
                  <a:pt x="528629" y="1859"/>
                  <a:pt x="532483" y="11877"/>
                  <a:pt x="532483" y="24236"/>
                </a:cubicBezTo>
                <a:cubicBezTo>
                  <a:pt x="532483" y="36594"/>
                  <a:pt x="528629" y="46613"/>
                  <a:pt x="523876" y="46613"/>
                </a:cubicBezTo>
                <a:cubicBezTo>
                  <a:pt x="519123" y="46613"/>
                  <a:pt x="515270" y="36594"/>
                  <a:pt x="515270" y="24236"/>
                </a:cubicBezTo>
                <a:cubicBezTo>
                  <a:pt x="515270" y="11877"/>
                  <a:pt x="519123" y="1859"/>
                  <a:pt x="523876" y="1859"/>
                </a:cubicBezTo>
                <a:close/>
                <a:moveTo>
                  <a:pt x="287386" y="1859"/>
                </a:moveTo>
                <a:cubicBezTo>
                  <a:pt x="292140" y="1859"/>
                  <a:pt x="295993" y="11877"/>
                  <a:pt x="295993" y="24236"/>
                </a:cubicBezTo>
                <a:cubicBezTo>
                  <a:pt x="295993" y="36594"/>
                  <a:pt x="292140" y="46613"/>
                  <a:pt x="287386" y="46613"/>
                </a:cubicBezTo>
                <a:cubicBezTo>
                  <a:pt x="282633" y="46613"/>
                  <a:pt x="278780" y="36594"/>
                  <a:pt x="278780" y="24236"/>
                </a:cubicBezTo>
                <a:cubicBezTo>
                  <a:pt x="278780" y="11877"/>
                  <a:pt x="282633" y="1859"/>
                  <a:pt x="287386" y="1859"/>
                </a:cubicBezTo>
                <a:close/>
                <a:moveTo>
                  <a:pt x="50899" y="1859"/>
                </a:moveTo>
                <a:cubicBezTo>
                  <a:pt x="55652" y="1859"/>
                  <a:pt x="59505" y="11877"/>
                  <a:pt x="59505" y="24236"/>
                </a:cubicBezTo>
                <a:cubicBezTo>
                  <a:pt x="59505" y="36594"/>
                  <a:pt x="55652" y="46613"/>
                  <a:pt x="50899" y="46613"/>
                </a:cubicBezTo>
                <a:cubicBezTo>
                  <a:pt x="46145" y="46613"/>
                  <a:pt x="42292" y="36594"/>
                  <a:pt x="42292" y="24236"/>
                </a:cubicBezTo>
                <a:cubicBezTo>
                  <a:pt x="42292" y="11877"/>
                  <a:pt x="46145" y="1859"/>
                  <a:pt x="50899" y="1859"/>
                </a:cubicBezTo>
                <a:close/>
                <a:moveTo>
                  <a:pt x="9353873" y="9"/>
                </a:moveTo>
                <a:cubicBezTo>
                  <a:pt x="9355401" y="-64"/>
                  <a:pt x="9356645" y="295"/>
                  <a:pt x="9357485" y="1135"/>
                </a:cubicBezTo>
                <a:cubicBezTo>
                  <a:pt x="9360846" y="4496"/>
                  <a:pt x="9356487" y="14305"/>
                  <a:pt x="9347748" y="23044"/>
                </a:cubicBezTo>
                <a:cubicBezTo>
                  <a:pt x="9341194" y="29598"/>
                  <a:pt x="9334037" y="33689"/>
                  <a:pt x="9329451" y="33907"/>
                </a:cubicBezTo>
                <a:cubicBezTo>
                  <a:pt x="9327922" y="33979"/>
                  <a:pt x="9326679" y="33622"/>
                  <a:pt x="9325838" y="32781"/>
                </a:cubicBezTo>
                <a:cubicBezTo>
                  <a:pt x="9322477" y="29420"/>
                  <a:pt x="9326837" y="19611"/>
                  <a:pt x="9335576" y="10872"/>
                </a:cubicBezTo>
                <a:cubicBezTo>
                  <a:pt x="9342130" y="4318"/>
                  <a:pt x="9349286" y="227"/>
                  <a:pt x="9353873" y="9"/>
                </a:cubicBezTo>
                <a:close/>
                <a:moveTo>
                  <a:pt x="9117387" y="9"/>
                </a:moveTo>
                <a:cubicBezTo>
                  <a:pt x="9118915" y="-64"/>
                  <a:pt x="9120159" y="295"/>
                  <a:pt x="9120999" y="1135"/>
                </a:cubicBezTo>
                <a:cubicBezTo>
                  <a:pt x="9124360" y="4496"/>
                  <a:pt x="9120001" y="14305"/>
                  <a:pt x="9111262" y="23044"/>
                </a:cubicBezTo>
                <a:cubicBezTo>
                  <a:pt x="9104708" y="29598"/>
                  <a:pt x="9097551" y="33689"/>
                  <a:pt x="9092965" y="33907"/>
                </a:cubicBezTo>
                <a:cubicBezTo>
                  <a:pt x="9091436" y="33979"/>
                  <a:pt x="9090193" y="33622"/>
                  <a:pt x="9089352" y="32781"/>
                </a:cubicBezTo>
                <a:cubicBezTo>
                  <a:pt x="9085991" y="29420"/>
                  <a:pt x="9090351" y="19611"/>
                  <a:pt x="9099090" y="10872"/>
                </a:cubicBezTo>
                <a:cubicBezTo>
                  <a:pt x="9105644" y="4318"/>
                  <a:pt x="9112800" y="227"/>
                  <a:pt x="9117387" y="9"/>
                </a:cubicBezTo>
                <a:close/>
                <a:moveTo>
                  <a:pt x="8880899" y="9"/>
                </a:moveTo>
                <a:cubicBezTo>
                  <a:pt x="8882427" y="-64"/>
                  <a:pt x="8883671" y="295"/>
                  <a:pt x="8884511" y="1135"/>
                </a:cubicBezTo>
                <a:cubicBezTo>
                  <a:pt x="8887872" y="4496"/>
                  <a:pt x="8883513" y="14305"/>
                  <a:pt x="8874774" y="23044"/>
                </a:cubicBezTo>
                <a:cubicBezTo>
                  <a:pt x="8868220" y="29598"/>
                  <a:pt x="8861063" y="33689"/>
                  <a:pt x="8856477" y="33907"/>
                </a:cubicBezTo>
                <a:cubicBezTo>
                  <a:pt x="8854948" y="33979"/>
                  <a:pt x="8853705" y="33622"/>
                  <a:pt x="8852864" y="32781"/>
                </a:cubicBezTo>
                <a:cubicBezTo>
                  <a:pt x="8849503" y="29420"/>
                  <a:pt x="8853863" y="19611"/>
                  <a:pt x="8862602" y="10872"/>
                </a:cubicBezTo>
                <a:cubicBezTo>
                  <a:pt x="8869156" y="4318"/>
                  <a:pt x="8876312" y="227"/>
                  <a:pt x="8880899" y="9"/>
                </a:cubicBezTo>
                <a:close/>
                <a:moveTo>
                  <a:pt x="8644409" y="9"/>
                </a:moveTo>
                <a:cubicBezTo>
                  <a:pt x="8645937" y="-64"/>
                  <a:pt x="8647181" y="295"/>
                  <a:pt x="8648021" y="1135"/>
                </a:cubicBezTo>
                <a:cubicBezTo>
                  <a:pt x="8651382" y="4496"/>
                  <a:pt x="8647023" y="14305"/>
                  <a:pt x="8638284" y="23044"/>
                </a:cubicBezTo>
                <a:cubicBezTo>
                  <a:pt x="8631730" y="29598"/>
                  <a:pt x="8624573" y="33689"/>
                  <a:pt x="8619987" y="33907"/>
                </a:cubicBezTo>
                <a:cubicBezTo>
                  <a:pt x="8618458" y="33979"/>
                  <a:pt x="8617215" y="33622"/>
                  <a:pt x="8616374" y="32781"/>
                </a:cubicBezTo>
                <a:cubicBezTo>
                  <a:pt x="8613013" y="29420"/>
                  <a:pt x="8617373" y="19611"/>
                  <a:pt x="8626112" y="10872"/>
                </a:cubicBezTo>
                <a:cubicBezTo>
                  <a:pt x="8632666" y="4318"/>
                  <a:pt x="8639822" y="227"/>
                  <a:pt x="8644409" y="9"/>
                </a:cubicBezTo>
                <a:close/>
                <a:moveTo>
                  <a:pt x="8407919" y="9"/>
                </a:moveTo>
                <a:cubicBezTo>
                  <a:pt x="8409447" y="-64"/>
                  <a:pt x="8410691" y="295"/>
                  <a:pt x="8411531" y="1135"/>
                </a:cubicBezTo>
                <a:cubicBezTo>
                  <a:pt x="8414892" y="4496"/>
                  <a:pt x="8410533" y="14305"/>
                  <a:pt x="8401794" y="23044"/>
                </a:cubicBezTo>
                <a:cubicBezTo>
                  <a:pt x="8395240" y="29598"/>
                  <a:pt x="8388083" y="33689"/>
                  <a:pt x="8383497" y="33907"/>
                </a:cubicBezTo>
                <a:cubicBezTo>
                  <a:pt x="8381968" y="33979"/>
                  <a:pt x="8380725" y="33622"/>
                  <a:pt x="8379884" y="32781"/>
                </a:cubicBezTo>
                <a:cubicBezTo>
                  <a:pt x="8376523" y="29420"/>
                  <a:pt x="8380883" y="19611"/>
                  <a:pt x="8389622" y="10872"/>
                </a:cubicBezTo>
                <a:cubicBezTo>
                  <a:pt x="8396176" y="4318"/>
                  <a:pt x="8403332" y="227"/>
                  <a:pt x="8407919" y="9"/>
                </a:cubicBezTo>
                <a:close/>
                <a:moveTo>
                  <a:pt x="8171431" y="9"/>
                </a:moveTo>
                <a:cubicBezTo>
                  <a:pt x="8172959" y="-64"/>
                  <a:pt x="8174203" y="295"/>
                  <a:pt x="8175043" y="1135"/>
                </a:cubicBezTo>
                <a:cubicBezTo>
                  <a:pt x="8178404" y="4496"/>
                  <a:pt x="8174045" y="14305"/>
                  <a:pt x="8165306" y="23044"/>
                </a:cubicBezTo>
                <a:cubicBezTo>
                  <a:pt x="8158752" y="29598"/>
                  <a:pt x="8151595" y="33689"/>
                  <a:pt x="8147009" y="33907"/>
                </a:cubicBezTo>
                <a:cubicBezTo>
                  <a:pt x="8145480" y="33979"/>
                  <a:pt x="8144237" y="33622"/>
                  <a:pt x="8143396" y="32781"/>
                </a:cubicBezTo>
                <a:cubicBezTo>
                  <a:pt x="8140035" y="29420"/>
                  <a:pt x="8144395" y="19611"/>
                  <a:pt x="8153134" y="10872"/>
                </a:cubicBezTo>
                <a:cubicBezTo>
                  <a:pt x="8159688" y="4318"/>
                  <a:pt x="8166844" y="227"/>
                  <a:pt x="8171431" y="9"/>
                </a:cubicBezTo>
                <a:close/>
                <a:moveTo>
                  <a:pt x="7934940" y="9"/>
                </a:moveTo>
                <a:cubicBezTo>
                  <a:pt x="7936469" y="-64"/>
                  <a:pt x="7937712" y="295"/>
                  <a:pt x="7938553" y="1135"/>
                </a:cubicBezTo>
                <a:cubicBezTo>
                  <a:pt x="7941914" y="4496"/>
                  <a:pt x="7937554" y="14305"/>
                  <a:pt x="7928815" y="23044"/>
                </a:cubicBezTo>
                <a:cubicBezTo>
                  <a:pt x="7922261" y="29598"/>
                  <a:pt x="7915105" y="33689"/>
                  <a:pt x="7910519" y="33907"/>
                </a:cubicBezTo>
                <a:cubicBezTo>
                  <a:pt x="7908990" y="33979"/>
                  <a:pt x="7907747" y="33622"/>
                  <a:pt x="7906906" y="32781"/>
                </a:cubicBezTo>
                <a:cubicBezTo>
                  <a:pt x="7903545" y="29420"/>
                  <a:pt x="7907905" y="19611"/>
                  <a:pt x="7916644" y="10872"/>
                </a:cubicBezTo>
                <a:cubicBezTo>
                  <a:pt x="7923198" y="4318"/>
                  <a:pt x="7930354" y="227"/>
                  <a:pt x="7934940" y="9"/>
                </a:cubicBezTo>
                <a:close/>
                <a:moveTo>
                  <a:pt x="7698450" y="9"/>
                </a:moveTo>
                <a:cubicBezTo>
                  <a:pt x="7699979" y="-64"/>
                  <a:pt x="7701222" y="295"/>
                  <a:pt x="7702063" y="1135"/>
                </a:cubicBezTo>
                <a:cubicBezTo>
                  <a:pt x="7705424" y="4496"/>
                  <a:pt x="7701064" y="14305"/>
                  <a:pt x="7692325" y="23044"/>
                </a:cubicBezTo>
                <a:cubicBezTo>
                  <a:pt x="7685771" y="29598"/>
                  <a:pt x="7678615" y="33689"/>
                  <a:pt x="7674029" y="33907"/>
                </a:cubicBezTo>
                <a:cubicBezTo>
                  <a:pt x="7672500" y="33979"/>
                  <a:pt x="7671257" y="33622"/>
                  <a:pt x="7670416" y="32781"/>
                </a:cubicBezTo>
                <a:cubicBezTo>
                  <a:pt x="7667055" y="29420"/>
                  <a:pt x="7671415" y="19611"/>
                  <a:pt x="7680154" y="10872"/>
                </a:cubicBezTo>
                <a:cubicBezTo>
                  <a:pt x="7686708" y="4318"/>
                  <a:pt x="7693864" y="227"/>
                  <a:pt x="7698450" y="9"/>
                </a:cubicBezTo>
                <a:close/>
                <a:moveTo>
                  <a:pt x="7461962" y="9"/>
                </a:moveTo>
                <a:cubicBezTo>
                  <a:pt x="7463491" y="-64"/>
                  <a:pt x="7464734" y="295"/>
                  <a:pt x="7465575" y="1135"/>
                </a:cubicBezTo>
                <a:cubicBezTo>
                  <a:pt x="7468936" y="4496"/>
                  <a:pt x="7464576" y="14305"/>
                  <a:pt x="7455837" y="23044"/>
                </a:cubicBezTo>
                <a:cubicBezTo>
                  <a:pt x="7449283" y="29598"/>
                  <a:pt x="7442127" y="33689"/>
                  <a:pt x="7437541" y="33907"/>
                </a:cubicBezTo>
                <a:cubicBezTo>
                  <a:pt x="7436012" y="33979"/>
                  <a:pt x="7434769" y="33622"/>
                  <a:pt x="7433928" y="32781"/>
                </a:cubicBezTo>
                <a:cubicBezTo>
                  <a:pt x="7430567" y="29420"/>
                  <a:pt x="7434927" y="19611"/>
                  <a:pt x="7443666" y="10872"/>
                </a:cubicBezTo>
                <a:cubicBezTo>
                  <a:pt x="7450220" y="4318"/>
                  <a:pt x="7457376" y="227"/>
                  <a:pt x="7461962" y="9"/>
                </a:cubicBezTo>
                <a:close/>
                <a:moveTo>
                  <a:pt x="7225472" y="9"/>
                </a:moveTo>
                <a:cubicBezTo>
                  <a:pt x="7227001" y="-64"/>
                  <a:pt x="7228244" y="295"/>
                  <a:pt x="7229085" y="1135"/>
                </a:cubicBezTo>
                <a:cubicBezTo>
                  <a:pt x="7232446" y="4496"/>
                  <a:pt x="7228086" y="14305"/>
                  <a:pt x="7219347" y="23044"/>
                </a:cubicBezTo>
                <a:cubicBezTo>
                  <a:pt x="7212793" y="29598"/>
                  <a:pt x="7205637" y="33689"/>
                  <a:pt x="7201051" y="33907"/>
                </a:cubicBezTo>
                <a:cubicBezTo>
                  <a:pt x="7199522" y="33979"/>
                  <a:pt x="7198279" y="33622"/>
                  <a:pt x="7197438" y="32781"/>
                </a:cubicBezTo>
                <a:cubicBezTo>
                  <a:pt x="7194077" y="29420"/>
                  <a:pt x="7198437" y="19611"/>
                  <a:pt x="7207176" y="10872"/>
                </a:cubicBezTo>
                <a:cubicBezTo>
                  <a:pt x="7213730" y="4318"/>
                  <a:pt x="7220886" y="227"/>
                  <a:pt x="7225472" y="9"/>
                </a:cubicBezTo>
                <a:close/>
                <a:moveTo>
                  <a:pt x="6988983" y="9"/>
                </a:moveTo>
                <a:cubicBezTo>
                  <a:pt x="6990512" y="-64"/>
                  <a:pt x="6991755" y="295"/>
                  <a:pt x="6992596" y="1135"/>
                </a:cubicBezTo>
                <a:cubicBezTo>
                  <a:pt x="6995957" y="4496"/>
                  <a:pt x="6991597" y="14305"/>
                  <a:pt x="6982858" y="23044"/>
                </a:cubicBezTo>
                <a:cubicBezTo>
                  <a:pt x="6976304" y="29598"/>
                  <a:pt x="6969148" y="33689"/>
                  <a:pt x="6964562" y="33907"/>
                </a:cubicBezTo>
                <a:cubicBezTo>
                  <a:pt x="6963033" y="33979"/>
                  <a:pt x="6961790" y="33622"/>
                  <a:pt x="6960949" y="32781"/>
                </a:cubicBezTo>
                <a:cubicBezTo>
                  <a:pt x="6957588" y="29420"/>
                  <a:pt x="6961948" y="19611"/>
                  <a:pt x="6970687" y="10872"/>
                </a:cubicBezTo>
                <a:cubicBezTo>
                  <a:pt x="6977241" y="4318"/>
                  <a:pt x="6984397" y="227"/>
                  <a:pt x="6988983" y="9"/>
                </a:cubicBezTo>
                <a:close/>
                <a:moveTo>
                  <a:pt x="6752494" y="9"/>
                </a:moveTo>
                <a:cubicBezTo>
                  <a:pt x="6754023" y="-64"/>
                  <a:pt x="6755266" y="295"/>
                  <a:pt x="6756107" y="1135"/>
                </a:cubicBezTo>
                <a:cubicBezTo>
                  <a:pt x="6759468" y="4496"/>
                  <a:pt x="6755108" y="14305"/>
                  <a:pt x="6746369" y="23044"/>
                </a:cubicBezTo>
                <a:cubicBezTo>
                  <a:pt x="6739815" y="29598"/>
                  <a:pt x="6732659" y="33689"/>
                  <a:pt x="6728073" y="33907"/>
                </a:cubicBezTo>
                <a:cubicBezTo>
                  <a:pt x="6726544" y="33979"/>
                  <a:pt x="6725301" y="33622"/>
                  <a:pt x="6724460" y="32781"/>
                </a:cubicBezTo>
                <a:cubicBezTo>
                  <a:pt x="6721099" y="29420"/>
                  <a:pt x="6725459" y="19611"/>
                  <a:pt x="6734198" y="10872"/>
                </a:cubicBezTo>
                <a:cubicBezTo>
                  <a:pt x="6740752" y="4318"/>
                  <a:pt x="6747908" y="227"/>
                  <a:pt x="6752494" y="9"/>
                </a:cubicBezTo>
                <a:close/>
                <a:moveTo>
                  <a:pt x="6516004" y="9"/>
                </a:moveTo>
                <a:cubicBezTo>
                  <a:pt x="6517533" y="-64"/>
                  <a:pt x="6518776" y="295"/>
                  <a:pt x="6519617" y="1135"/>
                </a:cubicBezTo>
                <a:cubicBezTo>
                  <a:pt x="6522978" y="4496"/>
                  <a:pt x="6518618" y="14305"/>
                  <a:pt x="6509879" y="23044"/>
                </a:cubicBezTo>
                <a:cubicBezTo>
                  <a:pt x="6503325" y="29598"/>
                  <a:pt x="6496169" y="33689"/>
                  <a:pt x="6491583" y="33907"/>
                </a:cubicBezTo>
                <a:cubicBezTo>
                  <a:pt x="6490054" y="33979"/>
                  <a:pt x="6488811" y="33622"/>
                  <a:pt x="6487970" y="32781"/>
                </a:cubicBezTo>
                <a:cubicBezTo>
                  <a:pt x="6484609" y="29420"/>
                  <a:pt x="6488969" y="19611"/>
                  <a:pt x="6497708" y="10872"/>
                </a:cubicBezTo>
                <a:cubicBezTo>
                  <a:pt x="6504262" y="4318"/>
                  <a:pt x="6511418" y="227"/>
                  <a:pt x="6516004" y="9"/>
                </a:cubicBezTo>
                <a:close/>
                <a:moveTo>
                  <a:pt x="6279515" y="9"/>
                </a:moveTo>
                <a:cubicBezTo>
                  <a:pt x="6281044" y="-64"/>
                  <a:pt x="6282287" y="295"/>
                  <a:pt x="6283128" y="1135"/>
                </a:cubicBezTo>
                <a:cubicBezTo>
                  <a:pt x="6286489" y="4496"/>
                  <a:pt x="6282129" y="14305"/>
                  <a:pt x="6273390" y="23044"/>
                </a:cubicBezTo>
                <a:cubicBezTo>
                  <a:pt x="6266836" y="29598"/>
                  <a:pt x="6259680" y="33689"/>
                  <a:pt x="6255094" y="33907"/>
                </a:cubicBezTo>
                <a:cubicBezTo>
                  <a:pt x="6253565" y="33979"/>
                  <a:pt x="6252322" y="33622"/>
                  <a:pt x="6251481" y="32781"/>
                </a:cubicBezTo>
                <a:cubicBezTo>
                  <a:pt x="6248120" y="29420"/>
                  <a:pt x="6252480" y="19611"/>
                  <a:pt x="6261219" y="10872"/>
                </a:cubicBezTo>
                <a:cubicBezTo>
                  <a:pt x="6267773" y="4318"/>
                  <a:pt x="6274929" y="227"/>
                  <a:pt x="6279515" y="9"/>
                </a:cubicBezTo>
                <a:close/>
                <a:moveTo>
                  <a:pt x="6043025" y="9"/>
                </a:moveTo>
                <a:cubicBezTo>
                  <a:pt x="6044554" y="-64"/>
                  <a:pt x="6045797" y="295"/>
                  <a:pt x="6046638" y="1135"/>
                </a:cubicBezTo>
                <a:cubicBezTo>
                  <a:pt x="6049999" y="4496"/>
                  <a:pt x="6045639" y="14305"/>
                  <a:pt x="6036900" y="23044"/>
                </a:cubicBezTo>
                <a:cubicBezTo>
                  <a:pt x="6030346" y="29598"/>
                  <a:pt x="6023190" y="33689"/>
                  <a:pt x="6018604" y="33907"/>
                </a:cubicBezTo>
                <a:cubicBezTo>
                  <a:pt x="6017075" y="33979"/>
                  <a:pt x="6015832" y="33622"/>
                  <a:pt x="6014991" y="32781"/>
                </a:cubicBezTo>
                <a:cubicBezTo>
                  <a:pt x="6011630" y="29420"/>
                  <a:pt x="6015990" y="19611"/>
                  <a:pt x="6024729" y="10872"/>
                </a:cubicBezTo>
                <a:cubicBezTo>
                  <a:pt x="6031283" y="4318"/>
                  <a:pt x="6038439" y="227"/>
                  <a:pt x="6043025" y="9"/>
                </a:cubicBezTo>
                <a:close/>
                <a:moveTo>
                  <a:pt x="5806536" y="9"/>
                </a:moveTo>
                <a:cubicBezTo>
                  <a:pt x="5808065" y="-64"/>
                  <a:pt x="5809308" y="295"/>
                  <a:pt x="5810149" y="1135"/>
                </a:cubicBezTo>
                <a:cubicBezTo>
                  <a:pt x="5813510" y="4496"/>
                  <a:pt x="5809150" y="14305"/>
                  <a:pt x="5800411" y="23044"/>
                </a:cubicBezTo>
                <a:cubicBezTo>
                  <a:pt x="5793857" y="29598"/>
                  <a:pt x="5786701" y="33689"/>
                  <a:pt x="5782115" y="33907"/>
                </a:cubicBezTo>
                <a:cubicBezTo>
                  <a:pt x="5780586" y="33979"/>
                  <a:pt x="5779343" y="33622"/>
                  <a:pt x="5778502" y="32781"/>
                </a:cubicBezTo>
                <a:cubicBezTo>
                  <a:pt x="5775141" y="29420"/>
                  <a:pt x="5779501" y="19611"/>
                  <a:pt x="5788240" y="10872"/>
                </a:cubicBezTo>
                <a:cubicBezTo>
                  <a:pt x="5794794" y="4318"/>
                  <a:pt x="5801950" y="227"/>
                  <a:pt x="5806536" y="9"/>
                </a:cubicBezTo>
                <a:close/>
                <a:moveTo>
                  <a:pt x="5570047" y="9"/>
                </a:moveTo>
                <a:cubicBezTo>
                  <a:pt x="5571576" y="-64"/>
                  <a:pt x="5572819" y="295"/>
                  <a:pt x="5573660" y="1135"/>
                </a:cubicBezTo>
                <a:cubicBezTo>
                  <a:pt x="5577021" y="4496"/>
                  <a:pt x="5572661" y="14305"/>
                  <a:pt x="5563922" y="23044"/>
                </a:cubicBezTo>
                <a:cubicBezTo>
                  <a:pt x="5557368" y="29598"/>
                  <a:pt x="5550212" y="33689"/>
                  <a:pt x="5545626" y="33907"/>
                </a:cubicBezTo>
                <a:cubicBezTo>
                  <a:pt x="5544097" y="33979"/>
                  <a:pt x="5542854" y="33622"/>
                  <a:pt x="5542013" y="32781"/>
                </a:cubicBezTo>
                <a:cubicBezTo>
                  <a:pt x="5538652" y="29420"/>
                  <a:pt x="5543012" y="19611"/>
                  <a:pt x="5551751" y="10872"/>
                </a:cubicBezTo>
                <a:cubicBezTo>
                  <a:pt x="5558305" y="4318"/>
                  <a:pt x="5565461" y="227"/>
                  <a:pt x="5570047" y="9"/>
                </a:cubicBezTo>
                <a:close/>
                <a:moveTo>
                  <a:pt x="5333557" y="9"/>
                </a:moveTo>
                <a:cubicBezTo>
                  <a:pt x="5335086" y="-64"/>
                  <a:pt x="5336329" y="295"/>
                  <a:pt x="5337170" y="1135"/>
                </a:cubicBezTo>
                <a:cubicBezTo>
                  <a:pt x="5340531" y="4496"/>
                  <a:pt x="5336171" y="14305"/>
                  <a:pt x="5327432" y="23044"/>
                </a:cubicBezTo>
                <a:cubicBezTo>
                  <a:pt x="5320878" y="29598"/>
                  <a:pt x="5313722" y="33689"/>
                  <a:pt x="5309136" y="33907"/>
                </a:cubicBezTo>
                <a:cubicBezTo>
                  <a:pt x="5307607" y="33979"/>
                  <a:pt x="5306364" y="33622"/>
                  <a:pt x="5305523" y="32781"/>
                </a:cubicBezTo>
                <a:cubicBezTo>
                  <a:pt x="5302162" y="29420"/>
                  <a:pt x="5306522" y="19611"/>
                  <a:pt x="5315261" y="10872"/>
                </a:cubicBezTo>
                <a:cubicBezTo>
                  <a:pt x="5321815" y="4318"/>
                  <a:pt x="5328971" y="227"/>
                  <a:pt x="5333557" y="9"/>
                </a:cubicBezTo>
                <a:close/>
                <a:moveTo>
                  <a:pt x="5097068" y="9"/>
                </a:moveTo>
                <a:cubicBezTo>
                  <a:pt x="5098597" y="-64"/>
                  <a:pt x="5099840" y="295"/>
                  <a:pt x="5100681" y="1135"/>
                </a:cubicBezTo>
                <a:cubicBezTo>
                  <a:pt x="5104042" y="4496"/>
                  <a:pt x="5099682" y="14305"/>
                  <a:pt x="5090943" y="23044"/>
                </a:cubicBezTo>
                <a:cubicBezTo>
                  <a:pt x="5084389" y="29598"/>
                  <a:pt x="5077233" y="33689"/>
                  <a:pt x="5072647" y="33907"/>
                </a:cubicBezTo>
                <a:cubicBezTo>
                  <a:pt x="5071118" y="33979"/>
                  <a:pt x="5069875" y="33622"/>
                  <a:pt x="5069034" y="32781"/>
                </a:cubicBezTo>
                <a:cubicBezTo>
                  <a:pt x="5065673" y="29420"/>
                  <a:pt x="5070033" y="19611"/>
                  <a:pt x="5078772" y="10872"/>
                </a:cubicBezTo>
                <a:cubicBezTo>
                  <a:pt x="5085326" y="4318"/>
                  <a:pt x="5092482" y="227"/>
                  <a:pt x="5097068" y="9"/>
                </a:cubicBezTo>
                <a:close/>
                <a:moveTo>
                  <a:pt x="4860579" y="9"/>
                </a:moveTo>
                <a:cubicBezTo>
                  <a:pt x="4862108" y="-64"/>
                  <a:pt x="4863351" y="295"/>
                  <a:pt x="4864192" y="1135"/>
                </a:cubicBezTo>
                <a:cubicBezTo>
                  <a:pt x="4867553" y="4496"/>
                  <a:pt x="4863193" y="14305"/>
                  <a:pt x="4854454" y="23044"/>
                </a:cubicBezTo>
                <a:cubicBezTo>
                  <a:pt x="4847900" y="29598"/>
                  <a:pt x="4840744" y="33689"/>
                  <a:pt x="4836158" y="33907"/>
                </a:cubicBezTo>
                <a:cubicBezTo>
                  <a:pt x="4834629" y="33979"/>
                  <a:pt x="4833386" y="33622"/>
                  <a:pt x="4832545" y="32781"/>
                </a:cubicBezTo>
                <a:cubicBezTo>
                  <a:pt x="4829184" y="29420"/>
                  <a:pt x="4833544" y="19611"/>
                  <a:pt x="4842283" y="10872"/>
                </a:cubicBezTo>
                <a:cubicBezTo>
                  <a:pt x="4848837" y="4318"/>
                  <a:pt x="4855993" y="227"/>
                  <a:pt x="4860579" y="9"/>
                </a:cubicBezTo>
                <a:close/>
                <a:moveTo>
                  <a:pt x="4611674" y="9"/>
                </a:moveTo>
                <a:cubicBezTo>
                  <a:pt x="4613203" y="-64"/>
                  <a:pt x="4614446" y="295"/>
                  <a:pt x="4615287" y="1135"/>
                </a:cubicBezTo>
                <a:cubicBezTo>
                  <a:pt x="4618648" y="4496"/>
                  <a:pt x="4614288" y="14305"/>
                  <a:pt x="4605549" y="23044"/>
                </a:cubicBezTo>
                <a:cubicBezTo>
                  <a:pt x="4598995" y="29598"/>
                  <a:pt x="4591839" y="33689"/>
                  <a:pt x="4587253" y="33907"/>
                </a:cubicBezTo>
                <a:cubicBezTo>
                  <a:pt x="4585724" y="33979"/>
                  <a:pt x="4584481" y="33622"/>
                  <a:pt x="4583640" y="32781"/>
                </a:cubicBezTo>
                <a:cubicBezTo>
                  <a:pt x="4580279" y="29420"/>
                  <a:pt x="4584639" y="19611"/>
                  <a:pt x="4593378" y="10872"/>
                </a:cubicBezTo>
                <a:cubicBezTo>
                  <a:pt x="4599932" y="4318"/>
                  <a:pt x="4607088" y="227"/>
                  <a:pt x="4611674" y="9"/>
                </a:cubicBezTo>
                <a:close/>
                <a:moveTo>
                  <a:pt x="4375189" y="9"/>
                </a:moveTo>
                <a:cubicBezTo>
                  <a:pt x="4376718" y="-64"/>
                  <a:pt x="4377961" y="295"/>
                  <a:pt x="4378802" y="1135"/>
                </a:cubicBezTo>
                <a:cubicBezTo>
                  <a:pt x="4382163" y="4496"/>
                  <a:pt x="4377803" y="14305"/>
                  <a:pt x="4369064" y="23044"/>
                </a:cubicBezTo>
                <a:cubicBezTo>
                  <a:pt x="4362510" y="29598"/>
                  <a:pt x="4355354" y="33689"/>
                  <a:pt x="4350768" y="33907"/>
                </a:cubicBezTo>
                <a:cubicBezTo>
                  <a:pt x="4349239" y="33979"/>
                  <a:pt x="4347996" y="33622"/>
                  <a:pt x="4347155" y="32781"/>
                </a:cubicBezTo>
                <a:cubicBezTo>
                  <a:pt x="4343794" y="29420"/>
                  <a:pt x="4348154" y="19611"/>
                  <a:pt x="4356893" y="10872"/>
                </a:cubicBezTo>
                <a:cubicBezTo>
                  <a:pt x="4363447" y="4318"/>
                  <a:pt x="4370603" y="227"/>
                  <a:pt x="4375189" y="9"/>
                </a:cubicBezTo>
                <a:close/>
                <a:moveTo>
                  <a:pt x="4138700" y="9"/>
                </a:moveTo>
                <a:cubicBezTo>
                  <a:pt x="4140229" y="-64"/>
                  <a:pt x="4141472" y="295"/>
                  <a:pt x="4142313" y="1135"/>
                </a:cubicBezTo>
                <a:cubicBezTo>
                  <a:pt x="4145674" y="4496"/>
                  <a:pt x="4141314" y="14305"/>
                  <a:pt x="4132575" y="23044"/>
                </a:cubicBezTo>
                <a:cubicBezTo>
                  <a:pt x="4126021" y="29598"/>
                  <a:pt x="4118865" y="33689"/>
                  <a:pt x="4114279" y="33907"/>
                </a:cubicBezTo>
                <a:cubicBezTo>
                  <a:pt x="4112750" y="33979"/>
                  <a:pt x="4111507" y="33622"/>
                  <a:pt x="4110666" y="32781"/>
                </a:cubicBezTo>
                <a:cubicBezTo>
                  <a:pt x="4107305" y="29420"/>
                  <a:pt x="4111665" y="19611"/>
                  <a:pt x="4120404" y="10872"/>
                </a:cubicBezTo>
                <a:cubicBezTo>
                  <a:pt x="4126958" y="4318"/>
                  <a:pt x="4134114" y="227"/>
                  <a:pt x="4138700" y="9"/>
                </a:cubicBezTo>
                <a:close/>
                <a:moveTo>
                  <a:pt x="3902215" y="9"/>
                </a:moveTo>
                <a:cubicBezTo>
                  <a:pt x="3903745" y="-64"/>
                  <a:pt x="3904988" y="295"/>
                  <a:pt x="3905828" y="1135"/>
                </a:cubicBezTo>
                <a:cubicBezTo>
                  <a:pt x="3909189" y="4496"/>
                  <a:pt x="3904829" y="14305"/>
                  <a:pt x="3896091" y="23044"/>
                </a:cubicBezTo>
                <a:cubicBezTo>
                  <a:pt x="3889537" y="29598"/>
                  <a:pt x="3882380" y="33689"/>
                  <a:pt x="3877794" y="33907"/>
                </a:cubicBezTo>
                <a:cubicBezTo>
                  <a:pt x="3876265" y="33979"/>
                  <a:pt x="3875022" y="33622"/>
                  <a:pt x="3874182" y="32781"/>
                </a:cubicBezTo>
                <a:cubicBezTo>
                  <a:pt x="3870820" y="29420"/>
                  <a:pt x="3875180" y="19611"/>
                  <a:pt x="3883919" y="10872"/>
                </a:cubicBezTo>
                <a:cubicBezTo>
                  <a:pt x="3890473" y="4318"/>
                  <a:pt x="3897629" y="227"/>
                  <a:pt x="3902215" y="9"/>
                </a:cubicBezTo>
                <a:close/>
                <a:moveTo>
                  <a:pt x="3665726" y="9"/>
                </a:moveTo>
                <a:cubicBezTo>
                  <a:pt x="3667255" y="-64"/>
                  <a:pt x="3668498" y="295"/>
                  <a:pt x="3669338" y="1135"/>
                </a:cubicBezTo>
                <a:cubicBezTo>
                  <a:pt x="3672699" y="4496"/>
                  <a:pt x="3668340" y="14305"/>
                  <a:pt x="3659601" y="23044"/>
                </a:cubicBezTo>
                <a:cubicBezTo>
                  <a:pt x="3653047" y="29598"/>
                  <a:pt x="3645891" y="33689"/>
                  <a:pt x="3641304" y="33907"/>
                </a:cubicBezTo>
                <a:cubicBezTo>
                  <a:pt x="3639776" y="33979"/>
                  <a:pt x="3638532" y="33622"/>
                  <a:pt x="3637692" y="32781"/>
                </a:cubicBezTo>
                <a:cubicBezTo>
                  <a:pt x="3634331" y="29420"/>
                  <a:pt x="3638690" y="19611"/>
                  <a:pt x="3647429" y="10872"/>
                </a:cubicBezTo>
                <a:cubicBezTo>
                  <a:pt x="3653983" y="4318"/>
                  <a:pt x="3661140" y="227"/>
                  <a:pt x="3665726" y="9"/>
                </a:cubicBezTo>
                <a:close/>
                <a:moveTo>
                  <a:pt x="3429237" y="9"/>
                </a:moveTo>
                <a:cubicBezTo>
                  <a:pt x="3430766" y="-64"/>
                  <a:pt x="3432009" y="295"/>
                  <a:pt x="3432850" y="1135"/>
                </a:cubicBezTo>
                <a:cubicBezTo>
                  <a:pt x="3436211" y="4496"/>
                  <a:pt x="3431851" y="14305"/>
                  <a:pt x="3423112" y="23044"/>
                </a:cubicBezTo>
                <a:cubicBezTo>
                  <a:pt x="3416558" y="29598"/>
                  <a:pt x="3409402" y="33689"/>
                  <a:pt x="3404816" y="33907"/>
                </a:cubicBezTo>
                <a:cubicBezTo>
                  <a:pt x="3403287" y="33979"/>
                  <a:pt x="3402044" y="33622"/>
                  <a:pt x="3401203" y="32781"/>
                </a:cubicBezTo>
                <a:cubicBezTo>
                  <a:pt x="3397842" y="29420"/>
                  <a:pt x="3402202" y="19611"/>
                  <a:pt x="3410940" y="10872"/>
                </a:cubicBezTo>
                <a:cubicBezTo>
                  <a:pt x="3417495" y="4318"/>
                  <a:pt x="3424651" y="227"/>
                  <a:pt x="3429237" y="9"/>
                </a:cubicBezTo>
                <a:close/>
                <a:moveTo>
                  <a:pt x="3192748" y="9"/>
                </a:moveTo>
                <a:cubicBezTo>
                  <a:pt x="3194278" y="-64"/>
                  <a:pt x="3195520" y="295"/>
                  <a:pt x="3196360" y="1135"/>
                </a:cubicBezTo>
                <a:cubicBezTo>
                  <a:pt x="3199720" y="4496"/>
                  <a:pt x="3195361" y="14305"/>
                  <a:pt x="3186623" y="23044"/>
                </a:cubicBezTo>
                <a:cubicBezTo>
                  <a:pt x="3180069" y="29598"/>
                  <a:pt x="3172914" y="33689"/>
                  <a:pt x="3168326" y="33907"/>
                </a:cubicBezTo>
                <a:cubicBezTo>
                  <a:pt x="3166797" y="33979"/>
                  <a:pt x="3165554" y="33622"/>
                  <a:pt x="3164714" y="32781"/>
                </a:cubicBezTo>
                <a:cubicBezTo>
                  <a:pt x="3161354" y="29420"/>
                  <a:pt x="3165713" y="19611"/>
                  <a:pt x="3174451" y="10872"/>
                </a:cubicBezTo>
                <a:cubicBezTo>
                  <a:pt x="3181006" y="4318"/>
                  <a:pt x="3188162" y="227"/>
                  <a:pt x="3192748" y="9"/>
                </a:cubicBezTo>
                <a:close/>
                <a:moveTo>
                  <a:pt x="2956258" y="9"/>
                </a:moveTo>
                <a:cubicBezTo>
                  <a:pt x="2957786" y="-64"/>
                  <a:pt x="2959030" y="295"/>
                  <a:pt x="2959871" y="1135"/>
                </a:cubicBezTo>
                <a:cubicBezTo>
                  <a:pt x="2963231" y="4496"/>
                  <a:pt x="2958872" y="14305"/>
                  <a:pt x="2950133" y="23044"/>
                </a:cubicBezTo>
                <a:cubicBezTo>
                  <a:pt x="2943580" y="29598"/>
                  <a:pt x="2936423" y="33689"/>
                  <a:pt x="2931836" y="33907"/>
                </a:cubicBezTo>
                <a:cubicBezTo>
                  <a:pt x="2930308" y="33979"/>
                  <a:pt x="2929064" y="33622"/>
                  <a:pt x="2928225" y="32781"/>
                </a:cubicBezTo>
                <a:cubicBezTo>
                  <a:pt x="2924863" y="29420"/>
                  <a:pt x="2929222" y="19611"/>
                  <a:pt x="2937961" y="10872"/>
                </a:cubicBezTo>
                <a:cubicBezTo>
                  <a:pt x="2944516" y="4318"/>
                  <a:pt x="2951671" y="227"/>
                  <a:pt x="2956258" y="9"/>
                </a:cubicBezTo>
                <a:close/>
                <a:moveTo>
                  <a:pt x="2719770" y="9"/>
                </a:moveTo>
                <a:cubicBezTo>
                  <a:pt x="2721298" y="-64"/>
                  <a:pt x="2722542" y="295"/>
                  <a:pt x="2723382" y="1135"/>
                </a:cubicBezTo>
                <a:cubicBezTo>
                  <a:pt x="2726742" y="4496"/>
                  <a:pt x="2722383" y="14305"/>
                  <a:pt x="2713644" y="23044"/>
                </a:cubicBezTo>
                <a:cubicBezTo>
                  <a:pt x="2707090" y="29598"/>
                  <a:pt x="2699934" y="33689"/>
                  <a:pt x="2695347" y="33907"/>
                </a:cubicBezTo>
                <a:cubicBezTo>
                  <a:pt x="2693819" y="33979"/>
                  <a:pt x="2692576" y="33622"/>
                  <a:pt x="2691735" y="32781"/>
                </a:cubicBezTo>
                <a:cubicBezTo>
                  <a:pt x="2688374" y="29420"/>
                  <a:pt x="2692734" y="19611"/>
                  <a:pt x="2701473" y="10872"/>
                </a:cubicBezTo>
                <a:cubicBezTo>
                  <a:pt x="2708026" y="4318"/>
                  <a:pt x="2715184" y="227"/>
                  <a:pt x="2719770" y="9"/>
                </a:cubicBezTo>
                <a:close/>
                <a:moveTo>
                  <a:pt x="2483280" y="9"/>
                </a:moveTo>
                <a:cubicBezTo>
                  <a:pt x="2484809" y="-64"/>
                  <a:pt x="2486052" y="295"/>
                  <a:pt x="2486892" y="1135"/>
                </a:cubicBezTo>
                <a:cubicBezTo>
                  <a:pt x="2490253" y="4496"/>
                  <a:pt x="2485894" y="14305"/>
                  <a:pt x="2477155" y="23044"/>
                </a:cubicBezTo>
                <a:cubicBezTo>
                  <a:pt x="2470601" y="29598"/>
                  <a:pt x="2463445" y="33689"/>
                  <a:pt x="2458858" y="33907"/>
                </a:cubicBezTo>
                <a:cubicBezTo>
                  <a:pt x="2457330" y="33979"/>
                  <a:pt x="2456086" y="33622"/>
                  <a:pt x="2455246" y="32781"/>
                </a:cubicBezTo>
                <a:cubicBezTo>
                  <a:pt x="2451885" y="29420"/>
                  <a:pt x="2456244" y="19611"/>
                  <a:pt x="2464983" y="10872"/>
                </a:cubicBezTo>
                <a:cubicBezTo>
                  <a:pt x="2471537" y="4318"/>
                  <a:pt x="2478694" y="227"/>
                  <a:pt x="2483280" y="9"/>
                </a:cubicBezTo>
                <a:close/>
                <a:moveTo>
                  <a:pt x="2246793" y="9"/>
                </a:moveTo>
                <a:cubicBezTo>
                  <a:pt x="2248321" y="-64"/>
                  <a:pt x="2249565" y="295"/>
                  <a:pt x="2250405" y="1135"/>
                </a:cubicBezTo>
                <a:cubicBezTo>
                  <a:pt x="2253766" y="4496"/>
                  <a:pt x="2249407" y="14305"/>
                  <a:pt x="2240668" y="23044"/>
                </a:cubicBezTo>
                <a:cubicBezTo>
                  <a:pt x="2234113" y="29598"/>
                  <a:pt x="2226958" y="33689"/>
                  <a:pt x="2222371" y="33907"/>
                </a:cubicBezTo>
                <a:cubicBezTo>
                  <a:pt x="2220843" y="33979"/>
                  <a:pt x="2219599" y="33622"/>
                  <a:pt x="2218758" y="32781"/>
                </a:cubicBezTo>
                <a:cubicBezTo>
                  <a:pt x="2215398" y="29420"/>
                  <a:pt x="2219757" y="19611"/>
                  <a:pt x="2228496" y="10872"/>
                </a:cubicBezTo>
                <a:cubicBezTo>
                  <a:pt x="2235050" y="4318"/>
                  <a:pt x="2242207" y="227"/>
                  <a:pt x="2246793" y="9"/>
                </a:cubicBezTo>
                <a:close/>
                <a:moveTo>
                  <a:pt x="2010303" y="9"/>
                </a:moveTo>
                <a:cubicBezTo>
                  <a:pt x="2011833" y="-64"/>
                  <a:pt x="2013076" y="295"/>
                  <a:pt x="2013916" y="1135"/>
                </a:cubicBezTo>
                <a:cubicBezTo>
                  <a:pt x="2017277" y="4496"/>
                  <a:pt x="2012918" y="14305"/>
                  <a:pt x="2004179" y="23044"/>
                </a:cubicBezTo>
                <a:cubicBezTo>
                  <a:pt x="1997624" y="29598"/>
                  <a:pt x="1990469" y="33689"/>
                  <a:pt x="1985882" y="33907"/>
                </a:cubicBezTo>
                <a:cubicBezTo>
                  <a:pt x="1984353" y="33979"/>
                  <a:pt x="1983110" y="33622"/>
                  <a:pt x="1982270" y="32781"/>
                </a:cubicBezTo>
                <a:cubicBezTo>
                  <a:pt x="1978909" y="29420"/>
                  <a:pt x="1983268" y="19611"/>
                  <a:pt x="1992007" y="10872"/>
                </a:cubicBezTo>
                <a:cubicBezTo>
                  <a:pt x="1998561" y="4318"/>
                  <a:pt x="2005718" y="227"/>
                  <a:pt x="2010303" y="9"/>
                </a:cubicBezTo>
                <a:close/>
                <a:moveTo>
                  <a:pt x="1773813" y="9"/>
                </a:moveTo>
                <a:cubicBezTo>
                  <a:pt x="1775342" y="-64"/>
                  <a:pt x="1776586" y="295"/>
                  <a:pt x="1777427" y="1135"/>
                </a:cubicBezTo>
                <a:cubicBezTo>
                  <a:pt x="1780788" y="4496"/>
                  <a:pt x="1776427" y="14305"/>
                  <a:pt x="1767689" y="23044"/>
                </a:cubicBezTo>
                <a:cubicBezTo>
                  <a:pt x="1761134" y="29598"/>
                  <a:pt x="1753979" y="33689"/>
                  <a:pt x="1749392" y="33907"/>
                </a:cubicBezTo>
                <a:cubicBezTo>
                  <a:pt x="1747863" y="33979"/>
                  <a:pt x="1746620" y="33622"/>
                  <a:pt x="1745779" y="32781"/>
                </a:cubicBezTo>
                <a:cubicBezTo>
                  <a:pt x="1742418" y="29420"/>
                  <a:pt x="1746778" y="19611"/>
                  <a:pt x="1755517" y="10872"/>
                </a:cubicBezTo>
                <a:cubicBezTo>
                  <a:pt x="1762072" y="4318"/>
                  <a:pt x="1769227" y="227"/>
                  <a:pt x="1773813" y="9"/>
                </a:cubicBezTo>
                <a:close/>
                <a:moveTo>
                  <a:pt x="1537325" y="9"/>
                </a:moveTo>
                <a:cubicBezTo>
                  <a:pt x="1538855" y="-64"/>
                  <a:pt x="1540097" y="295"/>
                  <a:pt x="1540938" y="1135"/>
                </a:cubicBezTo>
                <a:cubicBezTo>
                  <a:pt x="1544299" y="4496"/>
                  <a:pt x="1539939" y="14305"/>
                  <a:pt x="1531200" y="23044"/>
                </a:cubicBezTo>
                <a:cubicBezTo>
                  <a:pt x="1524646" y="29598"/>
                  <a:pt x="1517490" y="33689"/>
                  <a:pt x="1512904" y="33907"/>
                </a:cubicBezTo>
                <a:cubicBezTo>
                  <a:pt x="1511374" y="33979"/>
                  <a:pt x="1510131" y="33622"/>
                  <a:pt x="1509291" y="32781"/>
                </a:cubicBezTo>
                <a:cubicBezTo>
                  <a:pt x="1505930" y="29420"/>
                  <a:pt x="1510290" y="19611"/>
                  <a:pt x="1519028" y="10872"/>
                </a:cubicBezTo>
                <a:cubicBezTo>
                  <a:pt x="1525583" y="4318"/>
                  <a:pt x="1532739" y="227"/>
                  <a:pt x="1537325" y="9"/>
                </a:cubicBezTo>
                <a:close/>
                <a:moveTo>
                  <a:pt x="1300834" y="9"/>
                </a:moveTo>
                <a:cubicBezTo>
                  <a:pt x="1302363" y="-64"/>
                  <a:pt x="1303607" y="295"/>
                  <a:pt x="1304446" y="1135"/>
                </a:cubicBezTo>
                <a:cubicBezTo>
                  <a:pt x="1307807" y="4496"/>
                  <a:pt x="1303448" y="14305"/>
                  <a:pt x="1294709" y="23044"/>
                </a:cubicBezTo>
                <a:cubicBezTo>
                  <a:pt x="1288155" y="29598"/>
                  <a:pt x="1280999" y="33689"/>
                  <a:pt x="1276412" y="33907"/>
                </a:cubicBezTo>
                <a:cubicBezTo>
                  <a:pt x="1274884" y="33979"/>
                  <a:pt x="1273641" y="33622"/>
                  <a:pt x="1272800" y="32781"/>
                </a:cubicBezTo>
                <a:cubicBezTo>
                  <a:pt x="1269439" y="29420"/>
                  <a:pt x="1273798" y="19611"/>
                  <a:pt x="1282538" y="10872"/>
                </a:cubicBezTo>
                <a:cubicBezTo>
                  <a:pt x="1289092" y="4318"/>
                  <a:pt x="1296248" y="227"/>
                  <a:pt x="1300834" y="9"/>
                </a:cubicBezTo>
                <a:close/>
                <a:moveTo>
                  <a:pt x="1064344" y="9"/>
                </a:moveTo>
                <a:cubicBezTo>
                  <a:pt x="1065873" y="-64"/>
                  <a:pt x="1067116" y="295"/>
                  <a:pt x="1067956" y="1135"/>
                </a:cubicBezTo>
                <a:cubicBezTo>
                  <a:pt x="1071317" y="4496"/>
                  <a:pt x="1066958" y="14305"/>
                  <a:pt x="1058218" y="23044"/>
                </a:cubicBezTo>
                <a:cubicBezTo>
                  <a:pt x="1051665" y="29598"/>
                  <a:pt x="1044509" y="33689"/>
                  <a:pt x="1039922" y="33907"/>
                </a:cubicBezTo>
                <a:cubicBezTo>
                  <a:pt x="1038393" y="33979"/>
                  <a:pt x="1037149" y="33622"/>
                  <a:pt x="1036310" y="32781"/>
                </a:cubicBezTo>
                <a:cubicBezTo>
                  <a:pt x="1032949" y="29420"/>
                  <a:pt x="1037308" y="19611"/>
                  <a:pt x="1046047" y="10872"/>
                </a:cubicBezTo>
                <a:cubicBezTo>
                  <a:pt x="1052601" y="4318"/>
                  <a:pt x="1059758" y="227"/>
                  <a:pt x="1064344" y="9"/>
                </a:cubicBezTo>
                <a:close/>
                <a:moveTo>
                  <a:pt x="827855" y="9"/>
                </a:moveTo>
                <a:cubicBezTo>
                  <a:pt x="829384" y="-64"/>
                  <a:pt x="830627" y="295"/>
                  <a:pt x="831467" y="1135"/>
                </a:cubicBezTo>
                <a:cubicBezTo>
                  <a:pt x="834829" y="4496"/>
                  <a:pt x="830469" y="14305"/>
                  <a:pt x="821730" y="23044"/>
                </a:cubicBezTo>
                <a:cubicBezTo>
                  <a:pt x="815176" y="29598"/>
                  <a:pt x="808020" y="33689"/>
                  <a:pt x="803433" y="33907"/>
                </a:cubicBezTo>
                <a:cubicBezTo>
                  <a:pt x="801905" y="33979"/>
                  <a:pt x="800661" y="33622"/>
                  <a:pt x="799821" y="32781"/>
                </a:cubicBezTo>
                <a:cubicBezTo>
                  <a:pt x="796460" y="29420"/>
                  <a:pt x="800819" y="19611"/>
                  <a:pt x="809558" y="10872"/>
                </a:cubicBezTo>
                <a:cubicBezTo>
                  <a:pt x="816113" y="4318"/>
                  <a:pt x="823269" y="227"/>
                  <a:pt x="827855" y="9"/>
                </a:cubicBezTo>
                <a:close/>
                <a:moveTo>
                  <a:pt x="591365" y="9"/>
                </a:moveTo>
                <a:cubicBezTo>
                  <a:pt x="592894" y="-64"/>
                  <a:pt x="594137" y="295"/>
                  <a:pt x="594978" y="1135"/>
                </a:cubicBezTo>
                <a:cubicBezTo>
                  <a:pt x="598339" y="4496"/>
                  <a:pt x="593979" y="14305"/>
                  <a:pt x="585240" y="23044"/>
                </a:cubicBezTo>
                <a:cubicBezTo>
                  <a:pt x="578686" y="29598"/>
                  <a:pt x="571530" y="33689"/>
                  <a:pt x="566944" y="33907"/>
                </a:cubicBezTo>
                <a:cubicBezTo>
                  <a:pt x="565415" y="33979"/>
                  <a:pt x="564171" y="33622"/>
                  <a:pt x="563331" y="32781"/>
                </a:cubicBezTo>
                <a:cubicBezTo>
                  <a:pt x="559970" y="29420"/>
                  <a:pt x="564330" y="19611"/>
                  <a:pt x="573069" y="10872"/>
                </a:cubicBezTo>
                <a:cubicBezTo>
                  <a:pt x="579623" y="4318"/>
                  <a:pt x="586779" y="227"/>
                  <a:pt x="591365" y="9"/>
                </a:cubicBezTo>
                <a:close/>
                <a:moveTo>
                  <a:pt x="354876" y="9"/>
                </a:moveTo>
                <a:cubicBezTo>
                  <a:pt x="356404" y="-64"/>
                  <a:pt x="357648" y="295"/>
                  <a:pt x="358488" y="1135"/>
                </a:cubicBezTo>
                <a:cubicBezTo>
                  <a:pt x="361849" y="4496"/>
                  <a:pt x="357489" y="14305"/>
                  <a:pt x="348750" y="23044"/>
                </a:cubicBezTo>
                <a:cubicBezTo>
                  <a:pt x="342197" y="29598"/>
                  <a:pt x="335040" y="33689"/>
                  <a:pt x="330454" y="33907"/>
                </a:cubicBezTo>
                <a:cubicBezTo>
                  <a:pt x="328925" y="33979"/>
                  <a:pt x="327682" y="33622"/>
                  <a:pt x="326842" y="32781"/>
                </a:cubicBezTo>
                <a:cubicBezTo>
                  <a:pt x="323480" y="29420"/>
                  <a:pt x="327840" y="19611"/>
                  <a:pt x="336579" y="10872"/>
                </a:cubicBezTo>
                <a:cubicBezTo>
                  <a:pt x="343133" y="4318"/>
                  <a:pt x="350289" y="227"/>
                  <a:pt x="354876" y="9"/>
                </a:cubicBezTo>
                <a:close/>
                <a:moveTo>
                  <a:pt x="118388" y="9"/>
                </a:moveTo>
                <a:cubicBezTo>
                  <a:pt x="119917" y="-64"/>
                  <a:pt x="121160" y="295"/>
                  <a:pt x="122000" y="1135"/>
                </a:cubicBezTo>
                <a:cubicBezTo>
                  <a:pt x="125361" y="4496"/>
                  <a:pt x="121002" y="14305"/>
                  <a:pt x="112263" y="23044"/>
                </a:cubicBezTo>
                <a:cubicBezTo>
                  <a:pt x="105709" y="29598"/>
                  <a:pt x="98553" y="33689"/>
                  <a:pt x="93966" y="33907"/>
                </a:cubicBezTo>
                <a:cubicBezTo>
                  <a:pt x="92437" y="33979"/>
                  <a:pt x="91194" y="33622"/>
                  <a:pt x="90354" y="32781"/>
                </a:cubicBezTo>
                <a:cubicBezTo>
                  <a:pt x="86993" y="29420"/>
                  <a:pt x="91352" y="19611"/>
                  <a:pt x="100091" y="10872"/>
                </a:cubicBezTo>
                <a:cubicBezTo>
                  <a:pt x="106645" y="4318"/>
                  <a:pt x="113801" y="227"/>
                  <a:pt x="118388" y="9"/>
                </a:cubicBezTo>
                <a:close/>
              </a:path>
            </a:pathLst>
          </a:custGeom>
          <a:solidFill>
            <a:srgbClr val="FF99CC"/>
          </a:solidFill>
          <a:ln w="381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2EE62A03-7E05-983E-C976-06F507AFEE19}"/>
              </a:ext>
            </a:extLst>
          </p:cNvPr>
          <p:cNvSpPr/>
          <p:nvPr/>
        </p:nvSpPr>
        <p:spPr bwMode="auto">
          <a:xfrm>
            <a:off x="246272" y="5486252"/>
            <a:ext cx="9415050" cy="179565"/>
          </a:xfrm>
          <a:custGeom>
            <a:avLst/>
            <a:gdLst>
              <a:gd name="connsiteX0" fmla="*/ 9328091 w 9415050"/>
              <a:gd name="connsiteY0" fmla="*/ 124161 h 179565"/>
              <a:gd name="connsiteX1" fmla="*/ 9333760 w 9415050"/>
              <a:gd name="connsiteY1" fmla="*/ 125927 h 179565"/>
              <a:gd name="connsiteX2" fmla="*/ 9318479 w 9415050"/>
              <a:gd name="connsiteY2" fmla="*/ 160307 h 179565"/>
              <a:gd name="connsiteX3" fmla="*/ 9286529 w 9415050"/>
              <a:gd name="connsiteY3" fmla="*/ 177007 h 179565"/>
              <a:gd name="connsiteX4" fmla="*/ 9284099 w 9415050"/>
              <a:gd name="connsiteY4" fmla="*/ 175587 h 179565"/>
              <a:gd name="connsiteX5" fmla="*/ 9299380 w 9415050"/>
              <a:gd name="connsiteY5" fmla="*/ 141207 h 179565"/>
              <a:gd name="connsiteX6" fmla="*/ 9328091 w 9415050"/>
              <a:gd name="connsiteY6" fmla="*/ 124161 h 179565"/>
              <a:gd name="connsiteX7" fmla="*/ 9091607 w 9415050"/>
              <a:gd name="connsiteY7" fmla="*/ 124161 h 179565"/>
              <a:gd name="connsiteX8" fmla="*/ 9097276 w 9415050"/>
              <a:gd name="connsiteY8" fmla="*/ 125927 h 179565"/>
              <a:gd name="connsiteX9" fmla="*/ 9081995 w 9415050"/>
              <a:gd name="connsiteY9" fmla="*/ 160307 h 179565"/>
              <a:gd name="connsiteX10" fmla="*/ 9050045 w 9415050"/>
              <a:gd name="connsiteY10" fmla="*/ 177007 h 179565"/>
              <a:gd name="connsiteX11" fmla="*/ 9047615 w 9415050"/>
              <a:gd name="connsiteY11" fmla="*/ 175587 h 179565"/>
              <a:gd name="connsiteX12" fmla="*/ 9062896 w 9415050"/>
              <a:gd name="connsiteY12" fmla="*/ 141207 h 179565"/>
              <a:gd name="connsiteX13" fmla="*/ 9091607 w 9415050"/>
              <a:gd name="connsiteY13" fmla="*/ 124161 h 179565"/>
              <a:gd name="connsiteX14" fmla="*/ 8855117 w 9415050"/>
              <a:gd name="connsiteY14" fmla="*/ 124161 h 179565"/>
              <a:gd name="connsiteX15" fmla="*/ 8860786 w 9415050"/>
              <a:gd name="connsiteY15" fmla="*/ 125927 h 179565"/>
              <a:gd name="connsiteX16" fmla="*/ 8845505 w 9415050"/>
              <a:gd name="connsiteY16" fmla="*/ 160307 h 179565"/>
              <a:gd name="connsiteX17" fmla="*/ 8813555 w 9415050"/>
              <a:gd name="connsiteY17" fmla="*/ 177007 h 179565"/>
              <a:gd name="connsiteX18" fmla="*/ 8811125 w 9415050"/>
              <a:gd name="connsiteY18" fmla="*/ 175587 h 179565"/>
              <a:gd name="connsiteX19" fmla="*/ 8826406 w 9415050"/>
              <a:gd name="connsiteY19" fmla="*/ 141207 h 179565"/>
              <a:gd name="connsiteX20" fmla="*/ 8855117 w 9415050"/>
              <a:gd name="connsiteY20" fmla="*/ 124161 h 179565"/>
              <a:gd name="connsiteX21" fmla="*/ 8618628 w 9415050"/>
              <a:gd name="connsiteY21" fmla="*/ 124161 h 179565"/>
              <a:gd name="connsiteX22" fmla="*/ 8624297 w 9415050"/>
              <a:gd name="connsiteY22" fmla="*/ 125927 h 179565"/>
              <a:gd name="connsiteX23" fmla="*/ 8609016 w 9415050"/>
              <a:gd name="connsiteY23" fmla="*/ 160307 h 179565"/>
              <a:gd name="connsiteX24" fmla="*/ 8577066 w 9415050"/>
              <a:gd name="connsiteY24" fmla="*/ 177007 h 179565"/>
              <a:gd name="connsiteX25" fmla="*/ 8574636 w 9415050"/>
              <a:gd name="connsiteY25" fmla="*/ 175587 h 179565"/>
              <a:gd name="connsiteX26" fmla="*/ 8589917 w 9415050"/>
              <a:gd name="connsiteY26" fmla="*/ 141207 h 179565"/>
              <a:gd name="connsiteX27" fmla="*/ 8618628 w 9415050"/>
              <a:gd name="connsiteY27" fmla="*/ 124161 h 179565"/>
              <a:gd name="connsiteX28" fmla="*/ 8382139 w 9415050"/>
              <a:gd name="connsiteY28" fmla="*/ 124161 h 179565"/>
              <a:gd name="connsiteX29" fmla="*/ 8387808 w 9415050"/>
              <a:gd name="connsiteY29" fmla="*/ 125927 h 179565"/>
              <a:gd name="connsiteX30" fmla="*/ 8372527 w 9415050"/>
              <a:gd name="connsiteY30" fmla="*/ 160307 h 179565"/>
              <a:gd name="connsiteX31" fmla="*/ 8340577 w 9415050"/>
              <a:gd name="connsiteY31" fmla="*/ 177007 h 179565"/>
              <a:gd name="connsiteX32" fmla="*/ 8338147 w 9415050"/>
              <a:gd name="connsiteY32" fmla="*/ 175587 h 179565"/>
              <a:gd name="connsiteX33" fmla="*/ 8353428 w 9415050"/>
              <a:gd name="connsiteY33" fmla="*/ 141207 h 179565"/>
              <a:gd name="connsiteX34" fmla="*/ 8382139 w 9415050"/>
              <a:gd name="connsiteY34" fmla="*/ 124161 h 179565"/>
              <a:gd name="connsiteX35" fmla="*/ 8145649 w 9415050"/>
              <a:gd name="connsiteY35" fmla="*/ 124161 h 179565"/>
              <a:gd name="connsiteX36" fmla="*/ 8151318 w 9415050"/>
              <a:gd name="connsiteY36" fmla="*/ 125927 h 179565"/>
              <a:gd name="connsiteX37" fmla="*/ 8136037 w 9415050"/>
              <a:gd name="connsiteY37" fmla="*/ 160307 h 179565"/>
              <a:gd name="connsiteX38" fmla="*/ 8104086 w 9415050"/>
              <a:gd name="connsiteY38" fmla="*/ 177007 h 179565"/>
              <a:gd name="connsiteX39" fmla="*/ 8101657 w 9415050"/>
              <a:gd name="connsiteY39" fmla="*/ 175587 h 179565"/>
              <a:gd name="connsiteX40" fmla="*/ 8116937 w 9415050"/>
              <a:gd name="connsiteY40" fmla="*/ 141207 h 179565"/>
              <a:gd name="connsiteX41" fmla="*/ 8145649 w 9415050"/>
              <a:gd name="connsiteY41" fmla="*/ 124161 h 179565"/>
              <a:gd name="connsiteX42" fmla="*/ 7909160 w 9415050"/>
              <a:gd name="connsiteY42" fmla="*/ 124161 h 179565"/>
              <a:gd name="connsiteX43" fmla="*/ 7914828 w 9415050"/>
              <a:gd name="connsiteY43" fmla="*/ 125927 h 179565"/>
              <a:gd name="connsiteX44" fmla="*/ 7899548 w 9415050"/>
              <a:gd name="connsiteY44" fmla="*/ 160307 h 179565"/>
              <a:gd name="connsiteX45" fmla="*/ 7867597 w 9415050"/>
              <a:gd name="connsiteY45" fmla="*/ 177007 h 179565"/>
              <a:gd name="connsiteX46" fmla="*/ 7865168 w 9415050"/>
              <a:gd name="connsiteY46" fmla="*/ 175587 h 179565"/>
              <a:gd name="connsiteX47" fmla="*/ 7880448 w 9415050"/>
              <a:gd name="connsiteY47" fmla="*/ 141207 h 179565"/>
              <a:gd name="connsiteX48" fmla="*/ 7909160 w 9415050"/>
              <a:gd name="connsiteY48" fmla="*/ 124161 h 179565"/>
              <a:gd name="connsiteX49" fmla="*/ 7672671 w 9415050"/>
              <a:gd name="connsiteY49" fmla="*/ 124161 h 179565"/>
              <a:gd name="connsiteX50" fmla="*/ 7678339 w 9415050"/>
              <a:gd name="connsiteY50" fmla="*/ 125927 h 179565"/>
              <a:gd name="connsiteX51" fmla="*/ 7663059 w 9415050"/>
              <a:gd name="connsiteY51" fmla="*/ 160307 h 179565"/>
              <a:gd name="connsiteX52" fmla="*/ 7631108 w 9415050"/>
              <a:gd name="connsiteY52" fmla="*/ 177007 h 179565"/>
              <a:gd name="connsiteX53" fmla="*/ 7628679 w 9415050"/>
              <a:gd name="connsiteY53" fmla="*/ 175587 h 179565"/>
              <a:gd name="connsiteX54" fmla="*/ 7643959 w 9415050"/>
              <a:gd name="connsiteY54" fmla="*/ 141207 h 179565"/>
              <a:gd name="connsiteX55" fmla="*/ 7672671 w 9415050"/>
              <a:gd name="connsiteY55" fmla="*/ 124161 h 179565"/>
              <a:gd name="connsiteX56" fmla="*/ 7436181 w 9415050"/>
              <a:gd name="connsiteY56" fmla="*/ 124161 h 179565"/>
              <a:gd name="connsiteX57" fmla="*/ 7441849 w 9415050"/>
              <a:gd name="connsiteY57" fmla="*/ 125927 h 179565"/>
              <a:gd name="connsiteX58" fmla="*/ 7426569 w 9415050"/>
              <a:gd name="connsiteY58" fmla="*/ 160307 h 179565"/>
              <a:gd name="connsiteX59" fmla="*/ 7394618 w 9415050"/>
              <a:gd name="connsiteY59" fmla="*/ 177007 h 179565"/>
              <a:gd name="connsiteX60" fmla="*/ 7392189 w 9415050"/>
              <a:gd name="connsiteY60" fmla="*/ 175587 h 179565"/>
              <a:gd name="connsiteX61" fmla="*/ 7407469 w 9415050"/>
              <a:gd name="connsiteY61" fmla="*/ 141207 h 179565"/>
              <a:gd name="connsiteX62" fmla="*/ 7436181 w 9415050"/>
              <a:gd name="connsiteY62" fmla="*/ 124161 h 179565"/>
              <a:gd name="connsiteX63" fmla="*/ 7199692 w 9415050"/>
              <a:gd name="connsiteY63" fmla="*/ 124161 h 179565"/>
              <a:gd name="connsiteX64" fmla="*/ 7205360 w 9415050"/>
              <a:gd name="connsiteY64" fmla="*/ 125927 h 179565"/>
              <a:gd name="connsiteX65" fmla="*/ 7190080 w 9415050"/>
              <a:gd name="connsiteY65" fmla="*/ 160307 h 179565"/>
              <a:gd name="connsiteX66" fmla="*/ 7158129 w 9415050"/>
              <a:gd name="connsiteY66" fmla="*/ 177007 h 179565"/>
              <a:gd name="connsiteX67" fmla="*/ 7155700 w 9415050"/>
              <a:gd name="connsiteY67" fmla="*/ 175587 h 179565"/>
              <a:gd name="connsiteX68" fmla="*/ 7170980 w 9415050"/>
              <a:gd name="connsiteY68" fmla="*/ 141207 h 179565"/>
              <a:gd name="connsiteX69" fmla="*/ 7199692 w 9415050"/>
              <a:gd name="connsiteY69" fmla="*/ 124161 h 179565"/>
              <a:gd name="connsiteX70" fmla="*/ 6963202 w 9415050"/>
              <a:gd name="connsiteY70" fmla="*/ 124161 h 179565"/>
              <a:gd name="connsiteX71" fmla="*/ 6968870 w 9415050"/>
              <a:gd name="connsiteY71" fmla="*/ 125927 h 179565"/>
              <a:gd name="connsiteX72" fmla="*/ 6953590 w 9415050"/>
              <a:gd name="connsiteY72" fmla="*/ 160307 h 179565"/>
              <a:gd name="connsiteX73" fmla="*/ 6921639 w 9415050"/>
              <a:gd name="connsiteY73" fmla="*/ 177007 h 179565"/>
              <a:gd name="connsiteX74" fmla="*/ 6919210 w 9415050"/>
              <a:gd name="connsiteY74" fmla="*/ 175587 h 179565"/>
              <a:gd name="connsiteX75" fmla="*/ 6934490 w 9415050"/>
              <a:gd name="connsiteY75" fmla="*/ 141207 h 179565"/>
              <a:gd name="connsiteX76" fmla="*/ 6963202 w 9415050"/>
              <a:gd name="connsiteY76" fmla="*/ 124161 h 179565"/>
              <a:gd name="connsiteX77" fmla="*/ 6726714 w 9415050"/>
              <a:gd name="connsiteY77" fmla="*/ 124161 h 179565"/>
              <a:gd name="connsiteX78" fmla="*/ 6732382 w 9415050"/>
              <a:gd name="connsiteY78" fmla="*/ 125927 h 179565"/>
              <a:gd name="connsiteX79" fmla="*/ 6717102 w 9415050"/>
              <a:gd name="connsiteY79" fmla="*/ 160307 h 179565"/>
              <a:gd name="connsiteX80" fmla="*/ 6685151 w 9415050"/>
              <a:gd name="connsiteY80" fmla="*/ 177007 h 179565"/>
              <a:gd name="connsiteX81" fmla="*/ 6682722 w 9415050"/>
              <a:gd name="connsiteY81" fmla="*/ 175587 h 179565"/>
              <a:gd name="connsiteX82" fmla="*/ 6698002 w 9415050"/>
              <a:gd name="connsiteY82" fmla="*/ 141207 h 179565"/>
              <a:gd name="connsiteX83" fmla="*/ 6726714 w 9415050"/>
              <a:gd name="connsiteY83" fmla="*/ 124161 h 179565"/>
              <a:gd name="connsiteX84" fmla="*/ 6490224 w 9415050"/>
              <a:gd name="connsiteY84" fmla="*/ 124161 h 179565"/>
              <a:gd name="connsiteX85" fmla="*/ 6495892 w 9415050"/>
              <a:gd name="connsiteY85" fmla="*/ 125927 h 179565"/>
              <a:gd name="connsiteX86" fmla="*/ 6480612 w 9415050"/>
              <a:gd name="connsiteY86" fmla="*/ 160307 h 179565"/>
              <a:gd name="connsiteX87" fmla="*/ 6448661 w 9415050"/>
              <a:gd name="connsiteY87" fmla="*/ 177007 h 179565"/>
              <a:gd name="connsiteX88" fmla="*/ 6446232 w 9415050"/>
              <a:gd name="connsiteY88" fmla="*/ 175587 h 179565"/>
              <a:gd name="connsiteX89" fmla="*/ 6461512 w 9415050"/>
              <a:gd name="connsiteY89" fmla="*/ 141207 h 179565"/>
              <a:gd name="connsiteX90" fmla="*/ 6490224 w 9415050"/>
              <a:gd name="connsiteY90" fmla="*/ 124161 h 179565"/>
              <a:gd name="connsiteX91" fmla="*/ 6253734 w 9415050"/>
              <a:gd name="connsiteY91" fmla="*/ 124161 h 179565"/>
              <a:gd name="connsiteX92" fmla="*/ 6259402 w 9415050"/>
              <a:gd name="connsiteY92" fmla="*/ 125927 h 179565"/>
              <a:gd name="connsiteX93" fmla="*/ 6244122 w 9415050"/>
              <a:gd name="connsiteY93" fmla="*/ 160307 h 179565"/>
              <a:gd name="connsiteX94" fmla="*/ 6212171 w 9415050"/>
              <a:gd name="connsiteY94" fmla="*/ 177007 h 179565"/>
              <a:gd name="connsiteX95" fmla="*/ 6209742 w 9415050"/>
              <a:gd name="connsiteY95" fmla="*/ 175587 h 179565"/>
              <a:gd name="connsiteX96" fmla="*/ 6225022 w 9415050"/>
              <a:gd name="connsiteY96" fmla="*/ 141207 h 179565"/>
              <a:gd name="connsiteX97" fmla="*/ 6253734 w 9415050"/>
              <a:gd name="connsiteY97" fmla="*/ 124161 h 179565"/>
              <a:gd name="connsiteX98" fmla="*/ 6017246 w 9415050"/>
              <a:gd name="connsiteY98" fmla="*/ 124161 h 179565"/>
              <a:gd name="connsiteX99" fmla="*/ 6022914 w 9415050"/>
              <a:gd name="connsiteY99" fmla="*/ 125927 h 179565"/>
              <a:gd name="connsiteX100" fmla="*/ 6007634 w 9415050"/>
              <a:gd name="connsiteY100" fmla="*/ 160307 h 179565"/>
              <a:gd name="connsiteX101" fmla="*/ 5975683 w 9415050"/>
              <a:gd name="connsiteY101" fmla="*/ 177007 h 179565"/>
              <a:gd name="connsiteX102" fmla="*/ 5973254 w 9415050"/>
              <a:gd name="connsiteY102" fmla="*/ 175587 h 179565"/>
              <a:gd name="connsiteX103" fmla="*/ 5988534 w 9415050"/>
              <a:gd name="connsiteY103" fmla="*/ 141207 h 179565"/>
              <a:gd name="connsiteX104" fmla="*/ 6017246 w 9415050"/>
              <a:gd name="connsiteY104" fmla="*/ 124161 h 179565"/>
              <a:gd name="connsiteX105" fmla="*/ 5780756 w 9415050"/>
              <a:gd name="connsiteY105" fmla="*/ 124161 h 179565"/>
              <a:gd name="connsiteX106" fmla="*/ 5786424 w 9415050"/>
              <a:gd name="connsiteY106" fmla="*/ 125927 h 179565"/>
              <a:gd name="connsiteX107" fmla="*/ 5771144 w 9415050"/>
              <a:gd name="connsiteY107" fmla="*/ 160307 h 179565"/>
              <a:gd name="connsiteX108" fmla="*/ 5739193 w 9415050"/>
              <a:gd name="connsiteY108" fmla="*/ 177007 h 179565"/>
              <a:gd name="connsiteX109" fmla="*/ 5736764 w 9415050"/>
              <a:gd name="connsiteY109" fmla="*/ 175587 h 179565"/>
              <a:gd name="connsiteX110" fmla="*/ 5752044 w 9415050"/>
              <a:gd name="connsiteY110" fmla="*/ 141207 h 179565"/>
              <a:gd name="connsiteX111" fmla="*/ 5780756 w 9415050"/>
              <a:gd name="connsiteY111" fmla="*/ 124161 h 179565"/>
              <a:gd name="connsiteX112" fmla="*/ 5544266 w 9415050"/>
              <a:gd name="connsiteY112" fmla="*/ 124161 h 179565"/>
              <a:gd name="connsiteX113" fmla="*/ 5549934 w 9415050"/>
              <a:gd name="connsiteY113" fmla="*/ 125927 h 179565"/>
              <a:gd name="connsiteX114" fmla="*/ 5534654 w 9415050"/>
              <a:gd name="connsiteY114" fmla="*/ 160307 h 179565"/>
              <a:gd name="connsiteX115" fmla="*/ 5502703 w 9415050"/>
              <a:gd name="connsiteY115" fmla="*/ 177007 h 179565"/>
              <a:gd name="connsiteX116" fmla="*/ 5500274 w 9415050"/>
              <a:gd name="connsiteY116" fmla="*/ 175587 h 179565"/>
              <a:gd name="connsiteX117" fmla="*/ 5515554 w 9415050"/>
              <a:gd name="connsiteY117" fmla="*/ 141207 h 179565"/>
              <a:gd name="connsiteX118" fmla="*/ 5544266 w 9415050"/>
              <a:gd name="connsiteY118" fmla="*/ 124161 h 179565"/>
              <a:gd name="connsiteX119" fmla="*/ 5307778 w 9415050"/>
              <a:gd name="connsiteY119" fmla="*/ 124161 h 179565"/>
              <a:gd name="connsiteX120" fmla="*/ 5313446 w 9415050"/>
              <a:gd name="connsiteY120" fmla="*/ 125927 h 179565"/>
              <a:gd name="connsiteX121" fmla="*/ 5298166 w 9415050"/>
              <a:gd name="connsiteY121" fmla="*/ 160307 h 179565"/>
              <a:gd name="connsiteX122" fmla="*/ 5266215 w 9415050"/>
              <a:gd name="connsiteY122" fmla="*/ 177007 h 179565"/>
              <a:gd name="connsiteX123" fmla="*/ 5263786 w 9415050"/>
              <a:gd name="connsiteY123" fmla="*/ 175587 h 179565"/>
              <a:gd name="connsiteX124" fmla="*/ 5279066 w 9415050"/>
              <a:gd name="connsiteY124" fmla="*/ 141207 h 179565"/>
              <a:gd name="connsiteX125" fmla="*/ 5307778 w 9415050"/>
              <a:gd name="connsiteY125" fmla="*/ 124161 h 179565"/>
              <a:gd name="connsiteX126" fmla="*/ 5071288 w 9415050"/>
              <a:gd name="connsiteY126" fmla="*/ 124161 h 179565"/>
              <a:gd name="connsiteX127" fmla="*/ 5076956 w 9415050"/>
              <a:gd name="connsiteY127" fmla="*/ 125927 h 179565"/>
              <a:gd name="connsiteX128" fmla="*/ 5061676 w 9415050"/>
              <a:gd name="connsiteY128" fmla="*/ 160307 h 179565"/>
              <a:gd name="connsiteX129" fmla="*/ 5029725 w 9415050"/>
              <a:gd name="connsiteY129" fmla="*/ 177007 h 179565"/>
              <a:gd name="connsiteX130" fmla="*/ 5027296 w 9415050"/>
              <a:gd name="connsiteY130" fmla="*/ 175587 h 179565"/>
              <a:gd name="connsiteX131" fmla="*/ 5042576 w 9415050"/>
              <a:gd name="connsiteY131" fmla="*/ 141207 h 179565"/>
              <a:gd name="connsiteX132" fmla="*/ 5071288 w 9415050"/>
              <a:gd name="connsiteY132" fmla="*/ 124161 h 179565"/>
              <a:gd name="connsiteX133" fmla="*/ 4834798 w 9415050"/>
              <a:gd name="connsiteY133" fmla="*/ 124161 h 179565"/>
              <a:gd name="connsiteX134" fmla="*/ 4840466 w 9415050"/>
              <a:gd name="connsiteY134" fmla="*/ 125927 h 179565"/>
              <a:gd name="connsiteX135" fmla="*/ 4825186 w 9415050"/>
              <a:gd name="connsiteY135" fmla="*/ 160307 h 179565"/>
              <a:gd name="connsiteX136" fmla="*/ 4793235 w 9415050"/>
              <a:gd name="connsiteY136" fmla="*/ 177007 h 179565"/>
              <a:gd name="connsiteX137" fmla="*/ 4790806 w 9415050"/>
              <a:gd name="connsiteY137" fmla="*/ 175587 h 179565"/>
              <a:gd name="connsiteX138" fmla="*/ 4806086 w 9415050"/>
              <a:gd name="connsiteY138" fmla="*/ 141207 h 179565"/>
              <a:gd name="connsiteX139" fmla="*/ 4834798 w 9415050"/>
              <a:gd name="connsiteY139" fmla="*/ 124161 h 179565"/>
              <a:gd name="connsiteX140" fmla="*/ 4585894 w 9415050"/>
              <a:gd name="connsiteY140" fmla="*/ 124161 h 179565"/>
              <a:gd name="connsiteX141" fmla="*/ 4591562 w 9415050"/>
              <a:gd name="connsiteY141" fmla="*/ 125927 h 179565"/>
              <a:gd name="connsiteX142" fmla="*/ 4576282 w 9415050"/>
              <a:gd name="connsiteY142" fmla="*/ 160307 h 179565"/>
              <a:gd name="connsiteX143" fmla="*/ 4544331 w 9415050"/>
              <a:gd name="connsiteY143" fmla="*/ 177007 h 179565"/>
              <a:gd name="connsiteX144" fmla="*/ 4541902 w 9415050"/>
              <a:gd name="connsiteY144" fmla="*/ 175587 h 179565"/>
              <a:gd name="connsiteX145" fmla="*/ 4557182 w 9415050"/>
              <a:gd name="connsiteY145" fmla="*/ 141207 h 179565"/>
              <a:gd name="connsiteX146" fmla="*/ 4585894 w 9415050"/>
              <a:gd name="connsiteY146" fmla="*/ 124161 h 179565"/>
              <a:gd name="connsiteX147" fmla="*/ 4349409 w 9415050"/>
              <a:gd name="connsiteY147" fmla="*/ 124161 h 179565"/>
              <a:gd name="connsiteX148" fmla="*/ 4355077 w 9415050"/>
              <a:gd name="connsiteY148" fmla="*/ 125927 h 179565"/>
              <a:gd name="connsiteX149" fmla="*/ 4339797 w 9415050"/>
              <a:gd name="connsiteY149" fmla="*/ 160307 h 179565"/>
              <a:gd name="connsiteX150" fmla="*/ 4307846 w 9415050"/>
              <a:gd name="connsiteY150" fmla="*/ 177007 h 179565"/>
              <a:gd name="connsiteX151" fmla="*/ 4305417 w 9415050"/>
              <a:gd name="connsiteY151" fmla="*/ 175587 h 179565"/>
              <a:gd name="connsiteX152" fmla="*/ 4320697 w 9415050"/>
              <a:gd name="connsiteY152" fmla="*/ 141207 h 179565"/>
              <a:gd name="connsiteX153" fmla="*/ 4349409 w 9415050"/>
              <a:gd name="connsiteY153" fmla="*/ 124161 h 179565"/>
              <a:gd name="connsiteX154" fmla="*/ 4112920 w 9415050"/>
              <a:gd name="connsiteY154" fmla="*/ 124161 h 179565"/>
              <a:gd name="connsiteX155" fmla="*/ 4118588 w 9415050"/>
              <a:gd name="connsiteY155" fmla="*/ 125927 h 179565"/>
              <a:gd name="connsiteX156" fmla="*/ 4103308 w 9415050"/>
              <a:gd name="connsiteY156" fmla="*/ 160307 h 179565"/>
              <a:gd name="connsiteX157" fmla="*/ 4071357 w 9415050"/>
              <a:gd name="connsiteY157" fmla="*/ 177007 h 179565"/>
              <a:gd name="connsiteX158" fmla="*/ 4068928 w 9415050"/>
              <a:gd name="connsiteY158" fmla="*/ 175587 h 179565"/>
              <a:gd name="connsiteX159" fmla="*/ 4084208 w 9415050"/>
              <a:gd name="connsiteY159" fmla="*/ 141207 h 179565"/>
              <a:gd name="connsiteX160" fmla="*/ 4112920 w 9415050"/>
              <a:gd name="connsiteY160" fmla="*/ 124161 h 179565"/>
              <a:gd name="connsiteX161" fmla="*/ 3876435 w 9415050"/>
              <a:gd name="connsiteY161" fmla="*/ 124161 h 179565"/>
              <a:gd name="connsiteX162" fmla="*/ 3882103 w 9415050"/>
              <a:gd name="connsiteY162" fmla="*/ 125927 h 179565"/>
              <a:gd name="connsiteX163" fmla="*/ 3866823 w 9415050"/>
              <a:gd name="connsiteY163" fmla="*/ 160307 h 179565"/>
              <a:gd name="connsiteX164" fmla="*/ 3834873 w 9415050"/>
              <a:gd name="connsiteY164" fmla="*/ 177007 h 179565"/>
              <a:gd name="connsiteX165" fmla="*/ 3832443 w 9415050"/>
              <a:gd name="connsiteY165" fmla="*/ 175587 h 179565"/>
              <a:gd name="connsiteX166" fmla="*/ 3847724 w 9415050"/>
              <a:gd name="connsiteY166" fmla="*/ 141207 h 179565"/>
              <a:gd name="connsiteX167" fmla="*/ 3876435 w 9415050"/>
              <a:gd name="connsiteY167" fmla="*/ 124161 h 179565"/>
              <a:gd name="connsiteX168" fmla="*/ 3639945 w 9415050"/>
              <a:gd name="connsiteY168" fmla="*/ 124161 h 179565"/>
              <a:gd name="connsiteX169" fmla="*/ 3645614 w 9415050"/>
              <a:gd name="connsiteY169" fmla="*/ 125927 h 179565"/>
              <a:gd name="connsiteX170" fmla="*/ 3630334 w 9415050"/>
              <a:gd name="connsiteY170" fmla="*/ 160307 h 179565"/>
              <a:gd name="connsiteX171" fmla="*/ 3598383 w 9415050"/>
              <a:gd name="connsiteY171" fmla="*/ 177007 h 179565"/>
              <a:gd name="connsiteX172" fmla="*/ 3595954 w 9415050"/>
              <a:gd name="connsiteY172" fmla="*/ 175587 h 179565"/>
              <a:gd name="connsiteX173" fmla="*/ 3611234 w 9415050"/>
              <a:gd name="connsiteY173" fmla="*/ 141207 h 179565"/>
              <a:gd name="connsiteX174" fmla="*/ 3639945 w 9415050"/>
              <a:gd name="connsiteY174" fmla="*/ 124161 h 179565"/>
              <a:gd name="connsiteX175" fmla="*/ 3403456 w 9415050"/>
              <a:gd name="connsiteY175" fmla="*/ 124161 h 179565"/>
              <a:gd name="connsiteX176" fmla="*/ 3409124 w 9415050"/>
              <a:gd name="connsiteY176" fmla="*/ 125927 h 179565"/>
              <a:gd name="connsiteX177" fmla="*/ 3393844 w 9415050"/>
              <a:gd name="connsiteY177" fmla="*/ 160307 h 179565"/>
              <a:gd name="connsiteX178" fmla="*/ 3361893 w 9415050"/>
              <a:gd name="connsiteY178" fmla="*/ 177007 h 179565"/>
              <a:gd name="connsiteX179" fmla="*/ 3359464 w 9415050"/>
              <a:gd name="connsiteY179" fmla="*/ 175587 h 179565"/>
              <a:gd name="connsiteX180" fmla="*/ 3374744 w 9415050"/>
              <a:gd name="connsiteY180" fmla="*/ 141207 h 179565"/>
              <a:gd name="connsiteX181" fmla="*/ 3403456 w 9415050"/>
              <a:gd name="connsiteY181" fmla="*/ 124161 h 179565"/>
              <a:gd name="connsiteX182" fmla="*/ 3166968 w 9415050"/>
              <a:gd name="connsiteY182" fmla="*/ 124161 h 179565"/>
              <a:gd name="connsiteX183" fmla="*/ 3172636 w 9415050"/>
              <a:gd name="connsiteY183" fmla="*/ 125927 h 179565"/>
              <a:gd name="connsiteX184" fmla="*/ 3157356 w 9415050"/>
              <a:gd name="connsiteY184" fmla="*/ 160307 h 179565"/>
              <a:gd name="connsiteX185" fmla="*/ 3125405 w 9415050"/>
              <a:gd name="connsiteY185" fmla="*/ 177007 h 179565"/>
              <a:gd name="connsiteX186" fmla="*/ 3122976 w 9415050"/>
              <a:gd name="connsiteY186" fmla="*/ 175587 h 179565"/>
              <a:gd name="connsiteX187" fmla="*/ 3138257 w 9415050"/>
              <a:gd name="connsiteY187" fmla="*/ 141207 h 179565"/>
              <a:gd name="connsiteX188" fmla="*/ 3166968 w 9415050"/>
              <a:gd name="connsiteY188" fmla="*/ 124161 h 179565"/>
              <a:gd name="connsiteX189" fmla="*/ 2930478 w 9415050"/>
              <a:gd name="connsiteY189" fmla="*/ 124161 h 179565"/>
              <a:gd name="connsiteX190" fmla="*/ 2936145 w 9415050"/>
              <a:gd name="connsiteY190" fmla="*/ 125927 h 179565"/>
              <a:gd name="connsiteX191" fmla="*/ 2920867 w 9415050"/>
              <a:gd name="connsiteY191" fmla="*/ 160307 h 179565"/>
              <a:gd name="connsiteX192" fmla="*/ 2888915 w 9415050"/>
              <a:gd name="connsiteY192" fmla="*/ 177007 h 179565"/>
              <a:gd name="connsiteX193" fmla="*/ 2886486 w 9415050"/>
              <a:gd name="connsiteY193" fmla="*/ 175587 h 179565"/>
              <a:gd name="connsiteX194" fmla="*/ 2901766 w 9415050"/>
              <a:gd name="connsiteY194" fmla="*/ 141207 h 179565"/>
              <a:gd name="connsiteX195" fmla="*/ 2930478 w 9415050"/>
              <a:gd name="connsiteY195" fmla="*/ 124161 h 179565"/>
              <a:gd name="connsiteX196" fmla="*/ 2693988 w 9415050"/>
              <a:gd name="connsiteY196" fmla="*/ 124161 h 179565"/>
              <a:gd name="connsiteX197" fmla="*/ 2699656 w 9415050"/>
              <a:gd name="connsiteY197" fmla="*/ 125927 h 179565"/>
              <a:gd name="connsiteX198" fmla="*/ 2684376 w 9415050"/>
              <a:gd name="connsiteY198" fmla="*/ 160307 h 179565"/>
              <a:gd name="connsiteX199" fmla="*/ 2652425 w 9415050"/>
              <a:gd name="connsiteY199" fmla="*/ 177007 h 179565"/>
              <a:gd name="connsiteX200" fmla="*/ 2649997 w 9415050"/>
              <a:gd name="connsiteY200" fmla="*/ 175587 h 179565"/>
              <a:gd name="connsiteX201" fmla="*/ 2665276 w 9415050"/>
              <a:gd name="connsiteY201" fmla="*/ 141207 h 179565"/>
              <a:gd name="connsiteX202" fmla="*/ 2693988 w 9415050"/>
              <a:gd name="connsiteY202" fmla="*/ 124161 h 179565"/>
              <a:gd name="connsiteX203" fmla="*/ 2457501 w 9415050"/>
              <a:gd name="connsiteY203" fmla="*/ 124161 h 179565"/>
              <a:gd name="connsiteX204" fmla="*/ 2463169 w 9415050"/>
              <a:gd name="connsiteY204" fmla="*/ 125927 h 179565"/>
              <a:gd name="connsiteX205" fmla="*/ 2447889 w 9415050"/>
              <a:gd name="connsiteY205" fmla="*/ 160307 h 179565"/>
              <a:gd name="connsiteX206" fmla="*/ 2415939 w 9415050"/>
              <a:gd name="connsiteY206" fmla="*/ 177007 h 179565"/>
              <a:gd name="connsiteX207" fmla="*/ 2413509 w 9415050"/>
              <a:gd name="connsiteY207" fmla="*/ 175587 h 179565"/>
              <a:gd name="connsiteX208" fmla="*/ 2428789 w 9415050"/>
              <a:gd name="connsiteY208" fmla="*/ 141207 h 179565"/>
              <a:gd name="connsiteX209" fmla="*/ 2457501 w 9415050"/>
              <a:gd name="connsiteY209" fmla="*/ 124161 h 179565"/>
              <a:gd name="connsiteX210" fmla="*/ 2221011 w 9415050"/>
              <a:gd name="connsiteY210" fmla="*/ 124161 h 179565"/>
              <a:gd name="connsiteX211" fmla="*/ 2226680 w 9415050"/>
              <a:gd name="connsiteY211" fmla="*/ 125927 h 179565"/>
              <a:gd name="connsiteX212" fmla="*/ 2211400 w 9415050"/>
              <a:gd name="connsiteY212" fmla="*/ 160307 h 179565"/>
              <a:gd name="connsiteX213" fmla="*/ 2179449 w 9415050"/>
              <a:gd name="connsiteY213" fmla="*/ 177007 h 179565"/>
              <a:gd name="connsiteX214" fmla="*/ 2177020 w 9415050"/>
              <a:gd name="connsiteY214" fmla="*/ 175587 h 179565"/>
              <a:gd name="connsiteX215" fmla="*/ 2192300 w 9415050"/>
              <a:gd name="connsiteY215" fmla="*/ 141207 h 179565"/>
              <a:gd name="connsiteX216" fmla="*/ 2221011 w 9415050"/>
              <a:gd name="connsiteY216" fmla="*/ 124161 h 179565"/>
              <a:gd name="connsiteX217" fmla="*/ 1984523 w 9415050"/>
              <a:gd name="connsiteY217" fmla="*/ 124161 h 179565"/>
              <a:gd name="connsiteX218" fmla="*/ 1990192 w 9415050"/>
              <a:gd name="connsiteY218" fmla="*/ 125927 h 179565"/>
              <a:gd name="connsiteX219" fmla="*/ 1974912 w 9415050"/>
              <a:gd name="connsiteY219" fmla="*/ 160307 h 179565"/>
              <a:gd name="connsiteX220" fmla="*/ 1942961 w 9415050"/>
              <a:gd name="connsiteY220" fmla="*/ 177007 h 179565"/>
              <a:gd name="connsiteX221" fmla="*/ 1940532 w 9415050"/>
              <a:gd name="connsiteY221" fmla="*/ 175587 h 179565"/>
              <a:gd name="connsiteX222" fmla="*/ 1955812 w 9415050"/>
              <a:gd name="connsiteY222" fmla="*/ 141207 h 179565"/>
              <a:gd name="connsiteX223" fmla="*/ 1984523 w 9415050"/>
              <a:gd name="connsiteY223" fmla="*/ 124161 h 179565"/>
              <a:gd name="connsiteX224" fmla="*/ 1748035 w 9415050"/>
              <a:gd name="connsiteY224" fmla="*/ 124161 h 179565"/>
              <a:gd name="connsiteX225" fmla="*/ 1753702 w 9415050"/>
              <a:gd name="connsiteY225" fmla="*/ 125927 h 179565"/>
              <a:gd name="connsiteX226" fmla="*/ 1738423 w 9415050"/>
              <a:gd name="connsiteY226" fmla="*/ 160307 h 179565"/>
              <a:gd name="connsiteX227" fmla="*/ 1706472 w 9415050"/>
              <a:gd name="connsiteY227" fmla="*/ 177007 h 179565"/>
              <a:gd name="connsiteX228" fmla="*/ 1704042 w 9415050"/>
              <a:gd name="connsiteY228" fmla="*/ 175587 h 179565"/>
              <a:gd name="connsiteX229" fmla="*/ 1719322 w 9415050"/>
              <a:gd name="connsiteY229" fmla="*/ 141207 h 179565"/>
              <a:gd name="connsiteX230" fmla="*/ 1748035 w 9415050"/>
              <a:gd name="connsiteY230" fmla="*/ 124161 h 179565"/>
              <a:gd name="connsiteX231" fmla="*/ 1511543 w 9415050"/>
              <a:gd name="connsiteY231" fmla="*/ 124161 h 179565"/>
              <a:gd name="connsiteX232" fmla="*/ 1517212 w 9415050"/>
              <a:gd name="connsiteY232" fmla="*/ 125927 h 179565"/>
              <a:gd name="connsiteX233" fmla="*/ 1501932 w 9415050"/>
              <a:gd name="connsiteY233" fmla="*/ 160307 h 179565"/>
              <a:gd name="connsiteX234" fmla="*/ 1469980 w 9415050"/>
              <a:gd name="connsiteY234" fmla="*/ 177007 h 179565"/>
              <a:gd name="connsiteX235" fmla="*/ 1467552 w 9415050"/>
              <a:gd name="connsiteY235" fmla="*/ 175587 h 179565"/>
              <a:gd name="connsiteX236" fmla="*/ 1482832 w 9415050"/>
              <a:gd name="connsiteY236" fmla="*/ 141207 h 179565"/>
              <a:gd name="connsiteX237" fmla="*/ 1511543 w 9415050"/>
              <a:gd name="connsiteY237" fmla="*/ 124161 h 179565"/>
              <a:gd name="connsiteX238" fmla="*/ 1275054 w 9415050"/>
              <a:gd name="connsiteY238" fmla="*/ 124161 h 179565"/>
              <a:gd name="connsiteX239" fmla="*/ 1280723 w 9415050"/>
              <a:gd name="connsiteY239" fmla="*/ 125927 h 179565"/>
              <a:gd name="connsiteX240" fmla="*/ 1265442 w 9415050"/>
              <a:gd name="connsiteY240" fmla="*/ 160307 h 179565"/>
              <a:gd name="connsiteX241" fmla="*/ 1233491 w 9415050"/>
              <a:gd name="connsiteY241" fmla="*/ 177007 h 179565"/>
              <a:gd name="connsiteX242" fmla="*/ 1231062 w 9415050"/>
              <a:gd name="connsiteY242" fmla="*/ 175587 h 179565"/>
              <a:gd name="connsiteX243" fmla="*/ 1246342 w 9415050"/>
              <a:gd name="connsiteY243" fmla="*/ 141207 h 179565"/>
              <a:gd name="connsiteX244" fmla="*/ 1275054 w 9415050"/>
              <a:gd name="connsiteY244" fmla="*/ 124161 h 179565"/>
              <a:gd name="connsiteX245" fmla="*/ 1038564 w 9415050"/>
              <a:gd name="connsiteY245" fmla="*/ 124161 h 179565"/>
              <a:gd name="connsiteX246" fmla="*/ 1044232 w 9415050"/>
              <a:gd name="connsiteY246" fmla="*/ 125927 h 179565"/>
              <a:gd name="connsiteX247" fmla="*/ 1028952 w 9415050"/>
              <a:gd name="connsiteY247" fmla="*/ 160307 h 179565"/>
              <a:gd name="connsiteX248" fmla="*/ 997001 w 9415050"/>
              <a:gd name="connsiteY248" fmla="*/ 177007 h 179565"/>
              <a:gd name="connsiteX249" fmla="*/ 994572 w 9415050"/>
              <a:gd name="connsiteY249" fmla="*/ 175587 h 179565"/>
              <a:gd name="connsiteX250" fmla="*/ 1009853 w 9415050"/>
              <a:gd name="connsiteY250" fmla="*/ 141207 h 179565"/>
              <a:gd name="connsiteX251" fmla="*/ 1038564 w 9415050"/>
              <a:gd name="connsiteY251" fmla="*/ 124161 h 179565"/>
              <a:gd name="connsiteX252" fmla="*/ 802074 w 9415050"/>
              <a:gd name="connsiteY252" fmla="*/ 124161 h 179565"/>
              <a:gd name="connsiteX253" fmla="*/ 807742 w 9415050"/>
              <a:gd name="connsiteY253" fmla="*/ 125927 h 179565"/>
              <a:gd name="connsiteX254" fmla="*/ 792462 w 9415050"/>
              <a:gd name="connsiteY254" fmla="*/ 160307 h 179565"/>
              <a:gd name="connsiteX255" fmla="*/ 760511 w 9415050"/>
              <a:gd name="connsiteY255" fmla="*/ 177007 h 179565"/>
              <a:gd name="connsiteX256" fmla="*/ 758082 w 9415050"/>
              <a:gd name="connsiteY256" fmla="*/ 175587 h 179565"/>
              <a:gd name="connsiteX257" fmla="*/ 773362 w 9415050"/>
              <a:gd name="connsiteY257" fmla="*/ 141207 h 179565"/>
              <a:gd name="connsiteX258" fmla="*/ 802074 w 9415050"/>
              <a:gd name="connsiteY258" fmla="*/ 124161 h 179565"/>
              <a:gd name="connsiteX259" fmla="*/ 565585 w 9415050"/>
              <a:gd name="connsiteY259" fmla="*/ 124161 h 179565"/>
              <a:gd name="connsiteX260" fmla="*/ 571253 w 9415050"/>
              <a:gd name="connsiteY260" fmla="*/ 125927 h 179565"/>
              <a:gd name="connsiteX261" fmla="*/ 555973 w 9415050"/>
              <a:gd name="connsiteY261" fmla="*/ 160307 h 179565"/>
              <a:gd name="connsiteX262" fmla="*/ 524022 w 9415050"/>
              <a:gd name="connsiteY262" fmla="*/ 177007 h 179565"/>
              <a:gd name="connsiteX263" fmla="*/ 521593 w 9415050"/>
              <a:gd name="connsiteY263" fmla="*/ 175587 h 179565"/>
              <a:gd name="connsiteX264" fmla="*/ 536873 w 9415050"/>
              <a:gd name="connsiteY264" fmla="*/ 141207 h 179565"/>
              <a:gd name="connsiteX265" fmla="*/ 565585 w 9415050"/>
              <a:gd name="connsiteY265" fmla="*/ 124161 h 179565"/>
              <a:gd name="connsiteX266" fmla="*/ 329095 w 9415050"/>
              <a:gd name="connsiteY266" fmla="*/ 124161 h 179565"/>
              <a:gd name="connsiteX267" fmla="*/ 334764 w 9415050"/>
              <a:gd name="connsiteY267" fmla="*/ 125927 h 179565"/>
              <a:gd name="connsiteX268" fmla="*/ 319484 w 9415050"/>
              <a:gd name="connsiteY268" fmla="*/ 160307 h 179565"/>
              <a:gd name="connsiteX269" fmla="*/ 287533 w 9415050"/>
              <a:gd name="connsiteY269" fmla="*/ 177007 h 179565"/>
              <a:gd name="connsiteX270" fmla="*/ 285104 w 9415050"/>
              <a:gd name="connsiteY270" fmla="*/ 175587 h 179565"/>
              <a:gd name="connsiteX271" fmla="*/ 300384 w 9415050"/>
              <a:gd name="connsiteY271" fmla="*/ 141207 h 179565"/>
              <a:gd name="connsiteX272" fmla="*/ 329095 w 9415050"/>
              <a:gd name="connsiteY272" fmla="*/ 124161 h 179565"/>
              <a:gd name="connsiteX273" fmla="*/ 92606 w 9415050"/>
              <a:gd name="connsiteY273" fmla="*/ 124161 h 179565"/>
              <a:gd name="connsiteX274" fmla="*/ 98275 w 9415050"/>
              <a:gd name="connsiteY274" fmla="*/ 125927 h 179565"/>
              <a:gd name="connsiteX275" fmla="*/ 82995 w 9415050"/>
              <a:gd name="connsiteY275" fmla="*/ 160307 h 179565"/>
              <a:gd name="connsiteX276" fmla="*/ 51044 w 9415050"/>
              <a:gd name="connsiteY276" fmla="*/ 177007 h 179565"/>
              <a:gd name="connsiteX277" fmla="*/ 48615 w 9415050"/>
              <a:gd name="connsiteY277" fmla="*/ 175587 h 179565"/>
              <a:gd name="connsiteX278" fmla="*/ 63895 w 9415050"/>
              <a:gd name="connsiteY278" fmla="*/ 141207 h 179565"/>
              <a:gd name="connsiteX279" fmla="*/ 92606 w 9415050"/>
              <a:gd name="connsiteY279" fmla="*/ 124161 h 179565"/>
              <a:gd name="connsiteX280" fmla="*/ 9356830 w 9415050"/>
              <a:gd name="connsiteY280" fmla="*/ 109336 h 179565"/>
              <a:gd name="connsiteX281" fmla="*/ 9370336 w 9415050"/>
              <a:gd name="connsiteY281" fmla="*/ 144451 h 179565"/>
              <a:gd name="connsiteX282" fmla="*/ 9356830 w 9415050"/>
              <a:gd name="connsiteY282" fmla="*/ 179565 h 179565"/>
              <a:gd name="connsiteX283" fmla="*/ 9354108 w 9415050"/>
              <a:gd name="connsiteY283" fmla="*/ 178852 h 179565"/>
              <a:gd name="connsiteX284" fmla="*/ 9343325 w 9415050"/>
              <a:gd name="connsiteY284" fmla="*/ 144451 h 179565"/>
              <a:gd name="connsiteX285" fmla="*/ 9356830 w 9415050"/>
              <a:gd name="connsiteY285" fmla="*/ 109336 h 179565"/>
              <a:gd name="connsiteX286" fmla="*/ 9120346 w 9415050"/>
              <a:gd name="connsiteY286" fmla="*/ 109336 h 179565"/>
              <a:gd name="connsiteX287" fmla="*/ 9133852 w 9415050"/>
              <a:gd name="connsiteY287" fmla="*/ 144451 h 179565"/>
              <a:gd name="connsiteX288" fmla="*/ 9120346 w 9415050"/>
              <a:gd name="connsiteY288" fmla="*/ 179565 h 179565"/>
              <a:gd name="connsiteX289" fmla="*/ 9117624 w 9415050"/>
              <a:gd name="connsiteY289" fmla="*/ 178852 h 179565"/>
              <a:gd name="connsiteX290" fmla="*/ 9106841 w 9415050"/>
              <a:gd name="connsiteY290" fmla="*/ 144451 h 179565"/>
              <a:gd name="connsiteX291" fmla="*/ 9120346 w 9415050"/>
              <a:gd name="connsiteY291" fmla="*/ 109336 h 179565"/>
              <a:gd name="connsiteX292" fmla="*/ 8883856 w 9415050"/>
              <a:gd name="connsiteY292" fmla="*/ 109336 h 179565"/>
              <a:gd name="connsiteX293" fmla="*/ 8897362 w 9415050"/>
              <a:gd name="connsiteY293" fmla="*/ 144451 h 179565"/>
              <a:gd name="connsiteX294" fmla="*/ 8883856 w 9415050"/>
              <a:gd name="connsiteY294" fmla="*/ 179565 h 179565"/>
              <a:gd name="connsiteX295" fmla="*/ 8881134 w 9415050"/>
              <a:gd name="connsiteY295" fmla="*/ 178852 h 179565"/>
              <a:gd name="connsiteX296" fmla="*/ 8870351 w 9415050"/>
              <a:gd name="connsiteY296" fmla="*/ 144451 h 179565"/>
              <a:gd name="connsiteX297" fmla="*/ 8883856 w 9415050"/>
              <a:gd name="connsiteY297" fmla="*/ 109336 h 179565"/>
              <a:gd name="connsiteX298" fmla="*/ 8647367 w 9415050"/>
              <a:gd name="connsiteY298" fmla="*/ 109336 h 179565"/>
              <a:gd name="connsiteX299" fmla="*/ 8660873 w 9415050"/>
              <a:gd name="connsiteY299" fmla="*/ 144451 h 179565"/>
              <a:gd name="connsiteX300" fmla="*/ 8647367 w 9415050"/>
              <a:gd name="connsiteY300" fmla="*/ 179565 h 179565"/>
              <a:gd name="connsiteX301" fmla="*/ 8644645 w 9415050"/>
              <a:gd name="connsiteY301" fmla="*/ 178852 h 179565"/>
              <a:gd name="connsiteX302" fmla="*/ 8633862 w 9415050"/>
              <a:gd name="connsiteY302" fmla="*/ 144451 h 179565"/>
              <a:gd name="connsiteX303" fmla="*/ 8647367 w 9415050"/>
              <a:gd name="connsiteY303" fmla="*/ 109336 h 179565"/>
              <a:gd name="connsiteX304" fmla="*/ 8410878 w 9415050"/>
              <a:gd name="connsiteY304" fmla="*/ 109336 h 179565"/>
              <a:gd name="connsiteX305" fmla="*/ 8424384 w 9415050"/>
              <a:gd name="connsiteY305" fmla="*/ 144451 h 179565"/>
              <a:gd name="connsiteX306" fmla="*/ 8410878 w 9415050"/>
              <a:gd name="connsiteY306" fmla="*/ 179565 h 179565"/>
              <a:gd name="connsiteX307" fmla="*/ 8408156 w 9415050"/>
              <a:gd name="connsiteY307" fmla="*/ 178852 h 179565"/>
              <a:gd name="connsiteX308" fmla="*/ 8397373 w 9415050"/>
              <a:gd name="connsiteY308" fmla="*/ 144451 h 179565"/>
              <a:gd name="connsiteX309" fmla="*/ 8410878 w 9415050"/>
              <a:gd name="connsiteY309" fmla="*/ 109336 h 179565"/>
              <a:gd name="connsiteX310" fmla="*/ 8174388 w 9415050"/>
              <a:gd name="connsiteY310" fmla="*/ 109336 h 179565"/>
              <a:gd name="connsiteX311" fmla="*/ 8187894 w 9415050"/>
              <a:gd name="connsiteY311" fmla="*/ 144451 h 179565"/>
              <a:gd name="connsiteX312" fmla="*/ 8174388 w 9415050"/>
              <a:gd name="connsiteY312" fmla="*/ 179565 h 179565"/>
              <a:gd name="connsiteX313" fmla="*/ 8171666 w 9415050"/>
              <a:gd name="connsiteY313" fmla="*/ 178852 h 179565"/>
              <a:gd name="connsiteX314" fmla="*/ 8160883 w 9415050"/>
              <a:gd name="connsiteY314" fmla="*/ 144451 h 179565"/>
              <a:gd name="connsiteX315" fmla="*/ 8174388 w 9415050"/>
              <a:gd name="connsiteY315" fmla="*/ 109336 h 179565"/>
              <a:gd name="connsiteX316" fmla="*/ 7937899 w 9415050"/>
              <a:gd name="connsiteY316" fmla="*/ 109336 h 179565"/>
              <a:gd name="connsiteX317" fmla="*/ 7951404 w 9415050"/>
              <a:gd name="connsiteY317" fmla="*/ 144451 h 179565"/>
              <a:gd name="connsiteX318" fmla="*/ 7937899 w 9415050"/>
              <a:gd name="connsiteY318" fmla="*/ 179565 h 179565"/>
              <a:gd name="connsiteX319" fmla="*/ 7935177 w 9415050"/>
              <a:gd name="connsiteY319" fmla="*/ 178852 h 179565"/>
              <a:gd name="connsiteX320" fmla="*/ 7924393 w 9415050"/>
              <a:gd name="connsiteY320" fmla="*/ 144451 h 179565"/>
              <a:gd name="connsiteX321" fmla="*/ 7937899 w 9415050"/>
              <a:gd name="connsiteY321" fmla="*/ 109336 h 179565"/>
              <a:gd name="connsiteX322" fmla="*/ 7701410 w 9415050"/>
              <a:gd name="connsiteY322" fmla="*/ 109336 h 179565"/>
              <a:gd name="connsiteX323" fmla="*/ 7714915 w 9415050"/>
              <a:gd name="connsiteY323" fmla="*/ 144451 h 179565"/>
              <a:gd name="connsiteX324" fmla="*/ 7701410 w 9415050"/>
              <a:gd name="connsiteY324" fmla="*/ 179565 h 179565"/>
              <a:gd name="connsiteX325" fmla="*/ 7698688 w 9415050"/>
              <a:gd name="connsiteY325" fmla="*/ 178852 h 179565"/>
              <a:gd name="connsiteX326" fmla="*/ 7687904 w 9415050"/>
              <a:gd name="connsiteY326" fmla="*/ 144451 h 179565"/>
              <a:gd name="connsiteX327" fmla="*/ 7701410 w 9415050"/>
              <a:gd name="connsiteY327" fmla="*/ 109336 h 179565"/>
              <a:gd name="connsiteX328" fmla="*/ 7464920 w 9415050"/>
              <a:gd name="connsiteY328" fmla="*/ 109336 h 179565"/>
              <a:gd name="connsiteX329" fmla="*/ 7478425 w 9415050"/>
              <a:gd name="connsiteY329" fmla="*/ 144451 h 179565"/>
              <a:gd name="connsiteX330" fmla="*/ 7464920 w 9415050"/>
              <a:gd name="connsiteY330" fmla="*/ 179565 h 179565"/>
              <a:gd name="connsiteX331" fmla="*/ 7462198 w 9415050"/>
              <a:gd name="connsiteY331" fmla="*/ 178852 h 179565"/>
              <a:gd name="connsiteX332" fmla="*/ 7451414 w 9415050"/>
              <a:gd name="connsiteY332" fmla="*/ 144451 h 179565"/>
              <a:gd name="connsiteX333" fmla="*/ 7464920 w 9415050"/>
              <a:gd name="connsiteY333" fmla="*/ 109336 h 179565"/>
              <a:gd name="connsiteX334" fmla="*/ 7228431 w 9415050"/>
              <a:gd name="connsiteY334" fmla="*/ 109336 h 179565"/>
              <a:gd name="connsiteX335" fmla="*/ 7241936 w 9415050"/>
              <a:gd name="connsiteY335" fmla="*/ 144451 h 179565"/>
              <a:gd name="connsiteX336" fmla="*/ 7228431 w 9415050"/>
              <a:gd name="connsiteY336" fmla="*/ 179565 h 179565"/>
              <a:gd name="connsiteX337" fmla="*/ 7225709 w 9415050"/>
              <a:gd name="connsiteY337" fmla="*/ 178852 h 179565"/>
              <a:gd name="connsiteX338" fmla="*/ 7214925 w 9415050"/>
              <a:gd name="connsiteY338" fmla="*/ 144451 h 179565"/>
              <a:gd name="connsiteX339" fmla="*/ 7228431 w 9415050"/>
              <a:gd name="connsiteY339" fmla="*/ 109336 h 179565"/>
              <a:gd name="connsiteX340" fmla="*/ 6991941 w 9415050"/>
              <a:gd name="connsiteY340" fmla="*/ 109336 h 179565"/>
              <a:gd name="connsiteX341" fmla="*/ 7005446 w 9415050"/>
              <a:gd name="connsiteY341" fmla="*/ 144451 h 179565"/>
              <a:gd name="connsiteX342" fmla="*/ 6991941 w 9415050"/>
              <a:gd name="connsiteY342" fmla="*/ 179565 h 179565"/>
              <a:gd name="connsiteX343" fmla="*/ 6989219 w 9415050"/>
              <a:gd name="connsiteY343" fmla="*/ 178852 h 179565"/>
              <a:gd name="connsiteX344" fmla="*/ 6978435 w 9415050"/>
              <a:gd name="connsiteY344" fmla="*/ 144451 h 179565"/>
              <a:gd name="connsiteX345" fmla="*/ 6991941 w 9415050"/>
              <a:gd name="connsiteY345" fmla="*/ 109336 h 179565"/>
              <a:gd name="connsiteX346" fmla="*/ 6755453 w 9415050"/>
              <a:gd name="connsiteY346" fmla="*/ 109336 h 179565"/>
              <a:gd name="connsiteX347" fmla="*/ 6768958 w 9415050"/>
              <a:gd name="connsiteY347" fmla="*/ 144451 h 179565"/>
              <a:gd name="connsiteX348" fmla="*/ 6755453 w 9415050"/>
              <a:gd name="connsiteY348" fmla="*/ 179565 h 179565"/>
              <a:gd name="connsiteX349" fmla="*/ 6752731 w 9415050"/>
              <a:gd name="connsiteY349" fmla="*/ 178852 h 179565"/>
              <a:gd name="connsiteX350" fmla="*/ 6741947 w 9415050"/>
              <a:gd name="connsiteY350" fmla="*/ 144451 h 179565"/>
              <a:gd name="connsiteX351" fmla="*/ 6755453 w 9415050"/>
              <a:gd name="connsiteY351" fmla="*/ 109336 h 179565"/>
              <a:gd name="connsiteX352" fmla="*/ 6518963 w 9415050"/>
              <a:gd name="connsiteY352" fmla="*/ 109336 h 179565"/>
              <a:gd name="connsiteX353" fmla="*/ 6532468 w 9415050"/>
              <a:gd name="connsiteY353" fmla="*/ 144451 h 179565"/>
              <a:gd name="connsiteX354" fmla="*/ 6518963 w 9415050"/>
              <a:gd name="connsiteY354" fmla="*/ 179565 h 179565"/>
              <a:gd name="connsiteX355" fmla="*/ 6516241 w 9415050"/>
              <a:gd name="connsiteY355" fmla="*/ 178852 h 179565"/>
              <a:gd name="connsiteX356" fmla="*/ 6505457 w 9415050"/>
              <a:gd name="connsiteY356" fmla="*/ 144451 h 179565"/>
              <a:gd name="connsiteX357" fmla="*/ 6518963 w 9415050"/>
              <a:gd name="connsiteY357" fmla="*/ 109336 h 179565"/>
              <a:gd name="connsiteX358" fmla="*/ 6282473 w 9415050"/>
              <a:gd name="connsiteY358" fmla="*/ 109336 h 179565"/>
              <a:gd name="connsiteX359" fmla="*/ 6295978 w 9415050"/>
              <a:gd name="connsiteY359" fmla="*/ 144451 h 179565"/>
              <a:gd name="connsiteX360" fmla="*/ 6282473 w 9415050"/>
              <a:gd name="connsiteY360" fmla="*/ 179565 h 179565"/>
              <a:gd name="connsiteX361" fmla="*/ 6279751 w 9415050"/>
              <a:gd name="connsiteY361" fmla="*/ 178852 h 179565"/>
              <a:gd name="connsiteX362" fmla="*/ 6268967 w 9415050"/>
              <a:gd name="connsiteY362" fmla="*/ 144451 h 179565"/>
              <a:gd name="connsiteX363" fmla="*/ 6282473 w 9415050"/>
              <a:gd name="connsiteY363" fmla="*/ 109336 h 179565"/>
              <a:gd name="connsiteX364" fmla="*/ 6045985 w 9415050"/>
              <a:gd name="connsiteY364" fmla="*/ 109336 h 179565"/>
              <a:gd name="connsiteX365" fmla="*/ 6059490 w 9415050"/>
              <a:gd name="connsiteY365" fmla="*/ 144451 h 179565"/>
              <a:gd name="connsiteX366" fmla="*/ 6045985 w 9415050"/>
              <a:gd name="connsiteY366" fmla="*/ 179565 h 179565"/>
              <a:gd name="connsiteX367" fmla="*/ 6043263 w 9415050"/>
              <a:gd name="connsiteY367" fmla="*/ 178852 h 179565"/>
              <a:gd name="connsiteX368" fmla="*/ 6032479 w 9415050"/>
              <a:gd name="connsiteY368" fmla="*/ 144451 h 179565"/>
              <a:gd name="connsiteX369" fmla="*/ 6045985 w 9415050"/>
              <a:gd name="connsiteY369" fmla="*/ 109336 h 179565"/>
              <a:gd name="connsiteX370" fmla="*/ 5809495 w 9415050"/>
              <a:gd name="connsiteY370" fmla="*/ 109336 h 179565"/>
              <a:gd name="connsiteX371" fmla="*/ 5823000 w 9415050"/>
              <a:gd name="connsiteY371" fmla="*/ 144451 h 179565"/>
              <a:gd name="connsiteX372" fmla="*/ 5809495 w 9415050"/>
              <a:gd name="connsiteY372" fmla="*/ 179565 h 179565"/>
              <a:gd name="connsiteX373" fmla="*/ 5806773 w 9415050"/>
              <a:gd name="connsiteY373" fmla="*/ 178852 h 179565"/>
              <a:gd name="connsiteX374" fmla="*/ 5795989 w 9415050"/>
              <a:gd name="connsiteY374" fmla="*/ 144451 h 179565"/>
              <a:gd name="connsiteX375" fmla="*/ 5809495 w 9415050"/>
              <a:gd name="connsiteY375" fmla="*/ 109336 h 179565"/>
              <a:gd name="connsiteX376" fmla="*/ 5573005 w 9415050"/>
              <a:gd name="connsiteY376" fmla="*/ 109336 h 179565"/>
              <a:gd name="connsiteX377" fmla="*/ 5586510 w 9415050"/>
              <a:gd name="connsiteY377" fmla="*/ 144451 h 179565"/>
              <a:gd name="connsiteX378" fmla="*/ 5573005 w 9415050"/>
              <a:gd name="connsiteY378" fmla="*/ 179565 h 179565"/>
              <a:gd name="connsiteX379" fmla="*/ 5570283 w 9415050"/>
              <a:gd name="connsiteY379" fmla="*/ 178852 h 179565"/>
              <a:gd name="connsiteX380" fmla="*/ 5559499 w 9415050"/>
              <a:gd name="connsiteY380" fmla="*/ 144451 h 179565"/>
              <a:gd name="connsiteX381" fmla="*/ 5573005 w 9415050"/>
              <a:gd name="connsiteY381" fmla="*/ 109336 h 179565"/>
              <a:gd name="connsiteX382" fmla="*/ 5336517 w 9415050"/>
              <a:gd name="connsiteY382" fmla="*/ 109336 h 179565"/>
              <a:gd name="connsiteX383" fmla="*/ 5350022 w 9415050"/>
              <a:gd name="connsiteY383" fmla="*/ 144451 h 179565"/>
              <a:gd name="connsiteX384" fmla="*/ 5336517 w 9415050"/>
              <a:gd name="connsiteY384" fmla="*/ 179565 h 179565"/>
              <a:gd name="connsiteX385" fmla="*/ 5333795 w 9415050"/>
              <a:gd name="connsiteY385" fmla="*/ 178852 h 179565"/>
              <a:gd name="connsiteX386" fmla="*/ 5323011 w 9415050"/>
              <a:gd name="connsiteY386" fmla="*/ 144451 h 179565"/>
              <a:gd name="connsiteX387" fmla="*/ 5336517 w 9415050"/>
              <a:gd name="connsiteY387" fmla="*/ 109336 h 179565"/>
              <a:gd name="connsiteX388" fmla="*/ 5100027 w 9415050"/>
              <a:gd name="connsiteY388" fmla="*/ 109336 h 179565"/>
              <a:gd name="connsiteX389" fmla="*/ 5113532 w 9415050"/>
              <a:gd name="connsiteY389" fmla="*/ 144451 h 179565"/>
              <a:gd name="connsiteX390" fmla="*/ 5100027 w 9415050"/>
              <a:gd name="connsiteY390" fmla="*/ 179565 h 179565"/>
              <a:gd name="connsiteX391" fmla="*/ 5097305 w 9415050"/>
              <a:gd name="connsiteY391" fmla="*/ 178852 h 179565"/>
              <a:gd name="connsiteX392" fmla="*/ 5086521 w 9415050"/>
              <a:gd name="connsiteY392" fmla="*/ 144451 h 179565"/>
              <a:gd name="connsiteX393" fmla="*/ 5100027 w 9415050"/>
              <a:gd name="connsiteY393" fmla="*/ 109336 h 179565"/>
              <a:gd name="connsiteX394" fmla="*/ 4863537 w 9415050"/>
              <a:gd name="connsiteY394" fmla="*/ 109336 h 179565"/>
              <a:gd name="connsiteX395" fmla="*/ 4877042 w 9415050"/>
              <a:gd name="connsiteY395" fmla="*/ 144451 h 179565"/>
              <a:gd name="connsiteX396" fmla="*/ 4863537 w 9415050"/>
              <a:gd name="connsiteY396" fmla="*/ 179565 h 179565"/>
              <a:gd name="connsiteX397" fmla="*/ 4860815 w 9415050"/>
              <a:gd name="connsiteY397" fmla="*/ 178852 h 179565"/>
              <a:gd name="connsiteX398" fmla="*/ 4850031 w 9415050"/>
              <a:gd name="connsiteY398" fmla="*/ 144451 h 179565"/>
              <a:gd name="connsiteX399" fmla="*/ 4863537 w 9415050"/>
              <a:gd name="connsiteY399" fmla="*/ 109336 h 179565"/>
              <a:gd name="connsiteX400" fmla="*/ 4614633 w 9415050"/>
              <a:gd name="connsiteY400" fmla="*/ 109336 h 179565"/>
              <a:gd name="connsiteX401" fmla="*/ 4628138 w 9415050"/>
              <a:gd name="connsiteY401" fmla="*/ 144451 h 179565"/>
              <a:gd name="connsiteX402" fmla="*/ 4614633 w 9415050"/>
              <a:gd name="connsiteY402" fmla="*/ 179565 h 179565"/>
              <a:gd name="connsiteX403" fmla="*/ 4611911 w 9415050"/>
              <a:gd name="connsiteY403" fmla="*/ 178852 h 179565"/>
              <a:gd name="connsiteX404" fmla="*/ 4601127 w 9415050"/>
              <a:gd name="connsiteY404" fmla="*/ 144451 h 179565"/>
              <a:gd name="connsiteX405" fmla="*/ 4614633 w 9415050"/>
              <a:gd name="connsiteY405" fmla="*/ 109336 h 179565"/>
              <a:gd name="connsiteX406" fmla="*/ 4378148 w 9415050"/>
              <a:gd name="connsiteY406" fmla="*/ 109336 h 179565"/>
              <a:gd name="connsiteX407" fmla="*/ 4391653 w 9415050"/>
              <a:gd name="connsiteY407" fmla="*/ 144451 h 179565"/>
              <a:gd name="connsiteX408" fmla="*/ 4378148 w 9415050"/>
              <a:gd name="connsiteY408" fmla="*/ 179565 h 179565"/>
              <a:gd name="connsiteX409" fmla="*/ 4375426 w 9415050"/>
              <a:gd name="connsiteY409" fmla="*/ 178852 h 179565"/>
              <a:gd name="connsiteX410" fmla="*/ 4364642 w 9415050"/>
              <a:gd name="connsiteY410" fmla="*/ 144451 h 179565"/>
              <a:gd name="connsiteX411" fmla="*/ 4378148 w 9415050"/>
              <a:gd name="connsiteY411" fmla="*/ 109336 h 179565"/>
              <a:gd name="connsiteX412" fmla="*/ 4141659 w 9415050"/>
              <a:gd name="connsiteY412" fmla="*/ 109336 h 179565"/>
              <a:gd name="connsiteX413" fmla="*/ 4155164 w 9415050"/>
              <a:gd name="connsiteY413" fmla="*/ 144451 h 179565"/>
              <a:gd name="connsiteX414" fmla="*/ 4141659 w 9415050"/>
              <a:gd name="connsiteY414" fmla="*/ 179565 h 179565"/>
              <a:gd name="connsiteX415" fmla="*/ 4138937 w 9415050"/>
              <a:gd name="connsiteY415" fmla="*/ 178852 h 179565"/>
              <a:gd name="connsiteX416" fmla="*/ 4128153 w 9415050"/>
              <a:gd name="connsiteY416" fmla="*/ 144451 h 179565"/>
              <a:gd name="connsiteX417" fmla="*/ 4141659 w 9415050"/>
              <a:gd name="connsiteY417" fmla="*/ 109336 h 179565"/>
              <a:gd name="connsiteX418" fmla="*/ 3905174 w 9415050"/>
              <a:gd name="connsiteY418" fmla="*/ 109336 h 179565"/>
              <a:gd name="connsiteX419" fmla="*/ 3918680 w 9415050"/>
              <a:gd name="connsiteY419" fmla="*/ 144451 h 179565"/>
              <a:gd name="connsiteX420" fmla="*/ 3905174 w 9415050"/>
              <a:gd name="connsiteY420" fmla="*/ 179565 h 179565"/>
              <a:gd name="connsiteX421" fmla="*/ 3902452 w 9415050"/>
              <a:gd name="connsiteY421" fmla="*/ 178852 h 179565"/>
              <a:gd name="connsiteX422" fmla="*/ 3891669 w 9415050"/>
              <a:gd name="connsiteY422" fmla="*/ 144451 h 179565"/>
              <a:gd name="connsiteX423" fmla="*/ 3905174 w 9415050"/>
              <a:gd name="connsiteY423" fmla="*/ 109336 h 179565"/>
              <a:gd name="connsiteX424" fmla="*/ 3668685 w 9415050"/>
              <a:gd name="connsiteY424" fmla="*/ 109336 h 179565"/>
              <a:gd name="connsiteX425" fmla="*/ 3682190 w 9415050"/>
              <a:gd name="connsiteY425" fmla="*/ 144451 h 179565"/>
              <a:gd name="connsiteX426" fmla="*/ 3668685 w 9415050"/>
              <a:gd name="connsiteY426" fmla="*/ 179565 h 179565"/>
              <a:gd name="connsiteX427" fmla="*/ 3665963 w 9415050"/>
              <a:gd name="connsiteY427" fmla="*/ 178852 h 179565"/>
              <a:gd name="connsiteX428" fmla="*/ 3655179 w 9415050"/>
              <a:gd name="connsiteY428" fmla="*/ 144451 h 179565"/>
              <a:gd name="connsiteX429" fmla="*/ 3668685 w 9415050"/>
              <a:gd name="connsiteY429" fmla="*/ 109336 h 179565"/>
              <a:gd name="connsiteX430" fmla="*/ 3432195 w 9415050"/>
              <a:gd name="connsiteY430" fmla="*/ 109336 h 179565"/>
              <a:gd name="connsiteX431" fmla="*/ 3445700 w 9415050"/>
              <a:gd name="connsiteY431" fmla="*/ 144451 h 179565"/>
              <a:gd name="connsiteX432" fmla="*/ 3432195 w 9415050"/>
              <a:gd name="connsiteY432" fmla="*/ 179565 h 179565"/>
              <a:gd name="connsiteX433" fmla="*/ 3429473 w 9415050"/>
              <a:gd name="connsiteY433" fmla="*/ 178852 h 179565"/>
              <a:gd name="connsiteX434" fmla="*/ 3418690 w 9415050"/>
              <a:gd name="connsiteY434" fmla="*/ 144451 h 179565"/>
              <a:gd name="connsiteX435" fmla="*/ 3432195 w 9415050"/>
              <a:gd name="connsiteY435" fmla="*/ 109336 h 179565"/>
              <a:gd name="connsiteX436" fmla="*/ 3195707 w 9415050"/>
              <a:gd name="connsiteY436" fmla="*/ 109336 h 179565"/>
              <a:gd name="connsiteX437" fmla="*/ 3209212 w 9415050"/>
              <a:gd name="connsiteY437" fmla="*/ 144451 h 179565"/>
              <a:gd name="connsiteX438" fmla="*/ 3195707 w 9415050"/>
              <a:gd name="connsiteY438" fmla="*/ 179565 h 179565"/>
              <a:gd name="connsiteX439" fmla="*/ 3192985 w 9415050"/>
              <a:gd name="connsiteY439" fmla="*/ 178852 h 179565"/>
              <a:gd name="connsiteX440" fmla="*/ 3182201 w 9415050"/>
              <a:gd name="connsiteY440" fmla="*/ 144451 h 179565"/>
              <a:gd name="connsiteX441" fmla="*/ 3195707 w 9415050"/>
              <a:gd name="connsiteY441" fmla="*/ 109336 h 179565"/>
              <a:gd name="connsiteX442" fmla="*/ 2959216 w 9415050"/>
              <a:gd name="connsiteY442" fmla="*/ 109336 h 179565"/>
              <a:gd name="connsiteX443" fmla="*/ 2972722 w 9415050"/>
              <a:gd name="connsiteY443" fmla="*/ 144451 h 179565"/>
              <a:gd name="connsiteX444" fmla="*/ 2959216 w 9415050"/>
              <a:gd name="connsiteY444" fmla="*/ 179565 h 179565"/>
              <a:gd name="connsiteX445" fmla="*/ 2956496 w 9415050"/>
              <a:gd name="connsiteY445" fmla="*/ 178852 h 179565"/>
              <a:gd name="connsiteX446" fmla="*/ 2945711 w 9415050"/>
              <a:gd name="connsiteY446" fmla="*/ 144451 h 179565"/>
              <a:gd name="connsiteX447" fmla="*/ 2959216 w 9415050"/>
              <a:gd name="connsiteY447" fmla="*/ 109336 h 179565"/>
              <a:gd name="connsiteX448" fmla="*/ 2722727 w 9415050"/>
              <a:gd name="connsiteY448" fmla="*/ 109336 h 179565"/>
              <a:gd name="connsiteX449" fmla="*/ 2736233 w 9415050"/>
              <a:gd name="connsiteY449" fmla="*/ 144451 h 179565"/>
              <a:gd name="connsiteX450" fmla="*/ 2722727 w 9415050"/>
              <a:gd name="connsiteY450" fmla="*/ 179565 h 179565"/>
              <a:gd name="connsiteX451" fmla="*/ 2720005 w 9415050"/>
              <a:gd name="connsiteY451" fmla="*/ 178852 h 179565"/>
              <a:gd name="connsiteX452" fmla="*/ 2709222 w 9415050"/>
              <a:gd name="connsiteY452" fmla="*/ 144451 h 179565"/>
              <a:gd name="connsiteX453" fmla="*/ 2722727 w 9415050"/>
              <a:gd name="connsiteY453" fmla="*/ 109336 h 179565"/>
              <a:gd name="connsiteX454" fmla="*/ 2486239 w 9415050"/>
              <a:gd name="connsiteY454" fmla="*/ 109336 h 179565"/>
              <a:gd name="connsiteX455" fmla="*/ 2499745 w 9415050"/>
              <a:gd name="connsiteY455" fmla="*/ 144451 h 179565"/>
              <a:gd name="connsiteX456" fmla="*/ 2486239 w 9415050"/>
              <a:gd name="connsiteY456" fmla="*/ 179565 h 179565"/>
              <a:gd name="connsiteX457" fmla="*/ 2483517 w 9415050"/>
              <a:gd name="connsiteY457" fmla="*/ 178852 h 179565"/>
              <a:gd name="connsiteX458" fmla="*/ 2472734 w 9415050"/>
              <a:gd name="connsiteY458" fmla="*/ 144451 h 179565"/>
              <a:gd name="connsiteX459" fmla="*/ 2486239 w 9415050"/>
              <a:gd name="connsiteY459" fmla="*/ 109336 h 179565"/>
              <a:gd name="connsiteX460" fmla="*/ 2249751 w 9415050"/>
              <a:gd name="connsiteY460" fmla="*/ 109336 h 179565"/>
              <a:gd name="connsiteX461" fmla="*/ 2263256 w 9415050"/>
              <a:gd name="connsiteY461" fmla="*/ 144451 h 179565"/>
              <a:gd name="connsiteX462" fmla="*/ 2249751 w 9415050"/>
              <a:gd name="connsiteY462" fmla="*/ 179565 h 179565"/>
              <a:gd name="connsiteX463" fmla="*/ 2247028 w 9415050"/>
              <a:gd name="connsiteY463" fmla="*/ 178852 h 179565"/>
              <a:gd name="connsiteX464" fmla="*/ 2236245 w 9415050"/>
              <a:gd name="connsiteY464" fmla="*/ 144451 h 179565"/>
              <a:gd name="connsiteX465" fmla="*/ 2249751 w 9415050"/>
              <a:gd name="connsiteY465" fmla="*/ 109336 h 179565"/>
              <a:gd name="connsiteX466" fmla="*/ 2013262 w 9415050"/>
              <a:gd name="connsiteY466" fmla="*/ 109336 h 179565"/>
              <a:gd name="connsiteX467" fmla="*/ 2026768 w 9415050"/>
              <a:gd name="connsiteY467" fmla="*/ 144451 h 179565"/>
              <a:gd name="connsiteX468" fmla="*/ 2013262 w 9415050"/>
              <a:gd name="connsiteY468" fmla="*/ 179565 h 179565"/>
              <a:gd name="connsiteX469" fmla="*/ 2010540 w 9415050"/>
              <a:gd name="connsiteY469" fmla="*/ 178852 h 179565"/>
              <a:gd name="connsiteX470" fmla="*/ 1999757 w 9415050"/>
              <a:gd name="connsiteY470" fmla="*/ 144451 h 179565"/>
              <a:gd name="connsiteX471" fmla="*/ 2013262 w 9415050"/>
              <a:gd name="connsiteY471" fmla="*/ 109336 h 179565"/>
              <a:gd name="connsiteX472" fmla="*/ 1776773 w 9415050"/>
              <a:gd name="connsiteY472" fmla="*/ 109336 h 179565"/>
              <a:gd name="connsiteX473" fmla="*/ 1790279 w 9415050"/>
              <a:gd name="connsiteY473" fmla="*/ 144451 h 179565"/>
              <a:gd name="connsiteX474" fmla="*/ 1776773 w 9415050"/>
              <a:gd name="connsiteY474" fmla="*/ 179565 h 179565"/>
              <a:gd name="connsiteX475" fmla="*/ 1774051 w 9415050"/>
              <a:gd name="connsiteY475" fmla="*/ 178852 h 179565"/>
              <a:gd name="connsiteX476" fmla="*/ 1763268 w 9415050"/>
              <a:gd name="connsiteY476" fmla="*/ 144451 h 179565"/>
              <a:gd name="connsiteX477" fmla="*/ 1776773 w 9415050"/>
              <a:gd name="connsiteY477" fmla="*/ 109336 h 179565"/>
              <a:gd name="connsiteX478" fmla="*/ 1540283 w 9415050"/>
              <a:gd name="connsiteY478" fmla="*/ 109336 h 179565"/>
              <a:gd name="connsiteX479" fmla="*/ 1553788 w 9415050"/>
              <a:gd name="connsiteY479" fmla="*/ 144451 h 179565"/>
              <a:gd name="connsiteX480" fmla="*/ 1540283 w 9415050"/>
              <a:gd name="connsiteY480" fmla="*/ 179565 h 179565"/>
              <a:gd name="connsiteX481" fmla="*/ 1537561 w 9415050"/>
              <a:gd name="connsiteY481" fmla="*/ 178852 h 179565"/>
              <a:gd name="connsiteX482" fmla="*/ 1526778 w 9415050"/>
              <a:gd name="connsiteY482" fmla="*/ 144451 h 179565"/>
              <a:gd name="connsiteX483" fmla="*/ 1540283 w 9415050"/>
              <a:gd name="connsiteY483" fmla="*/ 109336 h 179565"/>
              <a:gd name="connsiteX484" fmla="*/ 1303793 w 9415050"/>
              <a:gd name="connsiteY484" fmla="*/ 109336 h 179565"/>
              <a:gd name="connsiteX485" fmla="*/ 1317298 w 9415050"/>
              <a:gd name="connsiteY485" fmla="*/ 144451 h 179565"/>
              <a:gd name="connsiteX486" fmla="*/ 1303793 w 9415050"/>
              <a:gd name="connsiteY486" fmla="*/ 179565 h 179565"/>
              <a:gd name="connsiteX487" fmla="*/ 1301071 w 9415050"/>
              <a:gd name="connsiteY487" fmla="*/ 178852 h 179565"/>
              <a:gd name="connsiteX488" fmla="*/ 1290287 w 9415050"/>
              <a:gd name="connsiteY488" fmla="*/ 144451 h 179565"/>
              <a:gd name="connsiteX489" fmla="*/ 1303793 w 9415050"/>
              <a:gd name="connsiteY489" fmla="*/ 109336 h 179565"/>
              <a:gd name="connsiteX490" fmla="*/ 1067304 w 9415050"/>
              <a:gd name="connsiteY490" fmla="*/ 109336 h 179565"/>
              <a:gd name="connsiteX491" fmla="*/ 1080809 w 9415050"/>
              <a:gd name="connsiteY491" fmla="*/ 144451 h 179565"/>
              <a:gd name="connsiteX492" fmla="*/ 1067304 w 9415050"/>
              <a:gd name="connsiteY492" fmla="*/ 179565 h 179565"/>
              <a:gd name="connsiteX493" fmla="*/ 1064582 w 9415050"/>
              <a:gd name="connsiteY493" fmla="*/ 178852 h 179565"/>
              <a:gd name="connsiteX494" fmla="*/ 1053798 w 9415050"/>
              <a:gd name="connsiteY494" fmla="*/ 144451 h 179565"/>
              <a:gd name="connsiteX495" fmla="*/ 1067304 w 9415050"/>
              <a:gd name="connsiteY495" fmla="*/ 109336 h 179565"/>
              <a:gd name="connsiteX496" fmla="*/ 830813 w 9415050"/>
              <a:gd name="connsiteY496" fmla="*/ 109336 h 179565"/>
              <a:gd name="connsiteX497" fmla="*/ 844318 w 9415050"/>
              <a:gd name="connsiteY497" fmla="*/ 144451 h 179565"/>
              <a:gd name="connsiteX498" fmla="*/ 830813 w 9415050"/>
              <a:gd name="connsiteY498" fmla="*/ 179565 h 179565"/>
              <a:gd name="connsiteX499" fmla="*/ 828091 w 9415050"/>
              <a:gd name="connsiteY499" fmla="*/ 178852 h 179565"/>
              <a:gd name="connsiteX500" fmla="*/ 817307 w 9415050"/>
              <a:gd name="connsiteY500" fmla="*/ 144451 h 179565"/>
              <a:gd name="connsiteX501" fmla="*/ 830813 w 9415050"/>
              <a:gd name="connsiteY501" fmla="*/ 109336 h 179565"/>
              <a:gd name="connsiteX502" fmla="*/ 594324 w 9415050"/>
              <a:gd name="connsiteY502" fmla="*/ 109336 h 179565"/>
              <a:gd name="connsiteX503" fmla="*/ 607829 w 9415050"/>
              <a:gd name="connsiteY503" fmla="*/ 144451 h 179565"/>
              <a:gd name="connsiteX504" fmla="*/ 594324 w 9415050"/>
              <a:gd name="connsiteY504" fmla="*/ 179565 h 179565"/>
              <a:gd name="connsiteX505" fmla="*/ 591602 w 9415050"/>
              <a:gd name="connsiteY505" fmla="*/ 178852 h 179565"/>
              <a:gd name="connsiteX506" fmla="*/ 580818 w 9415050"/>
              <a:gd name="connsiteY506" fmla="*/ 144451 h 179565"/>
              <a:gd name="connsiteX507" fmla="*/ 594324 w 9415050"/>
              <a:gd name="connsiteY507" fmla="*/ 109336 h 179565"/>
              <a:gd name="connsiteX508" fmla="*/ 357834 w 9415050"/>
              <a:gd name="connsiteY508" fmla="*/ 109336 h 179565"/>
              <a:gd name="connsiteX509" fmla="*/ 371340 w 9415050"/>
              <a:gd name="connsiteY509" fmla="*/ 144451 h 179565"/>
              <a:gd name="connsiteX510" fmla="*/ 357834 w 9415050"/>
              <a:gd name="connsiteY510" fmla="*/ 179565 h 179565"/>
              <a:gd name="connsiteX511" fmla="*/ 355112 w 9415050"/>
              <a:gd name="connsiteY511" fmla="*/ 178852 h 179565"/>
              <a:gd name="connsiteX512" fmla="*/ 344329 w 9415050"/>
              <a:gd name="connsiteY512" fmla="*/ 144451 h 179565"/>
              <a:gd name="connsiteX513" fmla="*/ 357834 w 9415050"/>
              <a:gd name="connsiteY513" fmla="*/ 109336 h 179565"/>
              <a:gd name="connsiteX514" fmla="*/ 121345 w 9415050"/>
              <a:gd name="connsiteY514" fmla="*/ 109336 h 179565"/>
              <a:gd name="connsiteX515" fmla="*/ 134851 w 9415050"/>
              <a:gd name="connsiteY515" fmla="*/ 144451 h 179565"/>
              <a:gd name="connsiteX516" fmla="*/ 121345 w 9415050"/>
              <a:gd name="connsiteY516" fmla="*/ 179565 h 179565"/>
              <a:gd name="connsiteX517" fmla="*/ 118624 w 9415050"/>
              <a:gd name="connsiteY517" fmla="*/ 178852 h 179565"/>
              <a:gd name="connsiteX518" fmla="*/ 107840 w 9415050"/>
              <a:gd name="connsiteY518" fmla="*/ 144451 h 179565"/>
              <a:gd name="connsiteX519" fmla="*/ 121345 w 9415050"/>
              <a:gd name="connsiteY519" fmla="*/ 109336 h 179565"/>
              <a:gd name="connsiteX520" fmla="*/ 9270600 w 9415050"/>
              <a:gd name="connsiteY520" fmla="*/ 107840 h 179565"/>
              <a:gd name="connsiteX521" fmla="*/ 9305714 w 9415050"/>
              <a:gd name="connsiteY521" fmla="*/ 121345 h 179565"/>
              <a:gd name="connsiteX522" fmla="*/ 9270600 w 9415050"/>
              <a:gd name="connsiteY522" fmla="*/ 134851 h 179565"/>
              <a:gd name="connsiteX523" fmla="*/ 9245770 w 9415050"/>
              <a:gd name="connsiteY523" fmla="*/ 130895 h 179565"/>
              <a:gd name="connsiteX524" fmla="*/ 9235485 w 9415050"/>
              <a:gd name="connsiteY524" fmla="*/ 121345 h 179565"/>
              <a:gd name="connsiteX525" fmla="*/ 9270600 w 9415050"/>
              <a:gd name="connsiteY525" fmla="*/ 107840 h 179565"/>
              <a:gd name="connsiteX526" fmla="*/ 9034116 w 9415050"/>
              <a:gd name="connsiteY526" fmla="*/ 107840 h 179565"/>
              <a:gd name="connsiteX527" fmla="*/ 9069230 w 9415050"/>
              <a:gd name="connsiteY527" fmla="*/ 121345 h 179565"/>
              <a:gd name="connsiteX528" fmla="*/ 9034116 w 9415050"/>
              <a:gd name="connsiteY528" fmla="*/ 134851 h 179565"/>
              <a:gd name="connsiteX529" fmla="*/ 9009286 w 9415050"/>
              <a:gd name="connsiteY529" fmla="*/ 130895 h 179565"/>
              <a:gd name="connsiteX530" fmla="*/ 8999001 w 9415050"/>
              <a:gd name="connsiteY530" fmla="*/ 121345 h 179565"/>
              <a:gd name="connsiteX531" fmla="*/ 9034116 w 9415050"/>
              <a:gd name="connsiteY531" fmla="*/ 107840 h 179565"/>
              <a:gd name="connsiteX532" fmla="*/ 8797626 w 9415050"/>
              <a:gd name="connsiteY532" fmla="*/ 107840 h 179565"/>
              <a:gd name="connsiteX533" fmla="*/ 8832740 w 9415050"/>
              <a:gd name="connsiteY533" fmla="*/ 121345 h 179565"/>
              <a:gd name="connsiteX534" fmla="*/ 8797626 w 9415050"/>
              <a:gd name="connsiteY534" fmla="*/ 134851 h 179565"/>
              <a:gd name="connsiteX535" fmla="*/ 8772796 w 9415050"/>
              <a:gd name="connsiteY535" fmla="*/ 130895 h 179565"/>
              <a:gd name="connsiteX536" fmla="*/ 8762511 w 9415050"/>
              <a:gd name="connsiteY536" fmla="*/ 121345 h 179565"/>
              <a:gd name="connsiteX537" fmla="*/ 8797626 w 9415050"/>
              <a:gd name="connsiteY537" fmla="*/ 107840 h 179565"/>
              <a:gd name="connsiteX538" fmla="*/ 8561137 w 9415050"/>
              <a:gd name="connsiteY538" fmla="*/ 107840 h 179565"/>
              <a:gd name="connsiteX539" fmla="*/ 8596251 w 9415050"/>
              <a:gd name="connsiteY539" fmla="*/ 121345 h 179565"/>
              <a:gd name="connsiteX540" fmla="*/ 8561137 w 9415050"/>
              <a:gd name="connsiteY540" fmla="*/ 134851 h 179565"/>
              <a:gd name="connsiteX541" fmla="*/ 8536307 w 9415050"/>
              <a:gd name="connsiteY541" fmla="*/ 130895 h 179565"/>
              <a:gd name="connsiteX542" fmla="*/ 8526022 w 9415050"/>
              <a:gd name="connsiteY542" fmla="*/ 121345 h 179565"/>
              <a:gd name="connsiteX543" fmla="*/ 8561137 w 9415050"/>
              <a:gd name="connsiteY543" fmla="*/ 107840 h 179565"/>
              <a:gd name="connsiteX544" fmla="*/ 8324648 w 9415050"/>
              <a:gd name="connsiteY544" fmla="*/ 107840 h 179565"/>
              <a:gd name="connsiteX545" fmla="*/ 8359762 w 9415050"/>
              <a:gd name="connsiteY545" fmla="*/ 121345 h 179565"/>
              <a:gd name="connsiteX546" fmla="*/ 8324648 w 9415050"/>
              <a:gd name="connsiteY546" fmla="*/ 134851 h 179565"/>
              <a:gd name="connsiteX547" fmla="*/ 8299818 w 9415050"/>
              <a:gd name="connsiteY547" fmla="*/ 130895 h 179565"/>
              <a:gd name="connsiteX548" fmla="*/ 8289533 w 9415050"/>
              <a:gd name="connsiteY548" fmla="*/ 121345 h 179565"/>
              <a:gd name="connsiteX549" fmla="*/ 8324648 w 9415050"/>
              <a:gd name="connsiteY549" fmla="*/ 107840 h 179565"/>
              <a:gd name="connsiteX550" fmla="*/ 8088157 w 9415050"/>
              <a:gd name="connsiteY550" fmla="*/ 107840 h 179565"/>
              <a:gd name="connsiteX551" fmla="*/ 8123272 w 9415050"/>
              <a:gd name="connsiteY551" fmla="*/ 121345 h 179565"/>
              <a:gd name="connsiteX552" fmla="*/ 8088157 w 9415050"/>
              <a:gd name="connsiteY552" fmla="*/ 134851 h 179565"/>
              <a:gd name="connsiteX553" fmla="*/ 8063328 w 9415050"/>
              <a:gd name="connsiteY553" fmla="*/ 130895 h 179565"/>
              <a:gd name="connsiteX554" fmla="*/ 8053043 w 9415050"/>
              <a:gd name="connsiteY554" fmla="*/ 121345 h 179565"/>
              <a:gd name="connsiteX555" fmla="*/ 8088157 w 9415050"/>
              <a:gd name="connsiteY555" fmla="*/ 107840 h 179565"/>
              <a:gd name="connsiteX556" fmla="*/ 7851668 w 9415050"/>
              <a:gd name="connsiteY556" fmla="*/ 107840 h 179565"/>
              <a:gd name="connsiteX557" fmla="*/ 7886783 w 9415050"/>
              <a:gd name="connsiteY557" fmla="*/ 121345 h 179565"/>
              <a:gd name="connsiteX558" fmla="*/ 7851668 w 9415050"/>
              <a:gd name="connsiteY558" fmla="*/ 134851 h 179565"/>
              <a:gd name="connsiteX559" fmla="*/ 7826839 w 9415050"/>
              <a:gd name="connsiteY559" fmla="*/ 130895 h 179565"/>
              <a:gd name="connsiteX560" fmla="*/ 7816554 w 9415050"/>
              <a:gd name="connsiteY560" fmla="*/ 121345 h 179565"/>
              <a:gd name="connsiteX561" fmla="*/ 7851668 w 9415050"/>
              <a:gd name="connsiteY561" fmla="*/ 107840 h 179565"/>
              <a:gd name="connsiteX562" fmla="*/ 7615179 w 9415050"/>
              <a:gd name="connsiteY562" fmla="*/ 107840 h 179565"/>
              <a:gd name="connsiteX563" fmla="*/ 7650294 w 9415050"/>
              <a:gd name="connsiteY563" fmla="*/ 121345 h 179565"/>
              <a:gd name="connsiteX564" fmla="*/ 7615179 w 9415050"/>
              <a:gd name="connsiteY564" fmla="*/ 134851 h 179565"/>
              <a:gd name="connsiteX565" fmla="*/ 7590350 w 9415050"/>
              <a:gd name="connsiteY565" fmla="*/ 130895 h 179565"/>
              <a:gd name="connsiteX566" fmla="*/ 7580065 w 9415050"/>
              <a:gd name="connsiteY566" fmla="*/ 121345 h 179565"/>
              <a:gd name="connsiteX567" fmla="*/ 7615179 w 9415050"/>
              <a:gd name="connsiteY567" fmla="*/ 107840 h 179565"/>
              <a:gd name="connsiteX568" fmla="*/ 7378689 w 9415050"/>
              <a:gd name="connsiteY568" fmla="*/ 107840 h 179565"/>
              <a:gd name="connsiteX569" fmla="*/ 7413804 w 9415050"/>
              <a:gd name="connsiteY569" fmla="*/ 121345 h 179565"/>
              <a:gd name="connsiteX570" fmla="*/ 7378689 w 9415050"/>
              <a:gd name="connsiteY570" fmla="*/ 134851 h 179565"/>
              <a:gd name="connsiteX571" fmla="*/ 7353860 w 9415050"/>
              <a:gd name="connsiteY571" fmla="*/ 130895 h 179565"/>
              <a:gd name="connsiteX572" fmla="*/ 7343575 w 9415050"/>
              <a:gd name="connsiteY572" fmla="*/ 121345 h 179565"/>
              <a:gd name="connsiteX573" fmla="*/ 7378689 w 9415050"/>
              <a:gd name="connsiteY573" fmla="*/ 107840 h 179565"/>
              <a:gd name="connsiteX574" fmla="*/ 7142200 w 9415050"/>
              <a:gd name="connsiteY574" fmla="*/ 107840 h 179565"/>
              <a:gd name="connsiteX575" fmla="*/ 7177315 w 9415050"/>
              <a:gd name="connsiteY575" fmla="*/ 121345 h 179565"/>
              <a:gd name="connsiteX576" fmla="*/ 7142200 w 9415050"/>
              <a:gd name="connsiteY576" fmla="*/ 134851 h 179565"/>
              <a:gd name="connsiteX577" fmla="*/ 7117371 w 9415050"/>
              <a:gd name="connsiteY577" fmla="*/ 130895 h 179565"/>
              <a:gd name="connsiteX578" fmla="*/ 7107086 w 9415050"/>
              <a:gd name="connsiteY578" fmla="*/ 121345 h 179565"/>
              <a:gd name="connsiteX579" fmla="*/ 7142200 w 9415050"/>
              <a:gd name="connsiteY579" fmla="*/ 107840 h 179565"/>
              <a:gd name="connsiteX580" fmla="*/ 6905710 w 9415050"/>
              <a:gd name="connsiteY580" fmla="*/ 107840 h 179565"/>
              <a:gd name="connsiteX581" fmla="*/ 6940825 w 9415050"/>
              <a:gd name="connsiteY581" fmla="*/ 121345 h 179565"/>
              <a:gd name="connsiteX582" fmla="*/ 6905710 w 9415050"/>
              <a:gd name="connsiteY582" fmla="*/ 134851 h 179565"/>
              <a:gd name="connsiteX583" fmla="*/ 6880881 w 9415050"/>
              <a:gd name="connsiteY583" fmla="*/ 130895 h 179565"/>
              <a:gd name="connsiteX584" fmla="*/ 6870596 w 9415050"/>
              <a:gd name="connsiteY584" fmla="*/ 121345 h 179565"/>
              <a:gd name="connsiteX585" fmla="*/ 6905710 w 9415050"/>
              <a:gd name="connsiteY585" fmla="*/ 107840 h 179565"/>
              <a:gd name="connsiteX586" fmla="*/ 6669222 w 9415050"/>
              <a:gd name="connsiteY586" fmla="*/ 107840 h 179565"/>
              <a:gd name="connsiteX587" fmla="*/ 6704337 w 9415050"/>
              <a:gd name="connsiteY587" fmla="*/ 121345 h 179565"/>
              <a:gd name="connsiteX588" fmla="*/ 6669222 w 9415050"/>
              <a:gd name="connsiteY588" fmla="*/ 134851 h 179565"/>
              <a:gd name="connsiteX589" fmla="*/ 6644393 w 9415050"/>
              <a:gd name="connsiteY589" fmla="*/ 130895 h 179565"/>
              <a:gd name="connsiteX590" fmla="*/ 6634108 w 9415050"/>
              <a:gd name="connsiteY590" fmla="*/ 121345 h 179565"/>
              <a:gd name="connsiteX591" fmla="*/ 6669222 w 9415050"/>
              <a:gd name="connsiteY591" fmla="*/ 107840 h 179565"/>
              <a:gd name="connsiteX592" fmla="*/ 6432732 w 9415050"/>
              <a:gd name="connsiteY592" fmla="*/ 107840 h 179565"/>
              <a:gd name="connsiteX593" fmla="*/ 6467847 w 9415050"/>
              <a:gd name="connsiteY593" fmla="*/ 121345 h 179565"/>
              <a:gd name="connsiteX594" fmla="*/ 6432732 w 9415050"/>
              <a:gd name="connsiteY594" fmla="*/ 134851 h 179565"/>
              <a:gd name="connsiteX595" fmla="*/ 6407903 w 9415050"/>
              <a:gd name="connsiteY595" fmla="*/ 130895 h 179565"/>
              <a:gd name="connsiteX596" fmla="*/ 6397618 w 9415050"/>
              <a:gd name="connsiteY596" fmla="*/ 121345 h 179565"/>
              <a:gd name="connsiteX597" fmla="*/ 6432732 w 9415050"/>
              <a:gd name="connsiteY597" fmla="*/ 107840 h 179565"/>
              <a:gd name="connsiteX598" fmla="*/ 6196242 w 9415050"/>
              <a:gd name="connsiteY598" fmla="*/ 107840 h 179565"/>
              <a:gd name="connsiteX599" fmla="*/ 6231357 w 9415050"/>
              <a:gd name="connsiteY599" fmla="*/ 121345 h 179565"/>
              <a:gd name="connsiteX600" fmla="*/ 6196242 w 9415050"/>
              <a:gd name="connsiteY600" fmla="*/ 134851 h 179565"/>
              <a:gd name="connsiteX601" fmla="*/ 6171413 w 9415050"/>
              <a:gd name="connsiteY601" fmla="*/ 130895 h 179565"/>
              <a:gd name="connsiteX602" fmla="*/ 6161128 w 9415050"/>
              <a:gd name="connsiteY602" fmla="*/ 121345 h 179565"/>
              <a:gd name="connsiteX603" fmla="*/ 6196242 w 9415050"/>
              <a:gd name="connsiteY603" fmla="*/ 107840 h 179565"/>
              <a:gd name="connsiteX604" fmla="*/ 5959754 w 9415050"/>
              <a:gd name="connsiteY604" fmla="*/ 107840 h 179565"/>
              <a:gd name="connsiteX605" fmla="*/ 5994869 w 9415050"/>
              <a:gd name="connsiteY605" fmla="*/ 121345 h 179565"/>
              <a:gd name="connsiteX606" fmla="*/ 5959754 w 9415050"/>
              <a:gd name="connsiteY606" fmla="*/ 134851 h 179565"/>
              <a:gd name="connsiteX607" fmla="*/ 5934925 w 9415050"/>
              <a:gd name="connsiteY607" fmla="*/ 130895 h 179565"/>
              <a:gd name="connsiteX608" fmla="*/ 5924640 w 9415050"/>
              <a:gd name="connsiteY608" fmla="*/ 121345 h 179565"/>
              <a:gd name="connsiteX609" fmla="*/ 5959754 w 9415050"/>
              <a:gd name="connsiteY609" fmla="*/ 107840 h 179565"/>
              <a:gd name="connsiteX610" fmla="*/ 5723264 w 9415050"/>
              <a:gd name="connsiteY610" fmla="*/ 107840 h 179565"/>
              <a:gd name="connsiteX611" fmla="*/ 5758379 w 9415050"/>
              <a:gd name="connsiteY611" fmla="*/ 121345 h 179565"/>
              <a:gd name="connsiteX612" fmla="*/ 5723264 w 9415050"/>
              <a:gd name="connsiteY612" fmla="*/ 134851 h 179565"/>
              <a:gd name="connsiteX613" fmla="*/ 5698435 w 9415050"/>
              <a:gd name="connsiteY613" fmla="*/ 130895 h 179565"/>
              <a:gd name="connsiteX614" fmla="*/ 5688150 w 9415050"/>
              <a:gd name="connsiteY614" fmla="*/ 121345 h 179565"/>
              <a:gd name="connsiteX615" fmla="*/ 5723264 w 9415050"/>
              <a:gd name="connsiteY615" fmla="*/ 107840 h 179565"/>
              <a:gd name="connsiteX616" fmla="*/ 5486774 w 9415050"/>
              <a:gd name="connsiteY616" fmla="*/ 107840 h 179565"/>
              <a:gd name="connsiteX617" fmla="*/ 5521889 w 9415050"/>
              <a:gd name="connsiteY617" fmla="*/ 121345 h 179565"/>
              <a:gd name="connsiteX618" fmla="*/ 5486774 w 9415050"/>
              <a:gd name="connsiteY618" fmla="*/ 134851 h 179565"/>
              <a:gd name="connsiteX619" fmla="*/ 5461945 w 9415050"/>
              <a:gd name="connsiteY619" fmla="*/ 130895 h 179565"/>
              <a:gd name="connsiteX620" fmla="*/ 5451660 w 9415050"/>
              <a:gd name="connsiteY620" fmla="*/ 121345 h 179565"/>
              <a:gd name="connsiteX621" fmla="*/ 5486774 w 9415050"/>
              <a:gd name="connsiteY621" fmla="*/ 107840 h 179565"/>
              <a:gd name="connsiteX622" fmla="*/ 5250286 w 9415050"/>
              <a:gd name="connsiteY622" fmla="*/ 107840 h 179565"/>
              <a:gd name="connsiteX623" fmla="*/ 5285401 w 9415050"/>
              <a:gd name="connsiteY623" fmla="*/ 121345 h 179565"/>
              <a:gd name="connsiteX624" fmla="*/ 5250286 w 9415050"/>
              <a:gd name="connsiteY624" fmla="*/ 134851 h 179565"/>
              <a:gd name="connsiteX625" fmla="*/ 5225457 w 9415050"/>
              <a:gd name="connsiteY625" fmla="*/ 130895 h 179565"/>
              <a:gd name="connsiteX626" fmla="*/ 5215172 w 9415050"/>
              <a:gd name="connsiteY626" fmla="*/ 121345 h 179565"/>
              <a:gd name="connsiteX627" fmla="*/ 5250286 w 9415050"/>
              <a:gd name="connsiteY627" fmla="*/ 107840 h 179565"/>
              <a:gd name="connsiteX628" fmla="*/ 5013796 w 9415050"/>
              <a:gd name="connsiteY628" fmla="*/ 107840 h 179565"/>
              <a:gd name="connsiteX629" fmla="*/ 5048911 w 9415050"/>
              <a:gd name="connsiteY629" fmla="*/ 121345 h 179565"/>
              <a:gd name="connsiteX630" fmla="*/ 5013796 w 9415050"/>
              <a:gd name="connsiteY630" fmla="*/ 134851 h 179565"/>
              <a:gd name="connsiteX631" fmla="*/ 4988967 w 9415050"/>
              <a:gd name="connsiteY631" fmla="*/ 130895 h 179565"/>
              <a:gd name="connsiteX632" fmla="*/ 4978682 w 9415050"/>
              <a:gd name="connsiteY632" fmla="*/ 121345 h 179565"/>
              <a:gd name="connsiteX633" fmla="*/ 5013796 w 9415050"/>
              <a:gd name="connsiteY633" fmla="*/ 107840 h 179565"/>
              <a:gd name="connsiteX634" fmla="*/ 4777306 w 9415050"/>
              <a:gd name="connsiteY634" fmla="*/ 107840 h 179565"/>
              <a:gd name="connsiteX635" fmla="*/ 4812421 w 9415050"/>
              <a:gd name="connsiteY635" fmla="*/ 121345 h 179565"/>
              <a:gd name="connsiteX636" fmla="*/ 4777306 w 9415050"/>
              <a:gd name="connsiteY636" fmla="*/ 134851 h 179565"/>
              <a:gd name="connsiteX637" fmla="*/ 4752477 w 9415050"/>
              <a:gd name="connsiteY637" fmla="*/ 130895 h 179565"/>
              <a:gd name="connsiteX638" fmla="*/ 4742192 w 9415050"/>
              <a:gd name="connsiteY638" fmla="*/ 121345 h 179565"/>
              <a:gd name="connsiteX639" fmla="*/ 4777306 w 9415050"/>
              <a:gd name="connsiteY639" fmla="*/ 107840 h 179565"/>
              <a:gd name="connsiteX640" fmla="*/ 4528402 w 9415050"/>
              <a:gd name="connsiteY640" fmla="*/ 107840 h 179565"/>
              <a:gd name="connsiteX641" fmla="*/ 4563517 w 9415050"/>
              <a:gd name="connsiteY641" fmla="*/ 121345 h 179565"/>
              <a:gd name="connsiteX642" fmla="*/ 4528402 w 9415050"/>
              <a:gd name="connsiteY642" fmla="*/ 134851 h 179565"/>
              <a:gd name="connsiteX643" fmla="*/ 4503573 w 9415050"/>
              <a:gd name="connsiteY643" fmla="*/ 130895 h 179565"/>
              <a:gd name="connsiteX644" fmla="*/ 4493288 w 9415050"/>
              <a:gd name="connsiteY644" fmla="*/ 121345 h 179565"/>
              <a:gd name="connsiteX645" fmla="*/ 4528402 w 9415050"/>
              <a:gd name="connsiteY645" fmla="*/ 107840 h 179565"/>
              <a:gd name="connsiteX646" fmla="*/ 4291917 w 9415050"/>
              <a:gd name="connsiteY646" fmla="*/ 107840 h 179565"/>
              <a:gd name="connsiteX647" fmla="*/ 4327032 w 9415050"/>
              <a:gd name="connsiteY647" fmla="*/ 121345 h 179565"/>
              <a:gd name="connsiteX648" fmla="*/ 4291917 w 9415050"/>
              <a:gd name="connsiteY648" fmla="*/ 134851 h 179565"/>
              <a:gd name="connsiteX649" fmla="*/ 4267088 w 9415050"/>
              <a:gd name="connsiteY649" fmla="*/ 130895 h 179565"/>
              <a:gd name="connsiteX650" fmla="*/ 4256803 w 9415050"/>
              <a:gd name="connsiteY650" fmla="*/ 121345 h 179565"/>
              <a:gd name="connsiteX651" fmla="*/ 4291917 w 9415050"/>
              <a:gd name="connsiteY651" fmla="*/ 107840 h 179565"/>
              <a:gd name="connsiteX652" fmla="*/ 4055428 w 9415050"/>
              <a:gd name="connsiteY652" fmla="*/ 107840 h 179565"/>
              <a:gd name="connsiteX653" fmla="*/ 4090543 w 9415050"/>
              <a:gd name="connsiteY653" fmla="*/ 121345 h 179565"/>
              <a:gd name="connsiteX654" fmla="*/ 4055428 w 9415050"/>
              <a:gd name="connsiteY654" fmla="*/ 134851 h 179565"/>
              <a:gd name="connsiteX655" fmla="*/ 4030599 w 9415050"/>
              <a:gd name="connsiteY655" fmla="*/ 130895 h 179565"/>
              <a:gd name="connsiteX656" fmla="*/ 4020314 w 9415050"/>
              <a:gd name="connsiteY656" fmla="*/ 121345 h 179565"/>
              <a:gd name="connsiteX657" fmla="*/ 4055428 w 9415050"/>
              <a:gd name="connsiteY657" fmla="*/ 107840 h 179565"/>
              <a:gd name="connsiteX658" fmla="*/ 3818944 w 9415050"/>
              <a:gd name="connsiteY658" fmla="*/ 107840 h 179565"/>
              <a:gd name="connsiteX659" fmla="*/ 3854058 w 9415050"/>
              <a:gd name="connsiteY659" fmla="*/ 121345 h 179565"/>
              <a:gd name="connsiteX660" fmla="*/ 3818944 w 9415050"/>
              <a:gd name="connsiteY660" fmla="*/ 134851 h 179565"/>
              <a:gd name="connsiteX661" fmla="*/ 3794114 w 9415050"/>
              <a:gd name="connsiteY661" fmla="*/ 130895 h 179565"/>
              <a:gd name="connsiteX662" fmla="*/ 3783829 w 9415050"/>
              <a:gd name="connsiteY662" fmla="*/ 121345 h 179565"/>
              <a:gd name="connsiteX663" fmla="*/ 3818944 w 9415050"/>
              <a:gd name="connsiteY663" fmla="*/ 107840 h 179565"/>
              <a:gd name="connsiteX664" fmla="*/ 3582454 w 9415050"/>
              <a:gd name="connsiteY664" fmla="*/ 107840 h 179565"/>
              <a:gd name="connsiteX665" fmla="*/ 3617569 w 9415050"/>
              <a:gd name="connsiteY665" fmla="*/ 121345 h 179565"/>
              <a:gd name="connsiteX666" fmla="*/ 3582454 w 9415050"/>
              <a:gd name="connsiteY666" fmla="*/ 134851 h 179565"/>
              <a:gd name="connsiteX667" fmla="*/ 3557624 w 9415050"/>
              <a:gd name="connsiteY667" fmla="*/ 130895 h 179565"/>
              <a:gd name="connsiteX668" fmla="*/ 3547340 w 9415050"/>
              <a:gd name="connsiteY668" fmla="*/ 121345 h 179565"/>
              <a:gd name="connsiteX669" fmla="*/ 3582454 w 9415050"/>
              <a:gd name="connsiteY669" fmla="*/ 107840 h 179565"/>
              <a:gd name="connsiteX670" fmla="*/ 3345964 w 9415050"/>
              <a:gd name="connsiteY670" fmla="*/ 107840 h 179565"/>
              <a:gd name="connsiteX671" fmla="*/ 3381079 w 9415050"/>
              <a:gd name="connsiteY671" fmla="*/ 121345 h 179565"/>
              <a:gd name="connsiteX672" fmla="*/ 3345964 w 9415050"/>
              <a:gd name="connsiteY672" fmla="*/ 134851 h 179565"/>
              <a:gd name="connsiteX673" fmla="*/ 3321134 w 9415050"/>
              <a:gd name="connsiteY673" fmla="*/ 130895 h 179565"/>
              <a:gd name="connsiteX674" fmla="*/ 3310849 w 9415050"/>
              <a:gd name="connsiteY674" fmla="*/ 121345 h 179565"/>
              <a:gd name="connsiteX675" fmla="*/ 3345964 w 9415050"/>
              <a:gd name="connsiteY675" fmla="*/ 107840 h 179565"/>
              <a:gd name="connsiteX676" fmla="*/ 3109477 w 9415050"/>
              <a:gd name="connsiteY676" fmla="*/ 107840 h 179565"/>
              <a:gd name="connsiteX677" fmla="*/ 3144591 w 9415050"/>
              <a:gd name="connsiteY677" fmla="*/ 121345 h 179565"/>
              <a:gd name="connsiteX678" fmla="*/ 3109477 w 9415050"/>
              <a:gd name="connsiteY678" fmla="*/ 134851 h 179565"/>
              <a:gd name="connsiteX679" fmla="*/ 3084647 w 9415050"/>
              <a:gd name="connsiteY679" fmla="*/ 130895 h 179565"/>
              <a:gd name="connsiteX680" fmla="*/ 3074362 w 9415050"/>
              <a:gd name="connsiteY680" fmla="*/ 121345 h 179565"/>
              <a:gd name="connsiteX681" fmla="*/ 3109477 w 9415050"/>
              <a:gd name="connsiteY681" fmla="*/ 107840 h 179565"/>
              <a:gd name="connsiteX682" fmla="*/ 2872987 w 9415050"/>
              <a:gd name="connsiteY682" fmla="*/ 107840 h 179565"/>
              <a:gd name="connsiteX683" fmla="*/ 2908101 w 9415050"/>
              <a:gd name="connsiteY683" fmla="*/ 121345 h 179565"/>
              <a:gd name="connsiteX684" fmla="*/ 2872987 w 9415050"/>
              <a:gd name="connsiteY684" fmla="*/ 134851 h 179565"/>
              <a:gd name="connsiteX685" fmla="*/ 2848157 w 9415050"/>
              <a:gd name="connsiteY685" fmla="*/ 130895 h 179565"/>
              <a:gd name="connsiteX686" fmla="*/ 2837872 w 9415050"/>
              <a:gd name="connsiteY686" fmla="*/ 121345 h 179565"/>
              <a:gd name="connsiteX687" fmla="*/ 2872987 w 9415050"/>
              <a:gd name="connsiteY687" fmla="*/ 107840 h 179565"/>
              <a:gd name="connsiteX688" fmla="*/ 2636497 w 9415050"/>
              <a:gd name="connsiteY688" fmla="*/ 107840 h 179565"/>
              <a:gd name="connsiteX689" fmla="*/ 2671611 w 9415050"/>
              <a:gd name="connsiteY689" fmla="*/ 121345 h 179565"/>
              <a:gd name="connsiteX690" fmla="*/ 2636497 w 9415050"/>
              <a:gd name="connsiteY690" fmla="*/ 134851 h 179565"/>
              <a:gd name="connsiteX691" fmla="*/ 2611667 w 9415050"/>
              <a:gd name="connsiteY691" fmla="*/ 130895 h 179565"/>
              <a:gd name="connsiteX692" fmla="*/ 2601382 w 9415050"/>
              <a:gd name="connsiteY692" fmla="*/ 121345 h 179565"/>
              <a:gd name="connsiteX693" fmla="*/ 2636497 w 9415050"/>
              <a:gd name="connsiteY693" fmla="*/ 107840 h 179565"/>
              <a:gd name="connsiteX694" fmla="*/ 2400009 w 9415050"/>
              <a:gd name="connsiteY694" fmla="*/ 107840 h 179565"/>
              <a:gd name="connsiteX695" fmla="*/ 2435124 w 9415050"/>
              <a:gd name="connsiteY695" fmla="*/ 121345 h 179565"/>
              <a:gd name="connsiteX696" fmla="*/ 2400009 w 9415050"/>
              <a:gd name="connsiteY696" fmla="*/ 134851 h 179565"/>
              <a:gd name="connsiteX697" fmla="*/ 2375180 w 9415050"/>
              <a:gd name="connsiteY697" fmla="*/ 130895 h 179565"/>
              <a:gd name="connsiteX698" fmla="*/ 2364895 w 9415050"/>
              <a:gd name="connsiteY698" fmla="*/ 121345 h 179565"/>
              <a:gd name="connsiteX699" fmla="*/ 2400009 w 9415050"/>
              <a:gd name="connsiteY699" fmla="*/ 107840 h 179565"/>
              <a:gd name="connsiteX700" fmla="*/ 2163520 w 9415050"/>
              <a:gd name="connsiteY700" fmla="*/ 107840 h 179565"/>
              <a:gd name="connsiteX701" fmla="*/ 2198635 w 9415050"/>
              <a:gd name="connsiteY701" fmla="*/ 121345 h 179565"/>
              <a:gd name="connsiteX702" fmla="*/ 2163520 w 9415050"/>
              <a:gd name="connsiteY702" fmla="*/ 134851 h 179565"/>
              <a:gd name="connsiteX703" fmla="*/ 2138690 w 9415050"/>
              <a:gd name="connsiteY703" fmla="*/ 130895 h 179565"/>
              <a:gd name="connsiteX704" fmla="*/ 2128406 w 9415050"/>
              <a:gd name="connsiteY704" fmla="*/ 121345 h 179565"/>
              <a:gd name="connsiteX705" fmla="*/ 2163520 w 9415050"/>
              <a:gd name="connsiteY705" fmla="*/ 107840 h 179565"/>
              <a:gd name="connsiteX706" fmla="*/ 1927032 w 9415050"/>
              <a:gd name="connsiteY706" fmla="*/ 107840 h 179565"/>
              <a:gd name="connsiteX707" fmla="*/ 1962147 w 9415050"/>
              <a:gd name="connsiteY707" fmla="*/ 121345 h 179565"/>
              <a:gd name="connsiteX708" fmla="*/ 1927032 w 9415050"/>
              <a:gd name="connsiteY708" fmla="*/ 134851 h 179565"/>
              <a:gd name="connsiteX709" fmla="*/ 1902202 w 9415050"/>
              <a:gd name="connsiteY709" fmla="*/ 130895 h 179565"/>
              <a:gd name="connsiteX710" fmla="*/ 1891918 w 9415050"/>
              <a:gd name="connsiteY710" fmla="*/ 121345 h 179565"/>
              <a:gd name="connsiteX711" fmla="*/ 1927032 w 9415050"/>
              <a:gd name="connsiteY711" fmla="*/ 107840 h 179565"/>
              <a:gd name="connsiteX712" fmla="*/ 1690543 w 9415050"/>
              <a:gd name="connsiteY712" fmla="*/ 107840 h 179565"/>
              <a:gd name="connsiteX713" fmla="*/ 1725657 w 9415050"/>
              <a:gd name="connsiteY713" fmla="*/ 121345 h 179565"/>
              <a:gd name="connsiteX714" fmla="*/ 1690543 w 9415050"/>
              <a:gd name="connsiteY714" fmla="*/ 134851 h 179565"/>
              <a:gd name="connsiteX715" fmla="*/ 1665713 w 9415050"/>
              <a:gd name="connsiteY715" fmla="*/ 130895 h 179565"/>
              <a:gd name="connsiteX716" fmla="*/ 1655428 w 9415050"/>
              <a:gd name="connsiteY716" fmla="*/ 121345 h 179565"/>
              <a:gd name="connsiteX717" fmla="*/ 1690543 w 9415050"/>
              <a:gd name="connsiteY717" fmla="*/ 107840 h 179565"/>
              <a:gd name="connsiteX718" fmla="*/ 1454052 w 9415050"/>
              <a:gd name="connsiteY718" fmla="*/ 107840 h 179565"/>
              <a:gd name="connsiteX719" fmla="*/ 1489167 w 9415050"/>
              <a:gd name="connsiteY719" fmla="*/ 121345 h 179565"/>
              <a:gd name="connsiteX720" fmla="*/ 1454052 w 9415050"/>
              <a:gd name="connsiteY720" fmla="*/ 134851 h 179565"/>
              <a:gd name="connsiteX721" fmla="*/ 1429222 w 9415050"/>
              <a:gd name="connsiteY721" fmla="*/ 130895 h 179565"/>
              <a:gd name="connsiteX722" fmla="*/ 1418938 w 9415050"/>
              <a:gd name="connsiteY722" fmla="*/ 121345 h 179565"/>
              <a:gd name="connsiteX723" fmla="*/ 1454052 w 9415050"/>
              <a:gd name="connsiteY723" fmla="*/ 107840 h 179565"/>
              <a:gd name="connsiteX724" fmla="*/ 1217562 w 9415050"/>
              <a:gd name="connsiteY724" fmla="*/ 107840 h 179565"/>
              <a:gd name="connsiteX725" fmla="*/ 1252677 w 9415050"/>
              <a:gd name="connsiteY725" fmla="*/ 121345 h 179565"/>
              <a:gd name="connsiteX726" fmla="*/ 1217562 w 9415050"/>
              <a:gd name="connsiteY726" fmla="*/ 134851 h 179565"/>
              <a:gd name="connsiteX727" fmla="*/ 1192732 w 9415050"/>
              <a:gd name="connsiteY727" fmla="*/ 130895 h 179565"/>
              <a:gd name="connsiteX728" fmla="*/ 1182447 w 9415050"/>
              <a:gd name="connsiteY728" fmla="*/ 121345 h 179565"/>
              <a:gd name="connsiteX729" fmla="*/ 1217562 w 9415050"/>
              <a:gd name="connsiteY729" fmla="*/ 107840 h 179565"/>
              <a:gd name="connsiteX730" fmla="*/ 981073 w 9415050"/>
              <a:gd name="connsiteY730" fmla="*/ 107840 h 179565"/>
              <a:gd name="connsiteX731" fmla="*/ 1016188 w 9415050"/>
              <a:gd name="connsiteY731" fmla="*/ 121345 h 179565"/>
              <a:gd name="connsiteX732" fmla="*/ 981073 w 9415050"/>
              <a:gd name="connsiteY732" fmla="*/ 134851 h 179565"/>
              <a:gd name="connsiteX733" fmla="*/ 956243 w 9415050"/>
              <a:gd name="connsiteY733" fmla="*/ 130895 h 179565"/>
              <a:gd name="connsiteX734" fmla="*/ 945957 w 9415050"/>
              <a:gd name="connsiteY734" fmla="*/ 121345 h 179565"/>
              <a:gd name="connsiteX735" fmla="*/ 981073 w 9415050"/>
              <a:gd name="connsiteY735" fmla="*/ 107840 h 179565"/>
              <a:gd name="connsiteX736" fmla="*/ 744582 w 9415050"/>
              <a:gd name="connsiteY736" fmla="*/ 107840 h 179565"/>
              <a:gd name="connsiteX737" fmla="*/ 779697 w 9415050"/>
              <a:gd name="connsiteY737" fmla="*/ 121345 h 179565"/>
              <a:gd name="connsiteX738" fmla="*/ 744582 w 9415050"/>
              <a:gd name="connsiteY738" fmla="*/ 134851 h 179565"/>
              <a:gd name="connsiteX739" fmla="*/ 719752 w 9415050"/>
              <a:gd name="connsiteY739" fmla="*/ 130895 h 179565"/>
              <a:gd name="connsiteX740" fmla="*/ 709468 w 9415050"/>
              <a:gd name="connsiteY740" fmla="*/ 121345 h 179565"/>
              <a:gd name="connsiteX741" fmla="*/ 744582 w 9415050"/>
              <a:gd name="connsiteY741" fmla="*/ 107840 h 179565"/>
              <a:gd name="connsiteX742" fmla="*/ 508093 w 9415050"/>
              <a:gd name="connsiteY742" fmla="*/ 107840 h 179565"/>
              <a:gd name="connsiteX743" fmla="*/ 543208 w 9415050"/>
              <a:gd name="connsiteY743" fmla="*/ 121345 h 179565"/>
              <a:gd name="connsiteX744" fmla="*/ 508093 w 9415050"/>
              <a:gd name="connsiteY744" fmla="*/ 134851 h 179565"/>
              <a:gd name="connsiteX745" fmla="*/ 483264 w 9415050"/>
              <a:gd name="connsiteY745" fmla="*/ 130895 h 179565"/>
              <a:gd name="connsiteX746" fmla="*/ 472979 w 9415050"/>
              <a:gd name="connsiteY746" fmla="*/ 121345 h 179565"/>
              <a:gd name="connsiteX747" fmla="*/ 508093 w 9415050"/>
              <a:gd name="connsiteY747" fmla="*/ 107840 h 179565"/>
              <a:gd name="connsiteX748" fmla="*/ 271604 w 9415050"/>
              <a:gd name="connsiteY748" fmla="*/ 107840 h 179565"/>
              <a:gd name="connsiteX749" fmla="*/ 306718 w 9415050"/>
              <a:gd name="connsiteY749" fmla="*/ 121345 h 179565"/>
              <a:gd name="connsiteX750" fmla="*/ 271604 w 9415050"/>
              <a:gd name="connsiteY750" fmla="*/ 134851 h 179565"/>
              <a:gd name="connsiteX751" fmla="*/ 246774 w 9415050"/>
              <a:gd name="connsiteY751" fmla="*/ 130895 h 179565"/>
              <a:gd name="connsiteX752" fmla="*/ 236489 w 9415050"/>
              <a:gd name="connsiteY752" fmla="*/ 121345 h 179565"/>
              <a:gd name="connsiteX753" fmla="*/ 271604 w 9415050"/>
              <a:gd name="connsiteY753" fmla="*/ 107840 h 179565"/>
              <a:gd name="connsiteX754" fmla="*/ 35115 w 9415050"/>
              <a:gd name="connsiteY754" fmla="*/ 107840 h 179565"/>
              <a:gd name="connsiteX755" fmla="*/ 70230 w 9415050"/>
              <a:gd name="connsiteY755" fmla="*/ 121345 h 179565"/>
              <a:gd name="connsiteX756" fmla="*/ 35115 w 9415050"/>
              <a:gd name="connsiteY756" fmla="*/ 134851 h 179565"/>
              <a:gd name="connsiteX757" fmla="*/ 10285 w 9415050"/>
              <a:gd name="connsiteY757" fmla="*/ 130895 h 179565"/>
              <a:gd name="connsiteX758" fmla="*/ 0 w 9415050"/>
              <a:gd name="connsiteY758" fmla="*/ 121345 h 179565"/>
              <a:gd name="connsiteX759" fmla="*/ 35115 w 9415050"/>
              <a:gd name="connsiteY759" fmla="*/ 107840 h 179565"/>
              <a:gd name="connsiteX760" fmla="*/ 9367080 w 9415050"/>
              <a:gd name="connsiteY760" fmla="*/ 79525 h 179565"/>
              <a:gd name="connsiteX761" fmla="*/ 9395792 w 9415050"/>
              <a:gd name="connsiteY761" fmla="*/ 96571 h 179565"/>
              <a:gd name="connsiteX762" fmla="*/ 9411072 w 9415050"/>
              <a:gd name="connsiteY762" fmla="*/ 130951 h 179565"/>
              <a:gd name="connsiteX763" fmla="*/ 9405403 w 9415050"/>
              <a:gd name="connsiteY763" fmla="*/ 132717 h 179565"/>
              <a:gd name="connsiteX764" fmla="*/ 9399327 w 9415050"/>
              <a:gd name="connsiteY764" fmla="*/ 131355 h 179565"/>
              <a:gd name="connsiteX765" fmla="*/ 9376692 w 9415050"/>
              <a:gd name="connsiteY765" fmla="*/ 115671 h 179565"/>
              <a:gd name="connsiteX766" fmla="*/ 9361412 w 9415050"/>
              <a:gd name="connsiteY766" fmla="*/ 81291 h 179565"/>
              <a:gd name="connsiteX767" fmla="*/ 9367080 w 9415050"/>
              <a:gd name="connsiteY767" fmla="*/ 79525 h 179565"/>
              <a:gd name="connsiteX768" fmla="*/ 9130596 w 9415050"/>
              <a:gd name="connsiteY768" fmla="*/ 79525 h 179565"/>
              <a:gd name="connsiteX769" fmla="*/ 9159308 w 9415050"/>
              <a:gd name="connsiteY769" fmla="*/ 96571 h 179565"/>
              <a:gd name="connsiteX770" fmla="*/ 9174588 w 9415050"/>
              <a:gd name="connsiteY770" fmla="*/ 130951 h 179565"/>
              <a:gd name="connsiteX771" fmla="*/ 9168919 w 9415050"/>
              <a:gd name="connsiteY771" fmla="*/ 132717 h 179565"/>
              <a:gd name="connsiteX772" fmla="*/ 9162843 w 9415050"/>
              <a:gd name="connsiteY772" fmla="*/ 131355 h 179565"/>
              <a:gd name="connsiteX773" fmla="*/ 9140208 w 9415050"/>
              <a:gd name="connsiteY773" fmla="*/ 115671 h 179565"/>
              <a:gd name="connsiteX774" fmla="*/ 9124928 w 9415050"/>
              <a:gd name="connsiteY774" fmla="*/ 81291 h 179565"/>
              <a:gd name="connsiteX775" fmla="*/ 9130596 w 9415050"/>
              <a:gd name="connsiteY775" fmla="*/ 79525 h 179565"/>
              <a:gd name="connsiteX776" fmla="*/ 8894106 w 9415050"/>
              <a:gd name="connsiteY776" fmla="*/ 79525 h 179565"/>
              <a:gd name="connsiteX777" fmla="*/ 8922818 w 9415050"/>
              <a:gd name="connsiteY777" fmla="*/ 96571 h 179565"/>
              <a:gd name="connsiteX778" fmla="*/ 8938098 w 9415050"/>
              <a:gd name="connsiteY778" fmla="*/ 130951 h 179565"/>
              <a:gd name="connsiteX779" fmla="*/ 8932429 w 9415050"/>
              <a:gd name="connsiteY779" fmla="*/ 132717 h 179565"/>
              <a:gd name="connsiteX780" fmla="*/ 8926353 w 9415050"/>
              <a:gd name="connsiteY780" fmla="*/ 131355 h 179565"/>
              <a:gd name="connsiteX781" fmla="*/ 8903718 w 9415050"/>
              <a:gd name="connsiteY781" fmla="*/ 115671 h 179565"/>
              <a:gd name="connsiteX782" fmla="*/ 8888438 w 9415050"/>
              <a:gd name="connsiteY782" fmla="*/ 81291 h 179565"/>
              <a:gd name="connsiteX783" fmla="*/ 8894106 w 9415050"/>
              <a:gd name="connsiteY783" fmla="*/ 79525 h 179565"/>
              <a:gd name="connsiteX784" fmla="*/ 8657617 w 9415050"/>
              <a:gd name="connsiteY784" fmla="*/ 79525 h 179565"/>
              <a:gd name="connsiteX785" fmla="*/ 8686329 w 9415050"/>
              <a:gd name="connsiteY785" fmla="*/ 96571 h 179565"/>
              <a:gd name="connsiteX786" fmla="*/ 8701609 w 9415050"/>
              <a:gd name="connsiteY786" fmla="*/ 130951 h 179565"/>
              <a:gd name="connsiteX787" fmla="*/ 8695940 w 9415050"/>
              <a:gd name="connsiteY787" fmla="*/ 132717 h 179565"/>
              <a:gd name="connsiteX788" fmla="*/ 8689864 w 9415050"/>
              <a:gd name="connsiteY788" fmla="*/ 131355 h 179565"/>
              <a:gd name="connsiteX789" fmla="*/ 8667229 w 9415050"/>
              <a:gd name="connsiteY789" fmla="*/ 115671 h 179565"/>
              <a:gd name="connsiteX790" fmla="*/ 8651949 w 9415050"/>
              <a:gd name="connsiteY790" fmla="*/ 81291 h 179565"/>
              <a:gd name="connsiteX791" fmla="*/ 8657617 w 9415050"/>
              <a:gd name="connsiteY791" fmla="*/ 79525 h 179565"/>
              <a:gd name="connsiteX792" fmla="*/ 8421128 w 9415050"/>
              <a:gd name="connsiteY792" fmla="*/ 79525 h 179565"/>
              <a:gd name="connsiteX793" fmla="*/ 8449840 w 9415050"/>
              <a:gd name="connsiteY793" fmla="*/ 96571 h 179565"/>
              <a:gd name="connsiteX794" fmla="*/ 8465120 w 9415050"/>
              <a:gd name="connsiteY794" fmla="*/ 130951 h 179565"/>
              <a:gd name="connsiteX795" fmla="*/ 8459451 w 9415050"/>
              <a:gd name="connsiteY795" fmla="*/ 132717 h 179565"/>
              <a:gd name="connsiteX796" fmla="*/ 8453375 w 9415050"/>
              <a:gd name="connsiteY796" fmla="*/ 131355 h 179565"/>
              <a:gd name="connsiteX797" fmla="*/ 8430740 w 9415050"/>
              <a:gd name="connsiteY797" fmla="*/ 115671 h 179565"/>
              <a:gd name="connsiteX798" fmla="*/ 8415460 w 9415050"/>
              <a:gd name="connsiteY798" fmla="*/ 81291 h 179565"/>
              <a:gd name="connsiteX799" fmla="*/ 8421128 w 9415050"/>
              <a:gd name="connsiteY799" fmla="*/ 79525 h 179565"/>
              <a:gd name="connsiteX800" fmla="*/ 8184638 w 9415050"/>
              <a:gd name="connsiteY800" fmla="*/ 79525 h 179565"/>
              <a:gd name="connsiteX801" fmla="*/ 8213350 w 9415050"/>
              <a:gd name="connsiteY801" fmla="*/ 96571 h 179565"/>
              <a:gd name="connsiteX802" fmla="*/ 8228630 w 9415050"/>
              <a:gd name="connsiteY802" fmla="*/ 130951 h 179565"/>
              <a:gd name="connsiteX803" fmla="*/ 8222961 w 9415050"/>
              <a:gd name="connsiteY803" fmla="*/ 132717 h 179565"/>
              <a:gd name="connsiteX804" fmla="*/ 8216885 w 9415050"/>
              <a:gd name="connsiteY804" fmla="*/ 131355 h 179565"/>
              <a:gd name="connsiteX805" fmla="*/ 8194250 w 9415050"/>
              <a:gd name="connsiteY805" fmla="*/ 115671 h 179565"/>
              <a:gd name="connsiteX806" fmla="*/ 8178970 w 9415050"/>
              <a:gd name="connsiteY806" fmla="*/ 81291 h 179565"/>
              <a:gd name="connsiteX807" fmla="*/ 8184638 w 9415050"/>
              <a:gd name="connsiteY807" fmla="*/ 79525 h 179565"/>
              <a:gd name="connsiteX808" fmla="*/ 7948149 w 9415050"/>
              <a:gd name="connsiteY808" fmla="*/ 79525 h 179565"/>
              <a:gd name="connsiteX809" fmla="*/ 7976860 w 9415050"/>
              <a:gd name="connsiteY809" fmla="*/ 96571 h 179565"/>
              <a:gd name="connsiteX810" fmla="*/ 7992140 w 9415050"/>
              <a:gd name="connsiteY810" fmla="*/ 130951 h 179565"/>
              <a:gd name="connsiteX811" fmla="*/ 7986472 w 9415050"/>
              <a:gd name="connsiteY811" fmla="*/ 132717 h 179565"/>
              <a:gd name="connsiteX812" fmla="*/ 7980396 w 9415050"/>
              <a:gd name="connsiteY812" fmla="*/ 131355 h 179565"/>
              <a:gd name="connsiteX813" fmla="*/ 7957761 w 9415050"/>
              <a:gd name="connsiteY813" fmla="*/ 115671 h 179565"/>
              <a:gd name="connsiteX814" fmla="*/ 7942481 w 9415050"/>
              <a:gd name="connsiteY814" fmla="*/ 81291 h 179565"/>
              <a:gd name="connsiteX815" fmla="*/ 7948149 w 9415050"/>
              <a:gd name="connsiteY815" fmla="*/ 79525 h 179565"/>
              <a:gd name="connsiteX816" fmla="*/ 7711660 w 9415050"/>
              <a:gd name="connsiteY816" fmla="*/ 79525 h 179565"/>
              <a:gd name="connsiteX817" fmla="*/ 7740371 w 9415050"/>
              <a:gd name="connsiteY817" fmla="*/ 96571 h 179565"/>
              <a:gd name="connsiteX818" fmla="*/ 7755651 w 9415050"/>
              <a:gd name="connsiteY818" fmla="*/ 130951 h 179565"/>
              <a:gd name="connsiteX819" fmla="*/ 7749983 w 9415050"/>
              <a:gd name="connsiteY819" fmla="*/ 132717 h 179565"/>
              <a:gd name="connsiteX820" fmla="*/ 7743907 w 9415050"/>
              <a:gd name="connsiteY820" fmla="*/ 131355 h 179565"/>
              <a:gd name="connsiteX821" fmla="*/ 7721272 w 9415050"/>
              <a:gd name="connsiteY821" fmla="*/ 115671 h 179565"/>
              <a:gd name="connsiteX822" fmla="*/ 7705992 w 9415050"/>
              <a:gd name="connsiteY822" fmla="*/ 81291 h 179565"/>
              <a:gd name="connsiteX823" fmla="*/ 7711660 w 9415050"/>
              <a:gd name="connsiteY823" fmla="*/ 79525 h 179565"/>
              <a:gd name="connsiteX824" fmla="*/ 7475170 w 9415050"/>
              <a:gd name="connsiteY824" fmla="*/ 79525 h 179565"/>
              <a:gd name="connsiteX825" fmla="*/ 7503881 w 9415050"/>
              <a:gd name="connsiteY825" fmla="*/ 96571 h 179565"/>
              <a:gd name="connsiteX826" fmla="*/ 7519161 w 9415050"/>
              <a:gd name="connsiteY826" fmla="*/ 130951 h 179565"/>
              <a:gd name="connsiteX827" fmla="*/ 7513493 w 9415050"/>
              <a:gd name="connsiteY827" fmla="*/ 132717 h 179565"/>
              <a:gd name="connsiteX828" fmla="*/ 7507417 w 9415050"/>
              <a:gd name="connsiteY828" fmla="*/ 131355 h 179565"/>
              <a:gd name="connsiteX829" fmla="*/ 7484782 w 9415050"/>
              <a:gd name="connsiteY829" fmla="*/ 115671 h 179565"/>
              <a:gd name="connsiteX830" fmla="*/ 7469502 w 9415050"/>
              <a:gd name="connsiteY830" fmla="*/ 81291 h 179565"/>
              <a:gd name="connsiteX831" fmla="*/ 7475170 w 9415050"/>
              <a:gd name="connsiteY831" fmla="*/ 79525 h 179565"/>
              <a:gd name="connsiteX832" fmla="*/ 7238681 w 9415050"/>
              <a:gd name="connsiteY832" fmla="*/ 79525 h 179565"/>
              <a:gd name="connsiteX833" fmla="*/ 7267392 w 9415050"/>
              <a:gd name="connsiteY833" fmla="*/ 96571 h 179565"/>
              <a:gd name="connsiteX834" fmla="*/ 7282672 w 9415050"/>
              <a:gd name="connsiteY834" fmla="*/ 130951 h 179565"/>
              <a:gd name="connsiteX835" fmla="*/ 7277004 w 9415050"/>
              <a:gd name="connsiteY835" fmla="*/ 132717 h 179565"/>
              <a:gd name="connsiteX836" fmla="*/ 7270928 w 9415050"/>
              <a:gd name="connsiteY836" fmla="*/ 131355 h 179565"/>
              <a:gd name="connsiteX837" fmla="*/ 7248293 w 9415050"/>
              <a:gd name="connsiteY837" fmla="*/ 115671 h 179565"/>
              <a:gd name="connsiteX838" fmla="*/ 7233013 w 9415050"/>
              <a:gd name="connsiteY838" fmla="*/ 81291 h 179565"/>
              <a:gd name="connsiteX839" fmla="*/ 7238681 w 9415050"/>
              <a:gd name="connsiteY839" fmla="*/ 79525 h 179565"/>
              <a:gd name="connsiteX840" fmla="*/ 7002191 w 9415050"/>
              <a:gd name="connsiteY840" fmla="*/ 79525 h 179565"/>
              <a:gd name="connsiteX841" fmla="*/ 7030902 w 9415050"/>
              <a:gd name="connsiteY841" fmla="*/ 96571 h 179565"/>
              <a:gd name="connsiteX842" fmla="*/ 7046182 w 9415050"/>
              <a:gd name="connsiteY842" fmla="*/ 130951 h 179565"/>
              <a:gd name="connsiteX843" fmla="*/ 7040514 w 9415050"/>
              <a:gd name="connsiteY843" fmla="*/ 132717 h 179565"/>
              <a:gd name="connsiteX844" fmla="*/ 7034438 w 9415050"/>
              <a:gd name="connsiteY844" fmla="*/ 131355 h 179565"/>
              <a:gd name="connsiteX845" fmla="*/ 7011803 w 9415050"/>
              <a:gd name="connsiteY845" fmla="*/ 115671 h 179565"/>
              <a:gd name="connsiteX846" fmla="*/ 6996523 w 9415050"/>
              <a:gd name="connsiteY846" fmla="*/ 81291 h 179565"/>
              <a:gd name="connsiteX847" fmla="*/ 7002191 w 9415050"/>
              <a:gd name="connsiteY847" fmla="*/ 79525 h 179565"/>
              <a:gd name="connsiteX848" fmla="*/ 6765703 w 9415050"/>
              <a:gd name="connsiteY848" fmla="*/ 79525 h 179565"/>
              <a:gd name="connsiteX849" fmla="*/ 6794414 w 9415050"/>
              <a:gd name="connsiteY849" fmla="*/ 96571 h 179565"/>
              <a:gd name="connsiteX850" fmla="*/ 6809694 w 9415050"/>
              <a:gd name="connsiteY850" fmla="*/ 130951 h 179565"/>
              <a:gd name="connsiteX851" fmla="*/ 6804026 w 9415050"/>
              <a:gd name="connsiteY851" fmla="*/ 132717 h 179565"/>
              <a:gd name="connsiteX852" fmla="*/ 6797950 w 9415050"/>
              <a:gd name="connsiteY852" fmla="*/ 131355 h 179565"/>
              <a:gd name="connsiteX853" fmla="*/ 6775315 w 9415050"/>
              <a:gd name="connsiteY853" fmla="*/ 115671 h 179565"/>
              <a:gd name="connsiteX854" fmla="*/ 6760035 w 9415050"/>
              <a:gd name="connsiteY854" fmla="*/ 81291 h 179565"/>
              <a:gd name="connsiteX855" fmla="*/ 6765703 w 9415050"/>
              <a:gd name="connsiteY855" fmla="*/ 79525 h 179565"/>
              <a:gd name="connsiteX856" fmla="*/ 6529213 w 9415050"/>
              <a:gd name="connsiteY856" fmla="*/ 79525 h 179565"/>
              <a:gd name="connsiteX857" fmla="*/ 6557924 w 9415050"/>
              <a:gd name="connsiteY857" fmla="*/ 96571 h 179565"/>
              <a:gd name="connsiteX858" fmla="*/ 6573204 w 9415050"/>
              <a:gd name="connsiteY858" fmla="*/ 130951 h 179565"/>
              <a:gd name="connsiteX859" fmla="*/ 6567536 w 9415050"/>
              <a:gd name="connsiteY859" fmla="*/ 132717 h 179565"/>
              <a:gd name="connsiteX860" fmla="*/ 6561460 w 9415050"/>
              <a:gd name="connsiteY860" fmla="*/ 131355 h 179565"/>
              <a:gd name="connsiteX861" fmla="*/ 6538825 w 9415050"/>
              <a:gd name="connsiteY861" fmla="*/ 115671 h 179565"/>
              <a:gd name="connsiteX862" fmla="*/ 6523545 w 9415050"/>
              <a:gd name="connsiteY862" fmla="*/ 81291 h 179565"/>
              <a:gd name="connsiteX863" fmla="*/ 6529213 w 9415050"/>
              <a:gd name="connsiteY863" fmla="*/ 79525 h 179565"/>
              <a:gd name="connsiteX864" fmla="*/ 6292723 w 9415050"/>
              <a:gd name="connsiteY864" fmla="*/ 79525 h 179565"/>
              <a:gd name="connsiteX865" fmla="*/ 6321434 w 9415050"/>
              <a:gd name="connsiteY865" fmla="*/ 96571 h 179565"/>
              <a:gd name="connsiteX866" fmla="*/ 6336714 w 9415050"/>
              <a:gd name="connsiteY866" fmla="*/ 130951 h 179565"/>
              <a:gd name="connsiteX867" fmla="*/ 6331046 w 9415050"/>
              <a:gd name="connsiteY867" fmla="*/ 132717 h 179565"/>
              <a:gd name="connsiteX868" fmla="*/ 6324970 w 9415050"/>
              <a:gd name="connsiteY868" fmla="*/ 131355 h 179565"/>
              <a:gd name="connsiteX869" fmla="*/ 6302335 w 9415050"/>
              <a:gd name="connsiteY869" fmla="*/ 115671 h 179565"/>
              <a:gd name="connsiteX870" fmla="*/ 6287055 w 9415050"/>
              <a:gd name="connsiteY870" fmla="*/ 81291 h 179565"/>
              <a:gd name="connsiteX871" fmla="*/ 6292723 w 9415050"/>
              <a:gd name="connsiteY871" fmla="*/ 79525 h 179565"/>
              <a:gd name="connsiteX872" fmla="*/ 6056235 w 9415050"/>
              <a:gd name="connsiteY872" fmla="*/ 79525 h 179565"/>
              <a:gd name="connsiteX873" fmla="*/ 6084946 w 9415050"/>
              <a:gd name="connsiteY873" fmla="*/ 96571 h 179565"/>
              <a:gd name="connsiteX874" fmla="*/ 6100226 w 9415050"/>
              <a:gd name="connsiteY874" fmla="*/ 130951 h 179565"/>
              <a:gd name="connsiteX875" fmla="*/ 6094558 w 9415050"/>
              <a:gd name="connsiteY875" fmla="*/ 132717 h 179565"/>
              <a:gd name="connsiteX876" fmla="*/ 6088482 w 9415050"/>
              <a:gd name="connsiteY876" fmla="*/ 131355 h 179565"/>
              <a:gd name="connsiteX877" fmla="*/ 6065847 w 9415050"/>
              <a:gd name="connsiteY877" fmla="*/ 115671 h 179565"/>
              <a:gd name="connsiteX878" fmla="*/ 6050567 w 9415050"/>
              <a:gd name="connsiteY878" fmla="*/ 81291 h 179565"/>
              <a:gd name="connsiteX879" fmla="*/ 6056235 w 9415050"/>
              <a:gd name="connsiteY879" fmla="*/ 79525 h 179565"/>
              <a:gd name="connsiteX880" fmla="*/ 5819745 w 9415050"/>
              <a:gd name="connsiteY880" fmla="*/ 79525 h 179565"/>
              <a:gd name="connsiteX881" fmla="*/ 5848456 w 9415050"/>
              <a:gd name="connsiteY881" fmla="*/ 96571 h 179565"/>
              <a:gd name="connsiteX882" fmla="*/ 5863736 w 9415050"/>
              <a:gd name="connsiteY882" fmla="*/ 130951 h 179565"/>
              <a:gd name="connsiteX883" fmla="*/ 5858068 w 9415050"/>
              <a:gd name="connsiteY883" fmla="*/ 132717 h 179565"/>
              <a:gd name="connsiteX884" fmla="*/ 5851992 w 9415050"/>
              <a:gd name="connsiteY884" fmla="*/ 131355 h 179565"/>
              <a:gd name="connsiteX885" fmla="*/ 5829357 w 9415050"/>
              <a:gd name="connsiteY885" fmla="*/ 115671 h 179565"/>
              <a:gd name="connsiteX886" fmla="*/ 5814077 w 9415050"/>
              <a:gd name="connsiteY886" fmla="*/ 81291 h 179565"/>
              <a:gd name="connsiteX887" fmla="*/ 5819745 w 9415050"/>
              <a:gd name="connsiteY887" fmla="*/ 79525 h 179565"/>
              <a:gd name="connsiteX888" fmla="*/ 5583255 w 9415050"/>
              <a:gd name="connsiteY888" fmla="*/ 79525 h 179565"/>
              <a:gd name="connsiteX889" fmla="*/ 5611966 w 9415050"/>
              <a:gd name="connsiteY889" fmla="*/ 96571 h 179565"/>
              <a:gd name="connsiteX890" fmla="*/ 5627246 w 9415050"/>
              <a:gd name="connsiteY890" fmla="*/ 130951 h 179565"/>
              <a:gd name="connsiteX891" fmla="*/ 5621578 w 9415050"/>
              <a:gd name="connsiteY891" fmla="*/ 132717 h 179565"/>
              <a:gd name="connsiteX892" fmla="*/ 5615502 w 9415050"/>
              <a:gd name="connsiteY892" fmla="*/ 131355 h 179565"/>
              <a:gd name="connsiteX893" fmla="*/ 5592867 w 9415050"/>
              <a:gd name="connsiteY893" fmla="*/ 115671 h 179565"/>
              <a:gd name="connsiteX894" fmla="*/ 5577587 w 9415050"/>
              <a:gd name="connsiteY894" fmla="*/ 81291 h 179565"/>
              <a:gd name="connsiteX895" fmla="*/ 5583255 w 9415050"/>
              <a:gd name="connsiteY895" fmla="*/ 79525 h 179565"/>
              <a:gd name="connsiteX896" fmla="*/ 5346767 w 9415050"/>
              <a:gd name="connsiteY896" fmla="*/ 79525 h 179565"/>
              <a:gd name="connsiteX897" fmla="*/ 5375478 w 9415050"/>
              <a:gd name="connsiteY897" fmla="*/ 96571 h 179565"/>
              <a:gd name="connsiteX898" fmla="*/ 5390758 w 9415050"/>
              <a:gd name="connsiteY898" fmla="*/ 130951 h 179565"/>
              <a:gd name="connsiteX899" fmla="*/ 5385090 w 9415050"/>
              <a:gd name="connsiteY899" fmla="*/ 132717 h 179565"/>
              <a:gd name="connsiteX900" fmla="*/ 5379014 w 9415050"/>
              <a:gd name="connsiteY900" fmla="*/ 131355 h 179565"/>
              <a:gd name="connsiteX901" fmla="*/ 5356379 w 9415050"/>
              <a:gd name="connsiteY901" fmla="*/ 115671 h 179565"/>
              <a:gd name="connsiteX902" fmla="*/ 5341099 w 9415050"/>
              <a:gd name="connsiteY902" fmla="*/ 81291 h 179565"/>
              <a:gd name="connsiteX903" fmla="*/ 5346767 w 9415050"/>
              <a:gd name="connsiteY903" fmla="*/ 79525 h 179565"/>
              <a:gd name="connsiteX904" fmla="*/ 5110277 w 9415050"/>
              <a:gd name="connsiteY904" fmla="*/ 79525 h 179565"/>
              <a:gd name="connsiteX905" fmla="*/ 5138988 w 9415050"/>
              <a:gd name="connsiteY905" fmla="*/ 96571 h 179565"/>
              <a:gd name="connsiteX906" fmla="*/ 5154268 w 9415050"/>
              <a:gd name="connsiteY906" fmla="*/ 130951 h 179565"/>
              <a:gd name="connsiteX907" fmla="*/ 5148600 w 9415050"/>
              <a:gd name="connsiteY907" fmla="*/ 132717 h 179565"/>
              <a:gd name="connsiteX908" fmla="*/ 5142524 w 9415050"/>
              <a:gd name="connsiteY908" fmla="*/ 131355 h 179565"/>
              <a:gd name="connsiteX909" fmla="*/ 5119889 w 9415050"/>
              <a:gd name="connsiteY909" fmla="*/ 115671 h 179565"/>
              <a:gd name="connsiteX910" fmla="*/ 5104609 w 9415050"/>
              <a:gd name="connsiteY910" fmla="*/ 81291 h 179565"/>
              <a:gd name="connsiteX911" fmla="*/ 5110277 w 9415050"/>
              <a:gd name="connsiteY911" fmla="*/ 79525 h 179565"/>
              <a:gd name="connsiteX912" fmla="*/ 4873787 w 9415050"/>
              <a:gd name="connsiteY912" fmla="*/ 79525 h 179565"/>
              <a:gd name="connsiteX913" fmla="*/ 4902498 w 9415050"/>
              <a:gd name="connsiteY913" fmla="*/ 96571 h 179565"/>
              <a:gd name="connsiteX914" fmla="*/ 4917778 w 9415050"/>
              <a:gd name="connsiteY914" fmla="*/ 130951 h 179565"/>
              <a:gd name="connsiteX915" fmla="*/ 4912110 w 9415050"/>
              <a:gd name="connsiteY915" fmla="*/ 132717 h 179565"/>
              <a:gd name="connsiteX916" fmla="*/ 4906034 w 9415050"/>
              <a:gd name="connsiteY916" fmla="*/ 131355 h 179565"/>
              <a:gd name="connsiteX917" fmla="*/ 4883399 w 9415050"/>
              <a:gd name="connsiteY917" fmla="*/ 115671 h 179565"/>
              <a:gd name="connsiteX918" fmla="*/ 4868119 w 9415050"/>
              <a:gd name="connsiteY918" fmla="*/ 81291 h 179565"/>
              <a:gd name="connsiteX919" fmla="*/ 4873787 w 9415050"/>
              <a:gd name="connsiteY919" fmla="*/ 79525 h 179565"/>
              <a:gd name="connsiteX920" fmla="*/ 4624883 w 9415050"/>
              <a:gd name="connsiteY920" fmla="*/ 79525 h 179565"/>
              <a:gd name="connsiteX921" fmla="*/ 4653594 w 9415050"/>
              <a:gd name="connsiteY921" fmla="*/ 96571 h 179565"/>
              <a:gd name="connsiteX922" fmla="*/ 4668874 w 9415050"/>
              <a:gd name="connsiteY922" fmla="*/ 130951 h 179565"/>
              <a:gd name="connsiteX923" fmla="*/ 4663206 w 9415050"/>
              <a:gd name="connsiteY923" fmla="*/ 132717 h 179565"/>
              <a:gd name="connsiteX924" fmla="*/ 4657130 w 9415050"/>
              <a:gd name="connsiteY924" fmla="*/ 131355 h 179565"/>
              <a:gd name="connsiteX925" fmla="*/ 4634495 w 9415050"/>
              <a:gd name="connsiteY925" fmla="*/ 115671 h 179565"/>
              <a:gd name="connsiteX926" fmla="*/ 4619215 w 9415050"/>
              <a:gd name="connsiteY926" fmla="*/ 81291 h 179565"/>
              <a:gd name="connsiteX927" fmla="*/ 4624883 w 9415050"/>
              <a:gd name="connsiteY927" fmla="*/ 79525 h 179565"/>
              <a:gd name="connsiteX928" fmla="*/ 4388398 w 9415050"/>
              <a:gd name="connsiteY928" fmla="*/ 79525 h 179565"/>
              <a:gd name="connsiteX929" fmla="*/ 4417109 w 9415050"/>
              <a:gd name="connsiteY929" fmla="*/ 96571 h 179565"/>
              <a:gd name="connsiteX930" fmla="*/ 4432389 w 9415050"/>
              <a:gd name="connsiteY930" fmla="*/ 130951 h 179565"/>
              <a:gd name="connsiteX931" fmla="*/ 4426721 w 9415050"/>
              <a:gd name="connsiteY931" fmla="*/ 132717 h 179565"/>
              <a:gd name="connsiteX932" fmla="*/ 4420645 w 9415050"/>
              <a:gd name="connsiteY932" fmla="*/ 131355 h 179565"/>
              <a:gd name="connsiteX933" fmla="*/ 4398010 w 9415050"/>
              <a:gd name="connsiteY933" fmla="*/ 115671 h 179565"/>
              <a:gd name="connsiteX934" fmla="*/ 4382730 w 9415050"/>
              <a:gd name="connsiteY934" fmla="*/ 81291 h 179565"/>
              <a:gd name="connsiteX935" fmla="*/ 4388398 w 9415050"/>
              <a:gd name="connsiteY935" fmla="*/ 79525 h 179565"/>
              <a:gd name="connsiteX936" fmla="*/ 4151909 w 9415050"/>
              <a:gd name="connsiteY936" fmla="*/ 79525 h 179565"/>
              <a:gd name="connsiteX937" fmla="*/ 4180620 w 9415050"/>
              <a:gd name="connsiteY937" fmla="*/ 96571 h 179565"/>
              <a:gd name="connsiteX938" fmla="*/ 4195900 w 9415050"/>
              <a:gd name="connsiteY938" fmla="*/ 130951 h 179565"/>
              <a:gd name="connsiteX939" fmla="*/ 4190232 w 9415050"/>
              <a:gd name="connsiteY939" fmla="*/ 132717 h 179565"/>
              <a:gd name="connsiteX940" fmla="*/ 4184156 w 9415050"/>
              <a:gd name="connsiteY940" fmla="*/ 131355 h 179565"/>
              <a:gd name="connsiteX941" fmla="*/ 4161521 w 9415050"/>
              <a:gd name="connsiteY941" fmla="*/ 115671 h 179565"/>
              <a:gd name="connsiteX942" fmla="*/ 4146241 w 9415050"/>
              <a:gd name="connsiteY942" fmla="*/ 81291 h 179565"/>
              <a:gd name="connsiteX943" fmla="*/ 4151909 w 9415050"/>
              <a:gd name="connsiteY943" fmla="*/ 79525 h 179565"/>
              <a:gd name="connsiteX944" fmla="*/ 3915425 w 9415050"/>
              <a:gd name="connsiteY944" fmla="*/ 79525 h 179565"/>
              <a:gd name="connsiteX945" fmla="*/ 3944136 w 9415050"/>
              <a:gd name="connsiteY945" fmla="*/ 96571 h 179565"/>
              <a:gd name="connsiteX946" fmla="*/ 3959411 w 9415050"/>
              <a:gd name="connsiteY946" fmla="*/ 130951 h 179565"/>
              <a:gd name="connsiteX947" fmla="*/ 3953743 w 9415050"/>
              <a:gd name="connsiteY947" fmla="*/ 132717 h 179565"/>
              <a:gd name="connsiteX948" fmla="*/ 3947671 w 9415050"/>
              <a:gd name="connsiteY948" fmla="*/ 131355 h 179565"/>
              <a:gd name="connsiteX949" fmla="*/ 3925036 w 9415050"/>
              <a:gd name="connsiteY949" fmla="*/ 115671 h 179565"/>
              <a:gd name="connsiteX950" fmla="*/ 3909756 w 9415050"/>
              <a:gd name="connsiteY950" fmla="*/ 81291 h 179565"/>
              <a:gd name="connsiteX951" fmla="*/ 3915425 w 9415050"/>
              <a:gd name="connsiteY951" fmla="*/ 79525 h 179565"/>
              <a:gd name="connsiteX952" fmla="*/ 3678935 w 9415050"/>
              <a:gd name="connsiteY952" fmla="*/ 79525 h 179565"/>
              <a:gd name="connsiteX953" fmla="*/ 3707646 w 9415050"/>
              <a:gd name="connsiteY953" fmla="*/ 96571 h 179565"/>
              <a:gd name="connsiteX954" fmla="*/ 3722926 w 9415050"/>
              <a:gd name="connsiteY954" fmla="*/ 130951 h 179565"/>
              <a:gd name="connsiteX955" fmla="*/ 3717257 w 9415050"/>
              <a:gd name="connsiteY955" fmla="*/ 132717 h 179565"/>
              <a:gd name="connsiteX956" fmla="*/ 3711181 w 9415050"/>
              <a:gd name="connsiteY956" fmla="*/ 131355 h 179565"/>
              <a:gd name="connsiteX957" fmla="*/ 3688547 w 9415050"/>
              <a:gd name="connsiteY957" fmla="*/ 115671 h 179565"/>
              <a:gd name="connsiteX958" fmla="*/ 3673266 w 9415050"/>
              <a:gd name="connsiteY958" fmla="*/ 81291 h 179565"/>
              <a:gd name="connsiteX959" fmla="*/ 3678935 w 9415050"/>
              <a:gd name="connsiteY959" fmla="*/ 79525 h 179565"/>
              <a:gd name="connsiteX960" fmla="*/ 3442445 w 9415050"/>
              <a:gd name="connsiteY960" fmla="*/ 79525 h 179565"/>
              <a:gd name="connsiteX961" fmla="*/ 3471156 w 9415050"/>
              <a:gd name="connsiteY961" fmla="*/ 96571 h 179565"/>
              <a:gd name="connsiteX962" fmla="*/ 3486436 w 9415050"/>
              <a:gd name="connsiteY962" fmla="*/ 130951 h 179565"/>
              <a:gd name="connsiteX963" fmla="*/ 3480768 w 9415050"/>
              <a:gd name="connsiteY963" fmla="*/ 132717 h 179565"/>
              <a:gd name="connsiteX964" fmla="*/ 3474692 w 9415050"/>
              <a:gd name="connsiteY964" fmla="*/ 131355 h 179565"/>
              <a:gd name="connsiteX965" fmla="*/ 3452057 w 9415050"/>
              <a:gd name="connsiteY965" fmla="*/ 115671 h 179565"/>
              <a:gd name="connsiteX966" fmla="*/ 3436776 w 9415050"/>
              <a:gd name="connsiteY966" fmla="*/ 81291 h 179565"/>
              <a:gd name="connsiteX967" fmla="*/ 3442445 w 9415050"/>
              <a:gd name="connsiteY967" fmla="*/ 79525 h 179565"/>
              <a:gd name="connsiteX968" fmla="*/ 3205957 w 9415050"/>
              <a:gd name="connsiteY968" fmla="*/ 79525 h 179565"/>
              <a:gd name="connsiteX969" fmla="*/ 3234668 w 9415050"/>
              <a:gd name="connsiteY969" fmla="*/ 96571 h 179565"/>
              <a:gd name="connsiteX970" fmla="*/ 3249949 w 9415050"/>
              <a:gd name="connsiteY970" fmla="*/ 130951 h 179565"/>
              <a:gd name="connsiteX971" fmla="*/ 3244280 w 9415050"/>
              <a:gd name="connsiteY971" fmla="*/ 132717 h 179565"/>
              <a:gd name="connsiteX972" fmla="*/ 3238204 w 9415050"/>
              <a:gd name="connsiteY972" fmla="*/ 131355 h 179565"/>
              <a:gd name="connsiteX973" fmla="*/ 3215568 w 9415050"/>
              <a:gd name="connsiteY973" fmla="*/ 115671 h 179565"/>
              <a:gd name="connsiteX974" fmla="*/ 3200288 w 9415050"/>
              <a:gd name="connsiteY974" fmla="*/ 81291 h 179565"/>
              <a:gd name="connsiteX975" fmla="*/ 3205957 w 9415050"/>
              <a:gd name="connsiteY975" fmla="*/ 79525 h 179565"/>
              <a:gd name="connsiteX976" fmla="*/ 2969468 w 9415050"/>
              <a:gd name="connsiteY976" fmla="*/ 79525 h 179565"/>
              <a:gd name="connsiteX977" fmla="*/ 2998179 w 9415050"/>
              <a:gd name="connsiteY977" fmla="*/ 96571 h 179565"/>
              <a:gd name="connsiteX978" fmla="*/ 3013458 w 9415050"/>
              <a:gd name="connsiteY978" fmla="*/ 130951 h 179565"/>
              <a:gd name="connsiteX979" fmla="*/ 3007790 w 9415050"/>
              <a:gd name="connsiteY979" fmla="*/ 132717 h 179565"/>
              <a:gd name="connsiteX980" fmla="*/ 3001714 w 9415050"/>
              <a:gd name="connsiteY980" fmla="*/ 131355 h 179565"/>
              <a:gd name="connsiteX981" fmla="*/ 2979079 w 9415050"/>
              <a:gd name="connsiteY981" fmla="*/ 115671 h 179565"/>
              <a:gd name="connsiteX982" fmla="*/ 2963800 w 9415050"/>
              <a:gd name="connsiteY982" fmla="*/ 81291 h 179565"/>
              <a:gd name="connsiteX983" fmla="*/ 2969468 w 9415050"/>
              <a:gd name="connsiteY983" fmla="*/ 79525 h 179565"/>
              <a:gd name="connsiteX984" fmla="*/ 2732978 w 9415050"/>
              <a:gd name="connsiteY984" fmla="*/ 79525 h 179565"/>
              <a:gd name="connsiteX985" fmla="*/ 2761689 w 9415050"/>
              <a:gd name="connsiteY985" fmla="*/ 96571 h 179565"/>
              <a:gd name="connsiteX986" fmla="*/ 2776969 w 9415050"/>
              <a:gd name="connsiteY986" fmla="*/ 130951 h 179565"/>
              <a:gd name="connsiteX987" fmla="*/ 2771300 w 9415050"/>
              <a:gd name="connsiteY987" fmla="*/ 132717 h 179565"/>
              <a:gd name="connsiteX988" fmla="*/ 2765224 w 9415050"/>
              <a:gd name="connsiteY988" fmla="*/ 131355 h 179565"/>
              <a:gd name="connsiteX989" fmla="*/ 2742589 w 9415050"/>
              <a:gd name="connsiteY989" fmla="*/ 115671 h 179565"/>
              <a:gd name="connsiteX990" fmla="*/ 2727309 w 9415050"/>
              <a:gd name="connsiteY990" fmla="*/ 81291 h 179565"/>
              <a:gd name="connsiteX991" fmla="*/ 2732978 w 9415050"/>
              <a:gd name="connsiteY991" fmla="*/ 79525 h 179565"/>
              <a:gd name="connsiteX992" fmla="*/ 2496490 w 9415050"/>
              <a:gd name="connsiteY992" fmla="*/ 79525 h 179565"/>
              <a:gd name="connsiteX993" fmla="*/ 2525201 w 9415050"/>
              <a:gd name="connsiteY993" fmla="*/ 96571 h 179565"/>
              <a:gd name="connsiteX994" fmla="*/ 2540481 w 9415050"/>
              <a:gd name="connsiteY994" fmla="*/ 130951 h 179565"/>
              <a:gd name="connsiteX995" fmla="*/ 2534812 w 9415050"/>
              <a:gd name="connsiteY995" fmla="*/ 132717 h 179565"/>
              <a:gd name="connsiteX996" fmla="*/ 2528737 w 9415050"/>
              <a:gd name="connsiteY996" fmla="*/ 131355 h 179565"/>
              <a:gd name="connsiteX997" fmla="*/ 2506101 w 9415050"/>
              <a:gd name="connsiteY997" fmla="*/ 115671 h 179565"/>
              <a:gd name="connsiteX998" fmla="*/ 2490821 w 9415050"/>
              <a:gd name="connsiteY998" fmla="*/ 81291 h 179565"/>
              <a:gd name="connsiteX999" fmla="*/ 2496490 w 9415050"/>
              <a:gd name="connsiteY999" fmla="*/ 79525 h 179565"/>
              <a:gd name="connsiteX1000" fmla="*/ 2260001 w 9415050"/>
              <a:gd name="connsiteY1000" fmla="*/ 79525 h 179565"/>
              <a:gd name="connsiteX1001" fmla="*/ 2288712 w 9415050"/>
              <a:gd name="connsiteY1001" fmla="*/ 96571 h 179565"/>
              <a:gd name="connsiteX1002" fmla="*/ 2303992 w 9415050"/>
              <a:gd name="connsiteY1002" fmla="*/ 130951 h 179565"/>
              <a:gd name="connsiteX1003" fmla="*/ 2298323 w 9415050"/>
              <a:gd name="connsiteY1003" fmla="*/ 132717 h 179565"/>
              <a:gd name="connsiteX1004" fmla="*/ 2292247 w 9415050"/>
              <a:gd name="connsiteY1004" fmla="*/ 131355 h 179565"/>
              <a:gd name="connsiteX1005" fmla="*/ 2269612 w 9415050"/>
              <a:gd name="connsiteY1005" fmla="*/ 115671 h 179565"/>
              <a:gd name="connsiteX1006" fmla="*/ 2254333 w 9415050"/>
              <a:gd name="connsiteY1006" fmla="*/ 81291 h 179565"/>
              <a:gd name="connsiteX1007" fmla="*/ 2260001 w 9415050"/>
              <a:gd name="connsiteY1007" fmla="*/ 79525 h 179565"/>
              <a:gd name="connsiteX1008" fmla="*/ 2023513 w 9415050"/>
              <a:gd name="connsiteY1008" fmla="*/ 79525 h 179565"/>
              <a:gd name="connsiteX1009" fmla="*/ 2052224 w 9415050"/>
              <a:gd name="connsiteY1009" fmla="*/ 96571 h 179565"/>
              <a:gd name="connsiteX1010" fmla="*/ 2067504 w 9415050"/>
              <a:gd name="connsiteY1010" fmla="*/ 130951 h 179565"/>
              <a:gd name="connsiteX1011" fmla="*/ 2061835 w 9415050"/>
              <a:gd name="connsiteY1011" fmla="*/ 132717 h 179565"/>
              <a:gd name="connsiteX1012" fmla="*/ 2055759 w 9415050"/>
              <a:gd name="connsiteY1012" fmla="*/ 131355 h 179565"/>
              <a:gd name="connsiteX1013" fmla="*/ 2033124 w 9415050"/>
              <a:gd name="connsiteY1013" fmla="*/ 115671 h 179565"/>
              <a:gd name="connsiteX1014" fmla="*/ 2017845 w 9415050"/>
              <a:gd name="connsiteY1014" fmla="*/ 81291 h 179565"/>
              <a:gd name="connsiteX1015" fmla="*/ 2023513 w 9415050"/>
              <a:gd name="connsiteY1015" fmla="*/ 79525 h 179565"/>
              <a:gd name="connsiteX1016" fmla="*/ 1787024 w 9415050"/>
              <a:gd name="connsiteY1016" fmla="*/ 79525 h 179565"/>
              <a:gd name="connsiteX1017" fmla="*/ 1815735 w 9415050"/>
              <a:gd name="connsiteY1017" fmla="*/ 96571 h 179565"/>
              <a:gd name="connsiteX1018" fmla="*/ 1831015 w 9415050"/>
              <a:gd name="connsiteY1018" fmla="*/ 130951 h 179565"/>
              <a:gd name="connsiteX1019" fmla="*/ 1825346 w 9415050"/>
              <a:gd name="connsiteY1019" fmla="*/ 132717 h 179565"/>
              <a:gd name="connsiteX1020" fmla="*/ 1819271 w 9415050"/>
              <a:gd name="connsiteY1020" fmla="*/ 131355 h 179565"/>
              <a:gd name="connsiteX1021" fmla="*/ 1796635 w 9415050"/>
              <a:gd name="connsiteY1021" fmla="*/ 115671 h 179565"/>
              <a:gd name="connsiteX1022" fmla="*/ 1781355 w 9415050"/>
              <a:gd name="connsiteY1022" fmla="*/ 81291 h 179565"/>
              <a:gd name="connsiteX1023" fmla="*/ 1787024 w 9415050"/>
              <a:gd name="connsiteY1023" fmla="*/ 79525 h 179565"/>
              <a:gd name="connsiteX1024" fmla="*/ 1550533 w 9415050"/>
              <a:gd name="connsiteY1024" fmla="*/ 79525 h 179565"/>
              <a:gd name="connsiteX1025" fmla="*/ 1579244 w 9415050"/>
              <a:gd name="connsiteY1025" fmla="*/ 96571 h 179565"/>
              <a:gd name="connsiteX1026" fmla="*/ 1594525 w 9415050"/>
              <a:gd name="connsiteY1026" fmla="*/ 130951 h 179565"/>
              <a:gd name="connsiteX1027" fmla="*/ 1588856 w 9415050"/>
              <a:gd name="connsiteY1027" fmla="*/ 132717 h 179565"/>
              <a:gd name="connsiteX1028" fmla="*/ 1582779 w 9415050"/>
              <a:gd name="connsiteY1028" fmla="*/ 131355 h 179565"/>
              <a:gd name="connsiteX1029" fmla="*/ 1560145 w 9415050"/>
              <a:gd name="connsiteY1029" fmla="*/ 115671 h 179565"/>
              <a:gd name="connsiteX1030" fmla="*/ 1544865 w 9415050"/>
              <a:gd name="connsiteY1030" fmla="*/ 81291 h 179565"/>
              <a:gd name="connsiteX1031" fmla="*/ 1550533 w 9415050"/>
              <a:gd name="connsiteY1031" fmla="*/ 79525 h 179565"/>
              <a:gd name="connsiteX1032" fmla="*/ 1314043 w 9415050"/>
              <a:gd name="connsiteY1032" fmla="*/ 79525 h 179565"/>
              <a:gd name="connsiteX1033" fmla="*/ 1342754 w 9415050"/>
              <a:gd name="connsiteY1033" fmla="*/ 96571 h 179565"/>
              <a:gd name="connsiteX1034" fmla="*/ 1358034 w 9415050"/>
              <a:gd name="connsiteY1034" fmla="*/ 130951 h 179565"/>
              <a:gd name="connsiteX1035" fmla="*/ 1352366 w 9415050"/>
              <a:gd name="connsiteY1035" fmla="*/ 132717 h 179565"/>
              <a:gd name="connsiteX1036" fmla="*/ 1346290 w 9415050"/>
              <a:gd name="connsiteY1036" fmla="*/ 131355 h 179565"/>
              <a:gd name="connsiteX1037" fmla="*/ 1323655 w 9415050"/>
              <a:gd name="connsiteY1037" fmla="*/ 115671 h 179565"/>
              <a:gd name="connsiteX1038" fmla="*/ 1308374 w 9415050"/>
              <a:gd name="connsiteY1038" fmla="*/ 81291 h 179565"/>
              <a:gd name="connsiteX1039" fmla="*/ 1314043 w 9415050"/>
              <a:gd name="connsiteY1039" fmla="*/ 79525 h 179565"/>
              <a:gd name="connsiteX1040" fmla="*/ 1077554 w 9415050"/>
              <a:gd name="connsiteY1040" fmla="*/ 79525 h 179565"/>
              <a:gd name="connsiteX1041" fmla="*/ 1106265 w 9415050"/>
              <a:gd name="connsiteY1041" fmla="*/ 96571 h 179565"/>
              <a:gd name="connsiteX1042" fmla="*/ 1121545 w 9415050"/>
              <a:gd name="connsiteY1042" fmla="*/ 130951 h 179565"/>
              <a:gd name="connsiteX1043" fmla="*/ 1115877 w 9415050"/>
              <a:gd name="connsiteY1043" fmla="*/ 132717 h 179565"/>
              <a:gd name="connsiteX1044" fmla="*/ 1109800 w 9415050"/>
              <a:gd name="connsiteY1044" fmla="*/ 131355 h 179565"/>
              <a:gd name="connsiteX1045" fmla="*/ 1087166 w 9415050"/>
              <a:gd name="connsiteY1045" fmla="*/ 115671 h 179565"/>
              <a:gd name="connsiteX1046" fmla="*/ 1071885 w 9415050"/>
              <a:gd name="connsiteY1046" fmla="*/ 81291 h 179565"/>
              <a:gd name="connsiteX1047" fmla="*/ 1077554 w 9415050"/>
              <a:gd name="connsiteY1047" fmla="*/ 79525 h 179565"/>
              <a:gd name="connsiteX1048" fmla="*/ 841063 w 9415050"/>
              <a:gd name="connsiteY1048" fmla="*/ 79525 h 179565"/>
              <a:gd name="connsiteX1049" fmla="*/ 869774 w 9415050"/>
              <a:gd name="connsiteY1049" fmla="*/ 96571 h 179565"/>
              <a:gd name="connsiteX1050" fmla="*/ 885054 w 9415050"/>
              <a:gd name="connsiteY1050" fmla="*/ 130951 h 179565"/>
              <a:gd name="connsiteX1051" fmla="*/ 879386 w 9415050"/>
              <a:gd name="connsiteY1051" fmla="*/ 132717 h 179565"/>
              <a:gd name="connsiteX1052" fmla="*/ 873310 w 9415050"/>
              <a:gd name="connsiteY1052" fmla="*/ 131355 h 179565"/>
              <a:gd name="connsiteX1053" fmla="*/ 850674 w 9415050"/>
              <a:gd name="connsiteY1053" fmla="*/ 115671 h 179565"/>
              <a:gd name="connsiteX1054" fmla="*/ 835394 w 9415050"/>
              <a:gd name="connsiteY1054" fmla="*/ 81291 h 179565"/>
              <a:gd name="connsiteX1055" fmla="*/ 841063 w 9415050"/>
              <a:gd name="connsiteY1055" fmla="*/ 79525 h 179565"/>
              <a:gd name="connsiteX1056" fmla="*/ 604574 w 9415050"/>
              <a:gd name="connsiteY1056" fmla="*/ 79525 h 179565"/>
              <a:gd name="connsiteX1057" fmla="*/ 633285 w 9415050"/>
              <a:gd name="connsiteY1057" fmla="*/ 96571 h 179565"/>
              <a:gd name="connsiteX1058" fmla="*/ 648566 w 9415050"/>
              <a:gd name="connsiteY1058" fmla="*/ 130951 h 179565"/>
              <a:gd name="connsiteX1059" fmla="*/ 642897 w 9415050"/>
              <a:gd name="connsiteY1059" fmla="*/ 132717 h 179565"/>
              <a:gd name="connsiteX1060" fmla="*/ 636821 w 9415050"/>
              <a:gd name="connsiteY1060" fmla="*/ 131355 h 179565"/>
              <a:gd name="connsiteX1061" fmla="*/ 614186 w 9415050"/>
              <a:gd name="connsiteY1061" fmla="*/ 115671 h 179565"/>
              <a:gd name="connsiteX1062" fmla="*/ 598906 w 9415050"/>
              <a:gd name="connsiteY1062" fmla="*/ 81291 h 179565"/>
              <a:gd name="connsiteX1063" fmla="*/ 604574 w 9415050"/>
              <a:gd name="connsiteY1063" fmla="*/ 79525 h 179565"/>
              <a:gd name="connsiteX1064" fmla="*/ 368084 w 9415050"/>
              <a:gd name="connsiteY1064" fmla="*/ 79525 h 179565"/>
              <a:gd name="connsiteX1065" fmla="*/ 396796 w 9415050"/>
              <a:gd name="connsiteY1065" fmla="*/ 96571 h 179565"/>
              <a:gd name="connsiteX1066" fmla="*/ 412076 w 9415050"/>
              <a:gd name="connsiteY1066" fmla="*/ 130951 h 179565"/>
              <a:gd name="connsiteX1067" fmla="*/ 406407 w 9415050"/>
              <a:gd name="connsiteY1067" fmla="*/ 132717 h 179565"/>
              <a:gd name="connsiteX1068" fmla="*/ 400331 w 9415050"/>
              <a:gd name="connsiteY1068" fmla="*/ 131355 h 179565"/>
              <a:gd name="connsiteX1069" fmla="*/ 377696 w 9415050"/>
              <a:gd name="connsiteY1069" fmla="*/ 115671 h 179565"/>
              <a:gd name="connsiteX1070" fmla="*/ 362416 w 9415050"/>
              <a:gd name="connsiteY1070" fmla="*/ 81291 h 179565"/>
              <a:gd name="connsiteX1071" fmla="*/ 368084 w 9415050"/>
              <a:gd name="connsiteY1071" fmla="*/ 79525 h 179565"/>
              <a:gd name="connsiteX1072" fmla="*/ 131596 w 9415050"/>
              <a:gd name="connsiteY1072" fmla="*/ 79525 h 179565"/>
              <a:gd name="connsiteX1073" fmla="*/ 160307 w 9415050"/>
              <a:gd name="connsiteY1073" fmla="*/ 96571 h 179565"/>
              <a:gd name="connsiteX1074" fmla="*/ 175587 w 9415050"/>
              <a:gd name="connsiteY1074" fmla="*/ 130951 h 179565"/>
              <a:gd name="connsiteX1075" fmla="*/ 169918 w 9415050"/>
              <a:gd name="connsiteY1075" fmla="*/ 132717 h 179565"/>
              <a:gd name="connsiteX1076" fmla="*/ 163842 w 9415050"/>
              <a:gd name="connsiteY1076" fmla="*/ 131355 h 179565"/>
              <a:gd name="connsiteX1077" fmla="*/ 141207 w 9415050"/>
              <a:gd name="connsiteY1077" fmla="*/ 115671 h 179565"/>
              <a:gd name="connsiteX1078" fmla="*/ 125927 w 9415050"/>
              <a:gd name="connsiteY1078" fmla="*/ 81291 h 179565"/>
              <a:gd name="connsiteX1079" fmla="*/ 131596 w 9415050"/>
              <a:gd name="connsiteY1079" fmla="*/ 79525 h 179565"/>
              <a:gd name="connsiteX1080" fmla="*/ 9325267 w 9415050"/>
              <a:gd name="connsiteY1080" fmla="*/ 69744 h 179565"/>
              <a:gd name="connsiteX1081" fmla="*/ 9345305 w 9415050"/>
              <a:gd name="connsiteY1081" fmla="*/ 89782 h 179565"/>
              <a:gd name="connsiteX1082" fmla="*/ 9325267 w 9415050"/>
              <a:gd name="connsiteY1082" fmla="*/ 109821 h 179565"/>
              <a:gd name="connsiteX1083" fmla="*/ 9305229 w 9415050"/>
              <a:gd name="connsiteY1083" fmla="*/ 89782 h 179565"/>
              <a:gd name="connsiteX1084" fmla="*/ 9325267 w 9415050"/>
              <a:gd name="connsiteY1084" fmla="*/ 69744 h 179565"/>
              <a:gd name="connsiteX1085" fmla="*/ 9088783 w 9415050"/>
              <a:gd name="connsiteY1085" fmla="*/ 69744 h 179565"/>
              <a:gd name="connsiteX1086" fmla="*/ 9108821 w 9415050"/>
              <a:gd name="connsiteY1086" fmla="*/ 89782 h 179565"/>
              <a:gd name="connsiteX1087" fmla="*/ 9088783 w 9415050"/>
              <a:gd name="connsiteY1087" fmla="*/ 109821 h 179565"/>
              <a:gd name="connsiteX1088" fmla="*/ 9068745 w 9415050"/>
              <a:gd name="connsiteY1088" fmla="*/ 89782 h 179565"/>
              <a:gd name="connsiteX1089" fmla="*/ 9088783 w 9415050"/>
              <a:gd name="connsiteY1089" fmla="*/ 69744 h 179565"/>
              <a:gd name="connsiteX1090" fmla="*/ 8852293 w 9415050"/>
              <a:gd name="connsiteY1090" fmla="*/ 69744 h 179565"/>
              <a:gd name="connsiteX1091" fmla="*/ 8872331 w 9415050"/>
              <a:gd name="connsiteY1091" fmla="*/ 89782 h 179565"/>
              <a:gd name="connsiteX1092" fmla="*/ 8852293 w 9415050"/>
              <a:gd name="connsiteY1092" fmla="*/ 109821 h 179565"/>
              <a:gd name="connsiteX1093" fmla="*/ 8832255 w 9415050"/>
              <a:gd name="connsiteY1093" fmla="*/ 89782 h 179565"/>
              <a:gd name="connsiteX1094" fmla="*/ 8852293 w 9415050"/>
              <a:gd name="connsiteY1094" fmla="*/ 69744 h 179565"/>
              <a:gd name="connsiteX1095" fmla="*/ 8615804 w 9415050"/>
              <a:gd name="connsiteY1095" fmla="*/ 69744 h 179565"/>
              <a:gd name="connsiteX1096" fmla="*/ 8635842 w 9415050"/>
              <a:gd name="connsiteY1096" fmla="*/ 89782 h 179565"/>
              <a:gd name="connsiteX1097" fmla="*/ 8615804 w 9415050"/>
              <a:gd name="connsiteY1097" fmla="*/ 109821 h 179565"/>
              <a:gd name="connsiteX1098" fmla="*/ 8595766 w 9415050"/>
              <a:gd name="connsiteY1098" fmla="*/ 89782 h 179565"/>
              <a:gd name="connsiteX1099" fmla="*/ 8615804 w 9415050"/>
              <a:gd name="connsiteY1099" fmla="*/ 69744 h 179565"/>
              <a:gd name="connsiteX1100" fmla="*/ 8379315 w 9415050"/>
              <a:gd name="connsiteY1100" fmla="*/ 69744 h 179565"/>
              <a:gd name="connsiteX1101" fmla="*/ 8399353 w 9415050"/>
              <a:gd name="connsiteY1101" fmla="*/ 89782 h 179565"/>
              <a:gd name="connsiteX1102" fmla="*/ 8379315 w 9415050"/>
              <a:gd name="connsiteY1102" fmla="*/ 109821 h 179565"/>
              <a:gd name="connsiteX1103" fmla="*/ 8359277 w 9415050"/>
              <a:gd name="connsiteY1103" fmla="*/ 89782 h 179565"/>
              <a:gd name="connsiteX1104" fmla="*/ 8379315 w 9415050"/>
              <a:gd name="connsiteY1104" fmla="*/ 69744 h 179565"/>
              <a:gd name="connsiteX1105" fmla="*/ 8142825 w 9415050"/>
              <a:gd name="connsiteY1105" fmla="*/ 69744 h 179565"/>
              <a:gd name="connsiteX1106" fmla="*/ 8162863 w 9415050"/>
              <a:gd name="connsiteY1106" fmla="*/ 89782 h 179565"/>
              <a:gd name="connsiteX1107" fmla="*/ 8142825 w 9415050"/>
              <a:gd name="connsiteY1107" fmla="*/ 109821 h 179565"/>
              <a:gd name="connsiteX1108" fmla="*/ 8122787 w 9415050"/>
              <a:gd name="connsiteY1108" fmla="*/ 89782 h 179565"/>
              <a:gd name="connsiteX1109" fmla="*/ 8142825 w 9415050"/>
              <a:gd name="connsiteY1109" fmla="*/ 69744 h 179565"/>
              <a:gd name="connsiteX1110" fmla="*/ 7906336 w 9415050"/>
              <a:gd name="connsiteY1110" fmla="*/ 69744 h 179565"/>
              <a:gd name="connsiteX1111" fmla="*/ 7926374 w 9415050"/>
              <a:gd name="connsiteY1111" fmla="*/ 89782 h 179565"/>
              <a:gd name="connsiteX1112" fmla="*/ 7906336 w 9415050"/>
              <a:gd name="connsiteY1112" fmla="*/ 109821 h 179565"/>
              <a:gd name="connsiteX1113" fmla="*/ 7886298 w 9415050"/>
              <a:gd name="connsiteY1113" fmla="*/ 89782 h 179565"/>
              <a:gd name="connsiteX1114" fmla="*/ 7906336 w 9415050"/>
              <a:gd name="connsiteY1114" fmla="*/ 69744 h 179565"/>
              <a:gd name="connsiteX1115" fmla="*/ 7669847 w 9415050"/>
              <a:gd name="connsiteY1115" fmla="*/ 69744 h 179565"/>
              <a:gd name="connsiteX1116" fmla="*/ 7689885 w 9415050"/>
              <a:gd name="connsiteY1116" fmla="*/ 89782 h 179565"/>
              <a:gd name="connsiteX1117" fmla="*/ 7669847 w 9415050"/>
              <a:gd name="connsiteY1117" fmla="*/ 109821 h 179565"/>
              <a:gd name="connsiteX1118" fmla="*/ 7649809 w 9415050"/>
              <a:gd name="connsiteY1118" fmla="*/ 89782 h 179565"/>
              <a:gd name="connsiteX1119" fmla="*/ 7669847 w 9415050"/>
              <a:gd name="connsiteY1119" fmla="*/ 69744 h 179565"/>
              <a:gd name="connsiteX1120" fmla="*/ 7433357 w 9415050"/>
              <a:gd name="connsiteY1120" fmla="*/ 69744 h 179565"/>
              <a:gd name="connsiteX1121" fmla="*/ 7453395 w 9415050"/>
              <a:gd name="connsiteY1121" fmla="*/ 89782 h 179565"/>
              <a:gd name="connsiteX1122" fmla="*/ 7433357 w 9415050"/>
              <a:gd name="connsiteY1122" fmla="*/ 109821 h 179565"/>
              <a:gd name="connsiteX1123" fmla="*/ 7413319 w 9415050"/>
              <a:gd name="connsiteY1123" fmla="*/ 89782 h 179565"/>
              <a:gd name="connsiteX1124" fmla="*/ 7433357 w 9415050"/>
              <a:gd name="connsiteY1124" fmla="*/ 69744 h 179565"/>
              <a:gd name="connsiteX1125" fmla="*/ 7196868 w 9415050"/>
              <a:gd name="connsiteY1125" fmla="*/ 69744 h 179565"/>
              <a:gd name="connsiteX1126" fmla="*/ 7216906 w 9415050"/>
              <a:gd name="connsiteY1126" fmla="*/ 89782 h 179565"/>
              <a:gd name="connsiteX1127" fmla="*/ 7196868 w 9415050"/>
              <a:gd name="connsiteY1127" fmla="*/ 109821 h 179565"/>
              <a:gd name="connsiteX1128" fmla="*/ 7176830 w 9415050"/>
              <a:gd name="connsiteY1128" fmla="*/ 89782 h 179565"/>
              <a:gd name="connsiteX1129" fmla="*/ 7196868 w 9415050"/>
              <a:gd name="connsiteY1129" fmla="*/ 69744 h 179565"/>
              <a:gd name="connsiteX1130" fmla="*/ 6960378 w 9415050"/>
              <a:gd name="connsiteY1130" fmla="*/ 69744 h 179565"/>
              <a:gd name="connsiteX1131" fmla="*/ 6980416 w 9415050"/>
              <a:gd name="connsiteY1131" fmla="*/ 89782 h 179565"/>
              <a:gd name="connsiteX1132" fmla="*/ 6960378 w 9415050"/>
              <a:gd name="connsiteY1132" fmla="*/ 109821 h 179565"/>
              <a:gd name="connsiteX1133" fmla="*/ 6940340 w 9415050"/>
              <a:gd name="connsiteY1133" fmla="*/ 89782 h 179565"/>
              <a:gd name="connsiteX1134" fmla="*/ 6960378 w 9415050"/>
              <a:gd name="connsiteY1134" fmla="*/ 69744 h 179565"/>
              <a:gd name="connsiteX1135" fmla="*/ 6723890 w 9415050"/>
              <a:gd name="connsiteY1135" fmla="*/ 69744 h 179565"/>
              <a:gd name="connsiteX1136" fmla="*/ 6743928 w 9415050"/>
              <a:gd name="connsiteY1136" fmla="*/ 89782 h 179565"/>
              <a:gd name="connsiteX1137" fmla="*/ 6723890 w 9415050"/>
              <a:gd name="connsiteY1137" fmla="*/ 109821 h 179565"/>
              <a:gd name="connsiteX1138" fmla="*/ 6703852 w 9415050"/>
              <a:gd name="connsiteY1138" fmla="*/ 89782 h 179565"/>
              <a:gd name="connsiteX1139" fmla="*/ 6723890 w 9415050"/>
              <a:gd name="connsiteY1139" fmla="*/ 69744 h 179565"/>
              <a:gd name="connsiteX1140" fmla="*/ 6487400 w 9415050"/>
              <a:gd name="connsiteY1140" fmla="*/ 69744 h 179565"/>
              <a:gd name="connsiteX1141" fmla="*/ 6507438 w 9415050"/>
              <a:gd name="connsiteY1141" fmla="*/ 89782 h 179565"/>
              <a:gd name="connsiteX1142" fmla="*/ 6487400 w 9415050"/>
              <a:gd name="connsiteY1142" fmla="*/ 109821 h 179565"/>
              <a:gd name="connsiteX1143" fmla="*/ 6467362 w 9415050"/>
              <a:gd name="connsiteY1143" fmla="*/ 89782 h 179565"/>
              <a:gd name="connsiteX1144" fmla="*/ 6487400 w 9415050"/>
              <a:gd name="connsiteY1144" fmla="*/ 69744 h 179565"/>
              <a:gd name="connsiteX1145" fmla="*/ 6250910 w 9415050"/>
              <a:gd name="connsiteY1145" fmla="*/ 69744 h 179565"/>
              <a:gd name="connsiteX1146" fmla="*/ 6270948 w 9415050"/>
              <a:gd name="connsiteY1146" fmla="*/ 89782 h 179565"/>
              <a:gd name="connsiteX1147" fmla="*/ 6250910 w 9415050"/>
              <a:gd name="connsiteY1147" fmla="*/ 109821 h 179565"/>
              <a:gd name="connsiteX1148" fmla="*/ 6230872 w 9415050"/>
              <a:gd name="connsiteY1148" fmla="*/ 89782 h 179565"/>
              <a:gd name="connsiteX1149" fmla="*/ 6250910 w 9415050"/>
              <a:gd name="connsiteY1149" fmla="*/ 69744 h 179565"/>
              <a:gd name="connsiteX1150" fmla="*/ 6014422 w 9415050"/>
              <a:gd name="connsiteY1150" fmla="*/ 69744 h 179565"/>
              <a:gd name="connsiteX1151" fmla="*/ 6034460 w 9415050"/>
              <a:gd name="connsiteY1151" fmla="*/ 89782 h 179565"/>
              <a:gd name="connsiteX1152" fmla="*/ 6014422 w 9415050"/>
              <a:gd name="connsiteY1152" fmla="*/ 109821 h 179565"/>
              <a:gd name="connsiteX1153" fmla="*/ 5994384 w 9415050"/>
              <a:gd name="connsiteY1153" fmla="*/ 89782 h 179565"/>
              <a:gd name="connsiteX1154" fmla="*/ 6014422 w 9415050"/>
              <a:gd name="connsiteY1154" fmla="*/ 69744 h 179565"/>
              <a:gd name="connsiteX1155" fmla="*/ 5777932 w 9415050"/>
              <a:gd name="connsiteY1155" fmla="*/ 69744 h 179565"/>
              <a:gd name="connsiteX1156" fmla="*/ 5797970 w 9415050"/>
              <a:gd name="connsiteY1156" fmla="*/ 89782 h 179565"/>
              <a:gd name="connsiteX1157" fmla="*/ 5777932 w 9415050"/>
              <a:gd name="connsiteY1157" fmla="*/ 109821 h 179565"/>
              <a:gd name="connsiteX1158" fmla="*/ 5757894 w 9415050"/>
              <a:gd name="connsiteY1158" fmla="*/ 89782 h 179565"/>
              <a:gd name="connsiteX1159" fmla="*/ 5777932 w 9415050"/>
              <a:gd name="connsiteY1159" fmla="*/ 69744 h 179565"/>
              <a:gd name="connsiteX1160" fmla="*/ 5541442 w 9415050"/>
              <a:gd name="connsiteY1160" fmla="*/ 69744 h 179565"/>
              <a:gd name="connsiteX1161" fmla="*/ 5561480 w 9415050"/>
              <a:gd name="connsiteY1161" fmla="*/ 89782 h 179565"/>
              <a:gd name="connsiteX1162" fmla="*/ 5541442 w 9415050"/>
              <a:gd name="connsiteY1162" fmla="*/ 109821 h 179565"/>
              <a:gd name="connsiteX1163" fmla="*/ 5521404 w 9415050"/>
              <a:gd name="connsiteY1163" fmla="*/ 89782 h 179565"/>
              <a:gd name="connsiteX1164" fmla="*/ 5541442 w 9415050"/>
              <a:gd name="connsiteY1164" fmla="*/ 69744 h 179565"/>
              <a:gd name="connsiteX1165" fmla="*/ 5304954 w 9415050"/>
              <a:gd name="connsiteY1165" fmla="*/ 69744 h 179565"/>
              <a:gd name="connsiteX1166" fmla="*/ 5324992 w 9415050"/>
              <a:gd name="connsiteY1166" fmla="*/ 89782 h 179565"/>
              <a:gd name="connsiteX1167" fmla="*/ 5304954 w 9415050"/>
              <a:gd name="connsiteY1167" fmla="*/ 109821 h 179565"/>
              <a:gd name="connsiteX1168" fmla="*/ 5284916 w 9415050"/>
              <a:gd name="connsiteY1168" fmla="*/ 89782 h 179565"/>
              <a:gd name="connsiteX1169" fmla="*/ 5304954 w 9415050"/>
              <a:gd name="connsiteY1169" fmla="*/ 69744 h 179565"/>
              <a:gd name="connsiteX1170" fmla="*/ 5068464 w 9415050"/>
              <a:gd name="connsiteY1170" fmla="*/ 69744 h 179565"/>
              <a:gd name="connsiteX1171" fmla="*/ 5088502 w 9415050"/>
              <a:gd name="connsiteY1171" fmla="*/ 89782 h 179565"/>
              <a:gd name="connsiteX1172" fmla="*/ 5068464 w 9415050"/>
              <a:gd name="connsiteY1172" fmla="*/ 109821 h 179565"/>
              <a:gd name="connsiteX1173" fmla="*/ 5048426 w 9415050"/>
              <a:gd name="connsiteY1173" fmla="*/ 89782 h 179565"/>
              <a:gd name="connsiteX1174" fmla="*/ 5068464 w 9415050"/>
              <a:gd name="connsiteY1174" fmla="*/ 69744 h 179565"/>
              <a:gd name="connsiteX1175" fmla="*/ 4831974 w 9415050"/>
              <a:gd name="connsiteY1175" fmla="*/ 69744 h 179565"/>
              <a:gd name="connsiteX1176" fmla="*/ 4852012 w 9415050"/>
              <a:gd name="connsiteY1176" fmla="*/ 89782 h 179565"/>
              <a:gd name="connsiteX1177" fmla="*/ 4831974 w 9415050"/>
              <a:gd name="connsiteY1177" fmla="*/ 109821 h 179565"/>
              <a:gd name="connsiteX1178" fmla="*/ 4811936 w 9415050"/>
              <a:gd name="connsiteY1178" fmla="*/ 89782 h 179565"/>
              <a:gd name="connsiteX1179" fmla="*/ 4831974 w 9415050"/>
              <a:gd name="connsiteY1179" fmla="*/ 69744 h 179565"/>
              <a:gd name="connsiteX1180" fmla="*/ 4583070 w 9415050"/>
              <a:gd name="connsiteY1180" fmla="*/ 69744 h 179565"/>
              <a:gd name="connsiteX1181" fmla="*/ 4603108 w 9415050"/>
              <a:gd name="connsiteY1181" fmla="*/ 89782 h 179565"/>
              <a:gd name="connsiteX1182" fmla="*/ 4583070 w 9415050"/>
              <a:gd name="connsiteY1182" fmla="*/ 109821 h 179565"/>
              <a:gd name="connsiteX1183" fmla="*/ 4563032 w 9415050"/>
              <a:gd name="connsiteY1183" fmla="*/ 89782 h 179565"/>
              <a:gd name="connsiteX1184" fmla="*/ 4583070 w 9415050"/>
              <a:gd name="connsiteY1184" fmla="*/ 69744 h 179565"/>
              <a:gd name="connsiteX1185" fmla="*/ 4346585 w 9415050"/>
              <a:gd name="connsiteY1185" fmla="*/ 69744 h 179565"/>
              <a:gd name="connsiteX1186" fmla="*/ 4366623 w 9415050"/>
              <a:gd name="connsiteY1186" fmla="*/ 89782 h 179565"/>
              <a:gd name="connsiteX1187" fmla="*/ 4346585 w 9415050"/>
              <a:gd name="connsiteY1187" fmla="*/ 109821 h 179565"/>
              <a:gd name="connsiteX1188" fmla="*/ 4326547 w 9415050"/>
              <a:gd name="connsiteY1188" fmla="*/ 89782 h 179565"/>
              <a:gd name="connsiteX1189" fmla="*/ 4346585 w 9415050"/>
              <a:gd name="connsiteY1189" fmla="*/ 69744 h 179565"/>
              <a:gd name="connsiteX1190" fmla="*/ 4110096 w 9415050"/>
              <a:gd name="connsiteY1190" fmla="*/ 69744 h 179565"/>
              <a:gd name="connsiteX1191" fmla="*/ 4130134 w 9415050"/>
              <a:gd name="connsiteY1191" fmla="*/ 89782 h 179565"/>
              <a:gd name="connsiteX1192" fmla="*/ 4110096 w 9415050"/>
              <a:gd name="connsiteY1192" fmla="*/ 109821 h 179565"/>
              <a:gd name="connsiteX1193" fmla="*/ 4090058 w 9415050"/>
              <a:gd name="connsiteY1193" fmla="*/ 89782 h 179565"/>
              <a:gd name="connsiteX1194" fmla="*/ 4110096 w 9415050"/>
              <a:gd name="connsiteY1194" fmla="*/ 69744 h 179565"/>
              <a:gd name="connsiteX1195" fmla="*/ 3873611 w 9415050"/>
              <a:gd name="connsiteY1195" fmla="*/ 69744 h 179565"/>
              <a:gd name="connsiteX1196" fmla="*/ 3893649 w 9415050"/>
              <a:gd name="connsiteY1196" fmla="*/ 89782 h 179565"/>
              <a:gd name="connsiteX1197" fmla="*/ 3873611 w 9415050"/>
              <a:gd name="connsiteY1197" fmla="*/ 109821 h 179565"/>
              <a:gd name="connsiteX1198" fmla="*/ 3853573 w 9415050"/>
              <a:gd name="connsiteY1198" fmla="*/ 89782 h 179565"/>
              <a:gd name="connsiteX1199" fmla="*/ 3873611 w 9415050"/>
              <a:gd name="connsiteY1199" fmla="*/ 69744 h 179565"/>
              <a:gd name="connsiteX1200" fmla="*/ 3637121 w 9415050"/>
              <a:gd name="connsiteY1200" fmla="*/ 69744 h 179565"/>
              <a:gd name="connsiteX1201" fmla="*/ 3657159 w 9415050"/>
              <a:gd name="connsiteY1201" fmla="*/ 89782 h 179565"/>
              <a:gd name="connsiteX1202" fmla="*/ 3637121 w 9415050"/>
              <a:gd name="connsiteY1202" fmla="*/ 109821 h 179565"/>
              <a:gd name="connsiteX1203" fmla="*/ 3617084 w 9415050"/>
              <a:gd name="connsiteY1203" fmla="*/ 89782 h 179565"/>
              <a:gd name="connsiteX1204" fmla="*/ 3637121 w 9415050"/>
              <a:gd name="connsiteY1204" fmla="*/ 69744 h 179565"/>
              <a:gd name="connsiteX1205" fmla="*/ 3400632 w 9415050"/>
              <a:gd name="connsiteY1205" fmla="*/ 69744 h 179565"/>
              <a:gd name="connsiteX1206" fmla="*/ 3420670 w 9415050"/>
              <a:gd name="connsiteY1206" fmla="*/ 89782 h 179565"/>
              <a:gd name="connsiteX1207" fmla="*/ 3400632 w 9415050"/>
              <a:gd name="connsiteY1207" fmla="*/ 109821 h 179565"/>
              <a:gd name="connsiteX1208" fmla="*/ 3380594 w 9415050"/>
              <a:gd name="connsiteY1208" fmla="*/ 89782 h 179565"/>
              <a:gd name="connsiteX1209" fmla="*/ 3400632 w 9415050"/>
              <a:gd name="connsiteY1209" fmla="*/ 69744 h 179565"/>
              <a:gd name="connsiteX1210" fmla="*/ 3164144 w 9415050"/>
              <a:gd name="connsiteY1210" fmla="*/ 69744 h 179565"/>
              <a:gd name="connsiteX1211" fmla="*/ 3184181 w 9415050"/>
              <a:gd name="connsiteY1211" fmla="*/ 89782 h 179565"/>
              <a:gd name="connsiteX1212" fmla="*/ 3164144 w 9415050"/>
              <a:gd name="connsiteY1212" fmla="*/ 109821 h 179565"/>
              <a:gd name="connsiteX1213" fmla="*/ 3144106 w 9415050"/>
              <a:gd name="connsiteY1213" fmla="*/ 89782 h 179565"/>
              <a:gd name="connsiteX1214" fmla="*/ 3164144 w 9415050"/>
              <a:gd name="connsiteY1214" fmla="*/ 69744 h 179565"/>
              <a:gd name="connsiteX1215" fmla="*/ 2927655 w 9415050"/>
              <a:gd name="connsiteY1215" fmla="*/ 69744 h 179565"/>
              <a:gd name="connsiteX1216" fmla="*/ 2947691 w 9415050"/>
              <a:gd name="connsiteY1216" fmla="*/ 89782 h 179565"/>
              <a:gd name="connsiteX1217" fmla="*/ 2927655 w 9415050"/>
              <a:gd name="connsiteY1217" fmla="*/ 109821 h 179565"/>
              <a:gd name="connsiteX1218" fmla="*/ 2907616 w 9415050"/>
              <a:gd name="connsiteY1218" fmla="*/ 89782 h 179565"/>
              <a:gd name="connsiteX1219" fmla="*/ 2927655 w 9415050"/>
              <a:gd name="connsiteY1219" fmla="*/ 69744 h 179565"/>
              <a:gd name="connsiteX1220" fmla="*/ 2691164 w 9415050"/>
              <a:gd name="connsiteY1220" fmla="*/ 69744 h 179565"/>
              <a:gd name="connsiteX1221" fmla="*/ 2711202 w 9415050"/>
              <a:gd name="connsiteY1221" fmla="*/ 89782 h 179565"/>
              <a:gd name="connsiteX1222" fmla="*/ 2691164 w 9415050"/>
              <a:gd name="connsiteY1222" fmla="*/ 109821 h 179565"/>
              <a:gd name="connsiteX1223" fmla="*/ 2671126 w 9415050"/>
              <a:gd name="connsiteY1223" fmla="*/ 89782 h 179565"/>
              <a:gd name="connsiteX1224" fmla="*/ 2691164 w 9415050"/>
              <a:gd name="connsiteY1224" fmla="*/ 69744 h 179565"/>
              <a:gd name="connsiteX1225" fmla="*/ 2454677 w 9415050"/>
              <a:gd name="connsiteY1225" fmla="*/ 69744 h 179565"/>
              <a:gd name="connsiteX1226" fmla="*/ 2474714 w 9415050"/>
              <a:gd name="connsiteY1226" fmla="*/ 89782 h 179565"/>
              <a:gd name="connsiteX1227" fmla="*/ 2454677 w 9415050"/>
              <a:gd name="connsiteY1227" fmla="*/ 109821 h 179565"/>
              <a:gd name="connsiteX1228" fmla="*/ 2434639 w 9415050"/>
              <a:gd name="connsiteY1228" fmla="*/ 89782 h 179565"/>
              <a:gd name="connsiteX1229" fmla="*/ 2454677 w 9415050"/>
              <a:gd name="connsiteY1229" fmla="*/ 69744 h 179565"/>
              <a:gd name="connsiteX1230" fmla="*/ 2218187 w 9415050"/>
              <a:gd name="connsiteY1230" fmla="*/ 69744 h 179565"/>
              <a:gd name="connsiteX1231" fmla="*/ 2238225 w 9415050"/>
              <a:gd name="connsiteY1231" fmla="*/ 89782 h 179565"/>
              <a:gd name="connsiteX1232" fmla="*/ 2218187 w 9415050"/>
              <a:gd name="connsiteY1232" fmla="*/ 109821 h 179565"/>
              <a:gd name="connsiteX1233" fmla="*/ 2198150 w 9415050"/>
              <a:gd name="connsiteY1233" fmla="*/ 89782 h 179565"/>
              <a:gd name="connsiteX1234" fmla="*/ 2218187 w 9415050"/>
              <a:gd name="connsiteY1234" fmla="*/ 69744 h 179565"/>
              <a:gd name="connsiteX1235" fmla="*/ 1981699 w 9415050"/>
              <a:gd name="connsiteY1235" fmla="*/ 69744 h 179565"/>
              <a:gd name="connsiteX1236" fmla="*/ 2001737 w 9415050"/>
              <a:gd name="connsiteY1236" fmla="*/ 89782 h 179565"/>
              <a:gd name="connsiteX1237" fmla="*/ 1981699 w 9415050"/>
              <a:gd name="connsiteY1237" fmla="*/ 109821 h 179565"/>
              <a:gd name="connsiteX1238" fmla="*/ 1961661 w 9415050"/>
              <a:gd name="connsiteY1238" fmla="*/ 89782 h 179565"/>
              <a:gd name="connsiteX1239" fmla="*/ 1981699 w 9415050"/>
              <a:gd name="connsiteY1239" fmla="*/ 69744 h 179565"/>
              <a:gd name="connsiteX1240" fmla="*/ 1745210 w 9415050"/>
              <a:gd name="connsiteY1240" fmla="*/ 69744 h 179565"/>
              <a:gd name="connsiteX1241" fmla="*/ 1765248 w 9415050"/>
              <a:gd name="connsiteY1241" fmla="*/ 89782 h 179565"/>
              <a:gd name="connsiteX1242" fmla="*/ 1745210 w 9415050"/>
              <a:gd name="connsiteY1242" fmla="*/ 109821 h 179565"/>
              <a:gd name="connsiteX1243" fmla="*/ 1725172 w 9415050"/>
              <a:gd name="connsiteY1243" fmla="*/ 89782 h 179565"/>
              <a:gd name="connsiteX1244" fmla="*/ 1745210 w 9415050"/>
              <a:gd name="connsiteY1244" fmla="*/ 69744 h 179565"/>
              <a:gd name="connsiteX1245" fmla="*/ 1508719 w 9415050"/>
              <a:gd name="connsiteY1245" fmla="*/ 69744 h 179565"/>
              <a:gd name="connsiteX1246" fmla="*/ 1528758 w 9415050"/>
              <a:gd name="connsiteY1246" fmla="*/ 89782 h 179565"/>
              <a:gd name="connsiteX1247" fmla="*/ 1508719 w 9415050"/>
              <a:gd name="connsiteY1247" fmla="*/ 109821 h 179565"/>
              <a:gd name="connsiteX1248" fmla="*/ 1488681 w 9415050"/>
              <a:gd name="connsiteY1248" fmla="*/ 89782 h 179565"/>
              <a:gd name="connsiteX1249" fmla="*/ 1508719 w 9415050"/>
              <a:gd name="connsiteY1249" fmla="*/ 69744 h 179565"/>
              <a:gd name="connsiteX1250" fmla="*/ 1272230 w 9415050"/>
              <a:gd name="connsiteY1250" fmla="*/ 69744 h 179565"/>
              <a:gd name="connsiteX1251" fmla="*/ 1292268 w 9415050"/>
              <a:gd name="connsiteY1251" fmla="*/ 89782 h 179565"/>
              <a:gd name="connsiteX1252" fmla="*/ 1272230 w 9415050"/>
              <a:gd name="connsiteY1252" fmla="*/ 109821 h 179565"/>
              <a:gd name="connsiteX1253" fmla="*/ 1252192 w 9415050"/>
              <a:gd name="connsiteY1253" fmla="*/ 89782 h 179565"/>
              <a:gd name="connsiteX1254" fmla="*/ 1272230 w 9415050"/>
              <a:gd name="connsiteY1254" fmla="*/ 69744 h 179565"/>
              <a:gd name="connsiteX1255" fmla="*/ 1035740 w 9415050"/>
              <a:gd name="connsiteY1255" fmla="*/ 69744 h 179565"/>
              <a:gd name="connsiteX1256" fmla="*/ 1055778 w 9415050"/>
              <a:gd name="connsiteY1256" fmla="*/ 89782 h 179565"/>
              <a:gd name="connsiteX1257" fmla="*/ 1035740 w 9415050"/>
              <a:gd name="connsiteY1257" fmla="*/ 109821 h 179565"/>
              <a:gd name="connsiteX1258" fmla="*/ 1015701 w 9415050"/>
              <a:gd name="connsiteY1258" fmla="*/ 89782 h 179565"/>
              <a:gd name="connsiteX1259" fmla="*/ 1035740 w 9415050"/>
              <a:gd name="connsiteY1259" fmla="*/ 69744 h 179565"/>
              <a:gd name="connsiteX1260" fmla="*/ 799250 w 9415050"/>
              <a:gd name="connsiteY1260" fmla="*/ 69744 h 179565"/>
              <a:gd name="connsiteX1261" fmla="*/ 819288 w 9415050"/>
              <a:gd name="connsiteY1261" fmla="*/ 89782 h 179565"/>
              <a:gd name="connsiteX1262" fmla="*/ 799250 w 9415050"/>
              <a:gd name="connsiteY1262" fmla="*/ 109821 h 179565"/>
              <a:gd name="connsiteX1263" fmla="*/ 779211 w 9415050"/>
              <a:gd name="connsiteY1263" fmla="*/ 89782 h 179565"/>
              <a:gd name="connsiteX1264" fmla="*/ 799250 w 9415050"/>
              <a:gd name="connsiteY1264" fmla="*/ 69744 h 179565"/>
              <a:gd name="connsiteX1265" fmla="*/ 562761 w 9415050"/>
              <a:gd name="connsiteY1265" fmla="*/ 69744 h 179565"/>
              <a:gd name="connsiteX1266" fmla="*/ 582799 w 9415050"/>
              <a:gd name="connsiteY1266" fmla="*/ 89782 h 179565"/>
              <a:gd name="connsiteX1267" fmla="*/ 562761 w 9415050"/>
              <a:gd name="connsiteY1267" fmla="*/ 109821 h 179565"/>
              <a:gd name="connsiteX1268" fmla="*/ 542723 w 9415050"/>
              <a:gd name="connsiteY1268" fmla="*/ 89782 h 179565"/>
              <a:gd name="connsiteX1269" fmla="*/ 562761 w 9415050"/>
              <a:gd name="connsiteY1269" fmla="*/ 69744 h 179565"/>
              <a:gd name="connsiteX1270" fmla="*/ 326271 w 9415050"/>
              <a:gd name="connsiteY1270" fmla="*/ 69744 h 179565"/>
              <a:gd name="connsiteX1271" fmla="*/ 346309 w 9415050"/>
              <a:gd name="connsiteY1271" fmla="*/ 89782 h 179565"/>
              <a:gd name="connsiteX1272" fmla="*/ 326271 w 9415050"/>
              <a:gd name="connsiteY1272" fmla="*/ 109821 h 179565"/>
              <a:gd name="connsiteX1273" fmla="*/ 306233 w 9415050"/>
              <a:gd name="connsiteY1273" fmla="*/ 89782 h 179565"/>
              <a:gd name="connsiteX1274" fmla="*/ 326271 w 9415050"/>
              <a:gd name="connsiteY1274" fmla="*/ 69744 h 179565"/>
              <a:gd name="connsiteX1275" fmla="*/ 89782 w 9415050"/>
              <a:gd name="connsiteY1275" fmla="*/ 69744 h 179565"/>
              <a:gd name="connsiteX1276" fmla="*/ 109820 w 9415050"/>
              <a:gd name="connsiteY1276" fmla="*/ 89782 h 179565"/>
              <a:gd name="connsiteX1277" fmla="*/ 89782 w 9415050"/>
              <a:gd name="connsiteY1277" fmla="*/ 109821 h 179565"/>
              <a:gd name="connsiteX1278" fmla="*/ 69744 w 9415050"/>
              <a:gd name="connsiteY1278" fmla="*/ 89782 h 179565"/>
              <a:gd name="connsiteX1279" fmla="*/ 89782 w 9415050"/>
              <a:gd name="connsiteY1279" fmla="*/ 69744 h 179565"/>
              <a:gd name="connsiteX1280" fmla="*/ 9245132 w 9415050"/>
              <a:gd name="connsiteY1280" fmla="*/ 46849 h 179565"/>
              <a:gd name="connsiteX1281" fmla="*/ 9273843 w 9415050"/>
              <a:gd name="connsiteY1281" fmla="*/ 63895 h 179565"/>
              <a:gd name="connsiteX1282" fmla="*/ 9289123 w 9415050"/>
              <a:gd name="connsiteY1282" fmla="*/ 98275 h 179565"/>
              <a:gd name="connsiteX1283" fmla="*/ 9283455 w 9415050"/>
              <a:gd name="connsiteY1283" fmla="*/ 100041 h 179565"/>
              <a:gd name="connsiteX1284" fmla="*/ 9277379 w 9415050"/>
              <a:gd name="connsiteY1284" fmla="*/ 98679 h 179565"/>
              <a:gd name="connsiteX1285" fmla="*/ 9254744 w 9415050"/>
              <a:gd name="connsiteY1285" fmla="*/ 82995 h 179565"/>
              <a:gd name="connsiteX1286" fmla="*/ 9239464 w 9415050"/>
              <a:gd name="connsiteY1286" fmla="*/ 48615 h 179565"/>
              <a:gd name="connsiteX1287" fmla="*/ 9245132 w 9415050"/>
              <a:gd name="connsiteY1287" fmla="*/ 46849 h 179565"/>
              <a:gd name="connsiteX1288" fmla="*/ 9008648 w 9415050"/>
              <a:gd name="connsiteY1288" fmla="*/ 46849 h 179565"/>
              <a:gd name="connsiteX1289" fmla="*/ 9037359 w 9415050"/>
              <a:gd name="connsiteY1289" fmla="*/ 63895 h 179565"/>
              <a:gd name="connsiteX1290" fmla="*/ 9052639 w 9415050"/>
              <a:gd name="connsiteY1290" fmla="*/ 98275 h 179565"/>
              <a:gd name="connsiteX1291" fmla="*/ 9046971 w 9415050"/>
              <a:gd name="connsiteY1291" fmla="*/ 100041 h 179565"/>
              <a:gd name="connsiteX1292" fmla="*/ 9040895 w 9415050"/>
              <a:gd name="connsiteY1292" fmla="*/ 98679 h 179565"/>
              <a:gd name="connsiteX1293" fmla="*/ 9018260 w 9415050"/>
              <a:gd name="connsiteY1293" fmla="*/ 82995 h 179565"/>
              <a:gd name="connsiteX1294" fmla="*/ 9002980 w 9415050"/>
              <a:gd name="connsiteY1294" fmla="*/ 48615 h 179565"/>
              <a:gd name="connsiteX1295" fmla="*/ 9008648 w 9415050"/>
              <a:gd name="connsiteY1295" fmla="*/ 46849 h 179565"/>
              <a:gd name="connsiteX1296" fmla="*/ 8772158 w 9415050"/>
              <a:gd name="connsiteY1296" fmla="*/ 46849 h 179565"/>
              <a:gd name="connsiteX1297" fmla="*/ 8800869 w 9415050"/>
              <a:gd name="connsiteY1297" fmla="*/ 63895 h 179565"/>
              <a:gd name="connsiteX1298" fmla="*/ 8816149 w 9415050"/>
              <a:gd name="connsiteY1298" fmla="*/ 98275 h 179565"/>
              <a:gd name="connsiteX1299" fmla="*/ 8810481 w 9415050"/>
              <a:gd name="connsiteY1299" fmla="*/ 100041 h 179565"/>
              <a:gd name="connsiteX1300" fmla="*/ 8804405 w 9415050"/>
              <a:gd name="connsiteY1300" fmla="*/ 98679 h 179565"/>
              <a:gd name="connsiteX1301" fmla="*/ 8781770 w 9415050"/>
              <a:gd name="connsiteY1301" fmla="*/ 82995 h 179565"/>
              <a:gd name="connsiteX1302" fmla="*/ 8766490 w 9415050"/>
              <a:gd name="connsiteY1302" fmla="*/ 48615 h 179565"/>
              <a:gd name="connsiteX1303" fmla="*/ 8772158 w 9415050"/>
              <a:gd name="connsiteY1303" fmla="*/ 46849 h 179565"/>
              <a:gd name="connsiteX1304" fmla="*/ 8535669 w 9415050"/>
              <a:gd name="connsiteY1304" fmla="*/ 46849 h 179565"/>
              <a:gd name="connsiteX1305" fmla="*/ 8564380 w 9415050"/>
              <a:gd name="connsiteY1305" fmla="*/ 63895 h 179565"/>
              <a:gd name="connsiteX1306" fmla="*/ 8579660 w 9415050"/>
              <a:gd name="connsiteY1306" fmla="*/ 98275 h 179565"/>
              <a:gd name="connsiteX1307" fmla="*/ 8573992 w 9415050"/>
              <a:gd name="connsiteY1307" fmla="*/ 100041 h 179565"/>
              <a:gd name="connsiteX1308" fmla="*/ 8567916 w 9415050"/>
              <a:gd name="connsiteY1308" fmla="*/ 98679 h 179565"/>
              <a:gd name="connsiteX1309" fmla="*/ 8545281 w 9415050"/>
              <a:gd name="connsiteY1309" fmla="*/ 82995 h 179565"/>
              <a:gd name="connsiteX1310" fmla="*/ 8530001 w 9415050"/>
              <a:gd name="connsiteY1310" fmla="*/ 48615 h 179565"/>
              <a:gd name="connsiteX1311" fmla="*/ 8535669 w 9415050"/>
              <a:gd name="connsiteY1311" fmla="*/ 46849 h 179565"/>
              <a:gd name="connsiteX1312" fmla="*/ 8299180 w 9415050"/>
              <a:gd name="connsiteY1312" fmla="*/ 46849 h 179565"/>
              <a:gd name="connsiteX1313" fmla="*/ 8327891 w 9415050"/>
              <a:gd name="connsiteY1313" fmla="*/ 63895 h 179565"/>
              <a:gd name="connsiteX1314" fmla="*/ 8343171 w 9415050"/>
              <a:gd name="connsiteY1314" fmla="*/ 98275 h 179565"/>
              <a:gd name="connsiteX1315" fmla="*/ 8337503 w 9415050"/>
              <a:gd name="connsiteY1315" fmla="*/ 100041 h 179565"/>
              <a:gd name="connsiteX1316" fmla="*/ 8331427 w 9415050"/>
              <a:gd name="connsiteY1316" fmla="*/ 98679 h 179565"/>
              <a:gd name="connsiteX1317" fmla="*/ 8308792 w 9415050"/>
              <a:gd name="connsiteY1317" fmla="*/ 82995 h 179565"/>
              <a:gd name="connsiteX1318" fmla="*/ 8293512 w 9415050"/>
              <a:gd name="connsiteY1318" fmla="*/ 48615 h 179565"/>
              <a:gd name="connsiteX1319" fmla="*/ 8299180 w 9415050"/>
              <a:gd name="connsiteY1319" fmla="*/ 46849 h 179565"/>
              <a:gd name="connsiteX1320" fmla="*/ 8062690 w 9415050"/>
              <a:gd name="connsiteY1320" fmla="*/ 46849 h 179565"/>
              <a:gd name="connsiteX1321" fmla="*/ 8091401 w 9415050"/>
              <a:gd name="connsiteY1321" fmla="*/ 63895 h 179565"/>
              <a:gd name="connsiteX1322" fmla="*/ 8106681 w 9415050"/>
              <a:gd name="connsiteY1322" fmla="*/ 98275 h 179565"/>
              <a:gd name="connsiteX1323" fmla="*/ 8101013 w 9415050"/>
              <a:gd name="connsiteY1323" fmla="*/ 100041 h 179565"/>
              <a:gd name="connsiteX1324" fmla="*/ 8094937 w 9415050"/>
              <a:gd name="connsiteY1324" fmla="*/ 98679 h 179565"/>
              <a:gd name="connsiteX1325" fmla="*/ 8072301 w 9415050"/>
              <a:gd name="connsiteY1325" fmla="*/ 82995 h 179565"/>
              <a:gd name="connsiteX1326" fmla="*/ 8057022 w 9415050"/>
              <a:gd name="connsiteY1326" fmla="*/ 48615 h 179565"/>
              <a:gd name="connsiteX1327" fmla="*/ 8062690 w 9415050"/>
              <a:gd name="connsiteY1327" fmla="*/ 46849 h 179565"/>
              <a:gd name="connsiteX1328" fmla="*/ 7826201 w 9415050"/>
              <a:gd name="connsiteY1328" fmla="*/ 46849 h 179565"/>
              <a:gd name="connsiteX1329" fmla="*/ 7854912 w 9415050"/>
              <a:gd name="connsiteY1329" fmla="*/ 63895 h 179565"/>
              <a:gd name="connsiteX1330" fmla="*/ 7870192 w 9415050"/>
              <a:gd name="connsiteY1330" fmla="*/ 98275 h 179565"/>
              <a:gd name="connsiteX1331" fmla="*/ 7864524 w 9415050"/>
              <a:gd name="connsiteY1331" fmla="*/ 100041 h 179565"/>
              <a:gd name="connsiteX1332" fmla="*/ 7858448 w 9415050"/>
              <a:gd name="connsiteY1332" fmla="*/ 98679 h 179565"/>
              <a:gd name="connsiteX1333" fmla="*/ 7835812 w 9415050"/>
              <a:gd name="connsiteY1333" fmla="*/ 82995 h 179565"/>
              <a:gd name="connsiteX1334" fmla="*/ 7820533 w 9415050"/>
              <a:gd name="connsiteY1334" fmla="*/ 48615 h 179565"/>
              <a:gd name="connsiteX1335" fmla="*/ 7826201 w 9415050"/>
              <a:gd name="connsiteY1335" fmla="*/ 46849 h 179565"/>
              <a:gd name="connsiteX1336" fmla="*/ 7589712 w 9415050"/>
              <a:gd name="connsiteY1336" fmla="*/ 46849 h 179565"/>
              <a:gd name="connsiteX1337" fmla="*/ 7618423 w 9415050"/>
              <a:gd name="connsiteY1337" fmla="*/ 63895 h 179565"/>
              <a:gd name="connsiteX1338" fmla="*/ 7633703 w 9415050"/>
              <a:gd name="connsiteY1338" fmla="*/ 98275 h 179565"/>
              <a:gd name="connsiteX1339" fmla="*/ 7628035 w 9415050"/>
              <a:gd name="connsiteY1339" fmla="*/ 100041 h 179565"/>
              <a:gd name="connsiteX1340" fmla="*/ 7621959 w 9415050"/>
              <a:gd name="connsiteY1340" fmla="*/ 98679 h 179565"/>
              <a:gd name="connsiteX1341" fmla="*/ 7599323 w 9415050"/>
              <a:gd name="connsiteY1341" fmla="*/ 82995 h 179565"/>
              <a:gd name="connsiteX1342" fmla="*/ 7584044 w 9415050"/>
              <a:gd name="connsiteY1342" fmla="*/ 48615 h 179565"/>
              <a:gd name="connsiteX1343" fmla="*/ 7589712 w 9415050"/>
              <a:gd name="connsiteY1343" fmla="*/ 46849 h 179565"/>
              <a:gd name="connsiteX1344" fmla="*/ 7353222 w 9415050"/>
              <a:gd name="connsiteY1344" fmla="*/ 46849 h 179565"/>
              <a:gd name="connsiteX1345" fmla="*/ 7381933 w 9415050"/>
              <a:gd name="connsiteY1345" fmla="*/ 63895 h 179565"/>
              <a:gd name="connsiteX1346" fmla="*/ 7397213 w 9415050"/>
              <a:gd name="connsiteY1346" fmla="*/ 98275 h 179565"/>
              <a:gd name="connsiteX1347" fmla="*/ 7391545 w 9415050"/>
              <a:gd name="connsiteY1347" fmla="*/ 100041 h 179565"/>
              <a:gd name="connsiteX1348" fmla="*/ 7385469 w 9415050"/>
              <a:gd name="connsiteY1348" fmla="*/ 98679 h 179565"/>
              <a:gd name="connsiteX1349" fmla="*/ 7362833 w 9415050"/>
              <a:gd name="connsiteY1349" fmla="*/ 82995 h 179565"/>
              <a:gd name="connsiteX1350" fmla="*/ 7347554 w 9415050"/>
              <a:gd name="connsiteY1350" fmla="*/ 48615 h 179565"/>
              <a:gd name="connsiteX1351" fmla="*/ 7353222 w 9415050"/>
              <a:gd name="connsiteY1351" fmla="*/ 46849 h 179565"/>
              <a:gd name="connsiteX1352" fmla="*/ 7116733 w 9415050"/>
              <a:gd name="connsiteY1352" fmla="*/ 46849 h 179565"/>
              <a:gd name="connsiteX1353" fmla="*/ 7145444 w 9415050"/>
              <a:gd name="connsiteY1353" fmla="*/ 63895 h 179565"/>
              <a:gd name="connsiteX1354" fmla="*/ 7160724 w 9415050"/>
              <a:gd name="connsiteY1354" fmla="*/ 98275 h 179565"/>
              <a:gd name="connsiteX1355" fmla="*/ 7155056 w 9415050"/>
              <a:gd name="connsiteY1355" fmla="*/ 100041 h 179565"/>
              <a:gd name="connsiteX1356" fmla="*/ 7148980 w 9415050"/>
              <a:gd name="connsiteY1356" fmla="*/ 98679 h 179565"/>
              <a:gd name="connsiteX1357" fmla="*/ 7126344 w 9415050"/>
              <a:gd name="connsiteY1357" fmla="*/ 82995 h 179565"/>
              <a:gd name="connsiteX1358" fmla="*/ 7111065 w 9415050"/>
              <a:gd name="connsiteY1358" fmla="*/ 48615 h 179565"/>
              <a:gd name="connsiteX1359" fmla="*/ 7116733 w 9415050"/>
              <a:gd name="connsiteY1359" fmla="*/ 46849 h 179565"/>
              <a:gd name="connsiteX1360" fmla="*/ 6880243 w 9415050"/>
              <a:gd name="connsiteY1360" fmla="*/ 46849 h 179565"/>
              <a:gd name="connsiteX1361" fmla="*/ 6908954 w 9415050"/>
              <a:gd name="connsiteY1361" fmla="*/ 63895 h 179565"/>
              <a:gd name="connsiteX1362" fmla="*/ 6924234 w 9415050"/>
              <a:gd name="connsiteY1362" fmla="*/ 98275 h 179565"/>
              <a:gd name="connsiteX1363" fmla="*/ 6918566 w 9415050"/>
              <a:gd name="connsiteY1363" fmla="*/ 100041 h 179565"/>
              <a:gd name="connsiteX1364" fmla="*/ 6912490 w 9415050"/>
              <a:gd name="connsiteY1364" fmla="*/ 98679 h 179565"/>
              <a:gd name="connsiteX1365" fmla="*/ 6889854 w 9415050"/>
              <a:gd name="connsiteY1365" fmla="*/ 82995 h 179565"/>
              <a:gd name="connsiteX1366" fmla="*/ 6874575 w 9415050"/>
              <a:gd name="connsiteY1366" fmla="*/ 48615 h 179565"/>
              <a:gd name="connsiteX1367" fmla="*/ 6880243 w 9415050"/>
              <a:gd name="connsiteY1367" fmla="*/ 46849 h 179565"/>
              <a:gd name="connsiteX1368" fmla="*/ 6643755 w 9415050"/>
              <a:gd name="connsiteY1368" fmla="*/ 46849 h 179565"/>
              <a:gd name="connsiteX1369" fmla="*/ 6672466 w 9415050"/>
              <a:gd name="connsiteY1369" fmla="*/ 63895 h 179565"/>
              <a:gd name="connsiteX1370" fmla="*/ 6687746 w 9415050"/>
              <a:gd name="connsiteY1370" fmla="*/ 98275 h 179565"/>
              <a:gd name="connsiteX1371" fmla="*/ 6682078 w 9415050"/>
              <a:gd name="connsiteY1371" fmla="*/ 100041 h 179565"/>
              <a:gd name="connsiteX1372" fmla="*/ 6676002 w 9415050"/>
              <a:gd name="connsiteY1372" fmla="*/ 98679 h 179565"/>
              <a:gd name="connsiteX1373" fmla="*/ 6653366 w 9415050"/>
              <a:gd name="connsiteY1373" fmla="*/ 82995 h 179565"/>
              <a:gd name="connsiteX1374" fmla="*/ 6638087 w 9415050"/>
              <a:gd name="connsiteY1374" fmla="*/ 48615 h 179565"/>
              <a:gd name="connsiteX1375" fmla="*/ 6643755 w 9415050"/>
              <a:gd name="connsiteY1375" fmla="*/ 46849 h 179565"/>
              <a:gd name="connsiteX1376" fmla="*/ 6407265 w 9415050"/>
              <a:gd name="connsiteY1376" fmla="*/ 46849 h 179565"/>
              <a:gd name="connsiteX1377" fmla="*/ 6435976 w 9415050"/>
              <a:gd name="connsiteY1377" fmla="*/ 63895 h 179565"/>
              <a:gd name="connsiteX1378" fmla="*/ 6451256 w 9415050"/>
              <a:gd name="connsiteY1378" fmla="*/ 98275 h 179565"/>
              <a:gd name="connsiteX1379" fmla="*/ 6445588 w 9415050"/>
              <a:gd name="connsiteY1379" fmla="*/ 100041 h 179565"/>
              <a:gd name="connsiteX1380" fmla="*/ 6439512 w 9415050"/>
              <a:gd name="connsiteY1380" fmla="*/ 98679 h 179565"/>
              <a:gd name="connsiteX1381" fmla="*/ 6416876 w 9415050"/>
              <a:gd name="connsiteY1381" fmla="*/ 82995 h 179565"/>
              <a:gd name="connsiteX1382" fmla="*/ 6401597 w 9415050"/>
              <a:gd name="connsiteY1382" fmla="*/ 48615 h 179565"/>
              <a:gd name="connsiteX1383" fmla="*/ 6407265 w 9415050"/>
              <a:gd name="connsiteY1383" fmla="*/ 46849 h 179565"/>
              <a:gd name="connsiteX1384" fmla="*/ 6170775 w 9415050"/>
              <a:gd name="connsiteY1384" fmla="*/ 46849 h 179565"/>
              <a:gd name="connsiteX1385" fmla="*/ 6199486 w 9415050"/>
              <a:gd name="connsiteY1385" fmla="*/ 63895 h 179565"/>
              <a:gd name="connsiteX1386" fmla="*/ 6214766 w 9415050"/>
              <a:gd name="connsiteY1386" fmla="*/ 98275 h 179565"/>
              <a:gd name="connsiteX1387" fmla="*/ 6209098 w 9415050"/>
              <a:gd name="connsiteY1387" fmla="*/ 100041 h 179565"/>
              <a:gd name="connsiteX1388" fmla="*/ 6203022 w 9415050"/>
              <a:gd name="connsiteY1388" fmla="*/ 98679 h 179565"/>
              <a:gd name="connsiteX1389" fmla="*/ 6180386 w 9415050"/>
              <a:gd name="connsiteY1389" fmla="*/ 82995 h 179565"/>
              <a:gd name="connsiteX1390" fmla="*/ 6165107 w 9415050"/>
              <a:gd name="connsiteY1390" fmla="*/ 48615 h 179565"/>
              <a:gd name="connsiteX1391" fmla="*/ 6170775 w 9415050"/>
              <a:gd name="connsiteY1391" fmla="*/ 46849 h 179565"/>
              <a:gd name="connsiteX1392" fmla="*/ 5934287 w 9415050"/>
              <a:gd name="connsiteY1392" fmla="*/ 46849 h 179565"/>
              <a:gd name="connsiteX1393" fmla="*/ 5962998 w 9415050"/>
              <a:gd name="connsiteY1393" fmla="*/ 63895 h 179565"/>
              <a:gd name="connsiteX1394" fmla="*/ 5978278 w 9415050"/>
              <a:gd name="connsiteY1394" fmla="*/ 98275 h 179565"/>
              <a:gd name="connsiteX1395" fmla="*/ 5972610 w 9415050"/>
              <a:gd name="connsiteY1395" fmla="*/ 100041 h 179565"/>
              <a:gd name="connsiteX1396" fmla="*/ 5966534 w 9415050"/>
              <a:gd name="connsiteY1396" fmla="*/ 98679 h 179565"/>
              <a:gd name="connsiteX1397" fmla="*/ 5943898 w 9415050"/>
              <a:gd name="connsiteY1397" fmla="*/ 82995 h 179565"/>
              <a:gd name="connsiteX1398" fmla="*/ 5928619 w 9415050"/>
              <a:gd name="connsiteY1398" fmla="*/ 48615 h 179565"/>
              <a:gd name="connsiteX1399" fmla="*/ 5934287 w 9415050"/>
              <a:gd name="connsiteY1399" fmla="*/ 46849 h 179565"/>
              <a:gd name="connsiteX1400" fmla="*/ 5697797 w 9415050"/>
              <a:gd name="connsiteY1400" fmla="*/ 46849 h 179565"/>
              <a:gd name="connsiteX1401" fmla="*/ 5726508 w 9415050"/>
              <a:gd name="connsiteY1401" fmla="*/ 63895 h 179565"/>
              <a:gd name="connsiteX1402" fmla="*/ 5741788 w 9415050"/>
              <a:gd name="connsiteY1402" fmla="*/ 98275 h 179565"/>
              <a:gd name="connsiteX1403" fmla="*/ 5736120 w 9415050"/>
              <a:gd name="connsiteY1403" fmla="*/ 100041 h 179565"/>
              <a:gd name="connsiteX1404" fmla="*/ 5730044 w 9415050"/>
              <a:gd name="connsiteY1404" fmla="*/ 98679 h 179565"/>
              <a:gd name="connsiteX1405" fmla="*/ 5707408 w 9415050"/>
              <a:gd name="connsiteY1405" fmla="*/ 82995 h 179565"/>
              <a:gd name="connsiteX1406" fmla="*/ 5692129 w 9415050"/>
              <a:gd name="connsiteY1406" fmla="*/ 48615 h 179565"/>
              <a:gd name="connsiteX1407" fmla="*/ 5697797 w 9415050"/>
              <a:gd name="connsiteY1407" fmla="*/ 46849 h 179565"/>
              <a:gd name="connsiteX1408" fmla="*/ 5461307 w 9415050"/>
              <a:gd name="connsiteY1408" fmla="*/ 46849 h 179565"/>
              <a:gd name="connsiteX1409" fmla="*/ 5490018 w 9415050"/>
              <a:gd name="connsiteY1409" fmla="*/ 63895 h 179565"/>
              <a:gd name="connsiteX1410" fmla="*/ 5505298 w 9415050"/>
              <a:gd name="connsiteY1410" fmla="*/ 98275 h 179565"/>
              <a:gd name="connsiteX1411" fmla="*/ 5499630 w 9415050"/>
              <a:gd name="connsiteY1411" fmla="*/ 100041 h 179565"/>
              <a:gd name="connsiteX1412" fmla="*/ 5493554 w 9415050"/>
              <a:gd name="connsiteY1412" fmla="*/ 98679 h 179565"/>
              <a:gd name="connsiteX1413" fmla="*/ 5470918 w 9415050"/>
              <a:gd name="connsiteY1413" fmla="*/ 82995 h 179565"/>
              <a:gd name="connsiteX1414" fmla="*/ 5455639 w 9415050"/>
              <a:gd name="connsiteY1414" fmla="*/ 48615 h 179565"/>
              <a:gd name="connsiteX1415" fmla="*/ 5461307 w 9415050"/>
              <a:gd name="connsiteY1415" fmla="*/ 46849 h 179565"/>
              <a:gd name="connsiteX1416" fmla="*/ 5224819 w 9415050"/>
              <a:gd name="connsiteY1416" fmla="*/ 46849 h 179565"/>
              <a:gd name="connsiteX1417" fmla="*/ 5253530 w 9415050"/>
              <a:gd name="connsiteY1417" fmla="*/ 63895 h 179565"/>
              <a:gd name="connsiteX1418" fmla="*/ 5268810 w 9415050"/>
              <a:gd name="connsiteY1418" fmla="*/ 98275 h 179565"/>
              <a:gd name="connsiteX1419" fmla="*/ 5263142 w 9415050"/>
              <a:gd name="connsiteY1419" fmla="*/ 100041 h 179565"/>
              <a:gd name="connsiteX1420" fmla="*/ 5257066 w 9415050"/>
              <a:gd name="connsiteY1420" fmla="*/ 98679 h 179565"/>
              <a:gd name="connsiteX1421" fmla="*/ 5234430 w 9415050"/>
              <a:gd name="connsiteY1421" fmla="*/ 82995 h 179565"/>
              <a:gd name="connsiteX1422" fmla="*/ 5219151 w 9415050"/>
              <a:gd name="connsiteY1422" fmla="*/ 48615 h 179565"/>
              <a:gd name="connsiteX1423" fmla="*/ 5224819 w 9415050"/>
              <a:gd name="connsiteY1423" fmla="*/ 46849 h 179565"/>
              <a:gd name="connsiteX1424" fmla="*/ 4988329 w 9415050"/>
              <a:gd name="connsiteY1424" fmla="*/ 46849 h 179565"/>
              <a:gd name="connsiteX1425" fmla="*/ 5017040 w 9415050"/>
              <a:gd name="connsiteY1425" fmla="*/ 63895 h 179565"/>
              <a:gd name="connsiteX1426" fmla="*/ 5032320 w 9415050"/>
              <a:gd name="connsiteY1426" fmla="*/ 98275 h 179565"/>
              <a:gd name="connsiteX1427" fmla="*/ 5026652 w 9415050"/>
              <a:gd name="connsiteY1427" fmla="*/ 100041 h 179565"/>
              <a:gd name="connsiteX1428" fmla="*/ 5020576 w 9415050"/>
              <a:gd name="connsiteY1428" fmla="*/ 98679 h 179565"/>
              <a:gd name="connsiteX1429" fmla="*/ 4997940 w 9415050"/>
              <a:gd name="connsiteY1429" fmla="*/ 82995 h 179565"/>
              <a:gd name="connsiteX1430" fmla="*/ 4982661 w 9415050"/>
              <a:gd name="connsiteY1430" fmla="*/ 48615 h 179565"/>
              <a:gd name="connsiteX1431" fmla="*/ 4988329 w 9415050"/>
              <a:gd name="connsiteY1431" fmla="*/ 46849 h 179565"/>
              <a:gd name="connsiteX1432" fmla="*/ 4751839 w 9415050"/>
              <a:gd name="connsiteY1432" fmla="*/ 46849 h 179565"/>
              <a:gd name="connsiteX1433" fmla="*/ 4780550 w 9415050"/>
              <a:gd name="connsiteY1433" fmla="*/ 63895 h 179565"/>
              <a:gd name="connsiteX1434" fmla="*/ 4795830 w 9415050"/>
              <a:gd name="connsiteY1434" fmla="*/ 98275 h 179565"/>
              <a:gd name="connsiteX1435" fmla="*/ 4790162 w 9415050"/>
              <a:gd name="connsiteY1435" fmla="*/ 100041 h 179565"/>
              <a:gd name="connsiteX1436" fmla="*/ 4784086 w 9415050"/>
              <a:gd name="connsiteY1436" fmla="*/ 98679 h 179565"/>
              <a:gd name="connsiteX1437" fmla="*/ 4761450 w 9415050"/>
              <a:gd name="connsiteY1437" fmla="*/ 82995 h 179565"/>
              <a:gd name="connsiteX1438" fmla="*/ 4746171 w 9415050"/>
              <a:gd name="connsiteY1438" fmla="*/ 48615 h 179565"/>
              <a:gd name="connsiteX1439" fmla="*/ 4751839 w 9415050"/>
              <a:gd name="connsiteY1439" fmla="*/ 46849 h 179565"/>
              <a:gd name="connsiteX1440" fmla="*/ 4502935 w 9415050"/>
              <a:gd name="connsiteY1440" fmla="*/ 46849 h 179565"/>
              <a:gd name="connsiteX1441" fmla="*/ 4531646 w 9415050"/>
              <a:gd name="connsiteY1441" fmla="*/ 63895 h 179565"/>
              <a:gd name="connsiteX1442" fmla="*/ 4546926 w 9415050"/>
              <a:gd name="connsiteY1442" fmla="*/ 98275 h 179565"/>
              <a:gd name="connsiteX1443" fmla="*/ 4541258 w 9415050"/>
              <a:gd name="connsiteY1443" fmla="*/ 100041 h 179565"/>
              <a:gd name="connsiteX1444" fmla="*/ 4535182 w 9415050"/>
              <a:gd name="connsiteY1444" fmla="*/ 98679 h 179565"/>
              <a:gd name="connsiteX1445" fmla="*/ 4512546 w 9415050"/>
              <a:gd name="connsiteY1445" fmla="*/ 82995 h 179565"/>
              <a:gd name="connsiteX1446" fmla="*/ 4497267 w 9415050"/>
              <a:gd name="connsiteY1446" fmla="*/ 48615 h 179565"/>
              <a:gd name="connsiteX1447" fmla="*/ 4502935 w 9415050"/>
              <a:gd name="connsiteY1447" fmla="*/ 46849 h 179565"/>
              <a:gd name="connsiteX1448" fmla="*/ 4266450 w 9415050"/>
              <a:gd name="connsiteY1448" fmla="*/ 46849 h 179565"/>
              <a:gd name="connsiteX1449" fmla="*/ 4295161 w 9415050"/>
              <a:gd name="connsiteY1449" fmla="*/ 63895 h 179565"/>
              <a:gd name="connsiteX1450" fmla="*/ 4310441 w 9415050"/>
              <a:gd name="connsiteY1450" fmla="*/ 98275 h 179565"/>
              <a:gd name="connsiteX1451" fmla="*/ 4304773 w 9415050"/>
              <a:gd name="connsiteY1451" fmla="*/ 100041 h 179565"/>
              <a:gd name="connsiteX1452" fmla="*/ 4298697 w 9415050"/>
              <a:gd name="connsiteY1452" fmla="*/ 98679 h 179565"/>
              <a:gd name="connsiteX1453" fmla="*/ 4276061 w 9415050"/>
              <a:gd name="connsiteY1453" fmla="*/ 82995 h 179565"/>
              <a:gd name="connsiteX1454" fmla="*/ 4260782 w 9415050"/>
              <a:gd name="connsiteY1454" fmla="*/ 48615 h 179565"/>
              <a:gd name="connsiteX1455" fmla="*/ 4266450 w 9415050"/>
              <a:gd name="connsiteY1455" fmla="*/ 46849 h 179565"/>
              <a:gd name="connsiteX1456" fmla="*/ 4029961 w 9415050"/>
              <a:gd name="connsiteY1456" fmla="*/ 46849 h 179565"/>
              <a:gd name="connsiteX1457" fmla="*/ 4058672 w 9415050"/>
              <a:gd name="connsiteY1457" fmla="*/ 63895 h 179565"/>
              <a:gd name="connsiteX1458" fmla="*/ 4073952 w 9415050"/>
              <a:gd name="connsiteY1458" fmla="*/ 98275 h 179565"/>
              <a:gd name="connsiteX1459" fmla="*/ 4068284 w 9415050"/>
              <a:gd name="connsiteY1459" fmla="*/ 100041 h 179565"/>
              <a:gd name="connsiteX1460" fmla="*/ 4062208 w 9415050"/>
              <a:gd name="connsiteY1460" fmla="*/ 98679 h 179565"/>
              <a:gd name="connsiteX1461" fmla="*/ 4039572 w 9415050"/>
              <a:gd name="connsiteY1461" fmla="*/ 82995 h 179565"/>
              <a:gd name="connsiteX1462" fmla="*/ 4024293 w 9415050"/>
              <a:gd name="connsiteY1462" fmla="*/ 48615 h 179565"/>
              <a:gd name="connsiteX1463" fmla="*/ 4029961 w 9415050"/>
              <a:gd name="connsiteY1463" fmla="*/ 46849 h 179565"/>
              <a:gd name="connsiteX1464" fmla="*/ 3793476 w 9415050"/>
              <a:gd name="connsiteY1464" fmla="*/ 46849 h 179565"/>
              <a:gd name="connsiteX1465" fmla="*/ 3822187 w 9415050"/>
              <a:gd name="connsiteY1465" fmla="*/ 63895 h 179565"/>
              <a:gd name="connsiteX1466" fmla="*/ 3837468 w 9415050"/>
              <a:gd name="connsiteY1466" fmla="*/ 98275 h 179565"/>
              <a:gd name="connsiteX1467" fmla="*/ 3831799 w 9415050"/>
              <a:gd name="connsiteY1467" fmla="*/ 100041 h 179565"/>
              <a:gd name="connsiteX1468" fmla="*/ 3825723 w 9415050"/>
              <a:gd name="connsiteY1468" fmla="*/ 98679 h 179565"/>
              <a:gd name="connsiteX1469" fmla="*/ 3803088 w 9415050"/>
              <a:gd name="connsiteY1469" fmla="*/ 82995 h 179565"/>
              <a:gd name="connsiteX1470" fmla="*/ 3787808 w 9415050"/>
              <a:gd name="connsiteY1470" fmla="*/ 48615 h 179565"/>
              <a:gd name="connsiteX1471" fmla="*/ 3793476 w 9415050"/>
              <a:gd name="connsiteY1471" fmla="*/ 46849 h 179565"/>
              <a:gd name="connsiteX1472" fmla="*/ 3556987 w 9415050"/>
              <a:gd name="connsiteY1472" fmla="*/ 46849 h 179565"/>
              <a:gd name="connsiteX1473" fmla="*/ 3585698 w 9415050"/>
              <a:gd name="connsiteY1473" fmla="*/ 63895 h 179565"/>
              <a:gd name="connsiteX1474" fmla="*/ 3600978 w 9415050"/>
              <a:gd name="connsiteY1474" fmla="*/ 98275 h 179565"/>
              <a:gd name="connsiteX1475" fmla="*/ 3595309 w 9415050"/>
              <a:gd name="connsiteY1475" fmla="*/ 100041 h 179565"/>
              <a:gd name="connsiteX1476" fmla="*/ 3589234 w 9415050"/>
              <a:gd name="connsiteY1476" fmla="*/ 98679 h 179565"/>
              <a:gd name="connsiteX1477" fmla="*/ 3566598 w 9415050"/>
              <a:gd name="connsiteY1477" fmla="*/ 82995 h 179565"/>
              <a:gd name="connsiteX1478" fmla="*/ 3551318 w 9415050"/>
              <a:gd name="connsiteY1478" fmla="*/ 48615 h 179565"/>
              <a:gd name="connsiteX1479" fmla="*/ 3556987 w 9415050"/>
              <a:gd name="connsiteY1479" fmla="*/ 46849 h 179565"/>
              <a:gd name="connsiteX1480" fmla="*/ 3320496 w 9415050"/>
              <a:gd name="connsiteY1480" fmla="*/ 46849 h 179565"/>
              <a:gd name="connsiteX1481" fmla="*/ 3349208 w 9415050"/>
              <a:gd name="connsiteY1481" fmla="*/ 63895 h 179565"/>
              <a:gd name="connsiteX1482" fmla="*/ 3364488 w 9415050"/>
              <a:gd name="connsiteY1482" fmla="*/ 98275 h 179565"/>
              <a:gd name="connsiteX1483" fmla="*/ 3358820 w 9415050"/>
              <a:gd name="connsiteY1483" fmla="*/ 100041 h 179565"/>
              <a:gd name="connsiteX1484" fmla="*/ 3352744 w 9415050"/>
              <a:gd name="connsiteY1484" fmla="*/ 98679 h 179565"/>
              <a:gd name="connsiteX1485" fmla="*/ 3330108 w 9415050"/>
              <a:gd name="connsiteY1485" fmla="*/ 82995 h 179565"/>
              <a:gd name="connsiteX1486" fmla="*/ 3314829 w 9415050"/>
              <a:gd name="connsiteY1486" fmla="*/ 48615 h 179565"/>
              <a:gd name="connsiteX1487" fmla="*/ 3320496 w 9415050"/>
              <a:gd name="connsiteY1487" fmla="*/ 46849 h 179565"/>
              <a:gd name="connsiteX1488" fmla="*/ 3084009 w 9415050"/>
              <a:gd name="connsiteY1488" fmla="*/ 46849 h 179565"/>
              <a:gd name="connsiteX1489" fmla="*/ 3112721 w 9415050"/>
              <a:gd name="connsiteY1489" fmla="*/ 63895 h 179565"/>
              <a:gd name="connsiteX1490" fmla="*/ 3128001 w 9415050"/>
              <a:gd name="connsiteY1490" fmla="*/ 98275 h 179565"/>
              <a:gd name="connsiteX1491" fmla="*/ 3122332 w 9415050"/>
              <a:gd name="connsiteY1491" fmla="*/ 100041 h 179565"/>
              <a:gd name="connsiteX1492" fmla="*/ 3116256 w 9415050"/>
              <a:gd name="connsiteY1492" fmla="*/ 98679 h 179565"/>
              <a:gd name="connsiteX1493" fmla="*/ 3093621 w 9415050"/>
              <a:gd name="connsiteY1493" fmla="*/ 82995 h 179565"/>
              <a:gd name="connsiteX1494" fmla="*/ 3078341 w 9415050"/>
              <a:gd name="connsiteY1494" fmla="*/ 48615 h 179565"/>
              <a:gd name="connsiteX1495" fmla="*/ 3084009 w 9415050"/>
              <a:gd name="connsiteY1495" fmla="*/ 46849 h 179565"/>
              <a:gd name="connsiteX1496" fmla="*/ 2847519 w 9415050"/>
              <a:gd name="connsiteY1496" fmla="*/ 46849 h 179565"/>
              <a:gd name="connsiteX1497" fmla="*/ 2876231 w 9415050"/>
              <a:gd name="connsiteY1497" fmla="*/ 63895 h 179565"/>
              <a:gd name="connsiteX1498" fmla="*/ 2891510 w 9415050"/>
              <a:gd name="connsiteY1498" fmla="*/ 98275 h 179565"/>
              <a:gd name="connsiteX1499" fmla="*/ 2885842 w 9415050"/>
              <a:gd name="connsiteY1499" fmla="*/ 100041 h 179565"/>
              <a:gd name="connsiteX1500" fmla="*/ 2879766 w 9415050"/>
              <a:gd name="connsiteY1500" fmla="*/ 98679 h 179565"/>
              <a:gd name="connsiteX1501" fmla="*/ 2857131 w 9415050"/>
              <a:gd name="connsiteY1501" fmla="*/ 82995 h 179565"/>
              <a:gd name="connsiteX1502" fmla="*/ 2841851 w 9415050"/>
              <a:gd name="connsiteY1502" fmla="*/ 48615 h 179565"/>
              <a:gd name="connsiteX1503" fmla="*/ 2847519 w 9415050"/>
              <a:gd name="connsiteY1503" fmla="*/ 46849 h 179565"/>
              <a:gd name="connsiteX1504" fmla="*/ 2611029 w 9415050"/>
              <a:gd name="connsiteY1504" fmla="*/ 46849 h 179565"/>
              <a:gd name="connsiteX1505" fmla="*/ 2639741 w 9415050"/>
              <a:gd name="connsiteY1505" fmla="*/ 63895 h 179565"/>
              <a:gd name="connsiteX1506" fmla="*/ 2655020 w 9415050"/>
              <a:gd name="connsiteY1506" fmla="*/ 98275 h 179565"/>
              <a:gd name="connsiteX1507" fmla="*/ 2649352 w 9415050"/>
              <a:gd name="connsiteY1507" fmla="*/ 100041 h 179565"/>
              <a:gd name="connsiteX1508" fmla="*/ 2643276 w 9415050"/>
              <a:gd name="connsiteY1508" fmla="*/ 98679 h 179565"/>
              <a:gd name="connsiteX1509" fmla="*/ 2620641 w 9415050"/>
              <a:gd name="connsiteY1509" fmla="*/ 82995 h 179565"/>
              <a:gd name="connsiteX1510" fmla="*/ 2605361 w 9415050"/>
              <a:gd name="connsiteY1510" fmla="*/ 48615 h 179565"/>
              <a:gd name="connsiteX1511" fmla="*/ 2611029 w 9415050"/>
              <a:gd name="connsiteY1511" fmla="*/ 46849 h 179565"/>
              <a:gd name="connsiteX1512" fmla="*/ 2374542 w 9415050"/>
              <a:gd name="connsiteY1512" fmla="*/ 46849 h 179565"/>
              <a:gd name="connsiteX1513" fmla="*/ 2403253 w 9415050"/>
              <a:gd name="connsiteY1513" fmla="*/ 63895 h 179565"/>
              <a:gd name="connsiteX1514" fmla="*/ 2418533 w 9415050"/>
              <a:gd name="connsiteY1514" fmla="*/ 98275 h 179565"/>
              <a:gd name="connsiteX1515" fmla="*/ 2412865 w 9415050"/>
              <a:gd name="connsiteY1515" fmla="*/ 100041 h 179565"/>
              <a:gd name="connsiteX1516" fmla="*/ 2406789 w 9415050"/>
              <a:gd name="connsiteY1516" fmla="*/ 98679 h 179565"/>
              <a:gd name="connsiteX1517" fmla="*/ 2384154 w 9415050"/>
              <a:gd name="connsiteY1517" fmla="*/ 82995 h 179565"/>
              <a:gd name="connsiteX1518" fmla="*/ 2368873 w 9415050"/>
              <a:gd name="connsiteY1518" fmla="*/ 48615 h 179565"/>
              <a:gd name="connsiteX1519" fmla="*/ 2374542 w 9415050"/>
              <a:gd name="connsiteY1519" fmla="*/ 46849 h 179565"/>
              <a:gd name="connsiteX1520" fmla="*/ 2138053 w 9415050"/>
              <a:gd name="connsiteY1520" fmla="*/ 46849 h 179565"/>
              <a:gd name="connsiteX1521" fmla="*/ 2166764 w 9415050"/>
              <a:gd name="connsiteY1521" fmla="*/ 63895 h 179565"/>
              <a:gd name="connsiteX1522" fmla="*/ 2182044 w 9415050"/>
              <a:gd name="connsiteY1522" fmla="*/ 98275 h 179565"/>
              <a:gd name="connsiteX1523" fmla="*/ 2176376 w 9415050"/>
              <a:gd name="connsiteY1523" fmla="*/ 100041 h 179565"/>
              <a:gd name="connsiteX1524" fmla="*/ 2170300 w 9415050"/>
              <a:gd name="connsiteY1524" fmla="*/ 98679 h 179565"/>
              <a:gd name="connsiteX1525" fmla="*/ 2147665 w 9415050"/>
              <a:gd name="connsiteY1525" fmla="*/ 82995 h 179565"/>
              <a:gd name="connsiteX1526" fmla="*/ 2132384 w 9415050"/>
              <a:gd name="connsiteY1526" fmla="*/ 48615 h 179565"/>
              <a:gd name="connsiteX1527" fmla="*/ 2138053 w 9415050"/>
              <a:gd name="connsiteY1527" fmla="*/ 46849 h 179565"/>
              <a:gd name="connsiteX1528" fmla="*/ 1901565 w 9415050"/>
              <a:gd name="connsiteY1528" fmla="*/ 46849 h 179565"/>
              <a:gd name="connsiteX1529" fmla="*/ 1930276 w 9415050"/>
              <a:gd name="connsiteY1529" fmla="*/ 63895 h 179565"/>
              <a:gd name="connsiteX1530" fmla="*/ 1945556 w 9415050"/>
              <a:gd name="connsiteY1530" fmla="*/ 98275 h 179565"/>
              <a:gd name="connsiteX1531" fmla="*/ 1939888 w 9415050"/>
              <a:gd name="connsiteY1531" fmla="*/ 100041 h 179565"/>
              <a:gd name="connsiteX1532" fmla="*/ 1933811 w 9415050"/>
              <a:gd name="connsiteY1532" fmla="*/ 98679 h 179565"/>
              <a:gd name="connsiteX1533" fmla="*/ 1911176 w 9415050"/>
              <a:gd name="connsiteY1533" fmla="*/ 82995 h 179565"/>
              <a:gd name="connsiteX1534" fmla="*/ 1895896 w 9415050"/>
              <a:gd name="connsiteY1534" fmla="*/ 48615 h 179565"/>
              <a:gd name="connsiteX1535" fmla="*/ 1901565 w 9415050"/>
              <a:gd name="connsiteY1535" fmla="*/ 46849 h 179565"/>
              <a:gd name="connsiteX1536" fmla="*/ 1665075 w 9415050"/>
              <a:gd name="connsiteY1536" fmla="*/ 46849 h 179565"/>
              <a:gd name="connsiteX1537" fmla="*/ 1693786 w 9415050"/>
              <a:gd name="connsiteY1537" fmla="*/ 63895 h 179565"/>
              <a:gd name="connsiteX1538" fmla="*/ 1709066 w 9415050"/>
              <a:gd name="connsiteY1538" fmla="*/ 98275 h 179565"/>
              <a:gd name="connsiteX1539" fmla="*/ 1703398 w 9415050"/>
              <a:gd name="connsiteY1539" fmla="*/ 100041 h 179565"/>
              <a:gd name="connsiteX1540" fmla="*/ 1697322 w 9415050"/>
              <a:gd name="connsiteY1540" fmla="*/ 98679 h 179565"/>
              <a:gd name="connsiteX1541" fmla="*/ 1674687 w 9415050"/>
              <a:gd name="connsiteY1541" fmla="*/ 82995 h 179565"/>
              <a:gd name="connsiteX1542" fmla="*/ 1659406 w 9415050"/>
              <a:gd name="connsiteY1542" fmla="*/ 48615 h 179565"/>
              <a:gd name="connsiteX1543" fmla="*/ 1665075 w 9415050"/>
              <a:gd name="connsiteY1543" fmla="*/ 46849 h 179565"/>
              <a:gd name="connsiteX1544" fmla="*/ 1428585 w 9415050"/>
              <a:gd name="connsiteY1544" fmla="*/ 46849 h 179565"/>
              <a:gd name="connsiteX1545" fmla="*/ 1457296 w 9415050"/>
              <a:gd name="connsiteY1545" fmla="*/ 63895 h 179565"/>
              <a:gd name="connsiteX1546" fmla="*/ 1472576 w 9415050"/>
              <a:gd name="connsiteY1546" fmla="*/ 98275 h 179565"/>
              <a:gd name="connsiteX1547" fmla="*/ 1466908 w 9415050"/>
              <a:gd name="connsiteY1547" fmla="*/ 100041 h 179565"/>
              <a:gd name="connsiteX1548" fmla="*/ 1460831 w 9415050"/>
              <a:gd name="connsiteY1548" fmla="*/ 98679 h 179565"/>
              <a:gd name="connsiteX1549" fmla="*/ 1438196 w 9415050"/>
              <a:gd name="connsiteY1549" fmla="*/ 82995 h 179565"/>
              <a:gd name="connsiteX1550" fmla="*/ 1422916 w 9415050"/>
              <a:gd name="connsiteY1550" fmla="*/ 48615 h 179565"/>
              <a:gd name="connsiteX1551" fmla="*/ 1428585 w 9415050"/>
              <a:gd name="connsiteY1551" fmla="*/ 46849 h 179565"/>
              <a:gd name="connsiteX1552" fmla="*/ 1192095 w 9415050"/>
              <a:gd name="connsiteY1552" fmla="*/ 46849 h 179565"/>
              <a:gd name="connsiteX1553" fmla="*/ 1220806 w 9415050"/>
              <a:gd name="connsiteY1553" fmla="*/ 63895 h 179565"/>
              <a:gd name="connsiteX1554" fmla="*/ 1236086 w 9415050"/>
              <a:gd name="connsiteY1554" fmla="*/ 98275 h 179565"/>
              <a:gd name="connsiteX1555" fmla="*/ 1230417 w 9415050"/>
              <a:gd name="connsiteY1555" fmla="*/ 100041 h 179565"/>
              <a:gd name="connsiteX1556" fmla="*/ 1224342 w 9415050"/>
              <a:gd name="connsiteY1556" fmla="*/ 98679 h 179565"/>
              <a:gd name="connsiteX1557" fmla="*/ 1201706 w 9415050"/>
              <a:gd name="connsiteY1557" fmla="*/ 82995 h 179565"/>
              <a:gd name="connsiteX1558" fmla="*/ 1186426 w 9415050"/>
              <a:gd name="connsiteY1558" fmla="*/ 48615 h 179565"/>
              <a:gd name="connsiteX1559" fmla="*/ 1192095 w 9415050"/>
              <a:gd name="connsiteY1559" fmla="*/ 46849 h 179565"/>
              <a:gd name="connsiteX1560" fmla="*/ 955605 w 9415050"/>
              <a:gd name="connsiteY1560" fmla="*/ 46849 h 179565"/>
              <a:gd name="connsiteX1561" fmla="*/ 984316 w 9415050"/>
              <a:gd name="connsiteY1561" fmla="*/ 63895 h 179565"/>
              <a:gd name="connsiteX1562" fmla="*/ 999597 w 9415050"/>
              <a:gd name="connsiteY1562" fmla="*/ 98275 h 179565"/>
              <a:gd name="connsiteX1563" fmla="*/ 993928 w 9415050"/>
              <a:gd name="connsiteY1563" fmla="*/ 100041 h 179565"/>
              <a:gd name="connsiteX1564" fmla="*/ 987851 w 9415050"/>
              <a:gd name="connsiteY1564" fmla="*/ 98679 h 179565"/>
              <a:gd name="connsiteX1565" fmla="*/ 965216 w 9415050"/>
              <a:gd name="connsiteY1565" fmla="*/ 82995 h 179565"/>
              <a:gd name="connsiteX1566" fmla="*/ 949937 w 9415050"/>
              <a:gd name="connsiteY1566" fmla="*/ 48615 h 179565"/>
              <a:gd name="connsiteX1567" fmla="*/ 955605 w 9415050"/>
              <a:gd name="connsiteY1567" fmla="*/ 46849 h 179565"/>
              <a:gd name="connsiteX1568" fmla="*/ 719115 w 9415050"/>
              <a:gd name="connsiteY1568" fmla="*/ 46849 h 179565"/>
              <a:gd name="connsiteX1569" fmla="*/ 747826 w 9415050"/>
              <a:gd name="connsiteY1569" fmla="*/ 63895 h 179565"/>
              <a:gd name="connsiteX1570" fmla="*/ 763106 w 9415050"/>
              <a:gd name="connsiteY1570" fmla="*/ 98275 h 179565"/>
              <a:gd name="connsiteX1571" fmla="*/ 757438 w 9415050"/>
              <a:gd name="connsiteY1571" fmla="*/ 100041 h 179565"/>
              <a:gd name="connsiteX1572" fmla="*/ 751361 w 9415050"/>
              <a:gd name="connsiteY1572" fmla="*/ 98679 h 179565"/>
              <a:gd name="connsiteX1573" fmla="*/ 728726 w 9415050"/>
              <a:gd name="connsiteY1573" fmla="*/ 82995 h 179565"/>
              <a:gd name="connsiteX1574" fmla="*/ 713446 w 9415050"/>
              <a:gd name="connsiteY1574" fmla="*/ 48615 h 179565"/>
              <a:gd name="connsiteX1575" fmla="*/ 719115 w 9415050"/>
              <a:gd name="connsiteY1575" fmla="*/ 46849 h 179565"/>
              <a:gd name="connsiteX1576" fmla="*/ 482626 w 9415050"/>
              <a:gd name="connsiteY1576" fmla="*/ 46849 h 179565"/>
              <a:gd name="connsiteX1577" fmla="*/ 511337 w 9415050"/>
              <a:gd name="connsiteY1577" fmla="*/ 63895 h 179565"/>
              <a:gd name="connsiteX1578" fmla="*/ 526617 w 9415050"/>
              <a:gd name="connsiteY1578" fmla="*/ 98275 h 179565"/>
              <a:gd name="connsiteX1579" fmla="*/ 520949 w 9415050"/>
              <a:gd name="connsiteY1579" fmla="*/ 100041 h 179565"/>
              <a:gd name="connsiteX1580" fmla="*/ 514873 w 9415050"/>
              <a:gd name="connsiteY1580" fmla="*/ 98679 h 179565"/>
              <a:gd name="connsiteX1581" fmla="*/ 492237 w 9415050"/>
              <a:gd name="connsiteY1581" fmla="*/ 82995 h 179565"/>
              <a:gd name="connsiteX1582" fmla="*/ 476958 w 9415050"/>
              <a:gd name="connsiteY1582" fmla="*/ 48615 h 179565"/>
              <a:gd name="connsiteX1583" fmla="*/ 482626 w 9415050"/>
              <a:gd name="connsiteY1583" fmla="*/ 46849 h 179565"/>
              <a:gd name="connsiteX1584" fmla="*/ 246136 w 9415050"/>
              <a:gd name="connsiteY1584" fmla="*/ 46849 h 179565"/>
              <a:gd name="connsiteX1585" fmla="*/ 274848 w 9415050"/>
              <a:gd name="connsiteY1585" fmla="*/ 63895 h 179565"/>
              <a:gd name="connsiteX1586" fmla="*/ 290127 w 9415050"/>
              <a:gd name="connsiteY1586" fmla="*/ 98275 h 179565"/>
              <a:gd name="connsiteX1587" fmla="*/ 284459 w 9415050"/>
              <a:gd name="connsiteY1587" fmla="*/ 100041 h 179565"/>
              <a:gd name="connsiteX1588" fmla="*/ 278383 w 9415050"/>
              <a:gd name="connsiteY1588" fmla="*/ 98679 h 179565"/>
              <a:gd name="connsiteX1589" fmla="*/ 255748 w 9415050"/>
              <a:gd name="connsiteY1589" fmla="*/ 82995 h 179565"/>
              <a:gd name="connsiteX1590" fmla="*/ 240468 w 9415050"/>
              <a:gd name="connsiteY1590" fmla="*/ 48615 h 179565"/>
              <a:gd name="connsiteX1591" fmla="*/ 246136 w 9415050"/>
              <a:gd name="connsiteY1591" fmla="*/ 46849 h 179565"/>
              <a:gd name="connsiteX1592" fmla="*/ 9648 w 9415050"/>
              <a:gd name="connsiteY1592" fmla="*/ 46849 h 179565"/>
              <a:gd name="connsiteX1593" fmla="*/ 38359 w 9415050"/>
              <a:gd name="connsiteY1593" fmla="*/ 63895 h 179565"/>
              <a:gd name="connsiteX1594" fmla="*/ 53639 w 9415050"/>
              <a:gd name="connsiteY1594" fmla="*/ 98275 h 179565"/>
              <a:gd name="connsiteX1595" fmla="*/ 47970 w 9415050"/>
              <a:gd name="connsiteY1595" fmla="*/ 100041 h 179565"/>
              <a:gd name="connsiteX1596" fmla="*/ 41894 w 9415050"/>
              <a:gd name="connsiteY1596" fmla="*/ 98679 h 179565"/>
              <a:gd name="connsiteX1597" fmla="*/ 19259 w 9415050"/>
              <a:gd name="connsiteY1597" fmla="*/ 82995 h 179565"/>
              <a:gd name="connsiteX1598" fmla="*/ 3979 w 9415050"/>
              <a:gd name="connsiteY1598" fmla="*/ 48615 h 179565"/>
              <a:gd name="connsiteX1599" fmla="*/ 9648 w 9415050"/>
              <a:gd name="connsiteY1599" fmla="*/ 46849 h 179565"/>
              <a:gd name="connsiteX1600" fmla="*/ 9379935 w 9415050"/>
              <a:gd name="connsiteY1600" fmla="*/ 44714 h 179565"/>
              <a:gd name="connsiteX1601" fmla="*/ 9415050 w 9415050"/>
              <a:gd name="connsiteY1601" fmla="*/ 58220 h 179565"/>
              <a:gd name="connsiteX1602" fmla="*/ 9379935 w 9415050"/>
              <a:gd name="connsiteY1602" fmla="*/ 71726 h 179565"/>
              <a:gd name="connsiteX1603" fmla="*/ 9355106 w 9415050"/>
              <a:gd name="connsiteY1603" fmla="*/ 67770 h 179565"/>
              <a:gd name="connsiteX1604" fmla="*/ 9344821 w 9415050"/>
              <a:gd name="connsiteY1604" fmla="*/ 58220 h 179565"/>
              <a:gd name="connsiteX1605" fmla="*/ 9379935 w 9415050"/>
              <a:gd name="connsiteY1605" fmla="*/ 44714 h 179565"/>
              <a:gd name="connsiteX1606" fmla="*/ 9143451 w 9415050"/>
              <a:gd name="connsiteY1606" fmla="*/ 44714 h 179565"/>
              <a:gd name="connsiteX1607" fmla="*/ 9178566 w 9415050"/>
              <a:gd name="connsiteY1607" fmla="*/ 58220 h 179565"/>
              <a:gd name="connsiteX1608" fmla="*/ 9143451 w 9415050"/>
              <a:gd name="connsiteY1608" fmla="*/ 71726 h 179565"/>
              <a:gd name="connsiteX1609" fmla="*/ 9118622 w 9415050"/>
              <a:gd name="connsiteY1609" fmla="*/ 67770 h 179565"/>
              <a:gd name="connsiteX1610" fmla="*/ 9108337 w 9415050"/>
              <a:gd name="connsiteY1610" fmla="*/ 58220 h 179565"/>
              <a:gd name="connsiteX1611" fmla="*/ 9143451 w 9415050"/>
              <a:gd name="connsiteY1611" fmla="*/ 44714 h 179565"/>
              <a:gd name="connsiteX1612" fmla="*/ 8906961 w 9415050"/>
              <a:gd name="connsiteY1612" fmla="*/ 44714 h 179565"/>
              <a:gd name="connsiteX1613" fmla="*/ 8942076 w 9415050"/>
              <a:gd name="connsiteY1613" fmla="*/ 58220 h 179565"/>
              <a:gd name="connsiteX1614" fmla="*/ 8906961 w 9415050"/>
              <a:gd name="connsiteY1614" fmla="*/ 71726 h 179565"/>
              <a:gd name="connsiteX1615" fmla="*/ 8882132 w 9415050"/>
              <a:gd name="connsiteY1615" fmla="*/ 67770 h 179565"/>
              <a:gd name="connsiteX1616" fmla="*/ 8871847 w 9415050"/>
              <a:gd name="connsiteY1616" fmla="*/ 58220 h 179565"/>
              <a:gd name="connsiteX1617" fmla="*/ 8906961 w 9415050"/>
              <a:gd name="connsiteY1617" fmla="*/ 44714 h 179565"/>
              <a:gd name="connsiteX1618" fmla="*/ 8670472 w 9415050"/>
              <a:gd name="connsiteY1618" fmla="*/ 44714 h 179565"/>
              <a:gd name="connsiteX1619" fmla="*/ 8705587 w 9415050"/>
              <a:gd name="connsiteY1619" fmla="*/ 58220 h 179565"/>
              <a:gd name="connsiteX1620" fmla="*/ 8670472 w 9415050"/>
              <a:gd name="connsiteY1620" fmla="*/ 71726 h 179565"/>
              <a:gd name="connsiteX1621" fmla="*/ 8645643 w 9415050"/>
              <a:gd name="connsiteY1621" fmla="*/ 67770 h 179565"/>
              <a:gd name="connsiteX1622" fmla="*/ 8635358 w 9415050"/>
              <a:gd name="connsiteY1622" fmla="*/ 58220 h 179565"/>
              <a:gd name="connsiteX1623" fmla="*/ 8670472 w 9415050"/>
              <a:gd name="connsiteY1623" fmla="*/ 44714 h 179565"/>
              <a:gd name="connsiteX1624" fmla="*/ 8433983 w 9415050"/>
              <a:gd name="connsiteY1624" fmla="*/ 44714 h 179565"/>
              <a:gd name="connsiteX1625" fmla="*/ 8469098 w 9415050"/>
              <a:gd name="connsiteY1625" fmla="*/ 58220 h 179565"/>
              <a:gd name="connsiteX1626" fmla="*/ 8433983 w 9415050"/>
              <a:gd name="connsiteY1626" fmla="*/ 71726 h 179565"/>
              <a:gd name="connsiteX1627" fmla="*/ 8409154 w 9415050"/>
              <a:gd name="connsiteY1627" fmla="*/ 67770 h 179565"/>
              <a:gd name="connsiteX1628" fmla="*/ 8398869 w 9415050"/>
              <a:gd name="connsiteY1628" fmla="*/ 58220 h 179565"/>
              <a:gd name="connsiteX1629" fmla="*/ 8433983 w 9415050"/>
              <a:gd name="connsiteY1629" fmla="*/ 44714 h 179565"/>
              <a:gd name="connsiteX1630" fmla="*/ 8197493 w 9415050"/>
              <a:gd name="connsiteY1630" fmla="*/ 44714 h 179565"/>
              <a:gd name="connsiteX1631" fmla="*/ 8232608 w 9415050"/>
              <a:gd name="connsiteY1631" fmla="*/ 58220 h 179565"/>
              <a:gd name="connsiteX1632" fmla="*/ 8197493 w 9415050"/>
              <a:gd name="connsiteY1632" fmla="*/ 71726 h 179565"/>
              <a:gd name="connsiteX1633" fmla="*/ 8172664 w 9415050"/>
              <a:gd name="connsiteY1633" fmla="*/ 67770 h 179565"/>
              <a:gd name="connsiteX1634" fmla="*/ 8162379 w 9415050"/>
              <a:gd name="connsiteY1634" fmla="*/ 58220 h 179565"/>
              <a:gd name="connsiteX1635" fmla="*/ 8197493 w 9415050"/>
              <a:gd name="connsiteY1635" fmla="*/ 44714 h 179565"/>
              <a:gd name="connsiteX1636" fmla="*/ 7961004 w 9415050"/>
              <a:gd name="connsiteY1636" fmla="*/ 44714 h 179565"/>
              <a:gd name="connsiteX1637" fmla="*/ 7996119 w 9415050"/>
              <a:gd name="connsiteY1637" fmla="*/ 58220 h 179565"/>
              <a:gd name="connsiteX1638" fmla="*/ 7961004 w 9415050"/>
              <a:gd name="connsiteY1638" fmla="*/ 71726 h 179565"/>
              <a:gd name="connsiteX1639" fmla="*/ 7936174 w 9415050"/>
              <a:gd name="connsiteY1639" fmla="*/ 67770 h 179565"/>
              <a:gd name="connsiteX1640" fmla="*/ 7925889 w 9415050"/>
              <a:gd name="connsiteY1640" fmla="*/ 58220 h 179565"/>
              <a:gd name="connsiteX1641" fmla="*/ 7961004 w 9415050"/>
              <a:gd name="connsiteY1641" fmla="*/ 44714 h 179565"/>
              <a:gd name="connsiteX1642" fmla="*/ 7724515 w 9415050"/>
              <a:gd name="connsiteY1642" fmla="*/ 44714 h 179565"/>
              <a:gd name="connsiteX1643" fmla="*/ 7759630 w 9415050"/>
              <a:gd name="connsiteY1643" fmla="*/ 58220 h 179565"/>
              <a:gd name="connsiteX1644" fmla="*/ 7724515 w 9415050"/>
              <a:gd name="connsiteY1644" fmla="*/ 71726 h 179565"/>
              <a:gd name="connsiteX1645" fmla="*/ 7699685 w 9415050"/>
              <a:gd name="connsiteY1645" fmla="*/ 67770 h 179565"/>
              <a:gd name="connsiteX1646" fmla="*/ 7689400 w 9415050"/>
              <a:gd name="connsiteY1646" fmla="*/ 58220 h 179565"/>
              <a:gd name="connsiteX1647" fmla="*/ 7724515 w 9415050"/>
              <a:gd name="connsiteY1647" fmla="*/ 44714 h 179565"/>
              <a:gd name="connsiteX1648" fmla="*/ 7488025 w 9415050"/>
              <a:gd name="connsiteY1648" fmla="*/ 44714 h 179565"/>
              <a:gd name="connsiteX1649" fmla="*/ 7523140 w 9415050"/>
              <a:gd name="connsiteY1649" fmla="*/ 58220 h 179565"/>
              <a:gd name="connsiteX1650" fmla="*/ 7488025 w 9415050"/>
              <a:gd name="connsiteY1650" fmla="*/ 71726 h 179565"/>
              <a:gd name="connsiteX1651" fmla="*/ 7463195 w 9415050"/>
              <a:gd name="connsiteY1651" fmla="*/ 67770 h 179565"/>
              <a:gd name="connsiteX1652" fmla="*/ 7452910 w 9415050"/>
              <a:gd name="connsiteY1652" fmla="*/ 58220 h 179565"/>
              <a:gd name="connsiteX1653" fmla="*/ 7488025 w 9415050"/>
              <a:gd name="connsiteY1653" fmla="*/ 44714 h 179565"/>
              <a:gd name="connsiteX1654" fmla="*/ 7251536 w 9415050"/>
              <a:gd name="connsiteY1654" fmla="*/ 44714 h 179565"/>
              <a:gd name="connsiteX1655" fmla="*/ 7286651 w 9415050"/>
              <a:gd name="connsiteY1655" fmla="*/ 58220 h 179565"/>
              <a:gd name="connsiteX1656" fmla="*/ 7251536 w 9415050"/>
              <a:gd name="connsiteY1656" fmla="*/ 71726 h 179565"/>
              <a:gd name="connsiteX1657" fmla="*/ 7226706 w 9415050"/>
              <a:gd name="connsiteY1657" fmla="*/ 67770 h 179565"/>
              <a:gd name="connsiteX1658" fmla="*/ 7216421 w 9415050"/>
              <a:gd name="connsiteY1658" fmla="*/ 58220 h 179565"/>
              <a:gd name="connsiteX1659" fmla="*/ 7251536 w 9415050"/>
              <a:gd name="connsiteY1659" fmla="*/ 44714 h 179565"/>
              <a:gd name="connsiteX1660" fmla="*/ 7015046 w 9415050"/>
              <a:gd name="connsiteY1660" fmla="*/ 44714 h 179565"/>
              <a:gd name="connsiteX1661" fmla="*/ 7050161 w 9415050"/>
              <a:gd name="connsiteY1661" fmla="*/ 58220 h 179565"/>
              <a:gd name="connsiteX1662" fmla="*/ 7015046 w 9415050"/>
              <a:gd name="connsiteY1662" fmla="*/ 71726 h 179565"/>
              <a:gd name="connsiteX1663" fmla="*/ 6990216 w 9415050"/>
              <a:gd name="connsiteY1663" fmla="*/ 67770 h 179565"/>
              <a:gd name="connsiteX1664" fmla="*/ 6979931 w 9415050"/>
              <a:gd name="connsiteY1664" fmla="*/ 58220 h 179565"/>
              <a:gd name="connsiteX1665" fmla="*/ 7015046 w 9415050"/>
              <a:gd name="connsiteY1665" fmla="*/ 44714 h 179565"/>
              <a:gd name="connsiteX1666" fmla="*/ 6778558 w 9415050"/>
              <a:gd name="connsiteY1666" fmla="*/ 44714 h 179565"/>
              <a:gd name="connsiteX1667" fmla="*/ 6813673 w 9415050"/>
              <a:gd name="connsiteY1667" fmla="*/ 58220 h 179565"/>
              <a:gd name="connsiteX1668" fmla="*/ 6778558 w 9415050"/>
              <a:gd name="connsiteY1668" fmla="*/ 71726 h 179565"/>
              <a:gd name="connsiteX1669" fmla="*/ 6753728 w 9415050"/>
              <a:gd name="connsiteY1669" fmla="*/ 67770 h 179565"/>
              <a:gd name="connsiteX1670" fmla="*/ 6743443 w 9415050"/>
              <a:gd name="connsiteY1670" fmla="*/ 58220 h 179565"/>
              <a:gd name="connsiteX1671" fmla="*/ 6778558 w 9415050"/>
              <a:gd name="connsiteY1671" fmla="*/ 44714 h 179565"/>
              <a:gd name="connsiteX1672" fmla="*/ 6542068 w 9415050"/>
              <a:gd name="connsiteY1672" fmla="*/ 44714 h 179565"/>
              <a:gd name="connsiteX1673" fmla="*/ 6577183 w 9415050"/>
              <a:gd name="connsiteY1673" fmla="*/ 58220 h 179565"/>
              <a:gd name="connsiteX1674" fmla="*/ 6542068 w 9415050"/>
              <a:gd name="connsiteY1674" fmla="*/ 71726 h 179565"/>
              <a:gd name="connsiteX1675" fmla="*/ 6517238 w 9415050"/>
              <a:gd name="connsiteY1675" fmla="*/ 67770 h 179565"/>
              <a:gd name="connsiteX1676" fmla="*/ 6506953 w 9415050"/>
              <a:gd name="connsiteY1676" fmla="*/ 58220 h 179565"/>
              <a:gd name="connsiteX1677" fmla="*/ 6542068 w 9415050"/>
              <a:gd name="connsiteY1677" fmla="*/ 44714 h 179565"/>
              <a:gd name="connsiteX1678" fmla="*/ 6305578 w 9415050"/>
              <a:gd name="connsiteY1678" fmla="*/ 44714 h 179565"/>
              <a:gd name="connsiteX1679" fmla="*/ 6340693 w 9415050"/>
              <a:gd name="connsiteY1679" fmla="*/ 58220 h 179565"/>
              <a:gd name="connsiteX1680" fmla="*/ 6305578 w 9415050"/>
              <a:gd name="connsiteY1680" fmla="*/ 71726 h 179565"/>
              <a:gd name="connsiteX1681" fmla="*/ 6280748 w 9415050"/>
              <a:gd name="connsiteY1681" fmla="*/ 67770 h 179565"/>
              <a:gd name="connsiteX1682" fmla="*/ 6270463 w 9415050"/>
              <a:gd name="connsiteY1682" fmla="*/ 58220 h 179565"/>
              <a:gd name="connsiteX1683" fmla="*/ 6305578 w 9415050"/>
              <a:gd name="connsiteY1683" fmla="*/ 44714 h 179565"/>
              <a:gd name="connsiteX1684" fmla="*/ 6069090 w 9415050"/>
              <a:gd name="connsiteY1684" fmla="*/ 44714 h 179565"/>
              <a:gd name="connsiteX1685" fmla="*/ 6104205 w 9415050"/>
              <a:gd name="connsiteY1685" fmla="*/ 58220 h 179565"/>
              <a:gd name="connsiteX1686" fmla="*/ 6069090 w 9415050"/>
              <a:gd name="connsiteY1686" fmla="*/ 71726 h 179565"/>
              <a:gd name="connsiteX1687" fmla="*/ 6044260 w 9415050"/>
              <a:gd name="connsiteY1687" fmla="*/ 67770 h 179565"/>
              <a:gd name="connsiteX1688" fmla="*/ 6033975 w 9415050"/>
              <a:gd name="connsiteY1688" fmla="*/ 58220 h 179565"/>
              <a:gd name="connsiteX1689" fmla="*/ 6069090 w 9415050"/>
              <a:gd name="connsiteY1689" fmla="*/ 44714 h 179565"/>
              <a:gd name="connsiteX1690" fmla="*/ 5832600 w 9415050"/>
              <a:gd name="connsiteY1690" fmla="*/ 44714 h 179565"/>
              <a:gd name="connsiteX1691" fmla="*/ 5867715 w 9415050"/>
              <a:gd name="connsiteY1691" fmla="*/ 58220 h 179565"/>
              <a:gd name="connsiteX1692" fmla="*/ 5832600 w 9415050"/>
              <a:gd name="connsiteY1692" fmla="*/ 71726 h 179565"/>
              <a:gd name="connsiteX1693" fmla="*/ 5807770 w 9415050"/>
              <a:gd name="connsiteY1693" fmla="*/ 67770 h 179565"/>
              <a:gd name="connsiteX1694" fmla="*/ 5797485 w 9415050"/>
              <a:gd name="connsiteY1694" fmla="*/ 58220 h 179565"/>
              <a:gd name="connsiteX1695" fmla="*/ 5832600 w 9415050"/>
              <a:gd name="connsiteY1695" fmla="*/ 44714 h 179565"/>
              <a:gd name="connsiteX1696" fmla="*/ 5596110 w 9415050"/>
              <a:gd name="connsiteY1696" fmla="*/ 44714 h 179565"/>
              <a:gd name="connsiteX1697" fmla="*/ 5631225 w 9415050"/>
              <a:gd name="connsiteY1697" fmla="*/ 58220 h 179565"/>
              <a:gd name="connsiteX1698" fmla="*/ 5596110 w 9415050"/>
              <a:gd name="connsiteY1698" fmla="*/ 71726 h 179565"/>
              <a:gd name="connsiteX1699" fmla="*/ 5571280 w 9415050"/>
              <a:gd name="connsiteY1699" fmla="*/ 67770 h 179565"/>
              <a:gd name="connsiteX1700" fmla="*/ 5560995 w 9415050"/>
              <a:gd name="connsiteY1700" fmla="*/ 58220 h 179565"/>
              <a:gd name="connsiteX1701" fmla="*/ 5596110 w 9415050"/>
              <a:gd name="connsiteY1701" fmla="*/ 44714 h 179565"/>
              <a:gd name="connsiteX1702" fmla="*/ 5359622 w 9415050"/>
              <a:gd name="connsiteY1702" fmla="*/ 44714 h 179565"/>
              <a:gd name="connsiteX1703" fmla="*/ 5394737 w 9415050"/>
              <a:gd name="connsiteY1703" fmla="*/ 58220 h 179565"/>
              <a:gd name="connsiteX1704" fmla="*/ 5359622 w 9415050"/>
              <a:gd name="connsiteY1704" fmla="*/ 71726 h 179565"/>
              <a:gd name="connsiteX1705" fmla="*/ 5334792 w 9415050"/>
              <a:gd name="connsiteY1705" fmla="*/ 67770 h 179565"/>
              <a:gd name="connsiteX1706" fmla="*/ 5324507 w 9415050"/>
              <a:gd name="connsiteY1706" fmla="*/ 58220 h 179565"/>
              <a:gd name="connsiteX1707" fmla="*/ 5359622 w 9415050"/>
              <a:gd name="connsiteY1707" fmla="*/ 44714 h 179565"/>
              <a:gd name="connsiteX1708" fmla="*/ 5123132 w 9415050"/>
              <a:gd name="connsiteY1708" fmla="*/ 44714 h 179565"/>
              <a:gd name="connsiteX1709" fmla="*/ 5158247 w 9415050"/>
              <a:gd name="connsiteY1709" fmla="*/ 58220 h 179565"/>
              <a:gd name="connsiteX1710" fmla="*/ 5123132 w 9415050"/>
              <a:gd name="connsiteY1710" fmla="*/ 71726 h 179565"/>
              <a:gd name="connsiteX1711" fmla="*/ 5098302 w 9415050"/>
              <a:gd name="connsiteY1711" fmla="*/ 67770 h 179565"/>
              <a:gd name="connsiteX1712" fmla="*/ 5088017 w 9415050"/>
              <a:gd name="connsiteY1712" fmla="*/ 58220 h 179565"/>
              <a:gd name="connsiteX1713" fmla="*/ 5123132 w 9415050"/>
              <a:gd name="connsiteY1713" fmla="*/ 44714 h 179565"/>
              <a:gd name="connsiteX1714" fmla="*/ 4886642 w 9415050"/>
              <a:gd name="connsiteY1714" fmla="*/ 44714 h 179565"/>
              <a:gd name="connsiteX1715" fmla="*/ 4921757 w 9415050"/>
              <a:gd name="connsiteY1715" fmla="*/ 58220 h 179565"/>
              <a:gd name="connsiteX1716" fmla="*/ 4886642 w 9415050"/>
              <a:gd name="connsiteY1716" fmla="*/ 71726 h 179565"/>
              <a:gd name="connsiteX1717" fmla="*/ 4861812 w 9415050"/>
              <a:gd name="connsiteY1717" fmla="*/ 67770 h 179565"/>
              <a:gd name="connsiteX1718" fmla="*/ 4851527 w 9415050"/>
              <a:gd name="connsiteY1718" fmla="*/ 58220 h 179565"/>
              <a:gd name="connsiteX1719" fmla="*/ 4886642 w 9415050"/>
              <a:gd name="connsiteY1719" fmla="*/ 44714 h 179565"/>
              <a:gd name="connsiteX1720" fmla="*/ 4637738 w 9415050"/>
              <a:gd name="connsiteY1720" fmla="*/ 44714 h 179565"/>
              <a:gd name="connsiteX1721" fmla="*/ 4672853 w 9415050"/>
              <a:gd name="connsiteY1721" fmla="*/ 58220 h 179565"/>
              <a:gd name="connsiteX1722" fmla="*/ 4637738 w 9415050"/>
              <a:gd name="connsiteY1722" fmla="*/ 71726 h 179565"/>
              <a:gd name="connsiteX1723" fmla="*/ 4612908 w 9415050"/>
              <a:gd name="connsiteY1723" fmla="*/ 67770 h 179565"/>
              <a:gd name="connsiteX1724" fmla="*/ 4602623 w 9415050"/>
              <a:gd name="connsiteY1724" fmla="*/ 58220 h 179565"/>
              <a:gd name="connsiteX1725" fmla="*/ 4637738 w 9415050"/>
              <a:gd name="connsiteY1725" fmla="*/ 44714 h 179565"/>
              <a:gd name="connsiteX1726" fmla="*/ 4401253 w 9415050"/>
              <a:gd name="connsiteY1726" fmla="*/ 44714 h 179565"/>
              <a:gd name="connsiteX1727" fmla="*/ 4436368 w 9415050"/>
              <a:gd name="connsiteY1727" fmla="*/ 58220 h 179565"/>
              <a:gd name="connsiteX1728" fmla="*/ 4401253 w 9415050"/>
              <a:gd name="connsiteY1728" fmla="*/ 71726 h 179565"/>
              <a:gd name="connsiteX1729" fmla="*/ 4376423 w 9415050"/>
              <a:gd name="connsiteY1729" fmla="*/ 67770 h 179565"/>
              <a:gd name="connsiteX1730" fmla="*/ 4366138 w 9415050"/>
              <a:gd name="connsiteY1730" fmla="*/ 58220 h 179565"/>
              <a:gd name="connsiteX1731" fmla="*/ 4401253 w 9415050"/>
              <a:gd name="connsiteY1731" fmla="*/ 44714 h 179565"/>
              <a:gd name="connsiteX1732" fmla="*/ 4164764 w 9415050"/>
              <a:gd name="connsiteY1732" fmla="*/ 44714 h 179565"/>
              <a:gd name="connsiteX1733" fmla="*/ 4199879 w 9415050"/>
              <a:gd name="connsiteY1733" fmla="*/ 58220 h 179565"/>
              <a:gd name="connsiteX1734" fmla="*/ 4164764 w 9415050"/>
              <a:gd name="connsiteY1734" fmla="*/ 71726 h 179565"/>
              <a:gd name="connsiteX1735" fmla="*/ 4139934 w 9415050"/>
              <a:gd name="connsiteY1735" fmla="*/ 67770 h 179565"/>
              <a:gd name="connsiteX1736" fmla="*/ 4129649 w 9415050"/>
              <a:gd name="connsiteY1736" fmla="*/ 58220 h 179565"/>
              <a:gd name="connsiteX1737" fmla="*/ 4164764 w 9415050"/>
              <a:gd name="connsiteY1737" fmla="*/ 44714 h 179565"/>
              <a:gd name="connsiteX1738" fmla="*/ 3928279 w 9415050"/>
              <a:gd name="connsiteY1738" fmla="*/ 44714 h 179565"/>
              <a:gd name="connsiteX1739" fmla="*/ 3963390 w 9415050"/>
              <a:gd name="connsiteY1739" fmla="*/ 58220 h 179565"/>
              <a:gd name="connsiteX1740" fmla="*/ 3928279 w 9415050"/>
              <a:gd name="connsiteY1740" fmla="*/ 71726 h 179565"/>
              <a:gd name="connsiteX1741" fmla="*/ 3903450 w 9415050"/>
              <a:gd name="connsiteY1741" fmla="*/ 67770 h 179565"/>
              <a:gd name="connsiteX1742" fmla="*/ 3893164 w 9415050"/>
              <a:gd name="connsiteY1742" fmla="*/ 58220 h 179565"/>
              <a:gd name="connsiteX1743" fmla="*/ 3928279 w 9415050"/>
              <a:gd name="connsiteY1743" fmla="*/ 44714 h 179565"/>
              <a:gd name="connsiteX1744" fmla="*/ 3691790 w 9415050"/>
              <a:gd name="connsiteY1744" fmla="*/ 44714 h 179565"/>
              <a:gd name="connsiteX1745" fmla="*/ 3726904 w 9415050"/>
              <a:gd name="connsiteY1745" fmla="*/ 58220 h 179565"/>
              <a:gd name="connsiteX1746" fmla="*/ 3691790 w 9415050"/>
              <a:gd name="connsiteY1746" fmla="*/ 71726 h 179565"/>
              <a:gd name="connsiteX1747" fmla="*/ 3666960 w 9415050"/>
              <a:gd name="connsiteY1747" fmla="*/ 67770 h 179565"/>
              <a:gd name="connsiteX1748" fmla="*/ 3656675 w 9415050"/>
              <a:gd name="connsiteY1748" fmla="*/ 58220 h 179565"/>
              <a:gd name="connsiteX1749" fmla="*/ 3691790 w 9415050"/>
              <a:gd name="connsiteY1749" fmla="*/ 44714 h 179565"/>
              <a:gd name="connsiteX1750" fmla="*/ 3455300 w 9415050"/>
              <a:gd name="connsiteY1750" fmla="*/ 44714 h 179565"/>
              <a:gd name="connsiteX1751" fmla="*/ 3490415 w 9415050"/>
              <a:gd name="connsiteY1751" fmla="*/ 58220 h 179565"/>
              <a:gd name="connsiteX1752" fmla="*/ 3455300 w 9415050"/>
              <a:gd name="connsiteY1752" fmla="*/ 71726 h 179565"/>
              <a:gd name="connsiteX1753" fmla="*/ 3430470 w 9415050"/>
              <a:gd name="connsiteY1753" fmla="*/ 67770 h 179565"/>
              <a:gd name="connsiteX1754" fmla="*/ 3420185 w 9415050"/>
              <a:gd name="connsiteY1754" fmla="*/ 58220 h 179565"/>
              <a:gd name="connsiteX1755" fmla="*/ 3455300 w 9415050"/>
              <a:gd name="connsiteY1755" fmla="*/ 44714 h 179565"/>
              <a:gd name="connsiteX1756" fmla="*/ 3218811 w 9415050"/>
              <a:gd name="connsiteY1756" fmla="*/ 44714 h 179565"/>
              <a:gd name="connsiteX1757" fmla="*/ 3253927 w 9415050"/>
              <a:gd name="connsiteY1757" fmla="*/ 58220 h 179565"/>
              <a:gd name="connsiteX1758" fmla="*/ 3218811 w 9415050"/>
              <a:gd name="connsiteY1758" fmla="*/ 71726 h 179565"/>
              <a:gd name="connsiteX1759" fmla="*/ 3193982 w 9415050"/>
              <a:gd name="connsiteY1759" fmla="*/ 67770 h 179565"/>
              <a:gd name="connsiteX1760" fmla="*/ 3183697 w 9415050"/>
              <a:gd name="connsiteY1760" fmla="*/ 58220 h 179565"/>
              <a:gd name="connsiteX1761" fmla="*/ 3218811 w 9415050"/>
              <a:gd name="connsiteY1761" fmla="*/ 44714 h 179565"/>
              <a:gd name="connsiteX1762" fmla="*/ 2982322 w 9415050"/>
              <a:gd name="connsiteY1762" fmla="*/ 44714 h 179565"/>
              <a:gd name="connsiteX1763" fmla="*/ 3017437 w 9415050"/>
              <a:gd name="connsiteY1763" fmla="*/ 58220 h 179565"/>
              <a:gd name="connsiteX1764" fmla="*/ 2982322 w 9415050"/>
              <a:gd name="connsiteY1764" fmla="*/ 71726 h 179565"/>
              <a:gd name="connsiteX1765" fmla="*/ 2957493 w 9415050"/>
              <a:gd name="connsiteY1765" fmla="*/ 67770 h 179565"/>
              <a:gd name="connsiteX1766" fmla="*/ 2947208 w 9415050"/>
              <a:gd name="connsiteY1766" fmla="*/ 58220 h 179565"/>
              <a:gd name="connsiteX1767" fmla="*/ 2982322 w 9415050"/>
              <a:gd name="connsiteY1767" fmla="*/ 44714 h 179565"/>
              <a:gd name="connsiteX1768" fmla="*/ 2745832 w 9415050"/>
              <a:gd name="connsiteY1768" fmla="*/ 44714 h 179565"/>
              <a:gd name="connsiteX1769" fmla="*/ 2780947 w 9415050"/>
              <a:gd name="connsiteY1769" fmla="*/ 58220 h 179565"/>
              <a:gd name="connsiteX1770" fmla="*/ 2745832 w 9415050"/>
              <a:gd name="connsiteY1770" fmla="*/ 71726 h 179565"/>
              <a:gd name="connsiteX1771" fmla="*/ 2721002 w 9415050"/>
              <a:gd name="connsiteY1771" fmla="*/ 67770 h 179565"/>
              <a:gd name="connsiteX1772" fmla="*/ 2710718 w 9415050"/>
              <a:gd name="connsiteY1772" fmla="*/ 58220 h 179565"/>
              <a:gd name="connsiteX1773" fmla="*/ 2745832 w 9415050"/>
              <a:gd name="connsiteY1773" fmla="*/ 44714 h 179565"/>
              <a:gd name="connsiteX1774" fmla="*/ 2509345 w 9415050"/>
              <a:gd name="connsiteY1774" fmla="*/ 44714 h 179565"/>
              <a:gd name="connsiteX1775" fmla="*/ 2544459 w 9415050"/>
              <a:gd name="connsiteY1775" fmla="*/ 58220 h 179565"/>
              <a:gd name="connsiteX1776" fmla="*/ 2509345 w 9415050"/>
              <a:gd name="connsiteY1776" fmla="*/ 71726 h 179565"/>
              <a:gd name="connsiteX1777" fmla="*/ 2484515 w 9415050"/>
              <a:gd name="connsiteY1777" fmla="*/ 67770 h 179565"/>
              <a:gd name="connsiteX1778" fmla="*/ 2474230 w 9415050"/>
              <a:gd name="connsiteY1778" fmla="*/ 58220 h 179565"/>
              <a:gd name="connsiteX1779" fmla="*/ 2509345 w 9415050"/>
              <a:gd name="connsiteY1779" fmla="*/ 44714 h 179565"/>
              <a:gd name="connsiteX1780" fmla="*/ 2272856 w 9415050"/>
              <a:gd name="connsiteY1780" fmla="*/ 44714 h 179565"/>
              <a:gd name="connsiteX1781" fmla="*/ 2307970 w 9415050"/>
              <a:gd name="connsiteY1781" fmla="*/ 58220 h 179565"/>
              <a:gd name="connsiteX1782" fmla="*/ 2272856 w 9415050"/>
              <a:gd name="connsiteY1782" fmla="*/ 71726 h 179565"/>
              <a:gd name="connsiteX1783" fmla="*/ 2248026 w 9415050"/>
              <a:gd name="connsiteY1783" fmla="*/ 67770 h 179565"/>
              <a:gd name="connsiteX1784" fmla="*/ 2237741 w 9415050"/>
              <a:gd name="connsiteY1784" fmla="*/ 58220 h 179565"/>
              <a:gd name="connsiteX1785" fmla="*/ 2272856 w 9415050"/>
              <a:gd name="connsiteY1785" fmla="*/ 44714 h 179565"/>
              <a:gd name="connsiteX1786" fmla="*/ 2036367 w 9415050"/>
              <a:gd name="connsiteY1786" fmla="*/ 44714 h 179565"/>
              <a:gd name="connsiteX1787" fmla="*/ 2071482 w 9415050"/>
              <a:gd name="connsiteY1787" fmla="*/ 58220 h 179565"/>
              <a:gd name="connsiteX1788" fmla="*/ 2036367 w 9415050"/>
              <a:gd name="connsiteY1788" fmla="*/ 71726 h 179565"/>
              <a:gd name="connsiteX1789" fmla="*/ 2011538 w 9415050"/>
              <a:gd name="connsiteY1789" fmla="*/ 67770 h 179565"/>
              <a:gd name="connsiteX1790" fmla="*/ 2001253 w 9415050"/>
              <a:gd name="connsiteY1790" fmla="*/ 58220 h 179565"/>
              <a:gd name="connsiteX1791" fmla="*/ 2036367 w 9415050"/>
              <a:gd name="connsiteY1791" fmla="*/ 44714 h 179565"/>
              <a:gd name="connsiteX1792" fmla="*/ 1799879 w 9415050"/>
              <a:gd name="connsiteY1792" fmla="*/ 44714 h 179565"/>
              <a:gd name="connsiteX1793" fmla="*/ 1834994 w 9415050"/>
              <a:gd name="connsiteY1793" fmla="*/ 58220 h 179565"/>
              <a:gd name="connsiteX1794" fmla="*/ 1799879 w 9415050"/>
              <a:gd name="connsiteY1794" fmla="*/ 71726 h 179565"/>
              <a:gd name="connsiteX1795" fmla="*/ 1775049 w 9415050"/>
              <a:gd name="connsiteY1795" fmla="*/ 67770 h 179565"/>
              <a:gd name="connsiteX1796" fmla="*/ 1764764 w 9415050"/>
              <a:gd name="connsiteY1796" fmla="*/ 58220 h 179565"/>
              <a:gd name="connsiteX1797" fmla="*/ 1799879 w 9415050"/>
              <a:gd name="connsiteY1797" fmla="*/ 44714 h 179565"/>
              <a:gd name="connsiteX1798" fmla="*/ 1563387 w 9415050"/>
              <a:gd name="connsiteY1798" fmla="*/ 44714 h 179565"/>
              <a:gd name="connsiteX1799" fmla="*/ 1598503 w 9415050"/>
              <a:gd name="connsiteY1799" fmla="*/ 58220 h 179565"/>
              <a:gd name="connsiteX1800" fmla="*/ 1563387 w 9415050"/>
              <a:gd name="connsiteY1800" fmla="*/ 71726 h 179565"/>
              <a:gd name="connsiteX1801" fmla="*/ 1538559 w 9415050"/>
              <a:gd name="connsiteY1801" fmla="*/ 67770 h 179565"/>
              <a:gd name="connsiteX1802" fmla="*/ 1528273 w 9415050"/>
              <a:gd name="connsiteY1802" fmla="*/ 58220 h 179565"/>
              <a:gd name="connsiteX1803" fmla="*/ 1563387 w 9415050"/>
              <a:gd name="connsiteY1803" fmla="*/ 44714 h 179565"/>
              <a:gd name="connsiteX1804" fmla="*/ 1326898 w 9415050"/>
              <a:gd name="connsiteY1804" fmla="*/ 44714 h 179565"/>
              <a:gd name="connsiteX1805" fmla="*/ 1362013 w 9415050"/>
              <a:gd name="connsiteY1805" fmla="*/ 58220 h 179565"/>
              <a:gd name="connsiteX1806" fmla="*/ 1326898 w 9415050"/>
              <a:gd name="connsiteY1806" fmla="*/ 71726 h 179565"/>
              <a:gd name="connsiteX1807" fmla="*/ 1302068 w 9415050"/>
              <a:gd name="connsiteY1807" fmla="*/ 67770 h 179565"/>
              <a:gd name="connsiteX1808" fmla="*/ 1291784 w 9415050"/>
              <a:gd name="connsiteY1808" fmla="*/ 58220 h 179565"/>
              <a:gd name="connsiteX1809" fmla="*/ 1326898 w 9415050"/>
              <a:gd name="connsiteY1809" fmla="*/ 44714 h 179565"/>
              <a:gd name="connsiteX1810" fmla="*/ 1090408 w 9415050"/>
              <a:gd name="connsiteY1810" fmla="*/ 44714 h 179565"/>
              <a:gd name="connsiteX1811" fmla="*/ 1125524 w 9415050"/>
              <a:gd name="connsiteY1811" fmla="*/ 58220 h 179565"/>
              <a:gd name="connsiteX1812" fmla="*/ 1090408 w 9415050"/>
              <a:gd name="connsiteY1812" fmla="*/ 71726 h 179565"/>
              <a:gd name="connsiteX1813" fmla="*/ 1065579 w 9415050"/>
              <a:gd name="connsiteY1813" fmla="*/ 67770 h 179565"/>
              <a:gd name="connsiteX1814" fmla="*/ 1055293 w 9415050"/>
              <a:gd name="connsiteY1814" fmla="*/ 58220 h 179565"/>
              <a:gd name="connsiteX1815" fmla="*/ 1090408 w 9415050"/>
              <a:gd name="connsiteY1815" fmla="*/ 44714 h 179565"/>
              <a:gd name="connsiteX1816" fmla="*/ 853918 w 9415050"/>
              <a:gd name="connsiteY1816" fmla="*/ 44714 h 179565"/>
              <a:gd name="connsiteX1817" fmla="*/ 889032 w 9415050"/>
              <a:gd name="connsiteY1817" fmla="*/ 58220 h 179565"/>
              <a:gd name="connsiteX1818" fmla="*/ 853918 w 9415050"/>
              <a:gd name="connsiteY1818" fmla="*/ 71726 h 179565"/>
              <a:gd name="connsiteX1819" fmla="*/ 829088 w 9415050"/>
              <a:gd name="connsiteY1819" fmla="*/ 67770 h 179565"/>
              <a:gd name="connsiteX1820" fmla="*/ 818803 w 9415050"/>
              <a:gd name="connsiteY1820" fmla="*/ 58220 h 179565"/>
              <a:gd name="connsiteX1821" fmla="*/ 853918 w 9415050"/>
              <a:gd name="connsiteY1821" fmla="*/ 44714 h 179565"/>
              <a:gd name="connsiteX1822" fmla="*/ 617429 w 9415050"/>
              <a:gd name="connsiteY1822" fmla="*/ 44714 h 179565"/>
              <a:gd name="connsiteX1823" fmla="*/ 652544 w 9415050"/>
              <a:gd name="connsiteY1823" fmla="*/ 58220 h 179565"/>
              <a:gd name="connsiteX1824" fmla="*/ 617429 w 9415050"/>
              <a:gd name="connsiteY1824" fmla="*/ 71726 h 179565"/>
              <a:gd name="connsiteX1825" fmla="*/ 592599 w 9415050"/>
              <a:gd name="connsiteY1825" fmla="*/ 67770 h 179565"/>
              <a:gd name="connsiteX1826" fmla="*/ 582314 w 9415050"/>
              <a:gd name="connsiteY1826" fmla="*/ 58220 h 179565"/>
              <a:gd name="connsiteX1827" fmla="*/ 617429 w 9415050"/>
              <a:gd name="connsiteY1827" fmla="*/ 44714 h 179565"/>
              <a:gd name="connsiteX1828" fmla="*/ 380939 w 9415050"/>
              <a:gd name="connsiteY1828" fmla="*/ 44714 h 179565"/>
              <a:gd name="connsiteX1829" fmla="*/ 416054 w 9415050"/>
              <a:gd name="connsiteY1829" fmla="*/ 58220 h 179565"/>
              <a:gd name="connsiteX1830" fmla="*/ 380939 w 9415050"/>
              <a:gd name="connsiteY1830" fmla="*/ 71726 h 179565"/>
              <a:gd name="connsiteX1831" fmla="*/ 356110 w 9415050"/>
              <a:gd name="connsiteY1831" fmla="*/ 67770 h 179565"/>
              <a:gd name="connsiteX1832" fmla="*/ 345825 w 9415050"/>
              <a:gd name="connsiteY1832" fmla="*/ 58220 h 179565"/>
              <a:gd name="connsiteX1833" fmla="*/ 380939 w 9415050"/>
              <a:gd name="connsiteY1833" fmla="*/ 44714 h 179565"/>
              <a:gd name="connsiteX1834" fmla="*/ 144450 w 9415050"/>
              <a:gd name="connsiteY1834" fmla="*/ 44714 h 179565"/>
              <a:gd name="connsiteX1835" fmla="*/ 179565 w 9415050"/>
              <a:gd name="connsiteY1835" fmla="*/ 58220 h 179565"/>
              <a:gd name="connsiteX1836" fmla="*/ 144451 w 9415050"/>
              <a:gd name="connsiteY1836" fmla="*/ 71726 h 179565"/>
              <a:gd name="connsiteX1837" fmla="*/ 119621 w 9415050"/>
              <a:gd name="connsiteY1837" fmla="*/ 67770 h 179565"/>
              <a:gd name="connsiteX1838" fmla="*/ 109336 w 9415050"/>
              <a:gd name="connsiteY1838" fmla="*/ 58220 h 179565"/>
              <a:gd name="connsiteX1839" fmla="*/ 144450 w 9415050"/>
              <a:gd name="connsiteY1839" fmla="*/ 44714 h 179565"/>
              <a:gd name="connsiteX1840" fmla="*/ 9360767 w 9415050"/>
              <a:gd name="connsiteY1840" fmla="*/ 2212 h 179565"/>
              <a:gd name="connsiteX1841" fmla="*/ 9366436 w 9415050"/>
              <a:gd name="connsiteY1841" fmla="*/ 3978 h 179565"/>
              <a:gd name="connsiteX1842" fmla="*/ 9351155 w 9415050"/>
              <a:gd name="connsiteY1842" fmla="*/ 38358 h 179565"/>
              <a:gd name="connsiteX1843" fmla="*/ 9322444 w 9415050"/>
              <a:gd name="connsiteY1843" fmla="*/ 55405 h 179565"/>
              <a:gd name="connsiteX1844" fmla="*/ 9319204 w 9415050"/>
              <a:gd name="connsiteY1844" fmla="*/ 55059 h 179565"/>
              <a:gd name="connsiteX1845" fmla="*/ 9316775 w 9415050"/>
              <a:gd name="connsiteY1845" fmla="*/ 53639 h 179565"/>
              <a:gd name="connsiteX1846" fmla="*/ 9332055 w 9415050"/>
              <a:gd name="connsiteY1846" fmla="*/ 19258 h 179565"/>
              <a:gd name="connsiteX1847" fmla="*/ 9360767 w 9415050"/>
              <a:gd name="connsiteY1847" fmla="*/ 2212 h 179565"/>
              <a:gd name="connsiteX1848" fmla="*/ 9124283 w 9415050"/>
              <a:gd name="connsiteY1848" fmla="*/ 2212 h 179565"/>
              <a:gd name="connsiteX1849" fmla="*/ 9129952 w 9415050"/>
              <a:gd name="connsiteY1849" fmla="*/ 3978 h 179565"/>
              <a:gd name="connsiteX1850" fmla="*/ 9114671 w 9415050"/>
              <a:gd name="connsiteY1850" fmla="*/ 38358 h 179565"/>
              <a:gd name="connsiteX1851" fmla="*/ 9085960 w 9415050"/>
              <a:gd name="connsiteY1851" fmla="*/ 55405 h 179565"/>
              <a:gd name="connsiteX1852" fmla="*/ 9082720 w 9415050"/>
              <a:gd name="connsiteY1852" fmla="*/ 55059 h 179565"/>
              <a:gd name="connsiteX1853" fmla="*/ 9080291 w 9415050"/>
              <a:gd name="connsiteY1853" fmla="*/ 53639 h 179565"/>
              <a:gd name="connsiteX1854" fmla="*/ 9095571 w 9415050"/>
              <a:gd name="connsiteY1854" fmla="*/ 19258 h 179565"/>
              <a:gd name="connsiteX1855" fmla="*/ 9124283 w 9415050"/>
              <a:gd name="connsiteY1855" fmla="*/ 2212 h 179565"/>
              <a:gd name="connsiteX1856" fmla="*/ 8887793 w 9415050"/>
              <a:gd name="connsiteY1856" fmla="*/ 2212 h 179565"/>
              <a:gd name="connsiteX1857" fmla="*/ 8893462 w 9415050"/>
              <a:gd name="connsiteY1857" fmla="*/ 3978 h 179565"/>
              <a:gd name="connsiteX1858" fmla="*/ 8878181 w 9415050"/>
              <a:gd name="connsiteY1858" fmla="*/ 38358 h 179565"/>
              <a:gd name="connsiteX1859" fmla="*/ 8849470 w 9415050"/>
              <a:gd name="connsiteY1859" fmla="*/ 55405 h 179565"/>
              <a:gd name="connsiteX1860" fmla="*/ 8846230 w 9415050"/>
              <a:gd name="connsiteY1860" fmla="*/ 55059 h 179565"/>
              <a:gd name="connsiteX1861" fmla="*/ 8843801 w 9415050"/>
              <a:gd name="connsiteY1861" fmla="*/ 53639 h 179565"/>
              <a:gd name="connsiteX1862" fmla="*/ 8859081 w 9415050"/>
              <a:gd name="connsiteY1862" fmla="*/ 19258 h 179565"/>
              <a:gd name="connsiteX1863" fmla="*/ 8887793 w 9415050"/>
              <a:gd name="connsiteY1863" fmla="*/ 2212 h 179565"/>
              <a:gd name="connsiteX1864" fmla="*/ 8651304 w 9415050"/>
              <a:gd name="connsiteY1864" fmla="*/ 2212 h 179565"/>
              <a:gd name="connsiteX1865" fmla="*/ 8656973 w 9415050"/>
              <a:gd name="connsiteY1865" fmla="*/ 3978 h 179565"/>
              <a:gd name="connsiteX1866" fmla="*/ 8641692 w 9415050"/>
              <a:gd name="connsiteY1866" fmla="*/ 38358 h 179565"/>
              <a:gd name="connsiteX1867" fmla="*/ 8612981 w 9415050"/>
              <a:gd name="connsiteY1867" fmla="*/ 55405 h 179565"/>
              <a:gd name="connsiteX1868" fmla="*/ 8609741 w 9415050"/>
              <a:gd name="connsiteY1868" fmla="*/ 55059 h 179565"/>
              <a:gd name="connsiteX1869" fmla="*/ 8607312 w 9415050"/>
              <a:gd name="connsiteY1869" fmla="*/ 53639 h 179565"/>
              <a:gd name="connsiteX1870" fmla="*/ 8622592 w 9415050"/>
              <a:gd name="connsiteY1870" fmla="*/ 19258 h 179565"/>
              <a:gd name="connsiteX1871" fmla="*/ 8651304 w 9415050"/>
              <a:gd name="connsiteY1871" fmla="*/ 2212 h 179565"/>
              <a:gd name="connsiteX1872" fmla="*/ 8414815 w 9415050"/>
              <a:gd name="connsiteY1872" fmla="*/ 2212 h 179565"/>
              <a:gd name="connsiteX1873" fmla="*/ 8420484 w 9415050"/>
              <a:gd name="connsiteY1873" fmla="*/ 3978 h 179565"/>
              <a:gd name="connsiteX1874" fmla="*/ 8405203 w 9415050"/>
              <a:gd name="connsiteY1874" fmla="*/ 38358 h 179565"/>
              <a:gd name="connsiteX1875" fmla="*/ 8376492 w 9415050"/>
              <a:gd name="connsiteY1875" fmla="*/ 55405 h 179565"/>
              <a:gd name="connsiteX1876" fmla="*/ 8373252 w 9415050"/>
              <a:gd name="connsiteY1876" fmla="*/ 55059 h 179565"/>
              <a:gd name="connsiteX1877" fmla="*/ 8370823 w 9415050"/>
              <a:gd name="connsiteY1877" fmla="*/ 53639 h 179565"/>
              <a:gd name="connsiteX1878" fmla="*/ 8386103 w 9415050"/>
              <a:gd name="connsiteY1878" fmla="*/ 19258 h 179565"/>
              <a:gd name="connsiteX1879" fmla="*/ 8414815 w 9415050"/>
              <a:gd name="connsiteY1879" fmla="*/ 2212 h 179565"/>
              <a:gd name="connsiteX1880" fmla="*/ 8178325 w 9415050"/>
              <a:gd name="connsiteY1880" fmla="*/ 2212 h 179565"/>
              <a:gd name="connsiteX1881" fmla="*/ 8183994 w 9415050"/>
              <a:gd name="connsiteY1881" fmla="*/ 3978 h 179565"/>
              <a:gd name="connsiteX1882" fmla="*/ 8168713 w 9415050"/>
              <a:gd name="connsiteY1882" fmla="*/ 38358 h 179565"/>
              <a:gd name="connsiteX1883" fmla="*/ 8140002 w 9415050"/>
              <a:gd name="connsiteY1883" fmla="*/ 55405 h 179565"/>
              <a:gd name="connsiteX1884" fmla="*/ 8136762 w 9415050"/>
              <a:gd name="connsiteY1884" fmla="*/ 55059 h 179565"/>
              <a:gd name="connsiteX1885" fmla="*/ 8134333 w 9415050"/>
              <a:gd name="connsiteY1885" fmla="*/ 53639 h 179565"/>
              <a:gd name="connsiteX1886" fmla="*/ 8149613 w 9415050"/>
              <a:gd name="connsiteY1886" fmla="*/ 19258 h 179565"/>
              <a:gd name="connsiteX1887" fmla="*/ 8178325 w 9415050"/>
              <a:gd name="connsiteY1887" fmla="*/ 2212 h 179565"/>
              <a:gd name="connsiteX1888" fmla="*/ 7941836 w 9415050"/>
              <a:gd name="connsiteY1888" fmla="*/ 2212 h 179565"/>
              <a:gd name="connsiteX1889" fmla="*/ 7947504 w 9415050"/>
              <a:gd name="connsiteY1889" fmla="*/ 3978 h 179565"/>
              <a:gd name="connsiteX1890" fmla="*/ 7932224 w 9415050"/>
              <a:gd name="connsiteY1890" fmla="*/ 38358 h 179565"/>
              <a:gd name="connsiteX1891" fmla="*/ 7903513 w 9415050"/>
              <a:gd name="connsiteY1891" fmla="*/ 55405 h 179565"/>
              <a:gd name="connsiteX1892" fmla="*/ 7900273 w 9415050"/>
              <a:gd name="connsiteY1892" fmla="*/ 55059 h 179565"/>
              <a:gd name="connsiteX1893" fmla="*/ 7897844 w 9415050"/>
              <a:gd name="connsiteY1893" fmla="*/ 53639 h 179565"/>
              <a:gd name="connsiteX1894" fmla="*/ 7913124 w 9415050"/>
              <a:gd name="connsiteY1894" fmla="*/ 19258 h 179565"/>
              <a:gd name="connsiteX1895" fmla="*/ 7941836 w 9415050"/>
              <a:gd name="connsiteY1895" fmla="*/ 2212 h 179565"/>
              <a:gd name="connsiteX1896" fmla="*/ 7705347 w 9415050"/>
              <a:gd name="connsiteY1896" fmla="*/ 2212 h 179565"/>
              <a:gd name="connsiteX1897" fmla="*/ 7711015 w 9415050"/>
              <a:gd name="connsiteY1897" fmla="*/ 3978 h 179565"/>
              <a:gd name="connsiteX1898" fmla="*/ 7695735 w 9415050"/>
              <a:gd name="connsiteY1898" fmla="*/ 38358 h 179565"/>
              <a:gd name="connsiteX1899" fmla="*/ 7667024 w 9415050"/>
              <a:gd name="connsiteY1899" fmla="*/ 55405 h 179565"/>
              <a:gd name="connsiteX1900" fmla="*/ 7663784 w 9415050"/>
              <a:gd name="connsiteY1900" fmla="*/ 55059 h 179565"/>
              <a:gd name="connsiteX1901" fmla="*/ 7661355 w 9415050"/>
              <a:gd name="connsiteY1901" fmla="*/ 53639 h 179565"/>
              <a:gd name="connsiteX1902" fmla="*/ 7676635 w 9415050"/>
              <a:gd name="connsiteY1902" fmla="*/ 19258 h 179565"/>
              <a:gd name="connsiteX1903" fmla="*/ 7705347 w 9415050"/>
              <a:gd name="connsiteY1903" fmla="*/ 2212 h 179565"/>
              <a:gd name="connsiteX1904" fmla="*/ 7468857 w 9415050"/>
              <a:gd name="connsiteY1904" fmla="*/ 2212 h 179565"/>
              <a:gd name="connsiteX1905" fmla="*/ 7474525 w 9415050"/>
              <a:gd name="connsiteY1905" fmla="*/ 3978 h 179565"/>
              <a:gd name="connsiteX1906" fmla="*/ 7459245 w 9415050"/>
              <a:gd name="connsiteY1906" fmla="*/ 38358 h 179565"/>
              <a:gd name="connsiteX1907" fmla="*/ 7430534 w 9415050"/>
              <a:gd name="connsiteY1907" fmla="*/ 55405 h 179565"/>
              <a:gd name="connsiteX1908" fmla="*/ 7427294 w 9415050"/>
              <a:gd name="connsiteY1908" fmla="*/ 55059 h 179565"/>
              <a:gd name="connsiteX1909" fmla="*/ 7424865 w 9415050"/>
              <a:gd name="connsiteY1909" fmla="*/ 53639 h 179565"/>
              <a:gd name="connsiteX1910" fmla="*/ 7440145 w 9415050"/>
              <a:gd name="connsiteY1910" fmla="*/ 19258 h 179565"/>
              <a:gd name="connsiteX1911" fmla="*/ 7468857 w 9415050"/>
              <a:gd name="connsiteY1911" fmla="*/ 2212 h 179565"/>
              <a:gd name="connsiteX1912" fmla="*/ 7232368 w 9415050"/>
              <a:gd name="connsiteY1912" fmla="*/ 2212 h 179565"/>
              <a:gd name="connsiteX1913" fmla="*/ 7238036 w 9415050"/>
              <a:gd name="connsiteY1913" fmla="*/ 3978 h 179565"/>
              <a:gd name="connsiteX1914" fmla="*/ 7222756 w 9415050"/>
              <a:gd name="connsiteY1914" fmla="*/ 38358 h 179565"/>
              <a:gd name="connsiteX1915" fmla="*/ 7194045 w 9415050"/>
              <a:gd name="connsiteY1915" fmla="*/ 55405 h 179565"/>
              <a:gd name="connsiteX1916" fmla="*/ 7190805 w 9415050"/>
              <a:gd name="connsiteY1916" fmla="*/ 55059 h 179565"/>
              <a:gd name="connsiteX1917" fmla="*/ 7188376 w 9415050"/>
              <a:gd name="connsiteY1917" fmla="*/ 53639 h 179565"/>
              <a:gd name="connsiteX1918" fmla="*/ 7203656 w 9415050"/>
              <a:gd name="connsiteY1918" fmla="*/ 19258 h 179565"/>
              <a:gd name="connsiteX1919" fmla="*/ 7232368 w 9415050"/>
              <a:gd name="connsiteY1919" fmla="*/ 2212 h 179565"/>
              <a:gd name="connsiteX1920" fmla="*/ 6995878 w 9415050"/>
              <a:gd name="connsiteY1920" fmla="*/ 2212 h 179565"/>
              <a:gd name="connsiteX1921" fmla="*/ 7001546 w 9415050"/>
              <a:gd name="connsiteY1921" fmla="*/ 3978 h 179565"/>
              <a:gd name="connsiteX1922" fmla="*/ 6986266 w 9415050"/>
              <a:gd name="connsiteY1922" fmla="*/ 38358 h 179565"/>
              <a:gd name="connsiteX1923" fmla="*/ 6957555 w 9415050"/>
              <a:gd name="connsiteY1923" fmla="*/ 55405 h 179565"/>
              <a:gd name="connsiteX1924" fmla="*/ 6954315 w 9415050"/>
              <a:gd name="connsiteY1924" fmla="*/ 55059 h 179565"/>
              <a:gd name="connsiteX1925" fmla="*/ 6951886 w 9415050"/>
              <a:gd name="connsiteY1925" fmla="*/ 53639 h 179565"/>
              <a:gd name="connsiteX1926" fmla="*/ 6967166 w 9415050"/>
              <a:gd name="connsiteY1926" fmla="*/ 19258 h 179565"/>
              <a:gd name="connsiteX1927" fmla="*/ 6995878 w 9415050"/>
              <a:gd name="connsiteY1927" fmla="*/ 2212 h 179565"/>
              <a:gd name="connsiteX1928" fmla="*/ 6759390 w 9415050"/>
              <a:gd name="connsiteY1928" fmla="*/ 2212 h 179565"/>
              <a:gd name="connsiteX1929" fmla="*/ 6765058 w 9415050"/>
              <a:gd name="connsiteY1929" fmla="*/ 3978 h 179565"/>
              <a:gd name="connsiteX1930" fmla="*/ 6749778 w 9415050"/>
              <a:gd name="connsiteY1930" fmla="*/ 38358 h 179565"/>
              <a:gd name="connsiteX1931" fmla="*/ 6721067 w 9415050"/>
              <a:gd name="connsiteY1931" fmla="*/ 55405 h 179565"/>
              <a:gd name="connsiteX1932" fmla="*/ 6717827 w 9415050"/>
              <a:gd name="connsiteY1932" fmla="*/ 55059 h 179565"/>
              <a:gd name="connsiteX1933" fmla="*/ 6715398 w 9415050"/>
              <a:gd name="connsiteY1933" fmla="*/ 53639 h 179565"/>
              <a:gd name="connsiteX1934" fmla="*/ 6730678 w 9415050"/>
              <a:gd name="connsiteY1934" fmla="*/ 19258 h 179565"/>
              <a:gd name="connsiteX1935" fmla="*/ 6759390 w 9415050"/>
              <a:gd name="connsiteY1935" fmla="*/ 2212 h 179565"/>
              <a:gd name="connsiteX1936" fmla="*/ 6522900 w 9415050"/>
              <a:gd name="connsiteY1936" fmla="*/ 2212 h 179565"/>
              <a:gd name="connsiteX1937" fmla="*/ 6528568 w 9415050"/>
              <a:gd name="connsiteY1937" fmla="*/ 3978 h 179565"/>
              <a:gd name="connsiteX1938" fmla="*/ 6513288 w 9415050"/>
              <a:gd name="connsiteY1938" fmla="*/ 38358 h 179565"/>
              <a:gd name="connsiteX1939" fmla="*/ 6484577 w 9415050"/>
              <a:gd name="connsiteY1939" fmla="*/ 55405 h 179565"/>
              <a:gd name="connsiteX1940" fmla="*/ 6481337 w 9415050"/>
              <a:gd name="connsiteY1940" fmla="*/ 55059 h 179565"/>
              <a:gd name="connsiteX1941" fmla="*/ 6478908 w 9415050"/>
              <a:gd name="connsiteY1941" fmla="*/ 53639 h 179565"/>
              <a:gd name="connsiteX1942" fmla="*/ 6494188 w 9415050"/>
              <a:gd name="connsiteY1942" fmla="*/ 19258 h 179565"/>
              <a:gd name="connsiteX1943" fmla="*/ 6522900 w 9415050"/>
              <a:gd name="connsiteY1943" fmla="*/ 2212 h 179565"/>
              <a:gd name="connsiteX1944" fmla="*/ 6286410 w 9415050"/>
              <a:gd name="connsiteY1944" fmla="*/ 2212 h 179565"/>
              <a:gd name="connsiteX1945" fmla="*/ 6292078 w 9415050"/>
              <a:gd name="connsiteY1945" fmla="*/ 3978 h 179565"/>
              <a:gd name="connsiteX1946" fmla="*/ 6276798 w 9415050"/>
              <a:gd name="connsiteY1946" fmla="*/ 38358 h 179565"/>
              <a:gd name="connsiteX1947" fmla="*/ 6248087 w 9415050"/>
              <a:gd name="connsiteY1947" fmla="*/ 55405 h 179565"/>
              <a:gd name="connsiteX1948" fmla="*/ 6244847 w 9415050"/>
              <a:gd name="connsiteY1948" fmla="*/ 55059 h 179565"/>
              <a:gd name="connsiteX1949" fmla="*/ 6242418 w 9415050"/>
              <a:gd name="connsiteY1949" fmla="*/ 53639 h 179565"/>
              <a:gd name="connsiteX1950" fmla="*/ 6257698 w 9415050"/>
              <a:gd name="connsiteY1950" fmla="*/ 19258 h 179565"/>
              <a:gd name="connsiteX1951" fmla="*/ 6286410 w 9415050"/>
              <a:gd name="connsiteY1951" fmla="*/ 2212 h 179565"/>
              <a:gd name="connsiteX1952" fmla="*/ 6049922 w 9415050"/>
              <a:gd name="connsiteY1952" fmla="*/ 2212 h 179565"/>
              <a:gd name="connsiteX1953" fmla="*/ 6055590 w 9415050"/>
              <a:gd name="connsiteY1953" fmla="*/ 3978 h 179565"/>
              <a:gd name="connsiteX1954" fmla="*/ 6040310 w 9415050"/>
              <a:gd name="connsiteY1954" fmla="*/ 38358 h 179565"/>
              <a:gd name="connsiteX1955" fmla="*/ 6011599 w 9415050"/>
              <a:gd name="connsiteY1955" fmla="*/ 55405 h 179565"/>
              <a:gd name="connsiteX1956" fmla="*/ 6008359 w 9415050"/>
              <a:gd name="connsiteY1956" fmla="*/ 55059 h 179565"/>
              <a:gd name="connsiteX1957" fmla="*/ 6005930 w 9415050"/>
              <a:gd name="connsiteY1957" fmla="*/ 53639 h 179565"/>
              <a:gd name="connsiteX1958" fmla="*/ 6021210 w 9415050"/>
              <a:gd name="connsiteY1958" fmla="*/ 19258 h 179565"/>
              <a:gd name="connsiteX1959" fmla="*/ 6049922 w 9415050"/>
              <a:gd name="connsiteY1959" fmla="*/ 2212 h 179565"/>
              <a:gd name="connsiteX1960" fmla="*/ 5813432 w 9415050"/>
              <a:gd name="connsiteY1960" fmla="*/ 2212 h 179565"/>
              <a:gd name="connsiteX1961" fmla="*/ 5819100 w 9415050"/>
              <a:gd name="connsiteY1961" fmla="*/ 3978 h 179565"/>
              <a:gd name="connsiteX1962" fmla="*/ 5803820 w 9415050"/>
              <a:gd name="connsiteY1962" fmla="*/ 38358 h 179565"/>
              <a:gd name="connsiteX1963" fmla="*/ 5775109 w 9415050"/>
              <a:gd name="connsiteY1963" fmla="*/ 55405 h 179565"/>
              <a:gd name="connsiteX1964" fmla="*/ 5771869 w 9415050"/>
              <a:gd name="connsiteY1964" fmla="*/ 55059 h 179565"/>
              <a:gd name="connsiteX1965" fmla="*/ 5769440 w 9415050"/>
              <a:gd name="connsiteY1965" fmla="*/ 53639 h 179565"/>
              <a:gd name="connsiteX1966" fmla="*/ 5784720 w 9415050"/>
              <a:gd name="connsiteY1966" fmla="*/ 19258 h 179565"/>
              <a:gd name="connsiteX1967" fmla="*/ 5813432 w 9415050"/>
              <a:gd name="connsiteY1967" fmla="*/ 2212 h 179565"/>
              <a:gd name="connsiteX1968" fmla="*/ 5576942 w 9415050"/>
              <a:gd name="connsiteY1968" fmla="*/ 2212 h 179565"/>
              <a:gd name="connsiteX1969" fmla="*/ 5582610 w 9415050"/>
              <a:gd name="connsiteY1969" fmla="*/ 3978 h 179565"/>
              <a:gd name="connsiteX1970" fmla="*/ 5567330 w 9415050"/>
              <a:gd name="connsiteY1970" fmla="*/ 38358 h 179565"/>
              <a:gd name="connsiteX1971" fmla="*/ 5538619 w 9415050"/>
              <a:gd name="connsiteY1971" fmla="*/ 55405 h 179565"/>
              <a:gd name="connsiteX1972" fmla="*/ 5535379 w 9415050"/>
              <a:gd name="connsiteY1972" fmla="*/ 55059 h 179565"/>
              <a:gd name="connsiteX1973" fmla="*/ 5532950 w 9415050"/>
              <a:gd name="connsiteY1973" fmla="*/ 53639 h 179565"/>
              <a:gd name="connsiteX1974" fmla="*/ 5548230 w 9415050"/>
              <a:gd name="connsiteY1974" fmla="*/ 19258 h 179565"/>
              <a:gd name="connsiteX1975" fmla="*/ 5576942 w 9415050"/>
              <a:gd name="connsiteY1975" fmla="*/ 2212 h 179565"/>
              <a:gd name="connsiteX1976" fmla="*/ 5340454 w 9415050"/>
              <a:gd name="connsiteY1976" fmla="*/ 2212 h 179565"/>
              <a:gd name="connsiteX1977" fmla="*/ 5346122 w 9415050"/>
              <a:gd name="connsiteY1977" fmla="*/ 3978 h 179565"/>
              <a:gd name="connsiteX1978" fmla="*/ 5330842 w 9415050"/>
              <a:gd name="connsiteY1978" fmla="*/ 38358 h 179565"/>
              <a:gd name="connsiteX1979" fmla="*/ 5302131 w 9415050"/>
              <a:gd name="connsiteY1979" fmla="*/ 55405 h 179565"/>
              <a:gd name="connsiteX1980" fmla="*/ 5298891 w 9415050"/>
              <a:gd name="connsiteY1980" fmla="*/ 55059 h 179565"/>
              <a:gd name="connsiteX1981" fmla="*/ 5296462 w 9415050"/>
              <a:gd name="connsiteY1981" fmla="*/ 53639 h 179565"/>
              <a:gd name="connsiteX1982" fmla="*/ 5311742 w 9415050"/>
              <a:gd name="connsiteY1982" fmla="*/ 19258 h 179565"/>
              <a:gd name="connsiteX1983" fmla="*/ 5340454 w 9415050"/>
              <a:gd name="connsiteY1983" fmla="*/ 2212 h 179565"/>
              <a:gd name="connsiteX1984" fmla="*/ 5103964 w 9415050"/>
              <a:gd name="connsiteY1984" fmla="*/ 2212 h 179565"/>
              <a:gd name="connsiteX1985" fmla="*/ 5109632 w 9415050"/>
              <a:gd name="connsiteY1985" fmla="*/ 3978 h 179565"/>
              <a:gd name="connsiteX1986" fmla="*/ 5094352 w 9415050"/>
              <a:gd name="connsiteY1986" fmla="*/ 38358 h 179565"/>
              <a:gd name="connsiteX1987" fmla="*/ 5065641 w 9415050"/>
              <a:gd name="connsiteY1987" fmla="*/ 55405 h 179565"/>
              <a:gd name="connsiteX1988" fmla="*/ 5062401 w 9415050"/>
              <a:gd name="connsiteY1988" fmla="*/ 55059 h 179565"/>
              <a:gd name="connsiteX1989" fmla="*/ 5059972 w 9415050"/>
              <a:gd name="connsiteY1989" fmla="*/ 53639 h 179565"/>
              <a:gd name="connsiteX1990" fmla="*/ 5075252 w 9415050"/>
              <a:gd name="connsiteY1990" fmla="*/ 19258 h 179565"/>
              <a:gd name="connsiteX1991" fmla="*/ 5103964 w 9415050"/>
              <a:gd name="connsiteY1991" fmla="*/ 2212 h 179565"/>
              <a:gd name="connsiteX1992" fmla="*/ 4867474 w 9415050"/>
              <a:gd name="connsiteY1992" fmla="*/ 2212 h 179565"/>
              <a:gd name="connsiteX1993" fmla="*/ 4873142 w 9415050"/>
              <a:gd name="connsiteY1993" fmla="*/ 3978 h 179565"/>
              <a:gd name="connsiteX1994" fmla="*/ 4857862 w 9415050"/>
              <a:gd name="connsiteY1994" fmla="*/ 38358 h 179565"/>
              <a:gd name="connsiteX1995" fmla="*/ 4829151 w 9415050"/>
              <a:gd name="connsiteY1995" fmla="*/ 55405 h 179565"/>
              <a:gd name="connsiteX1996" fmla="*/ 4825911 w 9415050"/>
              <a:gd name="connsiteY1996" fmla="*/ 55059 h 179565"/>
              <a:gd name="connsiteX1997" fmla="*/ 4823482 w 9415050"/>
              <a:gd name="connsiteY1997" fmla="*/ 53639 h 179565"/>
              <a:gd name="connsiteX1998" fmla="*/ 4838762 w 9415050"/>
              <a:gd name="connsiteY1998" fmla="*/ 19258 h 179565"/>
              <a:gd name="connsiteX1999" fmla="*/ 4867474 w 9415050"/>
              <a:gd name="connsiteY1999" fmla="*/ 2212 h 179565"/>
              <a:gd name="connsiteX2000" fmla="*/ 4618570 w 9415050"/>
              <a:gd name="connsiteY2000" fmla="*/ 2212 h 179565"/>
              <a:gd name="connsiteX2001" fmla="*/ 4624238 w 9415050"/>
              <a:gd name="connsiteY2001" fmla="*/ 3978 h 179565"/>
              <a:gd name="connsiteX2002" fmla="*/ 4608958 w 9415050"/>
              <a:gd name="connsiteY2002" fmla="*/ 38358 h 179565"/>
              <a:gd name="connsiteX2003" fmla="*/ 4580247 w 9415050"/>
              <a:gd name="connsiteY2003" fmla="*/ 55405 h 179565"/>
              <a:gd name="connsiteX2004" fmla="*/ 4577007 w 9415050"/>
              <a:gd name="connsiteY2004" fmla="*/ 55059 h 179565"/>
              <a:gd name="connsiteX2005" fmla="*/ 4574578 w 9415050"/>
              <a:gd name="connsiteY2005" fmla="*/ 53639 h 179565"/>
              <a:gd name="connsiteX2006" fmla="*/ 4589858 w 9415050"/>
              <a:gd name="connsiteY2006" fmla="*/ 19258 h 179565"/>
              <a:gd name="connsiteX2007" fmla="*/ 4618570 w 9415050"/>
              <a:gd name="connsiteY2007" fmla="*/ 2212 h 179565"/>
              <a:gd name="connsiteX2008" fmla="*/ 4382085 w 9415050"/>
              <a:gd name="connsiteY2008" fmla="*/ 2212 h 179565"/>
              <a:gd name="connsiteX2009" fmla="*/ 4387753 w 9415050"/>
              <a:gd name="connsiteY2009" fmla="*/ 3978 h 179565"/>
              <a:gd name="connsiteX2010" fmla="*/ 4372473 w 9415050"/>
              <a:gd name="connsiteY2010" fmla="*/ 38358 h 179565"/>
              <a:gd name="connsiteX2011" fmla="*/ 4343762 w 9415050"/>
              <a:gd name="connsiteY2011" fmla="*/ 55405 h 179565"/>
              <a:gd name="connsiteX2012" fmla="*/ 4340522 w 9415050"/>
              <a:gd name="connsiteY2012" fmla="*/ 55059 h 179565"/>
              <a:gd name="connsiteX2013" fmla="*/ 4338093 w 9415050"/>
              <a:gd name="connsiteY2013" fmla="*/ 53639 h 179565"/>
              <a:gd name="connsiteX2014" fmla="*/ 4353373 w 9415050"/>
              <a:gd name="connsiteY2014" fmla="*/ 19258 h 179565"/>
              <a:gd name="connsiteX2015" fmla="*/ 4382085 w 9415050"/>
              <a:gd name="connsiteY2015" fmla="*/ 2212 h 179565"/>
              <a:gd name="connsiteX2016" fmla="*/ 4145596 w 9415050"/>
              <a:gd name="connsiteY2016" fmla="*/ 2212 h 179565"/>
              <a:gd name="connsiteX2017" fmla="*/ 4151264 w 9415050"/>
              <a:gd name="connsiteY2017" fmla="*/ 3978 h 179565"/>
              <a:gd name="connsiteX2018" fmla="*/ 4135984 w 9415050"/>
              <a:gd name="connsiteY2018" fmla="*/ 38358 h 179565"/>
              <a:gd name="connsiteX2019" fmla="*/ 4107273 w 9415050"/>
              <a:gd name="connsiteY2019" fmla="*/ 55405 h 179565"/>
              <a:gd name="connsiteX2020" fmla="*/ 4104033 w 9415050"/>
              <a:gd name="connsiteY2020" fmla="*/ 55059 h 179565"/>
              <a:gd name="connsiteX2021" fmla="*/ 4101604 w 9415050"/>
              <a:gd name="connsiteY2021" fmla="*/ 53639 h 179565"/>
              <a:gd name="connsiteX2022" fmla="*/ 4116884 w 9415050"/>
              <a:gd name="connsiteY2022" fmla="*/ 19258 h 179565"/>
              <a:gd name="connsiteX2023" fmla="*/ 4145596 w 9415050"/>
              <a:gd name="connsiteY2023" fmla="*/ 2212 h 179565"/>
              <a:gd name="connsiteX2024" fmla="*/ 3909111 w 9415050"/>
              <a:gd name="connsiteY2024" fmla="*/ 2212 h 179565"/>
              <a:gd name="connsiteX2025" fmla="*/ 3914779 w 9415050"/>
              <a:gd name="connsiteY2025" fmla="*/ 3978 h 179565"/>
              <a:gd name="connsiteX2026" fmla="*/ 3899500 w 9415050"/>
              <a:gd name="connsiteY2026" fmla="*/ 38358 h 179565"/>
              <a:gd name="connsiteX2027" fmla="*/ 3870788 w 9415050"/>
              <a:gd name="connsiteY2027" fmla="*/ 55405 h 179565"/>
              <a:gd name="connsiteX2028" fmla="*/ 3867549 w 9415050"/>
              <a:gd name="connsiteY2028" fmla="*/ 55059 h 179565"/>
              <a:gd name="connsiteX2029" fmla="*/ 3865119 w 9415050"/>
              <a:gd name="connsiteY2029" fmla="*/ 53639 h 179565"/>
              <a:gd name="connsiteX2030" fmla="*/ 3880399 w 9415050"/>
              <a:gd name="connsiteY2030" fmla="*/ 19258 h 179565"/>
              <a:gd name="connsiteX2031" fmla="*/ 3909111 w 9415050"/>
              <a:gd name="connsiteY2031" fmla="*/ 2212 h 179565"/>
              <a:gd name="connsiteX2032" fmla="*/ 3672621 w 9415050"/>
              <a:gd name="connsiteY2032" fmla="*/ 2212 h 179565"/>
              <a:gd name="connsiteX2033" fmla="*/ 3678290 w 9415050"/>
              <a:gd name="connsiteY2033" fmla="*/ 3978 h 179565"/>
              <a:gd name="connsiteX2034" fmla="*/ 3663010 w 9415050"/>
              <a:gd name="connsiteY2034" fmla="*/ 38358 h 179565"/>
              <a:gd name="connsiteX2035" fmla="*/ 3634298 w 9415050"/>
              <a:gd name="connsiteY2035" fmla="*/ 55405 h 179565"/>
              <a:gd name="connsiteX2036" fmla="*/ 3631059 w 9415050"/>
              <a:gd name="connsiteY2036" fmla="*/ 55059 h 179565"/>
              <a:gd name="connsiteX2037" fmla="*/ 3628630 w 9415050"/>
              <a:gd name="connsiteY2037" fmla="*/ 53639 h 179565"/>
              <a:gd name="connsiteX2038" fmla="*/ 3643910 w 9415050"/>
              <a:gd name="connsiteY2038" fmla="*/ 19258 h 179565"/>
              <a:gd name="connsiteX2039" fmla="*/ 3672621 w 9415050"/>
              <a:gd name="connsiteY2039" fmla="*/ 2212 h 179565"/>
              <a:gd name="connsiteX2040" fmla="*/ 3436132 w 9415050"/>
              <a:gd name="connsiteY2040" fmla="*/ 2212 h 179565"/>
              <a:gd name="connsiteX2041" fmla="*/ 3441800 w 9415050"/>
              <a:gd name="connsiteY2041" fmla="*/ 3978 h 179565"/>
              <a:gd name="connsiteX2042" fmla="*/ 3426520 w 9415050"/>
              <a:gd name="connsiteY2042" fmla="*/ 38358 h 179565"/>
              <a:gd name="connsiteX2043" fmla="*/ 3397809 w 9415050"/>
              <a:gd name="connsiteY2043" fmla="*/ 55405 h 179565"/>
              <a:gd name="connsiteX2044" fmla="*/ 3394569 w 9415050"/>
              <a:gd name="connsiteY2044" fmla="*/ 55059 h 179565"/>
              <a:gd name="connsiteX2045" fmla="*/ 3392140 w 9415050"/>
              <a:gd name="connsiteY2045" fmla="*/ 53639 h 179565"/>
              <a:gd name="connsiteX2046" fmla="*/ 3407420 w 9415050"/>
              <a:gd name="connsiteY2046" fmla="*/ 19258 h 179565"/>
              <a:gd name="connsiteX2047" fmla="*/ 3436132 w 9415050"/>
              <a:gd name="connsiteY2047" fmla="*/ 2212 h 179565"/>
              <a:gd name="connsiteX2048" fmla="*/ 3199643 w 9415050"/>
              <a:gd name="connsiteY2048" fmla="*/ 2212 h 179565"/>
              <a:gd name="connsiteX2049" fmla="*/ 3205312 w 9415050"/>
              <a:gd name="connsiteY2049" fmla="*/ 3978 h 179565"/>
              <a:gd name="connsiteX2050" fmla="*/ 3190032 w 9415050"/>
              <a:gd name="connsiteY2050" fmla="*/ 38358 h 179565"/>
              <a:gd name="connsiteX2051" fmla="*/ 3161321 w 9415050"/>
              <a:gd name="connsiteY2051" fmla="*/ 55405 h 179565"/>
              <a:gd name="connsiteX2052" fmla="*/ 3158081 w 9415050"/>
              <a:gd name="connsiteY2052" fmla="*/ 55059 h 179565"/>
              <a:gd name="connsiteX2053" fmla="*/ 3155652 w 9415050"/>
              <a:gd name="connsiteY2053" fmla="*/ 53639 h 179565"/>
              <a:gd name="connsiteX2054" fmla="*/ 3170932 w 9415050"/>
              <a:gd name="connsiteY2054" fmla="*/ 19258 h 179565"/>
              <a:gd name="connsiteX2055" fmla="*/ 3199643 w 9415050"/>
              <a:gd name="connsiteY2055" fmla="*/ 2212 h 179565"/>
              <a:gd name="connsiteX2056" fmla="*/ 2963154 w 9415050"/>
              <a:gd name="connsiteY2056" fmla="*/ 2212 h 179565"/>
              <a:gd name="connsiteX2057" fmla="*/ 2968822 w 9415050"/>
              <a:gd name="connsiteY2057" fmla="*/ 3978 h 179565"/>
              <a:gd name="connsiteX2058" fmla="*/ 2953543 w 9415050"/>
              <a:gd name="connsiteY2058" fmla="*/ 38358 h 179565"/>
              <a:gd name="connsiteX2059" fmla="*/ 2924831 w 9415050"/>
              <a:gd name="connsiteY2059" fmla="*/ 55405 h 179565"/>
              <a:gd name="connsiteX2060" fmla="*/ 2921592 w 9415050"/>
              <a:gd name="connsiteY2060" fmla="*/ 55059 h 179565"/>
              <a:gd name="connsiteX2061" fmla="*/ 2919162 w 9415050"/>
              <a:gd name="connsiteY2061" fmla="*/ 53639 h 179565"/>
              <a:gd name="connsiteX2062" fmla="*/ 2934442 w 9415050"/>
              <a:gd name="connsiteY2062" fmla="*/ 19258 h 179565"/>
              <a:gd name="connsiteX2063" fmla="*/ 2963154 w 9415050"/>
              <a:gd name="connsiteY2063" fmla="*/ 2212 h 179565"/>
              <a:gd name="connsiteX2064" fmla="*/ 2726664 w 9415050"/>
              <a:gd name="connsiteY2064" fmla="*/ 2212 h 179565"/>
              <a:gd name="connsiteX2065" fmla="*/ 2732332 w 9415050"/>
              <a:gd name="connsiteY2065" fmla="*/ 3978 h 179565"/>
              <a:gd name="connsiteX2066" fmla="*/ 2717053 w 9415050"/>
              <a:gd name="connsiteY2066" fmla="*/ 38358 h 179565"/>
              <a:gd name="connsiteX2067" fmla="*/ 2688341 w 9415050"/>
              <a:gd name="connsiteY2067" fmla="*/ 55405 h 179565"/>
              <a:gd name="connsiteX2068" fmla="*/ 2685101 w 9415050"/>
              <a:gd name="connsiteY2068" fmla="*/ 55059 h 179565"/>
              <a:gd name="connsiteX2069" fmla="*/ 2682673 w 9415050"/>
              <a:gd name="connsiteY2069" fmla="*/ 53639 h 179565"/>
              <a:gd name="connsiteX2070" fmla="*/ 2697952 w 9415050"/>
              <a:gd name="connsiteY2070" fmla="*/ 19258 h 179565"/>
              <a:gd name="connsiteX2071" fmla="*/ 2726664 w 9415050"/>
              <a:gd name="connsiteY2071" fmla="*/ 2212 h 179565"/>
              <a:gd name="connsiteX2072" fmla="*/ 2490177 w 9415050"/>
              <a:gd name="connsiteY2072" fmla="*/ 2212 h 179565"/>
              <a:gd name="connsiteX2073" fmla="*/ 2495845 w 9415050"/>
              <a:gd name="connsiteY2073" fmla="*/ 3978 h 179565"/>
              <a:gd name="connsiteX2074" fmla="*/ 2480565 w 9415050"/>
              <a:gd name="connsiteY2074" fmla="*/ 38358 h 179565"/>
              <a:gd name="connsiteX2075" fmla="*/ 2451854 w 9415050"/>
              <a:gd name="connsiteY2075" fmla="*/ 55405 h 179565"/>
              <a:gd name="connsiteX2076" fmla="*/ 2448614 w 9415050"/>
              <a:gd name="connsiteY2076" fmla="*/ 55059 h 179565"/>
              <a:gd name="connsiteX2077" fmla="*/ 2446185 w 9415050"/>
              <a:gd name="connsiteY2077" fmla="*/ 53639 h 179565"/>
              <a:gd name="connsiteX2078" fmla="*/ 2461465 w 9415050"/>
              <a:gd name="connsiteY2078" fmla="*/ 19258 h 179565"/>
              <a:gd name="connsiteX2079" fmla="*/ 2490177 w 9415050"/>
              <a:gd name="connsiteY2079" fmla="*/ 2212 h 179565"/>
              <a:gd name="connsiteX2080" fmla="*/ 2253687 w 9415050"/>
              <a:gd name="connsiteY2080" fmla="*/ 2212 h 179565"/>
              <a:gd name="connsiteX2081" fmla="*/ 2259356 w 9415050"/>
              <a:gd name="connsiteY2081" fmla="*/ 3978 h 179565"/>
              <a:gd name="connsiteX2082" fmla="*/ 2244076 w 9415050"/>
              <a:gd name="connsiteY2082" fmla="*/ 38358 h 179565"/>
              <a:gd name="connsiteX2083" fmla="*/ 2215364 w 9415050"/>
              <a:gd name="connsiteY2083" fmla="*/ 55405 h 179565"/>
              <a:gd name="connsiteX2084" fmla="*/ 2212125 w 9415050"/>
              <a:gd name="connsiteY2084" fmla="*/ 55059 h 179565"/>
              <a:gd name="connsiteX2085" fmla="*/ 2209696 w 9415050"/>
              <a:gd name="connsiteY2085" fmla="*/ 53639 h 179565"/>
              <a:gd name="connsiteX2086" fmla="*/ 2224975 w 9415050"/>
              <a:gd name="connsiteY2086" fmla="*/ 19258 h 179565"/>
              <a:gd name="connsiteX2087" fmla="*/ 2253687 w 9415050"/>
              <a:gd name="connsiteY2087" fmla="*/ 2212 h 179565"/>
              <a:gd name="connsiteX2088" fmla="*/ 2017199 w 9415050"/>
              <a:gd name="connsiteY2088" fmla="*/ 2212 h 179565"/>
              <a:gd name="connsiteX2089" fmla="*/ 2022867 w 9415050"/>
              <a:gd name="connsiteY2089" fmla="*/ 3978 h 179565"/>
              <a:gd name="connsiteX2090" fmla="*/ 2007588 w 9415050"/>
              <a:gd name="connsiteY2090" fmla="*/ 38358 h 179565"/>
              <a:gd name="connsiteX2091" fmla="*/ 1978876 w 9415050"/>
              <a:gd name="connsiteY2091" fmla="*/ 55405 h 179565"/>
              <a:gd name="connsiteX2092" fmla="*/ 1975637 w 9415050"/>
              <a:gd name="connsiteY2092" fmla="*/ 55059 h 179565"/>
              <a:gd name="connsiteX2093" fmla="*/ 1973208 w 9415050"/>
              <a:gd name="connsiteY2093" fmla="*/ 53639 h 179565"/>
              <a:gd name="connsiteX2094" fmla="*/ 1988488 w 9415050"/>
              <a:gd name="connsiteY2094" fmla="*/ 19258 h 179565"/>
              <a:gd name="connsiteX2095" fmla="*/ 2017199 w 9415050"/>
              <a:gd name="connsiteY2095" fmla="*/ 2212 h 179565"/>
              <a:gd name="connsiteX2096" fmla="*/ 1780709 w 9415050"/>
              <a:gd name="connsiteY2096" fmla="*/ 2212 h 179565"/>
              <a:gd name="connsiteX2097" fmla="*/ 1786379 w 9415050"/>
              <a:gd name="connsiteY2097" fmla="*/ 3978 h 179565"/>
              <a:gd name="connsiteX2098" fmla="*/ 1771099 w 9415050"/>
              <a:gd name="connsiteY2098" fmla="*/ 38358 h 179565"/>
              <a:gd name="connsiteX2099" fmla="*/ 1742387 w 9415050"/>
              <a:gd name="connsiteY2099" fmla="*/ 55405 h 179565"/>
              <a:gd name="connsiteX2100" fmla="*/ 1739148 w 9415050"/>
              <a:gd name="connsiteY2100" fmla="*/ 55059 h 179565"/>
              <a:gd name="connsiteX2101" fmla="*/ 1736718 w 9415050"/>
              <a:gd name="connsiteY2101" fmla="*/ 53639 h 179565"/>
              <a:gd name="connsiteX2102" fmla="*/ 1751998 w 9415050"/>
              <a:gd name="connsiteY2102" fmla="*/ 19258 h 179565"/>
              <a:gd name="connsiteX2103" fmla="*/ 1780709 w 9415050"/>
              <a:gd name="connsiteY2103" fmla="*/ 2212 h 179565"/>
              <a:gd name="connsiteX2104" fmla="*/ 1544219 w 9415050"/>
              <a:gd name="connsiteY2104" fmla="*/ 2212 h 179565"/>
              <a:gd name="connsiteX2105" fmla="*/ 1549888 w 9415050"/>
              <a:gd name="connsiteY2105" fmla="*/ 3978 h 179565"/>
              <a:gd name="connsiteX2106" fmla="*/ 1534608 w 9415050"/>
              <a:gd name="connsiteY2106" fmla="*/ 38358 h 179565"/>
              <a:gd name="connsiteX2107" fmla="*/ 1505896 w 9415050"/>
              <a:gd name="connsiteY2107" fmla="*/ 55405 h 179565"/>
              <a:gd name="connsiteX2108" fmla="*/ 1502657 w 9415050"/>
              <a:gd name="connsiteY2108" fmla="*/ 55059 h 179565"/>
              <a:gd name="connsiteX2109" fmla="*/ 1500228 w 9415050"/>
              <a:gd name="connsiteY2109" fmla="*/ 53639 h 179565"/>
              <a:gd name="connsiteX2110" fmla="*/ 1515508 w 9415050"/>
              <a:gd name="connsiteY2110" fmla="*/ 19258 h 179565"/>
              <a:gd name="connsiteX2111" fmla="*/ 1544219 w 9415050"/>
              <a:gd name="connsiteY2111" fmla="*/ 2212 h 179565"/>
              <a:gd name="connsiteX2112" fmla="*/ 1307730 w 9415050"/>
              <a:gd name="connsiteY2112" fmla="*/ 2212 h 179565"/>
              <a:gd name="connsiteX2113" fmla="*/ 1313399 w 9415050"/>
              <a:gd name="connsiteY2113" fmla="*/ 3978 h 179565"/>
              <a:gd name="connsiteX2114" fmla="*/ 1298118 w 9415050"/>
              <a:gd name="connsiteY2114" fmla="*/ 38358 h 179565"/>
              <a:gd name="connsiteX2115" fmla="*/ 1269406 w 9415050"/>
              <a:gd name="connsiteY2115" fmla="*/ 55405 h 179565"/>
              <a:gd name="connsiteX2116" fmla="*/ 1266167 w 9415050"/>
              <a:gd name="connsiteY2116" fmla="*/ 55059 h 179565"/>
              <a:gd name="connsiteX2117" fmla="*/ 1263738 w 9415050"/>
              <a:gd name="connsiteY2117" fmla="*/ 53639 h 179565"/>
              <a:gd name="connsiteX2118" fmla="*/ 1279018 w 9415050"/>
              <a:gd name="connsiteY2118" fmla="*/ 19258 h 179565"/>
              <a:gd name="connsiteX2119" fmla="*/ 1307730 w 9415050"/>
              <a:gd name="connsiteY2119" fmla="*/ 2212 h 179565"/>
              <a:gd name="connsiteX2120" fmla="*/ 1071240 w 9415050"/>
              <a:gd name="connsiteY2120" fmla="*/ 2212 h 179565"/>
              <a:gd name="connsiteX2121" fmla="*/ 1076908 w 9415050"/>
              <a:gd name="connsiteY2121" fmla="*/ 3978 h 179565"/>
              <a:gd name="connsiteX2122" fmla="*/ 1061628 w 9415050"/>
              <a:gd name="connsiteY2122" fmla="*/ 38358 h 179565"/>
              <a:gd name="connsiteX2123" fmla="*/ 1032917 w 9415050"/>
              <a:gd name="connsiteY2123" fmla="*/ 55405 h 179565"/>
              <a:gd name="connsiteX2124" fmla="*/ 1029677 w 9415050"/>
              <a:gd name="connsiteY2124" fmla="*/ 55059 h 179565"/>
              <a:gd name="connsiteX2125" fmla="*/ 1027248 w 9415050"/>
              <a:gd name="connsiteY2125" fmla="*/ 53639 h 179565"/>
              <a:gd name="connsiteX2126" fmla="*/ 1042529 w 9415050"/>
              <a:gd name="connsiteY2126" fmla="*/ 19258 h 179565"/>
              <a:gd name="connsiteX2127" fmla="*/ 1071240 w 9415050"/>
              <a:gd name="connsiteY2127" fmla="*/ 2212 h 179565"/>
              <a:gd name="connsiteX2128" fmla="*/ 834749 w 9415050"/>
              <a:gd name="connsiteY2128" fmla="*/ 2212 h 179565"/>
              <a:gd name="connsiteX2129" fmla="*/ 840418 w 9415050"/>
              <a:gd name="connsiteY2129" fmla="*/ 3978 h 179565"/>
              <a:gd name="connsiteX2130" fmla="*/ 825138 w 9415050"/>
              <a:gd name="connsiteY2130" fmla="*/ 38358 h 179565"/>
              <a:gd name="connsiteX2131" fmla="*/ 796426 w 9415050"/>
              <a:gd name="connsiteY2131" fmla="*/ 55405 h 179565"/>
              <a:gd name="connsiteX2132" fmla="*/ 793187 w 9415050"/>
              <a:gd name="connsiteY2132" fmla="*/ 55059 h 179565"/>
              <a:gd name="connsiteX2133" fmla="*/ 790758 w 9415050"/>
              <a:gd name="connsiteY2133" fmla="*/ 53639 h 179565"/>
              <a:gd name="connsiteX2134" fmla="*/ 806038 w 9415050"/>
              <a:gd name="connsiteY2134" fmla="*/ 19258 h 179565"/>
              <a:gd name="connsiteX2135" fmla="*/ 834749 w 9415050"/>
              <a:gd name="connsiteY2135" fmla="*/ 2212 h 179565"/>
              <a:gd name="connsiteX2136" fmla="*/ 598261 w 9415050"/>
              <a:gd name="connsiteY2136" fmla="*/ 2212 h 179565"/>
              <a:gd name="connsiteX2137" fmla="*/ 603929 w 9415050"/>
              <a:gd name="connsiteY2137" fmla="*/ 3978 h 179565"/>
              <a:gd name="connsiteX2138" fmla="*/ 588649 w 9415050"/>
              <a:gd name="connsiteY2138" fmla="*/ 38358 h 179565"/>
              <a:gd name="connsiteX2139" fmla="*/ 559938 w 9415050"/>
              <a:gd name="connsiteY2139" fmla="*/ 55405 h 179565"/>
              <a:gd name="connsiteX2140" fmla="*/ 556698 w 9415050"/>
              <a:gd name="connsiteY2140" fmla="*/ 55059 h 179565"/>
              <a:gd name="connsiteX2141" fmla="*/ 554269 w 9415050"/>
              <a:gd name="connsiteY2141" fmla="*/ 53639 h 179565"/>
              <a:gd name="connsiteX2142" fmla="*/ 569549 w 9415050"/>
              <a:gd name="connsiteY2142" fmla="*/ 19258 h 179565"/>
              <a:gd name="connsiteX2143" fmla="*/ 598261 w 9415050"/>
              <a:gd name="connsiteY2143" fmla="*/ 2212 h 179565"/>
              <a:gd name="connsiteX2144" fmla="*/ 361771 w 9415050"/>
              <a:gd name="connsiteY2144" fmla="*/ 2212 h 179565"/>
              <a:gd name="connsiteX2145" fmla="*/ 367440 w 9415050"/>
              <a:gd name="connsiteY2145" fmla="*/ 3978 h 179565"/>
              <a:gd name="connsiteX2146" fmla="*/ 352159 w 9415050"/>
              <a:gd name="connsiteY2146" fmla="*/ 38358 h 179565"/>
              <a:gd name="connsiteX2147" fmla="*/ 323448 w 9415050"/>
              <a:gd name="connsiteY2147" fmla="*/ 55405 h 179565"/>
              <a:gd name="connsiteX2148" fmla="*/ 320208 w 9415050"/>
              <a:gd name="connsiteY2148" fmla="*/ 55059 h 179565"/>
              <a:gd name="connsiteX2149" fmla="*/ 317779 w 9415050"/>
              <a:gd name="connsiteY2149" fmla="*/ 53639 h 179565"/>
              <a:gd name="connsiteX2150" fmla="*/ 333059 w 9415050"/>
              <a:gd name="connsiteY2150" fmla="*/ 19258 h 179565"/>
              <a:gd name="connsiteX2151" fmla="*/ 361771 w 9415050"/>
              <a:gd name="connsiteY2151" fmla="*/ 2212 h 179565"/>
              <a:gd name="connsiteX2152" fmla="*/ 125282 w 9415050"/>
              <a:gd name="connsiteY2152" fmla="*/ 2212 h 179565"/>
              <a:gd name="connsiteX2153" fmla="*/ 130951 w 9415050"/>
              <a:gd name="connsiteY2153" fmla="*/ 3978 h 179565"/>
              <a:gd name="connsiteX2154" fmla="*/ 115671 w 9415050"/>
              <a:gd name="connsiteY2154" fmla="*/ 38358 h 179565"/>
              <a:gd name="connsiteX2155" fmla="*/ 86959 w 9415050"/>
              <a:gd name="connsiteY2155" fmla="*/ 55405 h 179565"/>
              <a:gd name="connsiteX2156" fmla="*/ 83720 w 9415050"/>
              <a:gd name="connsiteY2156" fmla="*/ 55059 h 179565"/>
              <a:gd name="connsiteX2157" fmla="*/ 81291 w 9415050"/>
              <a:gd name="connsiteY2157" fmla="*/ 53639 h 179565"/>
              <a:gd name="connsiteX2158" fmla="*/ 96571 w 9415050"/>
              <a:gd name="connsiteY2158" fmla="*/ 19258 h 179565"/>
              <a:gd name="connsiteX2159" fmla="*/ 125282 w 9415050"/>
              <a:gd name="connsiteY2159" fmla="*/ 2212 h 179565"/>
              <a:gd name="connsiteX2160" fmla="*/ 9293705 w 9415050"/>
              <a:gd name="connsiteY2160" fmla="*/ 0 h 179565"/>
              <a:gd name="connsiteX2161" fmla="*/ 9307211 w 9415050"/>
              <a:gd name="connsiteY2161" fmla="*/ 35115 h 179565"/>
              <a:gd name="connsiteX2162" fmla="*/ 9293705 w 9415050"/>
              <a:gd name="connsiteY2162" fmla="*/ 70229 h 179565"/>
              <a:gd name="connsiteX2163" fmla="*/ 9290983 w 9415050"/>
              <a:gd name="connsiteY2163" fmla="*/ 69516 h 179565"/>
              <a:gd name="connsiteX2164" fmla="*/ 9280200 w 9415050"/>
              <a:gd name="connsiteY2164" fmla="*/ 35115 h 179565"/>
              <a:gd name="connsiteX2165" fmla="*/ 9293705 w 9415050"/>
              <a:gd name="connsiteY2165" fmla="*/ 0 h 179565"/>
              <a:gd name="connsiteX2166" fmla="*/ 9057221 w 9415050"/>
              <a:gd name="connsiteY2166" fmla="*/ 0 h 179565"/>
              <a:gd name="connsiteX2167" fmla="*/ 9070727 w 9415050"/>
              <a:gd name="connsiteY2167" fmla="*/ 35115 h 179565"/>
              <a:gd name="connsiteX2168" fmla="*/ 9057221 w 9415050"/>
              <a:gd name="connsiteY2168" fmla="*/ 70229 h 179565"/>
              <a:gd name="connsiteX2169" fmla="*/ 9054499 w 9415050"/>
              <a:gd name="connsiteY2169" fmla="*/ 69516 h 179565"/>
              <a:gd name="connsiteX2170" fmla="*/ 9043716 w 9415050"/>
              <a:gd name="connsiteY2170" fmla="*/ 35115 h 179565"/>
              <a:gd name="connsiteX2171" fmla="*/ 9057221 w 9415050"/>
              <a:gd name="connsiteY2171" fmla="*/ 0 h 179565"/>
              <a:gd name="connsiteX2172" fmla="*/ 8820731 w 9415050"/>
              <a:gd name="connsiteY2172" fmla="*/ 0 h 179565"/>
              <a:gd name="connsiteX2173" fmla="*/ 8834237 w 9415050"/>
              <a:gd name="connsiteY2173" fmla="*/ 35115 h 179565"/>
              <a:gd name="connsiteX2174" fmla="*/ 8820731 w 9415050"/>
              <a:gd name="connsiteY2174" fmla="*/ 70229 h 179565"/>
              <a:gd name="connsiteX2175" fmla="*/ 8818009 w 9415050"/>
              <a:gd name="connsiteY2175" fmla="*/ 69516 h 179565"/>
              <a:gd name="connsiteX2176" fmla="*/ 8807226 w 9415050"/>
              <a:gd name="connsiteY2176" fmla="*/ 35115 h 179565"/>
              <a:gd name="connsiteX2177" fmla="*/ 8820731 w 9415050"/>
              <a:gd name="connsiteY2177" fmla="*/ 0 h 179565"/>
              <a:gd name="connsiteX2178" fmla="*/ 8584242 w 9415050"/>
              <a:gd name="connsiteY2178" fmla="*/ 0 h 179565"/>
              <a:gd name="connsiteX2179" fmla="*/ 8597748 w 9415050"/>
              <a:gd name="connsiteY2179" fmla="*/ 35115 h 179565"/>
              <a:gd name="connsiteX2180" fmla="*/ 8584242 w 9415050"/>
              <a:gd name="connsiteY2180" fmla="*/ 70229 h 179565"/>
              <a:gd name="connsiteX2181" fmla="*/ 8581520 w 9415050"/>
              <a:gd name="connsiteY2181" fmla="*/ 69516 h 179565"/>
              <a:gd name="connsiteX2182" fmla="*/ 8570737 w 9415050"/>
              <a:gd name="connsiteY2182" fmla="*/ 35115 h 179565"/>
              <a:gd name="connsiteX2183" fmla="*/ 8584242 w 9415050"/>
              <a:gd name="connsiteY2183" fmla="*/ 0 h 179565"/>
              <a:gd name="connsiteX2184" fmla="*/ 8347753 w 9415050"/>
              <a:gd name="connsiteY2184" fmla="*/ 0 h 179565"/>
              <a:gd name="connsiteX2185" fmla="*/ 8361259 w 9415050"/>
              <a:gd name="connsiteY2185" fmla="*/ 35115 h 179565"/>
              <a:gd name="connsiteX2186" fmla="*/ 8347753 w 9415050"/>
              <a:gd name="connsiteY2186" fmla="*/ 70229 h 179565"/>
              <a:gd name="connsiteX2187" fmla="*/ 8345031 w 9415050"/>
              <a:gd name="connsiteY2187" fmla="*/ 69516 h 179565"/>
              <a:gd name="connsiteX2188" fmla="*/ 8334248 w 9415050"/>
              <a:gd name="connsiteY2188" fmla="*/ 35115 h 179565"/>
              <a:gd name="connsiteX2189" fmla="*/ 8347753 w 9415050"/>
              <a:gd name="connsiteY2189" fmla="*/ 0 h 179565"/>
              <a:gd name="connsiteX2190" fmla="*/ 8111263 w 9415050"/>
              <a:gd name="connsiteY2190" fmla="*/ 0 h 179565"/>
              <a:gd name="connsiteX2191" fmla="*/ 8124768 w 9415050"/>
              <a:gd name="connsiteY2191" fmla="*/ 35115 h 179565"/>
              <a:gd name="connsiteX2192" fmla="*/ 8111263 w 9415050"/>
              <a:gd name="connsiteY2192" fmla="*/ 70229 h 179565"/>
              <a:gd name="connsiteX2193" fmla="*/ 8108541 w 9415050"/>
              <a:gd name="connsiteY2193" fmla="*/ 69516 h 179565"/>
              <a:gd name="connsiteX2194" fmla="*/ 8097757 w 9415050"/>
              <a:gd name="connsiteY2194" fmla="*/ 35115 h 179565"/>
              <a:gd name="connsiteX2195" fmla="*/ 8111263 w 9415050"/>
              <a:gd name="connsiteY2195" fmla="*/ 0 h 179565"/>
              <a:gd name="connsiteX2196" fmla="*/ 7874774 w 9415050"/>
              <a:gd name="connsiteY2196" fmla="*/ 0 h 179565"/>
              <a:gd name="connsiteX2197" fmla="*/ 7888279 w 9415050"/>
              <a:gd name="connsiteY2197" fmla="*/ 35115 h 179565"/>
              <a:gd name="connsiteX2198" fmla="*/ 7874774 w 9415050"/>
              <a:gd name="connsiteY2198" fmla="*/ 70229 h 179565"/>
              <a:gd name="connsiteX2199" fmla="*/ 7872052 w 9415050"/>
              <a:gd name="connsiteY2199" fmla="*/ 69516 h 179565"/>
              <a:gd name="connsiteX2200" fmla="*/ 7861268 w 9415050"/>
              <a:gd name="connsiteY2200" fmla="*/ 35115 h 179565"/>
              <a:gd name="connsiteX2201" fmla="*/ 7874774 w 9415050"/>
              <a:gd name="connsiteY2201" fmla="*/ 0 h 179565"/>
              <a:gd name="connsiteX2202" fmla="*/ 7638285 w 9415050"/>
              <a:gd name="connsiteY2202" fmla="*/ 0 h 179565"/>
              <a:gd name="connsiteX2203" fmla="*/ 7651790 w 9415050"/>
              <a:gd name="connsiteY2203" fmla="*/ 35115 h 179565"/>
              <a:gd name="connsiteX2204" fmla="*/ 7638285 w 9415050"/>
              <a:gd name="connsiteY2204" fmla="*/ 70229 h 179565"/>
              <a:gd name="connsiteX2205" fmla="*/ 7635563 w 9415050"/>
              <a:gd name="connsiteY2205" fmla="*/ 69516 h 179565"/>
              <a:gd name="connsiteX2206" fmla="*/ 7624779 w 9415050"/>
              <a:gd name="connsiteY2206" fmla="*/ 35115 h 179565"/>
              <a:gd name="connsiteX2207" fmla="*/ 7638285 w 9415050"/>
              <a:gd name="connsiteY2207" fmla="*/ 0 h 179565"/>
              <a:gd name="connsiteX2208" fmla="*/ 7401795 w 9415050"/>
              <a:gd name="connsiteY2208" fmla="*/ 0 h 179565"/>
              <a:gd name="connsiteX2209" fmla="*/ 7415300 w 9415050"/>
              <a:gd name="connsiteY2209" fmla="*/ 35115 h 179565"/>
              <a:gd name="connsiteX2210" fmla="*/ 7401795 w 9415050"/>
              <a:gd name="connsiteY2210" fmla="*/ 70229 h 179565"/>
              <a:gd name="connsiteX2211" fmla="*/ 7399073 w 9415050"/>
              <a:gd name="connsiteY2211" fmla="*/ 69516 h 179565"/>
              <a:gd name="connsiteX2212" fmla="*/ 7388289 w 9415050"/>
              <a:gd name="connsiteY2212" fmla="*/ 35115 h 179565"/>
              <a:gd name="connsiteX2213" fmla="*/ 7401795 w 9415050"/>
              <a:gd name="connsiteY2213" fmla="*/ 0 h 179565"/>
              <a:gd name="connsiteX2214" fmla="*/ 7165306 w 9415050"/>
              <a:gd name="connsiteY2214" fmla="*/ 0 h 179565"/>
              <a:gd name="connsiteX2215" fmla="*/ 7178811 w 9415050"/>
              <a:gd name="connsiteY2215" fmla="*/ 35115 h 179565"/>
              <a:gd name="connsiteX2216" fmla="*/ 7165306 w 9415050"/>
              <a:gd name="connsiteY2216" fmla="*/ 70229 h 179565"/>
              <a:gd name="connsiteX2217" fmla="*/ 7162584 w 9415050"/>
              <a:gd name="connsiteY2217" fmla="*/ 69516 h 179565"/>
              <a:gd name="connsiteX2218" fmla="*/ 7151800 w 9415050"/>
              <a:gd name="connsiteY2218" fmla="*/ 35115 h 179565"/>
              <a:gd name="connsiteX2219" fmla="*/ 7165306 w 9415050"/>
              <a:gd name="connsiteY2219" fmla="*/ 0 h 179565"/>
              <a:gd name="connsiteX2220" fmla="*/ 6928816 w 9415050"/>
              <a:gd name="connsiteY2220" fmla="*/ 0 h 179565"/>
              <a:gd name="connsiteX2221" fmla="*/ 6942321 w 9415050"/>
              <a:gd name="connsiteY2221" fmla="*/ 35115 h 179565"/>
              <a:gd name="connsiteX2222" fmla="*/ 6928816 w 9415050"/>
              <a:gd name="connsiteY2222" fmla="*/ 70229 h 179565"/>
              <a:gd name="connsiteX2223" fmla="*/ 6926094 w 9415050"/>
              <a:gd name="connsiteY2223" fmla="*/ 69516 h 179565"/>
              <a:gd name="connsiteX2224" fmla="*/ 6915310 w 9415050"/>
              <a:gd name="connsiteY2224" fmla="*/ 35115 h 179565"/>
              <a:gd name="connsiteX2225" fmla="*/ 6928816 w 9415050"/>
              <a:gd name="connsiteY2225" fmla="*/ 0 h 179565"/>
              <a:gd name="connsiteX2226" fmla="*/ 6692328 w 9415050"/>
              <a:gd name="connsiteY2226" fmla="*/ 0 h 179565"/>
              <a:gd name="connsiteX2227" fmla="*/ 6705833 w 9415050"/>
              <a:gd name="connsiteY2227" fmla="*/ 35115 h 179565"/>
              <a:gd name="connsiteX2228" fmla="*/ 6692328 w 9415050"/>
              <a:gd name="connsiteY2228" fmla="*/ 70229 h 179565"/>
              <a:gd name="connsiteX2229" fmla="*/ 6689606 w 9415050"/>
              <a:gd name="connsiteY2229" fmla="*/ 69516 h 179565"/>
              <a:gd name="connsiteX2230" fmla="*/ 6678822 w 9415050"/>
              <a:gd name="connsiteY2230" fmla="*/ 35115 h 179565"/>
              <a:gd name="connsiteX2231" fmla="*/ 6692328 w 9415050"/>
              <a:gd name="connsiteY2231" fmla="*/ 0 h 179565"/>
              <a:gd name="connsiteX2232" fmla="*/ 6455838 w 9415050"/>
              <a:gd name="connsiteY2232" fmla="*/ 0 h 179565"/>
              <a:gd name="connsiteX2233" fmla="*/ 6469343 w 9415050"/>
              <a:gd name="connsiteY2233" fmla="*/ 35115 h 179565"/>
              <a:gd name="connsiteX2234" fmla="*/ 6455838 w 9415050"/>
              <a:gd name="connsiteY2234" fmla="*/ 70229 h 179565"/>
              <a:gd name="connsiteX2235" fmla="*/ 6453116 w 9415050"/>
              <a:gd name="connsiteY2235" fmla="*/ 69516 h 179565"/>
              <a:gd name="connsiteX2236" fmla="*/ 6442332 w 9415050"/>
              <a:gd name="connsiteY2236" fmla="*/ 35115 h 179565"/>
              <a:gd name="connsiteX2237" fmla="*/ 6455838 w 9415050"/>
              <a:gd name="connsiteY2237" fmla="*/ 0 h 179565"/>
              <a:gd name="connsiteX2238" fmla="*/ 6219348 w 9415050"/>
              <a:gd name="connsiteY2238" fmla="*/ 0 h 179565"/>
              <a:gd name="connsiteX2239" fmla="*/ 6232853 w 9415050"/>
              <a:gd name="connsiteY2239" fmla="*/ 35115 h 179565"/>
              <a:gd name="connsiteX2240" fmla="*/ 6219348 w 9415050"/>
              <a:gd name="connsiteY2240" fmla="*/ 70229 h 179565"/>
              <a:gd name="connsiteX2241" fmla="*/ 6216626 w 9415050"/>
              <a:gd name="connsiteY2241" fmla="*/ 69516 h 179565"/>
              <a:gd name="connsiteX2242" fmla="*/ 6205842 w 9415050"/>
              <a:gd name="connsiteY2242" fmla="*/ 35115 h 179565"/>
              <a:gd name="connsiteX2243" fmla="*/ 6219348 w 9415050"/>
              <a:gd name="connsiteY2243" fmla="*/ 0 h 179565"/>
              <a:gd name="connsiteX2244" fmla="*/ 5982860 w 9415050"/>
              <a:gd name="connsiteY2244" fmla="*/ 0 h 179565"/>
              <a:gd name="connsiteX2245" fmla="*/ 5996365 w 9415050"/>
              <a:gd name="connsiteY2245" fmla="*/ 35115 h 179565"/>
              <a:gd name="connsiteX2246" fmla="*/ 5982860 w 9415050"/>
              <a:gd name="connsiteY2246" fmla="*/ 70229 h 179565"/>
              <a:gd name="connsiteX2247" fmla="*/ 5980138 w 9415050"/>
              <a:gd name="connsiteY2247" fmla="*/ 69516 h 179565"/>
              <a:gd name="connsiteX2248" fmla="*/ 5969354 w 9415050"/>
              <a:gd name="connsiteY2248" fmla="*/ 35115 h 179565"/>
              <a:gd name="connsiteX2249" fmla="*/ 5982860 w 9415050"/>
              <a:gd name="connsiteY2249" fmla="*/ 0 h 179565"/>
              <a:gd name="connsiteX2250" fmla="*/ 5746370 w 9415050"/>
              <a:gd name="connsiteY2250" fmla="*/ 0 h 179565"/>
              <a:gd name="connsiteX2251" fmla="*/ 5759875 w 9415050"/>
              <a:gd name="connsiteY2251" fmla="*/ 35115 h 179565"/>
              <a:gd name="connsiteX2252" fmla="*/ 5746370 w 9415050"/>
              <a:gd name="connsiteY2252" fmla="*/ 70229 h 179565"/>
              <a:gd name="connsiteX2253" fmla="*/ 5743648 w 9415050"/>
              <a:gd name="connsiteY2253" fmla="*/ 69516 h 179565"/>
              <a:gd name="connsiteX2254" fmla="*/ 5732864 w 9415050"/>
              <a:gd name="connsiteY2254" fmla="*/ 35115 h 179565"/>
              <a:gd name="connsiteX2255" fmla="*/ 5746370 w 9415050"/>
              <a:gd name="connsiteY2255" fmla="*/ 0 h 179565"/>
              <a:gd name="connsiteX2256" fmla="*/ 5509880 w 9415050"/>
              <a:gd name="connsiteY2256" fmla="*/ 0 h 179565"/>
              <a:gd name="connsiteX2257" fmla="*/ 5523385 w 9415050"/>
              <a:gd name="connsiteY2257" fmla="*/ 35115 h 179565"/>
              <a:gd name="connsiteX2258" fmla="*/ 5509880 w 9415050"/>
              <a:gd name="connsiteY2258" fmla="*/ 70229 h 179565"/>
              <a:gd name="connsiteX2259" fmla="*/ 5507158 w 9415050"/>
              <a:gd name="connsiteY2259" fmla="*/ 69516 h 179565"/>
              <a:gd name="connsiteX2260" fmla="*/ 5496374 w 9415050"/>
              <a:gd name="connsiteY2260" fmla="*/ 35115 h 179565"/>
              <a:gd name="connsiteX2261" fmla="*/ 5509880 w 9415050"/>
              <a:gd name="connsiteY2261" fmla="*/ 0 h 179565"/>
              <a:gd name="connsiteX2262" fmla="*/ 5273392 w 9415050"/>
              <a:gd name="connsiteY2262" fmla="*/ 0 h 179565"/>
              <a:gd name="connsiteX2263" fmla="*/ 5286897 w 9415050"/>
              <a:gd name="connsiteY2263" fmla="*/ 35115 h 179565"/>
              <a:gd name="connsiteX2264" fmla="*/ 5273392 w 9415050"/>
              <a:gd name="connsiteY2264" fmla="*/ 70229 h 179565"/>
              <a:gd name="connsiteX2265" fmla="*/ 5270670 w 9415050"/>
              <a:gd name="connsiteY2265" fmla="*/ 69516 h 179565"/>
              <a:gd name="connsiteX2266" fmla="*/ 5259886 w 9415050"/>
              <a:gd name="connsiteY2266" fmla="*/ 35115 h 179565"/>
              <a:gd name="connsiteX2267" fmla="*/ 5273392 w 9415050"/>
              <a:gd name="connsiteY2267" fmla="*/ 0 h 179565"/>
              <a:gd name="connsiteX2268" fmla="*/ 5036902 w 9415050"/>
              <a:gd name="connsiteY2268" fmla="*/ 0 h 179565"/>
              <a:gd name="connsiteX2269" fmla="*/ 5050407 w 9415050"/>
              <a:gd name="connsiteY2269" fmla="*/ 35115 h 179565"/>
              <a:gd name="connsiteX2270" fmla="*/ 5036902 w 9415050"/>
              <a:gd name="connsiteY2270" fmla="*/ 70229 h 179565"/>
              <a:gd name="connsiteX2271" fmla="*/ 5034180 w 9415050"/>
              <a:gd name="connsiteY2271" fmla="*/ 69516 h 179565"/>
              <a:gd name="connsiteX2272" fmla="*/ 5023396 w 9415050"/>
              <a:gd name="connsiteY2272" fmla="*/ 35115 h 179565"/>
              <a:gd name="connsiteX2273" fmla="*/ 5036902 w 9415050"/>
              <a:gd name="connsiteY2273" fmla="*/ 0 h 179565"/>
              <a:gd name="connsiteX2274" fmla="*/ 4800412 w 9415050"/>
              <a:gd name="connsiteY2274" fmla="*/ 0 h 179565"/>
              <a:gd name="connsiteX2275" fmla="*/ 4813917 w 9415050"/>
              <a:gd name="connsiteY2275" fmla="*/ 35115 h 179565"/>
              <a:gd name="connsiteX2276" fmla="*/ 4800412 w 9415050"/>
              <a:gd name="connsiteY2276" fmla="*/ 70229 h 179565"/>
              <a:gd name="connsiteX2277" fmla="*/ 4797690 w 9415050"/>
              <a:gd name="connsiteY2277" fmla="*/ 69516 h 179565"/>
              <a:gd name="connsiteX2278" fmla="*/ 4786906 w 9415050"/>
              <a:gd name="connsiteY2278" fmla="*/ 35115 h 179565"/>
              <a:gd name="connsiteX2279" fmla="*/ 4800412 w 9415050"/>
              <a:gd name="connsiteY2279" fmla="*/ 0 h 179565"/>
              <a:gd name="connsiteX2280" fmla="*/ 4551508 w 9415050"/>
              <a:gd name="connsiteY2280" fmla="*/ 0 h 179565"/>
              <a:gd name="connsiteX2281" fmla="*/ 4565013 w 9415050"/>
              <a:gd name="connsiteY2281" fmla="*/ 35115 h 179565"/>
              <a:gd name="connsiteX2282" fmla="*/ 4551508 w 9415050"/>
              <a:gd name="connsiteY2282" fmla="*/ 70229 h 179565"/>
              <a:gd name="connsiteX2283" fmla="*/ 4548786 w 9415050"/>
              <a:gd name="connsiteY2283" fmla="*/ 69516 h 179565"/>
              <a:gd name="connsiteX2284" fmla="*/ 4538002 w 9415050"/>
              <a:gd name="connsiteY2284" fmla="*/ 35115 h 179565"/>
              <a:gd name="connsiteX2285" fmla="*/ 4551508 w 9415050"/>
              <a:gd name="connsiteY2285" fmla="*/ 0 h 179565"/>
              <a:gd name="connsiteX2286" fmla="*/ 4315023 w 9415050"/>
              <a:gd name="connsiteY2286" fmla="*/ 0 h 179565"/>
              <a:gd name="connsiteX2287" fmla="*/ 4328528 w 9415050"/>
              <a:gd name="connsiteY2287" fmla="*/ 35115 h 179565"/>
              <a:gd name="connsiteX2288" fmla="*/ 4315023 w 9415050"/>
              <a:gd name="connsiteY2288" fmla="*/ 70229 h 179565"/>
              <a:gd name="connsiteX2289" fmla="*/ 4312301 w 9415050"/>
              <a:gd name="connsiteY2289" fmla="*/ 69516 h 179565"/>
              <a:gd name="connsiteX2290" fmla="*/ 4301517 w 9415050"/>
              <a:gd name="connsiteY2290" fmla="*/ 35115 h 179565"/>
              <a:gd name="connsiteX2291" fmla="*/ 4315023 w 9415050"/>
              <a:gd name="connsiteY2291" fmla="*/ 0 h 179565"/>
              <a:gd name="connsiteX2292" fmla="*/ 4078534 w 9415050"/>
              <a:gd name="connsiteY2292" fmla="*/ 0 h 179565"/>
              <a:gd name="connsiteX2293" fmla="*/ 4092039 w 9415050"/>
              <a:gd name="connsiteY2293" fmla="*/ 35115 h 179565"/>
              <a:gd name="connsiteX2294" fmla="*/ 4078534 w 9415050"/>
              <a:gd name="connsiteY2294" fmla="*/ 70229 h 179565"/>
              <a:gd name="connsiteX2295" fmla="*/ 4075812 w 9415050"/>
              <a:gd name="connsiteY2295" fmla="*/ 69516 h 179565"/>
              <a:gd name="connsiteX2296" fmla="*/ 4065028 w 9415050"/>
              <a:gd name="connsiteY2296" fmla="*/ 35115 h 179565"/>
              <a:gd name="connsiteX2297" fmla="*/ 4078534 w 9415050"/>
              <a:gd name="connsiteY2297" fmla="*/ 0 h 179565"/>
              <a:gd name="connsiteX2298" fmla="*/ 3842049 w 9415050"/>
              <a:gd name="connsiteY2298" fmla="*/ 0 h 179565"/>
              <a:gd name="connsiteX2299" fmla="*/ 3855555 w 9415050"/>
              <a:gd name="connsiteY2299" fmla="*/ 35115 h 179565"/>
              <a:gd name="connsiteX2300" fmla="*/ 3842049 w 9415050"/>
              <a:gd name="connsiteY2300" fmla="*/ 70229 h 179565"/>
              <a:gd name="connsiteX2301" fmla="*/ 3839327 w 9415050"/>
              <a:gd name="connsiteY2301" fmla="*/ 69516 h 179565"/>
              <a:gd name="connsiteX2302" fmla="*/ 3828544 w 9415050"/>
              <a:gd name="connsiteY2302" fmla="*/ 35115 h 179565"/>
              <a:gd name="connsiteX2303" fmla="*/ 3842049 w 9415050"/>
              <a:gd name="connsiteY2303" fmla="*/ 0 h 179565"/>
              <a:gd name="connsiteX2304" fmla="*/ 3605560 w 9415050"/>
              <a:gd name="connsiteY2304" fmla="*/ 0 h 179565"/>
              <a:gd name="connsiteX2305" fmla="*/ 3619065 w 9415050"/>
              <a:gd name="connsiteY2305" fmla="*/ 35115 h 179565"/>
              <a:gd name="connsiteX2306" fmla="*/ 3605560 w 9415050"/>
              <a:gd name="connsiteY2306" fmla="*/ 70229 h 179565"/>
              <a:gd name="connsiteX2307" fmla="*/ 3602838 w 9415050"/>
              <a:gd name="connsiteY2307" fmla="*/ 69516 h 179565"/>
              <a:gd name="connsiteX2308" fmla="*/ 3592054 w 9415050"/>
              <a:gd name="connsiteY2308" fmla="*/ 35115 h 179565"/>
              <a:gd name="connsiteX2309" fmla="*/ 3605560 w 9415050"/>
              <a:gd name="connsiteY2309" fmla="*/ 0 h 179565"/>
              <a:gd name="connsiteX2310" fmla="*/ 3369070 w 9415050"/>
              <a:gd name="connsiteY2310" fmla="*/ 0 h 179565"/>
              <a:gd name="connsiteX2311" fmla="*/ 3382575 w 9415050"/>
              <a:gd name="connsiteY2311" fmla="*/ 35115 h 179565"/>
              <a:gd name="connsiteX2312" fmla="*/ 3369070 w 9415050"/>
              <a:gd name="connsiteY2312" fmla="*/ 70229 h 179565"/>
              <a:gd name="connsiteX2313" fmla="*/ 3366348 w 9415050"/>
              <a:gd name="connsiteY2313" fmla="*/ 69516 h 179565"/>
              <a:gd name="connsiteX2314" fmla="*/ 3355564 w 9415050"/>
              <a:gd name="connsiteY2314" fmla="*/ 35115 h 179565"/>
              <a:gd name="connsiteX2315" fmla="*/ 3369070 w 9415050"/>
              <a:gd name="connsiteY2315" fmla="*/ 0 h 179565"/>
              <a:gd name="connsiteX2316" fmla="*/ 3132582 w 9415050"/>
              <a:gd name="connsiteY2316" fmla="*/ 0 h 179565"/>
              <a:gd name="connsiteX2317" fmla="*/ 3146087 w 9415050"/>
              <a:gd name="connsiteY2317" fmla="*/ 35115 h 179565"/>
              <a:gd name="connsiteX2318" fmla="*/ 3132582 w 9415050"/>
              <a:gd name="connsiteY2318" fmla="*/ 70229 h 179565"/>
              <a:gd name="connsiteX2319" fmla="*/ 3129861 w 9415050"/>
              <a:gd name="connsiteY2319" fmla="*/ 69516 h 179565"/>
              <a:gd name="connsiteX2320" fmla="*/ 3119076 w 9415050"/>
              <a:gd name="connsiteY2320" fmla="*/ 35115 h 179565"/>
              <a:gd name="connsiteX2321" fmla="*/ 3132582 w 9415050"/>
              <a:gd name="connsiteY2321" fmla="*/ 0 h 179565"/>
              <a:gd name="connsiteX2322" fmla="*/ 2896092 w 9415050"/>
              <a:gd name="connsiteY2322" fmla="*/ 0 h 179565"/>
              <a:gd name="connsiteX2323" fmla="*/ 2909597 w 9415050"/>
              <a:gd name="connsiteY2323" fmla="*/ 35115 h 179565"/>
              <a:gd name="connsiteX2324" fmla="*/ 2896092 w 9415050"/>
              <a:gd name="connsiteY2324" fmla="*/ 70229 h 179565"/>
              <a:gd name="connsiteX2325" fmla="*/ 2893370 w 9415050"/>
              <a:gd name="connsiteY2325" fmla="*/ 69516 h 179565"/>
              <a:gd name="connsiteX2326" fmla="*/ 2882587 w 9415050"/>
              <a:gd name="connsiteY2326" fmla="*/ 35115 h 179565"/>
              <a:gd name="connsiteX2327" fmla="*/ 2896092 w 9415050"/>
              <a:gd name="connsiteY2327" fmla="*/ 0 h 179565"/>
              <a:gd name="connsiteX2328" fmla="*/ 2659602 w 9415050"/>
              <a:gd name="connsiteY2328" fmla="*/ 0 h 179565"/>
              <a:gd name="connsiteX2329" fmla="*/ 2673109 w 9415050"/>
              <a:gd name="connsiteY2329" fmla="*/ 35115 h 179565"/>
              <a:gd name="connsiteX2330" fmla="*/ 2659602 w 9415050"/>
              <a:gd name="connsiteY2330" fmla="*/ 70229 h 179565"/>
              <a:gd name="connsiteX2331" fmla="*/ 2656880 w 9415050"/>
              <a:gd name="connsiteY2331" fmla="*/ 69516 h 179565"/>
              <a:gd name="connsiteX2332" fmla="*/ 2646097 w 9415050"/>
              <a:gd name="connsiteY2332" fmla="*/ 35115 h 179565"/>
              <a:gd name="connsiteX2333" fmla="*/ 2659602 w 9415050"/>
              <a:gd name="connsiteY2333" fmla="*/ 0 h 179565"/>
              <a:gd name="connsiteX2334" fmla="*/ 2423115 w 9415050"/>
              <a:gd name="connsiteY2334" fmla="*/ 0 h 179565"/>
              <a:gd name="connsiteX2335" fmla="*/ 2436620 w 9415050"/>
              <a:gd name="connsiteY2335" fmla="*/ 35115 h 179565"/>
              <a:gd name="connsiteX2336" fmla="*/ 2423115 w 9415050"/>
              <a:gd name="connsiteY2336" fmla="*/ 70229 h 179565"/>
              <a:gd name="connsiteX2337" fmla="*/ 2420393 w 9415050"/>
              <a:gd name="connsiteY2337" fmla="*/ 69516 h 179565"/>
              <a:gd name="connsiteX2338" fmla="*/ 2409610 w 9415050"/>
              <a:gd name="connsiteY2338" fmla="*/ 35115 h 179565"/>
              <a:gd name="connsiteX2339" fmla="*/ 2423115 w 9415050"/>
              <a:gd name="connsiteY2339" fmla="*/ 0 h 179565"/>
              <a:gd name="connsiteX2340" fmla="*/ 2186626 w 9415050"/>
              <a:gd name="connsiteY2340" fmla="*/ 0 h 179565"/>
              <a:gd name="connsiteX2341" fmla="*/ 2200131 w 9415050"/>
              <a:gd name="connsiteY2341" fmla="*/ 35115 h 179565"/>
              <a:gd name="connsiteX2342" fmla="*/ 2186626 w 9415050"/>
              <a:gd name="connsiteY2342" fmla="*/ 70229 h 179565"/>
              <a:gd name="connsiteX2343" fmla="*/ 2183904 w 9415050"/>
              <a:gd name="connsiteY2343" fmla="*/ 69516 h 179565"/>
              <a:gd name="connsiteX2344" fmla="*/ 2173120 w 9415050"/>
              <a:gd name="connsiteY2344" fmla="*/ 35115 h 179565"/>
              <a:gd name="connsiteX2345" fmla="*/ 2186626 w 9415050"/>
              <a:gd name="connsiteY2345" fmla="*/ 0 h 179565"/>
              <a:gd name="connsiteX2346" fmla="*/ 1950138 w 9415050"/>
              <a:gd name="connsiteY2346" fmla="*/ 0 h 179565"/>
              <a:gd name="connsiteX2347" fmla="*/ 1963643 w 9415050"/>
              <a:gd name="connsiteY2347" fmla="*/ 35115 h 179565"/>
              <a:gd name="connsiteX2348" fmla="*/ 1950138 w 9415050"/>
              <a:gd name="connsiteY2348" fmla="*/ 70229 h 179565"/>
              <a:gd name="connsiteX2349" fmla="*/ 1947416 w 9415050"/>
              <a:gd name="connsiteY2349" fmla="*/ 69516 h 179565"/>
              <a:gd name="connsiteX2350" fmla="*/ 1936632 w 9415050"/>
              <a:gd name="connsiteY2350" fmla="*/ 35115 h 179565"/>
              <a:gd name="connsiteX2351" fmla="*/ 1950138 w 9415050"/>
              <a:gd name="connsiteY2351" fmla="*/ 0 h 179565"/>
              <a:gd name="connsiteX2352" fmla="*/ 1713648 w 9415050"/>
              <a:gd name="connsiteY2352" fmla="*/ 0 h 179565"/>
              <a:gd name="connsiteX2353" fmla="*/ 1727153 w 9415050"/>
              <a:gd name="connsiteY2353" fmla="*/ 35115 h 179565"/>
              <a:gd name="connsiteX2354" fmla="*/ 1713648 w 9415050"/>
              <a:gd name="connsiteY2354" fmla="*/ 70229 h 179565"/>
              <a:gd name="connsiteX2355" fmla="*/ 1710926 w 9415050"/>
              <a:gd name="connsiteY2355" fmla="*/ 69516 h 179565"/>
              <a:gd name="connsiteX2356" fmla="*/ 1700143 w 9415050"/>
              <a:gd name="connsiteY2356" fmla="*/ 35115 h 179565"/>
              <a:gd name="connsiteX2357" fmla="*/ 1713648 w 9415050"/>
              <a:gd name="connsiteY2357" fmla="*/ 0 h 179565"/>
              <a:gd name="connsiteX2358" fmla="*/ 1477158 w 9415050"/>
              <a:gd name="connsiteY2358" fmla="*/ 0 h 179565"/>
              <a:gd name="connsiteX2359" fmla="*/ 1490663 w 9415050"/>
              <a:gd name="connsiteY2359" fmla="*/ 35115 h 179565"/>
              <a:gd name="connsiteX2360" fmla="*/ 1477158 w 9415050"/>
              <a:gd name="connsiteY2360" fmla="*/ 70229 h 179565"/>
              <a:gd name="connsiteX2361" fmla="*/ 1474436 w 9415050"/>
              <a:gd name="connsiteY2361" fmla="*/ 69516 h 179565"/>
              <a:gd name="connsiteX2362" fmla="*/ 1463651 w 9415050"/>
              <a:gd name="connsiteY2362" fmla="*/ 35115 h 179565"/>
              <a:gd name="connsiteX2363" fmla="*/ 1477158 w 9415050"/>
              <a:gd name="connsiteY2363" fmla="*/ 0 h 179565"/>
              <a:gd name="connsiteX2364" fmla="*/ 1240668 w 9415050"/>
              <a:gd name="connsiteY2364" fmla="*/ 0 h 179565"/>
              <a:gd name="connsiteX2365" fmla="*/ 1254173 w 9415050"/>
              <a:gd name="connsiteY2365" fmla="*/ 35115 h 179565"/>
              <a:gd name="connsiteX2366" fmla="*/ 1240668 w 9415050"/>
              <a:gd name="connsiteY2366" fmla="*/ 70229 h 179565"/>
              <a:gd name="connsiteX2367" fmla="*/ 1237946 w 9415050"/>
              <a:gd name="connsiteY2367" fmla="*/ 69516 h 179565"/>
              <a:gd name="connsiteX2368" fmla="*/ 1227162 w 9415050"/>
              <a:gd name="connsiteY2368" fmla="*/ 35115 h 179565"/>
              <a:gd name="connsiteX2369" fmla="*/ 1240668 w 9415050"/>
              <a:gd name="connsiteY2369" fmla="*/ 0 h 179565"/>
              <a:gd name="connsiteX2370" fmla="*/ 1004178 w 9415050"/>
              <a:gd name="connsiteY2370" fmla="*/ 0 h 179565"/>
              <a:gd name="connsiteX2371" fmla="*/ 1017684 w 9415050"/>
              <a:gd name="connsiteY2371" fmla="*/ 35115 h 179565"/>
              <a:gd name="connsiteX2372" fmla="*/ 1004178 w 9415050"/>
              <a:gd name="connsiteY2372" fmla="*/ 70229 h 179565"/>
              <a:gd name="connsiteX2373" fmla="*/ 1001456 w 9415050"/>
              <a:gd name="connsiteY2373" fmla="*/ 69516 h 179565"/>
              <a:gd name="connsiteX2374" fmla="*/ 990672 w 9415050"/>
              <a:gd name="connsiteY2374" fmla="*/ 35115 h 179565"/>
              <a:gd name="connsiteX2375" fmla="*/ 1004178 w 9415050"/>
              <a:gd name="connsiteY2375" fmla="*/ 0 h 179565"/>
              <a:gd name="connsiteX2376" fmla="*/ 767688 w 9415050"/>
              <a:gd name="connsiteY2376" fmla="*/ 0 h 179565"/>
              <a:gd name="connsiteX2377" fmla="*/ 781193 w 9415050"/>
              <a:gd name="connsiteY2377" fmla="*/ 35115 h 179565"/>
              <a:gd name="connsiteX2378" fmla="*/ 767688 w 9415050"/>
              <a:gd name="connsiteY2378" fmla="*/ 70229 h 179565"/>
              <a:gd name="connsiteX2379" fmla="*/ 764966 w 9415050"/>
              <a:gd name="connsiteY2379" fmla="*/ 69516 h 179565"/>
              <a:gd name="connsiteX2380" fmla="*/ 754182 w 9415050"/>
              <a:gd name="connsiteY2380" fmla="*/ 35115 h 179565"/>
              <a:gd name="connsiteX2381" fmla="*/ 767688 w 9415050"/>
              <a:gd name="connsiteY2381" fmla="*/ 0 h 179565"/>
              <a:gd name="connsiteX2382" fmla="*/ 531199 w 9415050"/>
              <a:gd name="connsiteY2382" fmla="*/ 0 h 179565"/>
              <a:gd name="connsiteX2383" fmla="*/ 544704 w 9415050"/>
              <a:gd name="connsiteY2383" fmla="*/ 35115 h 179565"/>
              <a:gd name="connsiteX2384" fmla="*/ 531199 w 9415050"/>
              <a:gd name="connsiteY2384" fmla="*/ 70229 h 179565"/>
              <a:gd name="connsiteX2385" fmla="*/ 528477 w 9415050"/>
              <a:gd name="connsiteY2385" fmla="*/ 69516 h 179565"/>
              <a:gd name="connsiteX2386" fmla="*/ 517693 w 9415050"/>
              <a:gd name="connsiteY2386" fmla="*/ 35115 h 179565"/>
              <a:gd name="connsiteX2387" fmla="*/ 531199 w 9415050"/>
              <a:gd name="connsiteY2387" fmla="*/ 0 h 179565"/>
              <a:gd name="connsiteX2388" fmla="*/ 294709 w 9415050"/>
              <a:gd name="connsiteY2388" fmla="*/ 0 h 179565"/>
              <a:gd name="connsiteX2389" fmla="*/ 308215 w 9415050"/>
              <a:gd name="connsiteY2389" fmla="*/ 35115 h 179565"/>
              <a:gd name="connsiteX2390" fmla="*/ 294709 w 9415050"/>
              <a:gd name="connsiteY2390" fmla="*/ 70229 h 179565"/>
              <a:gd name="connsiteX2391" fmla="*/ 291987 w 9415050"/>
              <a:gd name="connsiteY2391" fmla="*/ 69516 h 179565"/>
              <a:gd name="connsiteX2392" fmla="*/ 281204 w 9415050"/>
              <a:gd name="connsiteY2392" fmla="*/ 35115 h 179565"/>
              <a:gd name="connsiteX2393" fmla="*/ 294709 w 9415050"/>
              <a:gd name="connsiteY2393" fmla="*/ 0 h 179565"/>
              <a:gd name="connsiteX2394" fmla="*/ 58221 w 9415050"/>
              <a:gd name="connsiteY2394" fmla="*/ 0 h 179565"/>
              <a:gd name="connsiteX2395" fmla="*/ 71726 w 9415050"/>
              <a:gd name="connsiteY2395" fmla="*/ 35115 h 179565"/>
              <a:gd name="connsiteX2396" fmla="*/ 58221 w 9415050"/>
              <a:gd name="connsiteY2396" fmla="*/ 70229 h 179565"/>
              <a:gd name="connsiteX2397" fmla="*/ 55499 w 9415050"/>
              <a:gd name="connsiteY2397" fmla="*/ 69516 h 179565"/>
              <a:gd name="connsiteX2398" fmla="*/ 44715 w 9415050"/>
              <a:gd name="connsiteY2398" fmla="*/ 35115 h 179565"/>
              <a:gd name="connsiteX2399" fmla="*/ 58221 w 9415050"/>
              <a:gd name="connsiteY2399" fmla="*/ 0 h 179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</a:cxnLst>
            <a:rect l="l" t="t" r="r" b="b"/>
            <a:pathLst>
              <a:path w="9415050" h="179565">
                <a:moveTo>
                  <a:pt x="9328091" y="124161"/>
                </a:moveTo>
                <a:cubicBezTo>
                  <a:pt x="9330490" y="124047"/>
                  <a:pt x="9332441" y="124608"/>
                  <a:pt x="9333760" y="125927"/>
                </a:cubicBezTo>
                <a:cubicBezTo>
                  <a:pt x="9339034" y="131201"/>
                  <a:pt x="9332193" y="146594"/>
                  <a:pt x="9318479" y="160307"/>
                </a:cubicBezTo>
                <a:cubicBezTo>
                  <a:pt x="9306480" y="172306"/>
                  <a:pt x="9293196" y="179044"/>
                  <a:pt x="9286529" y="177007"/>
                </a:cubicBezTo>
                <a:cubicBezTo>
                  <a:pt x="9285576" y="176716"/>
                  <a:pt x="9284759" y="176246"/>
                  <a:pt x="9284099" y="175587"/>
                </a:cubicBezTo>
                <a:cubicBezTo>
                  <a:pt x="9278825" y="170313"/>
                  <a:pt x="9285666" y="154920"/>
                  <a:pt x="9299380" y="141207"/>
                </a:cubicBezTo>
                <a:cubicBezTo>
                  <a:pt x="9309665" y="130922"/>
                  <a:pt x="9320894" y="124503"/>
                  <a:pt x="9328091" y="124161"/>
                </a:cubicBezTo>
                <a:close/>
                <a:moveTo>
                  <a:pt x="9091607" y="124161"/>
                </a:moveTo>
                <a:cubicBezTo>
                  <a:pt x="9094006" y="124047"/>
                  <a:pt x="9095957" y="124608"/>
                  <a:pt x="9097276" y="125927"/>
                </a:cubicBezTo>
                <a:cubicBezTo>
                  <a:pt x="9102550" y="131201"/>
                  <a:pt x="9095709" y="146594"/>
                  <a:pt x="9081995" y="160307"/>
                </a:cubicBezTo>
                <a:cubicBezTo>
                  <a:pt x="9069996" y="172306"/>
                  <a:pt x="9056712" y="179044"/>
                  <a:pt x="9050045" y="177007"/>
                </a:cubicBezTo>
                <a:cubicBezTo>
                  <a:pt x="9049092" y="176716"/>
                  <a:pt x="9048275" y="176246"/>
                  <a:pt x="9047615" y="175587"/>
                </a:cubicBezTo>
                <a:cubicBezTo>
                  <a:pt x="9042341" y="170313"/>
                  <a:pt x="9049182" y="154920"/>
                  <a:pt x="9062896" y="141207"/>
                </a:cubicBezTo>
                <a:cubicBezTo>
                  <a:pt x="9073181" y="130922"/>
                  <a:pt x="9084410" y="124503"/>
                  <a:pt x="9091607" y="124161"/>
                </a:cubicBezTo>
                <a:close/>
                <a:moveTo>
                  <a:pt x="8855117" y="124161"/>
                </a:moveTo>
                <a:cubicBezTo>
                  <a:pt x="8857516" y="124047"/>
                  <a:pt x="8859467" y="124608"/>
                  <a:pt x="8860786" y="125927"/>
                </a:cubicBezTo>
                <a:cubicBezTo>
                  <a:pt x="8866060" y="131201"/>
                  <a:pt x="8859219" y="146594"/>
                  <a:pt x="8845505" y="160307"/>
                </a:cubicBezTo>
                <a:cubicBezTo>
                  <a:pt x="8833506" y="172306"/>
                  <a:pt x="8820222" y="179044"/>
                  <a:pt x="8813555" y="177007"/>
                </a:cubicBezTo>
                <a:cubicBezTo>
                  <a:pt x="8812602" y="176716"/>
                  <a:pt x="8811785" y="176246"/>
                  <a:pt x="8811125" y="175587"/>
                </a:cubicBezTo>
                <a:cubicBezTo>
                  <a:pt x="8805851" y="170313"/>
                  <a:pt x="8812692" y="154920"/>
                  <a:pt x="8826406" y="141207"/>
                </a:cubicBezTo>
                <a:cubicBezTo>
                  <a:pt x="8836691" y="130922"/>
                  <a:pt x="8847920" y="124503"/>
                  <a:pt x="8855117" y="124161"/>
                </a:cubicBezTo>
                <a:close/>
                <a:moveTo>
                  <a:pt x="8618628" y="124161"/>
                </a:moveTo>
                <a:cubicBezTo>
                  <a:pt x="8621027" y="124047"/>
                  <a:pt x="8622978" y="124608"/>
                  <a:pt x="8624297" y="125927"/>
                </a:cubicBezTo>
                <a:cubicBezTo>
                  <a:pt x="8629571" y="131201"/>
                  <a:pt x="8622730" y="146594"/>
                  <a:pt x="8609016" y="160307"/>
                </a:cubicBezTo>
                <a:cubicBezTo>
                  <a:pt x="8597017" y="172306"/>
                  <a:pt x="8583733" y="179044"/>
                  <a:pt x="8577066" y="177007"/>
                </a:cubicBezTo>
                <a:cubicBezTo>
                  <a:pt x="8576113" y="176716"/>
                  <a:pt x="8575296" y="176246"/>
                  <a:pt x="8574636" y="175587"/>
                </a:cubicBezTo>
                <a:cubicBezTo>
                  <a:pt x="8569362" y="170313"/>
                  <a:pt x="8576203" y="154920"/>
                  <a:pt x="8589917" y="141207"/>
                </a:cubicBezTo>
                <a:cubicBezTo>
                  <a:pt x="8600202" y="130922"/>
                  <a:pt x="8611431" y="124503"/>
                  <a:pt x="8618628" y="124161"/>
                </a:cubicBezTo>
                <a:close/>
                <a:moveTo>
                  <a:pt x="8382139" y="124161"/>
                </a:moveTo>
                <a:cubicBezTo>
                  <a:pt x="8384538" y="124047"/>
                  <a:pt x="8386489" y="124608"/>
                  <a:pt x="8387808" y="125927"/>
                </a:cubicBezTo>
                <a:cubicBezTo>
                  <a:pt x="8393082" y="131201"/>
                  <a:pt x="8386241" y="146594"/>
                  <a:pt x="8372527" y="160307"/>
                </a:cubicBezTo>
                <a:cubicBezTo>
                  <a:pt x="8360528" y="172306"/>
                  <a:pt x="8347244" y="179044"/>
                  <a:pt x="8340577" y="177007"/>
                </a:cubicBezTo>
                <a:cubicBezTo>
                  <a:pt x="8339624" y="176716"/>
                  <a:pt x="8338807" y="176246"/>
                  <a:pt x="8338147" y="175587"/>
                </a:cubicBezTo>
                <a:cubicBezTo>
                  <a:pt x="8332873" y="170313"/>
                  <a:pt x="8339714" y="154920"/>
                  <a:pt x="8353428" y="141207"/>
                </a:cubicBezTo>
                <a:cubicBezTo>
                  <a:pt x="8363713" y="130922"/>
                  <a:pt x="8374942" y="124503"/>
                  <a:pt x="8382139" y="124161"/>
                </a:cubicBezTo>
                <a:close/>
                <a:moveTo>
                  <a:pt x="8145649" y="124161"/>
                </a:moveTo>
                <a:cubicBezTo>
                  <a:pt x="8148048" y="124047"/>
                  <a:pt x="8149999" y="124608"/>
                  <a:pt x="8151318" y="125927"/>
                </a:cubicBezTo>
                <a:cubicBezTo>
                  <a:pt x="8156592" y="131201"/>
                  <a:pt x="8149751" y="146594"/>
                  <a:pt x="8136037" y="160307"/>
                </a:cubicBezTo>
                <a:cubicBezTo>
                  <a:pt x="8124038" y="172306"/>
                  <a:pt x="8110753" y="179044"/>
                  <a:pt x="8104086" y="177007"/>
                </a:cubicBezTo>
                <a:cubicBezTo>
                  <a:pt x="8103134" y="176716"/>
                  <a:pt x="8102316" y="176246"/>
                  <a:pt x="8101657" y="175587"/>
                </a:cubicBezTo>
                <a:cubicBezTo>
                  <a:pt x="8096383" y="170313"/>
                  <a:pt x="8103224" y="154920"/>
                  <a:pt x="8116937" y="141207"/>
                </a:cubicBezTo>
                <a:cubicBezTo>
                  <a:pt x="8127222" y="130922"/>
                  <a:pt x="8138452" y="124503"/>
                  <a:pt x="8145649" y="124161"/>
                </a:cubicBezTo>
                <a:close/>
                <a:moveTo>
                  <a:pt x="7909160" y="124161"/>
                </a:moveTo>
                <a:cubicBezTo>
                  <a:pt x="7911559" y="124047"/>
                  <a:pt x="7913510" y="124608"/>
                  <a:pt x="7914828" y="125927"/>
                </a:cubicBezTo>
                <a:cubicBezTo>
                  <a:pt x="7920103" y="131201"/>
                  <a:pt x="7913262" y="146594"/>
                  <a:pt x="7899548" y="160307"/>
                </a:cubicBezTo>
                <a:cubicBezTo>
                  <a:pt x="7887549" y="172306"/>
                  <a:pt x="7874264" y="179044"/>
                  <a:pt x="7867597" y="177007"/>
                </a:cubicBezTo>
                <a:cubicBezTo>
                  <a:pt x="7866645" y="176716"/>
                  <a:pt x="7865827" y="176246"/>
                  <a:pt x="7865168" y="175587"/>
                </a:cubicBezTo>
                <a:cubicBezTo>
                  <a:pt x="7859894" y="170313"/>
                  <a:pt x="7866735" y="154920"/>
                  <a:pt x="7880448" y="141207"/>
                </a:cubicBezTo>
                <a:cubicBezTo>
                  <a:pt x="7890733" y="130922"/>
                  <a:pt x="7901963" y="124503"/>
                  <a:pt x="7909160" y="124161"/>
                </a:cubicBezTo>
                <a:close/>
                <a:moveTo>
                  <a:pt x="7672671" y="124161"/>
                </a:moveTo>
                <a:cubicBezTo>
                  <a:pt x="7675070" y="124047"/>
                  <a:pt x="7677021" y="124608"/>
                  <a:pt x="7678339" y="125927"/>
                </a:cubicBezTo>
                <a:cubicBezTo>
                  <a:pt x="7683614" y="131201"/>
                  <a:pt x="7676773" y="146594"/>
                  <a:pt x="7663059" y="160307"/>
                </a:cubicBezTo>
                <a:cubicBezTo>
                  <a:pt x="7651060" y="172306"/>
                  <a:pt x="7637775" y="179044"/>
                  <a:pt x="7631108" y="177007"/>
                </a:cubicBezTo>
                <a:cubicBezTo>
                  <a:pt x="7630156" y="176716"/>
                  <a:pt x="7629338" y="176246"/>
                  <a:pt x="7628679" y="175587"/>
                </a:cubicBezTo>
                <a:cubicBezTo>
                  <a:pt x="7623405" y="170313"/>
                  <a:pt x="7630246" y="154920"/>
                  <a:pt x="7643959" y="141207"/>
                </a:cubicBezTo>
                <a:cubicBezTo>
                  <a:pt x="7654244" y="130922"/>
                  <a:pt x="7665474" y="124503"/>
                  <a:pt x="7672671" y="124161"/>
                </a:cubicBezTo>
                <a:close/>
                <a:moveTo>
                  <a:pt x="7436181" y="124161"/>
                </a:moveTo>
                <a:cubicBezTo>
                  <a:pt x="7438580" y="124047"/>
                  <a:pt x="7440531" y="124608"/>
                  <a:pt x="7441849" y="125927"/>
                </a:cubicBezTo>
                <a:cubicBezTo>
                  <a:pt x="7447124" y="131201"/>
                  <a:pt x="7440283" y="146594"/>
                  <a:pt x="7426569" y="160307"/>
                </a:cubicBezTo>
                <a:cubicBezTo>
                  <a:pt x="7414570" y="172306"/>
                  <a:pt x="7401285" y="179044"/>
                  <a:pt x="7394618" y="177007"/>
                </a:cubicBezTo>
                <a:cubicBezTo>
                  <a:pt x="7393666" y="176716"/>
                  <a:pt x="7392848" y="176246"/>
                  <a:pt x="7392189" y="175587"/>
                </a:cubicBezTo>
                <a:cubicBezTo>
                  <a:pt x="7386915" y="170313"/>
                  <a:pt x="7393756" y="154920"/>
                  <a:pt x="7407469" y="141207"/>
                </a:cubicBezTo>
                <a:cubicBezTo>
                  <a:pt x="7417754" y="130922"/>
                  <a:pt x="7428984" y="124503"/>
                  <a:pt x="7436181" y="124161"/>
                </a:cubicBezTo>
                <a:close/>
                <a:moveTo>
                  <a:pt x="7199692" y="124161"/>
                </a:moveTo>
                <a:cubicBezTo>
                  <a:pt x="7202091" y="124047"/>
                  <a:pt x="7204042" y="124608"/>
                  <a:pt x="7205360" y="125927"/>
                </a:cubicBezTo>
                <a:cubicBezTo>
                  <a:pt x="7210635" y="131201"/>
                  <a:pt x="7203794" y="146594"/>
                  <a:pt x="7190080" y="160307"/>
                </a:cubicBezTo>
                <a:cubicBezTo>
                  <a:pt x="7178081" y="172306"/>
                  <a:pt x="7164796" y="179044"/>
                  <a:pt x="7158129" y="177007"/>
                </a:cubicBezTo>
                <a:cubicBezTo>
                  <a:pt x="7157177" y="176716"/>
                  <a:pt x="7156359" y="176246"/>
                  <a:pt x="7155700" y="175587"/>
                </a:cubicBezTo>
                <a:cubicBezTo>
                  <a:pt x="7150426" y="170313"/>
                  <a:pt x="7157267" y="154920"/>
                  <a:pt x="7170980" y="141207"/>
                </a:cubicBezTo>
                <a:cubicBezTo>
                  <a:pt x="7181265" y="130922"/>
                  <a:pt x="7192495" y="124503"/>
                  <a:pt x="7199692" y="124161"/>
                </a:cubicBezTo>
                <a:close/>
                <a:moveTo>
                  <a:pt x="6963202" y="124161"/>
                </a:moveTo>
                <a:cubicBezTo>
                  <a:pt x="6965601" y="124047"/>
                  <a:pt x="6967552" y="124608"/>
                  <a:pt x="6968870" y="125927"/>
                </a:cubicBezTo>
                <a:cubicBezTo>
                  <a:pt x="6974145" y="131201"/>
                  <a:pt x="6967304" y="146594"/>
                  <a:pt x="6953590" y="160307"/>
                </a:cubicBezTo>
                <a:cubicBezTo>
                  <a:pt x="6941591" y="172306"/>
                  <a:pt x="6928306" y="179044"/>
                  <a:pt x="6921639" y="177007"/>
                </a:cubicBezTo>
                <a:cubicBezTo>
                  <a:pt x="6920687" y="176716"/>
                  <a:pt x="6919869" y="176246"/>
                  <a:pt x="6919210" y="175587"/>
                </a:cubicBezTo>
                <a:cubicBezTo>
                  <a:pt x="6913936" y="170313"/>
                  <a:pt x="6920777" y="154920"/>
                  <a:pt x="6934490" y="141207"/>
                </a:cubicBezTo>
                <a:cubicBezTo>
                  <a:pt x="6944775" y="130922"/>
                  <a:pt x="6956005" y="124503"/>
                  <a:pt x="6963202" y="124161"/>
                </a:cubicBezTo>
                <a:close/>
                <a:moveTo>
                  <a:pt x="6726714" y="124161"/>
                </a:moveTo>
                <a:cubicBezTo>
                  <a:pt x="6729113" y="124047"/>
                  <a:pt x="6731064" y="124608"/>
                  <a:pt x="6732382" y="125927"/>
                </a:cubicBezTo>
                <a:cubicBezTo>
                  <a:pt x="6737657" y="131201"/>
                  <a:pt x="6730816" y="146594"/>
                  <a:pt x="6717102" y="160307"/>
                </a:cubicBezTo>
                <a:cubicBezTo>
                  <a:pt x="6705103" y="172306"/>
                  <a:pt x="6691818" y="179044"/>
                  <a:pt x="6685151" y="177007"/>
                </a:cubicBezTo>
                <a:cubicBezTo>
                  <a:pt x="6684199" y="176716"/>
                  <a:pt x="6683381" y="176246"/>
                  <a:pt x="6682722" y="175587"/>
                </a:cubicBezTo>
                <a:cubicBezTo>
                  <a:pt x="6677448" y="170313"/>
                  <a:pt x="6684289" y="154920"/>
                  <a:pt x="6698002" y="141207"/>
                </a:cubicBezTo>
                <a:cubicBezTo>
                  <a:pt x="6708287" y="130922"/>
                  <a:pt x="6719517" y="124503"/>
                  <a:pt x="6726714" y="124161"/>
                </a:cubicBezTo>
                <a:close/>
                <a:moveTo>
                  <a:pt x="6490224" y="124161"/>
                </a:moveTo>
                <a:cubicBezTo>
                  <a:pt x="6492623" y="124047"/>
                  <a:pt x="6494574" y="124608"/>
                  <a:pt x="6495892" y="125927"/>
                </a:cubicBezTo>
                <a:cubicBezTo>
                  <a:pt x="6501167" y="131201"/>
                  <a:pt x="6494326" y="146594"/>
                  <a:pt x="6480612" y="160307"/>
                </a:cubicBezTo>
                <a:cubicBezTo>
                  <a:pt x="6468613" y="172306"/>
                  <a:pt x="6455328" y="179044"/>
                  <a:pt x="6448661" y="177007"/>
                </a:cubicBezTo>
                <a:cubicBezTo>
                  <a:pt x="6447709" y="176716"/>
                  <a:pt x="6446891" y="176246"/>
                  <a:pt x="6446232" y="175587"/>
                </a:cubicBezTo>
                <a:cubicBezTo>
                  <a:pt x="6440958" y="170313"/>
                  <a:pt x="6447799" y="154920"/>
                  <a:pt x="6461512" y="141207"/>
                </a:cubicBezTo>
                <a:cubicBezTo>
                  <a:pt x="6471797" y="130922"/>
                  <a:pt x="6483027" y="124503"/>
                  <a:pt x="6490224" y="124161"/>
                </a:cubicBezTo>
                <a:close/>
                <a:moveTo>
                  <a:pt x="6253734" y="124161"/>
                </a:moveTo>
                <a:cubicBezTo>
                  <a:pt x="6256133" y="124047"/>
                  <a:pt x="6258084" y="124608"/>
                  <a:pt x="6259402" y="125927"/>
                </a:cubicBezTo>
                <a:cubicBezTo>
                  <a:pt x="6264677" y="131201"/>
                  <a:pt x="6257836" y="146594"/>
                  <a:pt x="6244122" y="160307"/>
                </a:cubicBezTo>
                <a:cubicBezTo>
                  <a:pt x="6232123" y="172306"/>
                  <a:pt x="6218838" y="179044"/>
                  <a:pt x="6212171" y="177007"/>
                </a:cubicBezTo>
                <a:cubicBezTo>
                  <a:pt x="6211219" y="176716"/>
                  <a:pt x="6210401" y="176246"/>
                  <a:pt x="6209742" y="175587"/>
                </a:cubicBezTo>
                <a:cubicBezTo>
                  <a:pt x="6204468" y="170313"/>
                  <a:pt x="6211309" y="154920"/>
                  <a:pt x="6225022" y="141207"/>
                </a:cubicBezTo>
                <a:cubicBezTo>
                  <a:pt x="6235307" y="130922"/>
                  <a:pt x="6246537" y="124503"/>
                  <a:pt x="6253734" y="124161"/>
                </a:cubicBezTo>
                <a:close/>
                <a:moveTo>
                  <a:pt x="6017246" y="124161"/>
                </a:moveTo>
                <a:cubicBezTo>
                  <a:pt x="6019645" y="124047"/>
                  <a:pt x="6021596" y="124608"/>
                  <a:pt x="6022914" y="125927"/>
                </a:cubicBezTo>
                <a:cubicBezTo>
                  <a:pt x="6028189" y="131201"/>
                  <a:pt x="6021348" y="146594"/>
                  <a:pt x="6007634" y="160307"/>
                </a:cubicBezTo>
                <a:cubicBezTo>
                  <a:pt x="5995635" y="172306"/>
                  <a:pt x="5982350" y="179044"/>
                  <a:pt x="5975683" y="177007"/>
                </a:cubicBezTo>
                <a:cubicBezTo>
                  <a:pt x="5974731" y="176716"/>
                  <a:pt x="5973913" y="176246"/>
                  <a:pt x="5973254" y="175587"/>
                </a:cubicBezTo>
                <a:cubicBezTo>
                  <a:pt x="5967980" y="170313"/>
                  <a:pt x="5974821" y="154920"/>
                  <a:pt x="5988534" y="141207"/>
                </a:cubicBezTo>
                <a:cubicBezTo>
                  <a:pt x="5998819" y="130922"/>
                  <a:pt x="6010049" y="124503"/>
                  <a:pt x="6017246" y="124161"/>
                </a:cubicBezTo>
                <a:close/>
                <a:moveTo>
                  <a:pt x="5780756" y="124161"/>
                </a:moveTo>
                <a:cubicBezTo>
                  <a:pt x="5783155" y="124047"/>
                  <a:pt x="5785106" y="124608"/>
                  <a:pt x="5786424" y="125927"/>
                </a:cubicBezTo>
                <a:cubicBezTo>
                  <a:pt x="5791699" y="131201"/>
                  <a:pt x="5784858" y="146594"/>
                  <a:pt x="5771144" y="160307"/>
                </a:cubicBezTo>
                <a:cubicBezTo>
                  <a:pt x="5759145" y="172306"/>
                  <a:pt x="5745860" y="179044"/>
                  <a:pt x="5739193" y="177007"/>
                </a:cubicBezTo>
                <a:cubicBezTo>
                  <a:pt x="5738241" y="176716"/>
                  <a:pt x="5737423" y="176246"/>
                  <a:pt x="5736764" y="175587"/>
                </a:cubicBezTo>
                <a:cubicBezTo>
                  <a:pt x="5731490" y="170313"/>
                  <a:pt x="5738331" y="154920"/>
                  <a:pt x="5752044" y="141207"/>
                </a:cubicBezTo>
                <a:cubicBezTo>
                  <a:pt x="5762329" y="130922"/>
                  <a:pt x="5773559" y="124503"/>
                  <a:pt x="5780756" y="124161"/>
                </a:cubicBezTo>
                <a:close/>
                <a:moveTo>
                  <a:pt x="5544266" y="124161"/>
                </a:moveTo>
                <a:cubicBezTo>
                  <a:pt x="5546665" y="124047"/>
                  <a:pt x="5548616" y="124608"/>
                  <a:pt x="5549934" y="125927"/>
                </a:cubicBezTo>
                <a:cubicBezTo>
                  <a:pt x="5555209" y="131201"/>
                  <a:pt x="5548368" y="146594"/>
                  <a:pt x="5534654" y="160307"/>
                </a:cubicBezTo>
                <a:cubicBezTo>
                  <a:pt x="5522655" y="172306"/>
                  <a:pt x="5509370" y="179044"/>
                  <a:pt x="5502703" y="177007"/>
                </a:cubicBezTo>
                <a:cubicBezTo>
                  <a:pt x="5501751" y="176716"/>
                  <a:pt x="5500933" y="176246"/>
                  <a:pt x="5500274" y="175587"/>
                </a:cubicBezTo>
                <a:cubicBezTo>
                  <a:pt x="5495000" y="170313"/>
                  <a:pt x="5501841" y="154920"/>
                  <a:pt x="5515554" y="141207"/>
                </a:cubicBezTo>
                <a:cubicBezTo>
                  <a:pt x="5525839" y="130922"/>
                  <a:pt x="5537069" y="124503"/>
                  <a:pt x="5544266" y="124161"/>
                </a:cubicBezTo>
                <a:close/>
                <a:moveTo>
                  <a:pt x="5307778" y="124161"/>
                </a:moveTo>
                <a:cubicBezTo>
                  <a:pt x="5310177" y="124047"/>
                  <a:pt x="5312128" y="124608"/>
                  <a:pt x="5313446" y="125927"/>
                </a:cubicBezTo>
                <a:cubicBezTo>
                  <a:pt x="5318721" y="131201"/>
                  <a:pt x="5311880" y="146594"/>
                  <a:pt x="5298166" y="160307"/>
                </a:cubicBezTo>
                <a:cubicBezTo>
                  <a:pt x="5286167" y="172306"/>
                  <a:pt x="5272882" y="179044"/>
                  <a:pt x="5266215" y="177007"/>
                </a:cubicBezTo>
                <a:cubicBezTo>
                  <a:pt x="5265263" y="176716"/>
                  <a:pt x="5264445" y="176246"/>
                  <a:pt x="5263786" y="175587"/>
                </a:cubicBezTo>
                <a:cubicBezTo>
                  <a:pt x="5258512" y="170313"/>
                  <a:pt x="5265353" y="154920"/>
                  <a:pt x="5279066" y="141207"/>
                </a:cubicBezTo>
                <a:cubicBezTo>
                  <a:pt x="5289351" y="130922"/>
                  <a:pt x="5300581" y="124503"/>
                  <a:pt x="5307778" y="124161"/>
                </a:cubicBezTo>
                <a:close/>
                <a:moveTo>
                  <a:pt x="5071288" y="124161"/>
                </a:moveTo>
                <a:cubicBezTo>
                  <a:pt x="5073687" y="124047"/>
                  <a:pt x="5075638" y="124608"/>
                  <a:pt x="5076956" y="125927"/>
                </a:cubicBezTo>
                <a:cubicBezTo>
                  <a:pt x="5082231" y="131201"/>
                  <a:pt x="5075390" y="146594"/>
                  <a:pt x="5061676" y="160307"/>
                </a:cubicBezTo>
                <a:cubicBezTo>
                  <a:pt x="5049677" y="172306"/>
                  <a:pt x="5036392" y="179044"/>
                  <a:pt x="5029725" y="177007"/>
                </a:cubicBezTo>
                <a:cubicBezTo>
                  <a:pt x="5028773" y="176716"/>
                  <a:pt x="5027955" y="176246"/>
                  <a:pt x="5027296" y="175587"/>
                </a:cubicBezTo>
                <a:cubicBezTo>
                  <a:pt x="5022022" y="170313"/>
                  <a:pt x="5028863" y="154920"/>
                  <a:pt x="5042576" y="141207"/>
                </a:cubicBezTo>
                <a:cubicBezTo>
                  <a:pt x="5052861" y="130922"/>
                  <a:pt x="5064091" y="124503"/>
                  <a:pt x="5071288" y="124161"/>
                </a:cubicBezTo>
                <a:close/>
                <a:moveTo>
                  <a:pt x="4834798" y="124161"/>
                </a:moveTo>
                <a:cubicBezTo>
                  <a:pt x="4837197" y="124047"/>
                  <a:pt x="4839148" y="124608"/>
                  <a:pt x="4840466" y="125927"/>
                </a:cubicBezTo>
                <a:cubicBezTo>
                  <a:pt x="4845741" y="131201"/>
                  <a:pt x="4838900" y="146594"/>
                  <a:pt x="4825186" y="160307"/>
                </a:cubicBezTo>
                <a:cubicBezTo>
                  <a:pt x="4813187" y="172306"/>
                  <a:pt x="4799902" y="179044"/>
                  <a:pt x="4793235" y="177007"/>
                </a:cubicBezTo>
                <a:cubicBezTo>
                  <a:pt x="4792283" y="176716"/>
                  <a:pt x="4791465" y="176246"/>
                  <a:pt x="4790806" y="175587"/>
                </a:cubicBezTo>
                <a:cubicBezTo>
                  <a:pt x="4785532" y="170313"/>
                  <a:pt x="4792373" y="154920"/>
                  <a:pt x="4806086" y="141207"/>
                </a:cubicBezTo>
                <a:cubicBezTo>
                  <a:pt x="4816371" y="130922"/>
                  <a:pt x="4827601" y="124503"/>
                  <a:pt x="4834798" y="124161"/>
                </a:cubicBezTo>
                <a:close/>
                <a:moveTo>
                  <a:pt x="4585894" y="124161"/>
                </a:moveTo>
                <a:cubicBezTo>
                  <a:pt x="4588293" y="124047"/>
                  <a:pt x="4590244" y="124608"/>
                  <a:pt x="4591562" y="125927"/>
                </a:cubicBezTo>
                <a:cubicBezTo>
                  <a:pt x="4596837" y="131201"/>
                  <a:pt x="4589996" y="146594"/>
                  <a:pt x="4576282" y="160307"/>
                </a:cubicBezTo>
                <a:cubicBezTo>
                  <a:pt x="4564283" y="172306"/>
                  <a:pt x="4550998" y="179044"/>
                  <a:pt x="4544331" y="177007"/>
                </a:cubicBezTo>
                <a:cubicBezTo>
                  <a:pt x="4543379" y="176716"/>
                  <a:pt x="4542561" y="176246"/>
                  <a:pt x="4541902" y="175587"/>
                </a:cubicBezTo>
                <a:cubicBezTo>
                  <a:pt x="4536628" y="170313"/>
                  <a:pt x="4543469" y="154920"/>
                  <a:pt x="4557182" y="141207"/>
                </a:cubicBezTo>
                <a:cubicBezTo>
                  <a:pt x="4567467" y="130922"/>
                  <a:pt x="4578697" y="124503"/>
                  <a:pt x="4585894" y="124161"/>
                </a:cubicBezTo>
                <a:close/>
                <a:moveTo>
                  <a:pt x="4349409" y="124161"/>
                </a:moveTo>
                <a:cubicBezTo>
                  <a:pt x="4351808" y="124047"/>
                  <a:pt x="4353759" y="124608"/>
                  <a:pt x="4355077" y="125927"/>
                </a:cubicBezTo>
                <a:cubicBezTo>
                  <a:pt x="4360352" y="131201"/>
                  <a:pt x="4353511" y="146594"/>
                  <a:pt x="4339797" y="160307"/>
                </a:cubicBezTo>
                <a:cubicBezTo>
                  <a:pt x="4327798" y="172306"/>
                  <a:pt x="4314513" y="179044"/>
                  <a:pt x="4307846" y="177007"/>
                </a:cubicBezTo>
                <a:cubicBezTo>
                  <a:pt x="4306894" y="176716"/>
                  <a:pt x="4306076" y="176246"/>
                  <a:pt x="4305417" y="175587"/>
                </a:cubicBezTo>
                <a:cubicBezTo>
                  <a:pt x="4300143" y="170313"/>
                  <a:pt x="4306984" y="154920"/>
                  <a:pt x="4320697" y="141207"/>
                </a:cubicBezTo>
                <a:cubicBezTo>
                  <a:pt x="4330982" y="130922"/>
                  <a:pt x="4342212" y="124503"/>
                  <a:pt x="4349409" y="124161"/>
                </a:cubicBezTo>
                <a:close/>
                <a:moveTo>
                  <a:pt x="4112920" y="124161"/>
                </a:moveTo>
                <a:cubicBezTo>
                  <a:pt x="4115319" y="124047"/>
                  <a:pt x="4117270" y="124608"/>
                  <a:pt x="4118588" y="125927"/>
                </a:cubicBezTo>
                <a:cubicBezTo>
                  <a:pt x="4123863" y="131201"/>
                  <a:pt x="4117022" y="146594"/>
                  <a:pt x="4103308" y="160307"/>
                </a:cubicBezTo>
                <a:cubicBezTo>
                  <a:pt x="4091309" y="172306"/>
                  <a:pt x="4078024" y="179044"/>
                  <a:pt x="4071357" y="177007"/>
                </a:cubicBezTo>
                <a:cubicBezTo>
                  <a:pt x="4070405" y="176716"/>
                  <a:pt x="4069587" y="176246"/>
                  <a:pt x="4068928" y="175587"/>
                </a:cubicBezTo>
                <a:cubicBezTo>
                  <a:pt x="4063654" y="170313"/>
                  <a:pt x="4070495" y="154920"/>
                  <a:pt x="4084208" y="141207"/>
                </a:cubicBezTo>
                <a:cubicBezTo>
                  <a:pt x="4094493" y="130922"/>
                  <a:pt x="4105723" y="124503"/>
                  <a:pt x="4112920" y="124161"/>
                </a:cubicBezTo>
                <a:close/>
                <a:moveTo>
                  <a:pt x="3876435" y="124161"/>
                </a:moveTo>
                <a:cubicBezTo>
                  <a:pt x="3878834" y="124047"/>
                  <a:pt x="3880785" y="124608"/>
                  <a:pt x="3882103" y="125927"/>
                </a:cubicBezTo>
                <a:cubicBezTo>
                  <a:pt x="3887378" y="131201"/>
                  <a:pt x="3880537" y="146594"/>
                  <a:pt x="3866823" y="160307"/>
                </a:cubicBezTo>
                <a:cubicBezTo>
                  <a:pt x="3854824" y="172306"/>
                  <a:pt x="3841540" y="179044"/>
                  <a:pt x="3834873" y="177007"/>
                </a:cubicBezTo>
                <a:cubicBezTo>
                  <a:pt x="3833920" y="176716"/>
                  <a:pt x="3833103" y="176246"/>
                  <a:pt x="3832443" y="175587"/>
                </a:cubicBezTo>
                <a:cubicBezTo>
                  <a:pt x="3827169" y="170313"/>
                  <a:pt x="3834010" y="154920"/>
                  <a:pt x="3847724" y="141207"/>
                </a:cubicBezTo>
                <a:cubicBezTo>
                  <a:pt x="3858008" y="130922"/>
                  <a:pt x="3869238" y="124503"/>
                  <a:pt x="3876435" y="124161"/>
                </a:cubicBezTo>
                <a:close/>
                <a:moveTo>
                  <a:pt x="3639945" y="124161"/>
                </a:moveTo>
                <a:cubicBezTo>
                  <a:pt x="3642345" y="124047"/>
                  <a:pt x="3644295" y="124608"/>
                  <a:pt x="3645614" y="125927"/>
                </a:cubicBezTo>
                <a:cubicBezTo>
                  <a:pt x="3650888" y="131201"/>
                  <a:pt x="3644047" y="146594"/>
                  <a:pt x="3630334" y="160307"/>
                </a:cubicBezTo>
                <a:cubicBezTo>
                  <a:pt x="3618335" y="172306"/>
                  <a:pt x="3605050" y="179044"/>
                  <a:pt x="3598383" y="177007"/>
                </a:cubicBezTo>
                <a:cubicBezTo>
                  <a:pt x="3597431" y="176716"/>
                  <a:pt x="3596613" y="176246"/>
                  <a:pt x="3595954" y="175587"/>
                </a:cubicBezTo>
                <a:cubicBezTo>
                  <a:pt x="3590679" y="170313"/>
                  <a:pt x="3597521" y="154920"/>
                  <a:pt x="3611234" y="141207"/>
                </a:cubicBezTo>
                <a:cubicBezTo>
                  <a:pt x="3621519" y="130922"/>
                  <a:pt x="3632748" y="124503"/>
                  <a:pt x="3639945" y="124161"/>
                </a:cubicBezTo>
                <a:close/>
                <a:moveTo>
                  <a:pt x="3403456" y="124161"/>
                </a:moveTo>
                <a:cubicBezTo>
                  <a:pt x="3405855" y="124047"/>
                  <a:pt x="3407805" y="124608"/>
                  <a:pt x="3409124" y="125927"/>
                </a:cubicBezTo>
                <a:cubicBezTo>
                  <a:pt x="3414399" y="131201"/>
                  <a:pt x="3407557" y="146594"/>
                  <a:pt x="3393844" y="160307"/>
                </a:cubicBezTo>
                <a:cubicBezTo>
                  <a:pt x="3381845" y="172306"/>
                  <a:pt x="3368560" y="179044"/>
                  <a:pt x="3361893" y="177007"/>
                </a:cubicBezTo>
                <a:cubicBezTo>
                  <a:pt x="3360941" y="176716"/>
                  <a:pt x="3360123" y="176246"/>
                  <a:pt x="3359464" y="175587"/>
                </a:cubicBezTo>
                <a:cubicBezTo>
                  <a:pt x="3354190" y="170313"/>
                  <a:pt x="3361031" y="154920"/>
                  <a:pt x="3374744" y="141207"/>
                </a:cubicBezTo>
                <a:cubicBezTo>
                  <a:pt x="3385029" y="130922"/>
                  <a:pt x="3396259" y="124503"/>
                  <a:pt x="3403456" y="124161"/>
                </a:cubicBezTo>
                <a:close/>
                <a:moveTo>
                  <a:pt x="3166968" y="124161"/>
                </a:moveTo>
                <a:cubicBezTo>
                  <a:pt x="3169367" y="124047"/>
                  <a:pt x="3171317" y="124608"/>
                  <a:pt x="3172636" y="125927"/>
                </a:cubicBezTo>
                <a:cubicBezTo>
                  <a:pt x="3177911" y="131201"/>
                  <a:pt x="3171069" y="146594"/>
                  <a:pt x="3157356" y="160307"/>
                </a:cubicBezTo>
                <a:cubicBezTo>
                  <a:pt x="3145357" y="172306"/>
                  <a:pt x="3132073" y="179044"/>
                  <a:pt x="3125405" y="177007"/>
                </a:cubicBezTo>
                <a:cubicBezTo>
                  <a:pt x="3124453" y="176716"/>
                  <a:pt x="3123636" y="176246"/>
                  <a:pt x="3122976" y="175587"/>
                </a:cubicBezTo>
                <a:cubicBezTo>
                  <a:pt x="3117703" y="170313"/>
                  <a:pt x="3124543" y="154920"/>
                  <a:pt x="3138257" y="141207"/>
                </a:cubicBezTo>
                <a:cubicBezTo>
                  <a:pt x="3148541" y="130922"/>
                  <a:pt x="3159771" y="124503"/>
                  <a:pt x="3166968" y="124161"/>
                </a:cubicBezTo>
                <a:close/>
                <a:moveTo>
                  <a:pt x="2930478" y="124161"/>
                </a:moveTo>
                <a:cubicBezTo>
                  <a:pt x="2932877" y="124047"/>
                  <a:pt x="2934828" y="124608"/>
                  <a:pt x="2936145" y="125927"/>
                </a:cubicBezTo>
                <a:cubicBezTo>
                  <a:pt x="2941421" y="131201"/>
                  <a:pt x="2934580" y="146594"/>
                  <a:pt x="2920867" y="160307"/>
                </a:cubicBezTo>
                <a:cubicBezTo>
                  <a:pt x="2908867" y="172306"/>
                  <a:pt x="2895582" y="179044"/>
                  <a:pt x="2888915" y="177007"/>
                </a:cubicBezTo>
                <a:cubicBezTo>
                  <a:pt x="2887963" y="176716"/>
                  <a:pt x="2887146" y="176246"/>
                  <a:pt x="2886486" y="175587"/>
                </a:cubicBezTo>
                <a:cubicBezTo>
                  <a:pt x="2881212" y="170313"/>
                  <a:pt x="2888053" y="154920"/>
                  <a:pt x="2901766" y="141207"/>
                </a:cubicBezTo>
                <a:cubicBezTo>
                  <a:pt x="2912051" y="130922"/>
                  <a:pt x="2923282" y="124503"/>
                  <a:pt x="2930478" y="124161"/>
                </a:cubicBezTo>
                <a:close/>
                <a:moveTo>
                  <a:pt x="2693988" y="124161"/>
                </a:moveTo>
                <a:cubicBezTo>
                  <a:pt x="2696387" y="124047"/>
                  <a:pt x="2698338" y="124608"/>
                  <a:pt x="2699656" y="125927"/>
                </a:cubicBezTo>
                <a:cubicBezTo>
                  <a:pt x="2704931" y="131201"/>
                  <a:pt x="2698090" y="146594"/>
                  <a:pt x="2684376" y="160307"/>
                </a:cubicBezTo>
                <a:cubicBezTo>
                  <a:pt x="2672378" y="172306"/>
                  <a:pt x="2659093" y="179044"/>
                  <a:pt x="2652425" y="177007"/>
                </a:cubicBezTo>
                <a:cubicBezTo>
                  <a:pt x="2651473" y="176716"/>
                  <a:pt x="2650656" y="176246"/>
                  <a:pt x="2649997" y="175587"/>
                </a:cubicBezTo>
                <a:cubicBezTo>
                  <a:pt x="2644722" y="170313"/>
                  <a:pt x="2651563" y="154920"/>
                  <a:pt x="2665276" y="141207"/>
                </a:cubicBezTo>
                <a:cubicBezTo>
                  <a:pt x="2675562" y="130922"/>
                  <a:pt x="2686791" y="124503"/>
                  <a:pt x="2693988" y="124161"/>
                </a:cubicBezTo>
                <a:close/>
                <a:moveTo>
                  <a:pt x="2457501" y="124161"/>
                </a:moveTo>
                <a:cubicBezTo>
                  <a:pt x="2459899" y="124047"/>
                  <a:pt x="2461851" y="124608"/>
                  <a:pt x="2463169" y="125927"/>
                </a:cubicBezTo>
                <a:cubicBezTo>
                  <a:pt x="2468444" y="131201"/>
                  <a:pt x="2461602" y="146594"/>
                  <a:pt x="2447889" y="160307"/>
                </a:cubicBezTo>
                <a:cubicBezTo>
                  <a:pt x="2435890" y="172306"/>
                  <a:pt x="2422605" y="179044"/>
                  <a:pt x="2415939" y="177007"/>
                </a:cubicBezTo>
                <a:cubicBezTo>
                  <a:pt x="2414986" y="176716"/>
                  <a:pt x="2414168" y="176246"/>
                  <a:pt x="2413509" y="175587"/>
                </a:cubicBezTo>
                <a:cubicBezTo>
                  <a:pt x="2408235" y="170313"/>
                  <a:pt x="2415076" y="154920"/>
                  <a:pt x="2428789" y="141207"/>
                </a:cubicBezTo>
                <a:cubicBezTo>
                  <a:pt x="2439074" y="130922"/>
                  <a:pt x="2450304" y="124503"/>
                  <a:pt x="2457501" y="124161"/>
                </a:cubicBezTo>
                <a:close/>
                <a:moveTo>
                  <a:pt x="2221011" y="124161"/>
                </a:moveTo>
                <a:cubicBezTo>
                  <a:pt x="2223411" y="124047"/>
                  <a:pt x="2225361" y="124608"/>
                  <a:pt x="2226680" y="125927"/>
                </a:cubicBezTo>
                <a:cubicBezTo>
                  <a:pt x="2231954" y="131201"/>
                  <a:pt x="2225114" y="146594"/>
                  <a:pt x="2211400" y="160307"/>
                </a:cubicBezTo>
                <a:cubicBezTo>
                  <a:pt x="2199401" y="172306"/>
                  <a:pt x="2186116" y="179044"/>
                  <a:pt x="2179449" y="177007"/>
                </a:cubicBezTo>
                <a:cubicBezTo>
                  <a:pt x="2178497" y="176716"/>
                  <a:pt x="2177679" y="176246"/>
                  <a:pt x="2177020" y="175587"/>
                </a:cubicBezTo>
                <a:cubicBezTo>
                  <a:pt x="2171746" y="170313"/>
                  <a:pt x="2178587" y="154920"/>
                  <a:pt x="2192300" y="141207"/>
                </a:cubicBezTo>
                <a:cubicBezTo>
                  <a:pt x="2202585" y="130922"/>
                  <a:pt x="2213814" y="124503"/>
                  <a:pt x="2221011" y="124161"/>
                </a:cubicBezTo>
                <a:close/>
                <a:moveTo>
                  <a:pt x="1984523" y="124161"/>
                </a:moveTo>
                <a:cubicBezTo>
                  <a:pt x="1986922" y="124047"/>
                  <a:pt x="1988873" y="124608"/>
                  <a:pt x="1990192" y="125927"/>
                </a:cubicBezTo>
                <a:cubicBezTo>
                  <a:pt x="1995466" y="131201"/>
                  <a:pt x="1988625" y="146594"/>
                  <a:pt x="1974912" y="160307"/>
                </a:cubicBezTo>
                <a:cubicBezTo>
                  <a:pt x="1962913" y="172306"/>
                  <a:pt x="1949628" y="179044"/>
                  <a:pt x="1942961" y="177007"/>
                </a:cubicBezTo>
                <a:cubicBezTo>
                  <a:pt x="1942009" y="176716"/>
                  <a:pt x="1941191" y="176246"/>
                  <a:pt x="1940532" y="175587"/>
                </a:cubicBezTo>
                <a:cubicBezTo>
                  <a:pt x="1935258" y="170313"/>
                  <a:pt x="1942098" y="154920"/>
                  <a:pt x="1955812" y="141207"/>
                </a:cubicBezTo>
                <a:cubicBezTo>
                  <a:pt x="1966097" y="130922"/>
                  <a:pt x="1977326" y="124503"/>
                  <a:pt x="1984523" y="124161"/>
                </a:cubicBezTo>
                <a:close/>
                <a:moveTo>
                  <a:pt x="1748035" y="124161"/>
                </a:moveTo>
                <a:cubicBezTo>
                  <a:pt x="1750433" y="124047"/>
                  <a:pt x="1752384" y="124608"/>
                  <a:pt x="1753702" y="125927"/>
                </a:cubicBezTo>
                <a:cubicBezTo>
                  <a:pt x="1758978" y="131201"/>
                  <a:pt x="1752136" y="146594"/>
                  <a:pt x="1738423" y="160307"/>
                </a:cubicBezTo>
                <a:cubicBezTo>
                  <a:pt x="1726423" y="172306"/>
                  <a:pt x="1713139" y="179044"/>
                  <a:pt x="1706472" y="177007"/>
                </a:cubicBezTo>
                <a:cubicBezTo>
                  <a:pt x="1705519" y="176716"/>
                  <a:pt x="1704701" y="176246"/>
                  <a:pt x="1704042" y="175587"/>
                </a:cubicBezTo>
                <a:cubicBezTo>
                  <a:pt x="1698768" y="170313"/>
                  <a:pt x="1705610" y="154920"/>
                  <a:pt x="1719322" y="141207"/>
                </a:cubicBezTo>
                <a:cubicBezTo>
                  <a:pt x="1729607" y="130922"/>
                  <a:pt x="1740837" y="124503"/>
                  <a:pt x="1748035" y="124161"/>
                </a:cubicBezTo>
                <a:close/>
                <a:moveTo>
                  <a:pt x="1511543" y="124161"/>
                </a:moveTo>
                <a:cubicBezTo>
                  <a:pt x="1513943" y="124047"/>
                  <a:pt x="1515893" y="124608"/>
                  <a:pt x="1517212" y="125927"/>
                </a:cubicBezTo>
                <a:cubicBezTo>
                  <a:pt x="1522486" y="131201"/>
                  <a:pt x="1515646" y="146594"/>
                  <a:pt x="1501932" y="160307"/>
                </a:cubicBezTo>
                <a:cubicBezTo>
                  <a:pt x="1489933" y="172306"/>
                  <a:pt x="1476648" y="179044"/>
                  <a:pt x="1469980" y="177007"/>
                </a:cubicBezTo>
                <a:cubicBezTo>
                  <a:pt x="1469029" y="176716"/>
                  <a:pt x="1468211" y="176246"/>
                  <a:pt x="1467552" y="175587"/>
                </a:cubicBezTo>
                <a:cubicBezTo>
                  <a:pt x="1462278" y="170313"/>
                  <a:pt x="1469118" y="154920"/>
                  <a:pt x="1482832" y="141207"/>
                </a:cubicBezTo>
                <a:cubicBezTo>
                  <a:pt x="1493117" y="130922"/>
                  <a:pt x="1504346" y="124503"/>
                  <a:pt x="1511543" y="124161"/>
                </a:cubicBezTo>
                <a:close/>
                <a:moveTo>
                  <a:pt x="1275054" y="124161"/>
                </a:moveTo>
                <a:cubicBezTo>
                  <a:pt x="1277453" y="124047"/>
                  <a:pt x="1279404" y="124608"/>
                  <a:pt x="1280723" y="125927"/>
                </a:cubicBezTo>
                <a:cubicBezTo>
                  <a:pt x="1285997" y="131201"/>
                  <a:pt x="1279155" y="146594"/>
                  <a:pt x="1265442" y="160307"/>
                </a:cubicBezTo>
                <a:cubicBezTo>
                  <a:pt x="1253443" y="172306"/>
                  <a:pt x="1240158" y="179044"/>
                  <a:pt x="1233491" y="177007"/>
                </a:cubicBezTo>
                <a:cubicBezTo>
                  <a:pt x="1232538" y="176716"/>
                  <a:pt x="1231721" y="176246"/>
                  <a:pt x="1231062" y="175587"/>
                </a:cubicBezTo>
                <a:cubicBezTo>
                  <a:pt x="1225787" y="170313"/>
                  <a:pt x="1232629" y="154920"/>
                  <a:pt x="1246342" y="141207"/>
                </a:cubicBezTo>
                <a:cubicBezTo>
                  <a:pt x="1256627" y="130922"/>
                  <a:pt x="1267857" y="124503"/>
                  <a:pt x="1275054" y="124161"/>
                </a:cubicBezTo>
                <a:close/>
                <a:moveTo>
                  <a:pt x="1038564" y="124161"/>
                </a:moveTo>
                <a:cubicBezTo>
                  <a:pt x="1040964" y="124047"/>
                  <a:pt x="1042914" y="124608"/>
                  <a:pt x="1044232" y="125927"/>
                </a:cubicBezTo>
                <a:cubicBezTo>
                  <a:pt x="1049507" y="131201"/>
                  <a:pt x="1042666" y="146594"/>
                  <a:pt x="1028952" y="160307"/>
                </a:cubicBezTo>
                <a:cubicBezTo>
                  <a:pt x="1016953" y="172306"/>
                  <a:pt x="1003668" y="179044"/>
                  <a:pt x="997001" y="177007"/>
                </a:cubicBezTo>
                <a:cubicBezTo>
                  <a:pt x="996049" y="176716"/>
                  <a:pt x="995232" y="176246"/>
                  <a:pt x="994572" y="175587"/>
                </a:cubicBezTo>
                <a:cubicBezTo>
                  <a:pt x="989298" y="170313"/>
                  <a:pt x="996139" y="154920"/>
                  <a:pt x="1009853" y="141207"/>
                </a:cubicBezTo>
                <a:cubicBezTo>
                  <a:pt x="1020137" y="130922"/>
                  <a:pt x="1031367" y="124503"/>
                  <a:pt x="1038564" y="124161"/>
                </a:cubicBezTo>
                <a:close/>
                <a:moveTo>
                  <a:pt x="802074" y="124161"/>
                </a:moveTo>
                <a:cubicBezTo>
                  <a:pt x="804473" y="124047"/>
                  <a:pt x="806424" y="124608"/>
                  <a:pt x="807742" y="125927"/>
                </a:cubicBezTo>
                <a:cubicBezTo>
                  <a:pt x="813016" y="131201"/>
                  <a:pt x="806175" y="146594"/>
                  <a:pt x="792462" y="160307"/>
                </a:cubicBezTo>
                <a:cubicBezTo>
                  <a:pt x="780463" y="172306"/>
                  <a:pt x="767178" y="179044"/>
                  <a:pt x="760511" y="177007"/>
                </a:cubicBezTo>
                <a:cubicBezTo>
                  <a:pt x="759559" y="176716"/>
                  <a:pt x="758741" y="176246"/>
                  <a:pt x="758082" y="175587"/>
                </a:cubicBezTo>
                <a:cubicBezTo>
                  <a:pt x="752808" y="170313"/>
                  <a:pt x="759649" y="154920"/>
                  <a:pt x="773362" y="141207"/>
                </a:cubicBezTo>
                <a:cubicBezTo>
                  <a:pt x="783647" y="130922"/>
                  <a:pt x="794877" y="124503"/>
                  <a:pt x="802074" y="124161"/>
                </a:cubicBezTo>
                <a:close/>
                <a:moveTo>
                  <a:pt x="565585" y="124161"/>
                </a:moveTo>
                <a:cubicBezTo>
                  <a:pt x="567984" y="124047"/>
                  <a:pt x="569935" y="124608"/>
                  <a:pt x="571253" y="125927"/>
                </a:cubicBezTo>
                <a:cubicBezTo>
                  <a:pt x="576528" y="131201"/>
                  <a:pt x="569687" y="146594"/>
                  <a:pt x="555973" y="160307"/>
                </a:cubicBezTo>
                <a:cubicBezTo>
                  <a:pt x="543974" y="172306"/>
                  <a:pt x="530689" y="179044"/>
                  <a:pt x="524022" y="177007"/>
                </a:cubicBezTo>
                <a:cubicBezTo>
                  <a:pt x="523070" y="176716"/>
                  <a:pt x="522252" y="176246"/>
                  <a:pt x="521593" y="175587"/>
                </a:cubicBezTo>
                <a:cubicBezTo>
                  <a:pt x="516319" y="170313"/>
                  <a:pt x="523160" y="154920"/>
                  <a:pt x="536873" y="141207"/>
                </a:cubicBezTo>
                <a:cubicBezTo>
                  <a:pt x="547158" y="130922"/>
                  <a:pt x="558388" y="124503"/>
                  <a:pt x="565585" y="124161"/>
                </a:cubicBezTo>
                <a:close/>
                <a:moveTo>
                  <a:pt x="329095" y="124161"/>
                </a:moveTo>
                <a:cubicBezTo>
                  <a:pt x="331494" y="124047"/>
                  <a:pt x="333445" y="124608"/>
                  <a:pt x="334764" y="125927"/>
                </a:cubicBezTo>
                <a:cubicBezTo>
                  <a:pt x="340038" y="131201"/>
                  <a:pt x="333197" y="146594"/>
                  <a:pt x="319484" y="160307"/>
                </a:cubicBezTo>
                <a:cubicBezTo>
                  <a:pt x="307484" y="172306"/>
                  <a:pt x="294200" y="179044"/>
                  <a:pt x="287533" y="177007"/>
                </a:cubicBezTo>
                <a:cubicBezTo>
                  <a:pt x="286580" y="176716"/>
                  <a:pt x="285763" y="176246"/>
                  <a:pt x="285104" y="175587"/>
                </a:cubicBezTo>
                <a:cubicBezTo>
                  <a:pt x="279829" y="170313"/>
                  <a:pt x="286670" y="154920"/>
                  <a:pt x="300384" y="141207"/>
                </a:cubicBezTo>
                <a:cubicBezTo>
                  <a:pt x="310669" y="130922"/>
                  <a:pt x="321898" y="124503"/>
                  <a:pt x="329095" y="124161"/>
                </a:cubicBezTo>
                <a:close/>
                <a:moveTo>
                  <a:pt x="92606" y="124161"/>
                </a:moveTo>
                <a:cubicBezTo>
                  <a:pt x="95005" y="124047"/>
                  <a:pt x="96956" y="124608"/>
                  <a:pt x="98275" y="125927"/>
                </a:cubicBezTo>
                <a:cubicBezTo>
                  <a:pt x="103549" y="131201"/>
                  <a:pt x="96708" y="146594"/>
                  <a:pt x="82995" y="160307"/>
                </a:cubicBezTo>
                <a:cubicBezTo>
                  <a:pt x="70996" y="172306"/>
                  <a:pt x="57711" y="179044"/>
                  <a:pt x="51044" y="177007"/>
                </a:cubicBezTo>
                <a:cubicBezTo>
                  <a:pt x="50091" y="176716"/>
                  <a:pt x="49274" y="176246"/>
                  <a:pt x="48615" y="175587"/>
                </a:cubicBezTo>
                <a:cubicBezTo>
                  <a:pt x="43340" y="170313"/>
                  <a:pt x="50181" y="154920"/>
                  <a:pt x="63895" y="141207"/>
                </a:cubicBezTo>
                <a:cubicBezTo>
                  <a:pt x="74180" y="130922"/>
                  <a:pt x="85409" y="124503"/>
                  <a:pt x="92606" y="124161"/>
                </a:cubicBezTo>
                <a:close/>
                <a:moveTo>
                  <a:pt x="9356830" y="109336"/>
                </a:moveTo>
                <a:cubicBezTo>
                  <a:pt x="9364289" y="109336"/>
                  <a:pt x="9370336" y="125058"/>
                  <a:pt x="9370336" y="144451"/>
                </a:cubicBezTo>
                <a:cubicBezTo>
                  <a:pt x="9370336" y="163844"/>
                  <a:pt x="9364289" y="179565"/>
                  <a:pt x="9356830" y="179565"/>
                </a:cubicBezTo>
                <a:cubicBezTo>
                  <a:pt x="9355898" y="179565"/>
                  <a:pt x="9354988" y="179320"/>
                  <a:pt x="9354108" y="178852"/>
                </a:cubicBezTo>
                <a:cubicBezTo>
                  <a:pt x="9347954" y="175578"/>
                  <a:pt x="9343325" y="161420"/>
                  <a:pt x="9343325" y="144451"/>
                </a:cubicBezTo>
                <a:cubicBezTo>
                  <a:pt x="9343325" y="125058"/>
                  <a:pt x="9349371" y="109336"/>
                  <a:pt x="9356830" y="109336"/>
                </a:cubicBezTo>
                <a:close/>
                <a:moveTo>
                  <a:pt x="9120346" y="109336"/>
                </a:moveTo>
                <a:cubicBezTo>
                  <a:pt x="9127805" y="109336"/>
                  <a:pt x="9133852" y="125058"/>
                  <a:pt x="9133852" y="144451"/>
                </a:cubicBezTo>
                <a:cubicBezTo>
                  <a:pt x="9133852" y="163844"/>
                  <a:pt x="9127805" y="179565"/>
                  <a:pt x="9120346" y="179565"/>
                </a:cubicBezTo>
                <a:cubicBezTo>
                  <a:pt x="9119414" y="179565"/>
                  <a:pt x="9118504" y="179320"/>
                  <a:pt x="9117624" y="178852"/>
                </a:cubicBezTo>
                <a:cubicBezTo>
                  <a:pt x="9111470" y="175578"/>
                  <a:pt x="9106841" y="161420"/>
                  <a:pt x="9106841" y="144451"/>
                </a:cubicBezTo>
                <a:cubicBezTo>
                  <a:pt x="9106841" y="125058"/>
                  <a:pt x="9112887" y="109336"/>
                  <a:pt x="9120346" y="109336"/>
                </a:cubicBezTo>
                <a:close/>
                <a:moveTo>
                  <a:pt x="8883856" y="109336"/>
                </a:moveTo>
                <a:cubicBezTo>
                  <a:pt x="8891315" y="109336"/>
                  <a:pt x="8897362" y="125058"/>
                  <a:pt x="8897362" y="144451"/>
                </a:cubicBezTo>
                <a:cubicBezTo>
                  <a:pt x="8897362" y="163844"/>
                  <a:pt x="8891315" y="179565"/>
                  <a:pt x="8883856" y="179565"/>
                </a:cubicBezTo>
                <a:cubicBezTo>
                  <a:pt x="8882924" y="179565"/>
                  <a:pt x="8882014" y="179320"/>
                  <a:pt x="8881134" y="178852"/>
                </a:cubicBezTo>
                <a:cubicBezTo>
                  <a:pt x="8874980" y="175578"/>
                  <a:pt x="8870351" y="161420"/>
                  <a:pt x="8870351" y="144451"/>
                </a:cubicBezTo>
                <a:cubicBezTo>
                  <a:pt x="8870351" y="125058"/>
                  <a:pt x="8876397" y="109336"/>
                  <a:pt x="8883856" y="109336"/>
                </a:cubicBezTo>
                <a:close/>
                <a:moveTo>
                  <a:pt x="8647367" y="109336"/>
                </a:moveTo>
                <a:cubicBezTo>
                  <a:pt x="8654826" y="109336"/>
                  <a:pt x="8660873" y="125058"/>
                  <a:pt x="8660873" y="144451"/>
                </a:cubicBezTo>
                <a:cubicBezTo>
                  <a:pt x="8660873" y="163844"/>
                  <a:pt x="8654826" y="179565"/>
                  <a:pt x="8647367" y="179565"/>
                </a:cubicBezTo>
                <a:cubicBezTo>
                  <a:pt x="8646435" y="179565"/>
                  <a:pt x="8645525" y="179320"/>
                  <a:pt x="8644645" y="178852"/>
                </a:cubicBezTo>
                <a:cubicBezTo>
                  <a:pt x="8638491" y="175578"/>
                  <a:pt x="8633862" y="161420"/>
                  <a:pt x="8633862" y="144451"/>
                </a:cubicBezTo>
                <a:cubicBezTo>
                  <a:pt x="8633862" y="125058"/>
                  <a:pt x="8639908" y="109336"/>
                  <a:pt x="8647367" y="109336"/>
                </a:cubicBezTo>
                <a:close/>
                <a:moveTo>
                  <a:pt x="8410878" y="109336"/>
                </a:moveTo>
                <a:cubicBezTo>
                  <a:pt x="8418337" y="109336"/>
                  <a:pt x="8424384" y="125058"/>
                  <a:pt x="8424384" y="144451"/>
                </a:cubicBezTo>
                <a:cubicBezTo>
                  <a:pt x="8424384" y="163844"/>
                  <a:pt x="8418337" y="179565"/>
                  <a:pt x="8410878" y="179565"/>
                </a:cubicBezTo>
                <a:cubicBezTo>
                  <a:pt x="8409946" y="179565"/>
                  <a:pt x="8409036" y="179320"/>
                  <a:pt x="8408156" y="178852"/>
                </a:cubicBezTo>
                <a:cubicBezTo>
                  <a:pt x="8402002" y="175578"/>
                  <a:pt x="8397373" y="161420"/>
                  <a:pt x="8397373" y="144451"/>
                </a:cubicBezTo>
                <a:cubicBezTo>
                  <a:pt x="8397373" y="125058"/>
                  <a:pt x="8403419" y="109336"/>
                  <a:pt x="8410878" y="109336"/>
                </a:cubicBezTo>
                <a:close/>
                <a:moveTo>
                  <a:pt x="8174388" y="109336"/>
                </a:moveTo>
                <a:cubicBezTo>
                  <a:pt x="8181847" y="109336"/>
                  <a:pt x="8187894" y="125058"/>
                  <a:pt x="8187894" y="144451"/>
                </a:cubicBezTo>
                <a:cubicBezTo>
                  <a:pt x="8187894" y="163844"/>
                  <a:pt x="8181847" y="179565"/>
                  <a:pt x="8174388" y="179565"/>
                </a:cubicBezTo>
                <a:cubicBezTo>
                  <a:pt x="8173456" y="179565"/>
                  <a:pt x="8172546" y="179320"/>
                  <a:pt x="8171666" y="178852"/>
                </a:cubicBezTo>
                <a:cubicBezTo>
                  <a:pt x="8165512" y="175578"/>
                  <a:pt x="8160883" y="161420"/>
                  <a:pt x="8160883" y="144451"/>
                </a:cubicBezTo>
                <a:cubicBezTo>
                  <a:pt x="8160883" y="125058"/>
                  <a:pt x="8166929" y="109336"/>
                  <a:pt x="8174388" y="109336"/>
                </a:cubicBezTo>
                <a:close/>
                <a:moveTo>
                  <a:pt x="7937899" y="109336"/>
                </a:moveTo>
                <a:cubicBezTo>
                  <a:pt x="7945358" y="109336"/>
                  <a:pt x="7951404" y="125058"/>
                  <a:pt x="7951404" y="144451"/>
                </a:cubicBezTo>
                <a:cubicBezTo>
                  <a:pt x="7951404" y="163844"/>
                  <a:pt x="7945358" y="179565"/>
                  <a:pt x="7937899" y="179565"/>
                </a:cubicBezTo>
                <a:cubicBezTo>
                  <a:pt x="7936967" y="179565"/>
                  <a:pt x="7936056" y="179320"/>
                  <a:pt x="7935177" y="178852"/>
                </a:cubicBezTo>
                <a:cubicBezTo>
                  <a:pt x="7929023" y="175578"/>
                  <a:pt x="7924393" y="161420"/>
                  <a:pt x="7924393" y="144451"/>
                </a:cubicBezTo>
                <a:cubicBezTo>
                  <a:pt x="7924393" y="125058"/>
                  <a:pt x="7930440" y="109336"/>
                  <a:pt x="7937899" y="109336"/>
                </a:cubicBezTo>
                <a:close/>
                <a:moveTo>
                  <a:pt x="7701410" y="109336"/>
                </a:moveTo>
                <a:cubicBezTo>
                  <a:pt x="7708869" y="109336"/>
                  <a:pt x="7714915" y="125058"/>
                  <a:pt x="7714915" y="144451"/>
                </a:cubicBezTo>
                <a:cubicBezTo>
                  <a:pt x="7714915" y="163844"/>
                  <a:pt x="7708869" y="179565"/>
                  <a:pt x="7701410" y="179565"/>
                </a:cubicBezTo>
                <a:cubicBezTo>
                  <a:pt x="7700478" y="179565"/>
                  <a:pt x="7699567" y="179320"/>
                  <a:pt x="7698688" y="178852"/>
                </a:cubicBezTo>
                <a:cubicBezTo>
                  <a:pt x="7692534" y="175578"/>
                  <a:pt x="7687904" y="161420"/>
                  <a:pt x="7687904" y="144451"/>
                </a:cubicBezTo>
                <a:cubicBezTo>
                  <a:pt x="7687904" y="125058"/>
                  <a:pt x="7693951" y="109336"/>
                  <a:pt x="7701410" y="109336"/>
                </a:cubicBezTo>
                <a:close/>
                <a:moveTo>
                  <a:pt x="7464920" y="109336"/>
                </a:moveTo>
                <a:cubicBezTo>
                  <a:pt x="7472379" y="109336"/>
                  <a:pt x="7478425" y="125058"/>
                  <a:pt x="7478425" y="144451"/>
                </a:cubicBezTo>
                <a:cubicBezTo>
                  <a:pt x="7478425" y="163844"/>
                  <a:pt x="7472379" y="179565"/>
                  <a:pt x="7464920" y="179565"/>
                </a:cubicBezTo>
                <a:cubicBezTo>
                  <a:pt x="7463988" y="179565"/>
                  <a:pt x="7463077" y="179320"/>
                  <a:pt x="7462198" y="178852"/>
                </a:cubicBezTo>
                <a:cubicBezTo>
                  <a:pt x="7456044" y="175578"/>
                  <a:pt x="7451414" y="161420"/>
                  <a:pt x="7451414" y="144451"/>
                </a:cubicBezTo>
                <a:cubicBezTo>
                  <a:pt x="7451414" y="125058"/>
                  <a:pt x="7457461" y="109336"/>
                  <a:pt x="7464920" y="109336"/>
                </a:cubicBezTo>
                <a:close/>
                <a:moveTo>
                  <a:pt x="7228431" y="109336"/>
                </a:moveTo>
                <a:cubicBezTo>
                  <a:pt x="7235890" y="109336"/>
                  <a:pt x="7241936" y="125058"/>
                  <a:pt x="7241936" y="144451"/>
                </a:cubicBezTo>
                <a:cubicBezTo>
                  <a:pt x="7241936" y="163844"/>
                  <a:pt x="7235890" y="179565"/>
                  <a:pt x="7228431" y="179565"/>
                </a:cubicBezTo>
                <a:cubicBezTo>
                  <a:pt x="7227499" y="179565"/>
                  <a:pt x="7226588" y="179320"/>
                  <a:pt x="7225709" y="178852"/>
                </a:cubicBezTo>
                <a:cubicBezTo>
                  <a:pt x="7219555" y="175578"/>
                  <a:pt x="7214925" y="161420"/>
                  <a:pt x="7214925" y="144451"/>
                </a:cubicBezTo>
                <a:cubicBezTo>
                  <a:pt x="7214925" y="125058"/>
                  <a:pt x="7220972" y="109336"/>
                  <a:pt x="7228431" y="109336"/>
                </a:cubicBezTo>
                <a:close/>
                <a:moveTo>
                  <a:pt x="6991941" y="109336"/>
                </a:moveTo>
                <a:cubicBezTo>
                  <a:pt x="6999400" y="109336"/>
                  <a:pt x="7005446" y="125058"/>
                  <a:pt x="7005446" y="144451"/>
                </a:cubicBezTo>
                <a:cubicBezTo>
                  <a:pt x="7005446" y="163844"/>
                  <a:pt x="6999400" y="179565"/>
                  <a:pt x="6991941" y="179565"/>
                </a:cubicBezTo>
                <a:cubicBezTo>
                  <a:pt x="6991009" y="179565"/>
                  <a:pt x="6990098" y="179320"/>
                  <a:pt x="6989219" y="178852"/>
                </a:cubicBezTo>
                <a:cubicBezTo>
                  <a:pt x="6983065" y="175578"/>
                  <a:pt x="6978435" y="161420"/>
                  <a:pt x="6978435" y="144451"/>
                </a:cubicBezTo>
                <a:cubicBezTo>
                  <a:pt x="6978435" y="125058"/>
                  <a:pt x="6984482" y="109336"/>
                  <a:pt x="6991941" y="109336"/>
                </a:cubicBezTo>
                <a:close/>
                <a:moveTo>
                  <a:pt x="6755453" y="109336"/>
                </a:moveTo>
                <a:cubicBezTo>
                  <a:pt x="6762912" y="109336"/>
                  <a:pt x="6768958" y="125058"/>
                  <a:pt x="6768958" y="144451"/>
                </a:cubicBezTo>
                <a:cubicBezTo>
                  <a:pt x="6768958" y="163844"/>
                  <a:pt x="6762912" y="179565"/>
                  <a:pt x="6755453" y="179565"/>
                </a:cubicBezTo>
                <a:cubicBezTo>
                  <a:pt x="6754521" y="179565"/>
                  <a:pt x="6753610" y="179320"/>
                  <a:pt x="6752731" y="178852"/>
                </a:cubicBezTo>
                <a:cubicBezTo>
                  <a:pt x="6746577" y="175578"/>
                  <a:pt x="6741947" y="161420"/>
                  <a:pt x="6741947" y="144451"/>
                </a:cubicBezTo>
                <a:cubicBezTo>
                  <a:pt x="6741947" y="125058"/>
                  <a:pt x="6747994" y="109336"/>
                  <a:pt x="6755453" y="109336"/>
                </a:cubicBezTo>
                <a:close/>
                <a:moveTo>
                  <a:pt x="6518963" y="109336"/>
                </a:moveTo>
                <a:cubicBezTo>
                  <a:pt x="6526422" y="109336"/>
                  <a:pt x="6532468" y="125058"/>
                  <a:pt x="6532468" y="144451"/>
                </a:cubicBezTo>
                <a:cubicBezTo>
                  <a:pt x="6532468" y="163844"/>
                  <a:pt x="6526422" y="179565"/>
                  <a:pt x="6518963" y="179565"/>
                </a:cubicBezTo>
                <a:cubicBezTo>
                  <a:pt x="6518031" y="179565"/>
                  <a:pt x="6517120" y="179320"/>
                  <a:pt x="6516241" y="178852"/>
                </a:cubicBezTo>
                <a:cubicBezTo>
                  <a:pt x="6510087" y="175578"/>
                  <a:pt x="6505457" y="161420"/>
                  <a:pt x="6505457" y="144451"/>
                </a:cubicBezTo>
                <a:cubicBezTo>
                  <a:pt x="6505457" y="125058"/>
                  <a:pt x="6511504" y="109336"/>
                  <a:pt x="6518963" y="109336"/>
                </a:cubicBezTo>
                <a:close/>
                <a:moveTo>
                  <a:pt x="6282473" y="109336"/>
                </a:moveTo>
                <a:cubicBezTo>
                  <a:pt x="6289932" y="109336"/>
                  <a:pt x="6295978" y="125058"/>
                  <a:pt x="6295978" y="144451"/>
                </a:cubicBezTo>
                <a:cubicBezTo>
                  <a:pt x="6295978" y="163844"/>
                  <a:pt x="6289932" y="179565"/>
                  <a:pt x="6282473" y="179565"/>
                </a:cubicBezTo>
                <a:cubicBezTo>
                  <a:pt x="6281541" y="179565"/>
                  <a:pt x="6280630" y="179320"/>
                  <a:pt x="6279751" y="178852"/>
                </a:cubicBezTo>
                <a:cubicBezTo>
                  <a:pt x="6273597" y="175578"/>
                  <a:pt x="6268967" y="161420"/>
                  <a:pt x="6268967" y="144451"/>
                </a:cubicBezTo>
                <a:cubicBezTo>
                  <a:pt x="6268967" y="125058"/>
                  <a:pt x="6275014" y="109336"/>
                  <a:pt x="6282473" y="109336"/>
                </a:cubicBezTo>
                <a:close/>
                <a:moveTo>
                  <a:pt x="6045985" y="109336"/>
                </a:moveTo>
                <a:cubicBezTo>
                  <a:pt x="6053444" y="109336"/>
                  <a:pt x="6059490" y="125058"/>
                  <a:pt x="6059490" y="144451"/>
                </a:cubicBezTo>
                <a:cubicBezTo>
                  <a:pt x="6059490" y="163844"/>
                  <a:pt x="6053444" y="179565"/>
                  <a:pt x="6045985" y="179565"/>
                </a:cubicBezTo>
                <a:cubicBezTo>
                  <a:pt x="6045053" y="179565"/>
                  <a:pt x="6044142" y="179320"/>
                  <a:pt x="6043263" y="178852"/>
                </a:cubicBezTo>
                <a:cubicBezTo>
                  <a:pt x="6037109" y="175578"/>
                  <a:pt x="6032479" y="161420"/>
                  <a:pt x="6032479" y="144451"/>
                </a:cubicBezTo>
                <a:cubicBezTo>
                  <a:pt x="6032479" y="125058"/>
                  <a:pt x="6038526" y="109336"/>
                  <a:pt x="6045985" y="109336"/>
                </a:cubicBezTo>
                <a:close/>
                <a:moveTo>
                  <a:pt x="5809495" y="109336"/>
                </a:moveTo>
                <a:cubicBezTo>
                  <a:pt x="5816954" y="109336"/>
                  <a:pt x="5823000" y="125058"/>
                  <a:pt x="5823000" y="144451"/>
                </a:cubicBezTo>
                <a:cubicBezTo>
                  <a:pt x="5823000" y="163844"/>
                  <a:pt x="5816954" y="179565"/>
                  <a:pt x="5809495" y="179565"/>
                </a:cubicBezTo>
                <a:cubicBezTo>
                  <a:pt x="5808563" y="179565"/>
                  <a:pt x="5807652" y="179320"/>
                  <a:pt x="5806773" y="178852"/>
                </a:cubicBezTo>
                <a:cubicBezTo>
                  <a:pt x="5800619" y="175578"/>
                  <a:pt x="5795989" y="161420"/>
                  <a:pt x="5795989" y="144451"/>
                </a:cubicBezTo>
                <a:cubicBezTo>
                  <a:pt x="5795989" y="125058"/>
                  <a:pt x="5802036" y="109336"/>
                  <a:pt x="5809495" y="109336"/>
                </a:cubicBezTo>
                <a:close/>
                <a:moveTo>
                  <a:pt x="5573005" y="109336"/>
                </a:moveTo>
                <a:cubicBezTo>
                  <a:pt x="5580464" y="109336"/>
                  <a:pt x="5586510" y="125058"/>
                  <a:pt x="5586510" y="144451"/>
                </a:cubicBezTo>
                <a:cubicBezTo>
                  <a:pt x="5586510" y="163844"/>
                  <a:pt x="5580464" y="179565"/>
                  <a:pt x="5573005" y="179565"/>
                </a:cubicBezTo>
                <a:cubicBezTo>
                  <a:pt x="5572073" y="179565"/>
                  <a:pt x="5571162" y="179320"/>
                  <a:pt x="5570283" y="178852"/>
                </a:cubicBezTo>
                <a:cubicBezTo>
                  <a:pt x="5564129" y="175578"/>
                  <a:pt x="5559499" y="161420"/>
                  <a:pt x="5559499" y="144451"/>
                </a:cubicBezTo>
                <a:cubicBezTo>
                  <a:pt x="5559499" y="125058"/>
                  <a:pt x="5565546" y="109336"/>
                  <a:pt x="5573005" y="109336"/>
                </a:cubicBezTo>
                <a:close/>
                <a:moveTo>
                  <a:pt x="5336517" y="109336"/>
                </a:moveTo>
                <a:cubicBezTo>
                  <a:pt x="5343976" y="109336"/>
                  <a:pt x="5350022" y="125058"/>
                  <a:pt x="5350022" y="144451"/>
                </a:cubicBezTo>
                <a:cubicBezTo>
                  <a:pt x="5350022" y="163844"/>
                  <a:pt x="5343976" y="179565"/>
                  <a:pt x="5336517" y="179565"/>
                </a:cubicBezTo>
                <a:cubicBezTo>
                  <a:pt x="5335585" y="179565"/>
                  <a:pt x="5334674" y="179320"/>
                  <a:pt x="5333795" y="178852"/>
                </a:cubicBezTo>
                <a:cubicBezTo>
                  <a:pt x="5327641" y="175578"/>
                  <a:pt x="5323011" y="161420"/>
                  <a:pt x="5323011" y="144451"/>
                </a:cubicBezTo>
                <a:cubicBezTo>
                  <a:pt x="5323011" y="125058"/>
                  <a:pt x="5329058" y="109336"/>
                  <a:pt x="5336517" y="109336"/>
                </a:cubicBezTo>
                <a:close/>
                <a:moveTo>
                  <a:pt x="5100027" y="109336"/>
                </a:moveTo>
                <a:cubicBezTo>
                  <a:pt x="5107486" y="109336"/>
                  <a:pt x="5113532" y="125058"/>
                  <a:pt x="5113532" y="144451"/>
                </a:cubicBezTo>
                <a:cubicBezTo>
                  <a:pt x="5113532" y="163844"/>
                  <a:pt x="5107486" y="179565"/>
                  <a:pt x="5100027" y="179565"/>
                </a:cubicBezTo>
                <a:cubicBezTo>
                  <a:pt x="5099095" y="179565"/>
                  <a:pt x="5098184" y="179320"/>
                  <a:pt x="5097305" y="178852"/>
                </a:cubicBezTo>
                <a:cubicBezTo>
                  <a:pt x="5091151" y="175578"/>
                  <a:pt x="5086521" y="161420"/>
                  <a:pt x="5086521" y="144451"/>
                </a:cubicBezTo>
                <a:cubicBezTo>
                  <a:pt x="5086521" y="125058"/>
                  <a:pt x="5092568" y="109336"/>
                  <a:pt x="5100027" y="109336"/>
                </a:cubicBezTo>
                <a:close/>
                <a:moveTo>
                  <a:pt x="4863537" y="109336"/>
                </a:moveTo>
                <a:cubicBezTo>
                  <a:pt x="4870996" y="109336"/>
                  <a:pt x="4877042" y="125058"/>
                  <a:pt x="4877042" y="144451"/>
                </a:cubicBezTo>
                <a:cubicBezTo>
                  <a:pt x="4877042" y="163844"/>
                  <a:pt x="4870996" y="179565"/>
                  <a:pt x="4863537" y="179565"/>
                </a:cubicBezTo>
                <a:cubicBezTo>
                  <a:pt x="4862605" y="179565"/>
                  <a:pt x="4861694" y="179320"/>
                  <a:pt x="4860815" y="178852"/>
                </a:cubicBezTo>
                <a:cubicBezTo>
                  <a:pt x="4854661" y="175578"/>
                  <a:pt x="4850031" y="161420"/>
                  <a:pt x="4850031" y="144451"/>
                </a:cubicBezTo>
                <a:cubicBezTo>
                  <a:pt x="4850031" y="125058"/>
                  <a:pt x="4856078" y="109336"/>
                  <a:pt x="4863537" y="109336"/>
                </a:cubicBezTo>
                <a:close/>
                <a:moveTo>
                  <a:pt x="4614633" y="109336"/>
                </a:moveTo>
                <a:cubicBezTo>
                  <a:pt x="4622092" y="109336"/>
                  <a:pt x="4628138" y="125058"/>
                  <a:pt x="4628138" y="144451"/>
                </a:cubicBezTo>
                <a:cubicBezTo>
                  <a:pt x="4628138" y="163844"/>
                  <a:pt x="4622092" y="179565"/>
                  <a:pt x="4614633" y="179565"/>
                </a:cubicBezTo>
                <a:cubicBezTo>
                  <a:pt x="4613701" y="179565"/>
                  <a:pt x="4612790" y="179320"/>
                  <a:pt x="4611911" y="178852"/>
                </a:cubicBezTo>
                <a:cubicBezTo>
                  <a:pt x="4605757" y="175578"/>
                  <a:pt x="4601127" y="161420"/>
                  <a:pt x="4601127" y="144451"/>
                </a:cubicBezTo>
                <a:cubicBezTo>
                  <a:pt x="4601127" y="125058"/>
                  <a:pt x="4607174" y="109336"/>
                  <a:pt x="4614633" y="109336"/>
                </a:cubicBezTo>
                <a:close/>
                <a:moveTo>
                  <a:pt x="4378148" y="109336"/>
                </a:moveTo>
                <a:cubicBezTo>
                  <a:pt x="4385607" y="109336"/>
                  <a:pt x="4391653" y="125058"/>
                  <a:pt x="4391653" y="144451"/>
                </a:cubicBezTo>
                <a:cubicBezTo>
                  <a:pt x="4391653" y="163844"/>
                  <a:pt x="4385607" y="179565"/>
                  <a:pt x="4378148" y="179565"/>
                </a:cubicBezTo>
                <a:cubicBezTo>
                  <a:pt x="4377216" y="179565"/>
                  <a:pt x="4376305" y="179320"/>
                  <a:pt x="4375426" y="178852"/>
                </a:cubicBezTo>
                <a:cubicBezTo>
                  <a:pt x="4369272" y="175578"/>
                  <a:pt x="4364642" y="161420"/>
                  <a:pt x="4364642" y="144451"/>
                </a:cubicBezTo>
                <a:cubicBezTo>
                  <a:pt x="4364642" y="125058"/>
                  <a:pt x="4370689" y="109336"/>
                  <a:pt x="4378148" y="109336"/>
                </a:cubicBezTo>
                <a:close/>
                <a:moveTo>
                  <a:pt x="4141659" y="109336"/>
                </a:moveTo>
                <a:cubicBezTo>
                  <a:pt x="4149118" y="109336"/>
                  <a:pt x="4155164" y="125058"/>
                  <a:pt x="4155164" y="144451"/>
                </a:cubicBezTo>
                <a:cubicBezTo>
                  <a:pt x="4155164" y="163844"/>
                  <a:pt x="4149118" y="179565"/>
                  <a:pt x="4141659" y="179565"/>
                </a:cubicBezTo>
                <a:cubicBezTo>
                  <a:pt x="4140727" y="179565"/>
                  <a:pt x="4139816" y="179320"/>
                  <a:pt x="4138937" y="178852"/>
                </a:cubicBezTo>
                <a:cubicBezTo>
                  <a:pt x="4132783" y="175578"/>
                  <a:pt x="4128153" y="161420"/>
                  <a:pt x="4128153" y="144451"/>
                </a:cubicBezTo>
                <a:cubicBezTo>
                  <a:pt x="4128153" y="125058"/>
                  <a:pt x="4134200" y="109336"/>
                  <a:pt x="4141659" y="109336"/>
                </a:cubicBezTo>
                <a:close/>
                <a:moveTo>
                  <a:pt x="3905174" y="109336"/>
                </a:moveTo>
                <a:cubicBezTo>
                  <a:pt x="3912633" y="109336"/>
                  <a:pt x="3918680" y="125058"/>
                  <a:pt x="3918680" y="144451"/>
                </a:cubicBezTo>
                <a:cubicBezTo>
                  <a:pt x="3918680" y="163844"/>
                  <a:pt x="3912633" y="179565"/>
                  <a:pt x="3905174" y="179565"/>
                </a:cubicBezTo>
                <a:cubicBezTo>
                  <a:pt x="3904242" y="179565"/>
                  <a:pt x="3903332" y="179320"/>
                  <a:pt x="3902452" y="178852"/>
                </a:cubicBezTo>
                <a:cubicBezTo>
                  <a:pt x="3896298" y="175578"/>
                  <a:pt x="3891669" y="161420"/>
                  <a:pt x="3891669" y="144451"/>
                </a:cubicBezTo>
                <a:cubicBezTo>
                  <a:pt x="3891669" y="125058"/>
                  <a:pt x="3897715" y="109336"/>
                  <a:pt x="3905174" y="109336"/>
                </a:cubicBezTo>
                <a:close/>
                <a:moveTo>
                  <a:pt x="3668685" y="109336"/>
                </a:moveTo>
                <a:cubicBezTo>
                  <a:pt x="3676143" y="109336"/>
                  <a:pt x="3682190" y="125058"/>
                  <a:pt x="3682190" y="144451"/>
                </a:cubicBezTo>
                <a:cubicBezTo>
                  <a:pt x="3682190" y="163844"/>
                  <a:pt x="3676143" y="179565"/>
                  <a:pt x="3668685" y="179565"/>
                </a:cubicBezTo>
                <a:cubicBezTo>
                  <a:pt x="3667752" y="179565"/>
                  <a:pt x="3666842" y="179320"/>
                  <a:pt x="3665963" y="178852"/>
                </a:cubicBezTo>
                <a:cubicBezTo>
                  <a:pt x="3659809" y="175578"/>
                  <a:pt x="3655179" y="161420"/>
                  <a:pt x="3655179" y="144451"/>
                </a:cubicBezTo>
                <a:cubicBezTo>
                  <a:pt x="3655179" y="125058"/>
                  <a:pt x="3661226" y="109336"/>
                  <a:pt x="3668685" y="109336"/>
                </a:cubicBezTo>
                <a:close/>
                <a:moveTo>
                  <a:pt x="3432195" y="109336"/>
                </a:moveTo>
                <a:cubicBezTo>
                  <a:pt x="3439653" y="109336"/>
                  <a:pt x="3445700" y="125058"/>
                  <a:pt x="3445700" y="144451"/>
                </a:cubicBezTo>
                <a:cubicBezTo>
                  <a:pt x="3445700" y="163844"/>
                  <a:pt x="3439653" y="179565"/>
                  <a:pt x="3432195" y="179565"/>
                </a:cubicBezTo>
                <a:cubicBezTo>
                  <a:pt x="3431263" y="179565"/>
                  <a:pt x="3430352" y="179320"/>
                  <a:pt x="3429473" y="178852"/>
                </a:cubicBezTo>
                <a:cubicBezTo>
                  <a:pt x="3423319" y="175578"/>
                  <a:pt x="3418690" y="161420"/>
                  <a:pt x="3418690" y="144451"/>
                </a:cubicBezTo>
                <a:cubicBezTo>
                  <a:pt x="3418690" y="125058"/>
                  <a:pt x="3424736" y="109336"/>
                  <a:pt x="3432195" y="109336"/>
                </a:cubicBezTo>
                <a:close/>
                <a:moveTo>
                  <a:pt x="3195707" y="109336"/>
                </a:moveTo>
                <a:cubicBezTo>
                  <a:pt x="3203165" y="109336"/>
                  <a:pt x="3209212" y="125058"/>
                  <a:pt x="3209212" y="144451"/>
                </a:cubicBezTo>
                <a:cubicBezTo>
                  <a:pt x="3209212" y="163844"/>
                  <a:pt x="3203165" y="179565"/>
                  <a:pt x="3195707" y="179565"/>
                </a:cubicBezTo>
                <a:cubicBezTo>
                  <a:pt x="3194774" y="179565"/>
                  <a:pt x="3193863" y="179320"/>
                  <a:pt x="3192985" y="178852"/>
                </a:cubicBezTo>
                <a:cubicBezTo>
                  <a:pt x="3186830" y="175578"/>
                  <a:pt x="3182201" y="161420"/>
                  <a:pt x="3182201" y="144451"/>
                </a:cubicBezTo>
                <a:cubicBezTo>
                  <a:pt x="3182201" y="125058"/>
                  <a:pt x="3188248" y="109336"/>
                  <a:pt x="3195707" y="109336"/>
                </a:cubicBezTo>
                <a:close/>
                <a:moveTo>
                  <a:pt x="2959216" y="109336"/>
                </a:moveTo>
                <a:cubicBezTo>
                  <a:pt x="2966676" y="109336"/>
                  <a:pt x="2972722" y="125058"/>
                  <a:pt x="2972722" y="144451"/>
                </a:cubicBezTo>
                <a:cubicBezTo>
                  <a:pt x="2972722" y="163844"/>
                  <a:pt x="2966676" y="179565"/>
                  <a:pt x="2959216" y="179565"/>
                </a:cubicBezTo>
                <a:cubicBezTo>
                  <a:pt x="2958284" y="179565"/>
                  <a:pt x="2957374" y="179320"/>
                  <a:pt x="2956496" y="178852"/>
                </a:cubicBezTo>
                <a:cubicBezTo>
                  <a:pt x="2950341" y="175578"/>
                  <a:pt x="2945711" y="161420"/>
                  <a:pt x="2945711" y="144451"/>
                </a:cubicBezTo>
                <a:cubicBezTo>
                  <a:pt x="2945711" y="125058"/>
                  <a:pt x="2951757" y="109336"/>
                  <a:pt x="2959216" y="109336"/>
                </a:cubicBezTo>
                <a:close/>
                <a:moveTo>
                  <a:pt x="2722727" y="109336"/>
                </a:moveTo>
                <a:cubicBezTo>
                  <a:pt x="2730186" y="109336"/>
                  <a:pt x="2736233" y="125058"/>
                  <a:pt x="2736233" y="144451"/>
                </a:cubicBezTo>
                <a:cubicBezTo>
                  <a:pt x="2736233" y="163844"/>
                  <a:pt x="2730186" y="179565"/>
                  <a:pt x="2722727" y="179565"/>
                </a:cubicBezTo>
                <a:cubicBezTo>
                  <a:pt x="2721794" y="179565"/>
                  <a:pt x="2720884" y="179320"/>
                  <a:pt x="2720005" y="178852"/>
                </a:cubicBezTo>
                <a:cubicBezTo>
                  <a:pt x="2713851" y="175578"/>
                  <a:pt x="2709222" y="161420"/>
                  <a:pt x="2709222" y="144451"/>
                </a:cubicBezTo>
                <a:cubicBezTo>
                  <a:pt x="2709222" y="125058"/>
                  <a:pt x="2715269" y="109336"/>
                  <a:pt x="2722727" y="109336"/>
                </a:cubicBezTo>
                <a:close/>
                <a:moveTo>
                  <a:pt x="2486239" y="109336"/>
                </a:moveTo>
                <a:cubicBezTo>
                  <a:pt x="2493699" y="109336"/>
                  <a:pt x="2499745" y="125058"/>
                  <a:pt x="2499745" y="144451"/>
                </a:cubicBezTo>
                <a:cubicBezTo>
                  <a:pt x="2499745" y="163844"/>
                  <a:pt x="2493699" y="179565"/>
                  <a:pt x="2486239" y="179565"/>
                </a:cubicBezTo>
                <a:cubicBezTo>
                  <a:pt x="2485307" y="179565"/>
                  <a:pt x="2484397" y="179320"/>
                  <a:pt x="2483517" y="178852"/>
                </a:cubicBezTo>
                <a:cubicBezTo>
                  <a:pt x="2477364" y="175578"/>
                  <a:pt x="2472734" y="161420"/>
                  <a:pt x="2472734" y="144451"/>
                </a:cubicBezTo>
                <a:cubicBezTo>
                  <a:pt x="2472734" y="125058"/>
                  <a:pt x="2478781" y="109336"/>
                  <a:pt x="2486239" y="109336"/>
                </a:cubicBezTo>
                <a:close/>
                <a:moveTo>
                  <a:pt x="2249751" y="109336"/>
                </a:moveTo>
                <a:cubicBezTo>
                  <a:pt x="2257209" y="109336"/>
                  <a:pt x="2263256" y="125058"/>
                  <a:pt x="2263256" y="144451"/>
                </a:cubicBezTo>
                <a:cubicBezTo>
                  <a:pt x="2263256" y="163844"/>
                  <a:pt x="2257209" y="179565"/>
                  <a:pt x="2249751" y="179565"/>
                </a:cubicBezTo>
                <a:cubicBezTo>
                  <a:pt x="2248818" y="179565"/>
                  <a:pt x="2247908" y="179320"/>
                  <a:pt x="2247028" y="178852"/>
                </a:cubicBezTo>
                <a:cubicBezTo>
                  <a:pt x="2240875" y="175578"/>
                  <a:pt x="2236245" y="161420"/>
                  <a:pt x="2236245" y="144451"/>
                </a:cubicBezTo>
                <a:cubicBezTo>
                  <a:pt x="2236245" y="125058"/>
                  <a:pt x="2242292" y="109336"/>
                  <a:pt x="2249751" y="109336"/>
                </a:cubicBezTo>
                <a:close/>
                <a:moveTo>
                  <a:pt x="2013262" y="109336"/>
                </a:moveTo>
                <a:cubicBezTo>
                  <a:pt x="2020721" y="109336"/>
                  <a:pt x="2026768" y="125058"/>
                  <a:pt x="2026768" y="144451"/>
                </a:cubicBezTo>
                <a:cubicBezTo>
                  <a:pt x="2026768" y="163844"/>
                  <a:pt x="2020721" y="179565"/>
                  <a:pt x="2013262" y="179565"/>
                </a:cubicBezTo>
                <a:cubicBezTo>
                  <a:pt x="2012330" y="179565"/>
                  <a:pt x="2011420" y="179320"/>
                  <a:pt x="2010540" y="178852"/>
                </a:cubicBezTo>
                <a:cubicBezTo>
                  <a:pt x="2004386" y="175578"/>
                  <a:pt x="1999757" y="161420"/>
                  <a:pt x="1999757" y="144451"/>
                </a:cubicBezTo>
                <a:cubicBezTo>
                  <a:pt x="1999757" y="125058"/>
                  <a:pt x="2005803" y="109336"/>
                  <a:pt x="2013262" y="109336"/>
                </a:cubicBezTo>
                <a:close/>
                <a:moveTo>
                  <a:pt x="1776773" y="109336"/>
                </a:moveTo>
                <a:cubicBezTo>
                  <a:pt x="1784232" y="109336"/>
                  <a:pt x="1790279" y="125058"/>
                  <a:pt x="1790279" y="144451"/>
                </a:cubicBezTo>
                <a:cubicBezTo>
                  <a:pt x="1790279" y="163844"/>
                  <a:pt x="1784232" y="179565"/>
                  <a:pt x="1776773" y="179565"/>
                </a:cubicBezTo>
                <a:cubicBezTo>
                  <a:pt x="1775841" y="179565"/>
                  <a:pt x="1774931" y="179320"/>
                  <a:pt x="1774051" y="178852"/>
                </a:cubicBezTo>
                <a:cubicBezTo>
                  <a:pt x="1767898" y="175578"/>
                  <a:pt x="1763268" y="161420"/>
                  <a:pt x="1763268" y="144451"/>
                </a:cubicBezTo>
                <a:cubicBezTo>
                  <a:pt x="1763268" y="125058"/>
                  <a:pt x="1769315" y="109336"/>
                  <a:pt x="1776773" y="109336"/>
                </a:cubicBezTo>
                <a:close/>
                <a:moveTo>
                  <a:pt x="1540283" y="109336"/>
                </a:moveTo>
                <a:cubicBezTo>
                  <a:pt x="1547741" y="109336"/>
                  <a:pt x="1553788" y="125058"/>
                  <a:pt x="1553788" y="144451"/>
                </a:cubicBezTo>
                <a:cubicBezTo>
                  <a:pt x="1553788" y="163844"/>
                  <a:pt x="1547741" y="179565"/>
                  <a:pt x="1540283" y="179565"/>
                </a:cubicBezTo>
                <a:cubicBezTo>
                  <a:pt x="1539351" y="179565"/>
                  <a:pt x="1538441" y="179320"/>
                  <a:pt x="1537561" y="178852"/>
                </a:cubicBezTo>
                <a:cubicBezTo>
                  <a:pt x="1531406" y="175578"/>
                  <a:pt x="1526778" y="161420"/>
                  <a:pt x="1526778" y="144451"/>
                </a:cubicBezTo>
                <a:cubicBezTo>
                  <a:pt x="1526778" y="125058"/>
                  <a:pt x="1532824" y="109336"/>
                  <a:pt x="1540283" y="109336"/>
                </a:cubicBezTo>
                <a:close/>
                <a:moveTo>
                  <a:pt x="1303793" y="109336"/>
                </a:moveTo>
                <a:cubicBezTo>
                  <a:pt x="1311252" y="109336"/>
                  <a:pt x="1317298" y="125058"/>
                  <a:pt x="1317298" y="144451"/>
                </a:cubicBezTo>
                <a:cubicBezTo>
                  <a:pt x="1317298" y="163844"/>
                  <a:pt x="1311252" y="179565"/>
                  <a:pt x="1303793" y="179565"/>
                </a:cubicBezTo>
                <a:cubicBezTo>
                  <a:pt x="1302861" y="179565"/>
                  <a:pt x="1301950" y="179320"/>
                  <a:pt x="1301071" y="178852"/>
                </a:cubicBezTo>
                <a:cubicBezTo>
                  <a:pt x="1294917" y="175578"/>
                  <a:pt x="1290287" y="161420"/>
                  <a:pt x="1290287" y="144451"/>
                </a:cubicBezTo>
                <a:cubicBezTo>
                  <a:pt x="1290287" y="125058"/>
                  <a:pt x="1296334" y="109336"/>
                  <a:pt x="1303793" y="109336"/>
                </a:cubicBezTo>
                <a:close/>
                <a:moveTo>
                  <a:pt x="1067304" y="109336"/>
                </a:moveTo>
                <a:cubicBezTo>
                  <a:pt x="1074762" y="109336"/>
                  <a:pt x="1080809" y="125058"/>
                  <a:pt x="1080809" y="144451"/>
                </a:cubicBezTo>
                <a:cubicBezTo>
                  <a:pt x="1080809" y="163844"/>
                  <a:pt x="1074762" y="179565"/>
                  <a:pt x="1067304" y="179565"/>
                </a:cubicBezTo>
                <a:cubicBezTo>
                  <a:pt x="1066371" y="179565"/>
                  <a:pt x="1065461" y="179320"/>
                  <a:pt x="1064582" y="178852"/>
                </a:cubicBezTo>
                <a:cubicBezTo>
                  <a:pt x="1058427" y="175578"/>
                  <a:pt x="1053798" y="161420"/>
                  <a:pt x="1053798" y="144451"/>
                </a:cubicBezTo>
                <a:cubicBezTo>
                  <a:pt x="1053798" y="125058"/>
                  <a:pt x="1059844" y="109336"/>
                  <a:pt x="1067304" y="109336"/>
                </a:cubicBezTo>
                <a:close/>
                <a:moveTo>
                  <a:pt x="830813" y="109336"/>
                </a:moveTo>
                <a:cubicBezTo>
                  <a:pt x="838272" y="109336"/>
                  <a:pt x="844318" y="125058"/>
                  <a:pt x="844318" y="144451"/>
                </a:cubicBezTo>
                <a:cubicBezTo>
                  <a:pt x="844318" y="163844"/>
                  <a:pt x="838272" y="179565"/>
                  <a:pt x="830813" y="179565"/>
                </a:cubicBezTo>
                <a:cubicBezTo>
                  <a:pt x="829880" y="179565"/>
                  <a:pt x="828970" y="179320"/>
                  <a:pt x="828091" y="178852"/>
                </a:cubicBezTo>
                <a:cubicBezTo>
                  <a:pt x="821937" y="175578"/>
                  <a:pt x="817307" y="161420"/>
                  <a:pt x="817307" y="144451"/>
                </a:cubicBezTo>
                <a:cubicBezTo>
                  <a:pt x="817307" y="125058"/>
                  <a:pt x="823354" y="109336"/>
                  <a:pt x="830813" y="109336"/>
                </a:cubicBezTo>
                <a:close/>
                <a:moveTo>
                  <a:pt x="594324" y="109336"/>
                </a:moveTo>
                <a:cubicBezTo>
                  <a:pt x="601783" y="109336"/>
                  <a:pt x="607829" y="125058"/>
                  <a:pt x="607829" y="144451"/>
                </a:cubicBezTo>
                <a:cubicBezTo>
                  <a:pt x="607829" y="163844"/>
                  <a:pt x="601783" y="179565"/>
                  <a:pt x="594324" y="179565"/>
                </a:cubicBezTo>
                <a:cubicBezTo>
                  <a:pt x="593392" y="179565"/>
                  <a:pt x="592481" y="179320"/>
                  <a:pt x="591602" y="178852"/>
                </a:cubicBezTo>
                <a:cubicBezTo>
                  <a:pt x="585448" y="175578"/>
                  <a:pt x="580818" y="161420"/>
                  <a:pt x="580818" y="144451"/>
                </a:cubicBezTo>
                <a:cubicBezTo>
                  <a:pt x="580818" y="125058"/>
                  <a:pt x="586865" y="109336"/>
                  <a:pt x="594324" y="109336"/>
                </a:cubicBezTo>
                <a:close/>
                <a:moveTo>
                  <a:pt x="357834" y="109336"/>
                </a:moveTo>
                <a:cubicBezTo>
                  <a:pt x="365293" y="109336"/>
                  <a:pt x="371340" y="125058"/>
                  <a:pt x="371340" y="144451"/>
                </a:cubicBezTo>
                <a:cubicBezTo>
                  <a:pt x="371340" y="163844"/>
                  <a:pt x="365293" y="179565"/>
                  <a:pt x="357834" y="179565"/>
                </a:cubicBezTo>
                <a:cubicBezTo>
                  <a:pt x="356902" y="179565"/>
                  <a:pt x="355992" y="179320"/>
                  <a:pt x="355112" y="178852"/>
                </a:cubicBezTo>
                <a:cubicBezTo>
                  <a:pt x="348958" y="175578"/>
                  <a:pt x="344329" y="161420"/>
                  <a:pt x="344329" y="144451"/>
                </a:cubicBezTo>
                <a:cubicBezTo>
                  <a:pt x="344329" y="125058"/>
                  <a:pt x="350375" y="109336"/>
                  <a:pt x="357834" y="109336"/>
                </a:cubicBezTo>
                <a:close/>
                <a:moveTo>
                  <a:pt x="121345" y="109336"/>
                </a:moveTo>
                <a:cubicBezTo>
                  <a:pt x="128804" y="109336"/>
                  <a:pt x="134851" y="125058"/>
                  <a:pt x="134851" y="144451"/>
                </a:cubicBezTo>
                <a:cubicBezTo>
                  <a:pt x="134851" y="163844"/>
                  <a:pt x="128804" y="179565"/>
                  <a:pt x="121345" y="179565"/>
                </a:cubicBezTo>
                <a:cubicBezTo>
                  <a:pt x="120413" y="179565"/>
                  <a:pt x="119503" y="179320"/>
                  <a:pt x="118624" y="178852"/>
                </a:cubicBezTo>
                <a:cubicBezTo>
                  <a:pt x="112469" y="175578"/>
                  <a:pt x="107840" y="161420"/>
                  <a:pt x="107840" y="144451"/>
                </a:cubicBezTo>
                <a:cubicBezTo>
                  <a:pt x="107840" y="125058"/>
                  <a:pt x="113887" y="109336"/>
                  <a:pt x="121345" y="109336"/>
                </a:cubicBezTo>
                <a:close/>
                <a:moveTo>
                  <a:pt x="9270600" y="107840"/>
                </a:moveTo>
                <a:cubicBezTo>
                  <a:pt x="9289993" y="107840"/>
                  <a:pt x="9305714" y="113886"/>
                  <a:pt x="9305714" y="121345"/>
                </a:cubicBezTo>
                <a:cubicBezTo>
                  <a:pt x="9305714" y="128804"/>
                  <a:pt x="9289993" y="134851"/>
                  <a:pt x="9270600" y="134851"/>
                </a:cubicBezTo>
                <a:cubicBezTo>
                  <a:pt x="9260903" y="134851"/>
                  <a:pt x="9252124" y="133339"/>
                  <a:pt x="9245770" y="130895"/>
                </a:cubicBezTo>
                <a:cubicBezTo>
                  <a:pt x="9239415" y="128451"/>
                  <a:pt x="9235485" y="125075"/>
                  <a:pt x="9235485" y="121345"/>
                </a:cubicBezTo>
                <a:cubicBezTo>
                  <a:pt x="9235485" y="113886"/>
                  <a:pt x="9251206" y="107840"/>
                  <a:pt x="9270600" y="107840"/>
                </a:cubicBezTo>
                <a:close/>
                <a:moveTo>
                  <a:pt x="9034116" y="107840"/>
                </a:moveTo>
                <a:cubicBezTo>
                  <a:pt x="9053509" y="107840"/>
                  <a:pt x="9069230" y="113886"/>
                  <a:pt x="9069230" y="121345"/>
                </a:cubicBezTo>
                <a:cubicBezTo>
                  <a:pt x="9069230" y="128804"/>
                  <a:pt x="9053509" y="134851"/>
                  <a:pt x="9034116" y="134851"/>
                </a:cubicBezTo>
                <a:cubicBezTo>
                  <a:pt x="9024419" y="134851"/>
                  <a:pt x="9015640" y="133339"/>
                  <a:pt x="9009286" y="130895"/>
                </a:cubicBezTo>
                <a:cubicBezTo>
                  <a:pt x="9002931" y="128451"/>
                  <a:pt x="8999001" y="125075"/>
                  <a:pt x="8999001" y="121345"/>
                </a:cubicBezTo>
                <a:cubicBezTo>
                  <a:pt x="8999001" y="113886"/>
                  <a:pt x="9014722" y="107840"/>
                  <a:pt x="9034116" y="107840"/>
                </a:cubicBezTo>
                <a:close/>
                <a:moveTo>
                  <a:pt x="8797626" y="107840"/>
                </a:moveTo>
                <a:cubicBezTo>
                  <a:pt x="8817019" y="107840"/>
                  <a:pt x="8832740" y="113886"/>
                  <a:pt x="8832740" y="121345"/>
                </a:cubicBezTo>
                <a:cubicBezTo>
                  <a:pt x="8832740" y="128804"/>
                  <a:pt x="8817019" y="134851"/>
                  <a:pt x="8797626" y="134851"/>
                </a:cubicBezTo>
                <a:cubicBezTo>
                  <a:pt x="8787929" y="134851"/>
                  <a:pt x="8779150" y="133339"/>
                  <a:pt x="8772796" y="130895"/>
                </a:cubicBezTo>
                <a:cubicBezTo>
                  <a:pt x="8766441" y="128451"/>
                  <a:pt x="8762511" y="125075"/>
                  <a:pt x="8762511" y="121345"/>
                </a:cubicBezTo>
                <a:cubicBezTo>
                  <a:pt x="8762511" y="113886"/>
                  <a:pt x="8778232" y="107840"/>
                  <a:pt x="8797626" y="107840"/>
                </a:cubicBezTo>
                <a:close/>
                <a:moveTo>
                  <a:pt x="8561137" y="107840"/>
                </a:moveTo>
                <a:cubicBezTo>
                  <a:pt x="8580530" y="107840"/>
                  <a:pt x="8596251" y="113886"/>
                  <a:pt x="8596251" y="121345"/>
                </a:cubicBezTo>
                <a:cubicBezTo>
                  <a:pt x="8596251" y="128804"/>
                  <a:pt x="8580530" y="134851"/>
                  <a:pt x="8561137" y="134851"/>
                </a:cubicBezTo>
                <a:cubicBezTo>
                  <a:pt x="8551440" y="134851"/>
                  <a:pt x="8542661" y="133339"/>
                  <a:pt x="8536307" y="130895"/>
                </a:cubicBezTo>
                <a:cubicBezTo>
                  <a:pt x="8529952" y="128451"/>
                  <a:pt x="8526022" y="125075"/>
                  <a:pt x="8526022" y="121345"/>
                </a:cubicBezTo>
                <a:cubicBezTo>
                  <a:pt x="8526022" y="113886"/>
                  <a:pt x="8541743" y="107840"/>
                  <a:pt x="8561137" y="107840"/>
                </a:cubicBezTo>
                <a:close/>
                <a:moveTo>
                  <a:pt x="8324648" y="107840"/>
                </a:moveTo>
                <a:cubicBezTo>
                  <a:pt x="8344041" y="107840"/>
                  <a:pt x="8359762" y="113886"/>
                  <a:pt x="8359762" y="121345"/>
                </a:cubicBezTo>
                <a:cubicBezTo>
                  <a:pt x="8359762" y="128804"/>
                  <a:pt x="8344041" y="134851"/>
                  <a:pt x="8324648" y="134851"/>
                </a:cubicBezTo>
                <a:cubicBezTo>
                  <a:pt x="8314951" y="134851"/>
                  <a:pt x="8306172" y="133339"/>
                  <a:pt x="8299818" y="130895"/>
                </a:cubicBezTo>
                <a:cubicBezTo>
                  <a:pt x="8293463" y="128451"/>
                  <a:pt x="8289533" y="125075"/>
                  <a:pt x="8289533" y="121345"/>
                </a:cubicBezTo>
                <a:cubicBezTo>
                  <a:pt x="8289533" y="113886"/>
                  <a:pt x="8305254" y="107840"/>
                  <a:pt x="8324648" y="107840"/>
                </a:cubicBezTo>
                <a:close/>
                <a:moveTo>
                  <a:pt x="8088157" y="107840"/>
                </a:moveTo>
                <a:cubicBezTo>
                  <a:pt x="8107551" y="107840"/>
                  <a:pt x="8123272" y="113886"/>
                  <a:pt x="8123272" y="121345"/>
                </a:cubicBezTo>
                <a:cubicBezTo>
                  <a:pt x="8123272" y="128804"/>
                  <a:pt x="8107551" y="134851"/>
                  <a:pt x="8088157" y="134851"/>
                </a:cubicBezTo>
                <a:cubicBezTo>
                  <a:pt x="8078461" y="134851"/>
                  <a:pt x="8069682" y="133339"/>
                  <a:pt x="8063328" y="130895"/>
                </a:cubicBezTo>
                <a:cubicBezTo>
                  <a:pt x="8056973" y="128451"/>
                  <a:pt x="8053043" y="125075"/>
                  <a:pt x="8053043" y="121345"/>
                </a:cubicBezTo>
                <a:cubicBezTo>
                  <a:pt x="8053043" y="113886"/>
                  <a:pt x="8068764" y="107840"/>
                  <a:pt x="8088157" y="107840"/>
                </a:cubicBezTo>
                <a:close/>
                <a:moveTo>
                  <a:pt x="7851668" y="107840"/>
                </a:moveTo>
                <a:cubicBezTo>
                  <a:pt x="7871062" y="107840"/>
                  <a:pt x="7886783" y="113886"/>
                  <a:pt x="7886783" y="121345"/>
                </a:cubicBezTo>
                <a:cubicBezTo>
                  <a:pt x="7886783" y="128804"/>
                  <a:pt x="7871062" y="134851"/>
                  <a:pt x="7851668" y="134851"/>
                </a:cubicBezTo>
                <a:cubicBezTo>
                  <a:pt x="7841972" y="134851"/>
                  <a:pt x="7833193" y="133339"/>
                  <a:pt x="7826839" y="130895"/>
                </a:cubicBezTo>
                <a:cubicBezTo>
                  <a:pt x="7820484" y="128451"/>
                  <a:pt x="7816554" y="125075"/>
                  <a:pt x="7816554" y="121345"/>
                </a:cubicBezTo>
                <a:cubicBezTo>
                  <a:pt x="7816554" y="113886"/>
                  <a:pt x="7832275" y="107840"/>
                  <a:pt x="7851668" y="107840"/>
                </a:cubicBezTo>
                <a:close/>
                <a:moveTo>
                  <a:pt x="7615179" y="107840"/>
                </a:moveTo>
                <a:cubicBezTo>
                  <a:pt x="7634573" y="107840"/>
                  <a:pt x="7650294" y="113886"/>
                  <a:pt x="7650294" y="121345"/>
                </a:cubicBezTo>
                <a:cubicBezTo>
                  <a:pt x="7650294" y="128804"/>
                  <a:pt x="7634573" y="134851"/>
                  <a:pt x="7615179" y="134851"/>
                </a:cubicBezTo>
                <a:cubicBezTo>
                  <a:pt x="7605483" y="134851"/>
                  <a:pt x="7596704" y="133339"/>
                  <a:pt x="7590350" y="130895"/>
                </a:cubicBezTo>
                <a:cubicBezTo>
                  <a:pt x="7583995" y="128451"/>
                  <a:pt x="7580065" y="125075"/>
                  <a:pt x="7580065" y="121345"/>
                </a:cubicBezTo>
                <a:cubicBezTo>
                  <a:pt x="7580065" y="113886"/>
                  <a:pt x="7595786" y="107840"/>
                  <a:pt x="7615179" y="107840"/>
                </a:cubicBezTo>
                <a:close/>
                <a:moveTo>
                  <a:pt x="7378689" y="107840"/>
                </a:moveTo>
                <a:cubicBezTo>
                  <a:pt x="7398083" y="107840"/>
                  <a:pt x="7413804" y="113886"/>
                  <a:pt x="7413804" y="121345"/>
                </a:cubicBezTo>
                <a:cubicBezTo>
                  <a:pt x="7413804" y="128804"/>
                  <a:pt x="7398083" y="134851"/>
                  <a:pt x="7378689" y="134851"/>
                </a:cubicBezTo>
                <a:cubicBezTo>
                  <a:pt x="7368993" y="134851"/>
                  <a:pt x="7360214" y="133339"/>
                  <a:pt x="7353860" y="130895"/>
                </a:cubicBezTo>
                <a:cubicBezTo>
                  <a:pt x="7347505" y="128451"/>
                  <a:pt x="7343575" y="125075"/>
                  <a:pt x="7343575" y="121345"/>
                </a:cubicBezTo>
                <a:cubicBezTo>
                  <a:pt x="7343575" y="113886"/>
                  <a:pt x="7359296" y="107840"/>
                  <a:pt x="7378689" y="107840"/>
                </a:cubicBezTo>
                <a:close/>
                <a:moveTo>
                  <a:pt x="7142200" y="107840"/>
                </a:moveTo>
                <a:cubicBezTo>
                  <a:pt x="7161594" y="107840"/>
                  <a:pt x="7177315" y="113886"/>
                  <a:pt x="7177315" y="121345"/>
                </a:cubicBezTo>
                <a:cubicBezTo>
                  <a:pt x="7177315" y="128804"/>
                  <a:pt x="7161594" y="134851"/>
                  <a:pt x="7142200" y="134851"/>
                </a:cubicBezTo>
                <a:cubicBezTo>
                  <a:pt x="7132504" y="134851"/>
                  <a:pt x="7123725" y="133339"/>
                  <a:pt x="7117371" y="130895"/>
                </a:cubicBezTo>
                <a:cubicBezTo>
                  <a:pt x="7111016" y="128451"/>
                  <a:pt x="7107086" y="125075"/>
                  <a:pt x="7107086" y="121345"/>
                </a:cubicBezTo>
                <a:cubicBezTo>
                  <a:pt x="7107086" y="113886"/>
                  <a:pt x="7122807" y="107840"/>
                  <a:pt x="7142200" y="107840"/>
                </a:cubicBezTo>
                <a:close/>
                <a:moveTo>
                  <a:pt x="6905710" y="107840"/>
                </a:moveTo>
                <a:cubicBezTo>
                  <a:pt x="6925104" y="107840"/>
                  <a:pt x="6940825" y="113886"/>
                  <a:pt x="6940825" y="121345"/>
                </a:cubicBezTo>
                <a:cubicBezTo>
                  <a:pt x="6940825" y="128804"/>
                  <a:pt x="6925104" y="134851"/>
                  <a:pt x="6905710" y="134851"/>
                </a:cubicBezTo>
                <a:cubicBezTo>
                  <a:pt x="6896014" y="134851"/>
                  <a:pt x="6887235" y="133339"/>
                  <a:pt x="6880881" y="130895"/>
                </a:cubicBezTo>
                <a:cubicBezTo>
                  <a:pt x="6874526" y="128451"/>
                  <a:pt x="6870596" y="125075"/>
                  <a:pt x="6870596" y="121345"/>
                </a:cubicBezTo>
                <a:cubicBezTo>
                  <a:pt x="6870596" y="113886"/>
                  <a:pt x="6886317" y="107840"/>
                  <a:pt x="6905710" y="107840"/>
                </a:cubicBezTo>
                <a:close/>
                <a:moveTo>
                  <a:pt x="6669222" y="107840"/>
                </a:moveTo>
                <a:cubicBezTo>
                  <a:pt x="6688616" y="107840"/>
                  <a:pt x="6704337" y="113886"/>
                  <a:pt x="6704337" y="121345"/>
                </a:cubicBezTo>
                <a:cubicBezTo>
                  <a:pt x="6704337" y="128804"/>
                  <a:pt x="6688616" y="134851"/>
                  <a:pt x="6669222" y="134851"/>
                </a:cubicBezTo>
                <a:cubicBezTo>
                  <a:pt x="6659526" y="134851"/>
                  <a:pt x="6650747" y="133339"/>
                  <a:pt x="6644393" y="130895"/>
                </a:cubicBezTo>
                <a:cubicBezTo>
                  <a:pt x="6638038" y="128451"/>
                  <a:pt x="6634108" y="125075"/>
                  <a:pt x="6634108" y="121345"/>
                </a:cubicBezTo>
                <a:cubicBezTo>
                  <a:pt x="6634108" y="113886"/>
                  <a:pt x="6649829" y="107840"/>
                  <a:pt x="6669222" y="107840"/>
                </a:cubicBezTo>
                <a:close/>
                <a:moveTo>
                  <a:pt x="6432732" y="107840"/>
                </a:moveTo>
                <a:cubicBezTo>
                  <a:pt x="6452126" y="107840"/>
                  <a:pt x="6467847" y="113886"/>
                  <a:pt x="6467847" y="121345"/>
                </a:cubicBezTo>
                <a:cubicBezTo>
                  <a:pt x="6467847" y="128804"/>
                  <a:pt x="6452126" y="134851"/>
                  <a:pt x="6432732" y="134851"/>
                </a:cubicBezTo>
                <a:cubicBezTo>
                  <a:pt x="6423036" y="134851"/>
                  <a:pt x="6414257" y="133339"/>
                  <a:pt x="6407903" y="130895"/>
                </a:cubicBezTo>
                <a:cubicBezTo>
                  <a:pt x="6401548" y="128451"/>
                  <a:pt x="6397618" y="125075"/>
                  <a:pt x="6397618" y="121345"/>
                </a:cubicBezTo>
                <a:cubicBezTo>
                  <a:pt x="6397618" y="113886"/>
                  <a:pt x="6413339" y="107840"/>
                  <a:pt x="6432732" y="107840"/>
                </a:cubicBezTo>
                <a:close/>
                <a:moveTo>
                  <a:pt x="6196242" y="107840"/>
                </a:moveTo>
                <a:cubicBezTo>
                  <a:pt x="6215636" y="107840"/>
                  <a:pt x="6231357" y="113886"/>
                  <a:pt x="6231357" y="121345"/>
                </a:cubicBezTo>
                <a:cubicBezTo>
                  <a:pt x="6231357" y="128804"/>
                  <a:pt x="6215636" y="134851"/>
                  <a:pt x="6196242" y="134851"/>
                </a:cubicBezTo>
                <a:cubicBezTo>
                  <a:pt x="6186546" y="134851"/>
                  <a:pt x="6177767" y="133339"/>
                  <a:pt x="6171413" y="130895"/>
                </a:cubicBezTo>
                <a:cubicBezTo>
                  <a:pt x="6165058" y="128451"/>
                  <a:pt x="6161128" y="125075"/>
                  <a:pt x="6161128" y="121345"/>
                </a:cubicBezTo>
                <a:cubicBezTo>
                  <a:pt x="6161128" y="113886"/>
                  <a:pt x="6176849" y="107840"/>
                  <a:pt x="6196242" y="107840"/>
                </a:cubicBezTo>
                <a:close/>
                <a:moveTo>
                  <a:pt x="5959754" y="107840"/>
                </a:moveTo>
                <a:cubicBezTo>
                  <a:pt x="5979148" y="107840"/>
                  <a:pt x="5994869" y="113886"/>
                  <a:pt x="5994869" y="121345"/>
                </a:cubicBezTo>
                <a:cubicBezTo>
                  <a:pt x="5994869" y="128804"/>
                  <a:pt x="5979148" y="134851"/>
                  <a:pt x="5959754" y="134851"/>
                </a:cubicBezTo>
                <a:cubicBezTo>
                  <a:pt x="5950058" y="134851"/>
                  <a:pt x="5941279" y="133339"/>
                  <a:pt x="5934925" y="130895"/>
                </a:cubicBezTo>
                <a:cubicBezTo>
                  <a:pt x="5928570" y="128451"/>
                  <a:pt x="5924640" y="125075"/>
                  <a:pt x="5924640" y="121345"/>
                </a:cubicBezTo>
                <a:cubicBezTo>
                  <a:pt x="5924640" y="113886"/>
                  <a:pt x="5940361" y="107840"/>
                  <a:pt x="5959754" y="107840"/>
                </a:cubicBezTo>
                <a:close/>
                <a:moveTo>
                  <a:pt x="5723264" y="107840"/>
                </a:moveTo>
                <a:cubicBezTo>
                  <a:pt x="5742658" y="107840"/>
                  <a:pt x="5758379" y="113886"/>
                  <a:pt x="5758379" y="121345"/>
                </a:cubicBezTo>
                <a:cubicBezTo>
                  <a:pt x="5758379" y="128804"/>
                  <a:pt x="5742658" y="134851"/>
                  <a:pt x="5723264" y="134851"/>
                </a:cubicBezTo>
                <a:cubicBezTo>
                  <a:pt x="5713568" y="134851"/>
                  <a:pt x="5704789" y="133339"/>
                  <a:pt x="5698435" y="130895"/>
                </a:cubicBezTo>
                <a:cubicBezTo>
                  <a:pt x="5692080" y="128451"/>
                  <a:pt x="5688150" y="125075"/>
                  <a:pt x="5688150" y="121345"/>
                </a:cubicBezTo>
                <a:cubicBezTo>
                  <a:pt x="5688150" y="113886"/>
                  <a:pt x="5703871" y="107840"/>
                  <a:pt x="5723264" y="107840"/>
                </a:cubicBezTo>
                <a:close/>
                <a:moveTo>
                  <a:pt x="5486774" y="107840"/>
                </a:moveTo>
                <a:cubicBezTo>
                  <a:pt x="5506168" y="107840"/>
                  <a:pt x="5521889" y="113886"/>
                  <a:pt x="5521889" y="121345"/>
                </a:cubicBezTo>
                <a:cubicBezTo>
                  <a:pt x="5521889" y="128804"/>
                  <a:pt x="5506168" y="134851"/>
                  <a:pt x="5486774" y="134851"/>
                </a:cubicBezTo>
                <a:cubicBezTo>
                  <a:pt x="5477078" y="134851"/>
                  <a:pt x="5468299" y="133339"/>
                  <a:pt x="5461945" y="130895"/>
                </a:cubicBezTo>
                <a:cubicBezTo>
                  <a:pt x="5455590" y="128451"/>
                  <a:pt x="5451660" y="125075"/>
                  <a:pt x="5451660" y="121345"/>
                </a:cubicBezTo>
                <a:cubicBezTo>
                  <a:pt x="5451660" y="113886"/>
                  <a:pt x="5467381" y="107840"/>
                  <a:pt x="5486774" y="107840"/>
                </a:cubicBezTo>
                <a:close/>
                <a:moveTo>
                  <a:pt x="5250286" y="107840"/>
                </a:moveTo>
                <a:cubicBezTo>
                  <a:pt x="5269680" y="107840"/>
                  <a:pt x="5285401" y="113886"/>
                  <a:pt x="5285401" y="121345"/>
                </a:cubicBezTo>
                <a:cubicBezTo>
                  <a:pt x="5285401" y="128804"/>
                  <a:pt x="5269680" y="134851"/>
                  <a:pt x="5250286" y="134851"/>
                </a:cubicBezTo>
                <a:cubicBezTo>
                  <a:pt x="5240590" y="134851"/>
                  <a:pt x="5231811" y="133339"/>
                  <a:pt x="5225457" y="130895"/>
                </a:cubicBezTo>
                <a:cubicBezTo>
                  <a:pt x="5219102" y="128451"/>
                  <a:pt x="5215172" y="125075"/>
                  <a:pt x="5215172" y="121345"/>
                </a:cubicBezTo>
                <a:cubicBezTo>
                  <a:pt x="5215172" y="113886"/>
                  <a:pt x="5230893" y="107840"/>
                  <a:pt x="5250286" y="107840"/>
                </a:cubicBezTo>
                <a:close/>
                <a:moveTo>
                  <a:pt x="5013796" y="107840"/>
                </a:moveTo>
                <a:cubicBezTo>
                  <a:pt x="5033190" y="107840"/>
                  <a:pt x="5048911" y="113886"/>
                  <a:pt x="5048911" y="121345"/>
                </a:cubicBezTo>
                <a:cubicBezTo>
                  <a:pt x="5048911" y="128804"/>
                  <a:pt x="5033190" y="134851"/>
                  <a:pt x="5013796" y="134851"/>
                </a:cubicBezTo>
                <a:cubicBezTo>
                  <a:pt x="5004100" y="134851"/>
                  <a:pt x="4995321" y="133339"/>
                  <a:pt x="4988967" y="130895"/>
                </a:cubicBezTo>
                <a:cubicBezTo>
                  <a:pt x="4982612" y="128451"/>
                  <a:pt x="4978682" y="125075"/>
                  <a:pt x="4978682" y="121345"/>
                </a:cubicBezTo>
                <a:cubicBezTo>
                  <a:pt x="4978682" y="113886"/>
                  <a:pt x="4994403" y="107840"/>
                  <a:pt x="5013796" y="107840"/>
                </a:cubicBezTo>
                <a:close/>
                <a:moveTo>
                  <a:pt x="4777306" y="107840"/>
                </a:moveTo>
                <a:cubicBezTo>
                  <a:pt x="4796700" y="107840"/>
                  <a:pt x="4812421" y="113886"/>
                  <a:pt x="4812421" y="121345"/>
                </a:cubicBezTo>
                <a:cubicBezTo>
                  <a:pt x="4812421" y="128804"/>
                  <a:pt x="4796700" y="134851"/>
                  <a:pt x="4777306" y="134851"/>
                </a:cubicBezTo>
                <a:cubicBezTo>
                  <a:pt x="4767610" y="134851"/>
                  <a:pt x="4758831" y="133339"/>
                  <a:pt x="4752477" y="130895"/>
                </a:cubicBezTo>
                <a:cubicBezTo>
                  <a:pt x="4746122" y="128451"/>
                  <a:pt x="4742192" y="125075"/>
                  <a:pt x="4742192" y="121345"/>
                </a:cubicBezTo>
                <a:cubicBezTo>
                  <a:pt x="4742192" y="113886"/>
                  <a:pt x="4757913" y="107840"/>
                  <a:pt x="4777306" y="107840"/>
                </a:cubicBezTo>
                <a:close/>
                <a:moveTo>
                  <a:pt x="4528402" y="107840"/>
                </a:moveTo>
                <a:cubicBezTo>
                  <a:pt x="4547796" y="107840"/>
                  <a:pt x="4563517" y="113886"/>
                  <a:pt x="4563517" y="121345"/>
                </a:cubicBezTo>
                <a:cubicBezTo>
                  <a:pt x="4563517" y="128804"/>
                  <a:pt x="4547796" y="134851"/>
                  <a:pt x="4528402" y="134851"/>
                </a:cubicBezTo>
                <a:cubicBezTo>
                  <a:pt x="4518706" y="134851"/>
                  <a:pt x="4509927" y="133339"/>
                  <a:pt x="4503573" y="130895"/>
                </a:cubicBezTo>
                <a:cubicBezTo>
                  <a:pt x="4497218" y="128451"/>
                  <a:pt x="4493288" y="125075"/>
                  <a:pt x="4493288" y="121345"/>
                </a:cubicBezTo>
                <a:cubicBezTo>
                  <a:pt x="4493288" y="113886"/>
                  <a:pt x="4509009" y="107840"/>
                  <a:pt x="4528402" y="107840"/>
                </a:cubicBezTo>
                <a:close/>
                <a:moveTo>
                  <a:pt x="4291917" y="107840"/>
                </a:moveTo>
                <a:cubicBezTo>
                  <a:pt x="4311311" y="107840"/>
                  <a:pt x="4327032" y="113886"/>
                  <a:pt x="4327032" y="121345"/>
                </a:cubicBezTo>
                <a:cubicBezTo>
                  <a:pt x="4327032" y="128804"/>
                  <a:pt x="4311311" y="134851"/>
                  <a:pt x="4291917" y="134851"/>
                </a:cubicBezTo>
                <a:cubicBezTo>
                  <a:pt x="4282221" y="134851"/>
                  <a:pt x="4273442" y="133339"/>
                  <a:pt x="4267088" y="130895"/>
                </a:cubicBezTo>
                <a:cubicBezTo>
                  <a:pt x="4260733" y="128451"/>
                  <a:pt x="4256803" y="125075"/>
                  <a:pt x="4256803" y="121345"/>
                </a:cubicBezTo>
                <a:cubicBezTo>
                  <a:pt x="4256803" y="113886"/>
                  <a:pt x="4272524" y="107840"/>
                  <a:pt x="4291917" y="107840"/>
                </a:cubicBezTo>
                <a:close/>
                <a:moveTo>
                  <a:pt x="4055428" y="107840"/>
                </a:moveTo>
                <a:cubicBezTo>
                  <a:pt x="4074822" y="107840"/>
                  <a:pt x="4090543" y="113886"/>
                  <a:pt x="4090543" y="121345"/>
                </a:cubicBezTo>
                <a:cubicBezTo>
                  <a:pt x="4090543" y="128804"/>
                  <a:pt x="4074822" y="134851"/>
                  <a:pt x="4055428" y="134851"/>
                </a:cubicBezTo>
                <a:cubicBezTo>
                  <a:pt x="4045732" y="134851"/>
                  <a:pt x="4036953" y="133339"/>
                  <a:pt x="4030599" y="130895"/>
                </a:cubicBezTo>
                <a:cubicBezTo>
                  <a:pt x="4024244" y="128451"/>
                  <a:pt x="4020314" y="125075"/>
                  <a:pt x="4020314" y="121345"/>
                </a:cubicBezTo>
                <a:cubicBezTo>
                  <a:pt x="4020314" y="113886"/>
                  <a:pt x="4036035" y="107840"/>
                  <a:pt x="4055428" y="107840"/>
                </a:cubicBezTo>
                <a:close/>
                <a:moveTo>
                  <a:pt x="3818944" y="107840"/>
                </a:moveTo>
                <a:cubicBezTo>
                  <a:pt x="3838337" y="107840"/>
                  <a:pt x="3854058" y="113886"/>
                  <a:pt x="3854058" y="121345"/>
                </a:cubicBezTo>
                <a:cubicBezTo>
                  <a:pt x="3854058" y="128804"/>
                  <a:pt x="3838337" y="134851"/>
                  <a:pt x="3818944" y="134851"/>
                </a:cubicBezTo>
                <a:cubicBezTo>
                  <a:pt x="3809247" y="134851"/>
                  <a:pt x="3800468" y="133339"/>
                  <a:pt x="3794114" y="130895"/>
                </a:cubicBezTo>
                <a:cubicBezTo>
                  <a:pt x="3787759" y="128451"/>
                  <a:pt x="3783829" y="125075"/>
                  <a:pt x="3783829" y="121345"/>
                </a:cubicBezTo>
                <a:cubicBezTo>
                  <a:pt x="3783829" y="113886"/>
                  <a:pt x="3799551" y="107840"/>
                  <a:pt x="3818944" y="107840"/>
                </a:cubicBezTo>
                <a:close/>
                <a:moveTo>
                  <a:pt x="3582454" y="107840"/>
                </a:moveTo>
                <a:cubicBezTo>
                  <a:pt x="3601847" y="107840"/>
                  <a:pt x="3617569" y="113886"/>
                  <a:pt x="3617569" y="121345"/>
                </a:cubicBezTo>
                <a:cubicBezTo>
                  <a:pt x="3617569" y="128804"/>
                  <a:pt x="3601847" y="134851"/>
                  <a:pt x="3582454" y="134851"/>
                </a:cubicBezTo>
                <a:cubicBezTo>
                  <a:pt x="3572757" y="134851"/>
                  <a:pt x="3563979" y="133339"/>
                  <a:pt x="3557624" y="130895"/>
                </a:cubicBezTo>
                <a:cubicBezTo>
                  <a:pt x="3551270" y="128451"/>
                  <a:pt x="3547340" y="125075"/>
                  <a:pt x="3547340" y="121345"/>
                </a:cubicBezTo>
                <a:cubicBezTo>
                  <a:pt x="3547340" y="113886"/>
                  <a:pt x="3563061" y="107840"/>
                  <a:pt x="3582454" y="107840"/>
                </a:cubicBezTo>
                <a:close/>
                <a:moveTo>
                  <a:pt x="3345964" y="107840"/>
                </a:moveTo>
                <a:cubicBezTo>
                  <a:pt x="3365357" y="107840"/>
                  <a:pt x="3381079" y="113886"/>
                  <a:pt x="3381079" y="121345"/>
                </a:cubicBezTo>
                <a:cubicBezTo>
                  <a:pt x="3381079" y="128804"/>
                  <a:pt x="3365357" y="134851"/>
                  <a:pt x="3345964" y="134851"/>
                </a:cubicBezTo>
                <a:cubicBezTo>
                  <a:pt x="3336268" y="134851"/>
                  <a:pt x="3327489" y="133339"/>
                  <a:pt x="3321134" y="130895"/>
                </a:cubicBezTo>
                <a:cubicBezTo>
                  <a:pt x="3314780" y="128451"/>
                  <a:pt x="3310849" y="125075"/>
                  <a:pt x="3310849" y="121345"/>
                </a:cubicBezTo>
                <a:cubicBezTo>
                  <a:pt x="3310849" y="113886"/>
                  <a:pt x="3326571" y="107840"/>
                  <a:pt x="3345964" y="107840"/>
                </a:cubicBezTo>
                <a:close/>
                <a:moveTo>
                  <a:pt x="3109477" y="107840"/>
                </a:moveTo>
                <a:cubicBezTo>
                  <a:pt x="3128870" y="107840"/>
                  <a:pt x="3144591" y="113886"/>
                  <a:pt x="3144591" y="121345"/>
                </a:cubicBezTo>
                <a:cubicBezTo>
                  <a:pt x="3144591" y="128804"/>
                  <a:pt x="3128870" y="134851"/>
                  <a:pt x="3109477" y="134851"/>
                </a:cubicBezTo>
                <a:cubicBezTo>
                  <a:pt x="3099780" y="134851"/>
                  <a:pt x="3091001" y="133339"/>
                  <a:pt x="3084647" y="130895"/>
                </a:cubicBezTo>
                <a:cubicBezTo>
                  <a:pt x="3078292" y="128451"/>
                  <a:pt x="3074362" y="125075"/>
                  <a:pt x="3074362" y="121345"/>
                </a:cubicBezTo>
                <a:cubicBezTo>
                  <a:pt x="3074362" y="113886"/>
                  <a:pt x="3090083" y="107840"/>
                  <a:pt x="3109477" y="107840"/>
                </a:cubicBezTo>
                <a:close/>
                <a:moveTo>
                  <a:pt x="2872987" y="107840"/>
                </a:moveTo>
                <a:cubicBezTo>
                  <a:pt x="2892380" y="107840"/>
                  <a:pt x="2908101" y="113886"/>
                  <a:pt x="2908101" y="121345"/>
                </a:cubicBezTo>
                <a:cubicBezTo>
                  <a:pt x="2908101" y="128804"/>
                  <a:pt x="2892380" y="134851"/>
                  <a:pt x="2872987" y="134851"/>
                </a:cubicBezTo>
                <a:cubicBezTo>
                  <a:pt x="2863290" y="134851"/>
                  <a:pt x="2854511" y="133339"/>
                  <a:pt x="2848157" y="130895"/>
                </a:cubicBezTo>
                <a:cubicBezTo>
                  <a:pt x="2841802" y="128451"/>
                  <a:pt x="2837872" y="125075"/>
                  <a:pt x="2837872" y="121345"/>
                </a:cubicBezTo>
                <a:cubicBezTo>
                  <a:pt x="2837872" y="113886"/>
                  <a:pt x="2853593" y="107840"/>
                  <a:pt x="2872987" y="107840"/>
                </a:cubicBezTo>
                <a:close/>
                <a:moveTo>
                  <a:pt x="2636497" y="107840"/>
                </a:moveTo>
                <a:cubicBezTo>
                  <a:pt x="2655890" y="107840"/>
                  <a:pt x="2671611" y="113886"/>
                  <a:pt x="2671611" y="121345"/>
                </a:cubicBezTo>
                <a:cubicBezTo>
                  <a:pt x="2671611" y="128804"/>
                  <a:pt x="2655890" y="134851"/>
                  <a:pt x="2636497" y="134851"/>
                </a:cubicBezTo>
                <a:cubicBezTo>
                  <a:pt x="2626800" y="134851"/>
                  <a:pt x="2618022" y="133339"/>
                  <a:pt x="2611667" y="130895"/>
                </a:cubicBezTo>
                <a:cubicBezTo>
                  <a:pt x="2605312" y="128451"/>
                  <a:pt x="2601382" y="125075"/>
                  <a:pt x="2601382" y="121345"/>
                </a:cubicBezTo>
                <a:cubicBezTo>
                  <a:pt x="2601382" y="113886"/>
                  <a:pt x="2617103" y="107840"/>
                  <a:pt x="2636497" y="107840"/>
                </a:cubicBezTo>
                <a:close/>
                <a:moveTo>
                  <a:pt x="2400009" y="107840"/>
                </a:moveTo>
                <a:cubicBezTo>
                  <a:pt x="2419403" y="107840"/>
                  <a:pt x="2435124" y="113886"/>
                  <a:pt x="2435124" y="121345"/>
                </a:cubicBezTo>
                <a:cubicBezTo>
                  <a:pt x="2435124" y="128804"/>
                  <a:pt x="2419403" y="134851"/>
                  <a:pt x="2400009" y="134851"/>
                </a:cubicBezTo>
                <a:cubicBezTo>
                  <a:pt x="2390313" y="134851"/>
                  <a:pt x="2381534" y="133339"/>
                  <a:pt x="2375180" y="130895"/>
                </a:cubicBezTo>
                <a:cubicBezTo>
                  <a:pt x="2368825" y="128451"/>
                  <a:pt x="2364895" y="125075"/>
                  <a:pt x="2364895" y="121345"/>
                </a:cubicBezTo>
                <a:cubicBezTo>
                  <a:pt x="2364895" y="113886"/>
                  <a:pt x="2380616" y="107840"/>
                  <a:pt x="2400009" y="107840"/>
                </a:cubicBezTo>
                <a:close/>
                <a:moveTo>
                  <a:pt x="2163520" y="107840"/>
                </a:moveTo>
                <a:cubicBezTo>
                  <a:pt x="2182913" y="107840"/>
                  <a:pt x="2198635" y="113886"/>
                  <a:pt x="2198635" y="121345"/>
                </a:cubicBezTo>
                <a:cubicBezTo>
                  <a:pt x="2198635" y="128804"/>
                  <a:pt x="2182913" y="134851"/>
                  <a:pt x="2163520" y="134851"/>
                </a:cubicBezTo>
                <a:cubicBezTo>
                  <a:pt x="2153824" y="134851"/>
                  <a:pt x="2145045" y="133339"/>
                  <a:pt x="2138690" y="130895"/>
                </a:cubicBezTo>
                <a:cubicBezTo>
                  <a:pt x="2132336" y="128451"/>
                  <a:pt x="2128406" y="125075"/>
                  <a:pt x="2128406" y="121345"/>
                </a:cubicBezTo>
                <a:cubicBezTo>
                  <a:pt x="2128406" y="113886"/>
                  <a:pt x="2144127" y="107840"/>
                  <a:pt x="2163520" y="107840"/>
                </a:cubicBezTo>
                <a:close/>
                <a:moveTo>
                  <a:pt x="1927032" y="107840"/>
                </a:moveTo>
                <a:cubicBezTo>
                  <a:pt x="1946425" y="107840"/>
                  <a:pt x="1962147" y="113886"/>
                  <a:pt x="1962147" y="121345"/>
                </a:cubicBezTo>
                <a:cubicBezTo>
                  <a:pt x="1962147" y="128804"/>
                  <a:pt x="1946425" y="134851"/>
                  <a:pt x="1927032" y="134851"/>
                </a:cubicBezTo>
                <a:cubicBezTo>
                  <a:pt x="1917335" y="134851"/>
                  <a:pt x="1908557" y="133339"/>
                  <a:pt x="1902202" y="130895"/>
                </a:cubicBezTo>
                <a:cubicBezTo>
                  <a:pt x="1895847" y="128451"/>
                  <a:pt x="1891918" y="125075"/>
                  <a:pt x="1891918" y="121345"/>
                </a:cubicBezTo>
                <a:cubicBezTo>
                  <a:pt x="1891918" y="113886"/>
                  <a:pt x="1907639" y="107840"/>
                  <a:pt x="1927032" y="107840"/>
                </a:cubicBezTo>
                <a:close/>
                <a:moveTo>
                  <a:pt x="1690543" y="107840"/>
                </a:moveTo>
                <a:cubicBezTo>
                  <a:pt x="1709936" y="107840"/>
                  <a:pt x="1725657" y="113886"/>
                  <a:pt x="1725657" y="121345"/>
                </a:cubicBezTo>
                <a:cubicBezTo>
                  <a:pt x="1725657" y="128804"/>
                  <a:pt x="1709936" y="134851"/>
                  <a:pt x="1690543" y="134851"/>
                </a:cubicBezTo>
                <a:cubicBezTo>
                  <a:pt x="1680846" y="134851"/>
                  <a:pt x="1672067" y="133339"/>
                  <a:pt x="1665713" y="130895"/>
                </a:cubicBezTo>
                <a:cubicBezTo>
                  <a:pt x="1659358" y="128451"/>
                  <a:pt x="1655428" y="125075"/>
                  <a:pt x="1655428" y="121345"/>
                </a:cubicBezTo>
                <a:cubicBezTo>
                  <a:pt x="1655428" y="113886"/>
                  <a:pt x="1671150" y="107840"/>
                  <a:pt x="1690543" y="107840"/>
                </a:cubicBezTo>
                <a:close/>
                <a:moveTo>
                  <a:pt x="1454052" y="107840"/>
                </a:moveTo>
                <a:cubicBezTo>
                  <a:pt x="1473445" y="107840"/>
                  <a:pt x="1489167" y="113886"/>
                  <a:pt x="1489167" y="121345"/>
                </a:cubicBezTo>
                <a:cubicBezTo>
                  <a:pt x="1489167" y="128804"/>
                  <a:pt x="1473445" y="134851"/>
                  <a:pt x="1454052" y="134851"/>
                </a:cubicBezTo>
                <a:cubicBezTo>
                  <a:pt x="1444356" y="134851"/>
                  <a:pt x="1435577" y="133339"/>
                  <a:pt x="1429222" y="130895"/>
                </a:cubicBezTo>
                <a:cubicBezTo>
                  <a:pt x="1422868" y="128451"/>
                  <a:pt x="1418938" y="125075"/>
                  <a:pt x="1418938" y="121345"/>
                </a:cubicBezTo>
                <a:cubicBezTo>
                  <a:pt x="1418938" y="113886"/>
                  <a:pt x="1434658" y="107840"/>
                  <a:pt x="1454052" y="107840"/>
                </a:cubicBezTo>
                <a:close/>
                <a:moveTo>
                  <a:pt x="1217562" y="107840"/>
                </a:moveTo>
                <a:cubicBezTo>
                  <a:pt x="1236955" y="107840"/>
                  <a:pt x="1252677" y="113886"/>
                  <a:pt x="1252677" y="121345"/>
                </a:cubicBezTo>
                <a:cubicBezTo>
                  <a:pt x="1252677" y="128804"/>
                  <a:pt x="1236955" y="134851"/>
                  <a:pt x="1217562" y="134851"/>
                </a:cubicBezTo>
                <a:cubicBezTo>
                  <a:pt x="1207865" y="134851"/>
                  <a:pt x="1199086" y="133339"/>
                  <a:pt x="1192732" y="130895"/>
                </a:cubicBezTo>
                <a:cubicBezTo>
                  <a:pt x="1186378" y="128451"/>
                  <a:pt x="1182447" y="125075"/>
                  <a:pt x="1182447" y="121345"/>
                </a:cubicBezTo>
                <a:cubicBezTo>
                  <a:pt x="1182447" y="113886"/>
                  <a:pt x="1198169" y="107840"/>
                  <a:pt x="1217562" y="107840"/>
                </a:cubicBezTo>
                <a:close/>
                <a:moveTo>
                  <a:pt x="981073" y="107840"/>
                </a:moveTo>
                <a:cubicBezTo>
                  <a:pt x="1000466" y="107840"/>
                  <a:pt x="1016188" y="113886"/>
                  <a:pt x="1016188" y="121345"/>
                </a:cubicBezTo>
                <a:cubicBezTo>
                  <a:pt x="1016188" y="128804"/>
                  <a:pt x="1000466" y="134851"/>
                  <a:pt x="981073" y="134851"/>
                </a:cubicBezTo>
                <a:cubicBezTo>
                  <a:pt x="971376" y="134851"/>
                  <a:pt x="962597" y="133339"/>
                  <a:pt x="956243" y="130895"/>
                </a:cubicBezTo>
                <a:cubicBezTo>
                  <a:pt x="949888" y="128451"/>
                  <a:pt x="945957" y="125075"/>
                  <a:pt x="945957" y="121345"/>
                </a:cubicBezTo>
                <a:cubicBezTo>
                  <a:pt x="945957" y="113886"/>
                  <a:pt x="961679" y="107840"/>
                  <a:pt x="981073" y="107840"/>
                </a:cubicBezTo>
                <a:close/>
                <a:moveTo>
                  <a:pt x="744582" y="107840"/>
                </a:moveTo>
                <a:cubicBezTo>
                  <a:pt x="763975" y="107840"/>
                  <a:pt x="779697" y="113886"/>
                  <a:pt x="779697" y="121345"/>
                </a:cubicBezTo>
                <a:cubicBezTo>
                  <a:pt x="779697" y="128804"/>
                  <a:pt x="763975" y="134851"/>
                  <a:pt x="744582" y="134851"/>
                </a:cubicBezTo>
                <a:cubicBezTo>
                  <a:pt x="734886" y="134851"/>
                  <a:pt x="726107" y="133339"/>
                  <a:pt x="719752" y="130895"/>
                </a:cubicBezTo>
                <a:cubicBezTo>
                  <a:pt x="713398" y="128451"/>
                  <a:pt x="709468" y="125075"/>
                  <a:pt x="709468" y="121345"/>
                </a:cubicBezTo>
                <a:cubicBezTo>
                  <a:pt x="709468" y="113886"/>
                  <a:pt x="725189" y="107840"/>
                  <a:pt x="744582" y="107840"/>
                </a:cubicBezTo>
                <a:close/>
                <a:moveTo>
                  <a:pt x="508093" y="107840"/>
                </a:moveTo>
                <a:cubicBezTo>
                  <a:pt x="527487" y="107840"/>
                  <a:pt x="543208" y="113886"/>
                  <a:pt x="543208" y="121345"/>
                </a:cubicBezTo>
                <a:cubicBezTo>
                  <a:pt x="543208" y="128804"/>
                  <a:pt x="527487" y="134851"/>
                  <a:pt x="508093" y="134851"/>
                </a:cubicBezTo>
                <a:cubicBezTo>
                  <a:pt x="498397" y="134851"/>
                  <a:pt x="489618" y="133339"/>
                  <a:pt x="483264" y="130895"/>
                </a:cubicBezTo>
                <a:cubicBezTo>
                  <a:pt x="476909" y="128451"/>
                  <a:pt x="472979" y="125075"/>
                  <a:pt x="472979" y="121345"/>
                </a:cubicBezTo>
                <a:cubicBezTo>
                  <a:pt x="472979" y="113886"/>
                  <a:pt x="488700" y="107840"/>
                  <a:pt x="508093" y="107840"/>
                </a:cubicBezTo>
                <a:close/>
                <a:moveTo>
                  <a:pt x="271604" y="107840"/>
                </a:moveTo>
                <a:cubicBezTo>
                  <a:pt x="290997" y="107840"/>
                  <a:pt x="306718" y="113886"/>
                  <a:pt x="306718" y="121345"/>
                </a:cubicBezTo>
                <a:cubicBezTo>
                  <a:pt x="306718" y="128804"/>
                  <a:pt x="290997" y="134851"/>
                  <a:pt x="271604" y="134851"/>
                </a:cubicBezTo>
                <a:cubicBezTo>
                  <a:pt x="261907" y="134851"/>
                  <a:pt x="253128" y="133339"/>
                  <a:pt x="246774" y="130895"/>
                </a:cubicBezTo>
                <a:cubicBezTo>
                  <a:pt x="240419" y="128451"/>
                  <a:pt x="236489" y="125075"/>
                  <a:pt x="236489" y="121345"/>
                </a:cubicBezTo>
                <a:cubicBezTo>
                  <a:pt x="236489" y="113886"/>
                  <a:pt x="252210" y="107840"/>
                  <a:pt x="271604" y="107840"/>
                </a:cubicBezTo>
                <a:close/>
                <a:moveTo>
                  <a:pt x="35115" y="107840"/>
                </a:moveTo>
                <a:cubicBezTo>
                  <a:pt x="54508" y="107840"/>
                  <a:pt x="70230" y="113886"/>
                  <a:pt x="70230" y="121345"/>
                </a:cubicBezTo>
                <a:cubicBezTo>
                  <a:pt x="70230" y="128804"/>
                  <a:pt x="54508" y="134851"/>
                  <a:pt x="35115" y="134851"/>
                </a:cubicBezTo>
                <a:cubicBezTo>
                  <a:pt x="25418" y="134851"/>
                  <a:pt x="16640" y="133339"/>
                  <a:pt x="10285" y="130895"/>
                </a:cubicBezTo>
                <a:cubicBezTo>
                  <a:pt x="3931" y="128451"/>
                  <a:pt x="0" y="125075"/>
                  <a:pt x="0" y="121345"/>
                </a:cubicBezTo>
                <a:cubicBezTo>
                  <a:pt x="0" y="113886"/>
                  <a:pt x="15722" y="107840"/>
                  <a:pt x="35115" y="107840"/>
                </a:cubicBezTo>
                <a:close/>
                <a:moveTo>
                  <a:pt x="9367080" y="79525"/>
                </a:moveTo>
                <a:cubicBezTo>
                  <a:pt x="9374277" y="79867"/>
                  <a:pt x="9385507" y="86286"/>
                  <a:pt x="9395792" y="96571"/>
                </a:cubicBezTo>
                <a:cubicBezTo>
                  <a:pt x="9409505" y="110284"/>
                  <a:pt x="9416346" y="125676"/>
                  <a:pt x="9411072" y="130951"/>
                </a:cubicBezTo>
                <a:cubicBezTo>
                  <a:pt x="9409753" y="132269"/>
                  <a:pt x="9407802" y="132831"/>
                  <a:pt x="9405403" y="132717"/>
                </a:cubicBezTo>
                <a:cubicBezTo>
                  <a:pt x="9403604" y="132631"/>
                  <a:pt x="9401553" y="132166"/>
                  <a:pt x="9399327" y="131355"/>
                </a:cubicBezTo>
                <a:cubicBezTo>
                  <a:pt x="9392650" y="128924"/>
                  <a:pt x="9384406" y="123384"/>
                  <a:pt x="9376692" y="115671"/>
                </a:cubicBezTo>
                <a:cubicBezTo>
                  <a:pt x="9362979" y="101957"/>
                  <a:pt x="9356138" y="86565"/>
                  <a:pt x="9361412" y="81291"/>
                </a:cubicBezTo>
                <a:cubicBezTo>
                  <a:pt x="9362731" y="79972"/>
                  <a:pt x="9364682" y="79411"/>
                  <a:pt x="9367080" y="79525"/>
                </a:cubicBezTo>
                <a:close/>
                <a:moveTo>
                  <a:pt x="9130596" y="79525"/>
                </a:moveTo>
                <a:cubicBezTo>
                  <a:pt x="9137793" y="79867"/>
                  <a:pt x="9149023" y="86286"/>
                  <a:pt x="9159308" y="96571"/>
                </a:cubicBezTo>
                <a:cubicBezTo>
                  <a:pt x="9173021" y="110284"/>
                  <a:pt x="9179862" y="125676"/>
                  <a:pt x="9174588" y="130951"/>
                </a:cubicBezTo>
                <a:cubicBezTo>
                  <a:pt x="9173269" y="132269"/>
                  <a:pt x="9171318" y="132831"/>
                  <a:pt x="9168919" y="132717"/>
                </a:cubicBezTo>
                <a:cubicBezTo>
                  <a:pt x="9167120" y="132631"/>
                  <a:pt x="9165069" y="132166"/>
                  <a:pt x="9162843" y="131355"/>
                </a:cubicBezTo>
                <a:cubicBezTo>
                  <a:pt x="9156166" y="128924"/>
                  <a:pt x="9147922" y="123384"/>
                  <a:pt x="9140208" y="115671"/>
                </a:cubicBezTo>
                <a:cubicBezTo>
                  <a:pt x="9126495" y="101957"/>
                  <a:pt x="9119654" y="86565"/>
                  <a:pt x="9124928" y="81291"/>
                </a:cubicBezTo>
                <a:cubicBezTo>
                  <a:pt x="9126247" y="79972"/>
                  <a:pt x="9128198" y="79411"/>
                  <a:pt x="9130596" y="79525"/>
                </a:cubicBezTo>
                <a:close/>
                <a:moveTo>
                  <a:pt x="8894106" y="79525"/>
                </a:moveTo>
                <a:cubicBezTo>
                  <a:pt x="8901303" y="79867"/>
                  <a:pt x="8912533" y="86286"/>
                  <a:pt x="8922818" y="96571"/>
                </a:cubicBezTo>
                <a:cubicBezTo>
                  <a:pt x="8936531" y="110284"/>
                  <a:pt x="8943372" y="125676"/>
                  <a:pt x="8938098" y="130951"/>
                </a:cubicBezTo>
                <a:cubicBezTo>
                  <a:pt x="8936779" y="132269"/>
                  <a:pt x="8934828" y="132831"/>
                  <a:pt x="8932429" y="132717"/>
                </a:cubicBezTo>
                <a:cubicBezTo>
                  <a:pt x="8930630" y="132631"/>
                  <a:pt x="8928579" y="132166"/>
                  <a:pt x="8926353" y="131355"/>
                </a:cubicBezTo>
                <a:cubicBezTo>
                  <a:pt x="8919676" y="128924"/>
                  <a:pt x="8911432" y="123384"/>
                  <a:pt x="8903718" y="115671"/>
                </a:cubicBezTo>
                <a:cubicBezTo>
                  <a:pt x="8890005" y="101957"/>
                  <a:pt x="8883164" y="86565"/>
                  <a:pt x="8888438" y="81291"/>
                </a:cubicBezTo>
                <a:cubicBezTo>
                  <a:pt x="8889757" y="79972"/>
                  <a:pt x="8891708" y="79411"/>
                  <a:pt x="8894106" y="79525"/>
                </a:cubicBezTo>
                <a:close/>
                <a:moveTo>
                  <a:pt x="8657617" y="79525"/>
                </a:moveTo>
                <a:cubicBezTo>
                  <a:pt x="8664814" y="79867"/>
                  <a:pt x="8676044" y="86286"/>
                  <a:pt x="8686329" y="96571"/>
                </a:cubicBezTo>
                <a:cubicBezTo>
                  <a:pt x="8700042" y="110284"/>
                  <a:pt x="8706883" y="125676"/>
                  <a:pt x="8701609" y="130951"/>
                </a:cubicBezTo>
                <a:cubicBezTo>
                  <a:pt x="8700290" y="132269"/>
                  <a:pt x="8698339" y="132831"/>
                  <a:pt x="8695940" y="132717"/>
                </a:cubicBezTo>
                <a:cubicBezTo>
                  <a:pt x="8694141" y="132631"/>
                  <a:pt x="8692090" y="132166"/>
                  <a:pt x="8689864" y="131355"/>
                </a:cubicBezTo>
                <a:cubicBezTo>
                  <a:pt x="8683187" y="128924"/>
                  <a:pt x="8674943" y="123384"/>
                  <a:pt x="8667229" y="115671"/>
                </a:cubicBezTo>
                <a:cubicBezTo>
                  <a:pt x="8653516" y="101957"/>
                  <a:pt x="8646675" y="86565"/>
                  <a:pt x="8651949" y="81291"/>
                </a:cubicBezTo>
                <a:cubicBezTo>
                  <a:pt x="8653267" y="79972"/>
                  <a:pt x="8655219" y="79411"/>
                  <a:pt x="8657617" y="79525"/>
                </a:cubicBezTo>
                <a:close/>
                <a:moveTo>
                  <a:pt x="8421128" y="79525"/>
                </a:moveTo>
                <a:cubicBezTo>
                  <a:pt x="8428325" y="79867"/>
                  <a:pt x="8439555" y="86286"/>
                  <a:pt x="8449840" y="96571"/>
                </a:cubicBezTo>
                <a:cubicBezTo>
                  <a:pt x="8463553" y="110284"/>
                  <a:pt x="8470394" y="125676"/>
                  <a:pt x="8465120" y="130951"/>
                </a:cubicBezTo>
                <a:cubicBezTo>
                  <a:pt x="8463801" y="132269"/>
                  <a:pt x="8461850" y="132831"/>
                  <a:pt x="8459451" y="132717"/>
                </a:cubicBezTo>
                <a:cubicBezTo>
                  <a:pt x="8457652" y="132631"/>
                  <a:pt x="8455601" y="132166"/>
                  <a:pt x="8453375" y="131355"/>
                </a:cubicBezTo>
                <a:cubicBezTo>
                  <a:pt x="8446698" y="128924"/>
                  <a:pt x="8438454" y="123384"/>
                  <a:pt x="8430740" y="115671"/>
                </a:cubicBezTo>
                <a:cubicBezTo>
                  <a:pt x="8417027" y="101957"/>
                  <a:pt x="8410186" y="86565"/>
                  <a:pt x="8415460" y="81291"/>
                </a:cubicBezTo>
                <a:cubicBezTo>
                  <a:pt x="8416779" y="79972"/>
                  <a:pt x="8418730" y="79411"/>
                  <a:pt x="8421128" y="79525"/>
                </a:cubicBezTo>
                <a:close/>
                <a:moveTo>
                  <a:pt x="8184638" y="79525"/>
                </a:moveTo>
                <a:cubicBezTo>
                  <a:pt x="8191835" y="79867"/>
                  <a:pt x="8203065" y="86286"/>
                  <a:pt x="8213350" y="96571"/>
                </a:cubicBezTo>
                <a:cubicBezTo>
                  <a:pt x="8227063" y="110284"/>
                  <a:pt x="8233904" y="125676"/>
                  <a:pt x="8228630" y="130951"/>
                </a:cubicBezTo>
                <a:cubicBezTo>
                  <a:pt x="8227311" y="132269"/>
                  <a:pt x="8225360" y="132831"/>
                  <a:pt x="8222961" y="132717"/>
                </a:cubicBezTo>
                <a:cubicBezTo>
                  <a:pt x="8221162" y="132631"/>
                  <a:pt x="8219111" y="132166"/>
                  <a:pt x="8216885" y="131355"/>
                </a:cubicBezTo>
                <a:cubicBezTo>
                  <a:pt x="8210208" y="128924"/>
                  <a:pt x="8201964" y="123384"/>
                  <a:pt x="8194250" y="115671"/>
                </a:cubicBezTo>
                <a:cubicBezTo>
                  <a:pt x="8180537" y="101957"/>
                  <a:pt x="8173696" y="86565"/>
                  <a:pt x="8178970" y="81291"/>
                </a:cubicBezTo>
                <a:cubicBezTo>
                  <a:pt x="8180289" y="79972"/>
                  <a:pt x="8182240" y="79411"/>
                  <a:pt x="8184638" y="79525"/>
                </a:cubicBezTo>
                <a:close/>
                <a:moveTo>
                  <a:pt x="7948149" y="79525"/>
                </a:moveTo>
                <a:cubicBezTo>
                  <a:pt x="7955346" y="79867"/>
                  <a:pt x="7966576" y="86286"/>
                  <a:pt x="7976860" y="96571"/>
                </a:cubicBezTo>
                <a:cubicBezTo>
                  <a:pt x="7990574" y="110284"/>
                  <a:pt x="7997415" y="125676"/>
                  <a:pt x="7992140" y="130951"/>
                </a:cubicBezTo>
                <a:cubicBezTo>
                  <a:pt x="7990822" y="132269"/>
                  <a:pt x="7988871" y="132831"/>
                  <a:pt x="7986472" y="132717"/>
                </a:cubicBezTo>
                <a:cubicBezTo>
                  <a:pt x="7984673" y="132631"/>
                  <a:pt x="7982621" y="132166"/>
                  <a:pt x="7980396" y="131355"/>
                </a:cubicBezTo>
                <a:cubicBezTo>
                  <a:pt x="7973719" y="128924"/>
                  <a:pt x="7965474" y="123384"/>
                  <a:pt x="7957761" y="115671"/>
                </a:cubicBezTo>
                <a:cubicBezTo>
                  <a:pt x="7944047" y="101957"/>
                  <a:pt x="7937206" y="86565"/>
                  <a:pt x="7942481" y="81291"/>
                </a:cubicBezTo>
                <a:cubicBezTo>
                  <a:pt x="7943799" y="79972"/>
                  <a:pt x="7945750" y="79411"/>
                  <a:pt x="7948149" y="79525"/>
                </a:cubicBezTo>
                <a:close/>
                <a:moveTo>
                  <a:pt x="7711660" y="79525"/>
                </a:moveTo>
                <a:cubicBezTo>
                  <a:pt x="7718857" y="79867"/>
                  <a:pt x="7730087" y="86286"/>
                  <a:pt x="7740371" y="96571"/>
                </a:cubicBezTo>
                <a:cubicBezTo>
                  <a:pt x="7754085" y="110284"/>
                  <a:pt x="7760926" y="125676"/>
                  <a:pt x="7755651" y="130951"/>
                </a:cubicBezTo>
                <a:cubicBezTo>
                  <a:pt x="7754333" y="132269"/>
                  <a:pt x="7752382" y="132831"/>
                  <a:pt x="7749983" y="132717"/>
                </a:cubicBezTo>
                <a:cubicBezTo>
                  <a:pt x="7748184" y="132631"/>
                  <a:pt x="7746132" y="132166"/>
                  <a:pt x="7743907" y="131355"/>
                </a:cubicBezTo>
                <a:cubicBezTo>
                  <a:pt x="7737230" y="128924"/>
                  <a:pt x="7728985" y="123384"/>
                  <a:pt x="7721272" y="115671"/>
                </a:cubicBezTo>
                <a:cubicBezTo>
                  <a:pt x="7707558" y="101957"/>
                  <a:pt x="7700717" y="86565"/>
                  <a:pt x="7705992" y="81291"/>
                </a:cubicBezTo>
                <a:cubicBezTo>
                  <a:pt x="7707310" y="79972"/>
                  <a:pt x="7709261" y="79411"/>
                  <a:pt x="7711660" y="79525"/>
                </a:cubicBezTo>
                <a:close/>
                <a:moveTo>
                  <a:pt x="7475170" y="79525"/>
                </a:moveTo>
                <a:cubicBezTo>
                  <a:pt x="7482367" y="79867"/>
                  <a:pt x="7493597" y="86286"/>
                  <a:pt x="7503881" y="96571"/>
                </a:cubicBezTo>
                <a:cubicBezTo>
                  <a:pt x="7517595" y="110284"/>
                  <a:pt x="7524436" y="125676"/>
                  <a:pt x="7519161" y="130951"/>
                </a:cubicBezTo>
                <a:cubicBezTo>
                  <a:pt x="7517843" y="132269"/>
                  <a:pt x="7515892" y="132831"/>
                  <a:pt x="7513493" y="132717"/>
                </a:cubicBezTo>
                <a:cubicBezTo>
                  <a:pt x="7511694" y="132631"/>
                  <a:pt x="7509642" y="132166"/>
                  <a:pt x="7507417" y="131355"/>
                </a:cubicBezTo>
                <a:cubicBezTo>
                  <a:pt x="7500740" y="128924"/>
                  <a:pt x="7492495" y="123384"/>
                  <a:pt x="7484782" y="115671"/>
                </a:cubicBezTo>
                <a:cubicBezTo>
                  <a:pt x="7471068" y="101957"/>
                  <a:pt x="7464227" y="86565"/>
                  <a:pt x="7469502" y="81291"/>
                </a:cubicBezTo>
                <a:cubicBezTo>
                  <a:pt x="7470820" y="79972"/>
                  <a:pt x="7472771" y="79411"/>
                  <a:pt x="7475170" y="79525"/>
                </a:cubicBezTo>
                <a:close/>
                <a:moveTo>
                  <a:pt x="7238681" y="79525"/>
                </a:moveTo>
                <a:cubicBezTo>
                  <a:pt x="7245878" y="79867"/>
                  <a:pt x="7257108" y="86286"/>
                  <a:pt x="7267392" y="96571"/>
                </a:cubicBezTo>
                <a:cubicBezTo>
                  <a:pt x="7281106" y="110284"/>
                  <a:pt x="7287947" y="125676"/>
                  <a:pt x="7282672" y="130951"/>
                </a:cubicBezTo>
                <a:cubicBezTo>
                  <a:pt x="7281354" y="132269"/>
                  <a:pt x="7279403" y="132831"/>
                  <a:pt x="7277004" y="132717"/>
                </a:cubicBezTo>
                <a:cubicBezTo>
                  <a:pt x="7275205" y="132631"/>
                  <a:pt x="7273153" y="132166"/>
                  <a:pt x="7270928" y="131355"/>
                </a:cubicBezTo>
                <a:cubicBezTo>
                  <a:pt x="7264251" y="128924"/>
                  <a:pt x="7256006" y="123384"/>
                  <a:pt x="7248293" y="115671"/>
                </a:cubicBezTo>
                <a:cubicBezTo>
                  <a:pt x="7234579" y="101957"/>
                  <a:pt x="7227738" y="86565"/>
                  <a:pt x="7233013" y="81291"/>
                </a:cubicBezTo>
                <a:cubicBezTo>
                  <a:pt x="7234331" y="79972"/>
                  <a:pt x="7236282" y="79411"/>
                  <a:pt x="7238681" y="79525"/>
                </a:cubicBezTo>
                <a:close/>
                <a:moveTo>
                  <a:pt x="7002191" y="79525"/>
                </a:moveTo>
                <a:cubicBezTo>
                  <a:pt x="7009388" y="79867"/>
                  <a:pt x="7020618" y="86286"/>
                  <a:pt x="7030902" y="96571"/>
                </a:cubicBezTo>
                <a:cubicBezTo>
                  <a:pt x="7044616" y="110284"/>
                  <a:pt x="7051457" y="125676"/>
                  <a:pt x="7046182" y="130951"/>
                </a:cubicBezTo>
                <a:cubicBezTo>
                  <a:pt x="7044864" y="132269"/>
                  <a:pt x="7042913" y="132831"/>
                  <a:pt x="7040514" y="132717"/>
                </a:cubicBezTo>
                <a:cubicBezTo>
                  <a:pt x="7038715" y="132631"/>
                  <a:pt x="7036663" y="132166"/>
                  <a:pt x="7034438" y="131355"/>
                </a:cubicBezTo>
                <a:cubicBezTo>
                  <a:pt x="7027761" y="128924"/>
                  <a:pt x="7019516" y="123384"/>
                  <a:pt x="7011803" y="115671"/>
                </a:cubicBezTo>
                <a:cubicBezTo>
                  <a:pt x="6998089" y="101957"/>
                  <a:pt x="6991248" y="86565"/>
                  <a:pt x="6996523" y="81291"/>
                </a:cubicBezTo>
                <a:cubicBezTo>
                  <a:pt x="6997841" y="79972"/>
                  <a:pt x="6999792" y="79411"/>
                  <a:pt x="7002191" y="79525"/>
                </a:cubicBezTo>
                <a:close/>
                <a:moveTo>
                  <a:pt x="6765703" y="79525"/>
                </a:moveTo>
                <a:cubicBezTo>
                  <a:pt x="6772900" y="79867"/>
                  <a:pt x="6784130" y="86286"/>
                  <a:pt x="6794414" y="96571"/>
                </a:cubicBezTo>
                <a:cubicBezTo>
                  <a:pt x="6808128" y="110284"/>
                  <a:pt x="6814969" y="125676"/>
                  <a:pt x="6809694" y="130951"/>
                </a:cubicBezTo>
                <a:cubicBezTo>
                  <a:pt x="6808376" y="132269"/>
                  <a:pt x="6806425" y="132831"/>
                  <a:pt x="6804026" y="132717"/>
                </a:cubicBezTo>
                <a:cubicBezTo>
                  <a:pt x="6802227" y="132631"/>
                  <a:pt x="6800175" y="132166"/>
                  <a:pt x="6797950" y="131355"/>
                </a:cubicBezTo>
                <a:cubicBezTo>
                  <a:pt x="6791273" y="128924"/>
                  <a:pt x="6783028" y="123384"/>
                  <a:pt x="6775315" y="115671"/>
                </a:cubicBezTo>
                <a:cubicBezTo>
                  <a:pt x="6761601" y="101957"/>
                  <a:pt x="6754760" y="86565"/>
                  <a:pt x="6760035" y="81291"/>
                </a:cubicBezTo>
                <a:cubicBezTo>
                  <a:pt x="6761353" y="79972"/>
                  <a:pt x="6763304" y="79411"/>
                  <a:pt x="6765703" y="79525"/>
                </a:cubicBezTo>
                <a:close/>
                <a:moveTo>
                  <a:pt x="6529213" y="79525"/>
                </a:moveTo>
                <a:cubicBezTo>
                  <a:pt x="6536410" y="79867"/>
                  <a:pt x="6547640" y="86286"/>
                  <a:pt x="6557924" y="96571"/>
                </a:cubicBezTo>
                <a:cubicBezTo>
                  <a:pt x="6571638" y="110284"/>
                  <a:pt x="6578479" y="125676"/>
                  <a:pt x="6573204" y="130951"/>
                </a:cubicBezTo>
                <a:cubicBezTo>
                  <a:pt x="6571886" y="132269"/>
                  <a:pt x="6569935" y="132831"/>
                  <a:pt x="6567536" y="132717"/>
                </a:cubicBezTo>
                <a:cubicBezTo>
                  <a:pt x="6565737" y="132631"/>
                  <a:pt x="6563685" y="132166"/>
                  <a:pt x="6561460" y="131355"/>
                </a:cubicBezTo>
                <a:cubicBezTo>
                  <a:pt x="6554783" y="128924"/>
                  <a:pt x="6546538" y="123384"/>
                  <a:pt x="6538825" y="115671"/>
                </a:cubicBezTo>
                <a:cubicBezTo>
                  <a:pt x="6525111" y="101957"/>
                  <a:pt x="6518270" y="86565"/>
                  <a:pt x="6523545" y="81291"/>
                </a:cubicBezTo>
                <a:cubicBezTo>
                  <a:pt x="6524863" y="79972"/>
                  <a:pt x="6526814" y="79411"/>
                  <a:pt x="6529213" y="79525"/>
                </a:cubicBezTo>
                <a:close/>
                <a:moveTo>
                  <a:pt x="6292723" y="79525"/>
                </a:moveTo>
                <a:cubicBezTo>
                  <a:pt x="6299920" y="79867"/>
                  <a:pt x="6311150" y="86286"/>
                  <a:pt x="6321434" y="96571"/>
                </a:cubicBezTo>
                <a:cubicBezTo>
                  <a:pt x="6335148" y="110284"/>
                  <a:pt x="6341989" y="125676"/>
                  <a:pt x="6336714" y="130951"/>
                </a:cubicBezTo>
                <a:cubicBezTo>
                  <a:pt x="6335396" y="132269"/>
                  <a:pt x="6333445" y="132831"/>
                  <a:pt x="6331046" y="132717"/>
                </a:cubicBezTo>
                <a:cubicBezTo>
                  <a:pt x="6329247" y="132631"/>
                  <a:pt x="6327195" y="132166"/>
                  <a:pt x="6324970" y="131355"/>
                </a:cubicBezTo>
                <a:cubicBezTo>
                  <a:pt x="6318293" y="128924"/>
                  <a:pt x="6310048" y="123384"/>
                  <a:pt x="6302335" y="115671"/>
                </a:cubicBezTo>
                <a:cubicBezTo>
                  <a:pt x="6288621" y="101957"/>
                  <a:pt x="6281780" y="86565"/>
                  <a:pt x="6287055" y="81291"/>
                </a:cubicBezTo>
                <a:cubicBezTo>
                  <a:pt x="6288373" y="79972"/>
                  <a:pt x="6290324" y="79411"/>
                  <a:pt x="6292723" y="79525"/>
                </a:cubicBezTo>
                <a:close/>
                <a:moveTo>
                  <a:pt x="6056235" y="79525"/>
                </a:moveTo>
                <a:cubicBezTo>
                  <a:pt x="6063432" y="79867"/>
                  <a:pt x="6074662" y="86286"/>
                  <a:pt x="6084946" y="96571"/>
                </a:cubicBezTo>
                <a:cubicBezTo>
                  <a:pt x="6098660" y="110284"/>
                  <a:pt x="6105501" y="125676"/>
                  <a:pt x="6100226" y="130951"/>
                </a:cubicBezTo>
                <a:cubicBezTo>
                  <a:pt x="6098908" y="132269"/>
                  <a:pt x="6096957" y="132831"/>
                  <a:pt x="6094558" y="132717"/>
                </a:cubicBezTo>
                <a:cubicBezTo>
                  <a:pt x="6092759" y="132631"/>
                  <a:pt x="6090707" y="132166"/>
                  <a:pt x="6088482" y="131355"/>
                </a:cubicBezTo>
                <a:cubicBezTo>
                  <a:pt x="6081805" y="128924"/>
                  <a:pt x="6073560" y="123384"/>
                  <a:pt x="6065847" y="115671"/>
                </a:cubicBezTo>
                <a:cubicBezTo>
                  <a:pt x="6052133" y="101957"/>
                  <a:pt x="6045292" y="86565"/>
                  <a:pt x="6050567" y="81291"/>
                </a:cubicBezTo>
                <a:cubicBezTo>
                  <a:pt x="6051885" y="79972"/>
                  <a:pt x="6053836" y="79411"/>
                  <a:pt x="6056235" y="79525"/>
                </a:cubicBezTo>
                <a:close/>
                <a:moveTo>
                  <a:pt x="5819745" y="79525"/>
                </a:moveTo>
                <a:cubicBezTo>
                  <a:pt x="5826942" y="79867"/>
                  <a:pt x="5838172" y="86286"/>
                  <a:pt x="5848456" y="96571"/>
                </a:cubicBezTo>
                <a:cubicBezTo>
                  <a:pt x="5862170" y="110284"/>
                  <a:pt x="5869011" y="125676"/>
                  <a:pt x="5863736" y="130951"/>
                </a:cubicBezTo>
                <a:cubicBezTo>
                  <a:pt x="5862418" y="132269"/>
                  <a:pt x="5860467" y="132831"/>
                  <a:pt x="5858068" y="132717"/>
                </a:cubicBezTo>
                <a:cubicBezTo>
                  <a:pt x="5856269" y="132631"/>
                  <a:pt x="5854217" y="132166"/>
                  <a:pt x="5851992" y="131355"/>
                </a:cubicBezTo>
                <a:cubicBezTo>
                  <a:pt x="5845315" y="128924"/>
                  <a:pt x="5837070" y="123384"/>
                  <a:pt x="5829357" y="115671"/>
                </a:cubicBezTo>
                <a:cubicBezTo>
                  <a:pt x="5815643" y="101957"/>
                  <a:pt x="5808802" y="86565"/>
                  <a:pt x="5814077" y="81291"/>
                </a:cubicBezTo>
                <a:cubicBezTo>
                  <a:pt x="5815395" y="79972"/>
                  <a:pt x="5817346" y="79411"/>
                  <a:pt x="5819745" y="79525"/>
                </a:cubicBezTo>
                <a:close/>
                <a:moveTo>
                  <a:pt x="5583255" y="79525"/>
                </a:moveTo>
                <a:cubicBezTo>
                  <a:pt x="5590452" y="79867"/>
                  <a:pt x="5601682" y="86286"/>
                  <a:pt x="5611966" y="96571"/>
                </a:cubicBezTo>
                <a:cubicBezTo>
                  <a:pt x="5625680" y="110284"/>
                  <a:pt x="5632521" y="125676"/>
                  <a:pt x="5627246" y="130951"/>
                </a:cubicBezTo>
                <a:cubicBezTo>
                  <a:pt x="5625928" y="132269"/>
                  <a:pt x="5623977" y="132831"/>
                  <a:pt x="5621578" y="132717"/>
                </a:cubicBezTo>
                <a:cubicBezTo>
                  <a:pt x="5619779" y="132631"/>
                  <a:pt x="5617727" y="132166"/>
                  <a:pt x="5615502" y="131355"/>
                </a:cubicBezTo>
                <a:cubicBezTo>
                  <a:pt x="5608825" y="128924"/>
                  <a:pt x="5600580" y="123384"/>
                  <a:pt x="5592867" y="115671"/>
                </a:cubicBezTo>
                <a:cubicBezTo>
                  <a:pt x="5579153" y="101957"/>
                  <a:pt x="5572312" y="86565"/>
                  <a:pt x="5577587" y="81291"/>
                </a:cubicBezTo>
                <a:cubicBezTo>
                  <a:pt x="5578905" y="79972"/>
                  <a:pt x="5580856" y="79411"/>
                  <a:pt x="5583255" y="79525"/>
                </a:cubicBezTo>
                <a:close/>
                <a:moveTo>
                  <a:pt x="5346767" y="79525"/>
                </a:moveTo>
                <a:cubicBezTo>
                  <a:pt x="5353964" y="79867"/>
                  <a:pt x="5365194" y="86286"/>
                  <a:pt x="5375478" y="96571"/>
                </a:cubicBezTo>
                <a:cubicBezTo>
                  <a:pt x="5389192" y="110284"/>
                  <a:pt x="5396033" y="125676"/>
                  <a:pt x="5390758" y="130951"/>
                </a:cubicBezTo>
                <a:cubicBezTo>
                  <a:pt x="5389440" y="132269"/>
                  <a:pt x="5387489" y="132831"/>
                  <a:pt x="5385090" y="132717"/>
                </a:cubicBezTo>
                <a:cubicBezTo>
                  <a:pt x="5383291" y="132631"/>
                  <a:pt x="5381239" y="132166"/>
                  <a:pt x="5379014" y="131355"/>
                </a:cubicBezTo>
                <a:cubicBezTo>
                  <a:pt x="5372337" y="128924"/>
                  <a:pt x="5364092" y="123384"/>
                  <a:pt x="5356379" y="115671"/>
                </a:cubicBezTo>
                <a:cubicBezTo>
                  <a:pt x="5342665" y="101957"/>
                  <a:pt x="5335824" y="86565"/>
                  <a:pt x="5341099" y="81291"/>
                </a:cubicBezTo>
                <a:cubicBezTo>
                  <a:pt x="5342417" y="79972"/>
                  <a:pt x="5344368" y="79411"/>
                  <a:pt x="5346767" y="79525"/>
                </a:cubicBezTo>
                <a:close/>
                <a:moveTo>
                  <a:pt x="5110277" y="79525"/>
                </a:moveTo>
                <a:cubicBezTo>
                  <a:pt x="5117474" y="79867"/>
                  <a:pt x="5128704" y="86286"/>
                  <a:pt x="5138988" y="96571"/>
                </a:cubicBezTo>
                <a:cubicBezTo>
                  <a:pt x="5152702" y="110284"/>
                  <a:pt x="5159543" y="125676"/>
                  <a:pt x="5154268" y="130951"/>
                </a:cubicBezTo>
                <a:cubicBezTo>
                  <a:pt x="5152950" y="132269"/>
                  <a:pt x="5150999" y="132831"/>
                  <a:pt x="5148600" y="132717"/>
                </a:cubicBezTo>
                <a:cubicBezTo>
                  <a:pt x="5146801" y="132631"/>
                  <a:pt x="5144749" y="132166"/>
                  <a:pt x="5142524" y="131355"/>
                </a:cubicBezTo>
                <a:cubicBezTo>
                  <a:pt x="5135847" y="128924"/>
                  <a:pt x="5127602" y="123384"/>
                  <a:pt x="5119889" y="115671"/>
                </a:cubicBezTo>
                <a:cubicBezTo>
                  <a:pt x="5106175" y="101957"/>
                  <a:pt x="5099334" y="86565"/>
                  <a:pt x="5104609" y="81291"/>
                </a:cubicBezTo>
                <a:cubicBezTo>
                  <a:pt x="5105927" y="79972"/>
                  <a:pt x="5107878" y="79411"/>
                  <a:pt x="5110277" y="79525"/>
                </a:cubicBezTo>
                <a:close/>
                <a:moveTo>
                  <a:pt x="4873787" y="79525"/>
                </a:moveTo>
                <a:cubicBezTo>
                  <a:pt x="4880984" y="79867"/>
                  <a:pt x="4892214" y="86286"/>
                  <a:pt x="4902498" y="96571"/>
                </a:cubicBezTo>
                <a:cubicBezTo>
                  <a:pt x="4916212" y="110284"/>
                  <a:pt x="4923053" y="125676"/>
                  <a:pt x="4917778" y="130951"/>
                </a:cubicBezTo>
                <a:cubicBezTo>
                  <a:pt x="4916460" y="132269"/>
                  <a:pt x="4914509" y="132831"/>
                  <a:pt x="4912110" y="132717"/>
                </a:cubicBezTo>
                <a:cubicBezTo>
                  <a:pt x="4910311" y="132631"/>
                  <a:pt x="4908259" y="132166"/>
                  <a:pt x="4906034" y="131355"/>
                </a:cubicBezTo>
                <a:cubicBezTo>
                  <a:pt x="4899357" y="128924"/>
                  <a:pt x="4891112" y="123384"/>
                  <a:pt x="4883399" y="115671"/>
                </a:cubicBezTo>
                <a:cubicBezTo>
                  <a:pt x="4869685" y="101957"/>
                  <a:pt x="4862844" y="86565"/>
                  <a:pt x="4868119" y="81291"/>
                </a:cubicBezTo>
                <a:cubicBezTo>
                  <a:pt x="4869437" y="79972"/>
                  <a:pt x="4871388" y="79411"/>
                  <a:pt x="4873787" y="79525"/>
                </a:cubicBezTo>
                <a:close/>
                <a:moveTo>
                  <a:pt x="4624883" y="79525"/>
                </a:moveTo>
                <a:cubicBezTo>
                  <a:pt x="4632080" y="79867"/>
                  <a:pt x="4643310" y="86286"/>
                  <a:pt x="4653594" y="96571"/>
                </a:cubicBezTo>
                <a:cubicBezTo>
                  <a:pt x="4667308" y="110284"/>
                  <a:pt x="4674149" y="125676"/>
                  <a:pt x="4668874" y="130951"/>
                </a:cubicBezTo>
                <a:cubicBezTo>
                  <a:pt x="4667556" y="132269"/>
                  <a:pt x="4665605" y="132831"/>
                  <a:pt x="4663206" y="132717"/>
                </a:cubicBezTo>
                <a:cubicBezTo>
                  <a:pt x="4661407" y="132631"/>
                  <a:pt x="4659355" y="132166"/>
                  <a:pt x="4657130" y="131355"/>
                </a:cubicBezTo>
                <a:cubicBezTo>
                  <a:pt x="4650453" y="128924"/>
                  <a:pt x="4642208" y="123384"/>
                  <a:pt x="4634495" y="115671"/>
                </a:cubicBezTo>
                <a:cubicBezTo>
                  <a:pt x="4620781" y="101957"/>
                  <a:pt x="4613940" y="86565"/>
                  <a:pt x="4619215" y="81291"/>
                </a:cubicBezTo>
                <a:cubicBezTo>
                  <a:pt x="4620533" y="79972"/>
                  <a:pt x="4622484" y="79411"/>
                  <a:pt x="4624883" y="79525"/>
                </a:cubicBezTo>
                <a:close/>
                <a:moveTo>
                  <a:pt x="4388398" y="79525"/>
                </a:moveTo>
                <a:cubicBezTo>
                  <a:pt x="4395595" y="79867"/>
                  <a:pt x="4406825" y="86286"/>
                  <a:pt x="4417109" y="96571"/>
                </a:cubicBezTo>
                <a:cubicBezTo>
                  <a:pt x="4430823" y="110284"/>
                  <a:pt x="4437664" y="125676"/>
                  <a:pt x="4432389" y="130951"/>
                </a:cubicBezTo>
                <a:cubicBezTo>
                  <a:pt x="4431071" y="132269"/>
                  <a:pt x="4429120" y="132831"/>
                  <a:pt x="4426721" y="132717"/>
                </a:cubicBezTo>
                <a:cubicBezTo>
                  <a:pt x="4424922" y="132631"/>
                  <a:pt x="4422870" y="132166"/>
                  <a:pt x="4420645" y="131355"/>
                </a:cubicBezTo>
                <a:cubicBezTo>
                  <a:pt x="4413968" y="128924"/>
                  <a:pt x="4405723" y="123384"/>
                  <a:pt x="4398010" y="115671"/>
                </a:cubicBezTo>
                <a:cubicBezTo>
                  <a:pt x="4384296" y="101957"/>
                  <a:pt x="4377455" y="86565"/>
                  <a:pt x="4382730" y="81291"/>
                </a:cubicBezTo>
                <a:cubicBezTo>
                  <a:pt x="4384048" y="79972"/>
                  <a:pt x="4385999" y="79411"/>
                  <a:pt x="4388398" y="79525"/>
                </a:cubicBezTo>
                <a:close/>
                <a:moveTo>
                  <a:pt x="4151909" y="79525"/>
                </a:moveTo>
                <a:cubicBezTo>
                  <a:pt x="4159106" y="79867"/>
                  <a:pt x="4170336" y="86286"/>
                  <a:pt x="4180620" y="96571"/>
                </a:cubicBezTo>
                <a:cubicBezTo>
                  <a:pt x="4194334" y="110284"/>
                  <a:pt x="4201175" y="125676"/>
                  <a:pt x="4195900" y="130951"/>
                </a:cubicBezTo>
                <a:cubicBezTo>
                  <a:pt x="4194582" y="132269"/>
                  <a:pt x="4192631" y="132831"/>
                  <a:pt x="4190232" y="132717"/>
                </a:cubicBezTo>
                <a:cubicBezTo>
                  <a:pt x="4188433" y="132631"/>
                  <a:pt x="4186381" y="132166"/>
                  <a:pt x="4184156" y="131355"/>
                </a:cubicBezTo>
                <a:cubicBezTo>
                  <a:pt x="4177479" y="128924"/>
                  <a:pt x="4169234" y="123384"/>
                  <a:pt x="4161521" y="115671"/>
                </a:cubicBezTo>
                <a:cubicBezTo>
                  <a:pt x="4147807" y="101957"/>
                  <a:pt x="4140966" y="86565"/>
                  <a:pt x="4146241" y="81291"/>
                </a:cubicBezTo>
                <a:cubicBezTo>
                  <a:pt x="4147559" y="79972"/>
                  <a:pt x="4149510" y="79411"/>
                  <a:pt x="4151909" y="79525"/>
                </a:cubicBezTo>
                <a:close/>
                <a:moveTo>
                  <a:pt x="3915425" y="79525"/>
                </a:moveTo>
                <a:cubicBezTo>
                  <a:pt x="3922622" y="79867"/>
                  <a:pt x="3933851" y="86286"/>
                  <a:pt x="3944136" y="96571"/>
                </a:cubicBezTo>
                <a:cubicBezTo>
                  <a:pt x="3957845" y="110284"/>
                  <a:pt x="3964686" y="125676"/>
                  <a:pt x="3959411" y="130951"/>
                </a:cubicBezTo>
                <a:cubicBezTo>
                  <a:pt x="3958093" y="132269"/>
                  <a:pt x="3956142" y="132831"/>
                  <a:pt x="3953743" y="132717"/>
                </a:cubicBezTo>
                <a:cubicBezTo>
                  <a:pt x="3951944" y="132631"/>
                  <a:pt x="3949892" y="132166"/>
                  <a:pt x="3947671" y="131355"/>
                </a:cubicBezTo>
                <a:cubicBezTo>
                  <a:pt x="3940994" y="128924"/>
                  <a:pt x="3932749" y="123384"/>
                  <a:pt x="3925036" y="115671"/>
                </a:cubicBezTo>
                <a:cubicBezTo>
                  <a:pt x="3911323" y="101957"/>
                  <a:pt x="3904482" y="86565"/>
                  <a:pt x="3909756" y="81291"/>
                </a:cubicBezTo>
                <a:cubicBezTo>
                  <a:pt x="3911075" y="79972"/>
                  <a:pt x="3913026" y="79411"/>
                  <a:pt x="3915425" y="79525"/>
                </a:cubicBezTo>
                <a:close/>
                <a:moveTo>
                  <a:pt x="3678935" y="79525"/>
                </a:moveTo>
                <a:cubicBezTo>
                  <a:pt x="3686132" y="79867"/>
                  <a:pt x="3697361" y="86286"/>
                  <a:pt x="3707646" y="96571"/>
                </a:cubicBezTo>
                <a:cubicBezTo>
                  <a:pt x="3721359" y="110284"/>
                  <a:pt x="3728200" y="125676"/>
                  <a:pt x="3722926" y="130951"/>
                </a:cubicBezTo>
                <a:cubicBezTo>
                  <a:pt x="3721607" y="132269"/>
                  <a:pt x="3719657" y="132831"/>
                  <a:pt x="3717257" y="132717"/>
                </a:cubicBezTo>
                <a:cubicBezTo>
                  <a:pt x="3715458" y="132631"/>
                  <a:pt x="3713407" y="132166"/>
                  <a:pt x="3711181" y="131355"/>
                </a:cubicBezTo>
                <a:cubicBezTo>
                  <a:pt x="3704505" y="128924"/>
                  <a:pt x="3696260" y="123384"/>
                  <a:pt x="3688547" y="115671"/>
                </a:cubicBezTo>
                <a:cubicBezTo>
                  <a:pt x="3674833" y="101957"/>
                  <a:pt x="3667992" y="86565"/>
                  <a:pt x="3673266" y="81291"/>
                </a:cubicBezTo>
                <a:cubicBezTo>
                  <a:pt x="3674585" y="79972"/>
                  <a:pt x="3676536" y="79411"/>
                  <a:pt x="3678935" y="79525"/>
                </a:cubicBezTo>
                <a:close/>
                <a:moveTo>
                  <a:pt x="3442445" y="79525"/>
                </a:moveTo>
                <a:cubicBezTo>
                  <a:pt x="3449642" y="79867"/>
                  <a:pt x="3460871" y="86286"/>
                  <a:pt x="3471156" y="96571"/>
                </a:cubicBezTo>
                <a:cubicBezTo>
                  <a:pt x="3484870" y="110284"/>
                  <a:pt x="3491711" y="125676"/>
                  <a:pt x="3486436" y="130951"/>
                </a:cubicBezTo>
                <a:cubicBezTo>
                  <a:pt x="3485118" y="132269"/>
                  <a:pt x="3483167" y="132831"/>
                  <a:pt x="3480768" y="132717"/>
                </a:cubicBezTo>
                <a:cubicBezTo>
                  <a:pt x="3478969" y="132631"/>
                  <a:pt x="3476917" y="132166"/>
                  <a:pt x="3474692" y="131355"/>
                </a:cubicBezTo>
                <a:cubicBezTo>
                  <a:pt x="3468015" y="128924"/>
                  <a:pt x="3459770" y="123384"/>
                  <a:pt x="3452057" y="115671"/>
                </a:cubicBezTo>
                <a:cubicBezTo>
                  <a:pt x="3438344" y="101957"/>
                  <a:pt x="3431502" y="86565"/>
                  <a:pt x="3436776" y="81291"/>
                </a:cubicBezTo>
                <a:cubicBezTo>
                  <a:pt x="3438095" y="79972"/>
                  <a:pt x="3440046" y="79411"/>
                  <a:pt x="3442445" y="79525"/>
                </a:cubicBezTo>
                <a:close/>
                <a:moveTo>
                  <a:pt x="3205957" y="79525"/>
                </a:moveTo>
                <a:cubicBezTo>
                  <a:pt x="3213155" y="79867"/>
                  <a:pt x="3224384" y="86286"/>
                  <a:pt x="3234668" y="96571"/>
                </a:cubicBezTo>
                <a:cubicBezTo>
                  <a:pt x="3248381" y="110284"/>
                  <a:pt x="3255223" y="125676"/>
                  <a:pt x="3249949" y="130951"/>
                </a:cubicBezTo>
                <a:cubicBezTo>
                  <a:pt x="3248629" y="132269"/>
                  <a:pt x="3246679" y="132831"/>
                  <a:pt x="3244280" y="132717"/>
                </a:cubicBezTo>
                <a:cubicBezTo>
                  <a:pt x="3242479" y="132631"/>
                  <a:pt x="3240429" y="132166"/>
                  <a:pt x="3238204" y="131355"/>
                </a:cubicBezTo>
                <a:cubicBezTo>
                  <a:pt x="3231528" y="128924"/>
                  <a:pt x="3223283" y="123384"/>
                  <a:pt x="3215568" y="115671"/>
                </a:cubicBezTo>
                <a:cubicBezTo>
                  <a:pt x="3201854" y="101957"/>
                  <a:pt x="3195013" y="86565"/>
                  <a:pt x="3200288" y="81291"/>
                </a:cubicBezTo>
                <a:cubicBezTo>
                  <a:pt x="3201607" y="79972"/>
                  <a:pt x="3203558" y="79411"/>
                  <a:pt x="3205957" y="79525"/>
                </a:cubicBezTo>
                <a:close/>
                <a:moveTo>
                  <a:pt x="2969468" y="79525"/>
                </a:moveTo>
                <a:cubicBezTo>
                  <a:pt x="2976665" y="79867"/>
                  <a:pt x="2987894" y="86286"/>
                  <a:pt x="2998179" y="96571"/>
                </a:cubicBezTo>
                <a:cubicBezTo>
                  <a:pt x="3011892" y="110284"/>
                  <a:pt x="3018733" y="125676"/>
                  <a:pt x="3013458" y="130951"/>
                </a:cubicBezTo>
                <a:cubicBezTo>
                  <a:pt x="3012140" y="132269"/>
                  <a:pt x="3010189" y="132831"/>
                  <a:pt x="3007790" y="132717"/>
                </a:cubicBezTo>
                <a:cubicBezTo>
                  <a:pt x="3005990" y="132631"/>
                  <a:pt x="3003939" y="132166"/>
                  <a:pt x="3001714" y="131355"/>
                </a:cubicBezTo>
                <a:cubicBezTo>
                  <a:pt x="2995037" y="128924"/>
                  <a:pt x="2986792" y="123384"/>
                  <a:pt x="2979079" y="115671"/>
                </a:cubicBezTo>
                <a:cubicBezTo>
                  <a:pt x="2965365" y="101957"/>
                  <a:pt x="2958524" y="86565"/>
                  <a:pt x="2963800" y="81291"/>
                </a:cubicBezTo>
                <a:cubicBezTo>
                  <a:pt x="2965117" y="79972"/>
                  <a:pt x="2967068" y="79411"/>
                  <a:pt x="2969468" y="79525"/>
                </a:cubicBezTo>
                <a:close/>
                <a:moveTo>
                  <a:pt x="2732978" y="79525"/>
                </a:moveTo>
                <a:cubicBezTo>
                  <a:pt x="2740174" y="79867"/>
                  <a:pt x="2751404" y="86286"/>
                  <a:pt x="2761689" y="96571"/>
                </a:cubicBezTo>
                <a:cubicBezTo>
                  <a:pt x="2775402" y="110284"/>
                  <a:pt x="2782243" y="125676"/>
                  <a:pt x="2776969" y="130951"/>
                </a:cubicBezTo>
                <a:cubicBezTo>
                  <a:pt x="2775650" y="132269"/>
                  <a:pt x="2773699" y="132831"/>
                  <a:pt x="2771300" y="132717"/>
                </a:cubicBezTo>
                <a:cubicBezTo>
                  <a:pt x="2769500" y="132631"/>
                  <a:pt x="2767449" y="132166"/>
                  <a:pt x="2765224" y="131355"/>
                </a:cubicBezTo>
                <a:cubicBezTo>
                  <a:pt x="2758547" y="128924"/>
                  <a:pt x="2750303" y="123384"/>
                  <a:pt x="2742589" y="115671"/>
                </a:cubicBezTo>
                <a:cubicBezTo>
                  <a:pt x="2728875" y="101957"/>
                  <a:pt x="2722034" y="86565"/>
                  <a:pt x="2727309" y="81291"/>
                </a:cubicBezTo>
                <a:cubicBezTo>
                  <a:pt x="2728628" y="79972"/>
                  <a:pt x="2730578" y="79411"/>
                  <a:pt x="2732978" y="79525"/>
                </a:cubicBezTo>
                <a:close/>
                <a:moveTo>
                  <a:pt x="2496490" y="79525"/>
                </a:moveTo>
                <a:cubicBezTo>
                  <a:pt x="2503687" y="79867"/>
                  <a:pt x="2514916" y="86286"/>
                  <a:pt x="2525201" y="96571"/>
                </a:cubicBezTo>
                <a:cubicBezTo>
                  <a:pt x="2538915" y="110284"/>
                  <a:pt x="2545755" y="125676"/>
                  <a:pt x="2540481" y="130951"/>
                </a:cubicBezTo>
                <a:cubicBezTo>
                  <a:pt x="2539162" y="132269"/>
                  <a:pt x="2537212" y="132831"/>
                  <a:pt x="2534812" y="132717"/>
                </a:cubicBezTo>
                <a:cubicBezTo>
                  <a:pt x="2533013" y="132631"/>
                  <a:pt x="2530962" y="132166"/>
                  <a:pt x="2528737" y="131355"/>
                </a:cubicBezTo>
                <a:cubicBezTo>
                  <a:pt x="2522060" y="128924"/>
                  <a:pt x="2513815" y="123384"/>
                  <a:pt x="2506101" y="115671"/>
                </a:cubicBezTo>
                <a:cubicBezTo>
                  <a:pt x="2492388" y="101957"/>
                  <a:pt x="2485547" y="86565"/>
                  <a:pt x="2490821" y="81291"/>
                </a:cubicBezTo>
                <a:cubicBezTo>
                  <a:pt x="2492140" y="79972"/>
                  <a:pt x="2494091" y="79411"/>
                  <a:pt x="2496490" y="79525"/>
                </a:cubicBezTo>
                <a:close/>
                <a:moveTo>
                  <a:pt x="2260001" y="79525"/>
                </a:moveTo>
                <a:cubicBezTo>
                  <a:pt x="2267198" y="79867"/>
                  <a:pt x="2278427" y="86286"/>
                  <a:pt x="2288712" y="96571"/>
                </a:cubicBezTo>
                <a:cubicBezTo>
                  <a:pt x="2302425" y="110284"/>
                  <a:pt x="2309266" y="125676"/>
                  <a:pt x="2303992" y="130951"/>
                </a:cubicBezTo>
                <a:cubicBezTo>
                  <a:pt x="2302673" y="132269"/>
                  <a:pt x="2300723" y="132831"/>
                  <a:pt x="2298323" y="132717"/>
                </a:cubicBezTo>
                <a:cubicBezTo>
                  <a:pt x="2296524" y="132631"/>
                  <a:pt x="2294473" y="132166"/>
                  <a:pt x="2292247" y="131355"/>
                </a:cubicBezTo>
                <a:cubicBezTo>
                  <a:pt x="2285571" y="128924"/>
                  <a:pt x="2277326" y="123384"/>
                  <a:pt x="2269612" y="115671"/>
                </a:cubicBezTo>
                <a:cubicBezTo>
                  <a:pt x="2255899" y="101957"/>
                  <a:pt x="2249058" y="86565"/>
                  <a:pt x="2254333" y="81291"/>
                </a:cubicBezTo>
                <a:cubicBezTo>
                  <a:pt x="2255651" y="79972"/>
                  <a:pt x="2257602" y="79411"/>
                  <a:pt x="2260001" y="79525"/>
                </a:cubicBezTo>
                <a:close/>
                <a:moveTo>
                  <a:pt x="2023513" y="79525"/>
                </a:moveTo>
                <a:cubicBezTo>
                  <a:pt x="2030710" y="79867"/>
                  <a:pt x="2041939" y="86286"/>
                  <a:pt x="2052224" y="96571"/>
                </a:cubicBezTo>
                <a:cubicBezTo>
                  <a:pt x="2065937" y="110284"/>
                  <a:pt x="2072778" y="125676"/>
                  <a:pt x="2067504" y="130951"/>
                </a:cubicBezTo>
                <a:cubicBezTo>
                  <a:pt x="2066185" y="132269"/>
                  <a:pt x="2064234" y="132831"/>
                  <a:pt x="2061835" y="132717"/>
                </a:cubicBezTo>
                <a:cubicBezTo>
                  <a:pt x="2060036" y="132631"/>
                  <a:pt x="2057985" y="132166"/>
                  <a:pt x="2055759" y="131355"/>
                </a:cubicBezTo>
                <a:cubicBezTo>
                  <a:pt x="2049082" y="128924"/>
                  <a:pt x="2040837" y="123384"/>
                  <a:pt x="2033124" y="115671"/>
                </a:cubicBezTo>
                <a:cubicBezTo>
                  <a:pt x="2019411" y="101957"/>
                  <a:pt x="2012570" y="86565"/>
                  <a:pt x="2017845" y="81291"/>
                </a:cubicBezTo>
                <a:cubicBezTo>
                  <a:pt x="2019163" y="79972"/>
                  <a:pt x="2021114" y="79411"/>
                  <a:pt x="2023513" y="79525"/>
                </a:cubicBezTo>
                <a:close/>
                <a:moveTo>
                  <a:pt x="1787024" y="79525"/>
                </a:moveTo>
                <a:cubicBezTo>
                  <a:pt x="1794221" y="79867"/>
                  <a:pt x="1805450" y="86286"/>
                  <a:pt x="1815735" y="96571"/>
                </a:cubicBezTo>
                <a:cubicBezTo>
                  <a:pt x="1829449" y="110284"/>
                  <a:pt x="1836289" y="125676"/>
                  <a:pt x="1831015" y="130951"/>
                </a:cubicBezTo>
                <a:cubicBezTo>
                  <a:pt x="1829696" y="132269"/>
                  <a:pt x="1827745" y="132831"/>
                  <a:pt x="1825346" y="132717"/>
                </a:cubicBezTo>
                <a:cubicBezTo>
                  <a:pt x="1823547" y="132631"/>
                  <a:pt x="1821496" y="132166"/>
                  <a:pt x="1819271" y="131355"/>
                </a:cubicBezTo>
                <a:cubicBezTo>
                  <a:pt x="1812594" y="128924"/>
                  <a:pt x="1804348" y="123384"/>
                  <a:pt x="1796635" y="115671"/>
                </a:cubicBezTo>
                <a:cubicBezTo>
                  <a:pt x="1782922" y="101957"/>
                  <a:pt x="1776081" y="86565"/>
                  <a:pt x="1781355" y="81291"/>
                </a:cubicBezTo>
                <a:cubicBezTo>
                  <a:pt x="1782674" y="79972"/>
                  <a:pt x="1784625" y="79411"/>
                  <a:pt x="1787024" y="79525"/>
                </a:cubicBezTo>
                <a:close/>
                <a:moveTo>
                  <a:pt x="1550533" y="79525"/>
                </a:moveTo>
                <a:cubicBezTo>
                  <a:pt x="1557730" y="79867"/>
                  <a:pt x="1568960" y="86286"/>
                  <a:pt x="1579244" y="96571"/>
                </a:cubicBezTo>
                <a:cubicBezTo>
                  <a:pt x="1592957" y="110284"/>
                  <a:pt x="1599799" y="125676"/>
                  <a:pt x="1594525" y="130951"/>
                </a:cubicBezTo>
                <a:cubicBezTo>
                  <a:pt x="1593206" y="132269"/>
                  <a:pt x="1591255" y="132831"/>
                  <a:pt x="1588856" y="132717"/>
                </a:cubicBezTo>
                <a:cubicBezTo>
                  <a:pt x="1587057" y="132631"/>
                  <a:pt x="1585005" y="132166"/>
                  <a:pt x="1582779" y="131355"/>
                </a:cubicBezTo>
                <a:cubicBezTo>
                  <a:pt x="1576103" y="128924"/>
                  <a:pt x="1567858" y="123384"/>
                  <a:pt x="1560145" y="115671"/>
                </a:cubicBezTo>
                <a:cubicBezTo>
                  <a:pt x="1546431" y="101957"/>
                  <a:pt x="1539591" y="86565"/>
                  <a:pt x="1544865" y="81291"/>
                </a:cubicBezTo>
                <a:cubicBezTo>
                  <a:pt x="1546183" y="79972"/>
                  <a:pt x="1548134" y="79411"/>
                  <a:pt x="1550533" y="79525"/>
                </a:cubicBezTo>
                <a:close/>
                <a:moveTo>
                  <a:pt x="1314043" y="79525"/>
                </a:moveTo>
                <a:cubicBezTo>
                  <a:pt x="1321240" y="79867"/>
                  <a:pt x="1332469" y="86286"/>
                  <a:pt x="1342754" y="96571"/>
                </a:cubicBezTo>
                <a:cubicBezTo>
                  <a:pt x="1356468" y="110284"/>
                  <a:pt x="1363309" y="125676"/>
                  <a:pt x="1358034" y="130951"/>
                </a:cubicBezTo>
                <a:cubicBezTo>
                  <a:pt x="1356716" y="132269"/>
                  <a:pt x="1354766" y="132831"/>
                  <a:pt x="1352366" y="132717"/>
                </a:cubicBezTo>
                <a:cubicBezTo>
                  <a:pt x="1350567" y="132631"/>
                  <a:pt x="1348516" y="132166"/>
                  <a:pt x="1346290" y="131355"/>
                </a:cubicBezTo>
                <a:cubicBezTo>
                  <a:pt x="1339614" y="128924"/>
                  <a:pt x="1331369" y="123384"/>
                  <a:pt x="1323655" y="115671"/>
                </a:cubicBezTo>
                <a:cubicBezTo>
                  <a:pt x="1309942" y="101957"/>
                  <a:pt x="1303100" y="86565"/>
                  <a:pt x="1308374" y="81291"/>
                </a:cubicBezTo>
                <a:cubicBezTo>
                  <a:pt x="1309693" y="79972"/>
                  <a:pt x="1311644" y="79411"/>
                  <a:pt x="1314043" y="79525"/>
                </a:cubicBezTo>
                <a:close/>
                <a:moveTo>
                  <a:pt x="1077554" y="79525"/>
                </a:moveTo>
                <a:cubicBezTo>
                  <a:pt x="1084751" y="79867"/>
                  <a:pt x="1095980" y="86286"/>
                  <a:pt x="1106265" y="96571"/>
                </a:cubicBezTo>
                <a:cubicBezTo>
                  <a:pt x="1119978" y="110284"/>
                  <a:pt x="1126819" y="125676"/>
                  <a:pt x="1121545" y="130951"/>
                </a:cubicBezTo>
                <a:cubicBezTo>
                  <a:pt x="1120227" y="132269"/>
                  <a:pt x="1118275" y="132831"/>
                  <a:pt x="1115877" y="132717"/>
                </a:cubicBezTo>
                <a:cubicBezTo>
                  <a:pt x="1114077" y="132631"/>
                  <a:pt x="1112025" y="132166"/>
                  <a:pt x="1109800" y="131355"/>
                </a:cubicBezTo>
                <a:cubicBezTo>
                  <a:pt x="1103123" y="128924"/>
                  <a:pt x="1094878" y="123384"/>
                  <a:pt x="1087166" y="115671"/>
                </a:cubicBezTo>
                <a:cubicBezTo>
                  <a:pt x="1073452" y="101957"/>
                  <a:pt x="1066611" y="86565"/>
                  <a:pt x="1071885" y="81291"/>
                </a:cubicBezTo>
                <a:cubicBezTo>
                  <a:pt x="1073204" y="79972"/>
                  <a:pt x="1075154" y="79411"/>
                  <a:pt x="1077554" y="79525"/>
                </a:cubicBezTo>
                <a:close/>
                <a:moveTo>
                  <a:pt x="841063" y="79525"/>
                </a:moveTo>
                <a:cubicBezTo>
                  <a:pt x="848260" y="79867"/>
                  <a:pt x="859489" y="86286"/>
                  <a:pt x="869774" y="96571"/>
                </a:cubicBezTo>
                <a:cubicBezTo>
                  <a:pt x="883488" y="110284"/>
                  <a:pt x="890328" y="125676"/>
                  <a:pt x="885054" y="130951"/>
                </a:cubicBezTo>
                <a:cubicBezTo>
                  <a:pt x="883735" y="132269"/>
                  <a:pt x="881785" y="132831"/>
                  <a:pt x="879386" y="132717"/>
                </a:cubicBezTo>
                <a:cubicBezTo>
                  <a:pt x="877586" y="132631"/>
                  <a:pt x="875535" y="132166"/>
                  <a:pt x="873310" y="131355"/>
                </a:cubicBezTo>
                <a:cubicBezTo>
                  <a:pt x="866633" y="128924"/>
                  <a:pt x="858388" y="123384"/>
                  <a:pt x="850674" y="115671"/>
                </a:cubicBezTo>
                <a:cubicBezTo>
                  <a:pt x="836961" y="101957"/>
                  <a:pt x="830120" y="86565"/>
                  <a:pt x="835394" y="81291"/>
                </a:cubicBezTo>
                <a:cubicBezTo>
                  <a:pt x="836713" y="79972"/>
                  <a:pt x="838664" y="79411"/>
                  <a:pt x="841063" y="79525"/>
                </a:cubicBezTo>
                <a:close/>
                <a:moveTo>
                  <a:pt x="604574" y="79525"/>
                </a:moveTo>
                <a:cubicBezTo>
                  <a:pt x="611771" y="79867"/>
                  <a:pt x="623001" y="86286"/>
                  <a:pt x="633285" y="96571"/>
                </a:cubicBezTo>
                <a:cubicBezTo>
                  <a:pt x="646999" y="110284"/>
                  <a:pt x="653840" y="125676"/>
                  <a:pt x="648566" y="130951"/>
                </a:cubicBezTo>
                <a:cubicBezTo>
                  <a:pt x="647247" y="132269"/>
                  <a:pt x="645296" y="132831"/>
                  <a:pt x="642897" y="132717"/>
                </a:cubicBezTo>
                <a:cubicBezTo>
                  <a:pt x="641098" y="132631"/>
                  <a:pt x="639046" y="132166"/>
                  <a:pt x="636821" y="131355"/>
                </a:cubicBezTo>
                <a:cubicBezTo>
                  <a:pt x="630144" y="128924"/>
                  <a:pt x="621899" y="123384"/>
                  <a:pt x="614186" y="115671"/>
                </a:cubicBezTo>
                <a:cubicBezTo>
                  <a:pt x="600472" y="101957"/>
                  <a:pt x="593631" y="86565"/>
                  <a:pt x="598906" y="81291"/>
                </a:cubicBezTo>
                <a:cubicBezTo>
                  <a:pt x="600224" y="79972"/>
                  <a:pt x="602175" y="79411"/>
                  <a:pt x="604574" y="79525"/>
                </a:cubicBezTo>
                <a:close/>
                <a:moveTo>
                  <a:pt x="368084" y="79525"/>
                </a:moveTo>
                <a:cubicBezTo>
                  <a:pt x="375281" y="79867"/>
                  <a:pt x="386511" y="86286"/>
                  <a:pt x="396796" y="96571"/>
                </a:cubicBezTo>
                <a:cubicBezTo>
                  <a:pt x="410509" y="110284"/>
                  <a:pt x="417350" y="125676"/>
                  <a:pt x="412076" y="130951"/>
                </a:cubicBezTo>
                <a:cubicBezTo>
                  <a:pt x="410757" y="132269"/>
                  <a:pt x="408806" y="132831"/>
                  <a:pt x="406407" y="132717"/>
                </a:cubicBezTo>
                <a:cubicBezTo>
                  <a:pt x="404608" y="132631"/>
                  <a:pt x="402557" y="132166"/>
                  <a:pt x="400331" y="131355"/>
                </a:cubicBezTo>
                <a:cubicBezTo>
                  <a:pt x="393655" y="128924"/>
                  <a:pt x="385410" y="123384"/>
                  <a:pt x="377696" y="115671"/>
                </a:cubicBezTo>
                <a:cubicBezTo>
                  <a:pt x="363983" y="101957"/>
                  <a:pt x="357142" y="86565"/>
                  <a:pt x="362416" y="81291"/>
                </a:cubicBezTo>
                <a:cubicBezTo>
                  <a:pt x="363734" y="79972"/>
                  <a:pt x="365685" y="79411"/>
                  <a:pt x="368084" y="79525"/>
                </a:cubicBezTo>
                <a:close/>
                <a:moveTo>
                  <a:pt x="131596" y="79525"/>
                </a:moveTo>
                <a:cubicBezTo>
                  <a:pt x="138793" y="79867"/>
                  <a:pt x="150022" y="86286"/>
                  <a:pt x="160307" y="96571"/>
                </a:cubicBezTo>
                <a:cubicBezTo>
                  <a:pt x="174020" y="110284"/>
                  <a:pt x="180861" y="125676"/>
                  <a:pt x="175587" y="130951"/>
                </a:cubicBezTo>
                <a:cubicBezTo>
                  <a:pt x="174268" y="132269"/>
                  <a:pt x="172317" y="132831"/>
                  <a:pt x="169918" y="132717"/>
                </a:cubicBezTo>
                <a:cubicBezTo>
                  <a:pt x="168119" y="132631"/>
                  <a:pt x="166068" y="132166"/>
                  <a:pt x="163842" y="131355"/>
                </a:cubicBezTo>
                <a:cubicBezTo>
                  <a:pt x="157166" y="128924"/>
                  <a:pt x="148921" y="123384"/>
                  <a:pt x="141207" y="115671"/>
                </a:cubicBezTo>
                <a:cubicBezTo>
                  <a:pt x="127494" y="101957"/>
                  <a:pt x="120653" y="86565"/>
                  <a:pt x="125927" y="81291"/>
                </a:cubicBezTo>
                <a:cubicBezTo>
                  <a:pt x="127246" y="79972"/>
                  <a:pt x="129197" y="79411"/>
                  <a:pt x="131596" y="79525"/>
                </a:cubicBezTo>
                <a:close/>
                <a:moveTo>
                  <a:pt x="9325267" y="69744"/>
                </a:moveTo>
                <a:cubicBezTo>
                  <a:pt x="9336334" y="69744"/>
                  <a:pt x="9345305" y="78716"/>
                  <a:pt x="9345305" y="89782"/>
                </a:cubicBezTo>
                <a:cubicBezTo>
                  <a:pt x="9345305" y="100849"/>
                  <a:pt x="9336334" y="109821"/>
                  <a:pt x="9325267" y="109821"/>
                </a:cubicBezTo>
                <a:cubicBezTo>
                  <a:pt x="9314200" y="109821"/>
                  <a:pt x="9305229" y="100849"/>
                  <a:pt x="9305229" y="89782"/>
                </a:cubicBezTo>
                <a:cubicBezTo>
                  <a:pt x="9305229" y="78716"/>
                  <a:pt x="9314200" y="69744"/>
                  <a:pt x="9325267" y="69744"/>
                </a:cubicBezTo>
                <a:close/>
                <a:moveTo>
                  <a:pt x="9088783" y="69744"/>
                </a:moveTo>
                <a:cubicBezTo>
                  <a:pt x="9099850" y="69744"/>
                  <a:pt x="9108821" y="78716"/>
                  <a:pt x="9108821" y="89782"/>
                </a:cubicBezTo>
                <a:cubicBezTo>
                  <a:pt x="9108821" y="100849"/>
                  <a:pt x="9099850" y="109821"/>
                  <a:pt x="9088783" y="109821"/>
                </a:cubicBezTo>
                <a:cubicBezTo>
                  <a:pt x="9077716" y="109821"/>
                  <a:pt x="9068745" y="100849"/>
                  <a:pt x="9068745" y="89782"/>
                </a:cubicBezTo>
                <a:cubicBezTo>
                  <a:pt x="9068745" y="78716"/>
                  <a:pt x="9077716" y="69744"/>
                  <a:pt x="9088783" y="69744"/>
                </a:cubicBezTo>
                <a:close/>
                <a:moveTo>
                  <a:pt x="8852293" y="69744"/>
                </a:moveTo>
                <a:cubicBezTo>
                  <a:pt x="8863360" y="69744"/>
                  <a:pt x="8872331" y="78716"/>
                  <a:pt x="8872331" y="89782"/>
                </a:cubicBezTo>
                <a:cubicBezTo>
                  <a:pt x="8872331" y="100849"/>
                  <a:pt x="8863360" y="109821"/>
                  <a:pt x="8852293" y="109821"/>
                </a:cubicBezTo>
                <a:cubicBezTo>
                  <a:pt x="8841226" y="109821"/>
                  <a:pt x="8832255" y="100849"/>
                  <a:pt x="8832255" y="89782"/>
                </a:cubicBezTo>
                <a:cubicBezTo>
                  <a:pt x="8832255" y="78716"/>
                  <a:pt x="8841226" y="69744"/>
                  <a:pt x="8852293" y="69744"/>
                </a:cubicBezTo>
                <a:close/>
                <a:moveTo>
                  <a:pt x="8615804" y="69744"/>
                </a:moveTo>
                <a:cubicBezTo>
                  <a:pt x="8626871" y="69744"/>
                  <a:pt x="8635842" y="78716"/>
                  <a:pt x="8635842" y="89782"/>
                </a:cubicBezTo>
                <a:cubicBezTo>
                  <a:pt x="8635842" y="100849"/>
                  <a:pt x="8626871" y="109821"/>
                  <a:pt x="8615804" y="109821"/>
                </a:cubicBezTo>
                <a:cubicBezTo>
                  <a:pt x="8604737" y="109821"/>
                  <a:pt x="8595766" y="100849"/>
                  <a:pt x="8595766" y="89782"/>
                </a:cubicBezTo>
                <a:cubicBezTo>
                  <a:pt x="8595766" y="78716"/>
                  <a:pt x="8604737" y="69744"/>
                  <a:pt x="8615804" y="69744"/>
                </a:cubicBezTo>
                <a:close/>
                <a:moveTo>
                  <a:pt x="8379315" y="69744"/>
                </a:moveTo>
                <a:cubicBezTo>
                  <a:pt x="8390382" y="69744"/>
                  <a:pt x="8399353" y="78716"/>
                  <a:pt x="8399353" y="89782"/>
                </a:cubicBezTo>
                <a:cubicBezTo>
                  <a:pt x="8399353" y="100849"/>
                  <a:pt x="8390382" y="109821"/>
                  <a:pt x="8379315" y="109821"/>
                </a:cubicBezTo>
                <a:cubicBezTo>
                  <a:pt x="8368248" y="109821"/>
                  <a:pt x="8359277" y="100849"/>
                  <a:pt x="8359277" y="89782"/>
                </a:cubicBezTo>
                <a:cubicBezTo>
                  <a:pt x="8359277" y="78716"/>
                  <a:pt x="8368248" y="69744"/>
                  <a:pt x="8379315" y="69744"/>
                </a:cubicBezTo>
                <a:close/>
                <a:moveTo>
                  <a:pt x="8142825" y="69744"/>
                </a:moveTo>
                <a:cubicBezTo>
                  <a:pt x="8153892" y="69744"/>
                  <a:pt x="8162863" y="78716"/>
                  <a:pt x="8162863" y="89782"/>
                </a:cubicBezTo>
                <a:cubicBezTo>
                  <a:pt x="8162863" y="100849"/>
                  <a:pt x="8153892" y="109821"/>
                  <a:pt x="8142825" y="109821"/>
                </a:cubicBezTo>
                <a:cubicBezTo>
                  <a:pt x="8131758" y="109821"/>
                  <a:pt x="8122787" y="100849"/>
                  <a:pt x="8122787" y="89782"/>
                </a:cubicBezTo>
                <a:cubicBezTo>
                  <a:pt x="8122787" y="78716"/>
                  <a:pt x="8131758" y="69744"/>
                  <a:pt x="8142825" y="69744"/>
                </a:cubicBezTo>
                <a:close/>
                <a:moveTo>
                  <a:pt x="7906336" y="69744"/>
                </a:moveTo>
                <a:cubicBezTo>
                  <a:pt x="7917403" y="69744"/>
                  <a:pt x="7926374" y="78716"/>
                  <a:pt x="7926374" y="89782"/>
                </a:cubicBezTo>
                <a:cubicBezTo>
                  <a:pt x="7926374" y="100849"/>
                  <a:pt x="7917403" y="109821"/>
                  <a:pt x="7906336" y="109821"/>
                </a:cubicBezTo>
                <a:cubicBezTo>
                  <a:pt x="7895269" y="109821"/>
                  <a:pt x="7886298" y="100849"/>
                  <a:pt x="7886298" y="89782"/>
                </a:cubicBezTo>
                <a:cubicBezTo>
                  <a:pt x="7886298" y="78716"/>
                  <a:pt x="7895269" y="69744"/>
                  <a:pt x="7906336" y="69744"/>
                </a:cubicBezTo>
                <a:close/>
                <a:moveTo>
                  <a:pt x="7669847" y="69744"/>
                </a:moveTo>
                <a:cubicBezTo>
                  <a:pt x="7680914" y="69744"/>
                  <a:pt x="7689885" y="78716"/>
                  <a:pt x="7689885" y="89782"/>
                </a:cubicBezTo>
                <a:cubicBezTo>
                  <a:pt x="7689885" y="100849"/>
                  <a:pt x="7680914" y="109821"/>
                  <a:pt x="7669847" y="109821"/>
                </a:cubicBezTo>
                <a:cubicBezTo>
                  <a:pt x="7658780" y="109821"/>
                  <a:pt x="7649809" y="100849"/>
                  <a:pt x="7649809" y="89782"/>
                </a:cubicBezTo>
                <a:cubicBezTo>
                  <a:pt x="7649809" y="78716"/>
                  <a:pt x="7658780" y="69744"/>
                  <a:pt x="7669847" y="69744"/>
                </a:cubicBezTo>
                <a:close/>
                <a:moveTo>
                  <a:pt x="7433357" y="69744"/>
                </a:moveTo>
                <a:cubicBezTo>
                  <a:pt x="7444424" y="69744"/>
                  <a:pt x="7453395" y="78716"/>
                  <a:pt x="7453395" y="89782"/>
                </a:cubicBezTo>
                <a:cubicBezTo>
                  <a:pt x="7453395" y="100849"/>
                  <a:pt x="7444424" y="109821"/>
                  <a:pt x="7433357" y="109821"/>
                </a:cubicBezTo>
                <a:cubicBezTo>
                  <a:pt x="7422290" y="109821"/>
                  <a:pt x="7413319" y="100849"/>
                  <a:pt x="7413319" y="89782"/>
                </a:cubicBezTo>
                <a:cubicBezTo>
                  <a:pt x="7413319" y="78716"/>
                  <a:pt x="7422290" y="69744"/>
                  <a:pt x="7433357" y="69744"/>
                </a:cubicBezTo>
                <a:close/>
                <a:moveTo>
                  <a:pt x="7196868" y="69744"/>
                </a:moveTo>
                <a:cubicBezTo>
                  <a:pt x="7207935" y="69744"/>
                  <a:pt x="7216906" y="78716"/>
                  <a:pt x="7216906" y="89782"/>
                </a:cubicBezTo>
                <a:cubicBezTo>
                  <a:pt x="7216906" y="100849"/>
                  <a:pt x="7207935" y="109821"/>
                  <a:pt x="7196868" y="109821"/>
                </a:cubicBezTo>
                <a:cubicBezTo>
                  <a:pt x="7185801" y="109821"/>
                  <a:pt x="7176830" y="100849"/>
                  <a:pt x="7176830" y="89782"/>
                </a:cubicBezTo>
                <a:cubicBezTo>
                  <a:pt x="7176830" y="78716"/>
                  <a:pt x="7185801" y="69744"/>
                  <a:pt x="7196868" y="69744"/>
                </a:cubicBezTo>
                <a:close/>
                <a:moveTo>
                  <a:pt x="6960378" y="69744"/>
                </a:moveTo>
                <a:cubicBezTo>
                  <a:pt x="6971445" y="69744"/>
                  <a:pt x="6980416" y="78716"/>
                  <a:pt x="6980416" y="89782"/>
                </a:cubicBezTo>
                <a:cubicBezTo>
                  <a:pt x="6980416" y="100849"/>
                  <a:pt x="6971445" y="109821"/>
                  <a:pt x="6960378" y="109821"/>
                </a:cubicBezTo>
                <a:cubicBezTo>
                  <a:pt x="6949311" y="109821"/>
                  <a:pt x="6940340" y="100849"/>
                  <a:pt x="6940340" y="89782"/>
                </a:cubicBezTo>
                <a:cubicBezTo>
                  <a:pt x="6940340" y="78716"/>
                  <a:pt x="6949311" y="69744"/>
                  <a:pt x="6960378" y="69744"/>
                </a:cubicBezTo>
                <a:close/>
                <a:moveTo>
                  <a:pt x="6723890" y="69744"/>
                </a:moveTo>
                <a:cubicBezTo>
                  <a:pt x="6734957" y="69744"/>
                  <a:pt x="6743928" y="78716"/>
                  <a:pt x="6743928" y="89782"/>
                </a:cubicBezTo>
                <a:cubicBezTo>
                  <a:pt x="6743928" y="100849"/>
                  <a:pt x="6734957" y="109821"/>
                  <a:pt x="6723890" y="109821"/>
                </a:cubicBezTo>
                <a:cubicBezTo>
                  <a:pt x="6712823" y="109821"/>
                  <a:pt x="6703852" y="100849"/>
                  <a:pt x="6703852" y="89782"/>
                </a:cubicBezTo>
                <a:cubicBezTo>
                  <a:pt x="6703852" y="78716"/>
                  <a:pt x="6712823" y="69744"/>
                  <a:pt x="6723890" y="69744"/>
                </a:cubicBezTo>
                <a:close/>
                <a:moveTo>
                  <a:pt x="6487400" y="69744"/>
                </a:moveTo>
                <a:cubicBezTo>
                  <a:pt x="6498467" y="69744"/>
                  <a:pt x="6507438" y="78716"/>
                  <a:pt x="6507438" y="89782"/>
                </a:cubicBezTo>
                <a:cubicBezTo>
                  <a:pt x="6507438" y="100849"/>
                  <a:pt x="6498467" y="109821"/>
                  <a:pt x="6487400" y="109821"/>
                </a:cubicBezTo>
                <a:cubicBezTo>
                  <a:pt x="6476333" y="109821"/>
                  <a:pt x="6467362" y="100849"/>
                  <a:pt x="6467362" y="89782"/>
                </a:cubicBezTo>
                <a:cubicBezTo>
                  <a:pt x="6467362" y="78716"/>
                  <a:pt x="6476333" y="69744"/>
                  <a:pt x="6487400" y="69744"/>
                </a:cubicBezTo>
                <a:close/>
                <a:moveTo>
                  <a:pt x="6250910" y="69744"/>
                </a:moveTo>
                <a:cubicBezTo>
                  <a:pt x="6261977" y="69744"/>
                  <a:pt x="6270948" y="78716"/>
                  <a:pt x="6270948" y="89782"/>
                </a:cubicBezTo>
                <a:cubicBezTo>
                  <a:pt x="6270948" y="100849"/>
                  <a:pt x="6261977" y="109821"/>
                  <a:pt x="6250910" y="109821"/>
                </a:cubicBezTo>
                <a:cubicBezTo>
                  <a:pt x="6239843" y="109821"/>
                  <a:pt x="6230872" y="100849"/>
                  <a:pt x="6230872" y="89782"/>
                </a:cubicBezTo>
                <a:cubicBezTo>
                  <a:pt x="6230872" y="78716"/>
                  <a:pt x="6239843" y="69744"/>
                  <a:pt x="6250910" y="69744"/>
                </a:cubicBezTo>
                <a:close/>
                <a:moveTo>
                  <a:pt x="6014422" y="69744"/>
                </a:moveTo>
                <a:cubicBezTo>
                  <a:pt x="6025489" y="69744"/>
                  <a:pt x="6034460" y="78716"/>
                  <a:pt x="6034460" y="89782"/>
                </a:cubicBezTo>
                <a:cubicBezTo>
                  <a:pt x="6034460" y="100849"/>
                  <a:pt x="6025489" y="109821"/>
                  <a:pt x="6014422" y="109821"/>
                </a:cubicBezTo>
                <a:cubicBezTo>
                  <a:pt x="6003355" y="109821"/>
                  <a:pt x="5994384" y="100849"/>
                  <a:pt x="5994384" y="89782"/>
                </a:cubicBezTo>
                <a:cubicBezTo>
                  <a:pt x="5994384" y="78716"/>
                  <a:pt x="6003355" y="69744"/>
                  <a:pt x="6014422" y="69744"/>
                </a:cubicBezTo>
                <a:close/>
                <a:moveTo>
                  <a:pt x="5777932" y="69744"/>
                </a:moveTo>
                <a:cubicBezTo>
                  <a:pt x="5788999" y="69744"/>
                  <a:pt x="5797970" y="78716"/>
                  <a:pt x="5797970" y="89782"/>
                </a:cubicBezTo>
                <a:cubicBezTo>
                  <a:pt x="5797970" y="100849"/>
                  <a:pt x="5788999" y="109821"/>
                  <a:pt x="5777932" y="109821"/>
                </a:cubicBezTo>
                <a:cubicBezTo>
                  <a:pt x="5766865" y="109821"/>
                  <a:pt x="5757894" y="100849"/>
                  <a:pt x="5757894" y="89782"/>
                </a:cubicBezTo>
                <a:cubicBezTo>
                  <a:pt x="5757894" y="78716"/>
                  <a:pt x="5766865" y="69744"/>
                  <a:pt x="5777932" y="69744"/>
                </a:cubicBezTo>
                <a:close/>
                <a:moveTo>
                  <a:pt x="5541442" y="69744"/>
                </a:moveTo>
                <a:cubicBezTo>
                  <a:pt x="5552509" y="69744"/>
                  <a:pt x="5561480" y="78716"/>
                  <a:pt x="5561480" y="89782"/>
                </a:cubicBezTo>
                <a:cubicBezTo>
                  <a:pt x="5561480" y="100849"/>
                  <a:pt x="5552509" y="109821"/>
                  <a:pt x="5541442" y="109821"/>
                </a:cubicBezTo>
                <a:cubicBezTo>
                  <a:pt x="5530375" y="109821"/>
                  <a:pt x="5521404" y="100849"/>
                  <a:pt x="5521404" y="89782"/>
                </a:cubicBezTo>
                <a:cubicBezTo>
                  <a:pt x="5521404" y="78716"/>
                  <a:pt x="5530375" y="69744"/>
                  <a:pt x="5541442" y="69744"/>
                </a:cubicBezTo>
                <a:close/>
                <a:moveTo>
                  <a:pt x="5304954" y="69744"/>
                </a:moveTo>
                <a:cubicBezTo>
                  <a:pt x="5316021" y="69744"/>
                  <a:pt x="5324992" y="78716"/>
                  <a:pt x="5324992" y="89782"/>
                </a:cubicBezTo>
                <a:cubicBezTo>
                  <a:pt x="5324992" y="100849"/>
                  <a:pt x="5316021" y="109821"/>
                  <a:pt x="5304954" y="109821"/>
                </a:cubicBezTo>
                <a:cubicBezTo>
                  <a:pt x="5293887" y="109821"/>
                  <a:pt x="5284916" y="100849"/>
                  <a:pt x="5284916" y="89782"/>
                </a:cubicBezTo>
                <a:cubicBezTo>
                  <a:pt x="5284916" y="78716"/>
                  <a:pt x="5293887" y="69744"/>
                  <a:pt x="5304954" y="69744"/>
                </a:cubicBezTo>
                <a:close/>
                <a:moveTo>
                  <a:pt x="5068464" y="69744"/>
                </a:moveTo>
                <a:cubicBezTo>
                  <a:pt x="5079531" y="69744"/>
                  <a:pt x="5088502" y="78716"/>
                  <a:pt x="5088502" y="89782"/>
                </a:cubicBezTo>
                <a:cubicBezTo>
                  <a:pt x="5088502" y="100849"/>
                  <a:pt x="5079531" y="109821"/>
                  <a:pt x="5068464" y="109821"/>
                </a:cubicBezTo>
                <a:cubicBezTo>
                  <a:pt x="5057397" y="109821"/>
                  <a:pt x="5048426" y="100849"/>
                  <a:pt x="5048426" y="89782"/>
                </a:cubicBezTo>
                <a:cubicBezTo>
                  <a:pt x="5048426" y="78716"/>
                  <a:pt x="5057397" y="69744"/>
                  <a:pt x="5068464" y="69744"/>
                </a:cubicBezTo>
                <a:close/>
                <a:moveTo>
                  <a:pt x="4831974" y="69744"/>
                </a:moveTo>
                <a:cubicBezTo>
                  <a:pt x="4843041" y="69744"/>
                  <a:pt x="4852012" y="78716"/>
                  <a:pt x="4852012" y="89782"/>
                </a:cubicBezTo>
                <a:cubicBezTo>
                  <a:pt x="4852012" y="100849"/>
                  <a:pt x="4843041" y="109821"/>
                  <a:pt x="4831974" y="109821"/>
                </a:cubicBezTo>
                <a:cubicBezTo>
                  <a:pt x="4820907" y="109821"/>
                  <a:pt x="4811936" y="100849"/>
                  <a:pt x="4811936" y="89782"/>
                </a:cubicBezTo>
                <a:cubicBezTo>
                  <a:pt x="4811936" y="78716"/>
                  <a:pt x="4820907" y="69744"/>
                  <a:pt x="4831974" y="69744"/>
                </a:cubicBezTo>
                <a:close/>
                <a:moveTo>
                  <a:pt x="4583070" y="69744"/>
                </a:moveTo>
                <a:cubicBezTo>
                  <a:pt x="4594137" y="69744"/>
                  <a:pt x="4603108" y="78716"/>
                  <a:pt x="4603108" y="89782"/>
                </a:cubicBezTo>
                <a:cubicBezTo>
                  <a:pt x="4603108" y="100849"/>
                  <a:pt x="4594137" y="109821"/>
                  <a:pt x="4583070" y="109821"/>
                </a:cubicBezTo>
                <a:cubicBezTo>
                  <a:pt x="4572003" y="109821"/>
                  <a:pt x="4563032" y="100849"/>
                  <a:pt x="4563032" y="89782"/>
                </a:cubicBezTo>
                <a:cubicBezTo>
                  <a:pt x="4563032" y="78716"/>
                  <a:pt x="4572003" y="69744"/>
                  <a:pt x="4583070" y="69744"/>
                </a:cubicBezTo>
                <a:close/>
                <a:moveTo>
                  <a:pt x="4346585" y="69744"/>
                </a:moveTo>
                <a:cubicBezTo>
                  <a:pt x="4357652" y="69744"/>
                  <a:pt x="4366623" y="78716"/>
                  <a:pt x="4366623" y="89782"/>
                </a:cubicBezTo>
                <a:cubicBezTo>
                  <a:pt x="4366623" y="100849"/>
                  <a:pt x="4357652" y="109821"/>
                  <a:pt x="4346585" y="109821"/>
                </a:cubicBezTo>
                <a:cubicBezTo>
                  <a:pt x="4335518" y="109821"/>
                  <a:pt x="4326547" y="100849"/>
                  <a:pt x="4326547" y="89782"/>
                </a:cubicBezTo>
                <a:cubicBezTo>
                  <a:pt x="4326547" y="78716"/>
                  <a:pt x="4335518" y="69744"/>
                  <a:pt x="4346585" y="69744"/>
                </a:cubicBezTo>
                <a:close/>
                <a:moveTo>
                  <a:pt x="4110096" y="69744"/>
                </a:moveTo>
                <a:cubicBezTo>
                  <a:pt x="4121163" y="69744"/>
                  <a:pt x="4130134" y="78716"/>
                  <a:pt x="4130134" y="89782"/>
                </a:cubicBezTo>
                <a:cubicBezTo>
                  <a:pt x="4130134" y="100849"/>
                  <a:pt x="4121163" y="109821"/>
                  <a:pt x="4110096" y="109821"/>
                </a:cubicBezTo>
                <a:cubicBezTo>
                  <a:pt x="4099029" y="109821"/>
                  <a:pt x="4090058" y="100849"/>
                  <a:pt x="4090058" y="89782"/>
                </a:cubicBezTo>
                <a:cubicBezTo>
                  <a:pt x="4090058" y="78716"/>
                  <a:pt x="4099029" y="69744"/>
                  <a:pt x="4110096" y="69744"/>
                </a:cubicBezTo>
                <a:close/>
                <a:moveTo>
                  <a:pt x="3873611" y="69744"/>
                </a:moveTo>
                <a:cubicBezTo>
                  <a:pt x="3884678" y="69744"/>
                  <a:pt x="3893649" y="78716"/>
                  <a:pt x="3893649" y="89782"/>
                </a:cubicBezTo>
                <a:cubicBezTo>
                  <a:pt x="3893649" y="100849"/>
                  <a:pt x="3884678" y="109821"/>
                  <a:pt x="3873611" y="109821"/>
                </a:cubicBezTo>
                <a:cubicBezTo>
                  <a:pt x="3862544" y="109821"/>
                  <a:pt x="3853573" y="100849"/>
                  <a:pt x="3853573" y="89782"/>
                </a:cubicBezTo>
                <a:cubicBezTo>
                  <a:pt x="3853573" y="78716"/>
                  <a:pt x="3862544" y="69744"/>
                  <a:pt x="3873611" y="69744"/>
                </a:cubicBezTo>
                <a:close/>
                <a:moveTo>
                  <a:pt x="3637121" y="69744"/>
                </a:moveTo>
                <a:cubicBezTo>
                  <a:pt x="3648188" y="69744"/>
                  <a:pt x="3657159" y="78716"/>
                  <a:pt x="3657159" y="89782"/>
                </a:cubicBezTo>
                <a:cubicBezTo>
                  <a:pt x="3657159" y="100849"/>
                  <a:pt x="3648188" y="109821"/>
                  <a:pt x="3637121" y="109821"/>
                </a:cubicBezTo>
                <a:cubicBezTo>
                  <a:pt x="3626055" y="109821"/>
                  <a:pt x="3617084" y="100849"/>
                  <a:pt x="3617084" y="89782"/>
                </a:cubicBezTo>
                <a:cubicBezTo>
                  <a:pt x="3617084" y="78716"/>
                  <a:pt x="3626055" y="69744"/>
                  <a:pt x="3637121" y="69744"/>
                </a:cubicBezTo>
                <a:close/>
                <a:moveTo>
                  <a:pt x="3400632" y="69744"/>
                </a:moveTo>
                <a:cubicBezTo>
                  <a:pt x="3411699" y="69744"/>
                  <a:pt x="3420670" y="78716"/>
                  <a:pt x="3420670" y="89782"/>
                </a:cubicBezTo>
                <a:cubicBezTo>
                  <a:pt x="3420670" y="100849"/>
                  <a:pt x="3411699" y="109821"/>
                  <a:pt x="3400632" y="109821"/>
                </a:cubicBezTo>
                <a:cubicBezTo>
                  <a:pt x="3389565" y="109821"/>
                  <a:pt x="3380594" y="100849"/>
                  <a:pt x="3380594" y="89782"/>
                </a:cubicBezTo>
                <a:cubicBezTo>
                  <a:pt x="3380594" y="78716"/>
                  <a:pt x="3389565" y="69744"/>
                  <a:pt x="3400632" y="69744"/>
                </a:cubicBezTo>
                <a:close/>
                <a:moveTo>
                  <a:pt x="3164144" y="69744"/>
                </a:moveTo>
                <a:cubicBezTo>
                  <a:pt x="3175210" y="69744"/>
                  <a:pt x="3184181" y="78716"/>
                  <a:pt x="3184181" y="89782"/>
                </a:cubicBezTo>
                <a:cubicBezTo>
                  <a:pt x="3184181" y="100849"/>
                  <a:pt x="3175210" y="109821"/>
                  <a:pt x="3164144" y="109821"/>
                </a:cubicBezTo>
                <a:cubicBezTo>
                  <a:pt x="3153077" y="109821"/>
                  <a:pt x="3144106" y="100849"/>
                  <a:pt x="3144106" y="89782"/>
                </a:cubicBezTo>
                <a:cubicBezTo>
                  <a:pt x="3144106" y="78716"/>
                  <a:pt x="3153077" y="69744"/>
                  <a:pt x="3164144" y="69744"/>
                </a:cubicBezTo>
                <a:close/>
                <a:moveTo>
                  <a:pt x="2927655" y="69744"/>
                </a:moveTo>
                <a:cubicBezTo>
                  <a:pt x="2938721" y="69744"/>
                  <a:pt x="2947691" y="78716"/>
                  <a:pt x="2947691" y="89782"/>
                </a:cubicBezTo>
                <a:cubicBezTo>
                  <a:pt x="2947691" y="100849"/>
                  <a:pt x="2938721" y="109821"/>
                  <a:pt x="2927655" y="109821"/>
                </a:cubicBezTo>
                <a:cubicBezTo>
                  <a:pt x="2916587" y="109821"/>
                  <a:pt x="2907616" y="100849"/>
                  <a:pt x="2907616" y="89782"/>
                </a:cubicBezTo>
                <a:cubicBezTo>
                  <a:pt x="2907616" y="78716"/>
                  <a:pt x="2916587" y="69744"/>
                  <a:pt x="2927655" y="69744"/>
                </a:cubicBezTo>
                <a:close/>
                <a:moveTo>
                  <a:pt x="2691164" y="69744"/>
                </a:moveTo>
                <a:cubicBezTo>
                  <a:pt x="2702231" y="69744"/>
                  <a:pt x="2711202" y="78716"/>
                  <a:pt x="2711202" y="89782"/>
                </a:cubicBezTo>
                <a:cubicBezTo>
                  <a:pt x="2711202" y="100849"/>
                  <a:pt x="2702231" y="109821"/>
                  <a:pt x="2691164" y="109821"/>
                </a:cubicBezTo>
                <a:cubicBezTo>
                  <a:pt x="2680097" y="109821"/>
                  <a:pt x="2671126" y="100849"/>
                  <a:pt x="2671126" y="89782"/>
                </a:cubicBezTo>
                <a:cubicBezTo>
                  <a:pt x="2671126" y="78716"/>
                  <a:pt x="2680097" y="69744"/>
                  <a:pt x="2691164" y="69744"/>
                </a:cubicBezTo>
                <a:close/>
                <a:moveTo>
                  <a:pt x="2454677" y="69744"/>
                </a:moveTo>
                <a:cubicBezTo>
                  <a:pt x="2465743" y="69744"/>
                  <a:pt x="2474714" y="78716"/>
                  <a:pt x="2474714" y="89782"/>
                </a:cubicBezTo>
                <a:cubicBezTo>
                  <a:pt x="2474714" y="100849"/>
                  <a:pt x="2465743" y="109821"/>
                  <a:pt x="2454677" y="109821"/>
                </a:cubicBezTo>
                <a:cubicBezTo>
                  <a:pt x="2443610" y="109821"/>
                  <a:pt x="2434639" y="100849"/>
                  <a:pt x="2434639" y="89782"/>
                </a:cubicBezTo>
                <a:cubicBezTo>
                  <a:pt x="2434639" y="78716"/>
                  <a:pt x="2443610" y="69744"/>
                  <a:pt x="2454677" y="69744"/>
                </a:cubicBezTo>
                <a:close/>
                <a:moveTo>
                  <a:pt x="2218187" y="69744"/>
                </a:moveTo>
                <a:cubicBezTo>
                  <a:pt x="2229254" y="69744"/>
                  <a:pt x="2238225" y="78716"/>
                  <a:pt x="2238225" y="89782"/>
                </a:cubicBezTo>
                <a:cubicBezTo>
                  <a:pt x="2238225" y="100849"/>
                  <a:pt x="2229254" y="109821"/>
                  <a:pt x="2218187" y="109821"/>
                </a:cubicBezTo>
                <a:cubicBezTo>
                  <a:pt x="2207121" y="109821"/>
                  <a:pt x="2198150" y="100849"/>
                  <a:pt x="2198150" y="89782"/>
                </a:cubicBezTo>
                <a:cubicBezTo>
                  <a:pt x="2198150" y="78716"/>
                  <a:pt x="2207121" y="69744"/>
                  <a:pt x="2218187" y="69744"/>
                </a:cubicBezTo>
                <a:close/>
                <a:moveTo>
                  <a:pt x="1981699" y="69744"/>
                </a:moveTo>
                <a:cubicBezTo>
                  <a:pt x="1992766" y="69744"/>
                  <a:pt x="2001737" y="78716"/>
                  <a:pt x="2001737" y="89782"/>
                </a:cubicBezTo>
                <a:cubicBezTo>
                  <a:pt x="2001737" y="100849"/>
                  <a:pt x="1992766" y="109821"/>
                  <a:pt x="1981699" y="109821"/>
                </a:cubicBezTo>
                <a:cubicBezTo>
                  <a:pt x="1970633" y="109821"/>
                  <a:pt x="1961661" y="100849"/>
                  <a:pt x="1961661" y="89782"/>
                </a:cubicBezTo>
                <a:cubicBezTo>
                  <a:pt x="1961661" y="78716"/>
                  <a:pt x="1970633" y="69744"/>
                  <a:pt x="1981699" y="69744"/>
                </a:cubicBezTo>
                <a:close/>
                <a:moveTo>
                  <a:pt x="1745210" y="69744"/>
                </a:moveTo>
                <a:cubicBezTo>
                  <a:pt x="1756277" y="69744"/>
                  <a:pt x="1765248" y="78716"/>
                  <a:pt x="1765248" y="89782"/>
                </a:cubicBezTo>
                <a:cubicBezTo>
                  <a:pt x="1765248" y="100849"/>
                  <a:pt x="1756277" y="109821"/>
                  <a:pt x="1745210" y="109821"/>
                </a:cubicBezTo>
                <a:cubicBezTo>
                  <a:pt x="1734143" y="109821"/>
                  <a:pt x="1725172" y="100849"/>
                  <a:pt x="1725172" y="89782"/>
                </a:cubicBezTo>
                <a:cubicBezTo>
                  <a:pt x="1725172" y="78716"/>
                  <a:pt x="1734143" y="69744"/>
                  <a:pt x="1745210" y="69744"/>
                </a:cubicBezTo>
                <a:close/>
                <a:moveTo>
                  <a:pt x="1508719" y="69744"/>
                </a:moveTo>
                <a:cubicBezTo>
                  <a:pt x="1519786" y="69744"/>
                  <a:pt x="1528758" y="78716"/>
                  <a:pt x="1528758" y="89782"/>
                </a:cubicBezTo>
                <a:cubicBezTo>
                  <a:pt x="1528758" y="100849"/>
                  <a:pt x="1519786" y="109821"/>
                  <a:pt x="1508719" y="109821"/>
                </a:cubicBezTo>
                <a:cubicBezTo>
                  <a:pt x="1497653" y="109821"/>
                  <a:pt x="1488681" y="100849"/>
                  <a:pt x="1488681" y="89782"/>
                </a:cubicBezTo>
                <a:cubicBezTo>
                  <a:pt x="1488681" y="78716"/>
                  <a:pt x="1497653" y="69744"/>
                  <a:pt x="1508719" y="69744"/>
                </a:cubicBezTo>
                <a:close/>
                <a:moveTo>
                  <a:pt x="1272230" y="69744"/>
                </a:moveTo>
                <a:cubicBezTo>
                  <a:pt x="1283297" y="69744"/>
                  <a:pt x="1292268" y="78716"/>
                  <a:pt x="1292268" y="89782"/>
                </a:cubicBezTo>
                <a:cubicBezTo>
                  <a:pt x="1292268" y="100849"/>
                  <a:pt x="1283297" y="109821"/>
                  <a:pt x="1272230" y="109821"/>
                </a:cubicBezTo>
                <a:cubicBezTo>
                  <a:pt x="1261164" y="109821"/>
                  <a:pt x="1252192" y="100849"/>
                  <a:pt x="1252192" y="89782"/>
                </a:cubicBezTo>
                <a:cubicBezTo>
                  <a:pt x="1252192" y="78716"/>
                  <a:pt x="1261164" y="69744"/>
                  <a:pt x="1272230" y="69744"/>
                </a:cubicBezTo>
                <a:close/>
                <a:moveTo>
                  <a:pt x="1035740" y="69744"/>
                </a:moveTo>
                <a:cubicBezTo>
                  <a:pt x="1046807" y="69744"/>
                  <a:pt x="1055778" y="78716"/>
                  <a:pt x="1055778" y="89782"/>
                </a:cubicBezTo>
                <a:cubicBezTo>
                  <a:pt x="1055778" y="100849"/>
                  <a:pt x="1046807" y="109821"/>
                  <a:pt x="1035740" y="109821"/>
                </a:cubicBezTo>
                <a:cubicBezTo>
                  <a:pt x="1024673" y="109821"/>
                  <a:pt x="1015701" y="100849"/>
                  <a:pt x="1015701" y="89782"/>
                </a:cubicBezTo>
                <a:cubicBezTo>
                  <a:pt x="1015701" y="78716"/>
                  <a:pt x="1024673" y="69744"/>
                  <a:pt x="1035740" y="69744"/>
                </a:cubicBezTo>
                <a:close/>
                <a:moveTo>
                  <a:pt x="799250" y="69744"/>
                </a:moveTo>
                <a:cubicBezTo>
                  <a:pt x="810316" y="69744"/>
                  <a:pt x="819288" y="78716"/>
                  <a:pt x="819288" y="89782"/>
                </a:cubicBezTo>
                <a:cubicBezTo>
                  <a:pt x="819288" y="100849"/>
                  <a:pt x="810316" y="109821"/>
                  <a:pt x="799250" y="109821"/>
                </a:cubicBezTo>
                <a:cubicBezTo>
                  <a:pt x="788183" y="109821"/>
                  <a:pt x="779211" y="100849"/>
                  <a:pt x="779211" y="89782"/>
                </a:cubicBezTo>
                <a:cubicBezTo>
                  <a:pt x="779211" y="78716"/>
                  <a:pt x="788183" y="69744"/>
                  <a:pt x="799250" y="69744"/>
                </a:cubicBezTo>
                <a:close/>
                <a:moveTo>
                  <a:pt x="562761" y="69744"/>
                </a:moveTo>
                <a:cubicBezTo>
                  <a:pt x="573827" y="69744"/>
                  <a:pt x="582799" y="78716"/>
                  <a:pt x="582799" y="89782"/>
                </a:cubicBezTo>
                <a:cubicBezTo>
                  <a:pt x="582799" y="100849"/>
                  <a:pt x="573827" y="109821"/>
                  <a:pt x="562761" y="109821"/>
                </a:cubicBezTo>
                <a:cubicBezTo>
                  <a:pt x="551694" y="109821"/>
                  <a:pt x="542723" y="100849"/>
                  <a:pt x="542723" y="89782"/>
                </a:cubicBezTo>
                <a:cubicBezTo>
                  <a:pt x="542723" y="78716"/>
                  <a:pt x="551694" y="69744"/>
                  <a:pt x="562761" y="69744"/>
                </a:cubicBezTo>
                <a:close/>
                <a:moveTo>
                  <a:pt x="326271" y="69744"/>
                </a:moveTo>
                <a:cubicBezTo>
                  <a:pt x="337338" y="69744"/>
                  <a:pt x="346309" y="78716"/>
                  <a:pt x="346309" y="89782"/>
                </a:cubicBezTo>
                <a:cubicBezTo>
                  <a:pt x="346309" y="100849"/>
                  <a:pt x="337338" y="109821"/>
                  <a:pt x="326271" y="109821"/>
                </a:cubicBezTo>
                <a:cubicBezTo>
                  <a:pt x="315204" y="109821"/>
                  <a:pt x="306233" y="100849"/>
                  <a:pt x="306233" y="89782"/>
                </a:cubicBezTo>
                <a:cubicBezTo>
                  <a:pt x="306233" y="78716"/>
                  <a:pt x="315204" y="69744"/>
                  <a:pt x="326271" y="69744"/>
                </a:cubicBezTo>
                <a:close/>
                <a:moveTo>
                  <a:pt x="89782" y="69744"/>
                </a:moveTo>
                <a:cubicBezTo>
                  <a:pt x="100849" y="69744"/>
                  <a:pt x="109820" y="78716"/>
                  <a:pt x="109820" y="89782"/>
                </a:cubicBezTo>
                <a:cubicBezTo>
                  <a:pt x="109820" y="100849"/>
                  <a:pt x="100849" y="109821"/>
                  <a:pt x="89782" y="109821"/>
                </a:cubicBezTo>
                <a:cubicBezTo>
                  <a:pt x="78716" y="109821"/>
                  <a:pt x="69744" y="100849"/>
                  <a:pt x="69744" y="89782"/>
                </a:cubicBezTo>
                <a:cubicBezTo>
                  <a:pt x="69744" y="78716"/>
                  <a:pt x="78716" y="69744"/>
                  <a:pt x="89782" y="69744"/>
                </a:cubicBezTo>
                <a:close/>
                <a:moveTo>
                  <a:pt x="9245132" y="46849"/>
                </a:moveTo>
                <a:cubicBezTo>
                  <a:pt x="9252329" y="47191"/>
                  <a:pt x="9263559" y="53610"/>
                  <a:pt x="9273843" y="63895"/>
                </a:cubicBezTo>
                <a:cubicBezTo>
                  <a:pt x="9287557" y="77608"/>
                  <a:pt x="9294398" y="93000"/>
                  <a:pt x="9289123" y="98275"/>
                </a:cubicBezTo>
                <a:cubicBezTo>
                  <a:pt x="9287805" y="99593"/>
                  <a:pt x="9285854" y="100155"/>
                  <a:pt x="9283455" y="100041"/>
                </a:cubicBezTo>
                <a:cubicBezTo>
                  <a:pt x="9281656" y="99955"/>
                  <a:pt x="9279604" y="99490"/>
                  <a:pt x="9277379" y="98679"/>
                </a:cubicBezTo>
                <a:cubicBezTo>
                  <a:pt x="9270702" y="96248"/>
                  <a:pt x="9262457" y="90708"/>
                  <a:pt x="9254744" y="82995"/>
                </a:cubicBezTo>
                <a:cubicBezTo>
                  <a:pt x="9241030" y="69281"/>
                  <a:pt x="9234189" y="53889"/>
                  <a:pt x="9239464" y="48615"/>
                </a:cubicBezTo>
                <a:cubicBezTo>
                  <a:pt x="9240782" y="47296"/>
                  <a:pt x="9242733" y="46735"/>
                  <a:pt x="9245132" y="46849"/>
                </a:cubicBezTo>
                <a:close/>
                <a:moveTo>
                  <a:pt x="9008648" y="46849"/>
                </a:moveTo>
                <a:cubicBezTo>
                  <a:pt x="9015845" y="47191"/>
                  <a:pt x="9027075" y="53610"/>
                  <a:pt x="9037359" y="63895"/>
                </a:cubicBezTo>
                <a:cubicBezTo>
                  <a:pt x="9051073" y="77608"/>
                  <a:pt x="9057914" y="93000"/>
                  <a:pt x="9052639" y="98275"/>
                </a:cubicBezTo>
                <a:cubicBezTo>
                  <a:pt x="9051321" y="99593"/>
                  <a:pt x="9049370" y="100155"/>
                  <a:pt x="9046971" y="100041"/>
                </a:cubicBezTo>
                <a:cubicBezTo>
                  <a:pt x="9045172" y="99955"/>
                  <a:pt x="9043120" y="99490"/>
                  <a:pt x="9040895" y="98679"/>
                </a:cubicBezTo>
                <a:cubicBezTo>
                  <a:pt x="9034218" y="96248"/>
                  <a:pt x="9025973" y="90708"/>
                  <a:pt x="9018260" y="82995"/>
                </a:cubicBezTo>
                <a:cubicBezTo>
                  <a:pt x="9004546" y="69281"/>
                  <a:pt x="8997705" y="53889"/>
                  <a:pt x="9002980" y="48615"/>
                </a:cubicBezTo>
                <a:cubicBezTo>
                  <a:pt x="9004298" y="47296"/>
                  <a:pt x="9006249" y="46735"/>
                  <a:pt x="9008648" y="46849"/>
                </a:cubicBezTo>
                <a:close/>
                <a:moveTo>
                  <a:pt x="8772158" y="46849"/>
                </a:moveTo>
                <a:cubicBezTo>
                  <a:pt x="8779355" y="47191"/>
                  <a:pt x="8790585" y="53610"/>
                  <a:pt x="8800869" y="63895"/>
                </a:cubicBezTo>
                <a:cubicBezTo>
                  <a:pt x="8814583" y="77608"/>
                  <a:pt x="8821424" y="93000"/>
                  <a:pt x="8816149" y="98275"/>
                </a:cubicBezTo>
                <a:cubicBezTo>
                  <a:pt x="8814831" y="99593"/>
                  <a:pt x="8812880" y="100155"/>
                  <a:pt x="8810481" y="100041"/>
                </a:cubicBezTo>
                <a:cubicBezTo>
                  <a:pt x="8808682" y="99955"/>
                  <a:pt x="8806630" y="99490"/>
                  <a:pt x="8804405" y="98679"/>
                </a:cubicBezTo>
                <a:cubicBezTo>
                  <a:pt x="8797728" y="96248"/>
                  <a:pt x="8789483" y="90708"/>
                  <a:pt x="8781770" y="82995"/>
                </a:cubicBezTo>
                <a:cubicBezTo>
                  <a:pt x="8768056" y="69281"/>
                  <a:pt x="8761215" y="53889"/>
                  <a:pt x="8766490" y="48615"/>
                </a:cubicBezTo>
                <a:cubicBezTo>
                  <a:pt x="8767808" y="47296"/>
                  <a:pt x="8769759" y="46735"/>
                  <a:pt x="8772158" y="46849"/>
                </a:cubicBezTo>
                <a:close/>
                <a:moveTo>
                  <a:pt x="8535669" y="46849"/>
                </a:moveTo>
                <a:cubicBezTo>
                  <a:pt x="8542866" y="47191"/>
                  <a:pt x="8554096" y="53610"/>
                  <a:pt x="8564380" y="63895"/>
                </a:cubicBezTo>
                <a:cubicBezTo>
                  <a:pt x="8578094" y="77608"/>
                  <a:pt x="8584935" y="93000"/>
                  <a:pt x="8579660" y="98275"/>
                </a:cubicBezTo>
                <a:cubicBezTo>
                  <a:pt x="8578342" y="99593"/>
                  <a:pt x="8576391" y="100155"/>
                  <a:pt x="8573992" y="100041"/>
                </a:cubicBezTo>
                <a:cubicBezTo>
                  <a:pt x="8572193" y="99955"/>
                  <a:pt x="8570141" y="99490"/>
                  <a:pt x="8567916" y="98679"/>
                </a:cubicBezTo>
                <a:cubicBezTo>
                  <a:pt x="8561239" y="96248"/>
                  <a:pt x="8552994" y="90708"/>
                  <a:pt x="8545281" y="82995"/>
                </a:cubicBezTo>
                <a:cubicBezTo>
                  <a:pt x="8531567" y="69281"/>
                  <a:pt x="8524726" y="53889"/>
                  <a:pt x="8530001" y="48615"/>
                </a:cubicBezTo>
                <a:cubicBezTo>
                  <a:pt x="8531319" y="47296"/>
                  <a:pt x="8533270" y="46735"/>
                  <a:pt x="8535669" y="46849"/>
                </a:cubicBezTo>
                <a:close/>
                <a:moveTo>
                  <a:pt x="8299180" y="46849"/>
                </a:moveTo>
                <a:cubicBezTo>
                  <a:pt x="8306377" y="47191"/>
                  <a:pt x="8317607" y="53610"/>
                  <a:pt x="8327891" y="63895"/>
                </a:cubicBezTo>
                <a:cubicBezTo>
                  <a:pt x="8341605" y="77608"/>
                  <a:pt x="8348446" y="93000"/>
                  <a:pt x="8343171" y="98275"/>
                </a:cubicBezTo>
                <a:cubicBezTo>
                  <a:pt x="8341853" y="99593"/>
                  <a:pt x="8339902" y="100155"/>
                  <a:pt x="8337503" y="100041"/>
                </a:cubicBezTo>
                <a:cubicBezTo>
                  <a:pt x="8335704" y="99955"/>
                  <a:pt x="8333652" y="99490"/>
                  <a:pt x="8331427" y="98679"/>
                </a:cubicBezTo>
                <a:cubicBezTo>
                  <a:pt x="8324750" y="96248"/>
                  <a:pt x="8316505" y="90708"/>
                  <a:pt x="8308792" y="82995"/>
                </a:cubicBezTo>
                <a:cubicBezTo>
                  <a:pt x="8295078" y="69281"/>
                  <a:pt x="8288237" y="53889"/>
                  <a:pt x="8293512" y="48615"/>
                </a:cubicBezTo>
                <a:cubicBezTo>
                  <a:pt x="8294830" y="47296"/>
                  <a:pt x="8296781" y="46735"/>
                  <a:pt x="8299180" y="46849"/>
                </a:cubicBezTo>
                <a:close/>
                <a:moveTo>
                  <a:pt x="8062690" y="46849"/>
                </a:moveTo>
                <a:cubicBezTo>
                  <a:pt x="8069887" y="47191"/>
                  <a:pt x="8081116" y="53610"/>
                  <a:pt x="8091401" y="63895"/>
                </a:cubicBezTo>
                <a:cubicBezTo>
                  <a:pt x="8105114" y="77608"/>
                  <a:pt x="8111956" y="93000"/>
                  <a:pt x="8106681" y="98275"/>
                </a:cubicBezTo>
                <a:cubicBezTo>
                  <a:pt x="8105363" y="99593"/>
                  <a:pt x="8103412" y="100155"/>
                  <a:pt x="8101013" y="100041"/>
                </a:cubicBezTo>
                <a:cubicBezTo>
                  <a:pt x="8099213" y="99955"/>
                  <a:pt x="8097162" y="99490"/>
                  <a:pt x="8094937" y="98679"/>
                </a:cubicBezTo>
                <a:cubicBezTo>
                  <a:pt x="8088260" y="96248"/>
                  <a:pt x="8080015" y="90708"/>
                  <a:pt x="8072301" y="82995"/>
                </a:cubicBezTo>
                <a:cubicBezTo>
                  <a:pt x="8058588" y="69281"/>
                  <a:pt x="8051747" y="53889"/>
                  <a:pt x="8057022" y="48615"/>
                </a:cubicBezTo>
                <a:cubicBezTo>
                  <a:pt x="8058340" y="47296"/>
                  <a:pt x="8060291" y="46735"/>
                  <a:pt x="8062690" y="46849"/>
                </a:cubicBezTo>
                <a:close/>
                <a:moveTo>
                  <a:pt x="7826201" y="46849"/>
                </a:moveTo>
                <a:cubicBezTo>
                  <a:pt x="7833398" y="47191"/>
                  <a:pt x="7844627" y="53610"/>
                  <a:pt x="7854912" y="63895"/>
                </a:cubicBezTo>
                <a:cubicBezTo>
                  <a:pt x="7868625" y="77608"/>
                  <a:pt x="7875467" y="93000"/>
                  <a:pt x="7870192" y="98275"/>
                </a:cubicBezTo>
                <a:cubicBezTo>
                  <a:pt x="7868874" y="99593"/>
                  <a:pt x="7866923" y="100155"/>
                  <a:pt x="7864524" y="100041"/>
                </a:cubicBezTo>
                <a:cubicBezTo>
                  <a:pt x="7862724" y="99955"/>
                  <a:pt x="7860673" y="99490"/>
                  <a:pt x="7858448" y="98679"/>
                </a:cubicBezTo>
                <a:cubicBezTo>
                  <a:pt x="7851771" y="96248"/>
                  <a:pt x="7843526" y="90708"/>
                  <a:pt x="7835812" y="82995"/>
                </a:cubicBezTo>
                <a:cubicBezTo>
                  <a:pt x="7822099" y="69281"/>
                  <a:pt x="7815258" y="53889"/>
                  <a:pt x="7820533" y="48615"/>
                </a:cubicBezTo>
                <a:cubicBezTo>
                  <a:pt x="7821851" y="47296"/>
                  <a:pt x="7823802" y="46735"/>
                  <a:pt x="7826201" y="46849"/>
                </a:cubicBezTo>
                <a:close/>
                <a:moveTo>
                  <a:pt x="7589712" y="46849"/>
                </a:moveTo>
                <a:cubicBezTo>
                  <a:pt x="7596909" y="47191"/>
                  <a:pt x="7608138" y="53610"/>
                  <a:pt x="7618423" y="63895"/>
                </a:cubicBezTo>
                <a:cubicBezTo>
                  <a:pt x="7632136" y="77608"/>
                  <a:pt x="7638978" y="93000"/>
                  <a:pt x="7633703" y="98275"/>
                </a:cubicBezTo>
                <a:cubicBezTo>
                  <a:pt x="7632385" y="99593"/>
                  <a:pt x="7630434" y="100155"/>
                  <a:pt x="7628035" y="100041"/>
                </a:cubicBezTo>
                <a:cubicBezTo>
                  <a:pt x="7626235" y="99955"/>
                  <a:pt x="7624184" y="99490"/>
                  <a:pt x="7621959" y="98679"/>
                </a:cubicBezTo>
                <a:cubicBezTo>
                  <a:pt x="7615282" y="96248"/>
                  <a:pt x="7607037" y="90708"/>
                  <a:pt x="7599323" y="82995"/>
                </a:cubicBezTo>
                <a:cubicBezTo>
                  <a:pt x="7585610" y="69281"/>
                  <a:pt x="7578769" y="53889"/>
                  <a:pt x="7584044" y="48615"/>
                </a:cubicBezTo>
                <a:cubicBezTo>
                  <a:pt x="7585362" y="47296"/>
                  <a:pt x="7587313" y="46735"/>
                  <a:pt x="7589712" y="46849"/>
                </a:cubicBezTo>
                <a:close/>
                <a:moveTo>
                  <a:pt x="7353222" y="46849"/>
                </a:moveTo>
                <a:cubicBezTo>
                  <a:pt x="7360419" y="47191"/>
                  <a:pt x="7371648" y="53610"/>
                  <a:pt x="7381933" y="63895"/>
                </a:cubicBezTo>
                <a:cubicBezTo>
                  <a:pt x="7395646" y="77608"/>
                  <a:pt x="7402488" y="93000"/>
                  <a:pt x="7397213" y="98275"/>
                </a:cubicBezTo>
                <a:cubicBezTo>
                  <a:pt x="7395895" y="99593"/>
                  <a:pt x="7393944" y="100155"/>
                  <a:pt x="7391545" y="100041"/>
                </a:cubicBezTo>
                <a:cubicBezTo>
                  <a:pt x="7389745" y="99955"/>
                  <a:pt x="7387694" y="99490"/>
                  <a:pt x="7385469" y="98679"/>
                </a:cubicBezTo>
                <a:cubicBezTo>
                  <a:pt x="7378792" y="96248"/>
                  <a:pt x="7370547" y="90708"/>
                  <a:pt x="7362833" y="82995"/>
                </a:cubicBezTo>
                <a:cubicBezTo>
                  <a:pt x="7349120" y="69281"/>
                  <a:pt x="7342279" y="53889"/>
                  <a:pt x="7347554" y="48615"/>
                </a:cubicBezTo>
                <a:cubicBezTo>
                  <a:pt x="7348872" y="47296"/>
                  <a:pt x="7350823" y="46735"/>
                  <a:pt x="7353222" y="46849"/>
                </a:cubicBezTo>
                <a:close/>
                <a:moveTo>
                  <a:pt x="7116733" y="46849"/>
                </a:moveTo>
                <a:cubicBezTo>
                  <a:pt x="7123930" y="47191"/>
                  <a:pt x="7135159" y="53610"/>
                  <a:pt x="7145444" y="63895"/>
                </a:cubicBezTo>
                <a:cubicBezTo>
                  <a:pt x="7159157" y="77608"/>
                  <a:pt x="7165999" y="93000"/>
                  <a:pt x="7160724" y="98275"/>
                </a:cubicBezTo>
                <a:cubicBezTo>
                  <a:pt x="7159406" y="99593"/>
                  <a:pt x="7157455" y="100155"/>
                  <a:pt x="7155056" y="100041"/>
                </a:cubicBezTo>
                <a:cubicBezTo>
                  <a:pt x="7153256" y="99955"/>
                  <a:pt x="7151205" y="99490"/>
                  <a:pt x="7148980" y="98679"/>
                </a:cubicBezTo>
                <a:cubicBezTo>
                  <a:pt x="7142303" y="96248"/>
                  <a:pt x="7134058" y="90708"/>
                  <a:pt x="7126344" y="82995"/>
                </a:cubicBezTo>
                <a:cubicBezTo>
                  <a:pt x="7112631" y="69281"/>
                  <a:pt x="7105790" y="53889"/>
                  <a:pt x="7111065" y="48615"/>
                </a:cubicBezTo>
                <a:cubicBezTo>
                  <a:pt x="7112383" y="47296"/>
                  <a:pt x="7114334" y="46735"/>
                  <a:pt x="7116733" y="46849"/>
                </a:cubicBezTo>
                <a:close/>
                <a:moveTo>
                  <a:pt x="6880243" y="46849"/>
                </a:moveTo>
                <a:cubicBezTo>
                  <a:pt x="6887440" y="47191"/>
                  <a:pt x="6898669" y="53610"/>
                  <a:pt x="6908954" y="63895"/>
                </a:cubicBezTo>
                <a:cubicBezTo>
                  <a:pt x="6922667" y="77608"/>
                  <a:pt x="6929509" y="93000"/>
                  <a:pt x="6924234" y="98275"/>
                </a:cubicBezTo>
                <a:cubicBezTo>
                  <a:pt x="6922916" y="99593"/>
                  <a:pt x="6920965" y="100155"/>
                  <a:pt x="6918566" y="100041"/>
                </a:cubicBezTo>
                <a:cubicBezTo>
                  <a:pt x="6916766" y="99955"/>
                  <a:pt x="6914715" y="99490"/>
                  <a:pt x="6912490" y="98679"/>
                </a:cubicBezTo>
                <a:cubicBezTo>
                  <a:pt x="6905813" y="96248"/>
                  <a:pt x="6897568" y="90708"/>
                  <a:pt x="6889854" y="82995"/>
                </a:cubicBezTo>
                <a:cubicBezTo>
                  <a:pt x="6876141" y="69281"/>
                  <a:pt x="6869300" y="53889"/>
                  <a:pt x="6874575" y="48615"/>
                </a:cubicBezTo>
                <a:cubicBezTo>
                  <a:pt x="6875893" y="47296"/>
                  <a:pt x="6877844" y="46735"/>
                  <a:pt x="6880243" y="46849"/>
                </a:cubicBezTo>
                <a:close/>
                <a:moveTo>
                  <a:pt x="6643755" y="46849"/>
                </a:moveTo>
                <a:cubicBezTo>
                  <a:pt x="6650952" y="47191"/>
                  <a:pt x="6662181" y="53610"/>
                  <a:pt x="6672466" y="63895"/>
                </a:cubicBezTo>
                <a:cubicBezTo>
                  <a:pt x="6686179" y="77608"/>
                  <a:pt x="6693021" y="93000"/>
                  <a:pt x="6687746" y="98275"/>
                </a:cubicBezTo>
                <a:cubicBezTo>
                  <a:pt x="6686428" y="99593"/>
                  <a:pt x="6684477" y="100155"/>
                  <a:pt x="6682078" y="100041"/>
                </a:cubicBezTo>
                <a:cubicBezTo>
                  <a:pt x="6680278" y="99955"/>
                  <a:pt x="6678227" y="99490"/>
                  <a:pt x="6676002" y="98679"/>
                </a:cubicBezTo>
                <a:cubicBezTo>
                  <a:pt x="6669325" y="96248"/>
                  <a:pt x="6661080" y="90708"/>
                  <a:pt x="6653366" y="82995"/>
                </a:cubicBezTo>
                <a:cubicBezTo>
                  <a:pt x="6639653" y="69281"/>
                  <a:pt x="6632812" y="53889"/>
                  <a:pt x="6638087" y="48615"/>
                </a:cubicBezTo>
                <a:cubicBezTo>
                  <a:pt x="6639405" y="47296"/>
                  <a:pt x="6641356" y="46735"/>
                  <a:pt x="6643755" y="46849"/>
                </a:cubicBezTo>
                <a:close/>
                <a:moveTo>
                  <a:pt x="6407265" y="46849"/>
                </a:moveTo>
                <a:cubicBezTo>
                  <a:pt x="6414462" y="47191"/>
                  <a:pt x="6425691" y="53610"/>
                  <a:pt x="6435976" y="63895"/>
                </a:cubicBezTo>
                <a:cubicBezTo>
                  <a:pt x="6449689" y="77608"/>
                  <a:pt x="6456531" y="93000"/>
                  <a:pt x="6451256" y="98275"/>
                </a:cubicBezTo>
                <a:cubicBezTo>
                  <a:pt x="6449938" y="99593"/>
                  <a:pt x="6447987" y="100155"/>
                  <a:pt x="6445588" y="100041"/>
                </a:cubicBezTo>
                <a:cubicBezTo>
                  <a:pt x="6443788" y="99955"/>
                  <a:pt x="6441737" y="99490"/>
                  <a:pt x="6439512" y="98679"/>
                </a:cubicBezTo>
                <a:cubicBezTo>
                  <a:pt x="6432835" y="96248"/>
                  <a:pt x="6424590" y="90708"/>
                  <a:pt x="6416876" y="82995"/>
                </a:cubicBezTo>
                <a:cubicBezTo>
                  <a:pt x="6403163" y="69281"/>
                  <a:pt x="6396322" y="53889"/>
                  <a:pt x="6401597" y="48615"/>
                </a:cubicBezTo>
                <a:cubicBezTo>
                  <a:pt x="6402915" y="47296"/>
                  <a:pt x="6404866" y="46735"/>
                  <a:pt x="6407265" y="46849"/>
                </a:cubicBezTo>
                <a:close/>
                <a:moveTo>
                  <a:pt x="6170775" y="46849"/>
                </a:moveTo>
                <a:cubicBezTo>
                  <a:pt x="6177972" y="47191"/>
                  <a:pt x="6189201" y="53610"/>
                  <a:pt x="6199486" y="63895"/>
                </a:cubicBezTo>
                <a:cubicBezTo>
                  <a:pt x="6213199" y="77608"/>
                  <a:pt x="6220041" y="93000"/>
                  <a:pt x="6214766" y="98275"/>
                </a:cubicBezTo>
                <a:cubicBezTo>
                  <a:pt x="6213448" y="99593"/>
                  <a:pt x="6211497" y="100155"/>
                  <a:pt x="6209098" y="100041"/>
                </a:cubicBezTo>
                <a:cubicBezTo>
                  <a:pt x="6207298" y="99955"/>
                  <a:pt x="6205247" y="99490"/>
                  <a:pt x="6203022" y="98679"/>
                </a:cubicBezTo>
                <a:cubicBezTo>
                  <a:pt x="6196345" y="96248"/>
                  <a:pt x="6188100" y="90708"/>
                  <a:pt x="6180386" y="82995"/>
                </a:cubicBezTo>
                <a:cubicBezTo>
                  <a:pt x="6166673" y="69281"/>
                  <a:pt x="6159832" y="53889"/>
                  <a:pt x="6165107" y="48615"/>
                </a:cubicBezTo>
                <a:cubicBezTo>
                  <a:pt x="6166425" y="47296"/>
                  <a:pt x="6168376" y="46735"/>
                  <a:pt x="6170775" y="46849"/>
                </a:cubicBezTo>
                <a:close/>
                <a:moveTo>
                  <a:pt x="5934287" y="46849"/>
                </a:moveTo>
                <a:cubicBezTo>
                  <a:pt x="5941484" y="47191"/>
                  <a:pt x="5952713" y="53610"/>
                  <a:pt x="5962998" y="63895"/>
                </a:cubicBezTo>
                <a:cubicBezTo>
                  <a:pt x="5976711" y="77608"/>
                  <a:pt x="5983553" y="93000"/>
                  <a:pt x="5978278" y="98275"/>
                </a:cubicBezTo>
                <a:cubicBezTo>
                  <a:pt x="5976960" y="99593"/>
                  <a:pt x="5975009" y="100155"/>
                  <a:pt x="5972610" y="100041"/>
                </a:cubicBezTo>
                <a:cubicBezTo>
                  <a:pt x="5970810" y="99955"/>
                  <a:pt x="5968759" y="99490"/>
                  <a:pt x="5966534" y="98679"/>
                </a:cubicBezTo>
                <a:cubicBezTo>
                  <a:pt x="5959857" y="96248"/>
                  <a:pt x="5951612" y="90708"/>
                  <a:pt x="5943898" y="82995"/>
                </a:cubicBezTo>
                <a:cubicBezTo>
                  <a:pt x="5930185" y="69281"/>
                  <a:pt x="5923344" y="53889"/>
                  <a:pt x="5928619" y="48615"/>
                </a:cubicBezTo>
                <a:cubicBezTo>
                  <a:pt x="5929937" y="47296"/>
                  <a:pt x="5931888" y="46735"/>
                  <a:pt x="5934287" y="46849"/>
                </a:cubicBezTo>
                <a:close/>
                <a:moveTo>
                  <a:pt x="5697797" y="46849"/>
                </a:moveTo>
                <a:cubicBezTo>
                  <a:pt x="5704994" y="47191"/>
                  <a:pt x="5716223" y="53610"/>
                  <a:pt x="5726508" y="63895"/>
                </a:cubicBezTo>
                <a:cubicBezTo>
                  <a:pt x="5740221" y="77608"/>
                  <a:pt x="5747063" y="93000"/>
                  <a:pt x="5741788" y="98275"/>
                </a:cubicBezTo>
                <a:cubicBezTo>
                  <a:pt x="5740470" y="99593"/>
                  <a:pt x="5738519" y="100155"/>
                  <a:pt x="5736120" y="100041"/>
                </a:cubicBezTo>
                <a:cubicBezTo>
                  <a:pt x="5734320" y="99955"/>
                  <a:pt x="5732269" y="99490"/>
                  <a:pt x="5730044" y="98679"/>
                </a:cubicBezTo>
                <a:cubicBezTo>
                  <a:pt x="5723367" y="96248"/>
                  <a:pt x="5715122" y="90708"/>
                  <a:pt x="5707408" y="82995"/>
                </a:cubicBezTo>
                <a:cubicBezTo>
                  <a:pt x="5693695" y="69281"/>
                  <a:pt x="5686854" y="53889"/>
                  <a:pt x="5692129" y="48615"/>
                </a:cubicBezTo>
                <a:cubicBezTo>
                  <a:pt x="5693447" y="47296"/>
                  <a:pt x="5695398" y="46735"/>
                  <a:pt x="5697797" y="46849"/>
                </a:cubicBezTo>
                <a:close/>
                <a:moveTo>
                  <a:pt x="5461307" y="46849"/>
                </a:moveTo>
                <a:cubicBezTo>
                  <a:pt x="5468504" y="47191"/>
                  <a:pt x="5479733" y="53610"/>
                  <a:pt x="5490018" y="63895"/>
                </a:cubicBezTo>
                <a:cubicBezTo>
                  <a:pt x="5503731" y="77608"/>
                  <a:pt x="5510573" y="93000"/>
                  <a:pt x="5505298" y="98275"/>
                </a:cubicBezTo>
                <a:cubicBezTo>
                  <a:pt x="5503980" y="99593"/>
                  <a:pt x="5502029" y="100155"/>
                  <a:pt x="5499630" y="100041"/>
                </a:cubicBezTo>
                <a:cubicBezTo>
                  <a:pt x="5497830" y="99955"/>
                  <a:pt x="5495779" y="99490"/>
                  <a:pt x="5493554" y="98679"/>
                </a:cubicBezTo>
                <a:cubicBezTo>
                  <a:pt x="5486877" y="96248"/>
                  <a:pt x="5478632" y="90708"/>
                  <a:pt x="5470918" y="82995"/>
                </a:cubicBezTo>
                <a:cubicBezTo>
                  <a:pt x="5457205" y="69281"/>
                  <a:pt x="5450364" y="53889"/>
                  <a:pt x="5455639" y="48615"/>
                </a:cubicBezTo>
                <a:cubicBezTo>
                  <a:pt x="5456957" y="47296"/>
                  <a:pt x="5458908" y="46735"/>
                  <a:pt x="5461307" y="46849"/>
                </a:cubicBezTo>
                <a:close/>
                <a:moveTo>
                  <a:pt x="5224819" y="46849"/>
                </a:moveTo>
                <a:cubicBezTo>
                  <a:pt x="5232016" y="47191"/>
                  <a:pt x="5243245" y="53610"/>
                  <a:pt x="5253530" y="63895"/>
                </a:cubicBezTo>
                <a:cubicBezTo>
                  <a:pt x="5267243" y="77608"/>
                  <a:pt x="5274085" y="93000"/>
                  <a:pt x="5268810" y="98275"/>
                </a:cubicBezTo>
                <a:cubicBezTo>
                  <a:pt x="5267492" y="99593"/>
                  <a:pt x="5265541" y="100155"/>
                  <a:pt x="5263142" y="100041"/>
                </a:cubicBezTo>
                <a:cubicBezTo>
                  <a:pt x="5261342" y="99955"/>
                  <a:pt x="5259291" y="99490"/>
                  <a:pt x="5257066" y="98679"/>
                </a:cubicBezTo>
                <a:cubicBezTo>
                  <a:pt x="5250389" y="96248"/>
                  <a:pt x="5242144" y="90708"/>
                  <a:pt x="5234430" y="82995"/>
                </a:cubicBezTo>
                <a:cubicBezTo>
                  <a:pt x="5220717" y="69281"/>
                  <a:pt x="5213876" y="53889"/>
                  <a:pt x="5219151" y="48615"/>
                </a:cubicBezTo>
                <a:cubicBezTo>
                  <a:pt x="5220469" y="47296"/>
                  <a:pt x="5222420" y="46735"/>
                  <a:pt x="5224819" y="46849"/>
                </a:cubicBezTo>
                <a:close/>
                <a:moveTo>
                  <a:pt x="4988329" y="46849"/>
                </a:moveTo>
                <a:cubicBezTo>
                  <a:pt x="4995526" y="47191"/>
                  <a:pt x="5006755" y="53610"/>
                  <a:pt x="5017040" y="63895"/>
                </a:cubicBezTo>
                <a:cubicBezTo>
                  <a:pt x="5030753" y="77608"/>
                  <a:pt x="5037595" y="93000"/>
                  <a:pt x="5032320" y="98275"/>
                </a:cubicBezTo>
                <a:cubicBezTo>
                  <a:pt x="5031002" y="99593"/>
                  <a:pt x="5029051" y="100155"/>
                  <a:pt x="5026652" y="100041"/>
                </a:cubicBezTo>
                <a:cubicBezTo>
                  <a:pt x="5024852" y="99955"/>
                  <a:pt x="5022801" y="99490"/>
                  <a:pt x="5020576" y="98679"/>
                </a:cubicBezTo>
                <a:cubicBezTo>
                  <a:pt x="5013899" y="96248"/>
                  <a:pt x="5005654" y="90708"/>
                  <a:pt x="4997940" y="82995"/>
                </a:cubicBezTo>
                <a:cubicBezTo>
                  <a:pt x="4984227" y="69281"/>
                  <a:pt x="4977386" y="53889"/>
                  <a:pt x="4982661" y="48615"/>
                </a:cubicBezTo>
                <a:cubicBezTo>
                  <a:pt x="4983979" y="47296"/>
                  <a:pt x="4985930" y="46735"/>
                  <a:pt x="4988329" y="46849"/>
                </a:cubicBezTo>
                <a:close/>
                <a:moveTo>
                  <a:pt x="4751839" y="46849"/>
                </a:moveTo>
                <a:cubicBezTo>
                  <a:pt x="4759036" y="47191"/>
                  <a:pt x="4770265" y="53610"/>
                  <a:pt x="4780550" y="63895"/>
                </a:cubicBezTo>
                <a:cubicBezTo>
                  <a:pt x="4794263" y="77608"/>
                  <a:pt x="4801105" y="93000"/>
                  <a:pt x="4795830" y="98275"/>
                </a:cubicBezTo>
                <a:cubicBezTo>
                  <a:pt x="4794512" y="99593"/>
                  <a:pt x="4792561" y="100155"/>
                  <a:pt x="4790162" y="100041"/>
                </a:cubicBezTo>
                <a:cubicBezTo>
                  <a:pt x="4788362" y="99955"/>
                  <a:pt x="4786311" y="99490"/>
                  <a:pt x="4784086" y="98679"/>
                </a:cubicBezTo>
                <a:cubicBezTo>
                  <a:pt x="4777409" y="96248"/>
                  <a:pt x="4769164" y="90708"/>
                  <a:pt x="4761450" y="82995"/>
                </a:cubicBezTo>
                <a:cubicBezTo>
                  <a:pt x="4747737" y="69281"/>
                  <a:pt x="4740896" y="53889"/>
                  <a:pt x="4746171" y="48615"/>
                </a:cubicBezTo>
                <a:cubicBezTo>
                  <a:pt x="4747489" y="47296"/>
                  <a:pt x="4749440" y="46735"/>
                  <a:pt x="4751839" y="46849"/>
                </a:cubicBezTo>
                <a:close/>
                <a:moveTo>
                  <a:pt x="4502935" y="46849"/>
                </a:moveTo>
                <a:cubicBezTo>
                  <a:pt x="4510132" y="47191"/>
                  <a:pt x="4521361" y="53610"/>
                  <a:pt x="4531646" y="63895"/>
                </a:cubicBezTo>
                <a:cubicBezTo>
                  <a:pt x="4545359" y="77608"/>
                  <a:pt x="4552201" y="93000"/>
                  <a:pt x="4546926" y="98275"/>
                </a:cubicBezTo>
                <a:cubicBezTo>
                  <a:pt x="4545608" y="99593"/>
                  <a:pt x="4543657" y="100155"/>
                  <a:pt x="4541258" y="100041"/>
                </a:cubicBezTo>
                <a:cubicBezTo>
                  <a:pt x="4539458" y="99955"/>
                  <a:pt x="4537407" y="99490"/>
                  <a:pt x="4535182" y="98679"/>
                </a:cubicBezTo>
                <a:cubicBezTo>
                  <a:pt x="4528505" y="96248"/>
                  <a:pt x="4520260" y="90708"/>
                  <a:pt x="4512546" y="82995"/>
                </a:cubicBezTo>
                <a:cubicBezTo>
                  <a:pt x="4498833" y="69281"/>
                  <a:pt x="4491992" y="53889"/>
                  <a:pt x="4497267" y="48615"/>
                </a:cubicBezTo>
                <a:cubicBezTo>
                  <a:pt x="4498585" y="47296"/>
                  <a:pt x="4500536" y="46735"/>
                  <a:pt x="4502935" y="46849"/>
                </a:cubicBezTo>
                <a:close/>
                <a:moveTo>
                  <a:pt x="4266450" y="46849"/>
                </a:moveTo>
                <a:cubicBezTo>
                  <a:pt x="4273647" y="47191"/>
                  <a:pt x="4284876" y="53610"/>
                  <a:pt x="4295161" y="63895"/>
                </a:cubicBezTo>
                <a:cubicBezTo>
                  <a:pt x="4308874" y="77608"/>
                  <a:pt x="4315716" y="93000"/>
                  <a:pt x="4310441" y="98275"/>
                </a:cubicBezTo>
                <a:cubicBezTo>
                  <a:pt x="4309123" y="99593"/>
                  <a:pt x="4307172" y="100155"/>
                  <a:pt x="4304773" y="100041"/>
                </a:cubicBezTo>
                <a:cubicBezTo>
                  <a:pt x="4302973" y="99955"/>
                  <a:pt x="4300922" y="99490"/>
                  <a:pt x="4298697" y="98679"/>
                </a:cubicBezTo>
                <a:cubicBezTo>
                  <a:pt x="4292020" y="96248"/>
                  <a:pt x="4283775" y="90708"/>
                  <a:pt x="4276061" y="82995"/>
                </a:cubicBezTo>
                <a:cubicBezTo>
                  <a:pt x="4262348" y="69281"/>
                  <a:pt x="4255507" y="53889"/>
                  <a:pt x="4260782" y="48615"/>
                </a:cubicBezTo>
                <a:cubicBezTo>
                  <a:pt x="4262100" y="47296"/>
                  <a:pt x="4264051" y="46735"/>
                  <a:pt x="4266450" y="46849"/>
                </a:cubicBezTo>
                <a:close/>
                <a:moveTo>
                  <a:pt x="4029961" y="46849"/>
                </a:moveTo>
                <a:cubicBezTo>
                  <a:pt x="4037158" y="47191"/>
                  <a:pt x="4048387" y="53610"/>
                  <a:pt x="4058672" y="63895"/>
                </a:cubicBezTo>
                <a:cubicBezTo>
                  <a:pt x="4072385" y="77608"/>
                  <a:pt x="4079227" y="93000"/>
                  <a:pt x="4073952" y="98275"/>
                </a:cubicBezTo>
                <a:cubicBezTo>
                  <a:pt x="4072634" y="99593"/>
                  <a:pt x="4070683" y="100155"/>
                  <a:pt x="4068284" y="100041"/>
                </a:cubicBezTo>
                <a:cubicBezTo>
                  <a:pt x="4066484" y="99955"/>
                  <a:pt x="4064433" y="99490"/>
                  <a:pt x="4062208" y="98679"/>
                </a:cubicBezTo>
                <a:cubicBezTo>
                  <a:pt x="4055531" y="96248"/>
                  <a:pt x="4047286" y="90708"/>
                  <a:pt x="4039572" y="82995"/>
                </a:cubicBezTo>
                <a:cubicBezTo>
                  <a:pt x="4025859" y="69281"/>
                  <a:pt x="4019018" y="53889"/>
                  <a:pt x="4024293" y="48615"/>
                </a:cubicBezTo>
                <a:cubicBezTo>
                  <a:pt x="4025611" y="47296"/>
                  <a:pt x="4027562" y="46735"/>
                  <a:pt x="4029961" y="46849"/>
                </a:cubicBezTo>
                <a:close/>
                <a:moveTo>
                  <a:pt x="3793476" y="46849"/>
                </a:moveTo>
                <a:cubicBezTo>
                  <a:pt x="3800674" y="47191"/>
                  <a:pt x="3811903" y="53610"/>
                  <a:pt x="3822187" y="63895"/>
                </a:cubicBezTo>
                <a:cubicBezTo>
                  <a:pt x="3835901" y="77608"/>
                  <a:pt x="3842742" y="93000"/>
                  <a:pt x="3837468" y="98275"/>
                </a:cubicBezTo>
                <a:cubicBezTo>
                  <a:pt x="3836149" y="99593"/>
                  <a:pt x="3834198" y="100155"/>
                  <a:pt x="3831799" y="100041"/>
                </a:cubicBezTo>
                <a:cubicBezTo>
                  <a:pt x="3830000" y="99955"/>
                  <a:pt x="3827949" y="99490"/>
                  <a:pt x="3825723" y="98679"/>
                </a:cubicBezTo>
                <a:cubicBezTo>
                  <a:pt x="3819046" y="96248"/>
                  <a:pt x="3810801" y="90708"/>
                  <a:pt x="3803088" y="82995"/>
                </a:cubicBezTo>
                <a:cubicBezTo>
                  <a:pt x="3789375" y="69281"/>
                  <a:pt x="3782534" y="53889"/>
                  <a:pt x="3787808" y="48615"/>
                </a:cubicBezTo>
                <a:cubicBezTo>
                  <a:pt x="3789127" y="47296"/>
                  <a:pt x="3791077" y="46735"/>
                  <a:pt x="3793476" y="46849"/>
                </a:cubicBezTo>
                <a:close/>
                <a:moveTo>
                  <a:pt x="3556987" y="46849"/>
                </a:moveTo>
                <a:cubicBezTo>
                  <a:pt x="3564183" y="47191"/>
                  <a:pt x="3575413" y="53610"/>
                  <a:pt x="3585698" y="63895"/>
                </a:cubicBezTo>
                <a:cubicBezTo>
                  <a:pt x="3599411" y="77608"/>
                  <a:pt x="3606252" y="93000"/>
                  <a:pt x="3600978" y="98275"/>
                </a:cubicBezTo>
                <a:cubicBezTo>
                  <a:pt x="3599659" y="99593"/>
                  <a:pt x="3597708" y="100155"/>
                  <a:pt x="3595309" y="100041"/>
                </a:cubicBezTo>
                <a:cubicBezTo>
                  <a:pt x="3593510" y="99955"/>
                  <a:pt x="3591459" y="99490"/>
                  <a:pt x="3589234" y="98679"/>
                </a:cubicBezTo>
                <a:cubicBezTo>
                  <a:pt x="3582557" y="96248"/>
                  <a:pt x="3574311" y="90708"/>
                  <a:pt x="3566598" y="82995"/>
                </a:cubicBezTo>
                <a:cubicBezTo>
                  <a:pt x="3552885" y="69281"/>
                  <a:pt x="3546044" y="53889"/>
                  <a:pt x="3551318" y="48615"/>
                </a:cubicBezTo>
                <a:cubicBezTo>
                  <a:pt x="3552637" y="47296"/>
                  <a:pt x="3554588" y="46735"/>
                  <a:pt x="3556987" y="46849"/>
                </a:cubicBezTo>
                <a:close/>
                <a:moveTo>
                  <a:pt x="3320496" y="46849"/>
                </a:moveTo>
                <a:cubicBezTo>
                  <a:pt x="3327694" y="47191"/>
                  <a:pt x="3338923" y="53610"/>
                  <a:pt x="3349208" y="63895"/>
                </a:cubicBezTo>
                <a:cubicBezTo>
                  <a:pt x="3362922" y="77608"/>
                  <a:pt x="3369762" y="93000"/>
                  <a:pt x="3364488" y="98275"/>
                </a:cubicBezTo>
                <a:cubicBezTo>
                  <a:pt x="3363169" y="99593"/>
                  <a:pt x="3361219" y="100155"/>
                  <a:pt x="3358820" y="100041"/>
                </a:cubicBezTo>
                <a:cubicBezTo>
                  <a:pt x="3357021" y="99955"/>
                  <a:pt x="3354969" y="99490"/>
                  <a:pt x="3352744" y="98679"/>
                </a:cubicBezTo>
                <a:cubicBezTo>
                  <a:pt x="3346067" y="96248"/>
                  <a:pt x="3337822" y="90708"/>
                  <a:pt x="3330108" y="82995"/>
                </a:cubicBezTo>
                <a:cubicBezTo>
                  <a:pt x="3316395" y="69281"/>
                  <a:pt x="3309554" y="53889"/>
                  <a:pt x="3314829" y="48615"/>
                </a:cubicBezTo>
                <a:cubicBezTo>
                  <a:pt x="3316147" y="47296"/>
                  <a:pt x="3318098" y="46735"/>
                  <a:pt x="3320496" y="46849"/>
                </a:cubicBezTo>
                <a:close/>
                <a:moveTo>
                  <a:pt x="3084009" y="46849"/>
                </a:moveTo>
                <a:cubicBezTo>
                  <a:pt x="3091206" y="47191"/>
                  <a:pt x="3102436" y="53610"/>
                  <a:pt x="3112721" y="63895"/>
                </a:cubicBezTo>
                <a:cubicBezTo>
                  <a:pt x="3126434" y="77608"/>
                  <a:pt x="3133275" y="93000"/>
                  <a:pt x="3128001" y="98275"/>
                </a:cubicBezTo>
                <a:cubicBezTo>
                  <a:pt x="3126682" y="99593"/>
                  <a:pt x="3124731" y="100155"/>
                  <a:pt x="3122332" y="100041"/>
                </a:cubicBezTo>
                <a:cubicBezTo>
                  <a:pt x="3120532" y="99955"/>
                  <a:pt x="3118482" y="99490"/>
                  <a:pt x="3116256" y="98679"/>
                </a:cubicBezTo>
                <a:cubicBezTo>
                  <a:pt x="3109579" y="96248"/>
                  <a:pt x="3101334" y="90708"/>
                  <a:pt x="3093621" y="82995"/>
                </a:cubicBezTo>
                <a:cubicBezTo>
                  <a:pt x="3079907" y="69281"/>
                  <a:pt x="3073066" y="53889"/>
                  <a:pt x="3078341" y="48615"/>
                </a:cubicBezTo>
                <a:cubicBezTo>
                  <a:pt x="3079659" y="47296"/>
                  <a:pt x="3081610" y="46735"/>
                  <a:pt x="3084009" y="46849"/>
                </a:cubicBezTo>
                <a:close/>
                <a:moveTo>
                  <a:pt x="2847519" y="46849"/>
                </a:moveTo>
                <a:cubicBezTo>
                  <a:pt x="2854716" y="47191"/>
                  <a:pt x="2865945" y="53610"/>
                  <a:pt x="2876231" y="63895"/>
                </a:cubicBezTo>
                <a:cubicBezTo>
                  <a:pt x="2889943" y="77608"/>
                  <a:pt x="2896785" y="93000"/>
                  <a:pt x="2891510" y="98275"/>
                </a:cubicBezTo>
                <a:cubicBezTo>
                  <a:pt x="2890192" y="99593"/>
                  <a:pt x="2888241" y="100155"/>
                  <a:pt x="2885842" y="100041"/>
                </a:cubicBezTo>
                <a:cubicBezTo>
                  <a:pt x="2884042" y="99955"/>
                  <a:pt x="2881992" y="99490"/>
                  <a:pt x="2879766" y="98679"/>
                </a:cubicBezTo>
                <a:cubicBezTo>
                  <a:pt x="2873089" y="96248"/>
                  <a:pt x="2864844" y="90708"/>
                  <a:pt x="2857131" y="82995"/>
                </a:cubicBezTo>
                <a:cubicBezTo>
                  <a:pt x="2843417" y="69281"/>
                  <a:pt x="2836577" y="53889"/>
                  <a:pt x="2841851" y="48615"/>
                </a:cubicBezTo>
                <a:cubicBezTo>
                  <a:pt x="2843169" y="47296"/>
                  <a:pt x="2845121" y="46735"/>
                  <a:pt x="2847519" y="46849"/>
                </a:cubicBezTo>
                <a:close/>
                <a:moveTo>
                  <a:pt x="2611029" y="46849"/>
                </a:moveTo>
                <a:cubicBezTo>
                  <a:pt x="2618226" y="47191"/>
                  <a:pt x="2629456" y="53610"/>
                  <a:pt x="2639741" y="63895"/>
                </a:cubicBezTo>
                <a:cubicBezTo>
                  <a:pt x="2653454" y="77608"/>
                  <a:pt x="2660295" y="93000"/>
                  <a:pt x="2655020" y="98275"/>
                </a:cubicBezTo>
                <a:cubicBezTo>
                  <a:pt x="2653702" y="99593"/>
                  <a:pt x="2651751" y="100155"/>
                  <a:pt x="2649352" y="100041"/>
                </a:cubicBezTo>
                <a:cubicBezTo>
                  <a:pt x="2647553" y="99955"/>
                  <a:pt x="2645501" y="99490"/>
                  <a:pt x="2643276" y="98679"/>
                </a:cubicBezTo>
                <a:cubicBezTo>
                  <a:pt x="2636599" y="96248"/>
                  <a:pt x="2628355" y="90708"/>
                  <a:pt x="2620641" y="82995"/>
                </a:cubicBezTo>
                <a:cubicBezTo>
                  <a:pt x="2606928" y="69281"/>
                  <a:pt x="2600086" y="53889"/>
                  <a:pt x="2605361" y="48615"/>
                </a:cubicBezTo>
                <a:cubicBezTo>
                  <a:pt x="2606679" y="47296"/>
                  <a:pt x="2608630" y="46735"/>
                  <a:pt x="2611029" y="46849"/>
                </a:cubicBezTo>
                <a:close/>
                <a:moveTo>
                  <a:pt x="2374542" y="46849"/>
                </a:moveTo>
                <a:cubicBezTo>
                  <a:pt x="2381739" y="47191"/>
                  <a:pt x="2392968" y="53610"/>
                  <a:pt x="2403253" y="63895"/>
                </a:cubicBezTo>
                <a:cubicBezTo>
                  <a:pt x="2416966" y="77608"/>
                  <a:pt x="2423807" y="93000"/>
                  <a:pt x="2418533" y="98275"/>
                </a:cubicBezTo>
                <a:cubicBezTo>
                  <a:pt x="2417215" y="99593"/>
                  <a:pt x="2415264" y="100155"/>
                  <a:pt x="2412865" y="100041"/>
                </a:cubicBezTo>
                <a:cubicBezTo>
                  <a:pt x="2411066" y="99955"/>
                  <a:pt x="2409014" y="99490"/>
                  <a:pt x="2406789" y="98679"/>
                </a:cubicBezTo>
                <a:cubicBezTo>
                  <a:pt x="2400112" y="96248"/>
                  <a:pt x="2391867" y="90708"/>
                  <a:pt x="2384154" y="82995"/>
                </a:cubicBezTo>
                <a:cubicBezTo>
                  <a:pt x="2370441" y="69281"/>
                  <a:pt x="2363599" y="53889"/>
                  <a:pt x="2368873" y="48615"/>
                </a:cubicBezTo>
                <a:cubicBezTo>
                  <a:pt x="2370192" y="47296"/>
                  <a:pt x="2372143" y="46735"/>
                  <a:pt x="2374542" y="46849"/>
                </a:cubicBezTo>
                <a:close/>
                <a:moveTo>
                  <a:pt x="2138053" y="46849"/>
                </a:moveTo>
                <a:cubicBezTo>
                  <a:pt x="2145250" y="47191"/>
                  <a:pt x="2156479" y="53610"/>
                  <a:pt x="2166764" y="63895"/>
                </a:cubicBezTo>
                <a:cubicBezTo>
                  <a:pt x="2180477" y="77608"/>
                  <a:pt x="2187318" y="93000"/>
                  <a:pt x="2182044" y="98275"/>
                </a:cubicBezTo>
                <a:cubicBezTo>
                  <a:pt x="2180726" y="99593"/>
                  <a:pt x="2178774" y="100155"/>
                  <a:pt x="2176376" y="100041"/>
                </a:cubicBezTo>
                <a:cubicBezTo>
                  <a:pt x="2174577" y="99955"/>
                  <a:pt x="2172525" y="99490"/>
                  <a:pt x="2170300" y="98679"/>
                </a:cubicBezTo>
                <a:cubicBezTo>
                  <a:pt x="2163623" y="96248"/>
                  <a:pt x="2155378" y="90708"/>
                  <a:pt x="2147665" y="82995"/>
                </a:cubicBezTo>
                <a:cubicBezTo>
                  <a:pt x="2133951" y="69281"/>
                  <a:pt x="2127110" y="53889"/>
                  <a:pt x="2132384" y="48615"/>
                </a:cubicBezTo>
                <a:cubicBezTo>
                  <a:pt x="2133703" y="47296"/>
                  <a:pt x="2135654" y="46735"/>
                  <a:pt x="2138053" y="46849"/>
                </a:cubicBezTo>
                <a:close/>
                <a:moveTo>
                  <a:pt x="1901565" y="46849"/>
                </a:moveTo>
                <a:cubicBezTo>
                  <a:pt x="1908762" y="47191"/>
                  <a:pt x="1919991" y="53610"/>
                  <a:pt x="1930276" y="63895"/>
                </a:cubicBezTo>
                <a:cubicBezTo>
                  <a:pt x="1943989" y="77608"/>
                  <a:pt x="1950830" y="93000"/>
                  <a:pt x="1945556" y="98275"/>
                </a:cubicBezTo>
                <a:cubicBezTo>
                  <a:pt x="1944238" y="99593"/>
                  <a:pt x="1942286" y="100155"/>
                  <a:pt x="1939888" y="100041"/>
                </a:cubicBezTo>
                <a:cubicBezTo>
                  <a:pt x="1938088" y="99955"/>
                  <a:pt x="1936037" y="99490"/>
                  <a:pt x="1933811" y="98679"/>
                </a:cubicBezTo>
                <a:cubicBezTo>
                  <a:pt x="1927135" y="96248"/>
                  <a:pt x="1918890" y="90708"/>
                  <a:pt x="1911176" y="82995"/>
                </a:cubicBezTo>
                <a:cubicBezTo>
                  <a:pt x="1897463" y="69281"/>
                  <a:pt x="1890622" y="53889"/>
                  <a:pt x="1895896" y="48615"/>
                </a:cubicBezTo>
                <a:cubicBezTo>
                  <a:pt x="1897215" y="47296"/>
                  <a:pt x="1899165" y="46735"/>
                  <a:pt x="1901565" y="46849"/>
                </a:cubicBezTo>
                <a:close/>
                <a:moveTo>
                  <a:pt x="1665075" y="46849"/>
                </a:moveTo>
                <a:cubicBezTo>
                  <a:pt x="1672272" y="47191"/>
                  <a:pt x="1683502" y="53610"/>
                  <a:pt x="1693786" y="63895"/>
                </a:cubicBezTo>
                <a:cubicBezTo>
                  <a:pt x="1707500" y="77608"/>
                  <a:pt x="1714341" y="93000"/>
                  <a:pt x="1709066" y="98275"/>
                </a:cubicBezTo>
                <a:cubicBezTo>
                  <a:pt x="1707748" y="99593"/>
                  <a:pt x="1705796" y="100155"/>
                  <a:pt x="1703398" y="100041"/>
                </a:cubicBezTo>
                <a:cubicBezTo>
                  <a:pt x="1701599" y="99955"/>
                  <a:pt x="1699548" y="99490"/>
                  <a:pt x="1697322" y="98679"/>
                </a:cubicBezTo>
                <a:cubicBezTo>
                  <a:pt x="1690645" y="96248"/>
                  <a:pt x="1682400" y="90708"/>
                  <a:pt x="1674687" y="82995"/>
                </a:cubicBezTo>
                <a:cubicBezTo>
                  <a:pt x="1660974" y="69281"/>
                  <a:pt x="1654132" y="53889"/>
                  <a:pt x="1659406" y="48615"/>
                </a:cubicBezTo>
                <a:cubicBezTo>
                  <a:pt x="1660725" y="47296"/>
                  <a:pt x="1662676" y="46735"/>
                  <a:pt x="1665075" y="46849"/>
                </a:cubicBezTo>
                <a:close/>
                <a:moveTo>
                  <a:pt x="1428585" y="46849"/>
                </a:moveTo>
                <a:cubicBezTo>
                  <a:pt x="1435782" y="47191"/>
                  <a:pt x="1447011" y="53610"/>
                  <a:pt x="1457296" y="63895"/>
                </a:cubicBezTo>
                <a:cubicBezTo>
                  <a:pt x="1471009" y="77608"/>
                  <a:pt x="1477850" y="93000"/>
                  <a:pt x="1472576" y="98275"/>
                </a:cubicBezTo>
                <a:cubicBezTo>
                  <a:pt x="1471258" y="99593"/>
                  <a:pt x="1469306" y="100155"/>
                  <a:pt x="1466908" y="100041"/>
                </a:cubicBezTo>
                <a:cubicBezTo>
                  <a:pt x="1465107" y="99955"/>
                  <a:pt x="1463056" y="99490"/>
                  <a:pt x="1460831" y="98679"/>
                </a:cubicBezTo>
                <a:cubicBezTo>
                  <a:pt x="1454154" y="96248"/>
                  <a:pt x="1445909" y="90708"/>
                  <a:pt x="1438196" y="82995"/>
                </a:cubicBezTo>
                <a:cubicBezTo>
                  <a:pt x="1424482" y="69281"/>
                  <a:pt x="1417642" y="53889"/>
                  <a:pt x="1422916" y="48615"/>
                </a:cubicBezTo>
                <a:cubicBezTo>
                  <a:pt x="1424235" y="47296"/>
                  <a:pt x="1426185" y="46735"/>
                  <a:pt x="1428585" y="46849"/>
                </a:cubicBezTo>
                <a:close/>
                <a:moveTo>
                  <a:pt x="1192095" y="46849"/>
                </a:moveTo>
                <a:cubicBezTo>
                  <a:pt x="1199291" y="47191"/>
                  <a:pt x="1210521" y="53610"/>
                  <a:pt x="1220806" y="63895"/>
                </a:cubicBezTo>
                <a:cubicBezTo>
                  <a:pt x="1234520" y="77608"/>
                  <a:pt x="1241360" y="93000"/>
                  <a:pt x="1236086" y="98275"/>
                </a:cubicBezTo>
                <a:cubicBezTo>
                  <a:pt x="1234767" y="99593"/>
                  <a:pt x="1232817" y="100155"/>
                  <a:pt x="1230417" y="100041"/>
                </a:cubicBezTo>
                <a:cubicBezTo>
                  <a:pt x="1228618" y="99955"/>
                  <a:pt x="1226567" y="99490"/>
                  <a:pt x="1224342" y="98679"/>
                </a:cubicBezTo>
                <a:cubicBezTo>
                  <a:pt x="1217665" y="96248"/>
                  <a:pt x="1209420" y="90708"/>
                  <a:pt x="1201706" y="82995"/>
                </a:cubicBezTo>
                <a:cubicBezTo>
                  <a:pt x="1187993" y="69281"/>
                  <a:pt x="1181152" y="53889"/>
                  <a:pt x="1186426" y="48615"/>
                </a:cubicBezTo>
                <a:cubicBezTo>
                  <a:pt x="1187744" y="47296"/>
                  <a:pt x="1189696" y="46735"/>
                  <a:pt x="1192095" y="46849"/>
                </a:cubicBezTo>
                <a:close/>
                <a:moveTo>
                  <a:pt x="955605" y="46849"/>
                </a:moveTo>
                <a:cubicBezTo>
                  <a:pt x="962802" y="47191"/>
                  <a:pt x="974032" y="53610"/>
                  <a:pt x="984316" y="63895"/>
                </a:cubicBezTo>
                <a:cubicBezTo>
                  <a:pt x="998029" y="77608"/>
                  <a:pt x="1004871" y="93000"/>
                  <a:pt x="999597" y="98275"/>
                </a:cubicBezTo>
                <a:cubicBezTo>
                  <a:pt x="998278" y="99593"/>
                  <a:pt x="996327" y="100155"/>
                  <a:pt x="993928" y="100041"/>
                </a:cubicBezTo>
                <a:cubicBezTo>
                  <a:pt x="992128" y="99955"/>
                  <a:pt x="990077" y="99490"/>
                  <a:pt x="987851" y="98679"/>
                </a:cubicBezTo>
                <a:cubicBezTo>
                  <a:pt x="981175" y="96248"/>
                  <a:pt x="972930" y="90708"/>
                  <a:pt x="965216" y="82995"/>
                </a:cubicBezTo>
                <a:cubicBezTo>
                  <a:pt x="951503" y="69281"/>
                  <a:pt x="944662" y="53889"/>
                  <a:pt x="949937" y="48615"/>
                </a:cubicBezTo>
                <a:cubicBezTo>
                  <a:pt x="951255" y="47296"/>
                  <a:pt x="953206" y="46735"/>
                  <a:pt x="955605" y="46849"/>
                </a:cubicBezTo>
                <a:close/>
                <a:moveTo>
                  <a:pt x="719115" y="46849"/>
                </a:moveTo>
                <a:cubicBezTo>
                  <a:pt x="726312" y="47191"/>
                  <a:pt x="737541" y="53610"/>
                  <a:pt x="747826" y="63895"/>
                </a:cubicBezTo>
                <a:cubicBezTo>
                  <a:pt x="761539" y="77608"/>
                  <a:pt x="768380" y="93000"/>
                  <a:pt x="763106" y="98275"/>
                </a:cubicBezTo>
                <a:cubicBezTo>
                  <a:pt x="761788" y="99593"/>
                  <a:pt x="759837" y="100155"/>
                  <a:pt x="757438" y="100041"/>
                </a:cubicBezTo>
                <a:cubicBezTo>
                  <a:pt x="755638" y="99955"/>
                  <a:pt x="753587" y="99490"/>
                  <a:pt x="751361" y="98679"/>
                </a:cubicBezTo>
                <a:cubicBezTo>
                  <a:pt x="744685" y="96248"/>
                  <a:pt x="736440" y="90708"/>
                  <a:pt x="728726" y="82995"/>
                </a:cubicBezTo>
                <a:cubicBezTo>
                  <a:pt x="715013" y="69281"/>
                  <a:pt x="708172" y="53889"/>
                  <a:pt x="713446" y="48615"/>
                </a:cubicBezTo>
                <a:cubicBezTo>
                  <a:pt x="714765" y="47296"/>
                  <a:pt x="716716" y="46735"/>
                  <a:pt x="719115" y="46849"/>
                </a:cubicBezTo>
                <a:close/>
                <a:moveTo>
                  <a:pt x="482626" y="46849"/>
                </a:moveTo>
                <a:cubicBezTo>
                  <a:pt x="489823" y="47191"/>
                  <a:pt x="501052" y="53610"/>
                  <a:pt x="511337" y="63895"/>
                </a:cubicBezTo>
                <a:cubicBezTo>
                  <a:pt x="525050" y="77608"/>
                  <a:pt x="531892" y="93000"/>
                  <a:pt x="526617" y="98275"/>
                </a:cubicBezTo>
                <a:cubicBezTo>
                  <a:pt x="525299" y="99593"/>
                  <a:pt x="523348" y="100155"/>
                  <a:pt x="520949" y="100041"/>
                </a:cubicBezTo>
                <a:cubicBezTo>
                  <a:pt x="519149" y="99955"/>
                  <a:pt x="517098" y="99490"/>
                  <a:pt x="514873" y="98679"/>
                </a:cubicBezTo>
                <a:cubicBezTo>
                  <a:pt x="508196" y="96248"/>
                  <a:pt x="499951" y="90708"/>
                  <a:pt x="492237" y="82995"/>
                </a:cubicBezTo>
                <a:cubicBezTo>
                  <a:pt x="478524" y="69281"/>
                  <a:pt x="471683" y="53889"/>
                  <a:pt x="476958" y="48615"/>
                </a:cubicBezTo>
                <a:cubicBezTo>
                  <a:pt x="478276" y="47296"/>
                  <a:pt x="480227" y="46735"/>
                  <a:pt x="482626" y="46849"/>
                </a:cubicBezTo>
                <a:close/>
                <a:moveTo>
                  <a:pt x="246136" y="46849"/>
                </a:moveTo>
                <a:cubicBezTo>
                  <a:pt x="253333" y="47191"/>
                  <a:pt x="264563" y="53610"/>
                  <a:pt x="274848" y="63895"/>
                </a:cubicBezTo>
                <a:cubicBezTo>
                  <a:pt x="288561" y="77608"/>
                  <a:pt x="295402" y="93000"/>
                  <a:pt x="290127" y="98275"/>
                </a:cubicBezTo>
                <a:cubicBezTo>
                  <a:pt x="288809" y="99593"/>
                  <a:pt x="286858" y="100155"/>
                  <a:pt x="284459" y="100041"/>
                </a:cubicBezTo>
                <a:cubicBezTo>
                  <a:pt x="282660" y="99955"/>
                  <a:pt x="280609" y="99490"/>
                  <a:pt x="278383" y="98679"/>
                </a:cubicBezTo>
                <a:cubicBezTo>
                  <a:pt x="271706" y="96248"/>
                  <a:pt x="263461" y="90708"/>
                  <a:pt x="255748" y="82995"/>
                </a:cubicBezTo>
                <a:cubicBezTo>
                  <a:pt x="242035" y="69281"/>
                  <a:pt x="235194" y="53889"/>
                  <a:pt x="240468" y="48615"/>
                </a:cubicBezTo>
                <a:cubicBezTo>
                  <a:pt x="241786" y="47296"/>
                  <a:pt x="243737" y="46735"/>
                  <a:pt x="246136" y="46849"/>
                </a:cubicBezTo>
                <a:close/>
                <a:moveTo>
                  <a:pt x="9648" y="46849"/>
                </a:moveTo>
                <a:cubicBezTo>
                  <a:pt x="16845" y="47191"/>
                  <a:pt x="28074" y="53610"/>
                  <a:pt x="38359" y="63895"/>
                </a:cubicBezTo>
                <a:cubicBezTo>
                  <a:pt x="52072" y="77608"/>
                  <a:pt x="58913" y="93000"/>
                  <a:pt x="53639" y="98275"/>
                </a:cubicBezTo>
                <a:cubicBezTo>
                  <a:pt x="52320" y="99593"/>
                  <a:pt x="50369" y="100155"/>
                  <a:pt x="47970" y="100041"/>
                </a:cubicBezTo>
                <a:cubicBezTo>
                  <a:pt x="46171" y="99955"/>
                  <a:pt x="44120" y="99490"/>
                  <a:pt x="41894" y="98679"/>
                </a:cubicBezTo>
                <a:cubicBezTo>
                  <a:pt x="35218" y="96248"/>
                  <a:pt x="26973" y="90708"/>
                  <a:pt x="19259" y="82995"/>
                </a:cubicBezTo>
                <a:cubicBezTo>
                  <a:pt x="5546" y="69281"/>
                  <a:pt x="-1295" y="53889"/>
                  <a:pt x="3979" y="48615"/>
                </a:cubicBezTo>
                <a:cubicBezTo>
                  <a:pt x="5298" y="47296"/>
                  <a:pt x="7249" y="46735"/>
                  <a:pt x="9648" y="46849"/>
                </a:cubicBezTo>
                <a:close/>
                <a:moveTo>
                  <a:pt x="9379935" y="44714"/>
                </a:moveTo>
                <a:cubicBezTo>
                  <a:pt x="9399329" y="44714"/>
                  <a:pt x="9415050" y="50761"/>
                  <a:pt x="9415050" y="58220"/>
                </a:cubicBezTo>
                <a:cubicBezTo>
                  <a:pt x="9415050" y="65679"/>
                  <a:pt x="9399329" y="71726"/>
                  <a:pt x="9379935" y="71726"/>
                </a:cubicBezTo>
                <a:cubicBezTo>
                  <a:pt x="9370239" y="71726"/>
                  <a:pt x="9361460" y="70214"/>
                  <a:pt x="9355106" y="67770"/>
                </a:cubicBezTo>
                <a:cubicBezTo>
                  <a:pt x="9348751" y="65326"/>
                  <a:pt x="9344821" y="61950"/>
                  <a:pt x="9344821" y="58220"/>
                </a:cubicBezTo>
                <a:cubicBezTo>
                  <a:pt x="9344821" y="50761"/>
                  <a:pt x="9360542" y="44714"/>
                  <a:pt x="9379935" y="44714"/>
                </a:cubicBezTo>
                <a:close/>
                <a:moveTo>
                  <a:pt x="9143451" y="44714"/>
                </a:moveTo>
                <a:cubicBezTo>
                  <a:pt x="9162845" y="44714"/>
                  <a:pt x="9178566" y="50761"/>
                  <a:pt x="9178566" y="58220"/>
                </a:cubicBezTo>
                <a:cubicBezTo>
                  <a:pt x="9178566" y="65679"/>
                  <a:pt x="9162845" y="71726"/>
                  <a:pt x="9143451" y="71726"/>
                </a:cubicBezTo>
                <a:cubicBezTo>
                  <a:pt x="9133755" y="71726"/>
                  <a:pt x="9124976" y="70214"/>
                  <a:pt x="9118622" y="67770"/>
                </a:cubicBezTo>
                <a:cubicBezTo>
                  <a:pt x="9112267" y="65326"/>
                  <a:pt x="9108337" y="61950"/>
                  <a:pt x="9108337" y="58220"/>
                </a:cubicBezTo>
                <a:cubicBezTo>
                  <a:pt x="9108337" y="50761"/>
                  <a:pt x="9124058" y="44714"/>
                  <a:pt x="9143451" y="44714"/>
                </a:cubicBezTo>
                <a:close/>
                <a:moveTo>
                  <a:pt x="8906961" y="44714"/>
                </a:moveTo>
                <a:cubicBezTo>
                  <a:pt x="8926355" y="44714"/>
                  <a:pt x="8942076" y="50761"/>
                  <a:pt x="8942076" y="58220"/>
                </a:cubicBezTo>
                <a:cubicBezTo>
                  <a:pt x="8942076" y="65679"/>
                  <a:pt x="8926355" y="71726"/>
                  <a:pt x="8906961" y="71726"/>
                </a:cubicBezTo>
                <a:cubicBezTo>
                  <a:pt x="8897265" y="71726"/>
                  <a:pt x="8888486" y="70214"/>
                  <a:pt x="8882132" y="67770"/>
                </a:cubicBezTo>
                <a:cubicBezTo>
                  <a:pt x="8875777" y="65326"/>
                  <a:pt x="8871847" y="61950"/>
                  <a:pt x="8871847" y="58220"/>
                </a:cubicBezTo>
                <a:cubicBezTo>
                  <a:pt x="8871847" y="50761"/>
                  <a:pt x="8887568" y="44714"/>
                  <a:pt x="8906961" y="44714"/>
                </a:cubicBezTo>
                <a:close/>
                <a:moveTo>
                  <a:pt x="8670472" y="44714"/>
                </a:moveTo>
                <a:cubicBezTo>
                  <a:pt x="8689865" y="44714"/>
                  <a:pt x="8705587" y="50761"/>
                  <a:pt x="8705587" y="58220"/>
                </a:cubicBezTo>
                <a:cubicBezTo>
                  <a:pt x="8705587" y="65679"/>
                  <a:pt x="8689866" y="71726"/>
                  <a:pt x="8670472" y="71726"/>
                </a:cubicBezTo>
                <a:cubicBezTo>
                  <a:pt x="8660776" y="71726"/>
                  <a:pt x="8651997" y="70214"/>
                  <a:pt x="8645643" y="67770"/>
                </a:cubicBezTo>
                <a:cubicBezTo>
                  <a:pt x="8639288" y="65326"/>
                  <a:pt x="8635358" y="61950"/>
                  <a:pt x="8635358" y="58220"/>
                </a:cubicBezTo>
                <a:cubicBezTo>
                  <a:pt x="8635358" y="50761"/>
                  <a:pt x="8651079" y="44714"/>
                  <a:pt x="8670472" y="44714"/>
                </a:cubicBezTo>
                <a:close/>
                <a:moveTo>
                  <a:pt x="8433983" y="44714"/>
                </a:moveTo>
                <a:cubicBezTo>
                  <a:pt x="8453377" y="44714"/>
                  <a:pt x="8469098" y="50761"/>
                  <a:pt x="8469098" y="58220"/>
                </a:cubicBezTo>
                <a:cubicBezTo>
                  <a:pt x="8469098" y="65679"/>
                  <a:pt x="8453377" y="71726"/>
                  <a:pt x="8433983" y="71726"/>
                </a:cubicBezTo>
                <a:cubicBezTo>
                  <a:pt x="8424287" y="71726"/>
                  <a:pt x="8415508" y="70214"/>
                  <a:pt x="8409154" y="67770"/>
                </a:cubicBezTo>
                <a:cubicBezTo>
                  <a:pt x="8402799" y="65326"/>
                  <a:pt x="8398869" y="61950"/>
                  <a:pt x="8398869" y="58220"/>
                </a:cubicBezTo>
                <a:cubicBezTo>
                  <a:pt x="8398869" y="50761"/>
                  <a:pt x="8414590" y="44714"/>
                  <a:pt x="8433983" y="44714"/>
                </a:cubicBezTo>
                <a:close/>
                <a:moveTo>
                  <a:pt x="8197493" y="44714"/>
                </a:moveTo>
                <a:cubicBezTo>
                  <a:pt x="8216887" y="44714"/>
                  <a:pt x="8232608" y="50761"/>
                  <a:pt x="8232608" y="58220"/>
                </a:cubicBezTo>
                <a:cubicBezTo>
                  <a:pt x="8232608" y="65679"/>
                  <a:pt x="8216887" y="71726"/>
                  <a:pt x="8197493" y="71726"/>
                </a:cubicBezTo>
                <a:cubicBezTo>
                  <a:pt x="8187797" y="71726"/>
                  <a:pt x="8179018" y="70214"/>
                  <a:pt x="8172664" y="67770"/>
                </a:cubicBezTo>
                <a:cubicBezTo>
                  <a:pt x="8166309" y="65326"/>
                  <a:pt x="8162379" y="61950"/>
                  <a:pt x="8162379" y="58220"/>
                </a:cubicBezTo>
                <a:cubicBezTo>
                  <a:pt x="8162379" y="50761"/>
                  <a:pt x="8178100" y="44714"/>
                  <a:pt x="8197493" y="44714"/>
                </a:cubicBezTo>
                <a:close/>
                <a:moveTo>
                  <a:pt x="7961004" y="44714"/>
                </a:moveTo>
                <a:cubicBezTo>
                  <a:pt x="7980397" y="44714"/>
                  <a:pt x="7996119" y="50761"/>
                  <a:pt x="7996119" y="58220"/>
                </a:cubicBezTo>
                <a:cubicBezTo>
                  <a:pt x="7996119" y="65679"/>
                  <a:pt x="7980397" y="71726"/>
                  <a:pt x="7961004" y="71726"/>
                </a:cubicBezTo>
                <a:cubicBezTo>
                  <a:pt x="7951307" y="71726"/>
                  <a:pt x="7942529" y="70214"/>
                  <a:pt x="7936174" y="67770"/>
                </a:cubicBezTo>
                <a:cubicBezTo>
                  <a:pt x="7929820" y="65326"/>
                  <a:pt x="7925889" y="61950"/>
                  <a:pt x="7925889" y="58220"/>
                </a:cubicBezTo>
                <a:cubicBezTo>
                  <a:pt x="7925889" y="50761"/>
                  <a:pt x="7941611" y="44714"/>
                  <a:pt x="7961004" y="44714"/>
                </a:cubicBezTo>
                <a:close/>
                <a:moveTo>
                  <a:pt x="7724515" y="44714"/>
                </a:moveTo>
                <a:cubicBezTo>
                  <a:pt x="7743908" y="44714"/>
                  <a:pt x="7759630" y="50761"/>
                  <a:pt x="7759630" y="58220"/>
                </a:cubicBezTo>
                <a:cubicBezTo>
                  <a:pt x="7759630" y="65679"/>
                  <a:pt x="7743908" y="71726"/>
                  <a:pt x="7724515" y="71726"/>
                </a:cubicBezTo>
                <a:cubicBezTo>
                  <a:pt x="7714818" y="71726"/>
                  <a:pt x="7706040" y="70214"/>
                  <a:pt x="7699685" y="67770"/>
                </a:cubicBezTo>
                <a:cubicBezTo>
                  <a:pt x="7693331" y="65326"/>
                  <a:pt x="7689400" y="61950"/>
                  <a:pt x="7689400" y="58220"/>
                </a:cubicBezTo>
                <a:cubicBezTo>
                  <a:pt x="7689400" y="50761"/>
                  <a:pt x="7705122" y="44714"/>
                  <a:pt x="7724515" y="44714"/>
                </a:cubicBezTo>
                <a:close/>
                <a:moveTo>
                  <a:pt x="7488025" y="44714"/>
                </a:moveTo>
                <a:cubicBezTo>
                  <a:pt x="7507418" y="44714"/>
                  <a:pt x="7523140" y="50761"/>
                  <a:pt x="7523140" y="58220"/>
                </a:cubicBezTo>
                <a:cubicBezTo>
                  <a:pt x="7523140" y="65679"/>
                  <a:pt x="7507418" y="71726"/>
                  <a:pt x="7488025" y="71726"/>
                </a:cubicBezTo>
                <a:cubicBezTo>
                  <a:pt x="7478328" y="71726"/>
                  <a:pt x="7469550" y="70214"/>
                  <a:pt x="7463195" y="67770"/>
                </a:cubicBezTo>
                <a:cubicBezTo>
                  <a:pt x="7456841" y="65326"/>
                  <a:pt x="7452910" y="61950"/>
                  <a:pt x="7452910" y="58220"/>
                </a:cubicBezTo>
                <a:cubicBezTo>
                  <a:pt x="7452910" y="50761"/>
                  <a:pt x="7468632" y="44714"/>
                  <a:pt x="7488025" y="44714"/>
                </a:cubicBezTo>
                <a:close/>
                <a:moveTo>
                  <a:pt x="7251536" y="44714"/>
                </a:moveTo>
                <a:cubicBezTo>
                  <a:pt x="7270929" y="44714"/>
                  <a:pt x="7286651" y="50761"/>
                  <a:pt x="7286651" y="58220"/>
                </a:cubicBezTo>
                <a:cubicBezTo>
                  <a:pt x="7286651" y="65679"/>
                  <a:pt x="7270929" y="71726"/>
                  <a:pt x="7251536" y="71726"/>
                </a:cubicBezTo>
                <a:cubicBezTo>
                  <a:pt x="7241839" y="71726"/>
                  <a:pt x="7233061" y="70214"/>
                  <a:pt x="7226706" y="67770"/>
                </a:cubicBezTo>
                <a:cubicBezTo>
                  <a:pt x="7220352" y="65326"/>
                  <a:pt x="7216421" y="61950"/>
                  <a:pt x="7216421" y="58220"/>
                </a:cubicBezTo>
                <a:cubicBezTo>
                  <a:pt x="7216421" y="50761"/>
                  <a:pt x="7232143" y="44714"/>
                  <a:pt x="7251536" y="44714"/>
                </a:cubicBezTo>
                <a:close/>
                <a:moveTo>
                  <a:pt x="7015046" y="44714"/>
                </a:moveTo>
                <a:cubicBezTo>
                  <a:pt x="7034439" y="44714"/>
                  <a:pt x="7050161" y="50761"/>
                  <a:pt x="7050161" y="58220"/>
                </a:cubicBezTo>
                <a:cubicBezTo>
                  <a:pt x="7050161" y="65679"/>
                  <a:pt x="7034439" y="71726"/>
                  <a:pt x="7015046" y="71726"/>
                </a:cubicBezTo>
                <a:cubicBezTo>
                  <a:pt x="7005349" y="71726"/>
                  <a:pt x="6996571" y="70214"/>
                  <a:pt x="6990216" y="67770"/>
                </a:cubicBezTo>
                <a:cubicBezTo>
                  <a:pt x="6983862" y="65326"/>
                  <a:pt x="6979931" y="61950"/>
                  <a:pt x="6979931" y="58220"/>
                </a:cubicBezTo>
                <a:cubicBezTo>
                  <a:pt x="6979931" y="50761"/>
                  <a:pt x="6995653" y="44714"/>
                  <a:pt x="7015046" y="44714"/>
                </a:cubicBezTo>
                <a:close/>
                <a:moveTo>
                  <a:pt x="6778558" y="44714"/>
                </a:moveTo>
                <a:cubicBezTo>
                  <a:pt x="6797951" y="44714"/>
                  <a:pt x="6813673" y="50761"/>
                  <a:pt x="6813673" y="58220"/>
                </a:cubicBezTo>
                <a:cubicBezTo>
                  <a:pt x="6813673" y="65679"/>
                  <a:pt x="6797951" y="71726"/>
                  <a:pt x="6778558" y="71726"/>
                </a:cubicBezTo>
                <a:cubicBezTo>
                  <a:pt x="6768861" y="71726"/>
                  <a:pt x="6760083" y="70214"/>
                  <a:pt x="6753728" y="67770"/>
                </a:cubicBezTo>
                <a:cubicBezTo>
                  <a:pt x="6747374" y="65326"/>
                  <a:pt x="6743443" y="61950"/>
                  <a:pt x="6743443" y="58220"/>
                </a:cubicBezTo>
                <a:cubicBezTo>
                  <a:pt x="6743443" y="50761"/>
                  <a:pt x="6759165" y="44714"/>
                  <a:pt x="6778558" y="44714"/>
                </a:cubicBezTo>
                <a:close/>
                <a:moveTo>
                  <a:pt x="6542068" y="44714"/>
                </a:moveTo>
                <a:cubicBezTo>
                  <a:pt x="6561461" y="44714"/>
                  <a:pt x="6577183" y="50761"/>
                  <a:pt x="6577183" y="58220"/>
                </a:cubicBezTo>
                <a:cubicBezTo>
                  <a:pt x="6577183" y="65679"/>
                  <a:pt x="6561461" y="71726"/>
                  <a:pt x="6542068" y="71726"/>
                </a:cubicBezTo>
                <a:cubicBezTo>
                  <a:pt x="6532371" y="71726"/>
                  <a:pt x="6523593" y="70214"/>
                  <a:pt x="6517238" y="67770"/>
                </a:cubicBezTo>
                <a:cubicBezTo>
                  <a:pt x="6510884" y="65326"/>
                  <a:pt x="6506953" y="61950"/>
                  <a:pt x="6506953" y="58220"/>
                </a:cubicBezTo>
                <a:cubicBezTo>
                  <a:pt x="6506953" y="50761"/>
                  <a:pt x="6522675" y="44714"/>
                  <a:pt x="6542068" y="44714"/>
                </a:cubicBezTo>
                <a:close/>
                <a:moveTo>
                  <a:pt x="6305578" y="44714"/>
                </a:moveTo>
                <a:cubicBezTo>
                  <a:pt x="6324971" y="44714"/>
                  <a:pt x="6340693" y="50761"/>
                  <a:pt x="6340693" y="58220"/>
                </a:cubicBezTo>
                <a:cubicBezTo>
                  <a:pt x="6340693" y="65679"/>
                  <a:pt x="6324971" y="71726"/>
                  <a:pt x="6305578" y="71726"/>
                </a:cubicBezTo>
                <a:cubicBezTo>
                  <a:pt x="6295881" y="71726"/>
                  <a:pt x="6287103" y="70214"/>
                  <a:pt x="6280748" y="67770"/>
                </a:cubicBezTo>
                <a:cubicBezTo>
                  <a:pt x="6274394" y="65326"/>
                  <a:pt x="6270463" y="61950"/>
                  <a:pt x="6270463" y="58220"/>
                </a:cubicBezTo>
                <a:cubicBezTo>
                  <a:pt x="6270463" y="50761"/>
                  <a:pt x="6286185" y="44714"/>
                  <a:pt x="6305578" y="44714"/>
                </a:cubicBezTo>
                <a:close/>
                <a:moveTo>
                  <a:pt x="6069090" y="44714"/>
                </a:moveTo>
                <a:cubicBezTo>
                  <a:pt x="6088483" y="44714"/>
                  <a:pt x="6104205" y="50761"/>
                  <a:pt x="6104205" y="58220"/>
                </a:cubicBezTo>
                <a:cubicBezTo>
                  <a:pt x="6104205" y="65679"/>
                  <a:pt x="6088483" y="71726"/>
                  <a:pt x="6069090" y="71726"/>
                </a:cubicBezTo>
                <a:cubicBezTo>
                  <a:pt x="6059393" y="71726"/>
                  <a:pt x="6050615" y="70214"/>
                  <a:pt x="6044260" y="67770"/>
                </a:cubicBezTo>
                <a:cubicBezTo>
                  <a:pt x="6037906" y="65326"/>
                  <a:pt x="6033975" y="61950"/>
                  <a:pt x="6033975" y="58220"/>
                </a:cubicBezTo>
                <a:cubicBezTo>
                  <a:pt x="6033975" y="50761"/>
                  <a:pt x="6049697" y="44714"/>
                  <a:pt x="6069090" y="44714"/>
                </a:cubicBezTo>
                <a:close/>
                <a:moveTo>
                  <a:pt x="5832600" y="44714"/>
                </a:moveTo>
                <a:cubicBezTo>
                  <a:pt x="5851993" y="44714"/>
                  <a:pt x="5867715" y="50761"/>
                  <a:pt x="5867715" y="58220"/>
                </a:cubicBezTo>
                <a:cubicBezTo>
                  <a:pt x="5867715" y="65679"/>
                  <a:pt x="5851993" y="71726"/>
                  <a:pt x="5832600" y="71726"/>
                </a:cubicBezTo>
                <a:cubicBezTo>
                  <a:pt x="5822903" y="71726"/>
                  <a:pt x="5814125" y="70214"/>
                  <a:pt x="5807770" y="67770"/>
                </a:cubicBezTo>
                <a:cubicBezTo>
                  <a:pt x="5801416" y="65326"/>
                  <a:pt x="5797485" y="61950"/>
                  <a:pt x="5797485" y="58220"/>
                </a:cubicBezTo>
                <a:cubicBezTo>
                  <a:pt x="5797485" y="50761"/>
                  <a:pt x="5813207" y="44714"/>
                  <a:pt x="5832600" y="44714"/>
                </a:cubicBezTo>
                <a:close/>
                <a:moveTo>
                  <a:pt x="5596110" y="44714"/>
                </a:moveTo>
                <a:cubicBezTo>
                  <a:pt x="5615503" y="44714"/>
                  <a:pt x="5631225" y="50761"/>
                  <a:pt x="5631225" y="58220"/>
                </a:cubicBezTo>
                <a:cubicBezTo>
                  <a:pt x="5631225" y="65679"/>
                  <a:pt x="5615503" y="71726"/>
                  <a:pt x="5596110" y="71726"/>
                </a:cubicBezTo>
                <a:cubicBezTo>
                  <a:pt x="5586413" y="71726"/>
                  <a:pt x="5577635" y="70214"/>
                  <a:pt x="5571280" y="67770"/>
                </a:cubicBezTo>
                <a:cubicBezTo>
                  <a:pt x="5564926" y="65326"/>
                  <a:pt x="5560995" y="61950"/>
                  <a:pt x="5560995" y="58220"/>
                </a:cubicBezTo>
                <a:cubicBezTo>
                  <a:pt x="5560995" y="50761"/>
                  <a:pt x="5576717" y="44714"/>
                  <a:pt x="5596110" y="44714"/>
                </a:cubicBezTo>
                <a:close/>
                <a:moveTo>
                  <a:pt x="5359622" y="44714"/>
                </a:moveTo>
                <a:cubicBezTo>
                  <a:pt x="5379015" y="44714"/>
                  <a:pt x="5394737" y="50761"/>
                  <a:pt x="5394737" y="58220"/>
                </a:cubicBezTo>
                <a:cubicBezTo>
                  <a:pt x="5394737" y="65679"/>
                  <a:pt x="5379015" y="71726"/>
                  <a:pt x="5359622" y="71726"/>
                </a:cubicBezTo>
                <a:cubicBezTo>
                  <a:pt x="5349925" y="71726"/>
                  <a:pt x="5341147" y="70214"/>
                  <a:pt x="5334792" y="67770"/>
                </a:cubicBezTo>
                <a:cubicBezTo>
                  <a:pt x="5328438" y="65326"/>
                  <a:pt x="5324507" y="61950"/>
                  <a:pt x="5324507" y="58220"/>
                </a:cubicBezTo>
                <a:cubicBezTo>
                  <a:pt x="5324507" y="50761"/>
                  <a:pt x="5340229" y="44714"/>
                  <a:pt x="5359622" y="44714"/>
                </a:cubicBezTo>
                <a:close/>
                <a:moveTo>
                  <a:pt x="5123132" y="44714"/>
                </a:moveTo>
                <a:cubicBezTo>
                  <a:pt x="5142525" y="44714"/>
                  <a:pt x="5158247" y="50761"/>
                  <a:pt x="5158247" y="58220"/>
                </a:cubicBezTo>
                <a:cubicBezTo>
                  <a:pt x="5158247" y="65679"/>
                  <a:pt x="5142525" y="71726"/>
                  <a:pt x="5123132" y="71726"/>
                </a:cubicBezTo>
                <a:cubicBezTo>
                  <a:pt x="5113435" y="71726"/>
                  <a:pt x="5104657" y="70214"/>
                  <a:pt x="5098302" y="67770"/>
                </a:cubicBezTo>
                <a:cubicBezTo>
                  <a:pt x="5091948" y="65326"/>
                  <a:pt x="5088017" y="61950"/>
                  <a:pt x="5088017" y="58220"/>
                </a:cubicBezTo>
                <a:cubicBezTo>
                  <a:pt x="5088017" y="50761"/>
                  <a:pt x="5103739" y="44714"/>
                  <a:pt x="5123132" y="44714"/>
                </a:cubicBezTo>
                <a:close/>
                <a:moveTo>
                  <a:pt x="4886642" y="44714"/>
                </a:moveTo>
                <a:cubicBezTo>
                  <a:pt x="4906035" y="44714"/>
                  <a:pt x="4921757" y="50761"/>
                  <a:pt x="4921757" y="58220"/>
                </a:cubicBezTo>
                <a:cubicBezTo>
                  <a:pt x="4921757" y="65679"/>
                  <a:pt x="4906035" y="71726"/>
                  <a:pt x="4886642" y="71726"/>
                </a:cubicBezTo>
                <a:cubicBezTo>
                  <a:pt x="4876945" y="71726"/>
                  <a:pt x="4868167" y="70214"/>
                  <a:pt x="4861812" y="67770"/>
                </a:cubicBezTo>
                <a:cubicBezTo>
                  <a:pt x="4855458" y="65326"/>
                  <a:pt x="4851527" y="61950"/>
                  <a:pt x="4851527" y="58220"/>
                </a:cubicBezTo>
                <a:cubicBezTo>
                  <a:pt x="4851527" y="50761"/>
                  <a:pt x="4867249" y="44714"/>
                  <a:pt x="4886642" y="44714"/>
                </a:cubicBezTo>
                <a:close/>
                <a:moveTo>
                  <a:pt x="4637738" y="44714"/>
                </a:moveTo>
                <a:cubicBezTo>
                  <a:pt x="4657131" y="44714"/>
                  <a:pt x="4672853" y="50761"/>
                  <a:pt x="4672853" y="58220"/>
                </a:cubicBezTo>
                <a:cubicBezTo>
                  <a:pt x="4672853" y="65679"/>
                  <a:pt x="4657131" y="71726"/>
                  <a:pt x="4637738" y="71726"/>
                </a:cubicBezTo>
                <a:cubicBezTo>
                  <a:pt x="4628041" y="71726"/>
                  <a:pt x="4619263" y="70214"/>
                  <a:pt x="4612908" y="67770"/>
                </a:cubicBezTo>
                <a:cubicBezTo>
                  <a:pt x="4606554" y="65326"/>
                  <a:pt x="4602623" y="61950"/>
                  <a:pt x="4602623" y="58220"/>
                </a:cubicBezTo>
                <a:cubicBezTo>
                  <a:pt x="4602623" y="50761"/>
                  <a:pt x="4618345" y="44714"/>
                  <a:pt x="4637738" y="44714"/>
                </a:cubicBezTo>
                <a:close/>
                <a:moveTo>
                  <a:pt x="4401253" y="44714"/>
                </a:moveTo>
                <a:cubicBezTo>
                  <a:pt x="4420646" y="44714"/>
                  <a:pt x="4436368" y="50761"/>
                  <a:pt x="4436368" y="58220"/>
                </a:cubicBezTo>
                <a:cubicBezTo>
                  <a:pt x="4436368" y="65679"/>
                  <a:pt x="4420646" y="71726"/>
                  <a:pt x="4401253" y="71726"/>
                </a:cubicBezTo>
                <a:cubicBezTo>
                  <a:pt x="4391556" y="71726"/>
                  <a:pt x="4382778" y="70214"/>
                  <a:pt x="4376423" y="67770"/>
                </a:cubicBezTo>
                <a:cubicBezTo>
                  <a:pt x="4370069" y="65326"/>
                  <a:pt x="4366138" y="61950"/>
                  <a:pt x="4366138" y="58220"/>
                </a:cubicBezTo>
                <a:cubicBezTo>
                  <a:pt x="4366138" y="50761"/>
                  <a:pt x="4381860" y="44714"/>
                  <a:pt x="4401253" y="44714"/>
                </a:cubicBezTo>
                <a:close/>
                <a:moveTo>
                  <a:pt x="4164764" y="44714"/>
                </a:moveTo>
                <a:cubicBezTo>
                  <a:pt x="4184157" y="44714"/>
                  <a:pt x="4199879" y="50761"/>
                  <a:pt x="4199879" y="58220"/>
                </a:cubicBezTo>
                <a:cubicBezTo>
                  <a:pt x="4199879" y="65679"/>
                  <a:pt x="4184157" y="71726"/>
                  <a:pt x="4164764" y="71726"/>
                </a:cubicBezTo>
                <a:cubicBezTo>
                  <a:pt x="4155067" y="71726"/>
                  <a:pt x="4146289" y="70214"/>
                  <a:pt x="4139934" y="67770"/>
                </a:cubicBezTo>
                <a:cubicBezTo>
                  <a:pt x="4133580" y="65326"/>
                  <a:pt x="4129649" y="61950"/>
                  <a:pt x="4129649" y="58220"/>
                </a:cubicBezTo>
                <a:cubicBezTo>
                  <a:pt x="4129649" y="50761"/>
                  <a:pt x="4145371" y="44714"/>
                  <a:pt x="4164764" y="44714"/>
                </a:cubicBezTo>
                <a:close/>
                <a:moveTo>
                  <a:pt x="3928279" y="44714"/>
                </a:moveTo>
                <a:cubicBezTo>
                  <a:pt x="3947673" y="44714"/>
                  <a:pt x="3963390" y="50761"/>
                  <a:pt x="3963390" y="58220"/>
                </a:cubicBezTo>
                <a:cubicBezTo>
                  <a:pt x="3963390" y="65679"/>
                  <a:pt x="3947673" y="71726"/>
                  <a:pt x="3928279" y="71726"/>
                </a:cubicBezTo>
                <a:cubicBezTo>
                  <a:pt x="3918583" y="71726"/>
                  <a:pt x="3909804" y="70214"/>
                  <a:pt x="3903450" y="67770"/>
                </a:cubicBezTo>
                <a:cubicBezTo>
                  <a:pt x="3897095" y="65326"/>
                  <a:pt x="3893164" y="61950"/>
                  <a:pt x="3893164" y="58220"/>
                </a:cubicBezTo>
                <a:cubicBezTo>
                  <a:pt x="3893165" y="50761"/>
                  <a:pt x="3908886" y="44714"/>
                  <a:pt x="3928279" y="44714"/>
                </a:cubicBezTo>
                <a:close/>
                <a:moveTo>
                  <a:pt x="3691790" y="44714"/>
                </a:moveTo>
                <a:cubicBezTo>
                  <a:pt x="3711183" y="44714"/>
                  <a:pt x="3726904" y="50761"/>
                  <a:pt x="3726904" y="58220"/>
                </a:cubicBezTo>
                <a:cubicBezTo>
                  <a:pt x="3726904" y="65679"/>
                  <a:pt x="3711183" y="71726"/>
                  <a:pt x="3691790" y="71726"/>
                </a:cubicBezTo>
                <a:cubicBezTo>
                  <a:pt x="3682093" y="71726"/>
                  <a:pt x="3673315" y="70214"/>
                  <a:pt x="3666960" y="67770"/>
                </a:cubicBezTo>
                <a:cubicBezTo>
                  <a:pt x="3660605" y="65326"/>
                  <a:pt x="3656675" y="61950"/>
                  <a:pt x="3656675" y="58220"/>
                </a:cubicBezTo>
                <a:cubicBezTo>
                  <a:pt x="3656675" y="50761"/>
                  <a:pt x="3672396" y="44714"/>
                  <a:pt x="3691790" y="44714"/>
                </a:cubicBezTo>
                <a:close/>
                <a:moveTo>
                  <a:pt x="3455300" y="44714"/>
                </a:moveTo>
                <a:cubicBezTo>
                  <a:pt x="3474693" y="44714"/>
                  <a:pt x="3490415" y="50761"/>
                  <a:pt x="3490415" y="58220"/>
                </a:cubicBezTo>
                <a:cubicBezTo>
                  <a:pt x="3490415" y="65679"/>
                  <a:pt x="3474693" y="71726"/>
                  <a:pt x="3455300" y="71726"/>
                </a:cubicBezTo>
                <a:cubicBezTo>
                  <a:pt x="3445604" y="71726"/>
                  <a:pt x="3436824" y="70214"/>
                  <a:pt x="3430470" y="67770"/>
                </a:cubicBezTo>
                <a:cubicBezTo>
                  <a:pt x="3424116" y="65326"/>
                  <a:pt x="3420185" y="61950"/>
                  <a:pt x="3420185" y="58220"/>
                </a:cubicBezTo>
                <a:cubicBezTo>
                  <a:pt x="3420186" y="50761"/>
                  <a:pt x="3435907" y="44714"/>
                  <a:pt x="3455300" y="44714"/>
                </a:cubicBezTo>
                <a:close/>
                <a:moveTo>
                  <a:pt x="3218811" y="44714"/>
                </a:moveTo>
                <a:cubicBezTo>
                  <a:pt x="3238206" y="44714"/>
                  <a:pt x="3253927" y="50761"/>
                  <a:pt x="3253927" y="58220"/>
                </a:cubicBezTo>
                <a:cubicBezTo>
                  <a:pt x="3253927" y="65679"/>
                  <a:pt x="3238206" y="71726"/>
                  <a:pt x="3218811" y="71726"/>
                </a:cubicBezTo>
                <a:cubicBezTo>
                  <a:pt x="3209116" y="71726"/>
                  <a:pt x="3200337" y="70214"/>
                  <a:pt x="3193982" y="67770"/>
                </a:cubicBezTo>
                <a:cubicBezTo>
                  <a:pt x="3187628" y="65326"/>
                  <a:pt x="3183697" y="61950"/>
                  <a:pt x="3183697" y="58220"/>
                </a:cubicBezTo>
                <a:cubicBezTo>
                  <a:pt x="3183697" y="50761"/>
                  <a:pt x="3199418" y="44714"/>
                  <a:pt x="3218811" y="44714"/>
                </a:cubicBezTo>
                <a:close/>
                <a:moveTo>
                  <a:pt x="2982322" y="44714"/>
                </a:moveTo>
                <a:cubicBezTo>
                  <a:pt x="3001715" y="44714"/>
                  <a:pt x="3017437" y="50761"/>
                  <a:pt x="3017437" y="58220"/>
                </a:cubicBezTo>
                <a:cubicBezTo>
                  <a:pt x="3017437" y="65679"/>
                  <a:pt x="3001715" y="71726"/>
                  <a:pt x="2982322" y="71726"/>
                </a:cubicBezTo>
                <a:cubicBezTo>
                  <a:pt x="2972625" y="71726"/>
                  <a:pt x="2963847" y="70214"/>
                  <a:pt x="2957493" y="67770"/>
                </a:cubicBezTo>
                <a:cubicBezTo>
                  <a:pt x="2951139" y="65326"/>
                  <a:pt x="2947208" y="61950"/>
                  <a:pt x="2947208" y="58220"/>
                </a:cubicBezTo>
                <a:cubicBezTo>
                  <a:pt x="2947208" y="50761"/>
                  <a:pt x="2962929" y="44714"/>
                  <a:pt x="2982322" y="44714"/>
                </a:cubicBezTo>
                <a:close/>
                <a:moveTo>
                  <a:pt x="2745832" y="44714"/>
                </a:moveTo>
                <a:cubicBezTo>
                  <a:pt x="2765226" y="44714"/>
                  <a:pt x="2780947" y="50761"/>
                  <a:pt x="2780947" y="58220"/>
                </a:cubicBezTo>
                <a:cubicBezTo>
                  <a:pt x="2780947" y="65679"/>
                  <a:pt x="2765226" y="71726"/>
                  <a:pt x="2745832" y="71726"/>
                </a:cubicBezTo>
                <a:cubicBezTo>
                  <a:pt x="2736136" y="71726"/>
                  <a:pt x="2727357" y="70214"/>
                  <a:pt x="2721002" y="67770"/>
                </a:cubicBezTo>
                <a:cubicBezTo>
                  <a:pt x="2714648" y="65326"/>
                  <a:pt x="2710718" y="61950"/>
                  <a:pt x="2710718" y="58220"/>
                </a:cubicBezTo>
                <a:cubicBezTo>
                  <a:pt x="2710718" y="50761"/>
                  <a:pt x="2726439" y="44714"/>
                  <a:pt x="2745832" y="44714"/>
                </a:cubicBezTo>
                <a:close/>
                <a:moveTo>
                  <a:pt x="2509345" y="44714"/>
                </a:moveTo>
                <a:cubicBezTo>
                  <a:pt x="2528738" y="44714"/>
                  <a:pt x="2544459" y="50761"/>
                  <a:pt x="2544459" y="58220"/>
                </a:cubicBezTo>
                <a:cubicBezTo>
                  <a:pt x="2544459" y="65679"/>
                  <a:pt x="2528738" y="71726"/>
                  <a:pt x="2509345" y="71726"/>
                </a:cubicBezTo>
                <a:cubicBezTo>
                  <a:pt x="2499648" y="71726"/>
                  <a:pt x="2490869" y="70214"/>
                  <a:pt x="2484515" y="67770"/>
                </a:cubicBezTo>
                <a:cubicBezTo>
                  <a:pt x="2478161" y="65326"/>
                  <a:pt x="2474230" y="61950"/>
                  <a:pt x="2474230" y="58220"/>
                </a:cubicBezTo>
                <a:cubicBezTo>
                  <a:pt x="2474231" y="50761"/>
                  <a:pt x="2489952" y="44714"/>
                  <a:pt x="2509345" y="44714"/>
                </a:cubicBezTo>
                <a:close/>
                <a:moveTo>
                  <a:pt x="2272856" y="44714"/>
                </a:moveTo>
                <a:cubicBezTo>
                  <a:pt x="2292249" y="44714"/>
                  <a:pt x="2307970" y="50761"/>
                  <a:pt x="2307970" y="58220"/>
                </a:cubicBezTo>
                <a:cubicBezTo>
                  <a:pt x="2307970" y="65679"/>
                  <a:pt x="2292249" y="71726"/>
                  <a:pt x="2272856" y="71726"/>
                </a:cubicBezTo>
                <a:cubicBezTo>
                  <a:pt x="2263159" y="71726"/>
                  <a:pt x="2254380" y="70214"/>
                  <a:pt x="2248026" y="67770"/>
                </a:cubicBezTo>
                <a:cubicBezTo>
                  <a:pt x="2241671" y="65326"/>
                  <a:pt x="2237741" y="61950"/>
                  <a:pt x="2237741" y="58220"/>
                </a:cubicBezTo>
                <a:cubicBezTo>
                  <a:pt x="2237741" y="50761"/>
                  <a:pt x="2253462" y="44714"/>
                  <a:pt x="2272856" y="44714"/>
                </a:cubicBezTo>
                <a:close/>
                <a:moveTo>
                  <a:pt x="2036367" y="44714"/>
                </a:moveTo>
                <a:cubicBezTo>
                  <a:pt x="2055761" y="44714"/>
                  <a:pt x="2071482" y="50761"/>
                  <a:pt x="2071482" y="58220"/>
                </a:cubicBezTo>
                <a:cubicBezTo>
                  <a:pt x="2071482" y="65679"/>
                  <a:pt x="2055761" y="71726"/>
                  <a:pt x="2036367" y="71726"/>
                </a:cubicBezTo>
                <a:cubicBezTo>
                  <a:pt x="2026671" y="71726"/>
                  <a:pt x="2017892" y="70214"/>
                  <a:pt x="2011538" y="67770"/>
                </a:cubicBezTo>
                <a:cubicBezTo>
                  <a:pt x="2005183" y="65326"/>
                  <a:pt x="2001253" y="61950"/>
                  <a:pt x="2001253" y="58220"/>
                </a:cubicBezTo>
                <a:cubicBezTo>
                  <a:pt x="2001253" y="50761"/>
                  <a:pt x="2016974" y="44714"/>
                  <a:pt x="2036367" y="44714"/>
                </a:cubicBezTo>
                <a:close/>
                <a:moveTo>
                  <a:pt x="1799879" y="44714"/>
                </a:moveTo>
                <a:cubicBezTo>
                  <a:pt x="1819272" y="44714"/>
                  <a:pt x="1834994" y="50761"/>
                  <a:pt x="1834994" y="58220"/>
                </a:cubicBezTo>
                <a:cubicBezTo>
                  <a:pt x="1834994" y="65679"/>
                  <a:pt x="1819272" y="71726"/>
                  <a:pt x="1799879" y="71726"/>
                </a:cubicBezTo>
                <a:cubicBezTo>
                  <a:pt x="1790182" y="71726"/>
                  <a:pt x="1781403" y="70214"/>
                  <a:pt x="1775049" y="67770"/>
                </a:cubicBezTo>
                <a:cubicBezTo>
                  <a:pt x="1768695" y="65326"/>
                  <a:pt x="1764764" y="61950"/>
                  <a:pt x="1764764" y="58220"/>
                </a:cubicBezTo>
                <a:cubicBezTo>
                  <a:pt x="1764764" y="50761"/>
                  <a:pt x="1780485" y="44714"/>
                  <a:pt x="1799879" y="44714"/>
                </a:cubicBezTo>
                <a:close/>
                <a:moveTo>
                  <a:pt x="1563387" y="44714"/>
                </a:moveTo>
                <a:cubicBezTo>
                  <a:pt x="1582782" y="44714"/>
                  <a:pt x="1598502" y="50761"/>
                  <a:pt x="1598503" y="58220"/>
                </a:cubicBezTo>
                <a:cubicBezTo>
                  <a:pt x="1598502" y="65679"/>
                  <a:pt x="1582782" y="71726"/>
                  <a:pt x="1563387" y="71726"/>
                </a:cubicBezTo>
                <a:cubicBezTo>
                  <a:pt x="1553691" y="71726"/>
                  <a:pt x="1544913" y="70214"/>
                  <a:pt x="1538559" y="67770"/>
                </a:cubicBezTo>
                <a:cubicBezTo>
                  <a:pt x="1532203" y="65326"/>
                  <a:pt x="1528273" y="61950"/>
                  <a:pt x="1528273" y="58220"/>
                </a:cubicBezTo>
                <a:cubicBezTo>
                  <a:pt x="1528273" y="50761"/>
                  <a:pt x="1543994" y="44714"/>
                  <a:pt x="1563387" y="44714"/>
                </a:cubicBezTo>
                <a:close/>
                <a:moveTo>
                  <a:pt x="1326898" y="44714"/>
                </a:moveTo>
                <a:cubicBezTo>
                  <a:pt x="1346291" y="44714"/>
                  <a:pt x="1362013" y="50761"/>
                  <a:pt x="1362013" y="58220"/>
                </a:cubicBezTo>
                <a:cubicBezTo>
                  <a:pt x="1362013" y="65679"/>
                  <a:pt x="1346291" y="71726"/>
                  <a:pt x="1326898" y="71726"/>
                </a:cubicBezTo>
                <a:cubicBezTo>
                  <a:pt x="1317202" y="71726"/>
                  <a:pt x="1308423" y="70214"/>
                  <a:pt x="1302068" y="67770"/>
                </a:cubicBezTo>
                <a:cubicBezTo>
                  <a:pt x="1295714" y="65326"/>
                  <a:pt x="1291784" y="61950"/>
                  <a:pt x="1291784" y="58220"/>
                </a:cubicBezTo>
                <a:cubicBezTo>
                  <a:pt x="1291784" y="50761"/>
                  <a:pt x="1307505" y="44714"/>
                  <a:pt x="1326898" y="44714"/>
                </a:cubicBezTo>
                <a:close/>
                <a:moveTo>
                  <a:pt x="1090408" y="44714"/>
                </a:moveTo>
                <a:cubicBezTo>
                  <a:pt x="1109802" y="44714"/>
                  <a:pt x="1125523" y="50761"/>
                  <a:pt x="1125524" y="58220"/>
                </a:cubicBezTo>
                <a:cubicBezTo>
                  <a:pt x="1125523" y="65679"/>
                  <a:pt x="1109802" y="71726"/>
                  <a:pt x="1090408" y="71726"/>
                </a:cubicBezTo>
                <a:cubicBezTo>
                  <a:pt x="1080712" y="71726"/>
                  <a:pt x="1071933" y="70214"/>
                  <a:pt x="1065579" y="67770"/>
                </a:cubicBezTo>
                <a:cubicBezTo>
                  <a:pt x="1059224" y="65326"/>
                  <a:pt x="1055293" y="61950"/>
                  <a:pt x="1055293" y="58220"/>
                </a:cubicBezTo>
                <a:cubicBezTo>
                  <a:pt x="1055293" y="50761"/>
                  <a:pt x="1071015" y="44714"/>
                  <a:pt x="1090408" y="44714"/>
                </a:cubicBezTo>
                <a:close/>
                <a:moveTo>
                  <a:pt x="853918" y="44714"/>
                </a:moveTo>
                <a:cubicBezTo>
                  <a:pt x="873311" y="44714"/>
                  <a:pt x="889032" y="50761"/>
                  <a:pt x="889032" y="58220"/>
                </a:cubicBezTo>
                <a:cubicBezTo>
                  <a:pt x="889032" y="65679"/>
                  <a:pt x="873311" y="71726"/>
                  <a:pt x="853918" y="71726"/>
                </a:cubicBezTo>
                <a:cubicBezTo>
                  <a:pt x="844221" y="71726"/>
                  <a:pt x="835442" y="70214"/>
                  <a:pt x="829088" y="67770"/>
                </a:cubicBezTo>
                <a:cubicBezTo>
                  <a:pt x="822734" y="65326"/>
                  <a:pt x="818803" y="61950"/>
                  <a:pt x="818803" y="58220"/>
                </a:cubicBezTo>
                <a:cubicBezTo>
                  <a:pt x="818803" y="50761"/>
                  <a:pt x="834525" y="44714"/>
                  <a:pt x="853918" y="44714"/>
                </a:cubicBezTo>
                <a:close/>
                <a:moveTo>
                  <a:pt x="617429" y="44714"/>
                </a:moveTo>
                <a:cubicBezTo>
                  <a:pt x="636822" y="44714"/>
                  <a:pt x="652544" y="50761"/>
                  <a:pt x="652544" y="58220"/>
                </a:cubicBezTo>
                <a:cubicBezTo>
                  <a:pt x="652544" y="65679"/>
                  <a:pt x="636822" y="71726"/>
                  <a:pt x="617429" y="71726"/>
                </a:cubicBezTo>
                <a:cubicBezTo>
                  <a:pt x="607732" y="71726"/>
                  <a:pt x="598954" y="70214"/>
                  <a:pt x="592599" y="67770"/>
                </a:cubicBezTo>
                <a:cubicBezTo>
                  <a:pt x="586245" y="65326"/>
                  <a:pt x="582314" y="61950"/>
                  <a:pt x="582314" y="58220"/>
                </a:cubicBezTo>
                <a:cubicBezTo>
                  <a:pt x="582314" y="50761"/>
                  <a:pt x="598036" y="44714"/>
                  <a:pt x="617429" y="44714"/>
                </a:cubicBezTo>
                <a:close/>
                <a:moveTo>
                  <a:pt x="380939" y="44714"/>
                </a:moveTo>
                <a:cubicBezTo>
                  <a:pt x="400332" y="44714"/>
                  <a:pt x="416054" y="50761"/>
                  <a:pt x="416054" y="58220"/>
                </a:cubicBezTo>
                <a:cubicBezTo>
                  <a:pt x="416054" y="65679"/>
                  <a:pt x="400333" y="71726"/>
                  <a:pt x="380939" y="71726"/>
                </a:cubicBezTo>
                <a:cubicBezTo>
                  <a:pt x="371243" y="71726"/>
                  <a:pt x="362464" y="70214"/>
                  <a:pt x="356110" y="67770"/>
                </a:cubicBezTo>
                <a:cubicBezTo>
                  <a:pt x="349755" y="65326"/>
                  <a:pt x="345825" y="61950"/>
                  <a:pt x="345825" y="58220"/>
                </a:cubicBezTo>
                <a:cubicBezTo>
                  <a:pt x="345825" y="50761"/>
                  <a:pt x="361546" y="44714"/>
                  <a:pt x="380939" y="44714"/>
                </a:cubicBezTo>
                <a:close/>
                <a:moveTo>
                  <a:pt x="144450" y="44714"/>
                </a:moveTo>
                <a:cubicBezTo>
                  <a:pt x="163844" y="44714"/>
                  <a:pt x="179565" y="50761"/>
                  <a:pt x="179565" y="58220"/>
                </a:cubicBezTo>
                <a:cubicBezTo>
                  <a:pt x="179565" y="65679"/>
                  <a:pt x="163844" y="71726"/>
                  <a:pt x="144451" y="71726"/>
                </a:cubicBezTo>
                <a:cubicBezTo>
                  <a:pt x="134754" y="71726"/>
                  <a:pt x="125975" y="70214"/>
                  <a:pt x="119621" y="67770"/>
                </a:cubicBezTo>
                <a:cubicBezTo>
                  <a:pt x="113266" y="65326"/>
                  <a:pt x="109336" y="61950"/>
                  <a:pt x="109336" y="58220"/>
                </a:cubicBezTo>
                <a:cubicBezTo>
                  <a:pt x="109336" y="50761"/>
                  <a:pt x="125057" y="44714"/>
                  <a:pt x="144450" y="44714"/>
                </a:cubicBezTo>
                <a:close/>
                <a:moveTo>
                  <a:pt x="9360767" y="2212"/>
                </a:moveTo>
                <a:cubicBezTo>
                  <a:pt x="9363166" y="2098"/>
                  <a:pt x="9365117" y="2660"/>
                  <a:pt x="9366436" y="3978"/>
                </a:cubicBezTo>
                <a:cubicBezTo>
                  <a:pt x="9371710" y="9253"/>
                  <a:pt x="9364869" y="24645"/>
                  <a:pt x="9351155" y="38358"/>
                </a:cubicBezTo>
                <a:cubicBezTo>
                  <a:pt x="9340870" y="48643"/>
                  <a:pt x="9329641" y="55063"/>
                  <a:pt x="9322444" y="55405"/>
                </a:cubicBezTo>
                <a:cubicBezTo>
                  <a:pt x="9321244" y="55462"/>
                  <a:pt x="9320157" y="55350"/>
                  <a:pt x="9319204" y="55059"/>
                </a:cubicBezTo>
                <a:cubicBezTo>
                  <a:pt x="9318252" y="54768"/>
                  <a:pt x="9317435" y="54298"/>
                  <a:pt x="9316775" y="53639"/>
                </a:cubicBezTo>
                <a:cubicBezTo>
                  <a:pt x="9311501" y="48364"/>
                  <a:pt x="9318342" y="32972"/>
                  <a:pt x="9332055" y="19258"/>
                </a:cubicBezTo>
                <a:cubicBezTo>
                  <a:pt x="9342340" y="8973"/>
                  <a:pt x="9353570" y="2554"/>
                  <a:pt x="9360767" y="2212"/>
                </a:cubicBezTo>
                <a:close/>
                <a:moveTo>
                  <a:pt x="9124283" y="2212"/>
                </a:moveTo>
                <a:cubicBezTo>
                  <a:pt x="9126682" y="2098"/>
                  <a:pt x="9128633" y="2660"/>
                  <a:pt x="9129952" y="3978"/>
                </a:cubicBezTo>
                <a:cubicBezTo>
                  <a:pt x="9135226" y="9253"/>
                  <a:pt x="9128385" y="24645"/>
                  <a:pt x="9114671" y="38358"/>
                </a:cubicBezTo>
                <a:cubicBezTo>
                  <a:pt x="9104386" y="48643"/>
                  <a:pt x="9093157" y="55063"/>
                  <a:pt x="9085960" y="55405"/>
                </a:cubicBezTo>
                <a:cubicBezTo>
                  <a:pt x="9084760" y="55462"/>
                  <a:pt x="9083673" y="55350"/>
                  <a:pt x="9082720" y="55059"/>
                </a:cubicBezTo>
                <a:cubicBezTo>
                  <a:pt x="9081768" y="54768"/>
                  <a:pt x="9080951" y="54298"/>
                  <a:pt x="9080291" y="53639"/>
                </a:cubicBezTo>
                <a:cubicBezTo>
                  <a:pt x="9075017" y="48364"/>
                  <a:pt x="9081858" y="32972"/>
                  <a:pt x="9095571" y="19258"/>
                </a:cubicBezTo>
                <a:cubicBezTo>
                  <a:pt x="9105856" y="8973"/>
                  <a:pt x="9117086" y="2554"/>
                  <a:pt x="9124283" y="2212"/>
                </a:cubicBezTo>
                <a:close/>
                <a:moveTo>
                  <a:pt x="8887793" y="2212"/>
                </a:moveTo>
                <a:cubicBezTo>
                  <a:pt x="8890192" y="2098"/>
                  <a:pt x="8892143" y="2660"/>
                  <a:pt x="8893462" y="3978"/>
                </a:cubicBezTo>
                <a:cubicBezTo>
                  <a:pt x="8898736" y="9253"/>
                  <a:pt x="8891895" y="24645"/>
                  <a:pt x="8878181" y="38358"/>
                </a:cubicBezTo>
                <a:cubicBezTo>
                  <a:pt x="8867896" y="48643"/>
                  <a:pt x="8856667" y="55063"/>
                  <a:pt x="8849470" y="55405"/>
                </a:cubicBezTo>
                <a:cubicBezTo>
                  <a:pt x="8848270" y="55462"/>
                  <a:pt x="8847183" y="55350"/>
                  <a:pt x="8846230" y="55059"/>
                </a:cubicBezTo>
                <a:cubicBezTo>
                  <a:pt x="8845278" y="54768"/>
                  <a:pt x="8844461" y="54298"/>
                  <a:pt x="8843801" y="53639"/>
                </a:cubicBezTo>
                <a:cubicBezTo>
                  <a:pt x="8838527" y="48364"/>
                  <a:pt x="8845368" y="32972"/>
                  <a:pt x="8859081" y="19258"/>
                </a:cubicBezTo>
                <a:cubicBezTo>
                  <a:pt x="8869366" y="8973"/>
                  <a:pt x="8880596" y="2554"/>
                  <a:pt x="8887793" y="2212"/>
                </a:cubicBezTo>
                <a:close/>
                <a:moveTo>
                  <a:pt x="8651304" y="2212"/>
                </a:moveTo>
                <a:cubicBezTo>
                  <a:pt x="8653703" y="2098"/>
                  <a:pt x="8655654" y="2660"/>
                  <a:pt x="8656973" y="3978"/>
                </a:cubicBezTo>
                <a:cubicBezTo>
                  <a:pt x="8662247" y="9253"/>
                  <a:pt x="8655406" y="24645"/>
                  <a:pt x="8641692" y="38358"/>
                </a:cubicBezTo>
                <a:cubicBezTo>
                  <a:pt x="8631407" y="48643"/>
                  <a:pt x="8620178" y="55063"/>
                  <a:pt x="8612981" y="55405"/>
                </a:cubicBezTo>
                <a:cubicBezTo>
                  <a:pt x="8611781" y="55462"/>
                  <a:pt x="8610694" y="55350"/>
                  <a:pt x="8609741" y="55059"/>
                </a:cubicBezTo>
                <a:cubicBezTo>
                  <a:pt x="8608789" y="54768"/>
                  <a:pt x="8607972" y="54298"/>
                  <a:pt x="8607312" y="53639"/>
                </a:cubicBezTo>
                <a:cubicBezTo>
                  <a:pt x="8602038" y="48364"/>
                  <a:pt x="8608879" y="32972"/>
                  <a:pt x="8622592" y="19258"/>
                </a:cubicBezTo>
                <a:cubicBezTo>
                  <a:pt x="8632877" y="8973"/>
                  <a:pt x="8644107" y="2554"/>
                  <a:pt x="8651304" y="2212"/>
                </a:cubicBezTo>
                <a:close/>
                <a:moveTo>
                  <a:pt x="8414815" y="2212"/>
                </a:moveTo>
                <a:cubicBezTo>
                  <a:pt x="8417214" y="2098"/>
                  <a:pt x="8419165" y="2660"/>
                  <a:pt x="8420484" y="3978"/>
                </a:cubicBezTo>
                <a:cubicBezTo>
                  <a:pt x="8425758" y="9253"/>
                  <a:pt x="8418917" y="24645"/>
                  <a:pt x="8405203" y="38358"/>
                </a:cubicBezTo>
                <a:cubicBezTo>
                  <a:pt x="8394918" y="48643"/>
                  <a:pt x="8383689" y="55063"/>
                  <a:pt x="8376492" y="55405"/>
                </a:cubicBezTo>
                <a:cubicBezTo>
                  <a:pt x="8375292" y="55462"/>
                  <a:pt x="8374205" y="55350"/>
                  <a:pt x="8373252" y="55059"/>
                </a:cubicBezTo>
                <a:cubicBezTo>
                  <a:pt x="8372300" y="54768"/>
                  <a:pt x="8371483" y="54298"/>
                  <a:pt x="8370823" y="53639"/>
                </a:cubicBezTo>
                <a:cubicBezTo>
                  <a:pt x="8365549" y="48364"/>
                  <a:pt x="8372390" y="32972"/>
                  <a:pt x="8386103" y="19258"/>
                </a:cubicBezTo>
                <a:cubicBezTo>
                  <a:pt x="8396388" y="8973"/>
                  <a:pt x="8407618" y="2554"/>
                  <a:pt x="8414815" y="2212"/>
                </a:cubicBezTo>
                <a:close/>
                <a:moveTo>
                  <a:pt x="8178325" y="2212"/>
                </a:moveTo>
                <a:cubicBezTo>
                  <a:pt x="8180724" y="2098"/>
                  <a:pt x="8182675" y="2660"/>
                  <a:pt x="8183994" y="3978"/>
                </a:cubicBezTo>
                <a:cubicBezTo>
                  <a:pt x="8189268" y="9253"/>
                  <a:pt x="8182427" y="24645"/>
                  <a:pt x="8168713" y="38358"/>
                </a:cubicBezTo>
                <a:cubicBezTo>
                  <a:pt x="8158428" y="48643"/>
                  <a:pt x="8147199" y="55063"/>
                  <a:pt x="8140002" y="55405"/>
                </a:cubicBezTo>
                <a:cubicBezTo>
                  <a:pt x="8138802" y="55462"/>
                  <a:pt x="8137715" y="55350"/>
                  <a:pt x="8136762" y="55059"/>
                </a:cubicBezTo>
                <a:cubicBezTo>
                  <a:pt x="8135810" y="54768"/>
                  <a:pt x="8134992" y="54298"/>
                  <a:pt x="8134333" y="53639"/>
                </a:cubicBezTo>
                <a:cubicBezTo>
                  <a:pt x="8129059" y="48364"/>
                  <a:pt x="8135900" y="32972"/>
                  <a:pt x="8149613" y="19258"/>
                </a:cubicBezTo>
                <a:cubicBezTo>
                  <a:pt x="8159898" y="8973"/>
                  <a:pt x="8171128" y="2554"/>
                  <a:pt x="8178325" y="2212"/>
                </a:cubicBezTo>
                <a:close/>
                <a:moveTo>
                  <a:pt x="7941836" y="2212"/>
                </a:moveTo>
                <a:cubicBezTo>
                  <a:pt x="7944235" y="2098"/>
                  <a:pt x="7946186" y="2660"/>
                  <a:pt x="7947504" y="3978"/>
                </a:cubicBezTo>
                <a:cubicBezTo>
                  <a:pt x="7952778" y="9253"/>
                  <a:pt x="7945937" y="24645"/>
                  <a:pt x="7932224" y="38358"/>
                </a:cubicBezTo>
                <a:cubicBezTo>
                  <a:pt x="7921939" y="48643"/>
                  <a:pt x="7910710" y="55063"/>
                  <a:pt x="7903513" y="55405"/>
                </a:cubicBezTo>
                <a:cubicBezTo>
                  <a:pt x="7902313" y="55462"/>
                  <a:pt x="7901226" y="55350"/>
                  <a:pt x="7900273" y="55059"/>
                </a:cubicBezTo>
                <a:cubicBezTo>
                  <a:pt x="7899321" y="54768"/>
                  <a:pt x="7898503" y="54298"/>
                  <a:pt x="7897844" y="53639"/>
                </a:cubicBezTo>
                <a:cubicBezTo>
                  <a:pt x="7892570" y="48364"/>
                  <a:pt x="7899411" y="32972"/>
                  <a:pt x="7913124" y="19258"/>
                </a:cubicBezTo>
                <a:cubicBezTo>
                  <a:pt x="7923409" y="8973"/>
                  <a:pt x="7934639" y="2554"/>
                  <a:pt x="7941836" y="2212"/>
                </a:cubicBezTo>
                <a:close/>
                <a:moveTo>
                  <a:pt x="7705347" y="2212"/>
                </a:moveTo>
                <a:cubicBezTo>
                  <a:pt x="7707746" y="2098"/>
                  <a:pt x="7709697" y="2660"/>
                  <a:pt x="7711015" y="3978"/>
                </a:cubicBezTo>
                <a:cubicBezTo>
                  <a:pt x="7716289" y="9253"/>
                  <a:pt x="7709448" y="24645"/>
                  <a:pt x="7695735" y="38358"/>
                </a:cubicBezTo>
                <a:cubicBezTo>
                  <a:pt x="7685450" y="48643"/>
                  <a:pt x="7674221" y="55063"/>
                  <a:pt x="7667024" y="55405"/>
                </a:cubicBezTo>
                <a:cubicBezTo>
                  <a:pt x="7665824" y="55462"/>
                  <a:pt x="7664737" y="55350"/>
                  <a:pt x="7663784" y="55059"/>
                </a:cubicBezTo>
                <a:cubicBezTo>
                  <a:pt x="7662832" y="54768"/>
                  <a:pt x="7662014" y="54298"/>
                  <a:pt x="7661355" y="53639"/>
                </a:cubicBezTo>
                <a:cubicBezTo>
                  <a:pt x="7656081" y="48364"/>
                  <a:pt x="7662922" y="32972"/>
                  <a:pt x="7676635" y="19258"/>
                </a:cubicBezTo>
                <a:cubicBezTo>
                  <a:pt x="7686920" y="8973"/>
                  <a:pt x="7698150" y="2554"/>
                  <a:pt x="7705347" y="2212"/>
                </a:cubicBezTo>
                <a:close/>
                <a:moveTo>
                  <a:pt x="7468857" y="2212"/>
                </a:moveTo>
                <a:cubicBezTo>
                  <a:pt x="7471256" y="2098"/>
                  <a:pt x="7473207" y="2660"/>
                  <a:pt x="7474525" y="3978"/>
                </a:cubicBezTo>
                <a:cubicBezTo>
                  <a:pt x="7479799" y="9253"/>
                  <a:pt x="7472958" y="24645"/>
                  <a:pt x="7459245" y="38358"/>
                </a:cubicBezTo>
                <a:cubicBezTo>
                  <a:pt x="7448960" y="48643"/>
                  <a:pt x="7437731" y="55063"/>
                  <a:pt x="7430534" y="55405"/>
                </a:cubicBezTo>
                <a:cubicBezTo>
                  <a:pt x="7429334" y="55462"/>
                  <a:pt x="7428247" y="55350"/>
                  <a:pt x="7427294" y="55059"/>
                </a:cubicBezTo>
                <a:cubicBezTo>
                  <a:pt x="7426342" y="54768"/>
                  <a:pt x="7425524" y="54298"/>
                  <a:pt x="7424865" y="53639"/>
                </a:cubicBezTo>
                <a:cubicBezTo>
                  <a:pt x="7419591" y="48364"/>
                  <a:pt x="7426432" y="32972"/>
                  <a:pt x="7440145" y="19258"/>
                </a:cubicBezTo>
                <a:cubicBezTo>
                  <a:pt x="7450430" y="8973"/>
                  <a:pt x="7461660" y="2554"/>
                  <a:pt x="7468857" y="2212"/>
                </a:cubicBezTo>
                <a:close/>
                <a:moveTo>
                  <a:pt x="7232368" y="2212"/>
                </a:moveTo>
                <a:cubicBezTo>
                  <a:pt x="7234767" y="2098"/>
                  <a:pt x="7236718" y="2660"/>
                  <a:pt x="7238036" y="3978"/>
                </a:cubicBezTo>
                <a:cubicBezTo>
                  <a:pt x="7243310" y="9253"/>
                  <a:pt x="7236469" y="24645"/>
                  <a:pt x="7222756" y="38358"/>
                </a:cubicBezTo>
                <a:cubicBezTo>
                  <a:pt x="7212471" y="48643"/>
                  <a:pt x="7201242" y="55063"/>
                  <a:pt x="7194045" y="55405"/>
                </a:cubicBezTo>
                <a:cubicBezTo>
                  <a:pt x="7192845" y="55462"/>
                  <a:pt x="7191758" y="55350"/>
                  <a:pt x="7190805" y="55059"/>
                </a:cubicBezTo>
                <a:cubicBezTo>
                  <a:pt x="7189853" y="54768"/>
                  <a:pt x="7189035" y="54298"/>
                  <a:pt x="7188376" y="53639"/>
                </a:cubicBezTo>
                <a:cubicBezTo>
                  <a:pt x="7183102" y="48364"/>
                  <a:pt x="7189943" y="32972"/>
                  <a:pt x="7203656" y="19258"/>
                </a:cubicBezTo>
                <a:cubicBezTo>
                  <a:pt x="7213941" y="8973"/>
                  <a:pt x="7225171" y="2554"/>
                  <a:pt x="7232368" y="2212"/>
                </a:cubicBezTo>
                <a:close/>
                <a:moveTo>
                  <a:pt x="6995878" y="2212"/>
                </a:moveTo>
                <a:cubicBezTo>
                  <a:pt x="6998277" y="2098"/>
                  <a:pt x="7000228" y="2660"/>
                  <a:pt x="7001546" y="3978"/>
                </a:cubicBezTo>
                <a:cubicBezTo>
                  <a:pt x="7006820" y="9253"/>
                  <a:pt x="6999979" y="24645"/>
                  <a:pt x="6986266" y="38358"/>
                </a:cubicBezTo>
                <a:cubicBezTo>
                  <a:pt x="6975981" y="48643"/>
                  <a:pt x="6964752" y="55063"/>
                  <a:pt x="6957555" y="55405"/>
                </a:cubicBezTo>
                <a:cubicBezTo>
                  <a:pt x="6956355" y="55462"/>
                  <a:pt x="6955268" y="55350"/>
                  <a:pt x="6954315" y="55059"/>
                </a:cubicBezTo>
                <a:cubicBezTo>
                  <a:pt x="6953363" y="54768"/>
                  <a:pt x="6952545" y="54298"/>
                  <a:pt x="6951886" y="53639"/>
                </a:cubicBezTo>
                <a:cubicBezTo>
                  <a:pt x="6946612" y="48364"/>
                  <a:pt x="6953453" y="32972"/>
                  <a:pt x="6967166" y="19258"/>
                </a:cubicBezTo>
                <a:cubicBezTo>
                  <a:pt x="6977451" y="8973"/>
                  <a:pt x="6988681" y="2554"/>
                  <a:pt x="6995878" y="2212"/>
                </a:cubicBezTo>
                <a:close/>
                <a:moveTo>
                  <a:pt x="6759390" y="2212"/>
                </a:moveTo>
                <a:cubicBezTo>
                  <a:pt x="6761789" y="2098"/>
                  <a:pt x="6763740" y="2660"/>
                  <a:pt x="6765058" y="3978"/>
                </a:cubicBezTo>
                <a:cubicBezTo>
                  <a:pt x="6770332" y="9253"/>
                  <a:pt x="6763491" y="24645"/>
                  <a:pt x="6749778" y="38358"/>
                </a:cubicBezTo>
                <a:cubicBezTo>
                  <a:pt x="6739493" y="48643"/>
                  <a:pt x="6728264" y="55063"/>
                  <a:pt x="6721067" y="55405"/>
                </a:cubicBezTo>
                <a:cubicBezTo>
                  <a:pt x="6719867" y="55462"/>
                  <a:pt x="6718780" y="55350"/>
                  <a:pt x="6717827" y="55059"/>
                </a:cubicBezTo>
                <a:cubicBezTo>
                  <a:pt x="6716875" y="54768"/>
                  <a:pt x="6716057" y="54298"/>
                  <a:pt x="6715398" y="53639"/>
                </a:cubicBezTo>
                <a:cubicBezTo>
                  <a:pt x="6710124" y="48364"/>
                  <a:pt x="6716965" y="32972"/>
                  <a:pt x="6730678" y="19258"/>
                </a:cubicBezTo>
                <a:cubicBezTo>
                  <a:pt x="6740963" y="8973"/>
                  <a:pt x="6752193" y="2554"/>
                  <a:pt x="6759390" y="2212"/>
                </a:cubicBezTo>
                <a:close/>
                <a:moveTo>
                  <a:pt x="6522900" y="2212"/>
                </a:moveTo>
                <a:cubicBezTo>
                  <a:pt x="6525299" y="2098"/>
                  <a:pt x="6527250" y="2660"/>
                  <a:pt x="6528568" y="3978"/>
                </a:cubicBezTo>
                <a:cubicBezTo>
                  <a:pt x="6533842" y="9253"/>
                  <a:pt x="6527001" y="24645"/>
                  <a:pt x="6513288" y="38358"/>
                </a:cubicBezTo>
                <a:cubicBezTo>
                  <a:pt x="6503003" y="48643"/>
                  <a:pt x="6491774" y="55063"/>
                  <a:pt x="6484577" y="55405"/>
                </a:cubicBezTo>
                <a:cubicBezTo>
                  <a:pt x="6483377" y="55462"/>
                  <a:pt x="6482290" y="55350"/>
                  <a:pt x="6481337" y="55059"/>
                </a:cubicBezTo>
                <a:cubicBezTo>
                  <a:pt x="6480385" y="54768"/>
                  <a:pt x="6479567" y="54298"/>
                  <a:pt x="6478908" y="53639"/>
                </a:cubicBezTo>
                <a:cubicBezTo>
                  <a:pt x="6473634" y="48364"/>
                  <a:pt x="6480475" y="32972"/>
                  <a:pt x="6494188" y="19258"/>
                </a:cubicBezTo>
                <a:cubicBezTo>
                  <a:pt x="6504473" y="8973"/>
                  <a:pt x="6515703" y="2554"/>
                  <a:pt x="6522900" y="2212"/>
                </a:cubicBezTo>
                <a:close/>
                <a:moveTo>
                  <a:pt x="6286410" y="2212"/>
                </a:moveTo>
                <a:cubicBezTo>
                  <a:pt x="6288809" y="2098"/>
                  <a:pt x="6290760" y="2660"/>
                  <a:pt x="6292078" y="3978"/>
                </a:cubicBezTo>
                <a:cubicBezTo>
                  <a:pt x="6297352" y="9253"/>
                  <a:pt x="6290511" y="24645"/>
                  <a:pt x="6276798" y="38358"/>
                </a:cubicBezTo>
                <a:cubicBezTo>
                  <a:pt x="6266513" y="48643"/>
                  <a:pt x="6255284" y="55063"/>
                  <a:pt x="6248087" y="55405"/>
                </a:cubicBezTo>
                <a:cubicBezTo>
                  <a:pt x="6246887" y="55462"/>
                  <a:pt x="6245800" y="55350"/>
                  <a:pt x="6244847" y="55059"/>
                </a:cubicBezTo>
                <a:cubicBezTo>
                  <a:pt x="6243895" y="54768"/>
                  <a:pt x="6243077" y="54298"/>
                  <a:pt x="6242418" y="53639"/>
                </a:cubicBezTo>
                <a:cubicBezTo>
                  <a:pt x="6237144" y="48364"/>
                  <a:pt x="6243985" y="32972"/>
                  <a:pt x="6257698" y="19258"/>
                </a:cubicBezTo>
                <a:cubicBezTo>
                  <a:pt x="6267983" y="8973"/>
                  <a:pt x="6279213" y="2554"/>
                  <a:pt x="6286410" y="2212"/>
                </a:cubicBezTo>
                <a:close/>
                <a:moveTo>
                  <a:pt x="6049922" y="2212"/>
                </a:moveTo>
                <a:cubicBezTo>
                  <a:pt x="6052321" y="2098"/>
                  <a:pt x="6054272" y="2660"/>
                  <a:pt x="6055590" y="3978"/>
                </a:cubicBezTo>
                <a:cubicBezTo>
                  <a:pt x="6060864" y="9253"/>
                  <a:pt x="6054023" y="24645"/>
                  <a:pt x="6040310" y="38358"/>
                </a:cubicBezTo>
                <a:cubicBezTo>
                  <a:pt x="6030025" y="48643"/>
                  <a:pt x="6018796" y="55063"/>
                  <a:pt x="6011599" y="55405"/>
                </a:cubicBezTo>
                <a:cubicBezTo>
                  <a:pt x="6010399" y="55462"/>
                  <a:pt x="6009312" y="55350"/>
                  <a:pt x="6008359" y="55059"/>
                </a:cubicBezTo>
                <a:cubicBezTo>
                  <a:pt x="6007407" y="54768"/>
                  <a:pt x="6006589" y="54298"/>
                  <a:pt x="6005930" y="53639"/>
                </a:cubicBezTo>
                <a:cubicBezTo>
                  <a:pt x="6000656" y="48364"/>
                  <a:pt x="6007497" y="32972"/>
                  <a:pt x="6021210" y="19258"/>
                </a:cubicBezTo>
                <a:cubicBezTo>
                  <a:pt x="6031495" y="8973"/>
                  <a:pt x="6042725" y="2554"/>
                  <a:pt x="6049922" y="2212"/>
                </a:cubicBezTo>
                <a:close/>
                <a:moveTo>
                  <a:pt x="5813432" y="2212"/>
                </a:moveTo>
                <a:cubicBezTo>
                  <a:pt x="5815831" y="2098"/>
                  <a:pt x="5817782" y="2660"/>
                  <a:pt x="5819100" y="3978"/>
                </a:cubicBezTo>
                <a:cubicBezTo>
                  <a:pt x="5824374" y="9253"/>
                  <a:pt x="5817533" y="24645"/>
                  <a:pt x="5803820" y="38358"/>
                </a:cubicBezTo>
                <a:cubicBezTo>
                  <a:pt x="5793535" y="48643"/>
                  <a:pt x="5782306" y="55063"/>
                  <a:pt x="5775109" y="55405"/>
                </a:cubicBezTo>
                <a:cubicBezTo>
                  <a:pt x="5773909" y="55462"/>
                  <a:pt x="5772822" y="55350"/>
                  <a:pt x="5771869" y="55059"/>
                </a:cubicBezTo>
                <a:cubicBezTo>
                  <a:pt x="5770917" y="54768"/>
                  <a:pt x="5770099" y="54298"/>
                  <a:pt x="5769440" y="53639"/>
                </a:cubicBezTo>
                <a:cubicBezTo>
                  <a:pt x="5764166" y="48364"/>
                  <a:pt x="5771007" y="32972"/>
                  <a:pt x="5784720" y="19258"/>
                </a:cubicBezTo>
                <a:cubicBezTo>
                  <a:pt x="5795005" y="8973"/>
                  <a:pt x="5806235" y="2554"/>
                  <a:pt x="5813432" y="2212"/>
                </a:cubicBezTo>
                <a:close/>
                <a:moveTo>
                  <a:pt x="5576942" y="2212"/>
                </a:moveTo>
                <a:cubicBezTo>
                  <a:pt x="5579341" y="2098"/>
                  <a:pt x="5581292" y="2660"/>
                  <a:pt x="5582610" y="3978"/>
                </a:cubicBezTo>
                <a:cubicBezTo>
                  <a:pt x="5587884" y="9253"/>
                  <a:pt x="5581043" y="24645"/>
                  <a:pt x="5567330" y="38358"/>
                </a:cubicBezTo>
                <a:cubicBezTo>
                  <a:pt x="5557045" y="48643"/>
                  <a:pt x="5545816" y="55063"/>
                  <a:pt x="5538619" y="55405"/>
                </a:cubicBezTo>
                <a:cubicBezTo>
                  <a:pt x="5537419" y="55462"/>
                  <a:pt x="5536332" y="55350"/>
                  <a:pt x="5535379" y="55059"/>
                </a:cubicBezTo>
                <a:cubicBezTo>
                  <a:pt x="5534427" y="54768"/>
                  <a:pt x="5533609" y="54298"/>
                  <a:pt x="5532950" y="53639"/>
                </a:cubicBezTo>
                <a:cubicBezTo>
                  <a:pt x="5527676" y="48364"/>
                  <a:pt x="5534517" y="32972"/>
                  <a:pt x="5548230" y="19258"/>
                </a:cubicBezTo>
                <a:cubicBezTo>
                  <a:pt x="5558515" y="8973"/>
                  <a:pt x="5569745" y="2554"/>
                  <a:pt x="5576942" y="2212"/>
                </a:cubicBezTo>
                <a:close/>
                <a:moveTo>
                  <a:pt x="5340454" y="2212"/>
                </a:moveTo>
                <a:cubicBezTo>
                  <a:pt x="5342853" y="2098"/>
                  <a:pt x="5344804" y="2660"/>
                  <a:pt x="5346122" y="3978"/>
                </a:cubicBezTo>
                <a:cubicBezTo>
                  <a:pt x="5351396" y="9253"/>
                  <a:pt x="5344555" y="24645"/>
                  <a:pt x="5330842" y="38358"/>
                </a:cubicBezTo>
                <a:cubicBezTo>
                  <a:pt x="5320557" y="48643"/>
                  <a:pt x="5309328" y="55063"/>
                  <a:pt x="5302131" y="55405"/>
                </a:cubicBezTo>
                <a:cubicBezTo>
                  <a:pt x="5300931" y="55462"/>
                  <a:pt x="5299844" y="55350"/>
                  <a:pt x="5298891" y="55059"/>
                </a:cubicBezTo>
                <a:cubicBezTo>
                  <a:pt x="5297939" y="54768"/>
                  <a:pt x="5297121" y="54298"/>
                  <a:pt x="5296462" y="53639"/>
                </a:cubicBezTo>
                <a:cubicBezTo>
                  <a:pt x="5291188" y="48364"/>
                  <a:pt x="5298029" y="32972"/>
                  <a:pt x="5311742" y="19258"/>
                </a:cubicBezTo>
                <a:cubicBezTo>
                  <a:pt x="5322027" y="8973"/>
                  <a:pt x="5333257" y="2554"/>
                  <a:pt x="5340454" y="2212"/>
                </a:cubicBezTo>
                <a:close/>
                <a:moveTo>
                  <a:pt x="5103964" y="2212"/>
                </a:moveTo>
                <a:cubicBezTo>
                  <a:pt x="5106363" y="2098"/>
                  <a:pt x="5108314" y="2660"/>
                  <a:pt x="5109632" y="3978"/>
                </a:cubicBezTo>
                <a:cubicBezTo>
                  <a:pt x="5114906" y="9253"/>
                  <a:pt x="5108065" y="24645"/>
                  <a:pt x="5094352" y="38358"/>
                </a:cubicBezTo>
                <a:cubicBezTo>
                  <a:pt x="5084067" y="48643"/>
                  <a:pt x="5072838" y="55063"/>
                  <a:pt x="5065641" y="55405"/>
                </a:cubicBezTo>
                <a:cubicBezTo>
                  <a:pt x="5064441" y="55462"/>
                  <a:pt x="5063354" y="55350"/>
                  <a:pt x="5062401" y="55059"/>
                </a:cubicBezTo>
                <a:cubicBezTo>
                  <a:pt x="5061449" y="54768"/>
                  <a:pt x="5060631" y="54298"/>
                  <a:pt x="5059972" y="53639"/>
                </a:cubicBezTo>
                <a:cubicBezTo>
                  <a:pt x="5054698" y="48364"/>
                  <a:pt x="5061539" y="32972"/>
                  <a:pt x="5075252" y="19258"/>
                </a:cubicBezTo>
                <a:cubicBezTo>
                  <a:pt x="5085537" y="8973"/>
                  <a:pt x="5096767" y="2554"/>
                  <a:pt x="5103964" y="2212"/>
                </a:cubicBezTo>
                <a:close/>
                <a:moveTo>
                  <a:pt x="4867474" y="2212"/>
                </a:moveTo>
                <a:cubicBezTo>
                  <a:pt x="4869873" y="2098"/>
                  <a:pt x="4871824" y="2660"/>
                  <a:pt x="4873142" y="3978"/>
                </a:cubicBezTo>
                <a:cubicBezTo>
                  <a:pt x="4878416" y="9253"/>
                  <a:pt x="4871575" y="24645"/>
                  <a:pt x="4857862" y="38358"/>
                </a:cubicBezTo>
                <a:cubicBezTo>
                  <a:pt x="4847577" y="48643"/>
                  <a:pt x="4836348" y="55063"/>
                  <a:pt x="4829151" y="55405"/>
                </a:cubicBezTo>
                <a:cubicBezTo>
                  <a:pt x="4827951" y="55462"/>
                  <a:pt x="4826864" y="55350"/>
                  <a:pt x="4825911" y="55059"/>
                </a:cubicBezTo>
                <a:cubicBezTo>
                  <a:pt x="4824959" y="54768"/>
                  <a:pt x="4824141" y="54298"/>
                  <a:pt x="4823482" y="53639"/>
                </a:cubicBezTo>
                <a:cubicBezTo>
                  <a:pt x="4818208" y="48364"/>
                  <a:pt x="4825049" y="32972"/>
                  <a:pt x="4838762" y="19258"/>
                </a:cubicBezTo>
                <a:cubicBezTo>
                  <a:pt x="4849047" y="8973"/>
                  <a:pt x="4860277" y="2554"/>
                  <a:pt x="4867474" y="2212"/>
                </a:cubicBezTo>
                <a:close/>
                <a:moveTo>
                  <a:pt x="4618570" y="2212"/>
                </a:moveTo>
                <a:cubicBezTo>
                  <a:pt x="4620969" y="2098"/>
                  <a:pt x="4622920" y="2660"/>
                  <a:pt x="4624238" y="3978"/>
                </a:cubicBezTo>
                <a:cubicBezTo>
                  <a:pt x="4629512" y="9253"/>
                  <a:pt x="4622671" y="24645"/>
                  <a:pt x="4608958" y="38358"/>
                </a:cubicBezTo>
                <a:cubicBezTo>
                  <a:pt x="4598673" y="48643"/>
                  <a:pt x="4587444" y="55063"/>
                  <a:pt x="4580247" y="55405"/>
                </a:cubicBezTo>
                <a:cubicBezTo>
                  <a:pt x="4579047" y="55462"/>
                  <a:pt x="4577960" y="55350"/>
                  <a:pt x="4577007" y="55059"/>
                </a:cubicBezTo>
                <a:cubicBezTo>
                  <a:pt x="4576055" y="54768"/>
                  <a:pt x="4575237" y="54298"/>
                  <a:pt x="4574578" y="53639"/>
                </a:cubicBezTo>
                <a:cubicBezTo>
                  <a:pt x="4569304" y="48364"/>
                  <a:pt x="4576145" y="32972"/>
                  <a:pt x="4589858" y="19258"/>
                </a:cubicBezTo>
                <a:cubicBezTo>
                  <a:pt x="4600143" y="8973"/>
                  <a:pt x="4611373" y="2554"/>
                  <a:pt x="4618570" y="2212"/>
                </a:cubicBezTo>
                <a:close/>
                <a:moveTo>
                  <a:pt x="4382085" y="2212"/>
                </a:moveTo>
                <a:cubicBezTo>
                  <a:pt x="4384484" y="2098"/>
                  <a:pt x="4386435" y="2660"/>
                  <a:pt x="4387753" y="3978"/>
                </a:cubicBezTo>
                <a:cubicBezTo>
                  <a:pt x="4393027" y="9253"/>
                  <a:pt x="4386186" y="24645"/>
                  <a:pt x="4372473" y="38358"/>
                </a:cubicBezTo>
                <a:cubicBezTo>
                  <a:pt x="4362188" y="48643"/>
                  <a:pt x="4350959" y="55063"/>
                  <a:pt x="4343762" y="55405"/>
                </a:cubicBezTo>
                <a:cubicBezTo>
                  <a:pt x="4342562" y="55462"/>
                  <a:pt x="4341475" y="55350"/>
                  <a:pt x="4340522" y="55059"/>
                </a:cubicBezTo>
                <a:cubicBezTo>
                  <a:pt x="4339570" y="54768"/>
                  <a:pt x="4338752" y="54298"/>
                  <a:pt x="4338093" y="53639"/>
                </a:cubicBezTo>
                <a:cubicBezTo>
                  <a:pt x="4332819" y="48364"/>
                  <a:pt x="4339660" y="32972"/>
                  <a:pt x="4353373" y="19258"/>
                </a:cubicBezTo>
                <a:cubicBezTo>
                  <a:pt x="4363658" y="8973"/>
                  <a:pt x="4374888" y="2554"/>
                  <a:pt x="4382085" y="2212"/>
                </a:cubicBezTo>
                <a:close/>
                <a:moveTo>
                  <a:pt x="4145596" y="2212"/>
                </a:moveTo>
                <a:cubicBezTo>
                  <a:pt x="4147995" y="2098"/>
                  <a:pt x="4149946" y="2660"/>
                  <a:pt x="4151264" y="3978"/>
                </a:cubicBezTo>
                <a:cubicBezTo>
                  <a:pt x="4156538" y="9253"/>
                  <a:pt x="4149697" y="24645"/>
                  <a:pt x="4135984" y="38358"/>
                </a:cubicBezTo>
                <a:cubicBezTo>
                  <a:pt x="4125699" y="48643"/>
                  <a:pt x="4114470" y="55063"/>
                  <a:pt x="4107273" y="55405"/>
                </a:cubicBezTo>
                <a:cubicBezTo>
                  <a:pt x="4106073" y="55462"/>
                  <a:pt x="4104986" y="55350"/>
                  <a:pt x="4104033" y="55059"/>
                </a:cubicBezTo>
                <a:cubicBezTo>
                  <a:pt x="4103081" y="54768"/>
                  <a:pt x="4102263" y="54298"/>
                  <a:pt x="4101604" y="53639"/>
                </a:cubicBezTo>
                <a:cubicBezTo>
                  <a:pt x="4096330" y="48364"/>
                  <a:pt x="4103171" y="32972"/>
                  <a:pt x="4116884" y="19258"/>
                </a:cubicBezTo>
                <a:cubicBezTo>
                  <a:pt x="4127169" y="8973"/>
                  <a:pt x="4138399" y="2554"/>
                  <a:pt x="4145596" y="2212"/>
                </a:cubicBezTo>
                <a:close/>
                <a:moveTo>
                  <a:pt x="3909111" y="2212"/>
                </a:moveTo>
                <a:cubicBezTo>
                  <a:pt x="3911510" y="2098"/>
                  <a:pt x="3913461" y="2660"/>
                  <a:pt x="3914779" y="3978"/>
                </a:cubicBezTo>
                <a:cubicBezTo>
                  <a:pt x="3920054" y="9253"/>
                  <a:pt x="3913213" y="24645"/>
                  <a:pt x="3899500" y="38358"/>
                </a:cubicBezTo>
                <a:cubicBezTo>
                  <a:pt x="3889214" y="48643"/>
                  <a:pt x="3877985" y="55063"/>
                  <a:pt x="3870788" y="55405"/>
                </a:cubicBezTo>
                <a:cubicBezTo>
                  <a:pt x="3869588" y="55462"/>
                  <a:pt x="3868501" y="55350"/>
                  <a:pt x="3867549" y="55059"/>
                </a:cubicBezTo>
                <a:cubicBezTo>
                  <a:pt x="3866596" y="54768"/>
                  <a:pt x="3865779" y="54298"/>
                  <a:pt x="3865119" y="53639"/>
                </a:cubicBezTo>
                <a:cubicBezTo>
                  <a:pt x="3859845" y="48364"/>
                  <a:pt x="3866686" y="32972"/>
                  <a:pt x="3880399" y="19258"/>
                </a:cubicBezTo>
                <a:cubicBezTo>
                  <a:pt x="3890684" y="8973"/>
                  <a:pt x="3901914" y="2554"/>
                  <a:pt x="3909111" y="2212"/>
                </a:cubicBezTo>
                <a:close/>
                <a:moveTo>
                  <a:pt x="3672621" y="2212"/>
                </a:moveTo>
                <a:cubicBezTo>
                  <a:pt x="3675021" y="2098"/>
                  <a:pt x="3676971" y="2660"/>
                  <a:pt x="3678290" y="3978"/>
                </a:cubicBezTo>
                <a:cubicBezTo>
                  <a:pt x="3683564" y="9253"/>
                  <a:pt x="3676723" y="24645"/>
                  <a:pt x="3663010" y="38358"/>
                </a:cubicBezTo>
                <a:cubicBezTo>
                  <a:pt x="3652725" y="48643"/>
                  <a:pt x="3641495" y="55063"/>
                  <a:pt x="3634298" y="55405"/>
                </a:cubicBezTo>
                <a:cubicBezTo>
                  <a:pt x="3633099" y="55462"/>
                  <a:pt x="3632011" y="55350"/>
                  <a:pt x="3631059" y="55059"/>
                </a:cubicBezTo>
                <a:cubicBezTo>
                  <a:pt x="3630106" y="54768"/>
                  <a:pt x="3629289" y="54298"/>
                  <a:pt x="3628630" y="53639"/>
                </a:cubicBezTo>
                <a:cubicBezTo>
                  <a:pt x="3623355" y="48364"/>
                  <a:pt x="3630197" y="32972"/>
                  <a:pt x="3643910" y="19258"/>
                </a:cubicBezTo>
                <a:cubicBezTo>
                  <a:pt x="3654195" y="8973"/>
                  <a:pt x="3665424" y="2554"/>
                  <a:pt x="3672621" y="2212"/>
                </a:cubicBezTo>
                <a:close/>
                <a:moveTo>
                  <a:pt x="3436132" y="2212"/>
                </a:moveTo>
                <a:cubicBezTo>
                  <a:pt x="3438531" y="2098"/>
                  <a:pt x="3440481" y="2660"/>
                  <a:pt x="3441800" y="3978"/>
                </a:cubicBezTo>
                <a:cubicBezTo>
                  <a:pt x="3447075" y="9253"/>
                  <a:pt x="3440233" y="24645"/>
                  <a:pt x="3426520" y="38358"/>
                </a:cubicBezTo>
                <a:cubicBezTo>
                  <a:pt x="3416235" y="48643"/>
                  <a:pt x="3405006" y="55063"/>
                  <a:pt x="3397809" y="55405"/>
                </a:cubicBezTo>
                <a:cubicBezTo>
                  <a:pt x="3396609" y="55462"/>
                  <a:pt x="3395522" y="55350"/>
                  <a:pt x="3394569" y="55059"/>
                </a:cubicBezTo>
                <a:cubicBezTo>
                  <a:pt x="3393617" y="54768"/>
                  <a:pt x="3392800" y="54298"/>
                  <a:pt x="3392140" y="53639"/>
                </a:cubicBezTo>
                <a:cubicBezTo>
                  <a:pt x="3386865" y="48364"/>
                  <a:pt x="3393707" y="32972"/>
                  <a:pt x="3407420" y="19258"/>
                </a:cubicBezTo>
                <a:cubicBezTo>
                  <a:pt x="3417705" y="8973"/>
                  <a:pt x="3428935" y="2554"/>
                  <a:pt x="3436132" y="2212"/>
                </a:cubicBezTo>
                <a:close/>
                <a:moveTo>
                  <a:pt x="3199643" y="2212"/>
                </a:moveTo>
                <a:cubicBezTo>
                  <a:pt x="3202043" y="2098"/>
                  <a:pt x="3203993" y="2660"/>
                  <a:pt x="3205312" y="3978"/>
                </a:cubicBezTo>
                <a:cubicBezTo>
                  <a:pt x="3210587" y="9253"/>
                  <a:pt x="3203746" y="24645"/>
                  <a:pt x="3190032" y="38358"/>
                </a:cubicBezTo>
                <a:cubicBezTo>
                  <a:pt x="3179747" y="48643"/>
                  <a:pt x="3168518" y="55063"/>
                  <a:pt x="3161321" y="55405"/>
                </a:cubicBezTo>
                <a:cubicBezTo>
                  <a:pt x="3160121" y="55462"/>
                  <a:pt x="3159034" y="55350"/>
                  <a:pt x="3158081" y="55059"/>
                </a:cubicBezTo>
                <a:cubicBezTo>
                  <a:pt x="3157128" y="54768"/>
                  <a:pt x="3156311" y="54298"/>
                  <a:pt x="3155652" y="53639"/>
                </a:cubicBezTo>
                <a:cubicBezTo>
                  <a:pt x="3150378" y="48364"/>
                  <a:pt x="3157219" y="32972"/>
                  <a:pt x="3170932" y="19258"/>
                </a:cubicBezTo>
                <a:cubicBezTo>
                  <a:pt x="3181217" y="8973"/>
                  <a:pt x="3192447" y="2554"/>
                  <a:pt x="3199643" y="2212"/>
                </a:cubicBezTo>
                <a:close/>
                <a:moveTo>
                  <a:pt x="2963154" y="2212"/>
                </a:moveTo>
                <a:cubicBezTo>
                  <a:pt x="2965553" y="2098"/>
                  <a:pt x="2967504" y="2660"/>
                  <a:pt x="2968822" y="3978"/>
                </a:cubicBezTo>
                <a:cubicBezTo>
                  <a:pt x="2974097" y="9253"/>
                  <a:pt x="2967256" y="24645"/>
                  <a:pt x="2953543" y="38358"/>
                </a:cubicBezTo>
                <a:cubicBezTo>
                  <a:pt x="2943256" y="48643"/>
                  <a:pt x="2932028" y="55063"/>
                  <a:pt x="2924831" y="55405"/>
                </a:cubicBezTo>
                <a:cubicBezTo>
                  <a:pt x="2923632" y="55462"/>
                  <a:pt x="2922544" y="55350"/>
                  <a:pt x="2921592" y="55059"/>
                </a:cubicBezTo>
                <a:cubicBezTo>
                  <a:pt x="2920639" y="54768"/>
                  <a:pt x="2919821" y="54298"/>
                  <a:pt x="2919162" y="53639"/>
                </a:cubicBezTo>
                <a:cubicBezTo>
                  <a:pt x="2913888" y="48364"/>
                  <a:pt x="2920729" y="32972"/>
                  <a:pt x="2934442" y="19258"/>
                </a:cubicBezTo>
                <a:cubicBezTo>
                  <a:pt x="2944727" y="8973"/>
                  <a:pt x="2955958" y="2554"/>
                  <a:pt x="2963154" y="2212"/>
                </a:cubicBezTo>
                <a:close/>
                <a:moveTo>
                  <a:pt x="2726664" y="2212"/>
                </a:moveTo>
                <a:cubicBezTo>
                  <a:pt x="2729063" y="2098"/>
                  <a:pt x="2731014" y="2660"/>
                  <a:pt x="2732332" y="3978"/>
                </a:cubicBezTo>
                <a:cubicBezTo>
                  <a:pt x="2737606" y="9253"/>
                  <a:pt x="2730766" y="24645"/>
                  <a:pt x="2717053" y="38358"/>
                </a:cubicBezTo>
                <a:cubicBezTo>
                  <a:pt x="2706768" y="48643"/>
                  <a:pt x="2695538" y="55063"/>
                  <a:pt x="2688341" y="55405"/>
                </a:cubicBezTo>
                <a:cubicBezTo>
                  <a:pt x="2687141" y="55462"/>
                  <a:pt x="2686054" y="55350"/>
                  <a:pt x="2685101" y="55059"/>
                </a:cubicBezTo>
                <a:cubicBezTo>
                  <a:pt x="2684149" y="54768"/>
                  <a:pt x="2683332" y="54298"/>
                  <a:pt x="2682673" y="53639"/>
                </a:cubicBezTo>
                <a:cubicBezTo>
                  <a:pt x="2677398" y="48364"/>
                  <a:pt x="2684239" y="32972"/>
                  <a:pt x="2697952" y="19258"/>
                </a:cubicBezTo>
                <a:cubicBezTo>
                  <a:pt x="2708237" y="8973"/>
                  <a:pt x="2719467" y="2554"/>
                  <a:pt x="2726664" y="2212"/>
                </a:cubicBezTo>
                <a:close/>
                <a:moveTo>
                  <a:pt x="2490177" y="2212"/>
                </a:moveTo>
                <a:cubicBezTo>
                  <a:pt x="2492575" y="2098"/>
                  <a:pt x="2494527" y="2660"/>
                  <a:pt x="2495845" y="3978"/>
                </a:cubicBezTo>
                <a:cubicBezTo>
                  <a:pt x="2501119" y="9253"/>
                  <a:pt x="2494278" y="24645"/>
                  <a:pt x="2480565" y="38358"/>
                </a:cubicBezTo>
                <a:cubicBezTo>
                  <a:pt x="2470280" y="48643"/>
                  <a:pt x="2459051" y="55063"/>
                  <a:pt x="2451854" y="55405"/>
                </a:cubicBezTo>
                <a:cubicBezTo>
                  <a:pt x="2450654" y="55462"/>
                  <a:pt x="2449567" y="55350"/>
                  <a:pt x="2448614" y="55059"/>
                </a:cubicBezTo>
                <a:cubicBezTo>
                  <a:pt x="2447661" y="54768"/>
                  <a:pt x="2446844" y="54298"/>
                  <a:pt x="2446185" y="53639"/>
                </a:cubicBezTo>
                <a:cubicBezTo>
                  <a:pt x="2440910" y="48364"/>
                  <a:pt x="2447752" y="32972"/>
                  <a:pt x="2461465" y="19258"/>
                </a:cubicBezTo>
                <a:cubicBezTo>
                  <a:pt x="2471750" y="8973"/>
                  <a:pt x="2482980" y="2554"/>
                  <a:pt x="2490177" y="2212"/>
                </a:cubicBezTo>
                <a:close/>
                <a:moveTo>
                  <a:pt x="2253687" y="2212"/>
                </a:moveTo>
                <a:cubicBezTo>
                  <a:pt x="2256086" y="2098"/>
                  <a:pt x="2258037" y="2660"/>
                  <a:pt x="2259356" y="3978"/>
                </a:cubicBezTo>
                <a:cubicBezTo>
                  <a:pt x="2264630" y="9253"/>
                  <a:pt x="2257789" y="24645"/>
                  <a:pt x="2244076" y="38358"/>
                </a:cubicBezTo>
                <a:cubicBezTo>
                  <a:pt x="2233791" y="48643"/>
                  <a:pt x="2222561" y="55063"/>
                  <a:pt x="2215364" y="55405"/>
                </a:cubicBezTo>
                <a:cubicBezTo>
                  <a:pt x="2214165" y="55462"/>
                  <a:pt x="2213077" y="55350"/>
                  <a:pt x="2212125" y="55059"/>
                </a:cubicBezTo>
                <a:cubicBezTo>
                  <a:pt x="2211173" y="54768"/>
                  <a:pt x="2210355" y="54298"/>
                  <a:pt x="2209696" y="53639"/>
                </a:cubicBezTo>
                <a:cubicBezTo>
                  <a:pt x="2204422" y="48364"/>
                  <a:pt x="2211263" y="32972"/>
                  <a:pt x="2224975" y="19258"/>
                </a:cubicBezTo>
                <a:cubicBezTo>
                  <a:pt x="2235261" y="8973"/>
                  <a:pt x="2246490" y="2554"/>
                  <a:pt x="2253687" y="2212"/>
                </a:cubicBezTo>
                <a:close/>
                <a:moveTo>
                  <a:pt x="2017199" y="2212"/>
                </a:moveTo>
                <a:cubicBezTo>
                  <a:pt x="2019598" y="2098"/>
                  <a:pt x="2021549" y="2660"/>
                  <a:pt x="2022867" y="3978"/>
                </a:cubicBezTo>
                <a:cubicBezTo>
                  <a:pt x="2028142" y="9253"/>
                  <a:pt x="2021301" y="24645"/>
                  <a:pt x="2007588" y="38358"/>
                </a:cubicBezTo>
                <a:cubicBezTo>
                  <a:pt x="1997303" y="48643"/>
                  <a:pt x="1986073" y="55063"/>
                  <a:pt x="1978876" y="55405"/>
                </a:cubicBezTo>
                <a:cubicBezTo>
                  <a:pt x="1977676" y="55462"/>
                  <a:pt x="1976589" y="55350"/>
                  <a:pt x="1975637" y="55059"/>
                </a:cubicBezTo>
                <a:cubicBezTo>
                  <a:pt x="1974685" y="54768"/>
                  <a:pt x="1973867" y="54298"/>
                  <a:pt x="1973208" y="53639"/>
                </a:cubicBezTo>
                <a:cubicBezTo>
                  <a:pt x="1967934" y="48364"/>
                  <a:pt x="1974774" y="32972"/>
                  <a:pt x="1988488" y="19258"/>
                </a:cubicBezTo>
                <a:cubicBezTo>
                  <a:pt x="1998772" y="8973"/>
                  <a:pt x="2010002" y="2554"/>
                  <a:pt x="2017199" y="2212"/>
                </a:cubicBezTo>
                <a:close/>
                <a:moveTo>
                  <a:pt x="1780709" y="2212"/>
                </a:moveTo>
                <a:cubicBezTo>
                  <a:pt x="1783109" y="2098"/>
                  <a:pt x="1785061" y="2660"/>
                  <a:pt x="1786379" y="3978"/>
                </a:cubicBezTo>
                <a:cubicBezTo>
                  <a:pt x="1791653" y="9253"/>
                  <a:pt x="1784812" y="24645"/>
                  <a:pt x="1771099" y="38358"/>
                </a:cubicBezTo>
                <a:cubicBezTo>
                  <a:pt x="1760813" y="48643"/>
                  <a:pt x="1749584" y="55063"/>
                  <a:pt x="1742387" y="55405"/>
                </a:cubicBezTo>
                <a:cubicBezTo>
                  <a:pt x="1741187" y="55462"/>
                  <a:pt x="1740099" y="55350"/>
                  <a:pt x="1739148" y="55059"/>
                </a:cubicBezTo>
                <a:cubicBezTo>
                  <a:pt x="1738195" y="54768"/>
                  <a:pt x="1737377" y="54298"/>
                  <a:pt x="1736718" y="53639"/>
                </a:cubicBezTo>
                <a:cubicBezTo>
                  <a:pt x="1731444" y="48364"/>
                  <a:pt x="1738285" y="32972"/>
                  <a:pt x="1751998" y="19258"/>
                </a:cubicBezTo>
                <a:cubicBezTo>
                  <a:pt x="1762283" y="8973"/>
                  <a:pt x="1773513" y="2554"/>
                  <a:pt x="1780709" y="2212"/>
                </a:cubicBezTo>
                <a:close/>
                <a:moveTo>
                  <a:pt x="1544219" y="2212"/>
                </a:moveTo>
                <a:cubicBezTo>
                  <a:pt x="1546619" y="2098"/>
                  <a:pt x="1548569" y="2660"/>
                  <a:pt x="1549888" y="3978"/>
                </a:cubicBezTo>
                <a:cubicBezTo>
                  <a:pt x="1555162" y="9253"/>
                  <a:pt x="1548322" y="24645"/>
                  <a:pt x="1534608" y="38358"/>
                </a:cubicBezTo>
                <a:cubicBezTo>
                  <a:pt x="1524323" y="48643"/>
                  <a:pt x="1513093" y="55063"/>
                  <a:pt x="1505896" y="55405"/>
                </a:cubicBezTo>
                <a:cubicBezTo>
                  <a:pt x="1504697" y="55462"/>
                  <a:pt x="1503609" y="55350"/>
                  <a:pt x="1502657" y="55059"/>
                </a:cubicBezTo>
                <a:cubicBezTo>
                  <a:pt x="1501705" y="54768"/>
                  <a:pt x="1500887" y="54298"/>
                  <a:pt x="1500228" y="53639"/>
                </a:cubicBezTo>
                <a:cubicBezTo>
                  <a:pt x="1494954" y="48364"/>
                  <a:pt x="1501794" y="32972"/>
                  <a:pt x="1515508" y="19258"/>
                </a:cubicBezTo>
                <a:cubicBezTo>
                  <a:pt x="1525793" y="8973"/>
                  <a:pt x="1537022" y="2554"/>
                  <a:pt x="1544219" y="2212"/>
                </a:cubicBezTo>
                <a:close/>
                <a:moveTo>
                  <a:pt x="1307730" y="2212"/>
                </a:moveTo>
                <a:cubicBezTo>
                  <a:pt x="1310129" y="2098"/>
                  <a:pt x="1312080" y="2660"/>
                  <a:pt x="1313399" y="3978"/>
                </a:cubicBezTo>
                <a:cubicBezTo>
                  <a:pt x="1318673" y="9253"/>
                  <a:pt x="1311831" y="24645"/>
                  <a:pt x="1298118" y="38358"/>
                </a:cubicBezTo>
                <a:cubicBezTo>
                  <a:pt x="1287834" y="48643"/>
                  <a:pt x="1276603" y="55063"/>
                  <a:pt x="1269406" y="55405"/>
                </a:cubicBezTo>
                <a:cubicBezTo>
                  <a:pt x="1268207" y="55462"/>
                  <a:pt x="1267120" y="55350"/>
                  <a:pt x="1266167" y="55059"/>
                </a:cubicBezTo>
                <a:cubicBezTo>
                  <a:pt x="1265214" y="54768"/>
                  <a:pt x="1264397" y="54298"/>
                  <a:pt x="1263738" y="53639"/>
                </a:cubicBezTo>
                <a:cubicBezTo>
                  <a:pt x="1258463" y="48364"/>
                  <a:pt x="1265305" y="32972"/>
                  <a:pt x="1279018" y="19258"/>
                </a:cubicBezTo>
                <a:cubicBezTo>
                  <a:pt x="1289304" y="8973"/>
                  <a:pt x="1300533" y="2554"/>
                  <a:pt x="1307730" y="2212"/>
                </a:cubicBezTo>
                <a:close/>
                <a:moveTo>
                  <a:pt x="1071240" y="2212"/>
                </a:moveTo>
                <a:cubicBezTo>
                  <a:pt x="1073638" y="2098"/>
                  <a:pt x="1075590" y="2660"/>
                  <a:pt x="1076908" y="3978"/>
                </a:cubicBezTo>
                <a:cubicBezTo>
                  <a:pt x="1082183" y="9253"/>
                  <a:pt x="1075342" y="24645"/>
                  <a:pt x="1061628" y="38358"/>
                </a:cubicBezTo>
                <a:cubicBezTo>
                  <a:pt x="1051343" y="48643"/>
                  <a:pt x="1040114" y="55063"/>
                  <a:pt x="1032917" y="55405"/>
                </a:cubicBezTo>
                <a:cubicBezTo>
                  <a:pt x="1031718" y="55462"/>
                  <a:pt x="1030630" y="55350"/>
                  <a:pt x="1029677" y="55059"/>
                </a:cubicBezTo>
                <a:cubicBezTo>
                  <a:pt x="1028725" y="54768"/>
                  <a:pt x="1027908" y="54298"/>
                  <a:pt x="1027248" y="53639"/>
                </a:cubicBezTo>
                <a:cubicBezTo>
                  <a:pt x="1021974" y="48364"/>
                  <a:pt x="1028815" y="32972"/>
                  <a:pt x="1042529" y="19258"/>
                </a:cubicBezTo>
                <a:cubicBezTo>
                  <a:pt x="1052813" y="8973"/>
                  <a:pt x="1064043" y="2554"/>
                  <a:pt x="1071240" y="2212"/>
                </a:cubicBezTo>
                <a:close/>
                <a:moveTo>
                  <a:pt x="834749" y="2212"/>
                </a:moveTo>
                <a:cubicBezTo>
                  <a:pt x="837148" y="2098"/>
                  <a:pt x="839100" y="2660"/>
                  <a:pt x="840418" y="3978"/>
                </a:cubicBezTo>
                <a:cubicBezTo>
                  <a:pt x="845692" y="9253"/>
                  <a:pt x="838851" y="24645"/>
                  <a:pt x="825138" y="38358"/>
                </a:cubicBezTo>
                <a:cubicBezTo>
                  <a:pt x="814853" y="48643"/>
                  <a:pt x="803623" y="55063"/>
                  <a:pt x="796426" y="55405"/>
                </a:cubicBezTo>
                <a:cubicBezTo>
                  <a:pt x="795227" y="55462"/>
                  <a:pt x="794139" y="55350"/>
                  <a:pt x="793187" y="55059"/>
                </a:cubicBezTo>
                <a:cubicBezTo>
                  <a:pt x="792235" y="54768"/>
                  <a:pt x="791417" y="54298"/>
                  <a:pt x="790758" y="53639"/>
                </a:cubicBezTo>
                <a:cubicBezTo>
                  <a:pt x="785484" y="48364"/>
                  <a:pt x="792325" y="32972"/>
                  <a:pt x="806038" y="19258"/>
                </a:cubicBezTo>
                <a:cubicBezTo>
                  <a:pt x="816323" y="8973"/>
                  <a:pt x="827553" y="2554"/>
                  <a:pt x="834749" y="2212"/>
                </a:cubicBezTo>
                <a:close/>
                <a:moveTo>
                  <a:pt x="598261" y="2212"/>
                </a:moveTo>
                <a:cubicBezTo>
                  <a:pt x="600660" y="2098"/>
                  <a:pt x="602611" y="2660"/>
                  <a:pt x="603929" y="3978"/>
                </a:cubicBezTo>
                <a:cubicBezTo>
                  <a:pt x="609203" y="9253"/>
                  <a:pt x="602362" y="24645"/>
                  <a:pt x="588649" y="38358"/>
                </a:cubicBezTo>
                <a:cubicBezTo>
                  <a:pt x="578364" y="48643"/>
                  <a:pt x="567135" y="55063"/>
                  <a:pt x="559938" y="55405"/>
                </a:cubicBezTo>
                <a:cubicBezTo>
                  <a:pt x="558738" y="55462"/>
                  <a:pt x="557651" y="55350"/>
                  <a:pt x="556698" y="55059"/>
                </a:cubicBezTo>
                <a:cubicBezTo>
                  <a:pt x="555746" y="54768"/>
                  <a:pt x="554928" y="54298"/>
                  <a:pt x="554269" y="53639"/>
                </a:cubicBezTo>
                <a:cubicBezTo>
                  <a:pt x="548995" y="48364"/>
                  <a:pt x="555836" y="32972"/>
                  <a:pt x="569549" y="19258"/>
                </a:cubicBezTo>
                <a:cubicBezTo>
                  <a:pt x="579834" y="8973"/>
                  <a:pt x="591064" y="2554"/>
                  <a:pt x="598261" y="2212"/>
                </a:cubicBezTo>
                <a:close/>
                <a:moveTo>
                  <a:pt x="361771" y="2212"/>
                </a:moveTo>
                <a:cubicBezTo>
                  <a:pt x="364170" y="2098"/>
                  <a:pt x="366121" y="2660"/>
                  <a:pt x="367440" y="3978"/>
                </a:cubicBezTo>
                <a:cubicBezTo>
                  <a:pt x="372714" y="9253"/>
                  <a:pt x="365873" y="24645"/>
                  <a:pt x="352159" y="38358"/>
                </a:cubicBezTo>
                <a:cubicBezTo>
                  <a:pt x="341874" y="48643"/>
                  <a:pt x="330645" y="55063"/>
                  <a:pt x="323448" y="55405"/>
                </a:cubicBezTo>
                <a:cubicBezTo>
                  <a:pt x="322248" y="55462"/>
                  <a:pt x="321161" y="55350"/>
                  <a:pt x="320208" y="55059"/>
                </a:cubicBezTo>
                <a:cubicBezTo>
                  <a:pt x="319256" y="54768"/>
                  <a:pt x="318439" y="54298"/>
                  <a:pt x="317779" y="53639"/>
                </a:cubicBezTo>
                <a:cubicBezTo>
                  <a:pt x="312505" y="48364"/>
                  <a:pt x="319346" y="32972"/>
                  <a:pt x="333059" y="19258"/>
                </a:cubicBezTo>
                <a:cubicBezTo>
                  <a:pt x="343344" y="8973"/>
                  <a:pt x="354574" y="2554"/>
                  <a:pt x="361771" y="2212"/>
                </a:cubicBezTo>
                <a:close/>
                <a:moveTo>
                  <a:pt x="125282" y="2212"/>
                </a:moveTo>
                <a:cubicBezTo>
                  <a:pt x="127681" y="2098"/>
                  <a:pt x="129632" y="2660"/>
                  <a:pt x="130951" y="3978"/>
                </a:cubicBezTo>
                <a:cubicBezTo>
                  <a:pt x="136225" y="9253"/>
                  <a:pt x="129384" y="24645"/>
                  <a:pt x="115671" y="38358"/>
                </a:cubicBezTo>
                <a:cubicBezTo>
                  <a:pt x="105386" y="48643"/>
                  <a:pt x="94156" y="55063"/>
                  <a:pt x="86959" y="55405"/>
                </a:cubicBezTo>
                <a:cubicBezTo>
                  <a:pt x="85760" y="55462"/>
                  <a:pt x="84672" y="55350"/>
                  <a:pt x="83720" y="55059"/>
                </a:cubicBezTo>
                <a:cubicBezTo>
                  <a:pt x="82767" y="54768"/>
                  <a:pt x="81950" y="54298"/>
                  <a:pt x="81291" y="53639"/>
                </a:cubicBezTo>
                <a:cubicBezTo>
                  <a:pt x="76016" y="48364"/>
                  <a:pt x="82858" y="32972"/>
                  <a:pt x="96571" y="19258"/>
                </a:cubicBezTo>
                <a:cubicBezTo>
                  <a:pt x="106856" y="8973"/>
                  <a:pt x="118085" y="2554"/>
                  <a:pt x="125282" y="2212"/>
                </a:cubicBezTo>
                <a:close/>
                <a:moveTo>
                  <a:pt x="9293705" y="0"/>
                </a:moveTo>
                <a:cubicBezTo>
                  <a:pt x="9301164" y="0"/>
                  <a:pt x="9307211" y="15722"/>
                  <a:pt x="9307211" y="35115"/>
                </a:cubicBezTo>
                <a:cubicBezTo>
                  <a:pt x="9307211" y="54508"/>
                  <a:pt x="9301164" y="70229"/>
                  <a:pt x="9293705" y="70229"/>
                </a:cubicBezTo>
                <a:cubicBezTo>
                  <a:pt x="9292773" y="70229"/>
                  <a:pt x="9291863" y="69984"/>
                  <a:pt x="9290983" y="69516"/>
                </a:cubicBezTo>
                <a:cubicBezTo>
                  <a:pt x="9284829" y="66242"/>
                  <a:pt x="9280200" y="52084"/>
                  <a:pt x="9280200" y="35115"/>
                </a:cubicBezTo>
                <a:cubicBezTo>
                  <a:pt x="9280200" y="15722"/>
                  <a:pt x="9286246" y="0"/>
                  <a:pt x="9293705" y="0"/>
                </a:cubicBezTo>
                <a:close/>
                <a:moveTo>
                  <a:pt x="9057221" y="0"/>
                </a:moveTo>
                <a:cubicBezTo>
                  <a:pt x="9064680" y="0"/>
                  <a:pt x="9070727" y="15722"/>
                  <a:pt x="9070727" y="35115"/>
                </a:cubicBezTo>
                <a:cubicBezTo>
                  <a:pt x="9070727" y="54508"/>
                  <a:pt x="9064680" y="70229"/>
                  <a:pt x="9057221" y="70229"/>
                </a:cubicBezTo>
                <a:cubicBezTo>
                  <a:pt x="9056289" y="70229"/>
                  <a:pt x="9055379" y="69984"/>
                  <a:pt x="9054499" y="69516"/>
                </a:cubicBezTo>
                <a:cubicBezTo>
                  <a:pt x="9048345" y="66242"/>
                  <a:pt x="9043716" y="52084"/>
                  <a:pt x="9043716" y="35115"/>
                </a:cubicBezTo>
                <a:cubicBezTo>
                  <a:pt x="9043716" y="15722"/>
                  <a:pt x="9049762" y="0"/>
                  <a:pt x="9057221" y="0"/>
                </a:cubicBezTo>
                <a:close/>
                <a:moveTo>
                  <a:pt x="8820731" y="0"/>
                </a:moveTo>
                <a:cubicBezTo>
                  <a:pt x="8828190" y="0"/>
                  <a:pt x="8834237" y="15722"/>
                  <a:pt x="8834237" y="35115"/>
                </a:cubicBezTo>
                <a:cubicBezTo>
                  <a:pt x="8834237" y="54508"/>
                  <a:pt x="8828190" y="70229"/>
                  <a:pt x="8820731" y="70229"/>
                </a:cubicBezTo>
                <a:cubicBezTo>
                  <a:pt x="8819799" y="70229"/>
                  <a:pt x="8818889" y="69984"/>
                  <a:pt x="8818009" y="69516"/>
                </a:cubicBezTo>
                <a:cubicBezTo>
                  <a:pt x="8811855" y="66242"/>
                  <a:pt x="8807226" y="52084"/>
                  <a:pt x="8807226" y="35115"/>
                </a:cubicBezTo>
                <a:cubicBezTo>
                  <a:pt x="8807226" y="15722"/>
                  <a:pt x="8813272" y="0"/>
                  <a:pt x="8820731" y="0"/>
                </a:cubicBezTo>
                <a:close/>
                <a:moveTo>
                  <a:pt x="8584242" y="0"/>
                </a:moveTo>
                <a:cubicBezTo>
                  <a:pt x="8591701" y="0"/>
                  <a:pt x="8597748" y="15722"/>
                  <a:pt x="8597748" y="35115"/>
                </a:cubicBezTo>
                <a:cubicBezTo>
                  <a:pt x="8597748" y="54508"/>
                  <a:pt x="8591701" y="70229"/>
                  <a:pt x="8584242" y="70229"/>
                </a:cubicBezTo>
                <a:cubicBezTo>
                  <a:pt x="8583310" y="70229"/>
                  <a:pt x="8582400" y="69984"/>
                  <a:pt x="8581520" y="69516"/>
                </a:cubicBezTo>
                <a:cubicBezTo>
                  <a:pt x="8575366" y="66242"/>
                  <a:pt x="8570737" y="52084"/>
                  <a:pt x="8570737" y="35115"/>
                </a:cubicBezTo>
                <a:cubicBezTo>
                  <a:pt x="8570737" y="15722"/>
                  <a:pt x="8576783" y="0"/>
                  <a:pt x="8584242" y="0"/>
                </a:cubicBezTo>
                <a:close/>
                <a:moveTo>
                  <a:pt x="8347753" y="0"/>
                </a:moveTo>
                <a:cubicBezTo>
                  <a:pt x="8355212" y="0"/>
                  <a:pt x="8361259" y="15722"/>
                  <a:pt x="8361259" y="35115"/>
                </a:cubicBezTo>
                <a:cubicBezTo>
                  <a:pt x="8361259" y="54508"/>
                  <a:pt x="8355212" y="70229"/>
                  <a:pt x="8347753" y="70229"/>
                </a:cubicBezTo>
                <a:cubicBezTo>
                  <a:pt x="8346821" y="70229"/>
                  <a:pt x="8345911" y="69984"/>
                  <a:pt x="8345031" y="69516"/>
                </a:cubicBezTo>
                <a:cubicBezTo>
                  <a:pt x="8338877" y="66242"/>
                  <a:pt x="8334248" y="52084"/>
                  <a:pt x="8334248" y="35115"/>
                </a:cubicBezTo>
                <a:cubicBezTo>
                  <a:pt x="8334248" y="15722"/>
                  <a:pt x="8340294" y="0"/>
                  <a:pt x="8347753" y="0"/>
                </a:cubicBezTo>
                <a:close/>
                <a:moveTo>
                  <a:pt x="8111263" y="0"/>
                </a:moveTo>
                <a:cubicBezTo>
                  <a:pt x="8118722" y="0"/>
                  <a:pt x="8124768" y="15722"/>
                  <a:pt x="8124768" y="35115"/>
                </a:cubicBezTo>
                <a:cubicBezTo>
                  <a:pt x="8124768" y="54508"/>
                  <a:pt x="8118722" y="70229"/>
                  <a:pt x="8111263" y="70229"/>
                </a:cubicBezTo>
                <a:cubicBezTo>
                  <a:pt x="8110331" y="70229"/>
                  <a:pt x="8109420" y="69984"/>
                  <a:pt x="8108541" y="69516"/>
                </a:cubicBezTo>
                <a:cubicBezTo>
                  <a:pt x="8102387" y="66242"/>
                  <a:pt x="8097757" y="52084"/>
                  <a:pt x="8097757" y="35115"/>
                </a:cubicBezTo>
                <a:cubicBezTo>
                  <a:pt x="8097757" y="15722"/>
                  <a:pt x="8103804" y="0"/>
                  <a:pt x="8111263" y="0"/>
                </a:cubicBezTo>
                <a:close/>
                <a:moveTo>
                  <a:pt x="7874774" y="0"/>
                </a:moveTo>
                <a:cubicBezTo>
                  <a:pt x="7882233" y="0"/>
                  <a:pt x="7888279" y="15722"/>
                  <a:pt x="7888279" y="35115"/>
                </a:cubicBezTo>
                <a:cubicBezTo>
                  <a:pt x="7888279" y="54508"/>
                  <a:pt x="7882233" y="70229"/>
                  <a:pt x="7874774" y="70229"/>
                </a:cubicBezTo>
                <a:cubicBezTo>
                  <a:pt x="7873842" y="70229"/>
                  <a:pt x="7872931" y="69984"/>
                  <a:pt x="7872052" y="69516"/>
                </a:cubicBezTo>
                <a:cubicBezTo>
                  <a:pt x="7865898" y="66242"/>
                  <a:pt x="7861268" y="52084"/>
                  <a:pt x="7861268" y="35115"/>
                </a:cubicBezTo>
                <a:cubicBezTo>
                  <a:pt x="7861268" y="15722"/>
                  <a:pt x="7867315" y="0"/>
                  <a:pt x="7874774" y="0"/>
                </a:cubicBezTo>
                <a:close/>
                <a:moveTo>
                  <a:pt x="7638285" y="0"/>
                </a:moveTo>
                <a:cubicBezTo>
                  <a:pt x="7645744" y="0"/>
                  <a:pt x="7651790" y="15722"/>
                  <a:pt x="7651790" y="35115"/>
                </a:cubicBezTo>
                <a:cubicBezTo>
                  <a:pt x="7651790" y="54508"/>
                  <a:pt x="7645744" y="70229"/>
                  <a:pt x="7638285" y="70229"/>
                </a:cubicBezTo>
                <a:cubicBezTo>
                  <a:pt x="7637353" y="70229"/>
                  <a:pt x="7636442" y="69984"/>
                  <a:pt x="7635563" y="69516"/>
                </a:cubicBezTo>
                <a:cubicBezTo>
                  <a:pt x="7629409" y="66242"/>
                  <a:pt x="7624779" y="52084"/>
                  <a:pt x="7624779" y="35115"/>
                </a:cubicBezTo>
                <a:cubicBezTo>
                  <a:pt x="7624779" y="15722"/>
                  <a:pt x="7630826" y="0"/>
                  <a:pt x="7638285" y="0"/>
                </a:cubicBezTo>
                <a:close/>
                <a:moveTo>
                  <a:pt x="7401795" y="0"/>
                </a:moveTo>
                <a:cubicBezTo>
                  <a:pt x="7409254" y="0"/>
                  <a:pt x="7415300" y="15722"/>
                  <a:pt x="7415300" y="35115"/>
                </a:cubicBezTo>
                <a:cubicBezTo>
                  <a:pt x="7415300" y="54508"/>
                  <a:pt x="7409254" y="70229"/>
                  <a:pt x="7401795" y="70229"/>
                </a:cubicBezTo>
                <a:cubicBezTo>
                  <a:pt x="7400863" y="70229"/>
                  <a:pt x="7399952" y="69984"/>
                  <a:pt x="7399073" y="69516"/>
                </a:cubicBezTo>
                <a:cubicBezTo>
                  <a:pt x="7392919" y="66242"/>
                  <a:pt x="7388289" y="52084"/>
                  <a:pt x="7388289" y="35115"/>
                </a:cubicBezTo>
                <a:cubicBezTo>
                  <a:pt x="7388289" y="15722"/>
                  <a:pt x="7394336" y="0"/>
                  <a:pt x="7401795" y="0"/>
                </a:cubicBezTo>
                <a:close/>
                <a:moveTo>
                  <a:pt x="7165306" y="0"/>
                </a:moveTo>
                <a:cubicBezTo>
                  <a:pt x="7172765" y="0"/>
                  <a:pt x="7178811" y="15722"/>
                  <a:pt x="7178811" y="35115"/>
                </a:cubicBezTo>
                <a:cubicBezTo>
                  <a:pt x="7178811" y="54508"/>
                  <a:pt x="7172765" y="70229"/>
                  <a:pt x="7165306" y="70229"/>
                </a:cubicBezTo>
                <a:cubicBezTo>
                  <a:pt x="7164374" y="70229"/>
                  <a:pt x="7163463" y="69984"/>
                  <a:pt x="7162584" y="69516"/>
                </a:cubicBezTo>
                <a:cubicBezTo>
                  <a:pt x="7156430" y="66242"/>
                  <a:pt x="7151800" y="52084"/>
                  <a:pt x="7151800" y="35115"/>
                </a:cubicBezTo>
                <a:cubicBezTo>
                  <a:pt x="7151800" y="15722"/>
                  <a:pt x="7157847" y="0"/>
                  <a:pt x="7165306" y="0"/>
                </a:cubicBezTo>
                <a:close/>
                <a:moveTo>
                  <a:pt x="6928816" y="0"/>
                </a:moveTo>
                <a:cubicBezTo>
                  <a:pt x="6936275" y="0"/>
                  <a:pt x="6942321" y="15722"/>
                  <a:pt x="6942321" y="35115"/>
                </a:cubicBezTo>
                <a:cubicBezTo>
                  <a:pt x="6942321" y="54508"/>
                  <a:pt x="6936275" y="70229"/>
                  <a:pt x="6928816" y="70229"/>
                </a:cubicBezTo>
                <a:cubicBezTo>
                  <a:pt x="6927884" y="70229"/>
                  <a:pt x="6926973" y="69984"/>
                  <a:pt x="6926094" y="69516"/>
                </a:cubicBezTo>
                <a:cubicBezTo>
                  <a:pt x="6919940" y="66242"/>
                  <a:pt x="6915310" y="52084"/>
                  <a:pt x="6915310" y="35115"/>
                </a:cubicBezTo>
                <a:cubicBezTo>
                  <a:pt x="6915310" y="15722"/>
                  <a:pt x="6921357" y="0"/>
                  <a:pt x="6928816" y="0"/>
                </a:cubicBezTo>
                <a:close/>
                <a:moveTo>
                  <a:pt x="6692328" y="0"/>
                </a:moveTo>
                <a:cubicBezTo>
                  <a:pt x="6699787" y="0"/>
                  <a:pt x="6705833" y="15722"/>
                  <a:pt x="6705833" y="35115"/>
                </a:cubicBezTo>
                <a:cubicBezTo>
                  <a:pt x="6705833" y="54508"/>
                  <a:pt x="6699787" y="70229"/>
                  <a:pt x="6692328" y="70229"/>
                </a:cubicBezTo>
                <a:cubicBezTo>
                  <a:pt x="6691396" y="70229"/>
                  <a:pt x="6690485" y="69984"/>
                  <a:pt x="6689606" y="69516"/>
                </a:cubicBezTo>
                <a:cubicBezTo>
                  <a:pt x="6683452" y="66242"/>
                  <a:pt x="6678822" y="52084"/>
                  <a:pt x="6678822" y="35115"/>
                </a:cubicBezTo>
                <a:cubicBezTo>
                  <a:pt x="6678822" y="15722"/>
                  <a:pt x="6684869" y="0"/>
                  <a:pt x="6692328" y="0"/>
                </a:cubicBezTo>
                <a:close/>
                <a:moveTo>
                  <a:pt x="6455838" y="0"/>
                </a:moveTo>
                <a:cubicBezTo>
                  <a:pt x="6463297" y="0"/>
                  <a:pt x="6469343" y="15722"/>
                  <a:pt x="6469343" y="35115"/>
                </a:cubicBezTo>
                <a:cubicBezTo>
                  <a:pt x="6469343" y="54508"/>
                  <a:pt x="6463297" y="70229"/>
                  <a:pt x="6455838" y="70229"/>
                </a:cubicBezTo>
                <a:cubicBezTo>
                  <a:pt x="6454906" y="70229"/>
                  <a:pt x="6453995" y="69984"/>
                  <a:pt x="6453116" y="69516"/>
                </a:cubicBezTo>
                <a:cubicBezTo>
                  <a:pt x="6446962" y="66242"/>
                  <a:pt x="6442332" y="52084"/>
                  <a:pt x="6442332" y="35115"/>
                </a:cubicBezTo>
                <a:cubicBezTo>
                  <a:pt x="6442332" y="15722"/>
                  <a:pt x="6448379" y="0"/>
                  <a:pt x="6455838" y="0"/>
                </a:cubicBezTo>
                <a:close/>
                <a:moveTo>
                  <a:pt x="6219348" y="0"/>
                </a:moveTo>
                <a:cubicBezTo>
                  <a:pt x="6226807" y="0"/>
                  <a:pt x="6232853" y="15722"/>
                  <a:pt x="6232853" y="35115"/>
                </a:cubicBezTo>
                <a:cubicBezTo>
                  <a:pt x="6232853" y="54508"/>
                  <a:pt x="6226807" y="70229"/>
                  <a:pt x="6219348" y="70229"/>
                </a:cubicBezTo>
                <a:cubicBezTo>
                  <a:pt x="6218416" y="70229"/>
                  <a:pt x="6217505" y="69984"/>
                  <a:pt x="6216626" y="69516"/>
                </a:cubicBezTo>
                <a:cubicBezTo>
                  <a:pt x="6210472" y="66242"/>
                  <a:pt x="6205842" y="52084"/>
                  <a:pt x="6205842" y="35115"/>
                </a:cubicBezTo>
                <a:cubicBezTo>
                  <a:pt x="6205842" y="15722"/>
                  <a:pt x="6211889" y="0"/>
                  <a:pt x="6219348" y="0"/>
                </a:cubicBezTo>
                <a:close/>
                <a:moveTo>
                  <a:pt x="5982860" y="0"/>
                </a:moveTo>
                <a:cubicBezTo>
                  <a:pt x="5990319" y="0"/>
                  <a:pt x="5996365" y="15722"/>
                  <a:pt x="5996365" y="35115"/>
                </a:cubicBezTo>
                <a:cubicBezTo>
                  <a:pt x="5996365" y="54508"/>
                  <a:pt x="5990319" y="70229"/>
                  <a:pt x="5982860" y="70229"/>
                </a:cubicBezTo>
                <a:cubicBezTo>
                  <a:pt x="5981928" y="70229"/>
                  <a:pt x="5981017" y="69984"/>
                  <a:pt x="5980138" y="69516"/>
                </a:cubicBezTo>
                <a:cubicBezTo>
                  <a:pt x="5973984" y="66242"/>
                  <a:pt x="5969354" y="52084"/>
                  <a:pt x="5969354" y="35115"/>
                </a:cubicBezTo>
                <a:cubicBezTo>
                  <a:pt x="5969354" y="15722"/>
                  <a:pt x="5975401" y="0"/>
                  <a:pt x="5982860" y="0"/>
                </a:cubicBezTo>
                <a:close/>
                <a:moveTo>
                  <a:pt x="5746370" y="0"/>
                </a:moveTo>
                <a:cubicBezTo>
                  <a:pt x="5753829" y="0"/>
                  <a:pt x="5759875" y="15722"/>
                  <a:pt x="5759875" y="35115"/>
                </a:cubicBezTo>
                <a:cubicBezTo>
                  <a:pt x="5759875" y="54508"/>
                  <a:pt x="5753829" y="70229"/>
                  <a:pt x="5746370" y="70229"/>
                </a:cubicBezTo>
                <a:cubicBezTo>
                  <a:pt x="5745438" y="70229"/>
                  <a:pt x="5744527" y="69984"/>
                  <a:pt x="5743648" y="69516"/>
                </a:cubicBezTo>
                <a:cubicBezTo>
                  <a:pt x="5737494" y="66242"/>
                  <a:pt x="5732864" y="52084"/>
                  <a:pt x="5732864" y="35115"/>
                </a:cubicBezTo>
                <a:cubicBezTo>
                  <a:pt x="5732864" y="15722"/>
                  <a:pt x="5738911" y="0"/>
                  <a:pt x="5746370" y="0"/>
                </a:cubicBezTo>
                <a:close/>
                <a:moveTo>
                  <a:pt x="5509880" y="0"/>
                </a:moveTo>
                <a:cubicBezTo>
                  <a:pt x="5517339" y="0"/>
                  <a:pt x="5523385" y="15722"/>
                  <a:pt x="5523385" y="35115"/>
                </a:cubicBezTo>
                <a:cubicBezTo>
                  <a:pt x="5523385" y="54508"/>
                  <a:pt x="5517339" y="70229"/>
                  <a:pt x="5509880" y="70229"/>
                </a:cubicBezTo>
                <a:cubicBezTo>
                  <a:pt x="5508948" y="70229"/>
                  <a:pt x="5508037" y="69984"/>
                  <a:pt x="5507158" y="69516"/>
                </a:cubicBezTo>
                <a:cubicBezTo>
                  <a:pt x="5501004" y="66242"/>
                  <a:pt x="5496374" y="52084"/>
                  <a:pt x="5496374" y="35115"/>
                </a:cubicBezTo>
                <a:cubicBezTo>
                  <a:pt x="5496374" y="15722"/>
                  <a:pt x="5502421" y="0"/>
                  <a:pt x="5509880" y="0"/>
                </a:cubicBezTo>
                <a:close/>
                <a:moveTo>
                  <a:pt x="5273392" y="0"/>
                </a:moveTo>
                <a:cubicBezTo>
                  <a:pt x="5280851" y="0"/>
                  <a:pt x="5286897" y="15722"/>
                  <a:pt x="5286897" y="35115"/>
                </a:cubicBezTo>
                <a:cubicBezTo>
                  <a:pt x="5286897" y="54508"/>
                  <a:pt x="5280851" y="70229"/>
                  <a:pt x="5273392" y="70229"/>
                </a:cubicBezTo>
                <a:cubicBezTo>
                  <a:pt x="5272460" y="70229"/>
                  <a:pt x="5271549" y="69984"/>
                  <a:pt x="5270670" y="69516"/>
                </a:cubicBezTo>
                <a:cubicBezTo>
                  <a:pt x="5264516" y="66242"/>
                  <a:pt x="5259886" y="52084"/>
                  <a:pt x="5259886" y="35115"/>
                </a:cubicBezTo>
                <a:cubicBezTo>
                  <a:pt x="5259886" y="15722"/>
                  <a:pt x="5265933" y="0"/>
                  <a:pt x="5273392" y="0"/>
                </a:cubicBezTo>
                <a:close/>
                <a:moveTo>
                  <a:pt x="5036902" y="0"/>
                </a:moveTo>
                <a:cubicBezTo>
                  <a:pt x="5044361" y="0"/>
                  <a:pt x="5050407" y="15722"/>
                  <a:pt x="5050407" y="35115"/>
                </a:cubicBezTo>
                <a:cubicBezTo>
                  <a:pt x="5050407" y="54508"/>
                  <a:pt x="5044361" y="70229"/>
                  <a:pt x="5036902" y="70229"/>
                </a:cubicBezTo>
                <a:cubicBezTo>
                  <a:pt x="5035970" y="70229"/>
                  <a:pt x="5035059" y="69984"/>
                  <a:pt x="5034180" y="69516"/>
                </a:cubicBezTo>
                <a:cubicBezTo>
                  <a:pt x="5028026" y="66242"/>
                  <a:pt x="5023396" y="52084"/>
                  <a:pt x="5023396" y="35115"/>
                </a:cubicBezTo>
                <a:cubicBezTo>
                  <a:pt x="5023396" y="15722"/>
                  <a:pt x="5029443" y="0"/>
                  <a:pt x="5036902" y="0"/>
                </a:cubicBezTo>
                <a:close/>
                <a:moveTo>
                  <a:pt x="4800412" y="0"/>
                </a:moveTo>
                <a:cubicBezTo>
                  <a:pt x="4807871" y="0"/>
                  <a:pt x="4813917" y="15722"/>
                  <a:pt x="4813917" y="35115"/>
                </a:cubicBezTo>
                <a:cubicBezTo>
                  <a:pt x="4813917" y="54508"/>
                  <a:pt x="4807871" y="70229"/>
                  <a:pt x="4800412" y="70229"/>
                </a:cubicBezTo>
                <a:cubicBezTo>
                  <a:pt x="4799480" y="70229"/>
                  <a:pt x="4798569" y="69984"/>
                  <a:pt x="4797690" y="69516"/>
                </a:cubicBezTo>
                <a:cubicBezTo>
                  <a:pt x="4791536" y="66242"/>
                  <a:pt x="4786906" y="52084"/>
                  <a:pt x="4786906" y="35115"/>
                </a:cubicBezTo>
                <a:cubicBezTo>
                  <a:pt x="4786906" y="15722"/>
                  <a:pt x="4792953" y="0"/>
                  <a:pt x="4800412" y="0"/>
                </a:cubicBezTo>
                <a:close/>
                <a:moveTo>
                  <a:pt x="4551508" y="0"/>
                </a:moveTo>
                <a:cubicBezTo>
                  <a:pt x="4558967" y="0"/>
                  <a:pt x="4565013" y="15722"/>
                  <a:pt x="4565013" y="35115"/>
                </a:cubicBezTo>
                <a:cubicBezTo>
                  <a:pt x="4565013" y="54508"/>
                  <a:pt x="4558967" y="70229"/>
                  <a:pt x="4551508" y="70229"/>
                </a:cubicBezTo>
                <a:cubicBezTo>
                  <a:pt x="4550576" y="70229"/>
                  <a:pt x="4549665" y="69984"/>
                  <a:pt x="4548786" y="69516"/>
                </a:cubicBezTo>
                <a:cubicBezTo>
                  <a:pt x="4542632" y="66242"/>
                  <a:pt x="4538002" y="52084"/>
                  <a:pt x="4538002" y="35115"/>
                </a:cubicBezTo>
                <a:cubicBezTo>
                  <a:pt x="4538002" y="15722"/>
                  <a:pt x="4544049" y="0"/>
                  <a:pt x="4551508" y="0"/>
                </a:cubicBezTo>
                <a:close/>
                <a:moveTo>
                  <a:pt x="4315023" y="0"/>
                </a:moveTo>
                <a:cubicBezTo>
                  <a:pt x="4322482" y="0"/>
                  <a:pt x="4328528" y="15722"/>
                  <a:pt x="4328528" y="35115"/>
                </a:cubicBezTo>
                <a:cubicBezTo>
                  <a:pt x="4328528" y="54508"/>
                  <a:pt x="4322482" y="70229"/>
                  <a:pt x="4315023" y="70229"/>
                </a:cubicBezTo>
                <a:cubicBezTo>
                  <a:pt x="4314091" y="70229"/>
                  <a:pt x="4313180" y="69984"/>
                  <a:pt x="4312301" y="69516"/>
                </a:cubicBezTo>
                <a:cubicBezTo>
                  <a:pt x="4306147" y="66242"/>
                  <a:pt x="4301517" y="52084"/>
                  <a:pt x="4301517" y="35115"/>
                </a:cubicBezTo>
                <a:cubicBezTo>
                  <a:pt x="4301517" y="15722"/>
                  <a:pt x="4307564" y="0"/>
                  <a:pt x="4315023" y="0"/>
                </a:cubicBezTo>
                <a:close/>
                <a:moveTo>
                  <a:pt x="4078534" y="0"/>
                </a:moveTo>
                <a:cubicBezTo>
                  <a:pt x="4085993" y="0"/>
                  <a:pt x="4092039" y="15722"/>
                  <a:pt x="4092039" y="35115"/>
                </a:cubicBezTo>
                <a:cubicBezTo>
                  <a:pt x="4092039" y="54508"/>
                  <a:pt x="4085993" y="70229"/>
                  <a:pt x="4078534" y="70229"/>
                </a:cubicBezTo>
                <a:cubicBezTo>
                  <a:pt x="4077602" y="70229"/>
                  <a:pt x="4076691" y="69984"/>
                  <a:pt x="4075812" y="69516"/>
                </a:cubicBezTo>
                <a:cubicBezTo>
                  <a:pt x="4069658" y="66242"/>
                  <a:pt x="4065028" y="52084"/>
                  <a:pt x="4065028" y="35115"/>
                </a:cubicBezTo>
                <a:cubicBezTo>
                  <a:pt x="4065028" y="15722"/>
                  <a:pt x="4071075" y="0"/>
                  <a:pt x="4078534" y="0"/>
                </a:cubicBezTo>
                <a:close/>
                <a:moveTo>
                  <a:pt x="3842049" y="0"/>
                </a:moveTo>
                <a:cubicBezTo>
                  <a:pt x="3849508" y="0"/>
                  <a:pt x="3855555" y="15722"/>
                  <a:pt x="3855555" y="35115"/>
                </a:cubicBezTo>
                <a:cubicBezTo>
                  <a:pt x="3855555" y="54508"/>
                  <a:pt x="3849508" y="70229"/>
                  <a:pt x="3842049" y="70229"/>
                </a:cubicBezTo>
                <a:cubicBezTo>
                  <a:pt x="3841117" y="70229"/>
                  <a:pt x="3840207" y="69984"/>
                  <a:pt x="3839327" y="69516"/>
                </a:cubicBezTo>
                <a:cubicBezTo>
                  <a:pt x="3833173" y="66242"/>
                  <a:pt x="3828544" y="52084"/>
                  <a:pt x="3828544" y="35115"/>
                </a:cubicBezTo>
                <a:cubicBezTo>
                  <a:pt x="3828544" y="15722"/>
                  <a:pt x="3834590" y="0"/>
                  <a:pt x="3842049" y="0"/>
                </a:cubicBezTo>
                <a:close/>
                <a:moveTo>
                  <a:pt x="3605560" y="0"/>
                </a:moveTo>
                <a:cubicBezTo>
                  <a:pt x="3613018" y="0"/>
                  <a:pt x="3619065" y="15722"/>
                  <a:pt x="3619065" y="35115"/>
                </a:cubicBezTo>
                <a:cubicBezTo>
                  <a:pt x="3619065" y="54508"/>
                  <a:pt x="3613018" y="70229"/>
                  <a:pt x="3605560" y="70229"/>
                </a:cubicBezTo>
                <a:cubicBezTo>
                  <a:pt x="3604627" y="70229"/>
                  <a:pt x="3603717" y="69984"/>
                  <a:pt x="3602838" y="69516"/>
                </a:cubicBezTo>
                <a:cubicBezTo>
                  <a:pt x="3596684" y="66242"/>
                  <a:pt x="3592054" y="52084"/>
                  <a:pt x="3592054" y="35115"/>
                </a:cubicBezTo>
                <a:cubicBezTo>
                  <a:pt x="3592054" y="15722"/>
                  <a:pt x="3598101" y="0"/>
                  <a:pt x="3605560" y="0"/>
                </a:cubicBezTo>
                <a:close/>
                <a:moveTo>
                  <a:pt x="3369070" y="0"/>
                </a:moveTo>
                <a:cubicBezTo>
                  <a:pt x="3376529" y="0"/>
                  <a:pt x="3382575" y="15722"/>
                  <a:pt x="3382575" y="35115"/>
                </a:cubicBezTo>
                <a:cubicBezTo>
                  <a:pt x="3382575" y="54508"/>
                  <a:pt x="3376529" y="70229"/>
                  <a:pt x="3369070" y="70229"/>
                </a:cubicBezTo>
                <a:cubicBezTo>
                  <a:pt x="3368138" y="70229"/>
                  <a:pt x="3367227" y="69984"/>
                  <a:pt x="3366348" y="69516"/>
                </a:cubicBezTo>
                <a:cubicBezTo>
                  <a:pt x="3360194" y="66242"/>
                  <a:pt x="3355564" y="52084"/>
                  <a:pt x="3355564" y="35115"/>
                </a:cubicBezTo>
                <a:cubicBezTo>
                  <a:pt x="3355564" y="15722"/>
                  <a:pt x="3361611" y="0"/>
                  <a:pt x="3369070" y="0"/>
                </a:cubicBezTo>
                <a:close/>
                <a:moveTo>
                  <a:pt x="3132582" y="0"/>
                </a:moveTo>
                <a:cubicBezTo>
                  <a:pt x="3140041" y="0"/>
                  <a:pt x="3146087" y="15722"/>
                  <a:pt x="3146087" y="35115"/>
                </a:cubicBezTo>
                <a:cubicBezTo>
                  <a:pt x="3146087" y="54508"/>
                  <a:pt x="3140041" y="70229"/>
                  <a:pt x="3132582" y="70229"/>
                </a:cubicBezTo>
                <a:cubicBezTo>
                  <a:pt x="3131650" y="70229"/>
                  <a:pt x="3130739" y="69984"/>
                  <a:pt x="3129861" y="69516"/>
                </a:cubicBezTo>
                <a:cubicBezTo>
                  <a:pt x="3123706" y="66242"/>
                  <a:pt x="3119076" y="52084"/>
                  <a:pt x="3119076" y="35115"/>
                </a:cubicBezTo>
                <a:cubicBezTo>
                  <a:pt x="3119076" y="15722"/>
                  <a:pt x="3125123" y="0"/>
                  <a:pt x="3132582" y="0"/>
                </a:cubicBezTo>
                <a:close/>
                <a:moveTo>
                  <a:pt x="2896092" y="0"/>
                </a:moveTo>
                <a:cubicBezTo>
                  <a:pt x="2903551" y="0"/>
                  <a:pt x="2909597" y="15722"/>
                  <a:pt x="2909597" y="35115"/>
                </a:cubicBezTo>
                <a:cubicBezTo>
                  <a:pt x="2909597" y="54508"/>
                  <a:pt x="2903551" y="70229"/>
                  <a:pt x="2896092" y="70229"/>
                </a:cubicBezTo>
                <a:cubicBezTo>
                  <a:pt x="2895160" y="70229"/>
                  <a:pt x="2894249" y="69984"/>
                  <a:pt x="2893370" y="69516"/>
                </a:cubicBezTo>
                <a:cubicBezTo>
                  <a:pt x="2887217" y="66242"/>
                  <a:pt x="2882587" y="52084"/>
                  <a:pt x="2882587" y="35115"/>
                </a:cubicBezTo>
                <a:cubicBezTo>
                  <a:pt x="2882587" y="15722"/>
                  <a:pt x="2888633" y="0"/>
                  <a:pt x="2896092" y="0"/>
                </a:cubicBezTo>
                <a:close/>
                <a:moveTo>
                  <a:pt x="2659602" y="0"/>
                </a:moveTo>
                <a:cubicBezTo>
                  <a:pt x="2667061" y="0"/>
                  <a:pt x="2673109" y="15722"/>
                  <a:pt x="2673109" y="35115"/>
                </a:cubicBezTo>
                <a:cubicBezTo>
                  <a:pt x="2673109" y="54508"/>
                  <a:pt x="2667061" y="70229"/>
                  <a:pt x="2659602" y="70229"/>
                </a:cubicBezTo>
                <a:cubicBezTo>
                  <a:pt x="2658670" y="70229"/>
                  <a:pt x="2657760" y="69984"/>
                  <a:pt x="2656880" y="69516"/>
                </a:cubicBezTo>
                <a:cubicBezTo>
                  <a:pt x="2650726" y="66242"/>
                  <a:pt x="2646097" y="52084"/>
                  <a:pt x="2646097" y="35115"/>
                </a:cubicBezTo>
                <a:cubicBezTo>
                  <a:pt x="2646097" y="15722"/>
                  <a:pt x="2652143" y="0"/>
                  <a:pt x="2659602" y="0"/>
                </a:cubicBezTo>
                <a:close/>
                <a:moveTo>
                  <a:pt x="2423115" y="0"/>
                </a:moveTo>
                <a:cubicBezTo>
                  <a:pt x="2430574" y="0"/>
                  <a:pt x="2436620" y="15722"/>
                  <a:pt x="2436620" y="35115"/>
                </a:cubicBezTo>
                <a:cubicBezTo>
                  <a:pt x="2436620" y="54508"/>
                  <a:pt x="2430574" y="70229"/>
                  <a:pt x="2423115" y="70229"/>
                </a:cubicBezTo>
                <a:cubicBezTo>
                  <a:pt x="2422182" y="70229"/>
                  <a:pt x="2421272" y="69984"/>
                  <a:pt x="2420393" y="69516"/>
                </a:cubicBezTo>
                <a:cubicBezTo>
                  <a:pt x="2414239" y="66242"/>
                  <a:pt x="2409610" y="52084"/>
                  <a:pt x="2409610" y="35115"/>
                </a:cubicBezTo>
                <a:cubicBezTo>
                  <a:pt x="2409610" y="15722"/>
                  <a:pt x="2415656" y="0"/>
                  <a:pt x="2423115" y="0"/>
                </a:cubicBezTo>
                <a:close/>
                <a:moveTo>
                  <a:pt x="2186626" y="0"/>
                </a:moveTo>
                <a:cubicBezTo>
                  <a:pt x="2194084" y="0"/>
                  <a:pt x="2200131" y="15722"/>
                  <a:pt x="2200131" y="35115"/>
                </a:cubicBezTo>
                <a:cubicBezTo>
                  <a:pt x="2200131" y="54508"/>
                  <a:pt x="2194084" y="70229"/>
                  <a:pt x="2186626" y="70229"/>
                </a:cubicBezTo>
                <a:cubicBezTo>
                  <a:pt x="2185694" y="70229"/>
                  <a:pt x="2184783" y="69984"/>
                  <a:pt x="2183904" y="69516"/>
                </a:cubicBezTo>
                <a:cubicBezTo>
                  <a:pt x="2177750" y="66242"/>
                  <a:pt x="2173120" y="52084"/>
                  <a:pt x="2173120" y="35115"/>
                </a:cubicBezTo>
                <a:cubicBezTo>
                  <a:pt x="2173120" y="15722"/>
                  <a:pt x="2179167" y="0"/>
                  <a:pt x="2186626" y="0"/>
                </a:cubicBezTo>
                <a:close/>
                <a:moveTo>
                  <a:pt x="1950138" y="0"/>
                </a:moveTo>
                <a:cubicBezTo>
                  <a:pt x="1957596" y="0"/>
                  <a:pt x="1963643" y="15722"/>
                  <a:pt x="1963643" y="35115"/>
                </a:cubicBezTo>
                <a:cubicBezTo>
                  <a:pt x="1963643" y="54508"/>
                  <a:pt x="1957596" y="70229"/>
                  <a:pt x="1950138" y="70229"/>
                </a:cubicBezTo>
                <a:cubicBezTo>
                  <a:pt x="1949205" y="70229"/>
                  <a:pt x="1948295" y="69984"/>
                  <a:pt x="1947416" y="69516"/>
                </a:cubicBezTo>
                <a:cubicBezTo>
                  <a:pt x="1941261" y="66242"/>
                  <a:pt x="1936632" y="52084"/>
                  <a:pt x="1936632" y="35115"/>
                </a:cubicBezTo>
                <a:cubicBezTo>
                  <a:pt x="1936632" y="15722"/>
                  <a:pt x="1942678" y="0"/>
                  <a:pt x="1950138" y="0"/>
                </a:cubicBezTo>
                <a:close/>
                <a:moveTo>
                  <a:pt x="1713648" y="0"/>
                </a:moveTo>
                <a:cubicBezTo>
                  <a:pt x="1721107" y="0"/>
                  <a:pt x="1727153" y="15722"/>
                  <a:pt x="1727153" y="35115"/>
                </a:cubicBezTo>
                <a:cubicBezTo>
                  <a:pt x="1727153" y="54508"/>
                  <a:pt x="1721107" y="70229"/>
                  <a:pt x="1713648" y="70229"/>
                </a:cubicBezTo>
                <a:cubicBezTo>
                  <a:pt x="1712716" y="70229"/>
                  <a:pt x="1711806" y="69984"/>
                  <a:pt x="1710926" y="69516"/>
                </a:cubicBezTo>
                <a:cubicBezTo>
                  <a:pt x="1704773" y="66242"/>
                  <a:pt x="1700143" y="52084"/>
                  <a:pt x="1700143" y="35115"/>
                </a:cubicBezTo>
                <a:cubicBezTo>
                  <a:pt x="1700143" y="15722"/>
                  <a:pt x="1706190" y="0"/>
                  <a:pt x="1713648" y="0"/>
                </a:cubicBezTo>
                <a:close/>
                <a:moveTo>
                  <a:pt x="1477158" y="0"/>
                </a:moveTo>
                <a:cubicBezTo>
                  <a:pt x="1484616" y="0"/>
                  <a:pt x="1490663" y="15722"/>
                  <a:pt x="1490663" y="35115"/>
                </a:cubicBezTo>
                <a:cubicBezTo>
                  <a:pt x="1490663" y="54508"/>
                  <a:pt x="1484616" y="70229"/>
                  <a:pt x="1477158" y="70229"/>
                </a:cubicBezTo>
                <a:cubicBezTo>
                  <a:pt x="1476226" y="70229"/>
                  <a:pt x="1475315" y="69984"/>
                  <a:pt x="1474436" y="69516"/>
                </a:cubicBezTo>
                <a:cubicBezTo>
                  <a:pt x="1468281" y="66242"/>
                  <a:pt x="1463651" y="52084"/>
                  <a:pt x="1463651" y="35115"/>
                </a:cubicBezTo>
                <a:cubicBezTo>
                  <a:pt x="1463651" y="15722"/>
                  <a:pt x="1469698" y="0"/>
                  <a:pt x="1477158" y="0"/>
                </a:cubicBezTo>
                <a:close/>
                <a:moveTo>
                  <a:pt x="1240668" y="0"/>
                </a:moveTo>
                <a:cubicBezTo>
                  <a:pt x="1248127" y="0"/>
                  <a:pt x="1254173" y="15722"/>
                  <a:pt x="1254173" y="35115"/>
                </a:cubicBezTo>
                <a:cubicBezTo>
                  <a:pt x="1254173" y="54508"/>
                  <a:pt x="1248127" y="70229"/>
                  <a:pt x="1240668" y="70229"/>
                </a:cubicBezTo>
                <a:cubicBezTo>
                  <a:pt x="1239735" y="70229"/>
                  <a:pt x="1238825" y="69984"/>
                  <a:pt x="1237946" y="69516"/>
                </a:cubicBezTo>
                <a:cubicBezTo>
                  <a:pt x="1231792" y="66242"/>
                  <a:pt x="1227162" y="52084"/>
                  <a:pt x="1227162" y="35115"/>
                </a:cubicBezTo>
                <a:cubicBezTo>
                  <a:pt x="1227162" y="15722"/>
                  <a:pt x="1233209" y="0"/>
                  <a:pt x="1240668" y="0"/>
                </a:cubicBezTo>
                <a:close/>
                <a:moveTo>
                  <a:pt x="1004178" y="0"/>
                </a:moveTo>
                <a:cubicBezTo>
                  <a:pt x="1011637" y="0"/>
                  <a:pt x="1017684" y="15722"/>
                  <a:pt x="1017684" y="35115"/>
                </a:cubicBezTo>
                <a:cubicBezTo>
                  <a:pt x="1017684" y="54508"/>
                  <a:pt x="1011637" y="70229"/>
                  <a:pt x="1004178" y="70229"/>
                </a:cubicBezTo>
                <a:cubicBezTo>
                  <a:pt x="1003245" y="70229"/>
                  <a:pt x="1002336" y="69984"/>
                  <a:pt x="1001456" y="69516"/>
                </a:cubicBezTo>
                <a:cubicBezTo>
                  <a:pt x="995302" y="66242"/>
                  <a:pt x="990672" y="52084"/>
                  <a:pt x="990672" y="35115"/>
                </a:cubicBezTo>
                <a:cubicBezTo>
                  <a:pt x="990672" y="15722"/>
                  <a:pt x="996719" y="0"/>
                  <a:pt x="1004178" y="0"/>
                </a:cubicBezTo>
                <a:close/>
                <a:moveTo>
                  <a:pt x="767688" y="0"/>
                </a:moveTo>
                <a:cubicBezTo>
                  <a:pt x="775147" y="0"/>
                  <a:pt x="781193" y="15722"/>
                  <a:pt x="781193" y="35115"/>
                </a:cubicBezTo>
                <a:cubicBezTo>
                  <a:pt x="781193" y="54508"/>
                  <a:pt x="775147" y="70229"/>
                  <a:pt x="767688" y="70229"/>
                </a:cubicBezTo>
                <a:cubicBezTo>
                  <a:pt x="766755" y="70229"/>
                  <a:pt x="765845" y="69984"/>
                  <a:pt x="764966" y="69516"/>
                </a:cubicBezTo>
                <a:cubicBezTo>
                  <a:pt x="758812" y="66242"/>
                  <a:pt x="754182" y="52084"/>
                  <a:pt x="754182" y="35115"/>
                </a:cubicBezTo>
                <a:cubicBezTo>
                  <a:pt x="754182" y="15722"/>
                  <a:pt x="760229" y="0"/>
                  <a:pt x="767688" y="0"/>
                </a:cubicBezTo>
                <a:close/>
                <a:moveTo>
                  <a:pt x="531199" y="0"/>
                </a:moveTo>
                <a:cubicBezTo>
                  <a:pt x="538658" y="0"/>
                  <a:pt x="544704" y="15722"/>
                  <a:pt x="544704" y="35115"/>
                </a:cubicBezTo>
                <a:cubicBezTo>
                  <a:pt x="544704" y="54508"/>
                  <a:pt x="538658" y="70229"/>
                  <a:pt x="531199" y="70229"/>
                </a:cubicBezTo>
                <a:cubicBezTo>
                  <a:pt x="530267" y="70229"/>
                  <a:pt x="529356" y="69984"/>
                  <a:pt x="528477" y="69516"/>
                </a:cubicBezTo>
                <a:cubicBezTo>
                  <a:pt x="522323" y="66242"/>
                  <a:pt x="517693" y="52084"/>
                  <a:pt x="517693" y="35115"/>
                </a:cubicBezTo>
                <a:cubicBezTo>
                  <a:pt x="517693" y="15722"/>
                  <a:pt x="523740" y="0"/>
                  <a:pt x="531199" y="0"/>
                </a:cubicBezTo>
                <a:close/>
                <a:moveTo>
                  <a:pt x="294709" y="0"/>
                </a:moveTo>
                <a:cubicBezTo>
                  <a:pt x="302168" y="0"/>
                  <a:pt x="308215" y="15722"/>
                  <a:pt x="308215" y="35115"/>
                </a:cubicBezTo>
                <a:cubicBezTo>
                  <a:pt x="308215" y="54508"/>
                  <a:pt x="302168" y="70229"/>
                  <a:pt x="294709" y="70229"/>
                </a:cubicBezTo>
                <a:cubicBezTo>
                  <a:pt x="293777" y="70229"/>
                  <a:pt x="292867" y="69984"/>
                  <a:pt x="291987" y="69516"/>
                </a:cubicBezTo>
                <a:cubicBezTo>
                  <a:pt x="285833" y="66242"/>
                  <a:pt x="281204" y="52084"/>
                  <a:pt x="281204" y="35115"/>
                </a:cubicBezTo>
                <a:cubicBezTo>
                  <a:pt x="281204" y="15722"/>
                  <a:pt x="287250" y="0"/>
                  <a:pt x="294709" y="0"/>
                </a:cubicBezTo>
                <a:close/>
                <a:moveTo>
                  <a:pt x="58221" y="0"/>
                </a:moveTo>
                <a:cubicBezTo>
                  <a:pt x="65679" y="0"/>
                  <a:pt x="71726" y="15722"/>
                  <a:pt x="71726" y="35115"/>
                </a:cubicBezTo>
                <a:cubicBezTo>
                  <a:pt x="71726" y="54508"/>
                  <a:pt x="65679" y="70229"/>
                  <a:pt x="58221" y="70229"/>
                </a:cubicBezTo>
                <a:cubicBezTo>
                  <a:pt x="57288" y="70229"/>
                  <a:pt x="56378" y="69984"/>
                  <a:pt x="55499" y="69516"/>
                </a:cubicBezTo>
                <a:cubicBezTo>
                  <a:pt x="49344" y="66242"/>
                  <a:pt x="44715" y="52084"/>
                  <a:pt x="44715" y="35115"/>
                </a:cubicBezTo>
                <a:cubicBezTo>
                  <a:pt x="44715" y="15722"/>
                  <a:pt x="50762" y="0"/>
                  <a:pt x="58221" y="0"/>
                </a:cubicBezTo>
                <a:close/>
              </a:path>
            </a:pathLst>
          </a:custGeom>
          <a:solidFill>
            <a:srgbClr val="FF99CC"/>
          </a:solidFill>
          <a:ln w="381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EDB9ECB5-FD40-9B1D-1930-0369430F26C7}"/>
              </a:ext>
            </a:extLst>
          </p:cNvPr>
          <p:cNvSpPr/>
          <p:nvPr/>
        </p:nvSpPr>
        <p:spPr bwMode="auto">
          <a:xfrm>
            <a:off x="238658" y="6198656"/>
            <a:ext cx="9430279" cy="194795"/>
          </a:xfrm>
          <a:custGeom>
            <a:avLst/>
            <a:gdLst>
              <a:gd name="connsiteX0" fmla="*/ 9307778 w 9430279"/>
              <a:gd name="connsiteY0" fmla="*/ 0 h 194795"/>
              <a:gd name="connsiteX1" fmla="*/ 9326886 w 9430279"/>
              <a:gd name="connsiteY1" fmla="*/ 32930 h 194795"/>
              <a:gd name="connsiteX2" fmla="*/ 9327519 w 9430279"/>
              <a:gd name="connsiteY2" fmla="*/ 38231 h 194795"/>
              <a:gd name="connsiteX3" fmla="*/ 9331214 w 9430279"/>
              <a:gd name="connsiteY3" fmla="*/ 34238 h 194795"/>
              <a:gd name="connsiteX4" fmla="*/ 9384001 w 9430279"/>
              <a:gd name="connsiteY4" fmla="*/ 10777 h 194795"/>
              <a:gd name="connsiteX5" fmla="*/ 9374227 w 9430279"/>
              <a:gd name="connsiteY5" fmla="*/ 47572 h 194795"/>
              <a:gd name="connsiteX6" fmla="*/ 9370884 w 9430279"/>
              <a:gd name="connsiteY6" fmla="*/ 51823 h 194795"/>
              <a:gd name="connsiteX7" fmla="*/ 9376363 w 9430279"/>
              <a:gd name="connsiteY7" fmla="*/ 51557 h 194795"/>
              <a:gd name="connsiteX8" fmla="*/ 9430279 w 9430279"/>
              <a:gd name="connsiteY8" fmla="*/ 72294 h 194795"/>
              <a:gd name="connsiteX9" fmla="*/ 9397350 w 9430279"/>
              <a:gd name="connsiteY9" fmla="*/ 91401 h 194795"/>
              <a:gd name="connsiteX10" fmla="*/ 9392048 w 9430279"/>
              <a:gd name="connsiteY10" fmla="*/ 92034 h 194795"/>
              <a:gd name="connsiteX11" fmla="*/ 9396042 w 9430279"/>
              <a:gd name="connsiteY11" fmla="*/ 95730 h 194795"/>
              <a:gd name="connsiteX12" fmla="*/ 9419503 w 9430279"/>
              <a:gd name="connsiteY12" fmla="*/ 148516 h 194795"/>
              <a:gd name="connsiteX13" fmla="*/ 9382708 w 9430279"/>
              <a:gd name="connsiteY13" fmla="*/ 138743 h 194795"/>
              <a:gd name="connsiteX14" fmla="*/ 9378512 w 9430279"/>
              <a:gd name="connsiteY14" fmla="*/ 135442 h 194795"/>
              <a:gd name="connsiteX15" fmla="*/ 9378723 w 9430279"/>
              <a:gd name="connsiteY15" fmla="*/ 140879 h 194795"/>
              <a:gd name="connsiteX16" fmla="*/ 9357986 w 9430279"/>
              <a:gd name="connsiteY16" fmla="*/ 194795 h 194795"/>
              <a:gd name="connsiteX17" fmla="*/ 9338878 w 9430279"/>
              <a:gd name="connsiteY17" fmla="*/ 161865 h 194795"/>
              <a:gd name="connsiteX18" fmla="*/ 9338246 w 9430279"/>
              <a:gd name="connsiteY18" fmla="*/ 156565 h 194795"/>
              <a:gd name="connsiteX19" fmla="*/ 9334551 w 9430279"/>
              <a:gd name="connsiteY19" fmla="*/ 160558 h 194795"/>
              <a:gd name="connsiteX20" fmla="*/ 9281763 w 9430279"/>
              <a:gd name="connsiteY20" fmla="*/ 184019 h 194795"/>
              <a:gd name="connsiteX21" fmla="*/ 9291537 w 9430279"/>
              <a:gd name="connsiteY21" fmla="*/ 147223 h 194795"/>
              <a:gd name="connsiteX22" fmla="*/ 9294838 w 9430279"/>
              <a:gd name="connsiteY22" fmla="*/ 143028 h 194795"/>
              <a:gd name="connsiteX23" fmla="*/ 9289401 w 9430279"/>
              <a:gd name="connsiteY23" fmla="*/ 143238 h 194795"/>
              <a:gd name="connsiteX24" fmla="*/ 9235485 w 9430279"/>
              <a:gd name="connsiteY24" fmla="*/ 122502 h 194795"/>
              <a:gd name="connsiteX25" fmla="*/ 9268415 w 9430279"/>
              <a:gd name="connsiteY25" fmla="*/ 103394 h 194795"/>
              <a:gd name="connsiteX26" fmla="*/ 9273716 w 9430279"/>
              <a:gd name="connsiteY26" fmla="*/ 102761 h 194795"/>
              <a:gd name="connsiteX27" fmla="*/ 9269722 w 9430279"/>
              <a:gd name="connsiteY27" fmla="*/ 99066 h 194795"/>
              <a:gd name="connsiteX28" fmla="*/ 9246261 w 9430279"/>
              <a:gd name="connsiteY28" fmla="*/ 46279 h 194795"/>
              <a:gd name="connsiteX29" fmla="*/ 9283057 w 9430279"/>
              <a:gd name="connsiteY29" fmla="*/ 56053 h 194795"/>
              <a:gd name="connsiteX30" fmla="*/ 9287252 w 9430279"/>
              <a:gd name="connsiteY30" fmla="*/ 59354 h 194795"/>
              <a:gd name="connsiteX31" fmla="*/ 9287041 w 9430279"/>
              <a:gd name="connsiteY31" fmla="*/ 53917 h 194795"/>
              <a:gd name="connsiteX32" fmla="*/ 9303599 w 9430279"/>
              <a:gd name="connsiteY32" fmla="*/ 1096 h 194795"/>
              <a:gd name="connsiteX33" fmla="*/ 9307778 w 9430279"/>
              <a:gd name="connsiteY33" fmla="*/ 0 h 194795"/>
              <a:gd name="connsiteX34" fmla="*/ 9071294 w 9430279"/>
              <a:gd name="connsiteY34" fmla="*/ 0 h 194795"/>
              <a:gd name="connsiteX35" fmla="*/ 9090402 w 9430279"/>
              <a:gd name="connsiteY35" fmla="*/ 32930 h 194795"/>
              <a:gd name="connsiteX36" fmla="*/ 9091035 w 9430279"/>
              <a:gd name="connsiteY36" fmla="*/ 38231 h 194795"/>
              <a:gd name="connsiteX37" fmla="*/ 9094730 w 9430279"/>
              <a:gd name="connsiteY37" fmla="*/ 34238 h 194795"/>
              <a:gd name="connsiteX38" fmla="*/ 9147517 w 9430279"/>
              <a:gd name="connsiteY38" fmla="*/ 10777 h 194795"/>
              <a:gd name="connsiteX39" fmla="*/ 9137743 w 9430279"/>
              <a:gd name="connsiteY39" fmla="*/ 47572 h 194795"/>
              <a:gd name="connsiteX40" fmla="*/ 9134400 w 9430279"/>
              <a:gd name="connsiteY40" fmla="*/ 51823 h 194795"/>
              <a:gd name="connsiteX41" fmla="*/ 9139879 w 9430279"/>
              <a:gd name="connsiteY41" fmla="*/ 51557 h 194795"/>
              <a:gd name="connsiteX42" fmla="*/ 9193795 w 9430279"/>
              <a:gd name="connsiteY42" fmla="*/ 72294 h 194795"/>
              <a:gd name="connsiteX43" fmla="*/ 9160866 w 9430279"/>
              <a:gd name="connsiteY43" fmla="*/ 91401 h 194795"/>
              <a:gd name="connsiteX44" fmla="*/ 9155564 w 9430279"/>
              <a:gd name="connsiteY44" fmla="*/ 92034 h 194795"/>
              <a:gd name="connsiteX45" fmla="*/ 9159558 w 9430279"/>
              <a:gd name="connsiteY45" fmla="*/ 95730 h 194795"/>
              <a:gd name="connsiteX46" fmla="*/ 9183019 w 9430279"/>
              <a:gd name="connsiteY46" fmla="*/ 148516 h 194795"/>
              <a:gd name="connsiteX47" fmla="*/ 9146224 w 9430279"/>
              <a:gd name="connsiteY47" fmla="*/ 138743 h 194795"/>
              <a:gd name="connsiteX48" fmla="*/ 9142028 w 9430279"/>
              <a:gd name="connsiteY48" fmla="*/ 135442 h 194795"/>
              <a:gd name="connsiteX49" fmla="*/ 9142239 w 9430279"/>
              <a:gd name="connsiteY49" fmla="*/ 140879 h 194795"/>
              <a:gd name="connsiteX50" fmla="*/ 9121502 w 9430279"/>
              <a:gd name="connsiteY50" fmla="*/ 194795 h 194795"/>
              <a:gd name="connsiteX51" fmla="*/ 9102394 w 9430279"/>
              <a:gd name="connsiteY51" fmla="*/ 161865 h 194795"/>
              <a:gd name="connsiteX52" fmla="*/ 9101762 w 9430279"/>
              <a:gd name="connsiteY52" fmla="*/ 156565 h 194795"/>
              <a:gd name="connsiteX53" fmla="*/ 9098067 w 9430279"/>
              <a:gd name="connsiteY53" fmla="*/ 160558 h 194795"/>
              <a:gd name="connsiteX54" fmla="*/ 9045279 w 9430279"/>
              <a:gd name="connsiteY54" fmla="*/ 184019 h 194795"/>
              <a:gd name="connsiteX55" fmla="*/ 9055053 w 9430279"/>
              <a:gd name="connsiteY55" fmla="*/ 147223 h 194795"/>
              <a:gd name="connsiteX56" fmla="*/ 9058354 w 9430279"/>
              <a:gd name="connsiteY56" fmla="*/ 143028 h 194795"/>
              <a:gd name="connsiteX57" fmla="*/ 9052917 w 9430279"/>
              <a:gd name="connsiteY57" fmla="*/ 143238 h 194795"/>
              <a:gd name="connsiteX58" fmla="*/ 8999001 w 9430279"/>
              <a:gd name="connsiteY58" fmla="*/ 122502 h 194795"/>
              <a:gd name="connsiteX59" fmla="*/ 9031931 w 9430279"/>
              <a:gd name="connsiteY59" fmla="*/ 103394 h 194795"/>
              <a:gd name="connsiteX60" fmla="*/ 9037232 w 9430279"/>
              <a:gd name="connsiteY60" fmla="*/ 102761 h 194795"/>
              <a:gd name="connsiteX61" fmla="*/ 9033238 w 9430279"/>
              <a:gd name="connsiteY61" fmla="*/ 99066 h 194795"/>
              <a:gd name="connsiteX62" fmla="*/ 9009777 w 9430279"/>
              <a:gd name="connsiteY62" fmla="*/ 46279 h 194795"/>
              <a:gd name="connsiteX63" fmla="*/ 9046573 w 9430279"/>
              <a:gd name="connsiteY63" fmla="*/ 56053 h 194795"/>
              <a:gd name="connsiteX64" fmla="*/ 9050768 w 9430279"/>
              <a:gd name="connsiteY64" fmla="*/ 59354 h 194795"/>
              <a:gd name="connsiteX65" fmla="*/ 9050557 w 9430279"/>
              <a:gd name="connsiteY65" fmla="*/ 53917 h 194795"/>
              <a:gd name="connsiteX66" fmla="*/ 9067115 w 9430279"/>
              <a:gd name="connsiteY66" fmla="*/ 1096 h 194795"/>
              <a:gd name="connsiteX67" fmla="*/ 9071294 w 9430279"/>
              <a:gd name="connsiteY67" fmla="*/ 0 h 194795"/>
              <a:gd name="connsiteX68" fmla="*/ 8834804 w 9430279"/>
              <a:gd name="connsiteY68" fmla="*/ 0 h 194795"/>
              <a:gd name="connsiteX69" fmla="*/ 8853912 w 9430279"/>
              <a:gd name="connsiteY69" fmla="*/ 32930 h 194795"/>
              <a:gd name="connsiteX70" fmla="*/ 8854545 w 9430279"/>
              <a:gd name="connsiteY70" fmla="*/ 38231 h 194795"/>
              <a:gd name="connsiteX71" fmla="*/ 8858240 w 9430279"/>
              <a:gd name="connsiteY71" fmla="*/ 34238 h 194795"/>
              <a:gd name="connsiteX72" fmla="*/ 8911027 w 9430279"/>
              <a:gd name="connsiteY72" fmla="*/ 10777 h 194795"/>
              <a:gd name="connsiteX73" fmla="*/ 8901253 w 9430279"/>
              <a:gd name="connsiteY73" fmla="*/ 47572 h 194795"/>
              <a:gd name="connsiteX74" fmla="*/ 8897910 w 9430279"/>
              <a:gd name="connsiteY74" fmla="*/ 51823 h 194795"/>
              <a:gd name="connsiteX75" fmla="*/ 8903389 w 9430279"/>
              <a:gd name="connsiteY75" fmla="*/ 51557 h 194795"/>
              <a:gd name="connsiteX76" fmla="*/ 8957305 w 9430279"/>
              <a:gd name="connsiteY76" fmla="*/ 72294 h 194795"/>
              <a:gd name="connsiteX77" fmla="*/ 8924376 w 9430279"/>
              <a:gd name="connsiteY77" fmla="*/ 91401 h 194795"/>
              <a:gd name="connsiteX78" fmla="*/ 8919074 w 9430279"/>
              <a:gd name="connsiteY78" fmla="*/ 92034 h 194795"/>
              <a:gd name="connsiteX79" fmla="*/ 8923068 w 9430279"/>
              <a:gd name="connsiteY79" fmla="*/ 95730 h 194795"/>
              <a:gd name="connsiteX80" fmla="*/ 8946529 w 9430279"/>
              <a:gd name="connsiteY80" fmla="*/ 148516 h 194795"/>
              <a:gd name="connsiteX81" fmla="*/ 8909734 w 9430279"/>
              <a:gd name="connsiteY81" fmla="*/ 138743 h 194795"/>
              <a:gd name="connsiteX82" fmla="*/ 8905538 w 9430279"/>
              <a:gd name="connsiteY82" fmla="*/ 135442 h 194795"/>
              <a:gd name="connsiteX83" fmla="*/ 8905749 w 9430279"/>
              <a:gd name="connsiteY83" fmla="*/ 140879 h 194795"/>
              <a:gd name="connsiteX84" fmla="*/ 8885012 w 9430279"/>
              <a:gd name="connsiteY84" fmla="*/ 194795 h 194795"/>
              <a:gd name="connsiteX85" fmla="*/ 8865904 w 9430279"/>
              <a:gd name="connsiteY85" fmla="*/ 161865 h 194795"/>
              <a:gd name="connsiteX86" fmla="*/ 8865272 w 9430279"/>
              <a:gd name="connsiteY86" fmla="*/ 156565 h 194795"/>
              <a:gd name="connsiteX87" fmla="*/ 8861577 w 9430279"/>
              <a:gd name="connsiteY87" fmla="*/ 160558 h 194795"/>
              <a:gd name="connsiteX88" fmla="*/ 8808789 w 9430279"/>
              <a:gd name="connsiteY88" fmla="*/ 184019 h 194795"/>
              <a:gd name="connsiteX89" fmla="*/ 8818563 w 9430279"/>
              <a:gd name="connsiteY89" fmla="*/ 147223 h 194795"/>
              <a:gd name="connsiteX90" fmla="*/ 8821864 w 9430279"/>
              <a:gd name="connsiteY90" fmla="*/ 143028 h 194795"/>
              <a:gd name="connsiteX91" fmla="*/ 8816427 w 9430279"/>
              <a:gd name="connsiteY91" fmla="*/ 143238 h 194795"/>
              <a:gd name="connsiteX92" fmla="*/ 8762511 w 9430279"/>
              <a:gd name="connsiteY92" fmla="*/ 122502 h 194795"/>
              <a:gd name="connsiteX93" fmla="*/ 8795441 w 9430279"/>
              <a:gd name="connsiteY93" fmla="*/ 103394 h 194795"/>
              <a:gd name="connsiteX94" fmla="*/ 8800742 w 9430279"/>
              <a:gd name="connsiteY94" fmla="*/ 102761 h 194795"/>
              <a:gd name="connsiteX95" fmla="*/ 8796748 w 9430279"/>
              <a:gd name="connsiteY95" fmla="*/ 99066 h 194795"/>
              <a:gd name="connsiteX96" fmla="*/ 8773287 w 9430279"/>
              <a:gd name="connsiteY96" fmla="*/ 46279 h 194795"/>
              <a:gd name="connsiteX97" fmla="*/ 8810083 w 9430279"/>
              <a:gd name="connsiteY97" fmla="*/ 56053 h 194795"/>
              <a:gd name="connsiteX98" fmla="*/ 8814278 w 9430279"/>
              <a:gd name="connsiteY98" fmla="*/ 59354 h 194795"/>
              <a:gd name="connsiteX99" fmla="*/ 8814067 w 9430279"/>
              <a:gd name="connsiteY99" fmla="*/ 53917 h 194795"/>
              <a:gd name="connsiteX100" fmla="*/ 8830625 w 9430279"/>
              <a:gd name="connsiteY100" fmla="*/ 1096 h 194795"/>
              <a:gd name="connsiteX101" fmla="*/ 8834804 w 9430279"/>
              <a:gd name="connsiteY101" fmla="*/ 0 h 194795"/>
              <a:gd name="connsiteX102" fmla="*/ 8598316 w 9430279"/>
              <a:gd name="connsiteY102" fmla="*/ 0 h 194795"/>
              <a:gd name="connsiteX103" fmla="*/ 8617424 w 9430279"/>
              <a:gd name="connsiteY103" fmla="*/ 32930 h 194795"/>
              <a:gd name="connsiteX104" fmla="*/ 8618057 w 9430279"/>
              <a:gd name="connsiteY104" fmla="*/ 38231 h 194795"/>
              <a:gd name="connsiteX105" fmla="*/ 8621752 w 9430279"/>
              <a:gd name="connsiteY105" fmla="*/ 34238 h 194795"/>
              <a:gd name="connsiteX106" fmla="*/ 8674539 w 9430279"/>
              <a:gd name="connsiteY106" fmla="*/ 10777 h 194795"/>
              <a:gd name="connsiteX107" fmla="*/ 8664765 w 9430279"/>
              <a:gd name="connsiteY107" fmla="*/ 47572 h 194795"/>
              <a:gd name="connsiteX108" fmla="*/ 8661422 w 9430279"/>
              <a:gd name="connsiteY108" fmla="*/ 51823 h 194795"/>
              <a:gd name="connsiteX109" fmla="*/ 8666901 w 9430279"/>
              <a:gd name="connsiteY109" fmla="*/ 51557 h 194795"/>
              <a:gd name="connsiteX110" fmla="*/ 8720817 w 9430279"/>
              <a:gd name="connsiteY110" fmla="*/ 72294 h 194795"/>
              <a:gd name="connsiteX111" fmla="*/ 8687888 w 9430279"/>
              <a:gd name="connsiteY111" fmla="*/ 91401 h 194795"/>
              <a:gd name="connsiteX112" fmla="*/ 8682586 w 9430279"/>
              <a:gd name="connsiteY112" fmla="*/ 92034 h 194795"/>
              <a:gd name="connsiteX113" fmla="*/ 8686580 w 9430279"/>
              <a:gd name="connsiteY113" fmla="*/ 95730 h 194795"/>
              <a:gd name="connsiteX114" fmla="*/ 8710041 w 9430279"/>
              <a:gd name="connsiteY114" fmla="*/ 148516 h 194795"/>
              <a:gd name="connsiteX115" fmla="*/ 8673246 w 9430279"/>
              <a:gd name="connsiteY115" fmla="*/ 138743 h 194795"/>
              <a:gd name="connsiteX116" fmla="*/ 8669050 w 9430279"/>
              <a:gd name="connsiteY116" fmla="*/ 135442 h 194795"/>
              <a:gd name="connsiteX117" fmla="*/ 8669261 w 9430279"/>
              <a:gd name="connsiteY117" fmla="*/ 140879 h 194795"/>
              <a:gd name="connsiteX118" fmla="*/ 8648524 w 9430279"/>
              <a:gd name="connsiteY118" fmla="*/ 194795 h 194795"/>
              <a:gd name="connsiteX119" fmla="*/ 8629416 w 9430279"/>
              <a:gd name="connsiteY119" fmla="*/ 161865 h 194795"/>
              <a:gd name="connsiteX120" fmla="*/ 8628784 w 9430279"/>
              <a:gd name="connsiteY120" fmla="*/ 156565 h 194795"/>
              <a:gd name="connsiteX121" fmla="*/ 8625089 w 9430279"/>
              <a:gd name="connsiteY121" fmla="*/ 160558 h 194795"/>
              <a:gd name="connsiteX122" fmla="*/ 8572301 w 9430279"/>
              <a:gd name="connsiteY122" fmla="*/ 184019 h 194795"/>
              <a:gd name="connsiteX123" fmla="*/ 8582075 w 9430279"/>
              <a:gd name="connsiteY123" fmla="*/ 147223 h 194795"/>
              <a:gd name="connsiteX124" fmla="*/ 8585376 w 9430279"/>
              <a:gd name="connsiteY124" fmla="*/ 143028 h 194795"/>
              <a:gd name="connsiteX125" fmla="*/ 8579939 w 9430279"/>
              <a:gd name="connsiteY125" fmla="*/ 143238 h 194795"/>
              <a:gd name="connsiteX126" fmla="*/ 8526023 w 9430279"/>
              <a:gd name="connsiteY126" fmla="*/ 122502 h 194795"/>
              <a:gd name="connsiteX127" fmla="*/ 8558953 w 9430279"/>
              <a:gd name="connsiteY127" fmla="*/ 103394 h 194795"/>
              <a:gd name="connsiteX128" fmla="*/ 8564254 w 9430279"/>
              <a:gd name="connsiteY128" fmla="*/ 102761 h 194795"/>
              <a:gd name="connsiteX129" fmla="*/ 8560260 w 9430279"/>
              <a:gd name="connsiteY129" fmla="*/ 99066 h 194795"/>
              <a:gd name="connsiteX130" fmla="*/ 8536799 w 9430279"/>
              <a:gd name="connsiteY130" fmla="*/ 46279 h 194795"/>
              <a:gd name="connsiteX131" fmla="*/ 8573595 w 9430279"/>
              <a:gd name="connsiteY131" fmla="*/ 56053 h 194795"/>
              <a:gd name="connsiteX132" fmla="*/ 8577790 w 9430279"/>
              <a:gd name="connsiteY132" fmla="*/ 59354 h 194795"/>
              <a:gd name="connsiteX133" fmla="*/ 8577579 w 9430279"/>
              <a:gd name="connsiteY133" fmla="*/ 53917 h 194795"/>
              <a:gd name="connsiteX134" fmla="*/ 8594137 w 9430279"/>
              <a:gd name="connsiteY134" fmla="*/ 1096 h 194795"/>
              <a:gd name="connsiteX135" fmla="*/ 8598316 w 9430279"/>
              <a:gd name="connsiteY135" fmla="*/ 0 h 194795"/>
              <a:gd name="connsiteX136" fmla="*/ 8361826 w 9430279"/>
              <a:gd name="connsiteY136" fmla="*/ 0 h 194795"/>
              <a:gd name="connsiteX137" fmla="*/ 8380934 w 9430279"/>
              <a:gd name="connsiteY137" fmla="*/ 32930 h 194795"/>
              <a:gd name="connsiteX138" fmla="*/ 8381567 w 9430279"/>
              <a:gd name="connsiteY138" fmla="*/ 38231 h 194795"/>
              <a:gd name="connsiteX139" fmla="*/ 8385262 w 9430279"/>
              <a:gd name="connsiteY139" fmla="*/ 34238 h 194795"/>
              <a:gd name="connsiteX140" fmla="*/ 8438049 w 9430279"/>
              <a:gd name="connsiteY140" fmla="*/ 10777 h 194795"/>
              <a:gd name="connsiteX141" fmla="*/ 8428275 w 9430279"/>
              <a:gd name="connsiteY141" fmla="*/ 47572 h 194795"/>
              <a:gd name="connsiteX142" fmla="*/ 8424932 w 9430279"/>
              <a:gd name="connsiteY142" fmla="*/ 51823 h 194795"/>
              <a:gd name="connsiteX143" fmla="*/ 8430411 w 9430279"/>
              <a:gd name="connsiteY143" fmla="*/ 51557 h 194795"/>
              <a:gd name="connsiteX144" fmla="*/ 8484327 w 9430279"/>
              <a:gd name="connsiteY144" fmla="*/ 72294 h 194795"/>
              <a:gd name="connsiteX145" fmla="*/ 8451398 w 9430279"/>
              <a:gd name="connsiteY145" fmla="*/ 91401 h 194795"/>
              <a:gd name="connsiteX146" fmla="*/ 8446096 w 9430279"/>
              <a:gd name="connsiteY146" fmla="*/ 92034 h 194795"/>
              <a:gd name="connsiteX147" fmla="*/ 8450090 w 9430279"/>
              <a:gd name="connsiteY147" fmla="*/ 95730 h 194795"/>
              <a:gd name="connsiteX148" fmla="*/ 8473551 w 9430279"/>
              <a:gd name="connsiteY148" fmla="*/ 148516 h 194795"/>
              <a:gd name="connsiteX149" fmla="*/ 8436756 w 9430279"/>
              <a:gd name="connsiteY149" fmla="*/ 138743 h 194795"/>
              <a:gd name="connsiteX150" fmla="*/ 8432560 w 9430279"/>
              <a:gd name="connsiteY150" fmla="*/ 135442 h 194795"/>
              <a:gd name="connsiteX151" fmla="*/ 8432771 w 9430279"/>
              <a:gd name="connsiteY151" fmla="*/ 140879 h 194795"/>
              <a:gd name="connsiteX152" fmla="*/ 8412034 w 9430279"/>
              <a:gd name="connsiteY152" fmla="*/ 194795 h 194795"/>
              <a:gd name="connsiteX153" fmla="*/ 8392926 w 9430279"/>
              <a:gd name="connsiteY153" fmla="*/ 161865 h 194795"/>
              <a:gd name="connsiteX154" fmla="*/ 8392294 w 9430279"/>
              <a:gd name="connsiteY154" fmla="*/ 156565 h 194795"/>
              <a:gd name="connsiteX155" fmla="*/ 8388599 w 9430279"/>
              <a:gd name="connsiteY155" fmla="*/ 160558 h 194795"/>
              <a:gd name="connsiteX156" fmla="*/ 8335811 w 9430279"/>
              <a:gd name="connsiteY156" fmla="*/ 184019 h 194795"/>
              <a:gd name="connsiteX157" fmla="*/ 8345585 w 9430279"/>
              <a:gd name="connsiteY157" fmla="*/ 147223 h 194795"/>
              <a:gd name="connsiteX158" fmla="*/ 8348886 w 9430279"/>
              <a:gd name="connsiteY158" fmla="*/ 143028 h 194795"/>
              <a:gd name="connsiteX159" fmla="*/ 8343449 w 9430279"/>
              <a:gd name="connsiteY159" fmla="*/ 143238 h 194795"/>
              <a:gd name="connsiteX160" fmla="*/ 8289533 w 9430279"/>
              <a:gd name="connsiteY160" fmla="*/ 122502 h 194795"/>
              <a:gd name="connsiteX161" fmla="*/ 8322463 w 9430279"/>
              <a:gd name="connsiteY161" fmla="*/ 103394 h 194795"/>
              <a:gd name="connsiteX162" fmla="*/ 8327764 w 9430279"/>
              <a:gd name="connsiteY162" fmla="*/ 102761 h 194795"/>
              <a:gd name="connsiteX163" fmla="*/ 8323770 w 9430279"/>
              <a:gd name="connsiteY163" fmla="*/ 99066 h 194795"/>
              <a:gd name="connsiteX164" fmla="*/ 8300309 w 9430279"/>
              <a:gd name="connsiteY164" fmla="*/ 46279 h 194795"/>
              <a:gd name="connsiteX165" fmla="*/ 8337105 w 9430279"/>
              <a:gd name="connsiteY165" fmla="*/ 56053 h 194795"/>
              <a:gd name="connsiteX166" fmla="*/ 8341300 w 9430279"/>
              <a:gd name="connsiteY166" fmla="*/ 59354 h 194795"/>
              <a:gd name="connsiteX167" fmla="*/ 8341089 w 9430279"/>
              <a:gd name="connsiteY167" fmla="*/ 53917 h 194795"/>
              <a:gd name="connsiteX168" fmla="*/ 8357647 w 9430279"/>
              <a:gd name="connsiteY168" fmla="*/ 1096 h 194795"/>
              <a:gd name="connsiteX169" fmla="*/ 8361826 w 9430279"/>
              <a:gd name="connsiteY169" fmla="*/ 0 h 194795"/>
              <a:gd name="connsiteX170" fmla="*/ 8125336 w 9430279"/>
              <a:gd name="connsiteY170" fmla="*/ 0 h 194795"/>
              <a:gd name="connsiteX171" fmla="*/ 8144444 w 9430279"/>
              <a:gd name="connsiteY171" fmla="*/ 32930 h 194795"/>
              <a:gd name="connsiteX172" fmla="*/ 8145077 w 9430279"/>
              <a:gd name="connsiteY172" fmla="*/ 38231 h 194795"/>
              <a:gd name="connsiteX173" fmla="*/ 8148771 w 9430279"/>
              <a:gd name="connsiteY173" fmla="*/ 34238 h 194795"/>
              <a:gd name="connsiteX174" fmla="*/ 8201559 w 9430279"/>
              <a:gd name="connsiteY174" fmla="*/ 10777 h 194795"/>
              <a:gd name="connsiteX175" fmla="*/ 8191785 w 9430279"/>
              <a:gd name="connsiteY175" fmla="*/ 47572 h 194795"/>
              <a:gd name="connsiteX176" fmla="*/ 8188442 w 9430279"/>
              <a:gd name="connsiteY176" fmla="*/ 51823 h 194795"/>
              <a:gd name="connsiteX177" fmla="*/ 8193921 w 9430279"/>
              <a:gd name="connsiteY177" fmla="*/ 51557 h 194795"/>
              <a:gd name="connsiteX178" fmla="*/ 8247837 w 9430279"/>
              <a:gd name="connsiteY178" fmla="*/ 72294 h 194795"/>
              <a:gd name="connsiteX179" fmla="*/ 8214908 w 9430279"/>
              <a:gd name="connsiteY179" fmla="*/ 91401 h 194795"/>
              <a:gd name="connsiteX180" fmla="*/ 8209606 w 9430279"/>
              <a:gd name="connsiteY180" fmla="*/ 92034 h 194795"/>
              <a:gd name="connsiteX181" fmla="*/ 8213600 w 9430279"/>
              <a:gd name="connsiteY181" fmla="*/ 95730 h 194795"/>
              <a:gd name="connsiteX182" fmla="*/ 8237061 w 9430279"/>
              <a:gd name="connsiteY182" fmla="*/ 148516 h 194795"/>
              <a:gd name="connsiteX183" fmla="*/ 8200266 w 9430279"/>
              <a:gd name="connsiteY183" fmla="*/ 138743 h 194795"/>
              <a:gd name="connsiteX184" fmla="*/ 8196070 w 9430279"/>
              <a:gd name="connsiteY184" fmla="*/ 135442 h 194795"/>
              <a:gd name="connsiteX185" fmla="*/ 8196281 w 9430279"/>
              <a:gd name="connsiteY185" fmla="*/ 140879 h 194795"/>
              <a:gd name="connsiteX186" fmla="*/ 8175544 w 9430279"/>
              <a:gd name="connsiteY186" fmla="*/ 194795 h 194795"/>
              <a:gd name="connsiteX187" fmla="*/ 8156436 w 9430279"/>
              <a:gd name="connsiteY187" fmla="*/ 161865 h 194795"/>
              <a:gd name="connsiteX188" fmla="*/ 8155804 w 9430279"/>
              <a:gd name="connsiteY188" fmla="*/ 156565 h 194795"/>
              <a:gd name="connsiteX189" fmla="*/ 8152109 w 9430279"/>
              <a:gd name="connsiteY189" fmla="*/ 160558 h 194795"/>
              <a:gd name="connsiteX190" fmla="*/ 8099321 w 9430279"/>
              <a:gd name="connsiteY190" fmla="*/ 184019 h 194795"/>
              <a:gd name="connsiteX191" fmla="*/ 8109095 w 9430279"/>
              <a:gd name="connsiteY191" fmla="*/ 147223 h 194795"/>
              <a:gd name="connsiteX192" fmla="*/ 8112395 w 9430279"/>
              <a:gd name="connsiteY192" fmla="*/ 143028 h 194795"/>
              <a:gd name="connsiteX193" fmla="*/ 8106959 w 9430279"/>
              <a:gd name="connsiteY193" fmla="*/ 143238 h 194795"/>
              <a:gd name="connsiteX194" fmla="*/ 8053043 w 9430279"/>
              <a:gd name="connsiteY194" fmla="*/ 122502 h 194795"/>
              <a:gd name="connsiteX195" fmla="*/ 8085972 w 9430279"/>
              <a:gd name="connsiteY195" fmla="*/ 103394 h 194795"/>
              <a:gd name="connsiteX196" fmla="*/ 8091273 w 9430279"/>
              <a:gd name="connsiteY196" fmla="*/ 102761 h 194795"/>
              <a:gd name="connsiteX197" fmla="*/ 8087280 w 9430279"/>
              <a:gd name="connsiteY197" fmla="*/ 99066 h 194795"/>
              <a:gd name="connsiteX198" fmla="*/ 8063819 w 9430279"/>
              <a:gd name="connsiteY198" fmla="*/ 46279 h 194795"/>
              <a:gd name="connsiteX199" fmla="*/ 8100614 w 9430279"/>
              <a:gd name="connsiteY199" fmla="*/ 56053 h 194795"/>
              <a:gd name="connsiteX200" fmla="*/ 8104810 w 9430279"/>
              <a:gd name="connsiteY200" fmla="*/ 59354 h 194795"/>
              <a:gd name="connsiteX201" fmla="*/ 8104599 w 9430279"/>
              <a:gd name="connsiteY201" fmla="*/ 53917 h 194795"/>
              <a:gd name="connsiteX202" fmla="*/ 8121157 w 9430279"/>
              <a:gd name="connsiteY202" fmla="*/ 1096 h 194795"/>
              <a:gd name="connsiteX203" fmla="*/ 8125336 w 9430279"/>
              <a:gd name="connsiteY203" fmla="*/ 0 h 194795"/>
              <a:gd name="connsiteX204" fmla="*/ 7888848 w 9430279"/>
              <a:gd name="connsiteY204" fmla="*/ 0 h 194795"/>
              <a:gd name="connsiteX205" fmla="*/ 7907956 w 9430279"/>
              <a:gd name="connsiteY205" fmla="*/ 32930 h 194795"/>
              <a:gd name="connsiteX206" fmla="*/ 7908589 w 9430279"/>
              <a:gd name="connsiteY206" fmla="*/ 38231 h 194795"/>
              <a:gd name="connsiteX207" fmla="*/ 7912283 w 9430279"/>
              <a:gd name="connsiteY207" fmla="*/ 34238 h 194795"/>
              <a:gd name="connsiteX208" fmla="*/ 7965071 w 9430279"/>
              <a:gd name="connsiteY208" fmla="*/ 10777 h 194795"/>
              <a:gd name="connsiteX209" fmla="*/ 7955297 w 9430279"/>
              <a:gd name="connsiteY209" fmla="*/ 47572 h 194795"/>
              <a:gd name="connsiteX210" fmla="*/ 7951953 w 9430279"/>
              <a:gd name="connsiteY210" fmla="*/ 51823 h 194795"/>
              <a:gd name="connsiteX211" fmla="*/ 7957433 w 9430279"/>
              <a:gd name="connsiteY211" fmla="*/ 51557 h 194795"/>
              <a:gd name="connsiteX212" fmla="*/ 8011349 w 9430279"/>
              <a:gd name="connsiteY212" fmla="*/ 72294 h 194795"/>
              <a:gd name="connsiteX213" fmla="*/ 7978419 w 9430279"/>
              <a:gd name="connsiteY213" fmla="*/ 91401 h 194795"/>
              <a:gd name="connsiteX214" fmla="*/ 7973118 w 9430279"/>
              <a:gd name="connsiteY214" fmla="*/ 92034 h 194795"/>
              <a:gd name="connsiteX215" fmla="*/ 7977111 w 9430279"/>
              <a:gd name="connsiteY215" fmla="*/ 95730 h 194795"/>
              <a:gd name="connsiteX216" fmla="*/ 8000572 w 9430279"/>
              <a:gd name="connsiteY216" fmla="*/ 148516 h 194795"/>
              <a:gd name="connsiteX217" fmla="*/ 7963777 w 9430279"/>
              <a:gd name="connsiteY217" fmla="*/ 138743 h 194795"/>
              <a:gd name="connsiteX218" fmla="*/ 7959582 w 9430279"/>
              <a:gd name="connsiteY218" fmla="*/ 135442 h 194795"/>
              <a:gd name="connsiteX219" fmla="*/ 7959793 w 9430279"/>
              <a:gd name="connsiteY219" fmla="*/ 140879 h 194795"/>
              <a:gd name="connsiteX220" fmla="*/ 7939056 w 9430279"/>
              <a:gd name="connsiteY220" fmla="*/ 194795 h 194795"/>
              <a:gd name="connsiteX221" fmla="*/ 7919948 w 9430279"/>
              <a:gd name="connsiteY221" fmla="*/ 161865 h 194795"/>
              <a:gd name="connsiteX222" fmla="*/ 7919315 w 9430279"/>
              <a:gd name="connsiteY222" fmla="*/ 156565 h 194795"/>
              <a:gd name="connsiteX223" fmla="*/ 7915621 w 9430279"/>
              <a:gd name="connsiteY223" fmla="*/ 160558 h 194795"/>
              <a:gd name="connsiteX224" fmla="*/ 7862833 w 9430279"/>
              <a:gd name="connsiteY224" fmla="*/ 184019 h 194795"/>
              <a:gd name="connsiteX225" fmla="*/ 7872607 w 9430279"/>
              <a:gd name="connsiteY225" fmla="*/ 147223 h 194795"/>
              <a:gd name="connsiteX226" fmla="*/ 7875907 w 9430279"/>
              <a:gd name="connsiteY226" fmla="*/ 143028 h 194795"/>
              <a:gd name="connsiteX227" fmla="*/ 7870471 w 9430279"/>
              <a:gd name="connsiteY227" fmla="*/ 143238 h 194795"/>
              <a:gd name="connsiteX228" fmla="*/ 7816555 w 9430279"/>
              <a:gd name="connsiteY228" fmla="*/ 122502 h 194795"/>
              <a:gd name="connsiteX229" fmla="*/ 7849484 w 9430279"/>
              <a:gd name="connsiteY229" fmla="*/ 103394 h 194795"/>
              <a:gd name="connsiteX230" fmla="*/ 7854785 w 9430279"/>
              <a:gd name="connsiteY230" fmla="*/ 102761 h 194795"/>
              <a:gd name="connsiteX231" fmla="*/ 7850792 w 9430279"/>
              <a:gd name="connsiteY231" fmla="*/ 99066 h 194795"/>
              <a:gd name="connsiteX232" fmla="*/ 7827331 w 9430279"/>
              <a:gd name="connsiteY232" fmla="*/ 46279 h 194795"/>
              <a:gd name="connsiteX233" fmla="*/ 7864126 w 9430279"/>
              <a:gd name="connsiteY233" fmla="*/ 56053 h 194795"/>
              <a:gd name="connsiteX234" fmla="*/ 7868322 w 9430279"/>
              <a:gd name="connsiteY234" fmla="*/ 59354 h 194795"/>
              <a:gd name="connsiteX235" fmla="*/ 7868111 w 9430279"/>
              <a:gd name="connsiteY235" fmla="*/ 53917 h 194795"/>
              <a:gd name="connsiteX236" fmla="*/ 7884669 w 9430279"/>
              <a:gd name="connsiteY236" fmla="*/ 1096 h 194795"/>
              <a:gd name="connsiteX237" fmla="*/ 7888848 w 9430279"/>
              <a:gd name="connsiteY237" fmla="*/ 0 h 194795"/>
              <a:gd name="connsiteX238" fmla="*/ 7652358 w 9430279"/>
              <a:gd name="connsiteY238" fmla="*/ 0 h 194795"/>
              <a:gd name="connsiteX239" fmla="*/ 7671466 w 9430279"/>
              <a:gd name="connsiteY239" fmla="*/ 32930 h 194795"/>
              <a:gd name="connsiteX240" fmla="*/ 7672099 w 9430279"/>
              <a:gd name="connsiteY240" fmla="*/ 38231 h 194795"/>
              <a:gd name="connsiteX241" fmla="*/ 7675793 w 9430279"/>
              <a:gd name="connsiteY241" fmla="*/ 34238 h 194795"/>
              <a:gd name="connsiteX242" fmla="*/ 7728581 w 9430279"/>
              <a:gd name="connsiteY242" fmla="*/ 10777 h 194795"/>
              <a:gd name="connsiteX243" fmla="*/ 7718807 w 9430279"/>
              <a:gd name="connsiteY243" fmla="*/ 47572 h 194795"/>
              <a:gd name="connsiteX244" fmla="*/ 7715463 w 9430279"/>
              <a:gd name="connsiteY244" fmla="*/ 51823 h 194795"/>
              <a:gd name="connsiteX245" fmla="*/ 7720943 w 9430279"/>
              <a:gd name="connsiteY245" fmla="*/ 51557 h 194795"/>
              <a:gd name="connsiteX246" fmla="*/ 7774859 w 9430279"/>
              <a:gd name="connsiteY246" fmla="*/ 72294 h 194795"/>
              <a:gd name="connsiteX247" fmla="*/ 7741929 w 9430279"/>
              <a:gd name="connsiteY247" fmla="*/ 91401 h 194795"/>
              <a:gd name="connsiteX248" fmla="*/ 7736628 w 9430279"/>
              <a:gd name="connsiteY248" fmla="*/ 92034 h 194795"/>
              <a:gd name="connsiteX249" fmla="*/ 7740621 w 9430279"/>
              <a:gd name="connsiteY249" fmla="*/ 95730 h 194795"/>
              <a:gd name="connsiteX250" fmla="*/ 7764082 w 9430279"/>
              <a:gd name="connsiteY250" fmla="*/ 148516 h 194795"/>
              <a:gd name="connsiteX251" fmla="*/ 7727287 w 9430279"/>
              <a:gd name="connsiteY251" fmla="*/ 138743 h 194795"/>
              <a:gd name="connsiteX252" fmla="*/ 7723092 w 9430279"/>
              <a:gd name="connsiteY252" fmla="*/ 135442 h 194795"/>
              <a:gd name="connsiteX253" fmla="*/ 7723303 w 9430279"/>
              <a:gd name="connsiteY253" fmla="*/ 140879 h 194795"/>
              <a:gd name="connsiteX254" fmla="*/ 7702566 w 9430279"/>
              <a:gd name="connsiteY254" fmla="*/ 194795 h 194795"/>
              <a:gd name="connsiteX255" fmla="*/ 7683458 w 9430279"/>
              <a:gd name="connsiteY255" fmla="*/ 161865 h 194795"/>
              <a:gd name="connsiteX256" fmla="*/ 7682825 w 9430279"/>
              <a:gd name="connsiteY256" fmla="*/ 156565 h 194795"/>
              <a:gd name="connsiteX257" fmla="*/ 7679131 w 9430279"/>
              <a:gd name="connsiteY257" fmla="*/ 160558 h 194795"/>
              <a:gd name="connsiteX258" fmla="*/ 7626343 w 9430279"/>
              <a:gd name="connsiteY258" fmla="*/ 184019 h 194795"/>
              <a:gd name="connsiteX259" fmla="*/ 7636117 w 9430279"/>
              <a:gd name="connsiteY259" fmla="*/ 147223 h 194795"/>
              <a:gd name="connsiteX260" fmla="*/ 7639417 w 9430279"/>
              <a:gd name="connsiteY260" fmla="*/ 143028 h 194795"/>
              <a:gd name="connsiteX261" fmla="*/ 7633981 w 9430279"/>
              <a:gd name="connsiteY261" fmla="*/ 143238 h 194795"/>
              <a:gd name="connsiteX262" fmla="*/ 7580065 w 9430279"/>
              <a:gd name="connsiteY262" fmla="*/ 122502 h 194795"/>
              <a:gd name="connsiteX263" fmla="*/ 7612994 w 9430279"/>
              <a:gd name="connsiteY263" fmla="*/ 103394 h 194795"/>
              <a:gd name="connsiteX264" fmla="*/ 7618295 w 9430279"/>
              <a:gd name="connsiteY264" fmla="*/ 102761 h 194795"/>
              <a:gd name="connsiteX265" fmla="*/ 7614302 w 9430279"/>
              <a:gd name="connsiteY265" fmla="*/ 99066 h 194795"/>
              <a:gd name="connsiteX266" fmla="*/ 7590841 w 9430279"/>
              <a:gd name="connsiteY266" fmla="*/ 46279 h 194795"/>
              <a:gd name="connsiteX267" fmla="*/ 7627636 w 9430279"/>
              <a:gd name="connsiteY267" fmla="*/ 56053 h 194795"/>
              <a:gd name="connsiteX268" fmla="*/ 7631832 w 9430279"/>
              <a:gd name="connsiteY268" fmla="*/ 59354 h 194795"/>
              <a:gd name="connsiteX269" fmla="*/ 7631621 w 9430279"/>
              <a:gd name="connsiteY269" fmla="*/ 53917 h 194795"/>
              <a:gd name="connsiteX270" fmla="*/ 7648179 w 9430279"/>
              <a:gd name="connsiteY270" fmla="*/ 1096 h 194795"/>
              <a:gd name="connsiteX271" fmla="*/ 7652358 w 9430279"/>
              <a:gd name="connsiteY271" fmla="*/ 0 h 194795"/>
              <a:gd name="connsiteX272" fmla="*/ 7415868 w 9430279"/>
              <a:gd name="connsiteY272" fmla="*/ 0 h 194795"/>
              <a:gd name="connsiteX273" fmla="*/ 7434976 w 9430279"/>
              <a:gd name="connsiteY273" fmla="*/ 32930 h 194795"/>
              <a:gd name="connsiteX274" fmla="*/ 7435609 w 9430279"/>
              <a:gd name="connsiteY274" fmla="*/ 38231 h 194795"/>
              <a:gd name="connsiteX275" fmla="*/ 7439303 w 9430279"/>
              <a:gd name="connsiteY275" fmla="*/ 34238 h 194795"/>
              <a:gd name="connsiteX276" fmla="*/ 7492091 w 9430279"/>
              <a:gd name="connsiteY276" fmla="*/ 10777 h 194795"/>
              <a:gd name="connsiteX277" fmla="*/ 7482317 w 9430279"/>
              <a:gd name="connsiteY277" fmla="*/ 47572 h 194795"/>
              <a:gd name="connsiteX278" fmla="*/ 7478973 w 9430279"/>
              <a:gd name="connsiteY278" fmla="*/ 51823 h 194795"/>
              <a:gd name="connsiteX279" fmla="*/ 7484453 w 9430279"/>
              <a:gd name="connsiteY279" fmla="*/ 51557 h 194795"/>
              <a:gd name="connsiteX280" fmla="*/ 7538369 w 9430279"/>
              <a:gd name="connsiteY280" fmla="*/ 72294 h 194795"/>
              <a:gd name="connsiteX281" fmla="*/ 7505439 w 9430279"/>
              <a:gd name="connsiteY281" fmla="*/ 91401 h 194795"/>
              <a:gd name="connsiteX282" fmla="*/ 7500138 w 9430279"/>
              <a:gd name="connsiteY282" fmla="*/ 92034 h 194795"/>
              <a:gd name="connsiteX283" fmla="*/ 7504131 w 9430279"/>
              <a:gd name="connsiteY283" fmla="*/ 95730 h 194795"/>
              <a:gd name="connsiteX284" fmla="*/ 7527592 w 9430279"/>
              <a:gd name="connsiteY284" fmla="*/ 148516 h 194795"/>
              <a:gd name="connsiteX285" fmla="*/ 7490797 w 9430279"/>
              <a:gd name="connsiteY285" fmla="*/ 138743 h 194795"/>
              <a:gd name="connsiteX286" fmla="*/ 7486602 w 9430279"/>
              <a:gd name="connsiteY286" fmla="*/ 135442 h 194795"/>
              <a:gd name="connsiteX287" fmla="*/ 7486813 w 9430279"/>
              <a:gd name="connsiteY287" fmla="*/ 140879 h 194795"/>
              <a:gd name="connsiteX288" fmla="*/ 7466076 w 9430279"/>
              <a:gd name="connsiteY288" fmla="*/ 194795 h 194795"/>
              <a:gd name="connsiteX289" fmla="*/ 7446968 w 9430279"/>
              <a:gd name="connsiteY289" fmla="*/ 161865 h 194795"/>
              <a:gd name="connsiteX290" fmla="*/ 7446335 w 9430279"/>
              <a:gd name="connsiteY290" fmla="*/ 156565 h 194795"/>
              <a:gd name="connsiteX291" fmla="*/ 7442641 w 9430279"/>
              <a:gd name="connsiteY291" fmla="*/ 160558 h 194795"/>
              <a:gd name="connsiteX292" fmla="*/ 7389853 w 9430279"/>
              <a:gd name="connsiteY292" fmla="*/ 184019 h 194795"/>
              <a:gd name="connsiteX293" fmla="*/ 7399627 w 9430279"/>
              <a:gd name="connsiteY293" fmla="*/ 147223 h 194795"/>
              <a:gd name="connsiteX294" fmla="*/ 7402927 w 9430279"/>
              <a:gd name="connsiteY294" fmla="*/ 143028 h 194795"/>
              <a:gd name="connsiteX295" fmla="*/ 7397491 w 9430279"/>
              <a:gd name="connsiteY295" fmla="*/ 143238 h 194795"/>
              <a:gd name="connsiteX296" fmla="*/ 7343575 w 9430279"/>
              <a:gd name="connsiteY296" fmla="*/ 122502 h 194795"/>
              <a:gd name="connsiteX297" fmla="*/ 7376504 w 9430279"/>
              <a:gd name="connsiteY297" fmla="*/ 103394 h 194795"/>
              <a:gd name="connsiteX298" fmla="*/ 7381805 w 9430279"/>
              <a:gd name="connsiteY298" fmla="*/ 102761 h 194795"/>
              <a:gd name="connsiteX299" fmla="*/ 7377812 w 9430279"/>
              <a:gd name="connsiteY299" fmla="*/ 99066 h 194795"/>
              <a:gd name="connsiteX300" fmla="*/ 7354351 w 9430279"/>
              <a:gd name="connsiteY300" fmla="*/ 46279 h 194795"/>
              <a:gd name="connsiteX301" fmla="*/ 7391146 w 9430279"/>
              <a:gd name="connsiteY301" fmla="*/ 56053 h 194795"/>
              <a:gd name="connsiteX302" fmla="*/ 7395342 w 9430279"/>
              <a:gd name="connsiteY302" fmla="*/ 59354 h 194795"/>
              <a:gd name="connsiteX303" fmla="*/ 7395131 w 9430279"/>
              <a:gd name="connsiteY303" fmla="*/ 53917 h 194795"/>
              <a:gd name="connsiteX304" fmla="*/ 7411689 w 9430279"/>
              <a:gd name="connsiteY304" fmla="*/ 1096 h 194795"/>
              <a:gd name="connsiteX305" fmla="*/ 7415868 w 9430279"/>
              <a:gd name="connsiteY305" fmla="*/ 0 h 194795"/>
              <a:gd name="connsiteX306" fmla="*/ 7179380 w 9430279"/>
              <a:gd name="connsiteY306" fmla="*/ 0 h 194795"/>
              <a:gd name="connsiteX307" fmla="*/ 7198488 w 9430279"/>
              <a:gd name="connsiteY307" fmla="*/ 32930 h 194795"/>
              <a:gd name="connsiteX308" fmla="*/ 7199121 w 9430279"/>
              <a:gd name="connsiteY308" fmla="*/ 38231 h 194795"/>
              <a:gd name="connsiteX309" fmla="*/ 7202815 w 9430279"/>
              <a:gd name="connsiteY309" fmla="*/ 34238 h 194795"/>
              <a:gd name="connsiteX310" fmla="*/ 7255603 w 9430279"/>
              <a:gd name="connsiteY310" fmla="*/ 10777 h 194795"/>
              <a:gd name="connsiteX311" fmla="*/ 7245829 w 9430279"/>
              <a:gd name="connsiteY311" fmla="*/ 47572 h 194795"/>
              <a:gd name="connsiteX312" fmla="*/ 7242485 w 9430279"/>
              <a:gd name="connsiteY312" fmla="*/ 51823 h 194795"/>
              <a:gd name="connsiteX313" fmla="*/ 7247965 w 9430279"/>
              <a:gd name="connsiteY313" fmla="*/ 51557 h 194795"/>
              <a:gd name="connsiteX314" fmla="*/ 7301881 w 9430279"/>
              <a:gd name="connsiteY314" fmla="*/ 72294 h 194795"/>
              <a:gd name="connsiteX315" fmla="*/ 7268951 w 9430279"/>
              <a:gd name="connsiteY315" fmla="*/ 91401 h 194795"/>
              <a:gd name="connsiteX316" fmla="*/ 7263650 w 9430279"/>
              <a:gd name="connsiteY316" fmla="*/ 92034 h 194795"/>
              <a:gd name="connsiteX317" fmla="*/ 7267643 w 9430279"/>
              <a:gd name="connsiteY317" fmla="*/ 95730 h 194795"/>
              <a:gd name="connsiteX318" fmla="*/ 7291104 w 9430279"/>
              <a:gd name="connsiteY318" fmla="*/ 148516 h 194795"/>
              <a:gd name="connsiteX319" fmla="*/ 7254309 w 9430279"/>
              <a:gd name="connsiteY319" fmla="*/ 138743 h 194795"/>
              <a:gd name="connsiteX320" fmla="*/ 7250114 w 9430279"/>
              <a:gd name="connsiteY320" fmla="*/ 135442 h 194795"/>
              <a:gd name="connsiteX321" fmla="*/ 7250325 w 9430279"/>
              <a:gd name="connsiteY321" fmla="*/ 140879 h 194795"/>
              <a:gd name="connsiteX322" fmla="*/ 7229588 w 9430279"/>
              <a:gd name="connsiteY322" fmla="*/ 194795 h 194795"/>
              <a:gd name="connsiteX323" fmla="*/ 7210480 w 9430279"/>
              <a:gd name="connsiteY323" fmla="*/ 161865 h 194795"/>
              <a:gd name="connsiteX324" fmla="*/ 7209847 w 9430279"/>
              <a:gd name="connsiteY324" fmla="*/ 156565 h 194795"/>
              <a:gd name="connsiteX325" fmla="*/ 7206153 w 9430279"/>
              <a:gd name="connsiteY325" fmla="*/ 160558 h 194795"/>
              <a:gd name="connsiteX326" fmla="*/ 7153365 w 9430279"/>
              <a:gd name="connsiteY326" fmla="*/ 184019 h 194795"/>
              <a:gd name="connsiteX327" fmla="*/ 7163139 w 9430279"/>
              <a:gd name="connsiteY327" fmla="*/ 147223 h 194795"/>
              <a:gd name="connsiteX328" fmla="*/ 7166439 w 9430279"/>
              <a:gd name="connsiteY328" fmla="*/ 143028 h 194795"/>
              <a:gd name="connsiteX329" fmla="*/ 7161003 w 9430279"/>
              <a:gd name="connsiteY329" fmla="*/ 143238 h 194795"/>
              <a:gd name="connsiteX330" fmla="*/ 7107087 w 9430279"/>
              <a:gd name="connsiteY330" fmla="*/ 122502 h 194795"/>
              <a:gd name="connsiteX331" fmla="*/ 7140016 w 9430279"/>
              <a:gd name="connsiteY331" fmla="*/ 103394 h 194795"/>
              <a:gd name="connsiteX332" fmla="*/ 7145317 w 9430279"/>
              <a:gd name="connsiteY332" fmla="*/ 102761 h 194795"/>
              <a:gd name="connsiteX333" fmla="*/ 7141324 w 9430279"/>
              <a:gd name="connsiteY333" fmla="*/ 99066 h 194795"/>
              <a:gd name="connsiteX334" fmla="*/ 7117863 w 9430279"/>
              <a:gd name="connsiteY334" fmla="*/ 46279 h 194795"/>
              <a:gd name="connsiteX335" fmla="*/ 7154658 w 9430279"/>
              <a:gd name="connsiteY335" fmla="*/ 56053 h 194795"/>
              <a:gd name="connsiteX336" fmla="*/ 7158854 w 9430279"/>
              <a:gd name="connsiteY336" fmla="*/ 59354 h 194795"/>
              <a:gd name="connsiteX337" fmla="*/ 7158643 w 9430279"/>
              <a:gd name="connsiteY337" fmla="*/ 53917 h 194795"/>
              <a:gd name="connsiteX338" fmla="*/ 7175201 w 9430279"/>
              <a:gd name="connsiteY338" fmla="*/ 1096 h 194795"/>
              <a:gd name="connsiteX339" fmla="*/ 7179380 w 9430279"/>
              <a:gd name="connsiteY339" fmla="*/ 0 h 194795"/>
              <a:gd name="connsiteX340" fmla="*/ 6942890 w 9430279"/>
              <a:gd name="connsiteY340" fmla="*/ 0 h 194795"/>
              <a:gd name="connsiteX341" fmla="*/ 6961998 w 9430279"/>
              <a:gd name="connsiteY341" fmla="*/ 32930 h 194795"/>
              <a:gd name="connsiteX342" fmla="*/ 6962631 w 9430279"/>
              <a:gd name="connsiteY342" fmla="*/ 38231 h 194795"/>
              <a:gd name="connsiteX343" fmla="*/ 6966325 w 9430279"/>
              <a:gd name="connsiteY343" fmla="*/ 34238 h 194795"/>
              <a:gd name="connsiteX344" fmla="*/ 7019113 w 9430279"/>
              <a:gd name="connsiteY344" fmla="*/ 10777 h 194795"/>
              <a:gd name="connsiteX345" fmla="*/ 7009339 w 9430279"/>
              <a:gd name="connsiteY345" fmla="*/ 47572 h 194795"/>
              <a:gd name="connsiteX346" fmla="*/ 7005995 w 9430279"/>
              <a:gd name="connsiteY346" fmla="*/ 51823 h 194795"/>
              <a:gd name="connsiteX347" fmla="*/ 7011475 w 9430279"/>
              <a:gd name="connsiteY347" fmla="*/ 51557 h 194795"/>
              <a:gd name="connsiteX348" fmla="*/ 7065391 w 9430279"/>
              <a:gd name="connsiteY348" fmla="*/ 72294 h 194795"/>
              <a:gd name="connsiteX349" fmla="*/ 7032461 w 9430279"/>
              <a:gd name="connsiteY349" fmla="*/ 91401 h 194795"/>
              <a:gd name="connsiteX350" fmla="*/ 7027160 w 9430279"/>
              <a:gd name="connsiteY350" fmla="*/ 92034 h 194795"/>
              <a:gd name="connsiteX351" fmla="*/ 7031153 w 9430279"/>
              <a:gd name="connsiteY351" fmla="*/ 95730 h 194795"/>
              <a:gd name="connsiteX352" fmla="*/ 7054614 w 9430279"/>
              <a:gd name="connsiteY352" fmla="*/ 148516 h 194795"/>
              <a:gd name="connsiteX353" fmla="*/ 7017819 w 9430279"/>
              <a:gd name="connsiteY353" fmla="*/ 138743 h 194795"/>
              <a:gd name="connsiteX354" fmla="*/ 7013624 w 9430279"/>
              <a:gd name="connsiteY354" fmla="*/ 135442 h 194795"/>
              <a:gd name="connsiteX355" fmla="*/ 7013835 w 9430279"/>
              <a:gd name="connsiteY355" fmla="*/ 140879 h 194795"/>
              <a:gd name="connsiteX356" fmla="*/ 6993098 w 9430279"/>
              <a:gd name="connsiteY356" fmla="*/ 194795 h 194795"/>
              <a:gd name="connsiteX357" fmla="*/ 6973990 w 9430279"/>
              <a:gd name="connsiteY357" fmla="*/ 161865 h 194795"/>
              <a:gd name="connsiteX358" fmla="*/ 6973357 w 9430279"/>
              <a:gd name="connsiteY358" fmla="*/ 156565 h 194795"/>
              <a:gd name="connsiteX359" fmla="*/ 6969663 w 9430279"/>
              <a:gd name="connsiteY359" fmla="*/ 160558 h 194795"/>
              <a:gd name="connsiteX360" fmla="*/ 6916875 w 9430279"/>
              <a:gd name="connsiteY360" fmla="*/ 184019 h 194795"/>
              <a:gd name="connsiteX361" fmla="*/ 6926649 w 9430279"/>
              <a:gd name="connsiteY361" fmla="*/ 147223 h 194795"/>
              <a:gd name="connsiteX362" fmla="*/ 6929949 w 9430279"/>
              <a:gd name="connsiteY362" fmla="*/ 143028 h 194795"/>
              <a:gd name="connsiteX363" fmla="*/ 6924513 w 9430279"/>
              <a:gd name="connsiteY363" fmla="*/ 143238 h 194795"/>
              <a:gd name="connsiteX364" fmla="*/ 6870597 w 9430279"/>
              <a:gd name="connsiteY364" fmla="*/ 122502 h 194795"/>
              <a:gd name="connsiteX365" fmla="*/ 6903526 w 9430279"/>
              <a:gd name="connsiteY365" fmla="*/ 103394 h 194795"/>
              <a:gd name="connsiteX366" fmla="*/ 6908827 w 9430279"/>
              <a:gd name="connsiteY366" fmla="*/ 102761 h 194795"/>
              <a:gd name="connsiteX367" fmla="*/ 6904834 w 9430279"/>
              <a:gd name="connsiteY367" fmla="*/ 99066 h 194795"/>
              <a:gd name="connsiteX368" fmla="*/ 6881373 w 9430279"/>
              <a:gd name="connsiteY368" fmla="*/ 46279 h 194795"/>
              <a:gd name="connsiteX369" fmla="*/ 6918168 w 9430279"/>
              <a:gd name="connsiteY369" fmla="*/ 56053 h 194795"/>
              <a:gd name="connsiteX370" fmla="*/ 6922364 w 9430279"/>
              <a:gd name="connsiteY370" fmla="*/ 59354 h 194795"/>
              <a:gd name="connsiteX371" fmla="*/ 6922153 w 9430279"/>
              <a:gd name="connsiteY371" fmla="*/ 53917 h 194795"/>
              <a:gd name="connsiteX372" fmla="*/ 6938711 w 9430279"/>
              <a:gd name="connsiteY372" fmla="*/ 1096 h 194795"/>
              <a:gd name="connsiteX373" fmla="*/ 6942890 w 9430279"/>
              <a:gd name="connsiteY373" fmla="*/ 0 h 194795"/>
              <a:gd name="connsiteX374" fmla="*/ 6706400 w 9430279"/>
              <a:gd name="connsiteY374" fmla="*/ 0 h 194795"/>
              <a:gd name="connsiteX375" fmla="*/ 6725508 w 9430279"/>
              <a:gd name="connsiteY375" fmla="*/ 32930 h 194795"/>
              <a:gd name="connsiteX376" fmla="*/ 6726141 w 9430279"/>
              <a:gd name="connsiteY376" fmla="*/ 38231 h 194795"/>
              <a:gd name="connsiteX377" fmla="*/ 6729835 w 9430279"/>
              <a:gd name="connsiteY377" fmla="*/ 34238 h 194795"/>
              <a:gd name="connsiteX378" fmla="*/ 6782623 w 9430279"/>
              <a:gd name="connsiteY378" fmla="*/ 10777 h 194795"/>
              <a:gd name="connsiteX379" fmla="*/ 6772849 w 9430279"/>
              <a:gd name="connsiteY379" fmla="*/ 47572 h 194795"/>
              <a:gd name="connsiteX380" fmla="*/ 6769505 w 9430279"/>
              <a:gd name="connsiteY380" fmla="*/ 51823 h 194795"/>
              <a:gd name="connsiteX381" fmla="*/ 6774985 w 9430279"/>
              <a:gd name="connsiteY381" fmla="*/ 51557 h 194795"/>
              <a:gd name="connsiteX382" fmla="*/ 6828901 w 9430279"/>
              <a:gd name="connsiteY382" fmla="*/ 72294 h 194795"/>
              <a:gd name="connsiteX383" fmla="*/ 6795971 w 9430279"/>
              <a:gd name="connsiteY383" fmla="*/ 91401 h 194795"/>
              <a:gd name="connsiteX384" fmla="*/ 6790670 w 9430279"/>
              <a:gd name="connsiteY384" fmla="*/ 92034 h 194795"/>
              <a:gd name="connsiteX385" fmla="*/ 6794663 w 9430279"/>
              <a:gd name="connsiteY385" fmla="*/ 95730 h 194795"/>
              <a:gd name="connsiteX386" fmla="*/ 6818124 w 9430279"/>
              <a:gd name="connsiteY386" fmla="*/ 148516 h 194795"/>
              <a:gd name="connsiteX387" fmla="*/ 6781329 w 9430279"/>
              <a:gd name="connsiteY387" fmla="*/ 138743 h 194795"/>
              <a:gd name="connsiteX388" fmla="*/ 6777134 w 9430279"/>
              <a:gd name="connsiteY388" fmla="*/ 135442 h 194795"/>
              <a:gd name="connsiteX389" fmla="*/ 6777345 w 9430279"/>
              <a:gd name="connsiteY389" fmla="*/ 140879 h 194795"/>
              <a:gd name="connsiteX390" fmla="*/ 6756608 w 9430279"/>
              <a:gd name="connsiteY390" fmla="*/ 194795 h 194795"/>
              <a:gd name="connsiteX391" fmla="*/ 6737500 w 9430279"/>
              <a:gd name="connsiteY391" fmla="*/ 161865 h 194795"/>
              <a:gd name="connsiteX392" fmla="*/ 6736867 w 9430279"/>
              <a:gd name="connsiteY392" fmla="*/ 156565 h 194795"/>
              <a:gd name="connsiteX393" fmla="*/ 6733173 w 9430279"/>
              <a:gd name="connsiteY393" fmla="*/ 160558 h 194795"/>
              <a:gd name="connsiteX394" fmla="*/ 6680385 w 9430279"/>
              <a:gd name="connsiteY394" fmla="*/ 184019 h 194795"/>
              <a:gd name="connsiteX395" fmla="*/ 6690159 w 9430279"/>
              <a:gd name="connsiteY395" fmla="*/ 147223 h 194795"/>
              <a:gd name="connsiteX396" fmla="*/ 6693459 w 9430279"/>
              <a:gd name="connsiteY396" fmla="*/ 143028 h 194795"/>
              <a:gd name="connsiteX397" fmla="*/ 6688023 w 9430279"/>
              <a:gd name="connsiteY397" fmla="*/ 143238 h 194795"/>
              <a:gd name="connsiteX398" fmla="*/ 6634107 w 9430279"/>
              <a:gd name="connsiteY398" fmla="*/ 122502 h 194795"/>
              <a:gd name="connsiteX399" fmla="*/ 6667036 w 9430279"/>
              <a:gd name="connsiteY399" fmla="*/ 103394 h 194795"/>
              <a:gd name="connsiteX400" fmla="*/ 6672337 w 9430279"/>
              <a:gd name="connsiteY400" fmla="*/ 102761 h 194795"/>
              <a:gd name="connsiteX401" fmla="*/ 6668344 w 9430279"/>
              <a:gd name="connsiteY401" fmla="*/ 99066 h 194795"/>
              <a:gd name="connsiteX402" fmla="*/ 6644883 w 9430279"/>
              <a:gd name="connsiteY402" fmla="*/ 46279 h 194795"/>
              <a:gd name="connsiteX403" fmla="*/ 6681678 w 9430279"/>
              <a:gd name="connsiteY403" fmla="*/ 56053 h 194795"/>
              <a:gd name="connsiteX404" fmla="*/ 6685874 w 9430279"/>
              <a:gd name="connsiteY404" fmla="*/ 59354 h 194795"/>
              <a:gd name="connsiteX405" fmla="*/ 6685663 w 9430279"/>
              <a:gd name="connsiteY405" fmla="*/ 53917 h 194795"/>
              <a:gd name="connsiteX406" fmla="*/ 6702221 w 9430279"/>
              <a:gd name="connsiteY406" fmla="*/ 1096 h 194795"/>
              <a:gd name="connsiteX407" fmla="*/ 6706400 w 9430279"/>
              <a:gd name="connsiteY407" fmla="*/ 0 h 194795"/>
              <a:gd name="connsiteX408" fmla="*/ 6469912 w 9430279"/>
              <a:gd name="connsiteY408" fmla="*/ 0 h 194795"/>
              <a:gd name="connsiteX409" fmla="*/ 6489020 w 9430279"/>
              <a:gd name="connsiteY409" fmla="*/ 32930 h 194795"/>
              <a:gd name="connsiteX410" fmla="*/ 6489653 w 9430279"/>
              <a:gd name="connsiteY410" fmla="*/ 38231 h 194795"/>
              <a:gd name="connsiteX411" fmla="*/ 6493347 w 9430279"/>
              <a:gd name="connsiteY411" fmla="*/ 34238 h 194795"/>
              <a:gd name="connsiteX412" fmla="*/ 6546135 w 9430279"/>
              <a:gd name="connsiteY412" fmla="*/ 10777 h 194795"/>
              <a:gd name="connsiteX413" fmla="*/ 6536361 w 9430279"/>
              <a:gd name="connsiteY413" fmla="*/ 47572 h 194795"/>
              <a:gd name="connsiteX414" fmla="*/ 6533017 w 9430279"/>
              <a:gd name="connsiteY414" fmla="*/ 51823 h 194795"/>
              <a:gd name="connsiteX415" fmla="*/ 6538497 w 9430279"/>
              <a:gd name="connsiteY415" fmla="*/ 51557 h 194795"/>
              <a:gd name="connsiteX416" fmla="*/ 6592413 w 9430279"/>
              <a:gd name="connsiteY416" fmla="*/ 72294 h 194795"/>
              <a:gd name="connsiteX417" fmla="*/ 6559483 w 9430279"/>
              <a:gd name="connsiteY417" fmla="*/ 91401 h 194795"/>
              <a:gd name="connsiteX418" fmla="*/ 6554182 w 9430279"/>
              <a:gd name="connsiteY418" fmla="*/ 92034 h 194795"/>
              <a:gd name="connsiteX419" fmla="*/ 6558175 w 9430279"/>
              <a:gd name="connsiteY419" fmla="*/ 95730 h 194795"/>
              <a:gd name="connsiteX420" fmla="*/ 6581636 w 9430279"/>
              <a:gd name="connsiteY420" fmla="*/ 148516 h 194795"/>
              <a:gd name="connsiteX421" fmla="*/ 6544841 w 9430279"/>
              <a:gd name="connsiteY421" fmla="*/ 138743 h 194795"/>
              <a:gd name="connsiteX422" fmla="*/ 6540646 w 9430279"/>
              <a:gd name="connsiteY422" fmla="*/ 135442 h 194795"/>
              <a:gd name="connsiteX423" fmla="*/ 6540857 w 9430279"/>
              <a:gd name="connsiteY423" fmla="*/ 140879 h 194795"/>
              <a:gd name="connsiteX424" fmla="*/ 6520120 w 9430279"/>
              <a:gd name="connsiteY424" fmla="*/ 194795 h 194795"/>
              <a:gd name="connsiteX425" fmla="*/ 6501012 w 9430279"/>
              <a:gd name="connsiteY425" fmla="*/ 161865 h 194795"/>
              <a:gd name="connsiteX426" fmla="*/ 6500379 w 9430279"/>
              <a:gd name="connsiteY426" fmla="*/ 156565 h 194795"/>
              <a:gd name="connsiteX427" fmla="*/ 6496685 w 9430279"/>
              <a:gd name="connsiteY427" fmla="*/ 160558 h 194795"/>
              <a:gd name="connsiteX428" fmla="*/ 6443897 w 9430279"/>
              <a:gd name="connsiteY428" fmla="*/ 184019 h 194795"/>
              <a:gd name="connsiteX429" fmla="*/ 6453671 w 9430279"/>
              <a:gd name="connsiteY429" fmla="*/ 147223 h 194795"/>
              <a:gd name="connsiteX430" fmla="*/ 6456971 w 9430279"/>
              <a:gd name="connsiteY430" fmla="*/ 143028 h 194795"/>
              <a:gd name="connsiteX431" fmla="*/ 6451535 w 9430279"/>
              <a:gd name="connsiteY431" fmla="*/ 143238 h 194795"/>
              <a:gd name="connsiteX432" fmla="*/ 6397619 w 9430279"/>
              <a:gd name="connsiteY432" fmla="*/ 122502 h 194795"/>
              <a:gd name="connsiteX433" fmla="*/ 6430548 w 9430279"/>
              <a:gd name="connsiteY433" fmla="*/ 103394 h 194795"/>
              <a:gd name="connsiteX434" fmla="*/ 6435849 w 9430279"/>
              <a:gd name="connsiteY434" fmla="*/ 102761 h 194795"/>
              <a:gd name="connsiteX435" fmla="*/ 6431856 w 9430279"/>
              <a:gd name="connsiteY435" fmla="*/ 99066 h 194795"/>
              <a:gd name="connsiteX436" fmla="*/ 6408395 w 9430279"/>
              <a:gd name="connsiteY436" fmla="*/ 46279 h 194795"/>
              <a:gd name="connsiteX437" fmla="*/ 6445190 w 9430279"/>
              <a:gd name="connsiteY437" fmla="*/ 56053 h 194795"/>
              <a:gd name="connsiteX438" fmla="*/ 6449386 w 9430279"/>
              <a:gd name="connsiteY438" fmla="*/ 59354 h 194795"/>
              <a:gd name="connsiteX439" fmla="*/ 6449175 w 9430279"/>
              <a:gd name="connsiteY439" fmla="*/ 53917 h 194795"/>
              <a:gd name="connsiteX440" fmla="*/ 6465733 w 9430279"/>
              <a:gd name="connsiteY440" fmla="*/ 1096 h 194795"/>
              <a:gd name="connsiteX441" fmla="*/ 6469912 w 9430279"/>
              <a:gd name="connsiteY441" fmla="*/ 0 h 194795"/>
              <a:gd name="connsiteX442" fmla="*/ 6233422 w 9430279"/>
              <a:gd name="connsiteY442" fmla="*/ 0 h 194795"/>
              <a:gd name="connsiteX443" fmla="*/ 6252530 w 9430279"/>
              <a:gd name="connsiteY443" fmla="*/ 32930 h 194795"/>
              <a:gd name="connsiteX444" fmla="*/ 6253163 w 9430279"/>
              <a:gd name="connsiteY444" fmla="*/ 38231 h 194795"/>
              <a:gd name="connsiteX445" fmla="*/ 6256857 w 9430279"/>
              <a:gd name="connsiteY445" fmla="*/ 34238 h 194795"/>
              <a:gd name="connsiteX446" fmla="*/ 6309645 w 9430279"/>
              <a:gd name="connsiteY446" fmla="*/ 10777 h 194795"/>
              <a:gd name="connsiteX447" fmla="*/ 6299871 w 9430279"/>
              <a:gd name="connsiteY447" fmla="*/ 47572 h 194795"/>
              <a:gd name="connsiteX448" fmla="*/ 6296527 w 9430279"/>
              <a:gd name="connsiteY448" fmla="*/ 51823 h 194795"/>
              <a:gd name="connsiteX449" fmla="*/ 6302007 w 9430279"/>
              <a:gd name="connsiteY449" fmla="*/ 51557 h 194795"/>
              <a:gd name="connsiteX450" fmla="*/ 6355923 w 9430279"/>
              <a:gd name="connsiteY450" fmla="*/ 72294 h 194795"/>
              <a:gd name="connsiteX451" fmla="*/ 6322993 w 9430279"/>
              <a:gd name="connsiteY451" fmla="*/ 91401 h 194795"/>
              <a:gd name="connsiteX452" fmla="*/ 6317692 w 9430279"/>
              <a:gd name="connsiteY452" fmla="*/ 92034 h 194795"/>
              <a:gd name="connsiteX453" fmla="*/ 6321685 w 9430279"/>
              <a:gd name="connsiteY453" fmla="*/ 95730 h 194795"/>
              <a:gd name="connsiteX454" fmla="*/ 6345146 w 9430279"/>
              <a:gd name="connsiteY454" fmla="*/ 148516 h 194795"/>
              <a:gd name="connsiteX455" fmla="*/ 6308351 w 9430279"/>
              <a:gd name="connsiteY455" fmla="*/ 138743 h 194795"/>
              <a:gd name="connsiteX456" fmla="*/ 6304156 w 9430279"/>
              <a:gd name="connsiteY456" fmla="*/ 135442 h 194795"/>
              <a:gd name="connsiteX457" fmla="*/ 6304367 w 9430279"/>
              <a:gd name="connsiteY457" fmla="*/ 140879 h 194795"/>
              <a:gd name="connsiteX458" fmla="*/ 6283630 w 9430279"/>
              <a:gd name="connsiteY458" fmla="*/ 194795 h 194795"/>
              <a:gd name="connsiteX459" fmla="*/ 6264522 w 9430279"/>
              <a:gd name="connsiteY459" fmla="*/ 161865 h 194795"/>
              <a:gd name="connsiteX460" fmla="*/ 6263889 w 9430279"/>
              <a:gd name="connsiteY460" fmla="*/ 156565 h 194795"/>
              <a:gd name="connsiteX461" fmla="*/ 6260195 w 9430279"/>
              <a:gd name="connsiteY461" fmla="*/ 160558 h 194795"/>
              <a:gd name="connsiteX462" fmla="*/ 6207407 w 9430279"/>
              <a:gd name="connsiteY462" fmla="*/ 184019 h 194795"/>
              <a:gd name="connsiteX463" fmla="*/ 6217181 w 9430279"/>
              <a:gd name="connsiteY463" fmla="*/ 147223 h 194795"/>
              <a:gd name="connsiteX464" fmla="*/ 6220481 w 9430279"/>
              <a:gd name="connsiteY464" fmla="*/ 143028 h 194795"/>
              <a:gd name="connsiteX465" fmla="*/ 6215045 w 9430279"/>
              <a:gd name="connsiteY465" fmla="*/ 143238 h 194795"/>
              <a:gd name="connsiteX466" fmla="*/ 6161129 w 9430279"/>
              <a:gd name="connsiteY466" fmla="*/ 122502 h 194795"/>
              <a:gd name="connsiteX467" fmla="*/ 6194058 w 9430279"/>
              <a:gd name="connsiteY467" fmla="*/ 103394 h 194795"/>
              <a:gd name="connsiteX468" fmla="*/ 6199359 w 9430279"/>
              <a:gd name="connsiteY468" fmla="*/ 102761 h 194795"/>
              <a:gd name="connsiteX469" fmla="*/ 6195366 w 9430279"/>
              <a:gd name="connsiteY469" fmla="*/ 99066 h 194795"/>
              <a:gd name="connsiteX470" fmla="*/ 6171905 w 9430279"/>
              <a:gd name="connsiteY470" fmla="*/ 46279 h 194795"/>
              <a:gd name="connsiteX471" fmla="*/ 6208700 w 9430279"/>
              <a:gd name="connsiteY471" fmla="*/ 56053 h 194795"/>
              <a:gd name="connsiteX472" fmla="*/ 6212896 w 9430279"/>
              <a:gd name="connsiteY472" fmla="*/ 59354 h 194795"/>
              <a:gd name="connsiteX473" fmla="*/ 6212685 w 9430279"/>
              <a:gd name="connsiteY473" fmla="*/ 53917 h 194795"/>
              <a:gd name="connsiteX474" fmla="*/ 6229243 w 9430279"/>
              <a:gd name="connsiteY474" fmla="*/ 1096 h 194795"/>
              <a:gd name="connsiteX475" fmla="*/ 6233422 w 9430279"/>
              <a:gd name="connsiteY475" fmla="*/ 0 h 194795"/>
              <a:gd name="connsiteX476" fmla="*/ 5996932 w 9430279"/>
              <a:gd name="connsiteY476" fmla="*/ 0 h 194795"/>
              <a:gd name="connsiteX477" fmla="*/ 6016040 w 9430279"/>
              <a:gd name="connsiteY477" fmla="*/ 32930 h 194795"/>
              <a:gd name="connsiteX478" fmla="*/ 6016673 w 9430279"/>
              <a:gd name="connsiteY478" fmla="*/ 38231 h 194795"/>
              <a:gd name="connsiteX479" fmla="*/ 6020367 w 9430279"/>
              <a:gd name="connsiteY479" fmla="*/ 34238 h 194795"/>
              <a:gd name="connsiteX480" fmla="*/ 6073155 w 9430279"/>
              <a:gd name="connsiteY480" fmla="*/ 10777 h 194795"/>
              <a:gd name="connsiteX481" fmla="*/ 6063381 w 9430279"/>
              <a:gd name="connsiteY481" fmla="*/ 47572 h 194795"/>
              <a:gd name="connsiteX482" fmla="*/ 6060037 w 9430279"/>
              <a:gd name="connsiteY482" fmla="*/ 51823 h 194795"/>
              <a:gd name="connsiteX483" fmla="*/ 6065517 w 9430279"/>
              <a:gd name="connsiteY483" fmla="*/ 51557 h 194795"/>
              <a:gd name="connsiteX484" fmla="*/ 6119433 w 9430279"/>
              <a:gd name="connsiteY484" fmla="*/ 72294 h 194795"/>
              <a:gd name="connsiteX485" fmla="*/ 6086503 w 9430279"/>
              <a:gd name="connsiteY485" fmla="*/ 91401 h 194795"/>
              <a:gd name="connsiteX486" fmla="*/ 6081202 w 9430279"/>
              <a:gd name="connsiteY486" fmla="*/ 92034 h 194795"/>
              <a:gd name="connsiteX487" fmla="*/ 6085195 w 9430279"/>
              <a:gd name="connsiteY487" fmla="*/ 95730 h 194795"/>
              <a:gd name="connsiteX488" fmla="*/ 6108656 w 9430279"/>
              <a:gd name="connsiteY488" fmla="*/ 148516 h 194795"/>
              <a:gd name="connsiteX489" fmla="*/ 6071861 w 9430279"/>
              <a:gd name="connsiteY489" fmla="*/ 138743 h 194795"/>
              <a:gd name="connsiteX490" fmla="*/ 6067666 w 9430279"/>
              <a:gd name="connsiteY490" fmla="*/ 135442 h 194795"/>
              <a:gd name="connsiteX491" fmla="*/ 6067877 w 9430279"/>
              <a:gd name="connsiteY491" fmla="*/ 140879 h 194795"/>
              <a:gd name="connsiteX492" fmla="*/ 6047140 w 9430279"/>
              <a:gd name="connsiteY492" fmla="*/ 194795 h 194795"/>
              <a:gd name="connsiteX493" fmla="*/ 6028032 w 9430279"/>
              <a:gd name="connsiteY493" fmla="*/ 161865 h 194795"/>
              <a:gd name="connsiteX494" fmla="*/ 6027399 w 9430279"/>
              <a:gd name="connsiteY494" fmla="*/ 156565 h 194795"/>
              <a:gd name="connsiteX495" fmla="*/ 6023705 w 9430279"/>
              <a:gd name="connsiteY495" fmla="*/ 160558 h 194795"/>
              <a:gd name="connsiteX496" fmla="*/ 5970917 w 9430279"/>
              <a:gd name="connsiteY496" fmla="*/ 184019 h 194795"/>
              <a:gd name="connsiteX497" fmla="*/ 5980691 w 9430279"/>
              <a:gd name="connsiteY497" fmla="*/ 147223 h 194795"/>
              <a:gd name="connsiteX498" fmla="*/ 5983991 w 9430279"/>
              <a:gd name="connsiteY498" fmla="*/ 143028 h 194795"/>
              <a:gd name="connsiteX499" fmla="*/ 5978555 w 9430279"/>
              <a:gd name="connsiteY499" fmla="*/ 143238 h 194795"/>
              <a:gd name="connsiteX500" fmla="*/ 5924639 w 9430279"/>
              <a:gd name="connsiteY500" fmla="*/ 122502 h 194795"/>
              <a:gd name="connsiteX501" fmla="*/ 5957568 w 9430279"/>
              <a:gd name="connsiteY501" fmla="*/ 103394 h 194795"/>
              <a:gd name="connsiteX502" fmla="*/ 5962869 w 9430279"/>
              <a:gd name="connsiteY502" fmla="*/ 102761 h 194795"/>
              <a:gd name="connsiteX503" fmla="*/ 5958876 w 9430279"/>
              <a:gd name="connsiteY503" fmla="*/ 99066 h 194795"/>
              <a:gd name="connsiteX504" fmla="*/ 5935415 w 9430279"/>
              <a:gd name="connsiteY504" fmla="*/ 46279 h 194795"/>
              <a:gd name="connsiteX505" fmla="*/ 5972210 w 9430279"/>
              <a:gd name="connsiteY505" fmla="*/ 56053 h 194795"/>
              <a:gd name="connsiteX506" fmla="*/ 5976406 w 9430279"/>
              <a:gd name="connsiteY506" fmla="*/ 59354 h 194795"/>
              <a:gd name="connsiteX507" fmla="*/ 5976195 w 9430279"/>
              <a:gd name="connsiteY507" fmla="*/ 53917 h 194795"/>
              <a:gd name="connsiteX508" fmla="*/ 5992753 w 9430279"/>
              <a:gd name="connsiteY508" fmla="*/ 1096 h 194795"/>
              <a:gd name="connsiteX509" fmla="*/ 5996932 w 9430279"/>
              <a:gd name="connsiteY509" fmla="*/ 0 h 194795"/>
              <a:gd name="connsiteX510" fmla="*/ 5760443 w 9430279"/>
              <a:gd name="connsiteY510" fmla="*/ 0 h 194795"/>
              <a:gd name="connsiteX511" fmla="*/ 5779551 w 9430279"/>
              <a:gd name="connsiteY511" fmla="*/ 32930 h 194795"/>
              <a:gd name="connsiteX512" fmla="*/ 5780184 w 9430279"/>
              <a:gd name="connsiteY512" fmla="*/ 38231 h 194795"/>
              <a:gd name="connsiteX513" fmla="*/ 5783878 w 9430279"/>
              <a:gd name="connsiteY513" fmla="*/ 34238 h 194795"/>
              <a:gd name="connsiteX514" fmla="*/ 5836666 w 9430279"/>
              <a:gd name="connsiteY514" fmla="*/ 10777 h 194795"/>
              <a:gd name="connsiteX515" fmla="*/ 5826892 w 9430279"/>
              <a:gd name="connsiteY515" fmla="*/ 47572 h 194795"/>
              <a:gd name="connsiteX516" fmla="*/ 5823548 w 9430279"/>
              <a:gd name="connsiteY516" fmla="*/ 51823 h 194795"/>
              <a:gd name="connsiteX517" fmla="*/ 5829028 w 9430279"/>
              <a:gd name="connsiteY517" fmla="*/ 51557 h 194795"/>
              <a:gd name="connsiteX518" fmla="*/ 5882944 w 9430279"/>
              <a:gd name="connsiteY518" fmla="*/ 72294 h 194795"/>
              <a:gd name="connsiteX519" fmla="*/ 5850014 w 9430279"/>
              <a:gd name="connsiteY519" fmla="*/ 91401 h 194795"/>
              <a:gd name="connsiteX520" fmla="*/ 5844713 w 9430279"/>
              <a:gd name="connsiteY520" fmla="*/ 92034 h 194795"/>
              <a:gd name="connsiteX521" fmla="*/ 5848706 w 9430279"/>
              <a:gd name="connsiteY521" fmla="*/ 95730 h 194795"/>
              <a:gd name="connsiteX522" fmla="*/ 5872167 w 9430279"/>
              <a:gd name="connsiteY522" fmla="*/ 148516 h 194795"/>
              <a:gd name="connsiteX523" fmla="*/ 5835372 w 9430279"/>
              <a:gd name="connsiteY523" fmla="*/ 138743 h 194795"/>
              <a:gd name="connsiteX524" fmla="*/ 5831177 w 9430279"/>
              <a:gd name="connsiteY524" fmla="*/ 135442 h 194795"/>
              <a:gd name="connsiteX525" fmla="*/ 5831388 w 9430279"/>
              <a:gd name="connsiteY525" fmla="*/ 140879 h 194795"/>
              <a:gd name="connsiteX526" fmla="*/ 5810651 w 9430279"/>
              <a:gd name="connsiteY526" fmla="*/ 194795 h 194795"/>
              <a:gd name="connsiteX527" fmla="*/ 5791543 w 9430279"/>
              <a:gd name="connsiteY527" fmla="*/ 161865 h 194795"/>
              <a:gd name="connsiteX528" fmla="*/ 5790910 w 9430279"/>
              <a:gd name="connsiteY528" fmla="*/ 156565 h 194795"/>
              <a:gd name="connsiteX529" fmla="*/ 5787216 w 9430279"/>
              <a:gd name="connsiteY529" fmla="*/ 160558 h 194795"/>
              <a:gd name="connsiteX530" fmla="*/ 5734428 w 9430279"/>
              <a:gd name="connsiteY530" fmla="*/ 184019 h 194795"/>
              <a:gd name="connsiteX531" fmla="*/ 5744202 w 9430279"/>
              <a:gd name="connsiteY531" fmla="*/ 147223 h 194795"/>
              <a:gd name="connsiteX532" fmla="*/ 5747502 w 9430279"/>
              <a:gd name="connsiteY532" fmla="*/ 143028 h 194795"/>
              <a:gd name="connsiteX533" fmla="*/ 5742066 w 9430279"/>
              <a:gd name="connsiteY533" fmla="*/ 143238 h 194795"/>
              <a:gd name="connsiteX534" fmla="*/ 5688150 w 9430279"/>
              <a:gd name="connsiteY534" fmla="*/ 122502 h 194795"/>
              <a:gd name="connsiteX535" fmla="*/ 5721079 w 9430279"/>
              <a:gd name="connsiteY535" fmla="*/ 103394 h 194795"/>
              <a:gd name="connsiteX536" fmla="*/ 5726380 w 9430279"/>
              <a:gd name="connsiteY536" fmla="*/ 102761 h 194795"/>
              <a:gd name="connsiteX537" fmla="*/ 5722387 w 9430279"/>
              <a:gd name="connsiteY537" fmla="*/ 99066 h 194795"/>
              <a:gd name="connsiteX538" fmla="*/ 5698926 w 9430279"/>
              <a:gd name="connsiteY538" fmla="*/ 46279 h 194795"/>
              <a:gd name="connsiteX539" fmla="*/ 5735721 w 9430279"/>
              <a:gd name="connsiteY539" fmla="*/ 56053 h 194795"/>
              <a:gd name="connsiteX540" fmla="*/ 5739917 w 9430279"/>
              <a:gd name="connsiteY540" fmla="*/ 59354 h 194795"/>
              <a:gd name="connsiteX541" fmla="*/ 5739706 w 9430279"/>
              <a:gd name="connsiteY541" fmla="*/ 53917 h 194795"/>
              <a:gd name="connsiteX542" fmla="*/ 5756264 w 9430279"/>
              <a:gd name="connsiteY542" fmla="*/ 1096 h 194795"/>
              <a:gd name="connsiteX543" fmla="*/ 5760443 w 9430279"/>
              <a:gd name="connsiteY543" fmla="*/ 0 h 194795"/>
              <a:gd name="connsiteX544" fmla="*/ 5523954 w 9430279"/>
              <a:gd name="connsiteY544" fmla="*/ 0 h 194795"/>
              <a:gd name="connsiteX545" fmla="*/ 5543062 w 9430279"/>
              <a:gd name="connsiteY545" fmla="*/ 32930 h 194795"/>
              <a:gd name="connsiteX546" fmla="*/ 5543695 w 9430279"/>
              <a:gd name="connsiteY546" fmla="*/ 38231 h 194795"/>
              <a:gd name="connsiteX547" fmla="*/ 5547389 w 9430279"/>
              <a:gd name="connsiteY547" fmla="*/ 34238 h 194795"/>
              <a:gd name="connsiteX548" fmla="*/ 5600177 w 9430279"/>
              <a:gd name="connsiteY548" fmla="*/ 10777 h 194795"/>
              <a:gd name="connsiteX549" fmla="*/ 5590403 w 9430279"/>
              <a:gd name="connsiteY549" fmla="*/ 47572 h 194795"/>
              <a:gd name="connsiteX550" fmla="*/ 5587059 w 9430279"/>
              <a:gd name="connsiteY550" fmla="*/ 51823 h 194795"/>
              <a:gd name="connsiteX551" fmla="*/ 5592539 w 9430279"/>
              <a:gd name="connsiteY551" fmla="*/ 51557 h 194795"/>
              <a:gd name="connsiteX552" fmla="*/ 5646455 w 9430279"/>
              <a:gd name="connsiteY552" fmla="*/ 72294 h 194795"/>
              <a:gd name="connsiteX553" fmla="*/ 5613525 w 9430279"/>
              <a:gd name="connsiteY553" fmla="*/ 91401 h 194795"/>
              <a:gd name="connsiteX554" fmla="*/ 5608224 w 9430279"/>
              <a:gd name="connsiteY554" fmla="*/ 92034 h 194795"/>
              <a:gd name="connsiteX555" fmla="*/ 5612217 w 9430279"/>
              <a:gd name="connsiteY555" fmla="*/ 95730 h 194795"/>
              <a:gd name="connsiteX556" fmla="*/ 5635678 w 9430279"/>
              <a:gd name="connsiteY556" fmla="*/ 148516 h 194795"/>
              <a:gd name="connsiteX557" fmla="*/ 5598883 w 9430279"/>
              <a:gd name="connsiteY557" fmla="*/ 138743 h 194795"/>
              <a:gd name="connsiteX558" fmla="*/ 5594688 w 9430279"/>
              <a:gd name="connsiteY558" fmla="*/ 135442 h 194795"/>
              <a:gd name="connsiteX559" fmla="*/ 5594899 w 9430279"/>
              <a:gd name="connsiteY559" fmla="*/ 140879 h 194795"/>
              <a:gd name="connsiteX560" fmla="*/ 5574162 w 9430279"/>
              <a:gd name="connsiteY560" fmla="*/ 194795 h 194795"/>
              <a:gd name="connsiteX561" fmla="*/ 5555054 w 9430279"/>
              <a:gd name="connsiteY561" fmla="*/ 161865 h 194795"/>
              <a:gd name="connsiteX562" fmla="*/ 5554421 w 9430279"/>
              <a:gd name="connsiteY562" fmla="*/ 156565 h 194795"/>
              <a:gd name="connsiteX563" fmla="*/ 5550727 w 9430279"/>
              <a:gd name="connsiteY563" fmla="*/ 160558 h 194795"/>
              <a:gd name="connsiteX564" fmla="*/ 5497939 w 9430279"/>
              <a:gd name="connsiteY564" fmla="*/ 184019 h 194795"/>
              <a:gd name="connsiteX565" fmla="*/ 5507713 w 9430279"/>
              <a:gd name="connsiteY565" fmla="*/ 147223 h 194795"/>
              <a:gd name="connsiteX566" fmla="*/ 5511013 w 9430279"/>
              <a:gd name="connsiteY566" fmla="*/ 143028 h 194795"/>
              <a:gd name="connsiteX567" fmla="*/ 5505577 w 9430279"/>
              <a:gd name="connsiteY567" fmla="*/ 143238 h 194795"/>
              <a:gd name="connsiteX568" fmla="*/ 5451661 w 9430279"/>
              <a:gd name="connsiteY568" fmla="*/ 122502 h 194795"/>
              <a:gd name="connsiteX569" fmla="*/ 5484590 w 9430279"/>
              <a:gd name="connsiteY569" fmla="*/ 103394 h 194795"/>
              <a:gd name="connsiteX570" fmla="*/ 5489891 w 9430279"/>
              <a:gd name="connsiteY570" fmla="*/ 102761 h 194795"/>
              <a:gd name="connsiteX571" fmla="*/ 5485898 w 9430279"/>
              <a:gd name="connsiteY571" fmla="*/ 99066 h 194795"/>
              <a:gd name="connsiteX572" fmla="*/ 5462437 w 9430279"/>
              <a:gd name="connsiteY572" fmla="*/ 46279 h 194795"/>
              <a:gd name="connsiteX573" fmla="*/ 5499232 w 9430279"/>
              <a:gd name="connsiteY573" fmla="*/ 56053 h 194795"/>
              <a:gd name="connsiteX574" fmla="*/ 5503428 w 9430279"/>
              <a:gd name="connsiteY574" fmla="*/ 59354 h 194795"/>
              <a:gd name="connsiteX575" fmla="*/ 5503217 w 9430279"/>
              <a:gd name="connsiteY575" fmla="*/ 53917 h 194795"/>
              <a:gd name="connsiteX576" fmla="*/ 5519775 w 9430279"/>
              <a:gd name="connsiteY576" fmla="*/ 1096 h 194795"/>
              <a:gd name="connsiteX577" fmla="*/ 5523954 w 9430279"/>
              <a:gd name="connsiteY577" fmla="*/ 0 h 194795"/>
              <a:gd name="connsiteX578" fmla="*/ 5287465 w 9430279"/>
              <a:gd name="connsiteY578" fmla="*/ 0 h 194795"/>
              <a:gd name="connsiteX579" fmla="*/ 5306573 w 9430279"/>
              <a:gd name="connsiteY579" fmla="*/ 32930 h 194795"/>
              <a:gd name="connsiteX580" fmla="*/ 5307206 w 9430279"/>
              <a:gd name="connsiteY580" fmla="*/ 38231 h 194795"/>
              <a:gd name="connsiteX581" fmla="*/ 5310900 w 9430279"/>
              <a:gd name="connsiteY581" fmla="*/ 34238 h 194795"/>
              <a:gd name="connsiteX582" fmla="*/ 5363688 w 9430279"/>
              <a:gd name="connsiteY582" fmla="*/ 10777 h 194795"/>
              <a:gd name="connsiteX583" fmla="*/ 5353914 w 9430279"/>
              <a:gd name="connsiteY583" fmla="*/ 47572 h 194795"/>
              <a:gd name="connsiteX584" fmla="*/ 5350570 w 9430279"/>
              <a:gd name="connsiteY584" fmla="*/ 51823 h 194795"/>
              <a:gd name="connsiteX585" fmla="*/ 5356050 w 9430279"/>
              <a:gd name="connsiteY585" fmla="*/ 51557 h 194795"/>
              <a:gd name="connsiteX586" fmla="*/ 5409966 w 9430279"/>
              <a:gd name="connsiteY586" fmla="*/ 72294 h 194795"/>
              <a:gd name="connsiteX587" fmla="*/ 5377036 w 9430279"/>
              <a:gd name="connsiteY587" fmla="*/ 91401 h 194795"/>
              <a:gd name="connsiteX588" fmla="*/ 5371735 w 9430279"/>
              <a:gd name="connsiteY588" fmla="*/ 92034 h 194795"/>
              <a:gd name="connsiteX589" fmla="*/ 5375728 w 9430279"/>
              <a:gd name="connsiteY589" fmla="*/ 95730 h 194795"/>
              <a:gd name="connsiteX590" fmla="*/ 5399189 w 9430279"/>
              <a:gd name="connsiteY590" fmla="*/ 148516 h 194795"/>
              <a:gd name="connsiteX591" fmla="*/ 5362394 w 9430279"/>
              <a:gd name="connsiteY591" fmla="*/ 138743 h 194795"/>
              <a:gd name="connsiteX592" fmla="*/ 5358199 w 9430279"/>
              <a:gd name="connsiteY592" fmla="*/ 135442 h 194795"/>
              <a:gd name="connsiteX593" fmla="*/ 5358410 w 9430279"/>
              <a:gd name="connsiteY593" fmla="*/ 140879 h 194795"/>
              <a:gd name="connsiteX594" fmla="*/ 5337673 w 9430279"/>
              <a:gd name="connsiteY594" fmla="*/ 194795 h 194795"/>
              <a:gd name="connsiteX595" fmla="*/ 5318565 w 9430279"/>
              <a:gd name="connsiteY595" fmla="*/ 161865 h 194795"/>
              <a:gd name="connsiteX596" fmla="*/ 5317932 w 9430279"/>
              <a:gd name="connsiteY596" fmla="*/ 156565 h 194795"/>
              <a:gd name="connsiteX597" fmla="*/ 5314238 w 9430279"/>
              <a:gd name="connsiteY597" fmla="*/ 160558 h 194795"/>
              <a:gd name="connsiteX598" fmla="*/ 5261450 w 9430279"/>
              <a:gd name="connsiteY598" fmla="*/ 184019 h 194795"/>
              <a:gd name="connsiteX599" fmla="*/ 5271224 w 9430279"/>
              <a:gd name="connsiteY599" fmla="*/ 147223 h 194795"/>
              <a:gd name="connsiteX600" fmla="*/ 5274524 w 9430279"/>
              <a:gd name="connsiteY600" fmla="*/ 143028 h 194795"/>
              <a:gd name="connsiteX601" fmla="*/ 5269088 w 9430279"/>
              <a:gd name="connsiteY601" fmla="*/ 143238 h 194795"/>
              <a:gd name="connsiteX602" fmla="*/ 5215172 w 9430279"/>
              <a:gd name="connsiteY602" fmla="*/ 122502 h 194795"/>
              <a:gd name="connsiteX603" fmla="*/ 5248101 w 9430279"/>
              <a:gd name="connsiteY603" fmla="*/ 103394 h 194795"/>
              <a:gd name="connsiteX604" fmla="*/ 5253402 w 9430279"/>
              <a:gd name="connsiteY604" fmla="*/ 102761 h 194795"/>
              <a:gd name="connsiteX605" fmla="*/ 5249409 w 9430279"/>
              <a:gd name="connsiteY605" fmla="*/ 99066 h 194795"/>
              <a:gd name="connsiteX606" fmla="*/ 5225948 w 9430279"/>
              <a:gd name="connsiteY606" fmla="*/ 46279 h 194795"/>
              <a:gd name="connsiteX607" fmla="*/ 5262743 w 9430279"/>
              <a:gd name="connsiteY607" fmla="*/ 56053 h 194795"/>
              <a:gd name="connsiteX608" fmla="*/ 5266939 w 9430279"/>
              <a:gd name="connsiteY608" fmla="*/ 59354 h 194795"/>
              <a:gd name="connsiteX609" fmla="*/ 5266728 w 9430279"/>
              <a:gd name="connsiteY609" fmla="*/ 53917 h 194795"/>
              <a:gd name="connsiteX610" fmla="*/ 5283286 w 9430279"/>
              <a:gd name="connsiteY610" fmla="*/ 1096 h 194795"/>
              <a:gd name="connsiteX611" fmla="*/ 5287465 w 9430279"/>
              <a:gd name="connsiteY611" fmla="*/ 0 h 194795"/>
              <a:gd name="connsiteX612" fmla="*/ 5050975 w 9430279"/>
              <a:gd name="connsiteY612" fmla="*/ 0 h 194795"/>
              <a:gd name="connsiteX613" fmla="*/ 5070083 w 9430279"/>
              <a:gd name="connsiteY613" fmla="*/ 32930 h 194795"/>
              <a:gd name="connsiteX614" fmla="*/ 5070716 w 9430279"/>
              <a:gd name="connsiteY614" fmla="*/ 38231 h 194795"/>
              <a:gd name="connsiteX615" fmla="*/ 5074410 w 9430279"/>
              <a:gd name="connsiteY615" fmla="*/ 34238 h 194795"/>
              <a:gd name="connsiteX616" fmla="*/ 5127198 w 9430279"/>
              <a:gd name="connsiteY616" fmla="*/ 10777 h 194795"/>
              <a:gd name="connsiteX617" fmla="*/ 5117424 w 9430279"/>
              <a:gd name="connsiteY617" fmla="*/ 47572 h 194795"/>
              <a:gd name="connsiteX618" fmla="*/ 5114080 w 9430279"/>
              <a:gd name="connsiteY618" fmla="*/ 51823 h 194795"/>
              <a:gd name="connsiteX619" fmla="*/ 5119560 w 9430279"/>
              <a:gd name="connsiteY619" fmla="*/ 51557 h 194795"/>
              <a:gd name="connsiteX620" fmla="*/ 5173476 w 9430279"/>
              <a:gd name="connsiteY620" fmla="*/ 72294 h 194795"/>
              <a:gd name="connsiteX621" fmla="*/ 5140546 w 9430279"/>
              <a:gd name="connsiteY621" fmla="*/ 91401 h 194795"/>
              <a:gd name="connsiteX622" fmla="*/ 5135245 w 9430279"/>
              <a:gd name="connsiteY622" fmla="*/ 92034 h 194795"/>
              <a:gd name="connsiteX623" fmla="*/ 5139238 w 9430279"/>
              <a:gd name="connsiteY623" fmla="*/ 95730 h 194795"/>
              <a:gd name="connsiteX624" fmla="*/ 5162699 w 9430279"/>
              <a:gd name="connsiteY624" fmla="*/ 148516 h 194795"/>
              <a:gd name="connsiteX625" fmla="*/ 5125904 w 9430279"/>
              <a:gd name="connsiteY625" fmla="*/ 138743 h 194795"/>
              <a:gd name="connsiteX626" fmla="*/ 5121709 w 9430279"/>
              <a:gd name="connsiteY626" fmla="*/ 135442 h 194795"/>
              <a:gd name="connsiteX627" fmla="*/ 5121920 w 9430279"/>
              <a:gd name="connsiteY627" fmla="*/ 140879 h 194795"/>
              <a:gd name="connsiteX628" fmla="*/ 5101183 w 9430279"/>
              <a:gd name="connsiteY628" fmla="*/ 194795 h 194795"/>
              <a:gd name="connsiteX629" fmla="*/ 5082075 w 9430279"/>
              <a:gd name="connsiteY629" fmla="*/ 161865 h 194795"/>
              <a:gd name="connsiteX630" fmla="*/ 5081442 w 9430279"/>
              <a:gd name="connsiteY630" fmla="*/ 156565 h 194795"/>
              <a:gd name="connsiteX631" fmla="*/ 5077748 w 9430279"/>
              <a:gd name="connsiteY631" fmla="*/ 160558 h 194795"/>
              <a:gd name="connsiteX632" fmla="*/ 5024960 w 9430279"/>
              <a:gd name="connsiteY632" fmla="*/ 184019 h 194795"/>
              <a:gd name="connsiteX633" fmla="*/ 5034734 w 9430279"/>
              <a:gd name="connsiteY633" fmla="*/ 147223 h 194795"/>
              <a:gd name="connsiteX634" fmla="*/ 5038034 w 9430279"/>
              <a:gd name="connsiteY634" fmla="*/ 143028 h 194795"/>
              <a:gd name="connsiteX635" fmla="*/ 5032598 w 9430279"/>
              <a:gd name="connsiteY635" fmla="*/ 143238 h 194795"/>
              <a:gd name="connsiteX636" fmla="*/ 4978682 w 9430279"/>
              <a:gd name="connsiteY636" fmla="*/ 122502 h 194795"/>
              <a:gd name="connsiteX637" fmla="*/ 5011611 w 9430279"/>
              <a:gd name="connsiteY637" fmla="*/ 103394 h 194795"/>
              <a:gd name="connsiteX638" fmla="*/ 5016912 w 9430279"/>
              <a:gd name="connsiteY638" fmla="*/ 102761 h 194795"/>
              <a:gd name="connsiteX639" fmla="*/ 5012919 w 9430279"/>
              <a:gd name="connsiteY639" fmla="*/ 99066 h 194795"/>
              <a:gd name="connsiteX640" fmla="*/ 4989458 w 9430279"/>
              <a:gd name="connsiteY640" fmla="*/ 46279 h 194795"/>
              <a:gd name="connsiteX641" fmla="*/ 5026253 w 9430279"/>
              <a:gd name="connsiteY641" fmla="*/ 56053 h 194795"/>
              <a:gd name="connsiteX642" fmla="*/ 5030449 w 9430279"/>
              <a:gd name="connsiteY642" fmla="*/ 59354 h 194795"/>
              <a:gd name="connsiteX643" fmla="*/ 5030238 w 9430279"/>
              <a:gd name="connsiteY643" fmla="*/ 53917 h 194795"/>
              <a:gd name="connsiteX644" fmla="*/ 5046796 w 9430279"/>
              <a:gd name="connsiteY644" fmla="*/ 1096 h 194795"/>
              <a:gd name="connsiteX645" fmla="*/ 5050975 w 9430279"/>
              <a:gd name="connsiteY645" fmla="*/ 0 h 194795"/>
              <a:gd name="connsiteX646" fmla="*/ 4814486 w 9430279"/>
              <a:gd name="connsiteY646" fmla="*/ 0 h 194795"/>
              <a:gd name="connsiteX647" fmla="*/ 4833594 w 9430279"/>
              <a:gd name="connsiteY647" fmla="*/ 32930 h 194795"/>
              <a:gd name="connsiteX648" fmla="*/ 4834227 w 9430279"/>
              <a:gd name="connsiteY648" fmla="*/ 38231 h 194795"/>
              <a:gd name="connsiteX649" fmla="*/ 4837921 w 9430279"/>
              <a:gd name="connsiteY649" fmla="*/ 34238 h 194795"/>
              <a:gd name="connsiteX650" fmla="*/ 4890709 w 9430279"/>
              <a:gd name="connsiteY650" fmla="*/ 10777 h 194795"/>
              <a:gd name="connsiteX651" fmla="*/ 4880935 w 9430279"/>
              <a:gd name="connsiteY651" fmla="*/ 47572 h 194795"/>
              <a:gd name="connsiteX652" fmla="*/ 4877591 w 9430279"/>
              <a:gd name="connsiteY652" fmla="*/ 51823 h 194795"/>
              <a:gd name="connsiteX653" fmla="*/ 4883071 w 9430279"/>
              <a:gd name="connsiteY653" fmla="*/ 51557 h 194795"/>
              <a:gd name="connsiteX654" fmla="*/ 4936987 w 9430279"/>
              <a:gd name="connsiteY654" fmla="*/ 72294 h 194795"/>
              <a:gd name="connsiteX655" fmla="*/ 4904057 w 9430279"/>
              <a:gd name="connsiteY655" fmla="*/ 91401 h 194795"/>
              <a:gd name="connsiteX656" fmla="*/ 4898756 w 9430279"/>
              <a:gd name="connsiteY656" fmla="*/ 92034 h 194795"/>
              <a:gd name="connsiteX657" fmla="*/ 4902749 w 9430279"/>
              <a:gd name="connsiteY657" fmla="*/ 95730 h 194795"/>
              <a:gd name="connsiteX658" fmla="*/ 4926210 w 9430279"/>
              <a:gd name="connsiteY658" fmla="*/ 148516 h 194795"/>
              <a:gd name="connsiteX659" fmla="*/ 4889415 w 9430279"/>
              <a:gd name="connsiteY659" fmla="*/ 138743 h 194795"/>
              <a:gd name="connsiteX660" fmla="*/ 4885220 w 9430279"/>
              <a:gd name="connsiteY660" fmla="*/ 135442 h 194795"/>
              <a:gd name="connsiteX661" fmla="*/ 4885431 w 9430279"/>
              <a:gd name="connsiteY661" fmla="*/ 140879 h 194795"/>
              <a:gd name="connsiteX662" fmla="*/ 4864694 w 9430279"/>
              <a:gd name="connsiteY662" fmla="*/ 194795 h 194795"/>
              <a:gd name="connsiteX663" fmla="*/ 4845586 w 9430279"/>
              <a:gd name="connsiteY663" fmla="*/ 161865 h 194795"/>
              <a:gd name="connsiteX664" fmla="*/ 4844953 w 9430279"/>
              <a:gd name="connsiteY664" fmla="*/ 156565 h 194795"/>
              <a:gd name="connsiteX665" fmla="*/ 4841259 w 9430279"/>
              <a:gd name="connsiteY665" fmla="*/ 160558 h 194795"/>
              <a:gd name="connsiteX666" fmla="*/ 4788471 w 9430279"/>
              <a:gd name="connsiteY666" fmla="*/ 184019 h 194795"/>
              <a:gd name="connsiteX667" fmla="*/ 4798245 w 9430279"/>
              <a:gd name="connsiteY667" fmla="*/ 147223 h 194795"/>
              <a:gd name="connsiteX668" fmla="*/ 4801545 w 9430279"/>
              <a:gd name="connsiteY668" fmla="*/ 143028 h 194795"/>
              <a:gd name="connsiteX669" fmla="*/ 4796109 w 9430279"/>
              <a:gd name="connsiteY669" fmla="*/ 143238 h 194795"/>
              <a:gd name="connsiteX670" fmla="*/ 4742193 w 9430279"/>
              <a:gd name="connsiteY670" fmla="*/ 122502 h 194795"/>
              <a:gd name="connsiteX671" fmla="*/ 4775122 w 9430279"/>
              <a:gd name="connsiteY671" fmla="*/ 103394 h 194795"/>
              <a:gd name="connsiteX672" fmla="*/ 4780423 w 9430279"/>
              <a:gd name="connsiteY672" fmla="*/ 102761 h 194795"/>
              <a:gd name="connsiteX673" fmla="*/ 4776430 w 9430279"/>
              <a:gd name="connsiteY673" fmla="*/ 99066 h 194795"/>
              <a:gd name="connsiteX674" fmla="*/ 4752969 w 9430279"/>
              <a:gd name="connsiteY674" fmla="*/ 46279 h 194795"/>
              <a:gd name="connsiteX675" fmla="*/ 4789764 w 9430279"/>
              <a:gd name="connsiteY675" fmla="*/ 56053 h 194795"/>
              <a:gd name="connsiteX676" fmla="*/ 4793960 w 9430279"/>
              <a:gd name="connsiteY676" fmla="*/ 59354 h 194795"/>
              <a:gd name="connsiteX677" fmla="*/ 4793749 w 9430279"/>
              <a:gd name="connsiteY677" fmla="*/ 53917 h 194795"/>
              <a:gd name="connsiteX678" fmla="*/ 4810307 w 9430279"/>
              <a:gd name="connsiteY678" fmla="*/ 1096 h 194795"/>
              <a:gd name="connsiteX679" fmla="*/ 4814486 w 9430279"/>
              <a:gd name="connsiteY679" fmla="*/ 0 h 194795"/>
              <a:gd name="connsiteX680" fmla="*/ 4565581 w 9430279"/>
              <a:gd name="connsiteY680" fmla="*/ 0 h 194795"/>
              <a:gd name="connsiteX681" fmla="*/ 4584689 w 9430279"/>
              <a:gd name="connsiteY681" fmla="*/ 32930 h 194795"/>
              <a:gd name="connsiteX682" fmla="*/ 4585322 w 9430279"/>
              <a:gd name="connsiteY682" fmla="*/ 38231 h 194795"/>
              <a:gd name="connsiteX683" fmla="*/ 4589016 w 9430279"/>
              <a:gd name="connsiteY683" fmla="*/ 34238 h 194795"/>
              <a:gd name="connsiteX684" fmla="*/ 4641804 w 9430279"/>
              <a:gd name="connsiteY684" fmla="*/ 10777 h 194795"/>
              <a:gd name="connsiteX685" fmla="*/ 4632030 w 9430279"/>
              <a:gd name="connsiteY685" fmla="*/ 47572 h 194795"/>
              <a:gd name="connsiteX686" fmla="*/ 4628686 w 9430279"/>
              <a:gd name="connsiteY686" fmla="*/ 51823 h 194795"/>
              <a:gd name="connsiteX687" fmla="*/ 4634166 w 9430279"/>
              <a:gd name="connsiteY687" fmla="*/ 51557 h 194795"/>
              <a:gd name="connsiteX688" fmla="*/ 4688082 w 9430279"/>
              <a:gd name="connsiteY688" fmla="*/ 72294 h 194795"/>
              <a:gd name="connsiteX689" fmla="*/ 4655152 w 9430279"/>
              <a:gd name="connsiteY689" fmla="*/ 91401 h 194795"/>
              <a:gd name="connsiteX690" fmla="*/ 4649851 w 9430279"/>
              <a:gd name="connsiteY690" fmla="*/ 92034 h 194795"/>
              <a:gd name="connsiteX691" fmla="*/ 4653844 w 9430279"/>
              <a:gd name="connsiteY691" fmla="*/ 95730 h 194795"/>
              <a:gd name="connsiteX692" fmla="*/ 4677305 w 9430279"/>
              <a:gd name="connsiteY692" fmla="*/ 148516 h 194795"/>
              <a:gd name="connsiteX693" fmla="*/ 4640510 w 9430279"/>
              <a:gd name="connsiteY693" fmla="*/ 138743 h 194795"/>
              <a:gd name="connsiteX694" fmla="*/ 4636315 w 9430279"/>
              <a:gd name="connsiteY694" fmla="*/ 135442 h 194795"/>
              <a:gd name="connsiteX695" fmla="*/ 4636526 w 9430279"/>
              <a:gd name="connsiteY695" fmla="*/ 140879 h 194795"/>
              <a:gd name="connsiteX696" fmla="*/ 4615789 w 9430279"/>
              <a:gd name="connsiteY696" fmla="*/ 194795 h 194795"/>
              <a:gd name="connsiteX697" fmla="*/ 4596681 w 9430279"/>
              <a:gd name="connsiteY697" fmla="*/ 161865 h 194795"/>
              <a:gd name="connsiteX698" fmla="*/ 4596048 w 9430279"/>
              <a:gd name="connsiteY698" fmla="*/ 156565 h 194795"/>
              <a:gd name="connsiteX699" fmla="*/ 4592354 w 9430279"/>
              <a:gd name="connsiteY699" fmla="*/ 160558 h 194795"/>
              <a:gd name="connsiteX700" fmla="*/ 4539566 w 9430279"/>
              <a:gd name="connsiteY700" fmla="*/ 184019 h 194795"/>
              <a:gd name="connsiteX701" fmla="*/ 4549340 w 9430279"/>
              <a:gd name="connsiteY701" fmla="*/ 147223 h 194795"/>
              <a:gd name="connsiteX702" fmla="*/ 4552640 w 9430279"/>
              <a:gd name="connsiteY702" fmla="*/ 143028 h 194795"/>
              <a:gd name="connsiteX703" fmla="*/ 4547204 w 9430279"/>
              <a:gd name="connsiteY703" fmla="*/ 143238 h 194795"/>
              <a:gd name="connsiteX704" fmla="*/ 4493288 w 9430279"/>
              <a:gd name="connsiteY704" fmla="*/ 122502 h 194795"/>
              <a:gd name="connsiteX705" fmla="*/ 4526217 w 9430279"/>
              <a:gd name="connsiteY705" fmla="*/ 103394 h 194795"/>
              <a:gd name="connsiteX706" fmla="*/ 4531518 w 9430279"/>
              <a:gd name="connsiteY706" fmla="*/ 102761 h 194795"/>
              <a:gd name="connsiteX707" fmla="*/ 4527525 w 9430279"/>
              <a:gd name="connsiteY707" fmla="*/ 99066 h 194795"/>
              <a:gd name="connsiteX708" fmla="*/ 4504064 w 9430279"/>
              <a:gd name="connsiteY708" fmla="*/ 46279 h 194795"/>
              <a:gd name="connsiteX709" fmla="*/ 4540859 w 9430279"/>
              <a:gd name="connsiteY709" fmla="*/ 56053 h 194795"/>
              <a:gd name="connsiteX710" fmla="*/ 4545055 w 9430279"/>
              <a:gd name="connsiteY710" fmla="*/ 59354 h 194795"/>
              <a:gd name="connsiteX711" fmla="*/ 4544844 w 9430279"/>
              <a:gd name="connsiteY711" fmla="*/ 53917 h 194795"/>
              <a:gd name="connsiteX712" fmla="*/ 4561402 w 9430279"/>
              <a:gd name="connsiteY712" fmla="*/ 1096 h 194795"/>
              <a:gd name="connsiteX713" fmla="*/ 4565581 w 9430279"/>
              <a:gd name="connsiteY713" fmla="*/ 0 h 194795"/>
              <a:gd name="connsiteX714" fmla="*/ 4329097 w 9430279"/>
              <a:gd name="connsiteY714" fmla="*/ 0 h 194795"/>
              <a:gd name="connsiteX715" fmla="*/ 4348205 w 9430279"/>
              <a:gd name="connsiteY715" fmla="*/ 32930 h 194795"/>
              <a:gd name="connsiteX716" fmla="*/ 4348838 w 9430279"/>
              <a:gd name="connsiteY716" fmla="*/ 38231 h 194795"/>
              <a:gd name="connsiteX717" fmla="*/ 4352532 w 9430279"/>
              <a:gd name="connsiteY717" fmla="*/ 34238 h 194795"/>
              <a:gd name="connsiteX718" fmla="*/ 4405320 w 9430279"/>
              <a:gd name="connsiteY718" fmla="*/ 10777 h 194795"/>
              <a:gd name="connsiteX719" fmla="*/ 4395546 w 9430279"/>
              <a:gd name="connsiteY719" fmla="*/ 47572 h 194795"/>
              <a:gd name="connsiteX720" fmla="*/ 4392202 w 9430279"/>
              <a:gd name="connsiteY720" fmla="*/ 51823 h 194795"/>
              <a:gd name="connsiteX721" fmla="*/ 4397682 w 9430279"/>
              <a:gd name="connsiteY721" fmla="*/ 51557 h 194795"/>
              <a:gd name="connsiteX722" fmla="*/ 4451598 w 9430279"/>
              <a:gd name="connsiteY722" fmla="*/ 72294 h 194795"/>
              <a:gd name="connsiteX723" fmla="*/ 4418668 w 9430279"/>
              <a:gd name="connsiteY723" fmla="*/ 91401 h 194795"/>
              <a:gd name="connsiteX724" fmla="*/ 4413367 w 9430279"/>
              <a:gd name="connsiteY724" fmla="*/ 92034 h 194795"/>
              <a:gd name="connsiteX725" fmla="*/ 4417360 w 9430279"/>
              <a:gd name="connsiteY725" fmla="*/ 95730 h 194795"/>
              <a:gd name="connsiteX726" fmla="*/ 4440821 w 9430279"/>
              <a:gd name="connsiteY726" fmla="*/ 148516 h 194795"/>
              <a:gd name="connsiteX727" fmla="*/ 4404026 w 9430279"/>
              <a:gd name="connsiteY727" fmla="*/ 138743 h 194795"/>
              <a:gd name="connsiteX728" fmla="*/ 4399831 w 9430279"/>
              <a:gd name="connsiteY728" fmla="*/ 135442 h 194795"/>
              <a:gd name="connsiteX729" fmla="*/ 4400042 w 9430279"/>
              <a:gd name="connsiteY729" fmla="*/ 140879 h 194795"/>
              <a:gd name="connsiteX730" fmla="*/ 4379305 w 9430279"/>
              <a:gd name="connsiteY730" fmla="*/ 194795 h 194795"/>
              <a:gd name="connsiteX731" fmla="*/ 4360197 w 9430279"/>
              <a:gd name="connsiteY731" fmla="*/ 161865 h 194795"/>
              <a:gd name="connsiteX732" fmla="*/ 4359564 w 9430279"/>
              <a:gd name="connsiteY732" fmla="*/ 156565 h 194795"/>
              <a:gd name="connsiteX733" fmla="*/ 4355870 w 9430279"/>
              <a:gd name="connsiteY733" fmla="*/ 160558 h 194795"/>
              <a:gd name="connsiteX734" fmla="*/ 4303082 w 9430279"/>
              <a:gd name="connsiteY734" fmla="*/ 184019 h 194795"/>
              <a:gd name="connsiteX735" fmla="*/ 4312856 w 9430279"/>
              <a:gd name="connsiteY735" fmla="*/ 147223 h 194795"/>
              <a:gd name="connsiteX736" fmla="*/ 4316156 w 9430279"/>
              <a:gd name="connsiteY736" fmla="*/ 143028 h 194795"/>
              <a:gd name="connsiteX737" fmla="*/ 4310720 w 9430279"/>
              <a:gd name="connsiteY737" fmla="*/ 143238 h 194795"/>
              <a:gd name="connsiteX738" fmla="*/ 4256804 w 9430279"/>
              <a:gd name="connsiteY738" fmla="*/ 122502 h 194795"/>
              <a:gd name="connsiteX739" fmla="*/ 4289733 w 9430279"/>
              <a:gd name="connsiteY739" fmla="*/ 103394 h 194795"/>
              <a:gd name="connsiteX740" fmla="*/ 4295034 w 9430279"/>
              <a:gd name="connsiteY740" fmla="*/ 102761 h 194795"/>
              <a:gd name="connsiteX741" fmla="*/ 4291041 w 9430279"/>
              <a:gd name="connsiteY741" fmla="*/ 99066 h 194795"/>
              <a:gd name="connsiteX742" fmla="*/ 4267580 w 9430279"/>
              <a:gd name="connsiteY742" fmla="*/ 46279 h 194795"/>
              <a:gd name="connsiteX743" fmla="*/ 4304375 w 9430279"/>
              <a:gd name="connsiteY743" fmla="*/ 56053 h 194795"/>
              <a:gd name="connsiteX744" fmla="*/ 4308571 w 9430279"/>
              <a:gd name="connsiteY744" fmla="*/ 59354 h 194795"/>
              <a:gd name="connsiteX745" fmla="*/ 4308360 w 9430279"/>
              <a:gd name="connsiteY745" fmla="*/ 53917 h 194795"/>
              <a:gd name="connsiteX746" fmla="*/ 4324918 w 9430279"/>
              <a:gd name="connsiteY746" fmla="*/ 1096 h 194795"/>
              <a:gd name="connsiteX747" fmla="*/ 4329097 w 9430279"/>
              <a:gd name="connsiteY747" fmla="*/ 0 h 194795"/>
              <a:gd name="connsiteX748" fmla="*/ 4092607 w 9430279"/>
              <a:gd name="connsiteY748" fmla="*/ 0 h 194795"/>
              <a:gd name="connsiteX749" fmla="*/ 4111715 w 9430279"/>
              <a:gd name="connsiteY749" fmla="*/ 32930 h 194795"/>
              <a:gd name="connsiteX750" fmla="*/ 4112348 w 9430279"/>
              <a:gd name="connsiteY750" fmla="*/ 38231 h 194795"/>
              <a:gd name="connsiteX751" fmla="*/ 4116042 w 9430279"/>
              <a:gd name="connsiteY751" fmla="*/ 34238 h 194795"/>
              <a:gd name="connsiteX752" fmla="*/ 4168830 w 9430279"/>
              <a:gd name="connsiteY752" fmla="*/ 10777 h 194795"/>
              <a:gd name="connsiteX753" fmla="*/ 4159056 w 9430279"/>
              <a:gd name="connsiteY753" fmla="*/ 47572 h 194795"/>
              <a:gd name="connsiteX754" fmla="*/ 4155712 w 9430279"/>
              <a:gd name="connsiteY754" fmla="*/ 51823 h 194795"/>
              <a:gd name="connsiteX755" fmla="*/ 4161192 w 9430279"/>
              <a:gd name="connsiteY755" fmla="*/ 51557 h 194795"/>
              <a:gd name="connsiteX756" fmla="*/ 4215108 w 9430279"/>
              <a:gd name="connsiteY756" fmla="*/ 72294 h 194795"/>
              <a:gd name="connsiteX757" fmla="*/ 4182178 w 9430279"/>
              <a:gd name="connsiteY757" fmla="*/ 91401 h 194795"/>
              <a:gd name="connsiteX758" fmla="*/ 4176877 w 9430279"/>
              <a:gd name="connsiteY758" fmla="*/ 92034 h 194795"/>
              <a:gd name="connsiteX759" fmla="*/ 4180870 w 9430279"/>
              <a:gd name="connsiteY759" fmla="*/ 95730 h 194795"/>
              <a:gd name="connsiteX760" fmla="*/ 4204331 w 9430279"/>
              <a:gd name="connsiteY760" fmla="*/ 148516 h 194795"/>
              <a:gd name="connsiteX761" fmla="*/ 4167536 w 9430279"/>
              <a:gd name="connsiteY761" fmla="*/ 138743 h 194795"/>
              <a:gd name="connsiteX762" fmla="*/ 4163341 w 9430279"/>
              <a:gd name="connsiteY762" fmla="*/ 135442 h 194795"/>
              <a:gd name="connsiteX763" fmla="*/ 4163552 w 9430279"/>
              <a:gd name="connsiteY763" fmla="*/ 140879 h 194795"/>
              <a:gd name="connsiteX764" fmla="*/ 4142815 w 9430279"/>
              <a:gd name="connsiteY764" fmla="*/ 194795 h 194795"/>
              <a:gd name="connsiteX765" fmla="*/ 4123707 w 9430279"/>
              <a:gd name="connsiteY765" fmla="*/ 161865 h 194795"/>
              <a:gd name="connsiteX766" fmla="*/ 4123074 w 9430279"/>
              <a:gd name="connsiteY766" fmla="*/ 156565 h 194795"/>
              <a:gd name="connsiteX767" fmla="*/ 4119380 w 9430279"/>
              <a:gd name="connsiteY767" fmla="*/ 160558 h 194795"/>
              <a:gd name="connsiteX768" fmla="*/ 4066592 w 9430279"/>
              <a:gd name="connsiteY768" fmla="*/ 184019 h 194795"/>
              <a:gd name="connsiteX769" fmla="*/ 4076366 w 9430279"/>
              <a:gd name="connsiteY769" fmla="*/ 147223 h 194795"/>
              <a:gd name="connsiteX770" fmla="*/ 4079666 w 9430279"/>
              <a:gd name="connsiteY770" fmla="*/ 143028 h 194795"/>
              <a:gd name="connsiteX771" fmla="*/ 4074230 w 9430279"/>
              <a:gd name="connsiteY771" fmla="*/ 143238 h 194795"/>
              <a:gd name="connsiteX772" fmla="*/ 4020314 w 9430279"/>
              <a:gd name="connsiteY772" fmla="*/ 122502 h 194795"/>
              <a:gd name="connsiteX773" fmla="*/ 4053243 w 9430279"/>
              <a:gd name="connsiteY773" fmla="*/ 103394 h 194795"/>
              <a:gd name="connsiteX774" fmla="*/ 4058544 w 9430279"/>
              <a:gd name="connsiteY774" fmla="*/ 102761 h 194795"/>
              <a:gd name="connsiteX775" fmla="*/ 4054551 w 9430279"/>
              <a:gd name="connsiteY775" fmla="*/ 99066 h 194795"/>
              <a:gd name="connsiteX776" fmla="*/ 4031090 w 9430279"/>
              <a:gd name="connsiteY776" fmla="*/ 46279 h 194795"/>
              <a:gd name="connsiteX777" fmla="*/ 4067885 w 9430279"/>
              <a:gd name="connsiteY777" fmla="*/ 56053 h 194795"/>
              <a:gd name="connsiteX778" fmla="*/ 4072081 w 9430279"/>
              <a:gd name="connsiteY778" fmla="*/ 59354 h 194795"/>
              <a:gd name="connsiteX779" fmla="*/ 4071870 w 9430279"/>
              <a:gd name="connsiteY779" fmla="*/ 53917 h 194795"/>
              <a:gd name="connsiteX780" fmla="*/ 4088428 w 9430279"/>
              <a:gd name="connsiteY780" fmla="*/ 1096 h 194795"/>
              <a:gd name="connsiteX781" fmla="*/ 4092607 w 9430279"/>
              <a:gd name="connsiteY781" fmla="*/ 0 h 194795"/>
              <a:gd name="connsiteX782" fmla="*/ 3856123 w 9430279"/>
              <a:gd name="connsiteY782" fmla="*/ 0 h 194795"/>
              <a:gd name="connsiteX783" fmla="*/ 3875230 w 9430279"/>
              <a:gd name="connsiteY783" fmla="*/ 32930 h 194795"/>
              <a:gd name="connsiteX784" fmla="*/ 3875863 w 9430279"/>
              <a:gd name="connsiteY784" fmla="*/ 38231 h 194795"/>
              <a:gd name="connsiteX785" fmla="*/ 3879558 w 9430279"/>
              <a:gd name="connsiteY785" fmla="*/ 34238 h 194795"/>
              <a:gd name="connsiteX786" fmla="*/ 3932345 w 9430279"/>
              <a:gd name="connsiteY786" fmla="*/ 10777 h 194795"/>
              <a:gd name="connsiteX787" fmla="*/ 3922572 w 9430279"/>
              <a:gd name="connsiteY787" fmla="*/ 47572 h 194795"/>
              <a:gd name="connsiteX788" fmla="*/ 3919227 w 9430279"/>
              <a:gd name="connsiteY788" fmla="*/ 51823 h 194795"/>
              <a:gd name="connsiteX789" fmla="*/ 3924707 w 9430279"/>
              <a:gd name="connsiteY789" fmla="*/ 51557 h 194795"/>
              <a:gd name="connsiteX790" fmla="*/ 3978619 w 9430279"/>
              <a:gd name="connsiteY790" fmla="*/ 72294 h 194795"/>
              <a:gd name="connsiteX791" fmla="*/ 3945694 w 9430279"/>
              <a:gd name="connsiteY791" fmla="*/ 91401 h 194795"/>
              <a:gd name="connsiteX792" fmla="*/ 3940393 w 9430279"/>
              <a:gd name="connsiteY792" fmla="*/ 92034 h 194795"/>
              <a:gd name="connsiteX793" fmla="*/ 3944386 w 9430279"/>
              <a:gd name="connsiteY793" fmla="*/ 95730 h 194795"/>
              <a:gd name="connsiteX794" fmla="*/ 3967842 w 9430279"/>
              <a:gd name="connsiteY794" fmla="*/ 148516 h 194795"/>
              <a:gd name="connsiteX795" fmla="*/ 3931052 w 9430279"/>
              <a:gd name="connsiteY795" fmla="*/ 138743 h 194795"/>
              <a:gd name="connsiteX796" fmla="*/ 3926856 w 9430279"/>
              <a:gd name="connsiteY796" fmla="*/ 135442 h 194795"/>
              <a:gd name="connsiteX797" fmla="*/ 3927067 w 9430279"/>
              <a:gd name="connsiteY797" fmla="*/ 140879 h 194795"/>
              <a:gd name="connsiteX798" fmla="*/ 3906330 w 9430279"/>
              <a:gd name="connsiteY798" fmla="*/ 194795 h 194795"/>
              <a:gd name="connsiteX799" fmla="*/ 3887223 w 9430279"/>
              <a:gd name="connsiteY799" fmla="*/ 161865 h 194795"/>
              <a:gd name="connsiteX800" fmla="*/ 3886590 w 9430279"/>
              <a:gd name="connsiteY800" fmla="*/ 156565 h 194795"/>
              <a:gd name="connsiteX801" fmla="*/ 3882895 w 9430279"/>
              <a:gd name="connsiteY801" fmla="*/ 160558 h 194795"/>
              <a:gd name="connsiteX802" fmla="*/ 3830107 w 9430279"/>
              <a:gd name="connsiteY802" fmla="*/ 184019 h 194795"/>
              <a:gd name="connsiteX803" fmla="*/ 3839881 w 9430279"/>
              <a:gd name="connsiteY803" fmla="*/ 147223 h 194795"/>
              <a:gd name="connsiteX804" fmla="*/ 3843182 w 9430279"/>
              <a:gd name="connsiteY804" fmla="*/ 143028 h 194795"/>
              <a:gd name="connsiteX805" fmla="*/ 3837745 w 9430279"/>
              <a:gd name="connsiteY805" fmla="*/ 143238 h 194795"/>
              <a:gd name="connsiteX806" fmla="*/ 3783829 w 9430279"/>
              <a:gd name="connsiteY806" fmla="*/ 122502 h 194795"/>
              <a:gd name="connsiteX807" fmla="*/ 3816758 w 9430279"/>
              <a:gd name="connsiteY807" fmla="*/ 103394 h 194795"/>
              <a:gd name="connsiteX808" fmla="*/ 3822060 w 9430279"/>
              <a:gd name="connsiteY808" fmla="*/ 102761 h 194795"/>
              <a:gd name="connsiteX809" fmla="*/ 3818066 w 9430279"/>
              <a:gd name="connsiteY809" fmla="*/ 99066 h 194795"/>
              <a:gd name="connsiteX810" fmla="*/ 3794606 w 9430279"/>
              <a:gd name="connsiteY810" fmla="*/ 46279 h 194795"/>
              <a:gd name="connsiteX811" fmla="*/ 3831401 w 9430279"/>
              <a:gd name="connsiteY811" fmla="*/ 56053 h 194795"/>
              <a:gd name="connsiteX812" fmla="*/ 3835596 w 9430279"/>
              <a:gd name="connsiteY812" fmla="*/ 59354 h 194795"/>
              <a:gd name="connsiteX813" fmla="*/ 3835385 w 9430279"/>
              <a:gd name="connsiteY813" fmla="*/ 53917 h 194795"/>
              <a:gd name="connsiteX814" fmla="*/ 3851943 w 9430279"/>
              <a:gd name="connsiteY814" fmla="*/ 1096 h 194795"/>
              <a:gd name="connsiteX815" fmla="*/ 3856123 w 9430279"/>
              <a:gd name="connsiteY815" fmla="*/ 0 h 194795"/>
              <a:gd name="connsiteX816" fmla="*/ 3619634 w 9430279"/>
              <a:gd name="connsiteY816" fmla="*/ 0 h 194795"/>
              <a:gd name="connsiteX817" fmla="*/ 3638741 w 9430279"/>
              <a:gd name="connsiteY817" fmla="*/ 32930 h 194795"/>
              <a:gd name="connsiteX818" fmla="*/ 3639374 w 9430279"/>
              <a:gd name="connsiteY818" fmla="*/ 38231 h 194795"/>
              <a:gd name="connsiteX819" fmla="*/ 3643069 w 9430279"/>
              <a:gd name="connsiteY819" fmla="*/ 34238 h 194795"/>
              <a:gd name="connsiteX820" fmla="*/ 3695857 w 9430279"/>
              <a:gd name="connsiteY820" fmla="*/ 10777 h 194795"/>
              <a:gd name="connsiteX821" fmla="*/ 3686083 w 9430279"/>
              <a:gd name="connsiteY821" fmla="*/ 47572 h 194795"/>
              <a:gd name="connsiteX822" fmla="*/ 3682738 w 9430279"/>
              <a:gd name="connsiteY822" fmla="*/ 51823 h 194795"/>
              <a:gd name="connsiteX823" fmla="*/ 3688218 w 9430279"/>
              <a:gd name="connsiteY823" fmla="*/ 51557 h 194795"/>
              <a:gd name="connsiteX824" fmla="*/ 3742134 w 9430279"/>
              <a:gd name="connsiteY824" fmla="*/ 72294 h 194795"/>
              <a:gd name="connsiteX825" fmla="*/ 3709205 w 9430279"/>
              <a:gd name="connsiteY825" fmla="*/ 91401 h 194795"/>
              <a:gd name="connsiteX826" fmla="*/ 3703904 w 9430279"/>
              <a:gd name="connsiteY826" fmla="*/ 92034 h 194795"/>
              <a:gd name="connsiteX827" fmla="*/ 3707897 w 9430279"/>
              <a:gd name="connsiteY827" fmla="*/ 95730 h 194795"/>
              <a:gd name="connsiteX828" fmla="*/ 3731358 w 9430279"/>
              <a:gd name="connsiteY828" fmla="*/ 148516 h 194795"/>
              <a:gd name="connsiteX829" fmla="*/ 3694563 w 9430279"/>
              <a:gd name="connsiteY829" fmla="*/ 138743 h 194795"/>
              <a:gd name="connsiteX830" fmla="*/ 3690368 w 9430279"/>
              <a:gd name="connsiteY830" fmla="*/ 135442 h 194795"/>
              <a:gd name="connsiteX831" fmla="*/ 3690579 w 9430279"/>
              <a:gd name="connsiteY831" fmla="*/ 140879 h 194795"/>
              <a:gd name="connsiteX832" fmla="*/ 3669842 w 9430279"/>
              <a:gd name="connsiteY832" fmla="*/ 194795 h 194795"/>
              <a:gd name="connsiteX833" fmla="*/ 3650734 w 9430279"/>
              <a:gd name="connsiteY833" fmla="*/ 161865 h 194795"/>
              <a:gd name="connsiteX834" fmla="*/ 3650101 w 9430279"/>
              <a:gd name="connsiteY834" fmla="*/ 156565 h 194795"/>
              <a:gd name="connsiteX835" fmla="*/ 3646406 w 9430279"/>
              <a:gd name="connsiteY835" fmla="*/ 160558 h 194795"/>
              <a:gd name="connsiteX836" fmla="*/ 3593619 w 9430279"/>
              <a:gd name="connsiteY836" fmla="*/ 184019 h 194795"/>
              <a:gd name="connsiteX837" fmla="*/ 3603393 w 9430279"/>
              <a:gd name="connsiteY837" fmla="*/ 147223 h 194795"/>
              <a:gd name="connsiteX838" fmla="*/ 3606693 w 9430279"/>
              <a:gd name="connsiteY838" fmla="*/ 143028 h 194795"/>
              <a:gd name="connsiteX839" fmla="*/ 3601256 w 9430279"/>
              <a:gd name="connsiteY839" fmla="*/ 143238 h 194795"/>
              <a:gd name="connsiteX840" fmla="*/ 3547340 w 9430279"/>
              <a:gd name="connsiteY840" fmla="*/ 122502 h 194795"/>
              <a:gd name="connsiteX841" fmla="*/ 3580270 w 9430279"/>
              <a:gd name="connsiteY841" fmla="*/ 103394 h 194795"/>
              <a:gd name="connsiteX842" fmla="*/ 3585571 w 9430279"/>
              <a:gd name="connsiteY842" fmla="*/ 102761 h 194795"/>
              <a:gd name="connsiteX843" fmla="*/ 3581578 w 9430279"/>
              <a:gd name="connsiteY843" fmla="*/ 99066 h 194795"/>
              <a:gd name="connsiteX844" fmla="*/ 3558117 w 9430279"/>
              <a:gd name="connsiteY844" fmla="*/ 46279 h 194795"/>
              <a:gd name="connsiteX845" fmla="*/ 3594912 w 9430279"/>
              <a:gd name="connsiteY845" fmla="*/ 56053 h 194795"/>
              <a:gd name="connsiteX846" fmla="*/ 3599108 w 9430279"/>
              <a:gd name="connsiteY846" fmla="*/ 59354 h 194795"/>
              <a:gd name="connsiteX847" fmla="*/ 3598896 w 9430279"/>
              <a:gd name="connsiteY847" fmla="*/ 53917 h 194795"/>
              <a:gd name="connsiteX848" fmla="*/ 3615455 w 9430279"/>
              <a:gd name="connsiteY848" fmla="*/ 1096 h 194795"/>
              <a:gd name="connsiteX849" fmla="*/ 3619634 w 9430279"/>
              <a:gd name="connsiteY849" fmla="*/ 0 h 194795"/>
              <a:gd name="connsiteX850" fmla="*/ 3383144 w 9430279"/>
              <a:gd name="connsiteY850" fmla="*/ 0 h 194795"/>
              <a:gd name="connsiteX851" fmla="*/ 3402252 w 9430279"/>
              <a:gd name="connsiteY851" fmla="*/ 32930 h 194795"/>
              <a:gd name="connsiteX852" fmla="*/ 3402885 w 9430279"/>
              <a:gd name="connsiteY852" fmla="*/ 38231 h 194795"/>
              <a:gd name="connsiteX853" fmla="*/ 3406580 w 9430279"/>
              <a:gd name="connsiteY853" fmla="*/ 34238 h 194795"/>
              <a:gd name="connsiteX854" fmla="*/ 3459367 w 9430279"/>
              <a:gd name="connsiteY854" fmla="*/ 10777 h 194795"/>
              <a:gd name="connsiteX855" fmla="*/ 3449593 w 9430279"/>
              <a:gd name="connsiteY855" fmla="*/ 47572 h 194795"/>
              <a:gd name="connsiteX856" fmla="*/ 3446249 w 9430279"/>
              <a:gd name="connsiteY856" fmla="*/ 51823 h 194795"/>
              <a:gd name="connsiteX857" fmla="*/ 3451729 w 9430279"/>
              <a:gd name="connsiteY857" fmla="*/ 51557 h 194795"/>
              <a:gd name="connsiteX858" fmla="*/ 3505645 w 9430279"/>
              <a:gd name="connsiteY858" fmla="*/ 72294 h 194795"/>
              <a:gd name="connsiteX859" fmla="*/ 3472715 w 9430279"/>
              <a:gd name="connsiteY859" fmla="*/ 91401 h 194795"/>
              <a:gd name="connsiteX860" fmla="*/ 3467414 w 9430279"/>
              <a:gd name="connsiteY860" fmla="*/ 92034 h 194795"/>
              <a:gd name="connsiteX861" fmla="*/ 3471407 w 9430279"/>
              <a:gd name="connsiteY861" fmla="*/ 95730 h 194795"/>
              <a:gd name="connsiteX862" fmla="*/ 3494868 w 9430279"/>
              <a:gd name="connsiteY862" fmla="*/ 148516 h 194795"/>
              <a:gd name="connsiteX863" fmla="*/ 3458073 w 9430279"/>
              <a:gd name="connsiteY863" fmla="*/ 138743 h 194795"/>
              <a:gd name="connsiteX864" fmla="*/ 3453878 w 9430279"/>
              <a:gd name="connsiteY864" fmla="*/ 135442 h 194795"/>
              <a:gd name="connsiteX865" fmla="*/ 3454089 w 9430279"/>
              <a:gd name="connsiteY865" fmla="*/ 140879 h 194795"/>
              <a:gd name="connsiteX866" fmla="*/ 3433352 w 9430279"/>
              <a:gd name="connsiteY866" fmla="*/ 194795 h 194795"/>
              <a:gd name="connsiteX867" fmla="*/ 3414244 w 9430279"/>
              <a:gd name="connsiteY867" fmla="*/ 161865 h 194795"/>
              <a:gd name="connsiteX868" fmla="*/ 3413611 w 9430279"/>
              <a:gd name="connsiteY868" fmla="*/ 156565 h 194795"/>
              <a:gd name="connsiteX869" fmla="*/ 3409917 w 9430279"/>
              <a:gd name="connsiteY869" fmla="*/ 160558 h 194795"/>
              <a:gd name="connsiteX870" fmla="*/ 3357129 w 9430279"/>
              <a:gd name="connsiteY870" fmla="*/ 184019 h 194795"/>
              <a:gd name="connsiteX871" fmla="*/ 3366903 w 9430279"/>
              <a:gd name="connsiteY871" fmla="*/ 147223 h 194795"/>
              <a:gd name="connsiteX872" fmla="*/ 3370203 w 9430279"/>
              <a:gd name="connsiteY872" fmla="*/ 143028 h 194795"/>
              <a:gd name="connsiteX873" fmla="*/ 3364767 w 9430279"/>
              <a:gd name="connsiteY873" fmla="*/ 143238 h 194795"/>
              <a:gd name="connsiteX874" fmla="*/ 3310851 w 9430279"/>
              <a:gd name="connsiteY874" fmla="*/ 122502 h 194795"/>
              <a:gd name="connsiteX875" fmla="*/ 3343780 w 9430279"/>
              <a:gd name="connsiteY875" fmla="*/ 103394 h 194795"/>
              <a:gd name="connsiteX876" fmla="*/ 3349081 w 9430279"/>
              <a:gd name="connsiteY876" fmla="*/ 102761 h 194795"/>
              <a:gd name="connsiteX877" fmla="*/ 3345088 w 9430279"/>
              <a:gd name="connsiteY877" fmla="*/ 99066 h 194795"/>
              <a:gd name="connsiteX878" fmla="*/ 3321627 w 9430279"/>
              <a:gd name="connsiteY878" fmla="*/ 46279 h 194795"/>
              <a:gd name="connsiteX879" fmla="*/ 3358422 w 9430279"/>
              <a:gd name="connsiteY879" fmla="*/ 56053 h 194795"/>
              <a:gd name="connsiteX880" fmla="*/ 3362618 w 9430279"/>
              <a:gd name="connsiteY880" fmla="*/ 59354 h 194795"/>
              <a:gd name="connsiteX881" fmla="*/ 3362407 w 9430279"/>
              <a:gd name="connsiteY881" fmla="*/ 53917 h 194795"/>
              <a:gd name="connsiteX882" fmla="*/ 3378965 w 9430279"/>
              <a:gd name="connsiteY882" fmla="*/ 1096 h 194795"/>
              <a:gd name="connsiteX883" fmla="*/ 3383144 w 9430279"/>
              <a:gd name="connsiteY883" fmla="*/ 0 h 194795"/>
              <a:gd name="connsiteX884" fmla="*/ 3146655 w 9430279"/>
              <a:gd name="connsiteY884" fmla="*/ 0 h 194795"/>
              <a:gd name="connsiteX885" fmla="*/ 3165763 w 9430279"/>
              <a:gd name="connsiteY885" fmla="*/ 32930 h 194795"/>
              <a:gd name="connsiteX886" fmla="*/ 3166396 w 9430279"/>
              <a:gd name="connsiteY886" fmla="*/ 38231 h 194795"/>
              <a:gd name="connsiteX887" fmla="*/ 3170090 w 9430279"/>
              <a:gd name="connsiteY887" fmla="*/ 34238 h 194795"/>
              <a:gd name="connsiteX888" fmla="*/ 3222878 w 9430279"/>
              <a:gd name="connsiteY888" fmla="*/ 10777 h 194795"/>
              <a:gd name="connsiteX889" fmla="*/ 3213104 w 9430279"/>
              <a:gd name="connsiteY889" fmla="*/ 47572 h 194795"/>
              <a:gd name="connsiteX890" fmla="*/ 3209760 w 9430279"/>
              <a:gd name="connsiteY890" fmla="*/ 51823 h 194795"/>
              <a:gd name="connsiteX891" fmla="*/ 3215240 w 9430279"/>
              <a:gd name="connsiteY891" fmla="*/ 51557 h 194795"/>
              <a:gd name="connsiteX892" fmla="*/ 3269156 w 9430279"/>
              <a:gd name="connsiteY892" fmla="*/ 72294 h 194795"/>
              <a:gd name="connsiteX893" fmla="*/ 3236225 w 9430279"/>
              <a:gd name="connsiteY893" fmla="*/ 91401 h 194795"/>
              <a:gd name="connsiteX894" fmla="*/ 3230925 w 9430279"/>
              <a:gd name="connsiteY894" fmla="*/ 92034 h 194795"/>
              <a:gd name="connsiteX895" fmla="*/ 3234918 w 9430279"/>
              <a:gd name="connsiteY895" fmla="*/ 95730 h 194795"/>
              <a:gd name="connsiteX896" fmla="*/ 3258379 w 9430279"/>
              <a:gd name="connsiteY896" fmla="*/ 148516 h 194795"/>
              <a:gd name="connsiteX897" fmla="*/ 3221584 w 9430279"/>
              <a:gd name="connsiteY897" fmla="*/ 138743 h 194795"/>
              <a:gd name="connsiteX898" fmla="*/ 3217389 w 9430279"/>
              <a:gd name="connsiteY898" fmla="*/ 135442 h 194795"/>
              <a:gd name="connsiteX899" fmla="*/ 3217600 w 9430279"/>
              <a:gd name="connsiteY899" fmla="*/ 140879 h 194795"/>
              <a:gd name="connsiteX900" fmla="*/ 3196863 w 9430279"/>
              <a:gd name="connsiteY900" fmla="*/ 194795 h 194795"/>
              <a:gd name="connsiteX901" fmla="*/ 3177756 w 9430279"/>
              <a:gd name="connsiteY901" fmla="*/ 161865 h 194795"/>
              <a:gd name="connsiteX902" fmla="*/ 3177122 w 9430279"/>
              <a:gd name="connsiteY902" fmla="*/ 156565 h 194795"/>
              <a:gd name="connsiteX903" fmla="*/ 3173427 w 9430279"/>
              <a:gd name="connsiteY903" fmla="*/ 160558 h 194795"/>
              <a:gd name="connsiteX904" fmla="*/ 3120640 w 9430279"/>
              <a:gd name="connsiteY904" fmla="*/ 184019 h 194795"/>
              <a:gd name="connsiteX905" fmla="*/ 3130414 w 9430279"/>
              <a:gd name="connsiteY905" fmla="*/ 147223 h 194795"/>
              <a:gd name="connsiteX906" fmla="*/ 3133714 w 9430279"/>
              <a:gd name="connsiteY906" fmla="*/ 143028 h 194795"/>
              <a:gd name="connsiteX907" fmla="*/ 3128278 w 9430279"/>
              <a:gd name="connsiteY907" fmla="*/ 143238 h 194795"/>
              <a:gd name="connsiteX908" fmla="*/ 3074362 w 9430279"/>
              <a:gd name="connsiteY908" fmla="*/ 122502 h 194795"/>
              <a:gd name="connsiteX909" fmla="*/ 3107291 w 9430279"/>
              <a:gd name="connsiteY909" fmla="*/ 103394 h 194795"/>
              <a:gd name="connsiteX910" fmla="*/ 3112593 w 9430279"/>
              <a:gd name="connsiteY910" fmla="*/ 102761 h 194795"/>
              <a:gd name="connsiteX911" fmla="*/ 3108599 w 9430279"/>
              <a:gd name="connsiteY911" fmla="*/ 99066 h 194795"/>
              <a:gd name="connsiteX912" fmla="*/ 3085139 w 9430279"/>
              <a:gd name="connsiteY912" fmla="*/ 46279 h 194795"/>
              <a:gd name="connsiteX913" fmla="*/ 3121933 w 9430279"/>
              <a:gd name="connsiteY913" fmla="*/ 56053 h 194795"/>
              <a:gd name="connsiteX914" fmla="*/ 3126129 w 9430279"/>
              <a:gd name="connsiteY914" fmla="*/ 59354 h 194795"/>
              <a:gd name="connsiteX915" fmla="*/ 3125919 w 9430279"/>
              <a:gd name="connsiteY915" fmla="*/ 53917 h 194795"/>
              <a:gd name="connsiteX916" fmla="*/ 3142476 w 9430279"/>
              <a:gd name="connsiteY916" fmla="*/ 1096 h 194795"/>
              <a:gd name="connsiteX917" fmla="*/ 3146655 w 9430279"/>
              <a:gd name="connsiteY917" fmla="*/ 0 h 194795"/>
              <a:gd name="connsiteX918" fmla="*/ 2910166 w 9430279"/>
              <a:gd name="connsiteY918" fmla="*/ 0 h 194795"/>
              <a:gd name="connsiteX919" fmla="*/ 2929274 w 9430279"/>
              <a:gd name="connsiteY919" fmla="*/ 32930 h 194795"/>
              <a:gd name="connsiteX920" fmla="*/ 2929907 w 9430279"/>
              <a:gd name="connsiteY920" fmla="*/ 38231 h 194795"/>
              <a:gd name="connsiteX921" fmla="*/ 2933602 w 9430279"/>
              <a:gd name="connsiteY921" fmla="*/ 34238 h 194795"/>
              <a:gd name="connsiteX922" fmla="*/ 2986389 w 9430279"/>
              <a:gd name="connsiteY922" fmla="*/ 10777 h 194795"/>
              <a:gd name="connsiteX923" fmla="*/ 2976615 w 9430279"/>
              <a:gd name="connsiteY923" fmla="*/ 47572 h 194795"/>
              <a:gd name="connsiteX924" fmla="*/ 2973270 w 9430279"/>
              <a:gd name="connsiteY924" fmla="*/ 51823 h 194795"/>
              <a:gd name="connsiteX925" fmla="*/ 2978751 w 9430279"/>
              <a:gd name="connsiteY925" fmla="*/ 51557 h 194795"/>
              <a:gd name="connsiteX926" fmla="*/ 3032667 w 9430279"/>
              <a:gd name="connsiteY926" fmla="*/ 72294 h 194795"/>
              <a:gd name="connsiteX927" fmla="*/ 2999736 w 9430279"/>
              <a:gd name="connsiteY927" fmla="*/ 91401 h 194795"/>
              <a:gd name="connsiteX928" fmla="*/ 2994437 w 9430279"/>
              <a:gd name="connsiteY928" fmla="*/ 92034 h 194795"/>
              <a:gd name="connsiteX929" fmla="*/ 2998430 w 9430279"/>
              <a:gd name="connsiteY929" fmla="*/ 95730 h 194795"/>
              <a:gd name="connsiteX930" fmla="*/ 3021890 w 9430279"/>
              <a:gd name="connsiteY930" fmla="*/ 148516 h 194795"/>
              <a:gd name="connsiteX931" fmla="*/ 2985094 w 9430279"/>
              <a:gd name="connsiteY931" fmla="*/ 138743 h 194795"/>
              <a:gd name="connsiteX932" fmla="*/ 2980901 w 9430279"/>
              <a:gd name="connsiteY932" fmla="*/ 135442 h 194795"/>
              <a:gd name="connsiteX933" fmla="*/ 2981111 w 9430279"/>
              <a:gd name="connsiteY933" fmla="*/ 140879 h 194795"/>
              <a:gd name="connsiteX934" fmla="*/ 2960374 w 9430279"/>
              <a:gd name="connsiteY934" fmla="*/ 194795 h 194795"/>
              <a:gd name="connsiteX935" fmla="*/ 2941266 w 9430279"/>
              <a:gd name="connsiteY935" fmla="*/ 161865 h 194795"/>
              <a:gd name="connsiteX936" fmla="*/ 2940634 w 9430279"/>
              <a:gd name="connsiteY936" fmla="*/ 156565 h 194795"/>
              <a:gd name="connsiteX937" fmla="*/ 2936939 w 9430279"/>
              <a:gd name="connsiteY937" fmla="*/ 160558 h 194795"/>
              <a:gd name="connsiteX938" fmla="*/ 2884151 w 9430279"/>
              <a:gd name="connsiteY938" fmla="*/ 184019 h 194795"/>
              <a:gd name="connsiteX939" fmla="*/ 2893925 w 9430279"/>
              <a:gd name="connsiteY939" fmla="*/ 147223 h 194795"/>
              <a:gd name="connsiteX940" fmla="*/ 2897225 w 9430279"/>
              <a:gd name="connsiteY940" fmla="*/ 143028 h 194795"/>
              <a:gd name="connsiteX941" fmla="*/ 2891788 w 9430279"/>
              <a:gd name="connsiteY941" fmla="*/ 143238 h 194795"/>
              <a:gd name="connsiteX942" fmla="*/ 2837874 w 9430279"/>
              <a:gd name="connsiteY942" fmla="*/ 122502 h 194795"/>
              <a:gd name="connsiteX943" fmla="*/ 2870802 w 9430279"/>
              <a:gd name="connsiteY943" fmla="*/ 103394 h 194795"/>
              <a:gd name="connsiteX944" fmla="*/ 2876103 w 9430279"/>
              <a:gd name="connsiteY944" fmla="*/ 102761 h 194795"/>
              <a:gd name="connsiteX945" fmla="*/ 2872110 w 9430279"/>
              <a:gd name="connsiteY945" fmla="*/ 99066 h 194795"/>
              <a:gd name="connsiteX946" fmla="*/ 2848650 w 9430279"/>
              <a:gd name="connsiteY946" fmla="*/ 46279 h 194795"/>
              <a:gd name="connsiteX947" fmla="*/ 2885444 w 9430279"/>
              <a:gd name="connsiteY947" fmla="*/ 56053 h 194795"/>
              <a:gd name="connsiteX948" fmla="*/ 2889640 w 9430279"/>
              <a:gd name="connsiteY948" fmla="*/ 59354 h 194795"/>
              <a:gd name="connsiteX949" fmla="*/ 2889429 w 9430279"/>
              <a:gd name="connsiteY949" fmla="*/ 53917 h 194795"/>
              <a:gd name="connsiteX950" fmla="*/ 2905987 w 9430279"/>
              <a:gd name="connsiteY950" fmla="*/ 1096 h 194795"/>
              <a:gd name="connsiteX951" fmla="*/ 2910166 w 9430279"/>
              <a:gd name="connsiteY951" fmla="*/ 0 h 194795"/>
              <a:gd name="connsiteX952" fmla="*/ 2673677 w 9430279"/>
              <a:gd name="connsiteY952" fmla="*/ 0 h 194795"/>
              <a:gd name="connsiteX953" fmla="*/ 2692784 w 9430279"/>
              <a:gd name="connsiteY953" fmla="*/ 32930 h 194795"/>
              <a:gd name="connsiteX954" fmla="*/ 2693417 w 9430279"/>
              <a:gd name="connsiteY954" fmla="*/ 38231 h 194795"/>
              <a:gd name="connsiteX955" fmla="*/ 2697112 w 9430279"/>
              <a:gd name="connsiteY955" fmla="*/ 34238 h 194795"/>
              <a:gd name="connsiteX956" fmla="*/ 2749899 w 9430279"/>
              <a:gd name="connsiteY956" fmla="*/ 10777 h 194795"/>
              <a:gd name="connsiteX957" fmla="*/ 2740125 w 9430279"/>
              <a:gd name="connsiteY957" fmla="*/ 47572 h 194795"/>
              <a:gd name="connsiteX958" fmla="*/ 2736782 w 9430279"/>
              <a:gd name="connsiteY958" fmla="*/ 51823 h 194795"/>
              <a:gd name="connsiteX959" fmla="*/ 2742260 w 9430279"/>
              <a:gd name="connsiteY959" fmla="*/ 51557 h 194795"/>
              <a:gd name="connsiteX960" fmla="*/ 2796177 w 9430279"/>
              <a:gd name="connsiteY960" fmla="*/ 72294 h 194795"/>
              <a:gd name="connsiteX961" fmla="*/ 2763247 w 9430279"/>
              <a:gd name="connsiteY961" fmla="*/ 91401 h 194795"/>
              <a:gd name="connsiteX962" fmla="*/ 2757947 w 9430279"/>
              <a:gd name="connsiteY962" fmla="*/ 92034 h 194795"/>
              <a:gd name="connsiteX963" fmla="*/ 2761940 w 9430279"/>
              <a:gd name="connsiteY963" fmla="*/ 95730 h 194795"/>
              <a:gd name="connsiteX964" fmla="*/ 2785400 w 9430279"/>
              <a:gd name="connsiteY964" fmla="*/ 148516 h 194795"/>
              <a:gd name="connsiteX965" fmla="*/ 2748606 w 9430279"/>
              <a:gd name="connsiteY965" fmla="*/ 138743 h 194795"/>
              <a:gd name="connsiteX966" fmla="*/ 2744410 w 9430279"/>
              <a:gd name="connsiteY966" fmla="*/ 135442 h 194795"/>
              <a:gd name="connsiteX967" fmla="*/ 2744621 w 9430279"/>
              <a:gd name="connsiteY967" fmla="*/ 140879 h 194795"/>
              <a:gd name="connsiteX968" fmla="*/ 2723884 w 9430279"/>
              <a:gd name="connsiteY968" fmla="*/ 194795 h 194795"/>
              <a:gd name="connsiteX969" fmla="*/ 2704777 w 9430279"/>
              <a:gd name="connsiteY969" fmla="*/ 161865 h 194795"/>
              <a:gd name="connsiteX970" fmla="*/ 2704143 w 9430279"/>
              <a:gd name="connsiteY970" fmla="*/ 156565 h 194795"/>
              <a:gd name="connsiteX971" fmla="*/ 2700449 w 9430279"/>
              <a:gd name="connsiteY971" fmla="*/ 160558 h 194795"/>
              <a:gd name="connsiteX972" fmla="*/ 2647661 w 9430279"/>
              <a:gd name="connsiteY972" fmla="*/ 184019 h 194795"/>
              <a:gd name="connsiteX973" fmla="*/ 2657435 w 9430279"/>
              <a:gd name="connsiteY973" fmla="*/ 147223 h 194795"/>
              <a:gd name="connsiteX974" fmla="*/ 2660735 w 9430279"/>
              <a:gd name="connsiteY974" fmla="*/ 143028 h 194795"/>
              <a:gd name="connsiteX975" fmla="*/ 2655299 w 9430279"/>
              <a:gd name="connsiteY975" fmla="*/ 143238 h 194795"/>
              <a:gd name="connsiteX976" fmla="*/ 2601383 w 9430279"/>
              <a:gd name="connsiteY976" fmla="*/ 122502 h 194795"/>
              <a:gd name="connsiteX977" fmla="*/ 2634313 w 9430279"/>
              <a:gd name="connsiteY977" fmla="*/ 103394 h 194795"/>
              <a:gd name="connsiteX978" fmla="*/ 2639614 w 9430279"/>
              <a:gd name="connsiteY978" fmla="*/ 102761 h 194795"/>
              <a:gd name="connsiteX979" fmla="*/ 2635620 w 9430279"/>
              <a:gd name="connsiteY979" fmla="*/ 99066 h 194795"/>
              <a:gd name="connsiteX980" fmla="*/ 2612160 w 9430279"/>
              <a:gd name="connsiteY980" fmla="*/ 46279 h 194795"/>
              <a:gd name="connsiteX981" fmla="*/ 2648955 w 9430279"/>
              <a:gd name="connsiteY981" fmla="*/ 56053 h 194795"/>
              <a:gd name="connsiteX982" fmla="*/ 2653150 w 9430279"/>
              <a:gd name="connsiteY982" fmla="*/ 59354 h 194795"/>
              <a:gd name="connsiteX983" fmla="*/ 2652939 w 9430279"/>
              <a:gd name="connsiteY983" fmla="*/ 53917 h 194795"/>
              <a:gd name="connsiteX984" fmla="*/ 2669498 w 9430279"/>
              <a:gd name="connsiteY984" fmla="*/ 1096 h 194795"/>
              <a:gd name="connsiteX985" fmla="*/ 2673677 w 9430279"/>
              <a:gd name="connsiteY985" fmla="*/ 0 h 194795"/>
              <a:gd name="connsiteX986" fmla="*/ 2437189 w 9430279"/>
              <a:gd name="connsiteY986" fmla="*/ 0 h 194795"/>
              <a:gd name="connsiteX987" fmla="*/ 2456296 w 9430279"/>
              <a:gd name="connsiteY987" fmla="*/ 32930 h 194795"/>
              <a:gd name="connsiteX988" fmla="*/ 2456929 w 9430279"/>
              <a:gd name="connsiteY988" fmla="*/ 38231 h 194795"/>
              <a:gd name="connsiteX989" fmla="*/ 2460624 w 9430279"/>
              <a:gd name="connsiteY989" fmla="*/ 34238 h 194795"/>
              <a:gd name="connsiteX990" fmla="*/ 2513411 w 9430279"/>
              <a:gd name="connsiteY990" fmla="*/ 10777 h 194795"/>
              <a:gd name="connsiteX991" fmla="*/ 2503637 w 9430279"/>
              <a:gd name="connsiteY991" fmla="*/ 47572 h 194795"/>
              <a:gd name="connsiteX992" fmla="*/ 2500293 w 9430279"/>
              <a:gd name="connsiteY992" fmla="*/ 51823 h 194795"/>
              <a:gd name="connsiteX993" fmla="*/ 2505773 w 9430279"/>
              <a:gd name="connsiteY993" fmla="*/ 51557 h 194795"/>
              <a:gd name="connsiteX994" fmla="*/ 2559689 w 9430279"/>
              <a:gd name="connsiteY994" fmla="*/ 72294 h 194795"/>
              <a:gd name="connsiteX995" fmla="*/ 2526759 w 9430279"/>
              <a:gd name="connsiteY995" fmla="*/ 91401 h 194795"/>
              <a:gd name="connsiteX996" fmla="*/ 2521458 w 9430279"/>
              <a:gd name="connsiteY996" fmla="*/ 92034 h 194795"/>
              <a:gd name="connsiteX997" fmla="*/ 2525451 w 9430279"/>
              <a:gd name="connsiteY997" fmla="*/ 95730 h 194795"/>
              <a:gd name="connsiteX998" fmla="*/ 2548912 w 9430279"/>
              <a:gd name="connsiteY998" fmla="*/ 148516 h 194795"/>
              <a:gd name="connsiteX999" fmla="*/ 2512117 w 9430279"/>
              <a:gd name="connsiteY999" fmla="*/ 138743 h 194795"/>
              <a:gd name="connsiteX1000" fmla="*/ 2507922 w 9430279"/>
              <a:gd name="connsiteY1000" fmla="*/ 135442 h 194795"/>
              <a:gd name="connsiteX1001" fmla="*/ 2508132 w 9430279"/>
              <a:gd name="connsiteY1001" fmla="*/ 140879 h 194795"/>
              <a:gd name="connsiteX1002" fmla="*/ 2487396 w 9430279"/>
              <a:gd name="connsiteY1002" fmla="*/ 194795 h 194795"/>
              <a:gd name="connsiteX1003" fmla="*/ 2468288 w 9430279"/>
              <a:gd name="connsiteY1003" fmla="*/ 161865 h 194795"/>
              <a:gd name="connsiteX1004" fmla="*/ 2467655 w 9430279"/>
              <a:gd name="connsiteY1004" fmla="*/ 156565 h 194795"/>
              <a:gd name="connsiteX1005" fmla="*/ 2463960 w 9430279"/>
              <a:gd name="connsiteY1005" fmla="*/ 160558 h 194795"/>
              <a:gd name="connsiteX1006" fmla="*/ 2411173 w 9430279"/>
              <a:gd name="connsiteY1006" fmla="*/ 184019 h 194795"/>
              <a:gd name="connsiteX1007" fmla="*/ 2420947 w 9430279"/>
              <a:gd name="connsiteY1007" fmla="*/ 147223 h 194795"/>
              <a:gd name="connsiteX1008" fmla="*/ 2424247 w 9430279"/>
              <a:gd name="connsiteY1008" fmla="*/ 143028 h 194795"/>
              <a:gd name="connsiteX1009" fmla="*/ 2418811 w 9430279"/>
              <a:gd name="connsiteY1009" fmla="*/ 143238 h 194795"/>
              <a:gd name="connsiteX1010" fmla="*/ 2364895 w 9430279"/>
              <a:gd name="connsiteY1010" fmla="*/ 122502 h 194795"/>
              <a:gd name="connsiteX1011" fmla="*/ 2397824 w 9430279"/>
              <a:gd name="connsiteY1011" fmla="*/ 103394 h 194795"/>
              <a:gd name="connsiteX1012" fmla="*/ 2403126 w 9430279"/>
              <a:gd name="connsiteY1012" fmla="*/ 102761 h 194795"/>
              <a:gd name="connsiteX1013" fmla="*/ 2399132 w 9430279"/>
              <a:gd name="connsiteY1013" fmla="*/ 99066 h 194795"/>
              <a:gd name="connsiteX1014" fmla="*/ 2375671 w 9430279"/>
              <a:gd name="connsiteY1014" fmla="*/ 46279 h 194795"/>
              <a:gd name="connsiteX1015" fmla="*/ 2412466 w 9430279"/>
              <a:gd name="connsiteY1015" fmla="*/ 56053 h 194795"/>
              <a:gd name="connsiteX1016" fmla="*/ 2416662 w 9430279"/>
              <a:gd name="connsiteY1016" fmla="*/ 59354 h 194795"/>
              <a:gd name="connsiteX1017" fmla="*/ 2416451 w 9430279"/>
              <a:gd name="connsiteY1017" fmla="*/ 53917 h 194795"/>
              <a:gd name="connsiteX1018" fmla="*/ 2433009 w 9430279"/>
              <a:gd name="connsiteY1018" fmla="*/ 1096 h 194795"/>
              <a:gd name="connsiteX1019" fmla="*/ 2437189 w 9430279"/>
              <a:gd name="connsiteY1019" fmla="*/ 0 h 194795"/>
              <a:gd name="connsiteX1020" fmla="*/ 2200699 w 9430279"/>
              <a:gd name="connsiteY1020" fmla="*/ 0 h 194795"/>
              <a:gd name="connsiteX1021" fmla="*/ 2219806 w 9430279"/>
              <a:gd name="connsiteY1021" fmla="*/ 32930 h 194795"/>
              <a:gd name="connsiteX1022" fmla="*/ 2220440 w 9430279"/>
              <a:gd name="connsiteY1022" fmla="*/ 38231 h 194795"/>
              <a:gd name="connsiteX1023" fmla="*/ 2224135 w 9430279"/>
              <a:gd name="connsiteY1023" fmla="*/ 34238 h 194795"/>
              <a:gd name="connsiteX1024" fmla="*/ 2276922 w 9430279"/>
              <a:gd name="connsiteY1024" fmla="*/ 10777 h 194795"/>
              <a:gd name="connsiteX1025" fmla="*/ 2267148 w 9430279"/>
              <a:gd name="connsiteY1025" fmla="*/ 47572 h 194795"/>
              <a:gd name="connsiteX1026" fmla="*/ 2263804 w 9430279"/>
              <a:gd name="connsiteY1026" fmla="*/ 51823 h 194795"/>
              <a:gd name="connsiteX1027" fmla="*/ 2269283 w 9430279"/>
              <a:gd name="connsiteY1027" fmla="*/ 51557 h 194795"/>
              <a:gd name="connsiteX1028" fmla="*/ 2323199 w 9430279"/>
              <a:gd name="connsiteY1028" fmla="*/ 72294 h 194795"/>
              <a:gd name="connsiteX1029" fmla="*/ 2290270 w 9430279"/>
              <a:gd name="connsiteY1029" fmla="*/ 91401 h 194795"/>
              <a:gd name="connsiteX1030" fmla="*/ 2284969 w 9430279"/>
              <a:gd name="connsiteY1030" fmla="*/ 92034 h 194795"/>
              <a:gd name="connsiteX1031" fmla="*/ 2288962 w 9430279"/>
              <a:gd name="connsiteY1031" fmla="*/ 95730 h 194795"/>
              <a:gd name="connsiteX1032" fmla="*/ 2312422 w 9430279"/>
              <a:gd name="connsiteY1032" fmla="*/ 148516 h 194795"/>
              <a:gd name="connsiteX1033" fmla="*/ 2275628 w 9430279"/>
              <a:gd name="connsiteY1033" fmla="*/ 138743 h 194795"/>
              <a:gd name="connsiteX1034" fmla="*/ 2271433 w 9430279"/>
              <a:gd name="connsiteY1034" fmla="*/ 135442 h 194795"/>
              <a:gd name="connsiteX1035" fmla="*/ 2271643 w 9430279"/>
              <a:gd name="connsiteY1035" fmla="*/ 140879 h 194795"/>
              <a:gd name="connsiteX1036" fmla="*/ 2250907 w 9430279"/>
              <a:gd name="connsiteY1036" fmla="*/ 194795 h 194795"/>
              <a:gd name="connsiteX1037" fmla="*/ 2231799 w 9430279"/>
              <a:gd name="connsiteY1037" fmla="*/ 161865 h 194795"/>
              <a:gd name="connsiteX1038" fmla="*/ 2231166 w 9430279"/>
              <a:gd name="connsiteY1038" fmla="*/ 156565 h 194795"/>
              <a:gd name="connsiteX1039" fmla="*/ 2227471 w 9430279"/>
              <a:gd name="connsiteY1039" fmla="*/ 160558 h 194795"/>
              <a:gd name="connsiteX1040" fmla="*/ 2174684 w 9430279"/>
              <a:gd name="connsiteY1040" fmla="*/ 184019 h 194795"/>
              <a:gd name="connsiteX1041" fmla="*/ 2184458 w 9430279"/>
              <a:gd name="connsiteY1041" fmla="*/ 147223 h 194795"/>
              <a:gd name="connsiteX1042" fmla="*/ 2187758 w 9430279"/>
              <a:gd name="connsiteY1042" fmla="*/ 143028 h 194795"/>
              <a:gd name="connsiteX1043" fmla="*/ 2182321 w 9430279"/>
              <a:gd name="connsiteY1043" fmla="*/ 143238 h 194795"/>
              <a:gd name="connsiteX1044" fmla="*/ 2128406 w 9430279"/>
              <a:gd name="connsiteY1044" fmla="*/ 122502 h 194795"/>
              <a:gd name="connsiteX1045" fmla="*/ 2161335 w 9430279"/>
              <a:gd name="connsiteY1045" fmla="*/ 103394 h 194795"/>
              <a:gd name="connsiteX1046" fmla="*/ 2166637 w 9430279"/>
              <a:gd name="connsiteY1046" fmla="*/ 102761 h 194795"/>
              <a:gd name="connsiteX1047" fmla="*/ 2162643 w 9430279"/>
              <a:gd name="connsiteY1047" fmla="*/ 99066 h 194795"/>
              <a:gd name="connsiteX1048" fmla="*/ 2139182 w 9430279"/>
              <a:gd name="connsiteY1048" fmla="*/ 46279 h 194795"/>
              <a:gd name="connsiteX1049" fmla="*/ 2175977 w 9430279"/>
              <a:gd name="connsiteY1049" fmla="*/ 56053 h 194795"/>
              <a:gd name="connsiteX1050" fmla="*/ 2180173 w 9430279"/>
              <a:gd name="connsiteY1050" fmla="*/ 59354 h 194795"/>
              <a:gd name="connsiteX1051" fmla="*/ 2179962 w 9430279"/>
              <a:gd name="connsiteY1051" fmla="*/ 53917 h 194795"/>
              <a:gd name="connsiteX1052" fmla="*/ 2196520 w 9430279"/>
              <a:gd name="connsiteY1052" fmla="*/ 1096 h 194795"/>
              <a:gd name="connsiteX1053" fmla="*/ 2200699 w 9430279"/>
              <a:gd name="connsiteY1053" fmla="*/ 0 h 194795"/>
              <a:gd name="connsiteX1054" fmla="*/ 1964211 w 9430279"/>
              <a:gd name="connsiteY1054" fmla="*/ 0 h 194795"/>
              <a:gd name="connsiteX1055" fmla="*/ 1983318 w 9430279"/>
              <a:gd name="connsiteY1055" fmla="*/ 32930 h 194795"/>
              <a:gd name="connsiteX1056" fmla="*/ 1983951 w 9430279"/>
              <a:gd name="connsiteY1056" fmla="*/ 38231 h 194795"/>
              <a:gd name="connsiteX1057" fmla="*/ 1987646 w 9430279"/>
              <a:gd name="connsiteY1057" fmla="*/ 34238 h 194795"/>
              <a:gd name="connsiteX1058" fmla="*/ 2040433 w 9430279"/>
              <a:gd name="connsiteY1058" fmla="*/ 10777 h 194795"/>
              <a:gd name="connsiteX1059" fmla="*/ 2030659 w 9430279"/>
              <a:gd name="connsiteY1059" fmla="*/ 47572 h 194795"/>
              <a:gd name="connsiteX1060" fmla="*/ 2027316 w 9430279"/>
              <a:gd name="connsiteY1060" fmla="*/ 51823 h 194795"/>
              <a:gd name="connsiteX1061" fmla="*/ 2032795 w 9430279"/>
              <a:gd name="connsiteY1061" fmla="*/ 51557 h 194795"/>
              <a:gd name="connsiteX1062" fmla="*/ 2086711 w 9430279"/>
              <a:gd name="connsiteY1062" fmla="*/ 72294 h 194795"/>
              <a:gd name="connsiteX1063" fmla="*/ 2053782 w 9430279"/>
              <a:gd name="connsiteY1063" fmla="*/ 91401 h 194795"/>
              <a:gd name="connsiteX1064" fmla="*/ 2048481 w 9430279"/>
              <a:gd name="connsiteY1064" fmla="*/ 92034 h 194795"/>
              <a:gd name="connsiteX1065" fmla="*/ 2052474 w 9430279"/>
              <a:gd name="connsiteY1065" fmla="*/ 95730 h 194795"/>
              <a:gd name="connsiteX1066" fmla="*/ 2075935 w 9430279"/>
              <a:gd name="connsiteY1066" fmla="*/ 148516 h 194795"/>
              <a:gd name="connsiteX1067" fmla="*/ 2039140 w 9430279"/>
              <a:gd name="connsiteY1067" fmla="*/ 138743 h 194795"/>
              <a:gd name="connsiteX1068" fmla="*/ 2034944 w 9430279"/>
              <a:gd name="connsiteY1068" fmla="*/ 135442 h 194795"/>
              <a:gd name="connsiteX1069" fmla="*/ 2035155 w 9430279"/>
              <a:gd name="connsiteY1069" fmla="*/ 140879 h 194795"/>
              <a:gd name="connsiteX1070" fmla="*/ 2014418 w 9430279"/>
              <a:gd name="connsiteY1070" fmla="*/ 194795 h 194795"/>
              <a:gd name="connsiteX1071" fmla="*/ 1995311 w 9430279"/>
              <a:gd name="connsiteY1071" fmla="*/ 161865 h 194795"/>
              <a:gd name="connsiteX1072" fmla="*/ 1994678 w 9430279"/>
              <a:gd name="connsiteY1072" fmla="*/ 156565 h 194795"/>
              <a:gd name="connsiteX1073" fmla="*/ 1990983 w 9430279"/>
              <a:gd name="connsiteY1073" fmla="*/ 160558 h 194795"/>
              <a:gd name="connsiteX1074" fmla="*/ 1938196 w 9430279"/>
              <a:gd name="connsiteY1074" fmla="*/ 184019 h 194795"/>
              <a:gd name="connsiteX1075" fmla="*/ 1947970 w 9430279"/>
              <a:gd name="connsiteY1075" fmla="*/ 147223 h 194795"/>
              <a:gd name="connsiteX1076" fmla="*/ 1951270 w 9430279"/>
              <a:gd name="connsiteY1076" fmla="*/ 143028 h 194795"/>
              <a:gd name="connsiteX1077" fmla="*/ 1945833 w 9430279"/>
              <a:gd name="connsiteY1077" fmla="*/ 143238 h 194795"/>
              <a:gd name="connsiteX1078" fmla="*/ 1891917 w 9430279"/>
              <a:gd name="connsiteY1078" fmla="*/ 122502 h 194795"/>
              <a:gd name="connsiteX1079" fmla="*/ 1924847 w 9430279"/>
              <a:gd name="connsiteY1079" fmla="*/ 103394 h 194795"/>
              <a:gd name="connsiteX1080" fmla="*/ 1930148 w 9430279"/>
              <a:gd name="connsiteY1080" fmla="*/ 102761 h 194795"/>
              <a:gd name="connsiteX1081" fmla="*/ 1926154 w 9430279"/>
              <a:gd name="connsiteY1081" fmla="*/ 99066 h 194795"/>
              <a:gd name="connsiteX1082" fmla="*/ 1902694 w 9430279"/>
              <a:gd name="connsiteY1082" fmla="*/ 46279 h 194795"/>
              <a:gd name="connsiteX1083" fmla="*/ 1939489 w 9430279"/>
              <a:gd name="connsiteY1083" fmla="*/ 56053 h 194795"/>
              <a:gd name="connsiteX1084" fmla="*/ 1943684 w 9430279"/>
              <a:gd name="connsiteY1084" fmla="*/ 59354 h 194795"/>
              <a:gd name="connsiteX1085" fmla="*/ 1943474 w 9430279"/>
              <a:gd name="connsiteY1085" fmla="*/ 53917 h 194795"/>
              <a:gd name="connsiteX1086" fmla="*/ 1960032 w 9430279"/>
              <a:gd name="connsiteY1086" fmla="*/ 1096 h 194795"/>
              <a:gd name="connsiteX1087" fmla="*/ 1964211 w 9430279"/>
              <a:gd name="connsiteY1087" fmla="*/ 0 h 194795"/>
              <a:gd name="connsiteX1088" fmla="*/ 1727721 w 9430279"/>
              <a:gd name="connsiteY1088" fmla="*/ 0 h 194795"/>
              <a:gd name="connsiteX1089" fmla="*/ 1746829 w 9430279"/>
              <a:gd name="connsiteY1089" fmla="*/ 32930 h 194795"/>
              <a:gd name="connsiteX1090" fmla="*/ 1747461 w 9430279"/>
              <a:gd name="connsiteY1090" fmla="*/ 38231 h 194795"/>
              <a:gd name="connsiteX1091" fmla="*/ 1751157 w 9430279"/>
              <a:gd name="connsiteY1091" fmla="*/ 34238 h 194795"/>
              <a:gd name="connsiteX1092" fmla="*/ 1803944 w 9430279"/>
              <a:gd name="connsiteY1092" fmla="*/ 10777 h 194795"/>
              <a:gd name="connsiteX1093" fmla="*/ 1794170 w 9430279"/>
              <a:gd name="connsiteY1093" fmla="*/ 47572 h 194795"/>
              <a:gd name="connsiteX1094" fmla="*/ 1790827 w 9430279"/>
              <a:gd name="connsiteY1094" fmla="*/ 51823 h 194795"/>
              <a:gd name="connsiteX1095" fmla="*/ 1796306 w 9430279"/>
              <a:gd name="connsiteY1095" fmla="*/ 51557 h 194795"/>
              <a:gd name="connsiteX1096" fmla="*/ 1850222 w 9430279"/>
              <a:gd name="connsiteY1096" fmla="*/ 72294 h 194795"/>
              <a:gd name="connsiteX1097" fmla="*/ 1817293 w 9430279"/>
              <a:gd name="connsiteY1097" fmla="*/ 91401 h 194795"/>
              <a:gd name="connsiteX1098" fmla="*/ 1811991 w 9430279"/>
              <a:gd name="connsiteY1098" fmla="*/ 92034 h 194795"/>
              <a:gd name="connsiteX1099" fmla="*/ 1815985 w 9430279"/>
              <a:gd name="connsiteY1099" fmla="*/ 95730 h 194795"/>
              <a:gd name="connsiteX1100" fmla="*/ 1839446 w 9430279"/>
              <a:gd name="connsiteY1100" fmla="*/ 148516 h 194795"/>
              <a:gd name="connsiteX1101" fmla="*/ 1802651 w 9430279"/>
              <a:gd name="connsiteY1101" fmla="*/ 138743 h 194795"/>
              <a:gd name="connsiteX1102" fmla="*/ 1798456 w 9430279"/>
              <a:gd name="connsiteY1102" fmla="*/ 135442 h 194795"/>
              <a:gd name="connsiteX1103" fmla="*/ 1798666 w 9430279"/>
              <a:gd name="connsiteY1103" fmla="*/ 140879 h 194795"/>
              <a:gd name="connsiteX1104" fmla="*/ 1777929 w 9430279"/>
              <a:gd name="connsiteY1104" fmla="*/ 194795 h 194795"/>
              <a:gd name="connsiteX1105" fmla="*/ 1758822 w 9430279"/>
              <a:gd name="connsiteY1105" fmla="*/ 161865 h 194795"/>
              <a:gd name="connsiteX1106" fmla="*/ 1758188 w 9430279"/>
              <a:gd name="connsiteY1106" fmla="*/ 156565 h 194795"/>
              <a:gd name="connsiteX1107" fmla="*/ 1754493 w 9430279"/>
              <a:gd name="connsiteY1107" fmla="*/ 160558 h 194795"/>
              <a:gd name="connsiteX1108" fmla="*/ 1701706 w 9430279"/>
              <a:gd name="connsiteY1108" fmla="*/ 184019 h 194795"/>
              <a:gd name="connsiteX1109" fmla="*/ 1711480 w 9430279"/>
              <a:gd name="connsiteY1109" fmla="*/ 147223 h 194795"/>
              <a:gd name="connsiteX1110" fmla="*/ 1714780 w 9430279"/>
              <a:gd name="connsiteY1110" fmla="*/ 143028 h 194795"/>
              <a:gd name="connsiteX1111" fmla="*/ 1709344 w 9430279"/>
              <a:gd name="connsiteY1111" fmla="*/ 143238 h 194795"/>
              <a:gd name="connsiteX1112" fmla="*/ 1655427 w 9430279"/>
              <a:gd name="connsiteY1112" fmla="*/ 122502 h 194795"/>
              <a:gd name="connsiteX1113" fmla="*/ 1688358 w 9430279"/>
              <a:gd name="connsiteY1113" fmla="*/ 103394 h 194795"/>
              <a:gd name="connsiteX1114" fmla="*/ 1693658 w 9430279"/>
              <a:gd name="connsiteY1114" fmla="*/ 102761 h 194795"/>
              <a:gd name="connsiteX1115" fmla="*/ 1689665 w 9430279"/>
              <a:gd name="connsiteY1115" fmla="*/ 99066 h 194795"/>
              <a:gd name="connsiteX1116" fmla="*/ 1666204 w 9430279"/>
              <a:gd name="connsiteY1116" fmla="*/ 46279 h 194795"/>
              <a:gd name="connsiteX1117" fmla="*/ 1703000 w 9430279"/>
              <a:gd name="connsiteY1117" fmla="*/ 56053 h 194795"/>
              <a:gd name="connsiteX1118" fmla="*/ 1707195 w 9430279"/>
              <a:gd name="connsiteY1118" fmla="*/ 59354 h 194795"/>
              <a:gd name="connsiteX1119" fmla="*/ 1706984 w 9430279"/>
              <a:gd name="connsiteY1119" fmla="*/ 53917 h 194795"/>
              <a:gd name="connsiteX1120" fmla="*/ 1723542 w 9430279"/>
              <a:gd name="connsiteY1120" fmla="*/ 1096 h 194795"/>
              <a:gd name="connsiteX1121" fmla="*/ 1727721 w 9430279"/>
              <a:gd name="connsiteY1121" fmla="*/ 0 h 194795"/>
              <a:gd name="connsiteX1122" fmla="*/ 1491231 w 9430279"/>
              <a:gd name="connsiteY1122" fmla="*/ 0 h 194795"/>
              <a:gd name="connsiteX1123" fmla="*/ 1510339 w 9430279"/>
              <a:gd name="connsiteY1123" fmla="*/ 32930 h 194795"/>
              <a:gd name="connsiteX1124" fmla="*/ 1510971 w 9430279"/>
              <a:gd name="connsiteY1124" fmla="*/ 38231 h 194795"/>
              <a:gd name="connsiteX1125" fmla="*/ 1514666 w 9430279"/>
              <a:gd name="connsiteY1125" fmla="*/ 34238 h 194795"/>
              <a:gd name="connsiteX1126" fmla="*/ 1567453 w 9430279"/>
              <a:gd name="connsiteY1126" fmla="*/ 10777 h 194795"/>
              <a:gd name="connsiteX1127" fmla="*/ 1557680 w 9430279"/>
              <a:gd name="connsiteY1127" fmla="*/ 47572 h 194795"/>
              <a:gd name="connsiteX1128" fmla="*/ 1554336 w 9430279"/>
              <a:gd name="connsiteY1128" fmla="*/ 51823 h 194795"/>
              <a:gd name="connsiteX1129" fmla="*/ 1559816 w 9430279"/>
              <a:gd name="connsiteY1129" fmla="*/ 51557 h 194795"/>
              <a:gd name="connsiteX1130" fmla="*/ 1613732 w 9430279"/>
              <a:gd name="connsiteY1130" fmla="*/ 72294 h 194795"/>
              <a:gd name="connsiteX1131" fmla="*/ 1580802 w 9430279"/>
              <a:gd name="connsiteY1131" fmla="*/ 91401 h 194795"/>
              <a:gd name="connsiteX1132" fmla="*/ 1575501 w 9430279"/>
              <a:gd name="connsiteY1132" fmla="*/ 92034 h 194795"/>
              <a:gd name="connsiteX1133" fmla="*/ 1579494 w 9430279"/>
              <a:gd name="connsiteY1133" fmla="*/ 95730 h 194795"/>
              <a:gd name="connsiteX1134" fmla="*/ 1602955 w 9430279"/>
              <a:gd name="connsiteY1134" fmla="*/ 148516 h 194795"/>
              <a:gd name="connsiteX1135" fmla="*/ 1566160 w 9430279"/>
              <a:gd name="connsiteY1135" fmla="*/ 138743 h 194795"/>
              <a:gd name="connsiteX1136" fmla="*/ 1561965 w 9430279"/>
              <a:gd name="connsiteY1136" fmla="*/ 135442 h 194795"/>
              <a:gd name="connsiteX1137" fmla="*/ 1562175 w 9430279"/>
              <a:gd name="connsiteY1137" fmla="*/ 140879 h 194795"/>
              <a:gd name="connsiteX1138" fmla="*/ 1541438 w 9430279"/>
              <a:gd name="connsiteY1138" fmla="*/ 194795 h 194795"/>
              <a:gd name="connsiteX1139" fmla="*/ 1522331 w 9430279"/>
              <a:gd name="connsiteY1139" fmla="*/ 161865 h 194795"/>
              <a:gd name="connsiteX1140" fmla="*/ 1521698 w 9430279"/>
              <a:gd name="connsiteY1140" fmla="*/ 156565 h 194795"/>
              <a:gd name="connsiteX1141" fmla="*/ 1518003 w 9430279"/>
              <a:gd name="connsiteY1141" fmla="*/ 160558 h 194795"/>
              <a:gd name="connsiteX1142" fmla="*/ 1465215 w 9430279"/>
              <a:gd name="connsiteY1142" fmla="*/ 184019 h 194795"/>
              <a:gd name="connsiteX1143" fmla="*/ 1474989 w 9430279"/>
              <a:gd name="connsiteY1143" fmla="*/ 147223 h 194795"/>
              <a:gd name="connsiteX1144" fmla="*/ 1478290 w 9430279"/>
              <a:gd name="connsiteY1144" fmla="*/ 143028 h 194795"/>
              <a:gd name="connsiteX1145" fmla="*/ 1472853 w 9430279"/>
              <a:gd name="connsiteY1145" fmla="*/ 143238 h 194795"/>
              <a:gd name="connsiteX1146" fmla="*/ 1418937 w 9430279"/>
              <a:gd name="connsiteY1146" fmla="*/ 122502 h 194795"/>
              <a:gd name="connsiteX1147" fmla="*/ 1451866 w 9430279"/>
              <a:gd name="connsiteY1147" fmla="*/ 103394 h 194795"/>
              <a:gd name="connsiteX1148" fmla="*/ 1457168 w 9430279"/>
              <a:gd name="connsiteY1148" fmla="*/ 102761 h 194795"/>
              <a:gd name="connsiteX1149" fmla="*/ 1453174 w 9430279"/>
              <a:gd name="connsiteY1149" fmla="*/ 99066 h 194795"/>
              <a:gd name="connsiteX1150" fmla="*/ 1429714 w 9430279"/>
              <a:gd name="connsiteY1150" fmla="*/ 46279 h 194795"/>
              <a:gd name="connsiteX1151" fmla="*/ 1466508 w 9430279"/>
              <a:gd name="connsiteY1151" fmla="*/ 56053 h 194795"/>
              <a:gd name="connsiteX1152" fmla="*/ 1470705 w 9430279"/>
              <a:gd name="connsiteY1152" fmla="*/ 59354 h 194795"/>
              <a:gd name="connsiteX1153" fmla="*/ 1470493 w 9430279"/>
              <a:gd name="connsiteY1153" fmla="*/ 53917 h 194795"/>
              <a:gd name="connsiteX1154" fmla="*/ 1487051 w 9430279"/>
              <a:gd name="connsiteY1154" fmla="*/ 1096 h 194795"/>
              <a:gd name="connsiteX1155" fmla="*/ 1491231 w 9430279"/>
              <a:gd name="connsiteY1155" fmla="*/ 0 h 194795"/>
              <a:gd name="connsiteX1156" fmla="*/ 1254741 w 9430279"/>
              <a:gd name="connsiteY1156" fmla="*/ 0 h 194795"/>
              <a:gd name="connsiteX1157" fmla="*/ 1273849 w 9430279"/>
              <a:gd name="connsiteY1157" fmla="*/ 32930 h 194795"/>
              <a:gd name="connsiteX1158" fmla="*/ 1274481 w 9430279"/>
              <a:gd name="connsiteY1158" fmla="*/ 38231 h 194795"/>
              <a:gd name="connsiteX1159" fmla="*/ 1278176 w 9430279"/>
              <a:gd name="connsiteY1159" fmla="*/ 34238 h 194795"/>
              <a:gd name="connsiteX1160" fmla="*/ 1330964 w 9430279"/>
              <a:gd name="connsiteY1160" fmla="*/ 10777 h 194795"/>
              <a:gd name="connsiteX1161" fmla="*/ 1321190 w 9430279"/>
              <a:gd name="connsiteY1161" fmla="*/ 47572 h 194795"/>
              <a:gd name="connsiteX1162" fmla="*/ 1317846 w 9430279"/>
              <a:gd name="connsiteY1162" fmla="*/ 51823 h 194795"/>
              <a:gd name="connsiteX1163" fmla="*/ 1323326 w 9430279"/>
              <a:gd name="connsiteY1163" fmla="*/ 51557 h 194795"/>
              <a:gd name="connsiteX1164" fmla="*/ 1377242 w 9430279"/>
              <a:gd name="connsiteY1164" fmla="*/ 72294 h 194795"/>
              <a:gd name="connsiteX1165" fmla="*/ 1344313 w 9430279"/>
              <a:gd name="connsiteY1165" fmla="*/ 91401 h 194795"/>
              <a:gd name="connsiteX1166" fmla="*/ 1339011 w 9430279"/>
              <a:gd name="connsiteY1166" fmla="*/ 92034 h 194795"/>
              <a:gd name="connsiteX1167" fmla="*/ 1343005 w 9430279"/>
              <a:gd name="connsiteY1167" fmla="*/ 95730 h 194795"/>
              <a:gd name="connsiteX1168" fmla="*/ 1366466 w 9430279"/>
              <a:gd name="connsiteY1168" fmla="*/ 148516 h 194795"/>
              <a:gd name="connsiteX1169" fmla="*/ 1329671 w 9430279"/>
              <a:gd name="connsiteY1169" fmla="*/ 138743 h 194795"/>
              <a:gd name="connsiteX1170" fmla="*/ 1325475 w 9430279"/>
              <a:gd name="connsiteY1170" fmla="*/ 135442 h 194795"/>
              <a:gd name="connsiteX1171" fmla="*/ 1325686 w 9430279"/>
              <a:gd name="connsiteY1171" fmla="*/ 140879 h 194795"/>
              <a:gd name="connsiteX1172" fmla="*/ 1304948 w 9430279"/>
              <a:gd name="connsiteY1172" fmla="*/ 194795 h 194795"/>
              <a:gd name="connsiteX1173" fmla="*/ 1285840 w 9430279"/>
              <a:gd name="connsiteY1173" fmla="*/ 161865 h 194795"/>
              <a:gd name="connsiteX1174" fmla="*/ 1285208 w 9430279"/>
              <a:gd name="connsiteY1174" fmla="*/ 156565 h 194795"/>
              <a:gd name="connsiteX1175" fmla="*/ 1281513 w 9430279"/>
              <a:gd name="connsiteY1175" fmla="*/ 160558 h 194795"/>
              <a:gd name="connsiteX1176" fmla="*/ 1228726 w 9430279"/>
              <a:gd name="connsiteY1176" fmla="*/ 184019 h 194795"/>
              <a:gd name="connsiteX1177" fmla="*/ 1238500 w 9430279"/>
              <a:gd name="connsiteY1177" fmla="*/ 147223 h 194795"/>
              <a:gd name="connsiteX1178" fmla="*/ 1241800 w 9430279"/>
              <a:gd name="connsiteY1178" fmla="*/ 143028 h 194795"/>
              <a:gd name="connsiteX1179" fmla="*/ 1236363 w 9430279"/>
              <a:gd name="connsiteY1179" fmla="*/ 143238 h 194795"/>
              <a:gd name="connsiteX1180" fmla="*/ 1182447 w 9430279"/>
              <a:gd name="connsiteY1180" fmla="*/ 122502 h 194795"/>
              <a:gd name="connsiteX1181" fmla="*/ 1215377 w 9430279"/>
              <a:gd name="connsiteY1181" fmla="*/ 103394 h 194795"/>
              <a:gd name="connsiteX1182" fmla="*/ 1220678 w 9430279"/>
              <a:gd name="connsiteY1182" fmla="*/ 102761 h 194795"/>
              <a:gd name="connsiteX1183" fmla="*/ 1216684 w 9430279"/>
              <a:gd name="connsiteY1183" fmla="*/ 99066 h 194795"/>
              <a:gd name="connsiteX1184" fmla="*/ 1193223 w 9430279"/>
              <a:gd name="connsiteY1184" fmla="*/ 46279 h 194795"/>
              <a:gd name="connsiteX1185" fmla="*/ 1230019 w 9430279"/>
              <a:gd name="connsiteY1185" fmla="*/ 56053 h 194795"/>
              <a:gd name="connsiteX1186" fmla="*/ 1234214 w 9430279"/>
              <a:gd name="connsiteY1186" fmla="*/ 59354 h 194795"/>
              <a:gd name="connsiteX1187" fmla="*/ 1234004 w 9430279"/>
              <a:gd name="connsiteY1187" fmla="*/ 53917 h 194795"/>
              <a:gd name="connsiteX1188" fmla="*/ 1250562 w 9430279"/>
              <a:gd name="connsiteY1188" fmla="*/ 1096 h 194795"/>
              <a:gd name="connsiteX1189" fmla="*/ 1254741 w 9430279"/>
              <a:gd name="connsiteY1189" fmla="*/ 0 h 194795"/>
              <a:gd name="connsiteX1190" fmla="*/ 1018251 w 9430279"/>
              <a:gd name="connsiteY1190" fmla="*/ 0 h 194795"/>
              <a:gd name="connsiteX1191" fmla="*/ 1037359 w 9430279"/>
              <a:gd name="connsiteY1191" fmla="*/ 32930 h 194795"/>
              <a:gd name="connsiteX1192" fmla="*/ 1037992 w 9430279"/>
              <a:gd name="connsiteY1192" fmla="*/ 38231 h 194795"/>
              <a:gd name="connsiteX1193" fmla="*/ 1041687 w 9430279"/>
              <a:gd name="connsiteY1193" fmla="*/ 34238 h 194795"/>
              <a:gd name="connsiteX1194" fmla="*/ 1094474 w 9430279"/>
              <a:gd name="connsiteY1194" fmla="*/ 10777 h 194795"/>
              <a:gd name="connsiteX1195" fmla="*/ 1084700 w 9430279"/>
              <a:gd name="connsiteY1195" fmla="*/ 47572 h 194795"/>
              <a:gd name="connsiteX1196" fmla="*/ 1081356 w 9430279"/>
              <a:gd name="connsiteY1196" fmla="*/ 51823 h 194795"/>
              <a:gd name="connsiteX1197" fmla="*/ 1086836 w 9430279"/>
              <a:gd name="connsiteY1197" fmla="*/ 51557 h 194795"/>
              <a:gd name="connsiteX1198" fmla="*/ 1140752 w 9430279"/>
              <a:gd name="connsiteY1198" fmla="*/ 72294 h 194795"/>
              <a:gd name="connsiteX1199" fmla="*/ 1107823 w 9430279"/>
              <a:gd name="connsiteY1199" fmla="*/ 91401 h 194795"/>
              <a:gd name="connsiteX1200" fmla="*/ 1102521 w 9430279"/>
              <a:gd name="connsiteY1200" fmla="*/ 92034 h 194795"/>
              <a:gd name="connsiteX1201" fmla="*/ 1106515 w 9430279"/>
              <a:gd name="connsiteY1201" fmla="*/ 95730 h 194795"/>
              <a:gd name="connsiteX1202" fmla="*/ 1129976 w 9430279"/>
              <a:gd name="connsiteY1202" fmla="*/ 148516 h 194795"/>
              <a:gd name="connsiteX1203" fmla="*/ 1093181 w 9430279"/>
              <a:gd name="connsiteY1203" fmla="*/ 138743 h 194795"/>
              <a:gd name="connsiteX1204" fmla="*/ 1088986 w 9430279"/>
              <a:gd name="connsiteY1204" fmla="*/ 135442 h 194795"/>
              <a:gd name="connsiteX1205" fmla="*/ 1089196 w 9430279"/>
              <a:gd name="connsiteY1205" fmla="*/ 140879 h 194795"/>
              <a:gd name="connsiteX1206" fmla="*/ 1068459 w 9430279"/>
              <a:gd name="connsiteY1206" fmla="*/ 194795 h 194795"/>
              <a:gd name="connsiteX1207" fmla="*/ 1049352 w 9430279"/>
              <a:gd name="connsiteY1207" fmla="*/ 161865 h 194795"/>
              <a:gd name="connsiteX1208" fmla="*/ 1048719 w 9430279"/>
              <a:gd name="connsiteY1208" fmla="*/ 156565 h 194795"/>
              <a:gd name="connsiteX1209" fmla="*/ 1045023 w 9430279"/>
              <a:gd name="connsiteY1209" fmla="*/ 160558 h 194795"/>
              <a:gd name="connsiteX1210" fmla="*/ 992236 w 9430279"/>
              <a:gd name="connsiteY1210" fmla="*/ 184019 h 194795"/>
              <a:gd name="connsiteX1211" fmla="*/ 1002010 w 9430279"/>
              <a:gd name="connsiteY1211" fmla="*/ 147223 h 194795"/>
              <a:gd name="connsiteX1212" fmla="*/ 1005310 w 9430279"/>
              <a:gd name="connsiteY1212" fmla="*/ 143028 h 194795"/>
              <a:gd name="connsiteX1213" fmla="*/ 999873 w 9430279"/>
              <a:gd name="connsiteY1213" fmla="*/ 143238 h 194795"/>
              <a:gd name="connsiteX1214" fmla="*/ 945958 w 9430279"/>
              <a:gd name="connsiteY1214" fmla="*/ 122502 h 194795"/>
              <a:gd name="connsiteX1215" fmla="*/ 978887 w 9430279"/>
              <a:gd name="connsiteY1215" fmla="*/ 103394 h 194795"/>
              <a:gd name="connsiteX1216" fmla="*/ 984189 w 9430279"/>
              <a:gd name="connsiteY1216" fmla="*/ 102761 h 194795"/>
              <a:gd name="connsiteX1217" fmla="*/ 980195 w 9430279"/>
              <a:gd name="connsiteY1217" fmla="*/ 99066 h 194795"/>
              <a:gd name="connsiteX1218" fmla="*/ 956734 w 9430279"/>
              <a:gd name="connsiteY1218" fmla="*/ 46279 h 194795"/>
              <a:gd name="connsiteX1219" fmla="*/ 993529 w 9430279"/>
              <a:gd name="connsiteY1219" fmla="*/ 56053 h 194795"/>
              <a:gd name="connsiteX1220" fmla="*/ 997724 w 9430279"/>
              <a:gd name="connsiteY1220" fmla="*/ 59354 h 194795"/>
              <a:gd name="connsiteX1221" fmla="*/ 997514 w 9430279"/>
              <a:gd name="connsiteY1221" fmla="*/ 53917 h 194795"/>
              <a:gd name="connsiteX1222" fmla="*/ 1014072 w 9430279"/>
              <a:gd name="connsiteY1222" fmla="*/ 1096 h 194795"/>
              <a:gd name="connsiteX1223" fmla="*/ 1018251 w 9430279"/>
              <a:gd name="connsiteY1223" fmla="*/ 0 h 194795"/>
              <a:gd name="connsiteX1224" fmla="*/ 781761 w 9430279"/>
              <a:gd name="connsiteY1224" fmla="*/ 0 h 194795"/>
              <a:gd name="connsiteX1225" fmla="*/ 800869 w 9430279"/>
              <a:gd name="connsiteY1225" fmla="*/ 32930 h 194795"/>
              <a:gd name="connsiteX1226" fmla="*/ 801501 w 9430279"/>
              <a:gd name="connsiteY1226" fmla="*/ 38231 h 194795"/>
              <a:gd name="connsiteX1227" fmla="*/ 805196 w 9430279"/>
              <a:gd name="connsiteY1227" fmla="*/ 34238 h 194795"/>
              <a:gd name="connsiteX1228" fmla="*/ 857984 w 9430279"/>
              <a:gd name="connsiteY1228" fmla="*/ 10777 h 194795"/>
              <a:gd name="connsiteX1229" fmla="*/ 848210 w 9430279"/>
              <a:gd name="connsiteY1229" fmla="*/ 47572 h 194795"/>
              <a:gd name="connsiteX1230" fmla="*/ 844866 w 9430279"/>
              <a:gd name="connsiteY1230" fmla="*/ 51823 h 194795"/>
              <a:gd name="connsiteX1231" fmla="*/ 850346 w 9430279"/>
              <a:gd name="connsiteY1231" fmla="*/ 51557 h 194795"/>
              <a:gd name="connsiteX1232" fmla="*/ 904262 w 9430279"/>
              <a:gd name="connsiteY1232" fmla="*/ 72294 h 194795"/>
              <a:gd name="connsiteX1233" fmla="*/ 871332 w 9430279"/>
              <a:gd name="connsiteY1233" fmla="*/ 91401 h 194795"/>
              <a:gd name="connsiteX1234" fmla="*/ 866031 w 9430279"/>
              <a:gd name="connsiteY1234" fmla="*/ 92034 h 194795"/>
              <a:gd name="connsiteX1235" fmla="*/ 870024 w 9430279"/>
              <a:gd name="connsiteY1235" fmla="*/ 95730 h 194795"/>
              <a:gd name="connsiteX1236" fmla="*/ 893485 w 9430279"/>
              <a:gd name="connsiteY1236" fmla="*/ 148516 h 194795"/>
              <a:gd name="connsiteX1237" fmla="*/ 856690 w 9430279"/>
              <a:gd name="connsiteY1237" fmla="*/ 138743 h 194795"/>
              <a:gd name="connsiteX1238" fmla="*/ 852495 w 9430279"/>
              <a:gd name="connsiteY1238" fmla="*/ 135442 h 194795"/>
              <a:gd name="connsiteX1239" fmla="*/ 852706 w 9430279"/>
              <a:gd name="connsiteY1239" fmla="*/ 140879 h 194795"/>
              <a:gd name="connsiteX1240" fmla="*/ 831968 w 9430279"/>
              <a:gd name="connsiteY1240" fmla="*/ 194795 h 194795"/>
              <a:gd name="connsiteX1241" fmla="*/ 812861 w 9430279"/>
              <a:gd name="connsiteY1241" fmla="*/ 161865 h 194795"/>
              <a:gd name="connsiteX1242" fmla="*/ 812228 w 9430279"/>
              <a:gd name="connsiteY1242" fmla="*/ 156565 h 194795"/>
              <a:gd name="connsiteX1243" fmla="*/ 808533 w 9430279"/>
              <a:gd name="connsiteY1243" fmla="*/ 160558 h 194795"/>
              <a:gd name="connsiteX1244" fmla="*/ 755746 w 9430279"/>
              <a:gd name="connsiteY1244" fmla="*/ 184019 h 194795"/>
              <a:gd name="connsiteX1245" fmla="*/ 765520 w 9430279"/>
              <a:gd name="connsiteY1245" fmla="*/ 147223 h 194795"/>
              <a:gd name="connsiteX1246" fmla="*/ 768820 w 9430279"/>
              <a:gd name="connsiteY1246" fmla="*/ 143028 h 194795"/>
              <a:gd name="connsiteX1247" fmla="*/ 763384 w 9430279"/>
              <a:gd name="connsiteY1247" fmla="*/ 143238 h 194795"/>
              <a:gd name="connsiteX1248" fmla="*/ 709468 w 9430279"/>
              <a:gd name="connsiteY1248" fmla="*/ 122502 h 194795"/>
              <a:gd name="connsiteX1249" fmla="*/ 742397 w 9430279"/>
              <a:gd name="connsiteY1249" fmla="*/ 103394 h 194795"/>
              <a:gd name="connsiteX1250" fmla="*/ 747698 w 9430279"/>
              <a:gd name="connsiteY1250" fmla="*/ 102761 h 194795"/>
              <a:gd name="connsiteX1251" fmla="*/ 743705 w 9430279"/>
              <a:gd name="connsiteY1251" fmla="*/ 99066 h 194795"/>
              <a:gd name="connsiteX1252" fmla="*/ 720244 w 9430279"/>
              <a:gd name="connsiteY1252" fmla="*/ 46279 h 194795"/>
              <a:gd name="connsiteX1253" fmla="*/ 757039 w 9430279"/>
              <a:gd name="connsiteY1253" fmla="*/ 56053 h 194795"/>
              <a:gd name="connsiteX1254" fmla="*/ 761235 w 9430279"/>
              <a:gd name="connsiteY1254" fmla="*/ 59354 h 194795"/>
              <a:gd name="connsiteX1255" fmla="*/ 761024 w 9430279"/>
              <a:gd name="connsiteY1255" fmla="*/ 53917 h 194795"/>
              <a:gd name="connsiteX1256" fmla="*/ 777582 w 9430279"/>
              <a:gd name="connsiteY1256" fmla="*/ 1096 h 194795"/>
              <a:gd name="connsiteX1257" fmla="*/ 781761 w 9430279"/>
              <a:gd name="connsiteY1257" fmla="*/ 0 h 194795"/>
              <a:gd name="connsiteX1258" fmla="*/ 545273 w 9430279"/>
              <a:gd name="connsiteY1258" fmla="*/ 0 h 194795"/>
              <a:gd name="connsiteX1259" fmla="*/ 564381 w 9430279"/>
              <a:gd name="connsiteY1259" fmla="*/ 32930 h 194795"/>
              <a:gd name="connsiteX1260" fmla="*/ 565014 w 9430279"/>
              <a:gd name="connsiteY1260" fmla="*/ 38231 h 194795"/>
              <a:gd name="connsiteX1261" fmla="*/ 568708 w 9430279"/>
              <a:gd name="connsiteY1261" fmla="*/ 34238 h 194795"/>
              <a:gd name="connsiteX1262" fmla="*/ 621496 w 9430279"/>
              <a:gd name="connsiteY1262" fmla="*/ 10777 h 194795"/>
              <a:gd name="connsiteX1263" fmla="*/ 611722 w 9430279"/>
              <a:gd name="connsiteY1263" fmla="*/ 47572 h 194795"/>
              <a:gd name="connsiteX1264" fmla="*/ 608378 w 9430279"/>
              <a:gd name="connsiteY1264" fmla="*/ 51823 h 194795"/>
              <a:gd name="connsiteX1265" fmla="*/ 613858 w 9430279"/>
              <a:gd name="connsiteY1265" fmla="*/ 51557 h 194795"/>
              <a:gd name="connsiteX1266" fmla="*/ 667774 w 9430279"/>
              <a:gd name="connsiteY1266" fmla="*/ 72294 h 194795"/>
              <a:gd name="connsiteX1267" fmla="*/ 634844 w 9430279"/>
              <a:gd name="connsiteY1267" fmla="*/ 91401 h 194795"/>
              <a:gd name="connsiteX1268" fmla="*/ 629543 w 9430279"/>
              <a:gd name="connsiteY1268" fmla="*/ 92034 h 194795"/>
              <a:gd name="connsiteX1269" fmla="*/ 633536 w 9430279"/>
              <a:gd name="connsiteY1269" fmla="*/ 95730 h 194795"/>
              <a:gd name="connsiteX1270" fmla="*/ 656997 w 9430279"/>
              <a:gd name="connsiteY1270" fmla="*/ 148516 h 194795"/>
              <a:gd name="connsiteX1271" fmla="*/ 620202 w 9430279"/>
              <a:gd name="connsiteY1271" fmla="*/ 138743 h 194795"/>
              <a:gd name="connsiteX1272" fmla="*/ 616007 w 9430279"/>
              <a:gd name="connsiteY1272" fmla="*/ 135442 h 194795"/>
              <a:gd name="connsiteX1273" fmla="*/ 616218 w 9430279"/>
              <a:gd name="connsiteY1273" fmla="*/ 140879 h 194795"/>
              <a:gd name="connsiteX1274" fmla="*/ 595481 w 9430279"/>
              <a:gd name="connsiteY1274" fmla="*/ 194795 h 194795"/>
              <a:gd name="connsiteX1275" fmla="*/ 576373 w 9430279"/>
              <a:gd name="connsiteY1275" fmla="*/ 161865 h 194795"/>
              <a:gd name="connsiteX1276" fmla="*/ 575740 w 9430279"/>
              <a:gd name="connsiteY1276" fmla="*/ 156565 h 194795"/>
              <a:gd name="connsiteX1277" fmla="*/ 572046 w 9430279"/>
              <a:gd name="connsiteY1277" fmla="*/ 160558 h 194795"/>
              <a:gd name="connsiteX1278" fmla="*/ 519258 w 9430279"/>
              <a:gd name="connsiteY1278" fmla="*/ 184019 h 194795"/>
              <a:gd name="connsiteX1279" fmla="*/ 529032 w 9430279"/>
              <a:gd name="connsiteY1279" fmla="*/ 147223 h 194795"/>
              <a:gd name="connsiteX1280" fmla="*/ 532332 w 9430279"/>
              <a:gd name="connsiteY1280" fmla="*/ 143028 h 194795"/>
              <a:gd name="connsiteX1281" fmla="*/ 526896 w 9430279"/>
              <a:gd name="connsiteY1281" fmla="*/ 143238 h 194795"/>
              <a:gd name="connsiteX1282" fmla="*/ 472980 w 9430279"/>
              <a:gd name="connsiteY1282" fmla="*/ 122502 h 194795"/>
              <a:gd name="connsiteX1283" fmla="*/ 505909 w 9430279"/>
              <a:gd name="connsiteY1283" fmla="*/ 103394 h 194795"/>
              <a:gd name="connsiteX1284" fmla="*/ 511210 w 9430279"/>
              <a:gd name="connsiteY1284" fmla="*/ 102761 h 194795"/>
              <a:gd name="connsiteX1285" fmla="*/ 507217 w 9430279"/>
              <a:gd name="connsiteY1285" fmla="*/ 99066 h 194795"/>
              <a:gd name="connsiteX1286" fmla="*/ 483756 w 9430279"/>
              <a:gd name="connsiteY1286" fmla="*/ 46279 h 194795"/>
              <a:gd name="connsiteX1287" fmla="*/ 520551 w 9430279"/>
              <a:gd name="connsiteY1287" fmla="*/ 56053 h 194795"/>
              <a:gd name="connsiteX1288" fmla="*/ 524747 w 9430279"/>
              <a:gd name="connsiteY1288" fmla="*/ 59354 h 194795"/>
              <a:gd name="connsiteX1289" fmla="*/ 524536 w 9430279"/>
              <a:gd name="connsiteY1289" fmla="*/ 53917 h 194795"/>
              <a:gd name="connsiteX1290" fmla="*/ 541094 w 9430279"/>
              <a:gd name="connsiteY1290" fmla="*/ 1096 h 194795"/>
              <a:gd name="connsiteX1291" fmla="*/ 545273 w 9430279"/>
              <a:gd name="connsiteY1291" fmla="*/ 0 h 194795"/>
              <a:gd name="connsiteX1292" fmla="*/ 308783 w 9430279"/>
              <a:gd name="connsiteY1292" fmla="*/ 0 h 194795"/>
              <a:gd name="connsiteX1293" fmla="*/ 327891 w 9430279"/>
              <a:gd name="connsiteY1293" fmla="*/ 32930 h 194795"/>
              <a:gd name="connsiteX1294" fmla="*/ 328524 w 9430279"/>
              <a:gd name="connsiteY1294" fmla="*/ 38231 h 194795"/>
              <a:gd name="connsiteX1295" fmla="*/ 332219 w 9430279"/>
              <a:gd name="connsiteY1295" fmla="*/ 34238 h 194795"/>
              <a:gd name="connsiteX1296" fmla="*/ 385006 w 9430279"/>
              <a:gd name="connsiteY1296" fmla="*/ 10777 h 194795"/>
              <a:gd name="connsiteX1297" fmla="*/ 375232 w 9430279"/>
              <a:gd name="connsiteY1297" fmla="*/ 47572 h 194795"/>
              <a:gd name="connsiteX1298" fmla="*/ 371889 w 9430279"/>
              <a:gd name="connsiteY1298" fmla="*/ 51823 h 194795"/>
              <a:gd name="connsiteX1299" fmla="*/ 377368 w 9430279"/>
              <a:gd name="connsiteY1299" fmla="*/ 51557 h 194795"/>
              <a:gd name="connsiteX1300" fmla="*/ 431284 w 9430279"/>
              <a:gd name="connsiteY1300" fmla="*/ 72294 h 194795"/>
              <a:gd name="connsiteX1301" fmla="*/ 398355 w 9430279"/>
              <a:gd name="connsiteY1301" fmla="*/ 91401 h 194795"/>
              <a:gd name="connsiteX1302" fmla="*/ 393053 w 9430279"/>
              <a:gd name="connsiteY1302" fmla="*/ 92034 h 194795"/>
              <a:gd name="connsiteX1303" fmla="*/ 397047 w 9430279"/>
              <a:gd name="connsiteY1303" fmla="*/ 95730 h 194795"/>
              <a:gd name="connsiteX1304" fmla="*/ 420508 w 9430279"/>
              <a:gd name="connsiteY1304" fmla="*/ 148516 h 194795"/>
              <a:gd name="connsiteX1305" fmla="*/ 383713 w 9430279"/>
              <a:gd name="connsiteY1305" fmla="*/ 138743 h 194795"/>
              <a:gd name="connsiteX1306" fmla="*/ 379517 w 9430279"/>
              <a:gd name="connsiteY1306" fmla="*/ 135442 h 194795"/>
              <a:gd name="connsiteX1307" fmla="*/ 379728 w 9430279"/>
              <a:gd name="connsiteY1307" fmla="*/ 140879 h 194795"/>
              <a:gd name="connsiteX1308" fmla="*/ 358991 w 9430279"/>
              <a:gd name="connsiteY1308" fmla="*/ 194795 h 194795"/>
              <a:gd name="connsiteX1309" fmla="*/ 339883 w 9430279"/>
              <a:gd name="connsiteY1309" fmla="*/ 161865 h 194795"/>
              <a:gd name="connsiteX1310" fmla="*/ 339251 w 9430279"/>
              <a:gd name="connsiteY1310" fmla="*/ 156565 h 194795"/>
              <a:gd name="connsiteX1311" fmla="*/ 335556 w 9430279"/>
              <a:gd name="connsiteY1311" fmla="*/ 160558 h 194795"/>
              <a:gd name="connsiteX1312" fmla="*/ 282768 w 9430279"/>
              <a:gd name="connsiteY1312" fmla="*/ 184019 h 194795"/>
              <a:gd name="connsiteX1313" fmla="*/ 292542 w 9430279"/>
              <a:gd name="connsiteY1313" fmla="*/ 147223 h 194795"/>
              <a:gd name="connsiteX1314" fmla="*/ 295843 w 9430279"/>
              <a:gd name="connsiteY1314" fmla="*/ 143028 h 194795"/>
              <a:gd name="connsiteX1315" fmla="*/ 290406 w 9430279"/>
              <a:gd name="connsiteY1315" fmla="*/ 143238 h 194795"/>
              <a:gd name="connsiteX1316" fmla="*/ 236490 w 9430279"/>
              <a:gd name="connsiteY1316" fmla="*/ 122502 h 194795"/>
              <a:gd name="connsiteX1317" fmla="*/ 269420 w 9430279"/>
              <a:gd name="connsiteY1317" fmla="*/ 103394 h 194795"/>
              <a:gd name="connsiteX1318" fmla="*/ 274721 w 9430279"/>
              <a:gd name="connsiteY1318" fmla="*/ 102761 h 194795"/>
              <a:gd name="connsiteX1319" fmla="*/ 270727 w 9430279"/>
              <a:gd name="connsiteY1319" fmla="*/ 99066 h 194795"/>
              <a:gd name="connsiteX1320" fmla="*/ 247267 w 9430279"/>
              <a:gd name="connsiteY1320" fmla="*/ 46279 h 194795"/>
              <a:gd name="connsiteX1321" fmla="*/ 284062 w 9430279"/>
              <a:gd name="connsiteY1321" fmla="*/ 56053 h 194795"/>
              <a:gd name="connsiteX1322" fmla="*/ 288257 w 9430279"/>
              <a:gd name="connsiteY1322" fmla="*/ 59354 h 194795"/>
              <a:gd name="connsiteX1323" fmla="*/ 288046 w 9430279"/>
              <a:gd name="connsiteY1323" fmla="*/ 53917 h 194795"/>
              <a:gd name="connsiteX1324" fmla="*/ 304604 w 9430279"/>
              <a:gd name="connsiteY1324" fmla="*/ 1096 h 194795"/>
              <a:gd name="connsiteX1325" fmla="*/ 308783 w 9430279"/>
              <a:gd name="connsiteY1325" fmla="*/ 0 h 194795"/>
              <a:gd name="connsiteX1326" fmla="*/ 72294 w 9430279"/>
              <a:gd name="connsiteY1326" fmla="*/ 0 h 194795"/>
              <a:gd name="connsiteX1327" fmla="*/ 91401 w 9430279"/>
              <a:gd name="connsiteY1327" fmla="*/ 32930 h 194795"/>
              <a:gd name="connsiteX1328" fmla="*/ 92034 w 9430279"/>
              <a:gd name="connsiteY1328" fmla="*/ 38231 h 194795"/>
              <a:gd name="connsiteX1329" fmla="*/ 95729 w 9430279"/>
              <a:gd name="connsiteY1329" fmla="*/ 34238 h 194795"/>
              <a:gd name="connsiteX1330" fmla="*/ 148516 w 9430279"/>
              <a:gd name="connsiteY1330" fmla="*/ 10777 h 194795"/>
              <a:gd name="connsiteX1331" fmla="*/ 138743 w 9430279"/>
              <a:gd name="connsiteY1331" fmla="*/ 47572 h 194795"/>
              <a:gd name="connsiteX1332" fmla="*/ 135399 w 9430279"/>
              <a:gd name="connsiteY1332" fmla="*/ 51823 h 194795"/>
              <a:gd name="connsiteX1333" fmla="*/ 140878 w 9430279"/>
              <a:gd name="connsiteY1333" fmla="*/ 51557 h 194795"/>
              <a:gd name="connsiteX1334" fmla="*/ 194794 w 9430279"/>
              <a:gd name="connsiteY1334" fmla="*/ 72294 h 194795"/>
              <a:gd name="connsiteX1335" fmla="*/ 161865 w 9430279"/>
              <a:gd name="connsiteY1335" fmla="*/ 91401 h 194795"/>
              <a:gd name="connsiteX1336" fmla="*/ 156564 w 9430279"/>
              <a:gd name="connsiteY1336" fmla="*/ 92034 h 194795"/>
              <a:gd name="connsiteX1337" fmla="*/ 160557 w 9430279"/>
              <a:gd name="connsiteY1337" fmla="*/ 95730 h 194795"/>
              <a:gd name="connsiteX1338" fmla="*/ 184018 w 9430279"/>
              <a:gd name="connsiteY1338" fmla="*/ 148516 h 194795"/>
              <a:gd name="connsiteX1339" fmla="*/ 147223 w 9430279"/>
              <a:gd name="connsiteY1339" fmla="*/ 138743 h 194795"/>
              <a:gd name="connsiteX1340" fmla="*/ 143028 w 9430279"/>
              <a:gd name="connsiteY1340" fmla="*/ 135442 h 194795"/>
              <a:gd name="connsiteX1341" fmla="*/ 143238 w 9430279"/>
              <a:gd name="connsiteY1341" fmla="*/ 140879 h 194795"/>
              <a:gd name="connsiteX1342" fmla="*/ 122501 w 9430279"/>
              <a:gd name="connsiteY1342" fmla="*/ 194795 h 194795"/>
              <a:gd name="connsiteX1343" fmla="*/ 103394 w 9430279"/>
              <a:gd name="connsiteY1343" fmla="*/ 161865 h 194795"/>
              <a:gd name="connsiteX1344" fmla="*/ 102761 w 9430279"/>
              <a:gd name="connsiteY1344" fmla="*/ 156565 h 194795"/>
              <a:gd name="connsiteX1345" fmla="*/ 99066 w 9430279"/>
              <a:gd name="connsiteY1345" fmla="*/ 160558 h 194795"/>
              <a:gd name="connsiteX1346" fmla="*/ 46279 w 9430279"/>
              <a:gd name="connsiteY1346" fmla="*/ 184019 h 194795"/>
              <a:gd name="connsiteX1347" fmla="*/ 56052 w 9430279"/>
              <a:gd name="connsiteY1347" fmla="*/ 147223 h 194795"/>
              <a:gd name="connsiteX1348" fmla="*/ 59353 w 9430279"/>
              <a:gd name="connsiteY1348" fmla="*/ 143028 h 194795"/>
              <a:gd name="connsiteX1349" fmla="*/ 53916 w 9430279"/>
              <a:gd name="connsiteY1349" fmla="*/ 143238 h 194795"/>
              <a:gd name="connsiteX1350" fmla="*/ 0 w 9430279"/>
              <a:gd name="connsiteY1350" fmla="*/ 122502 h 194795"/>
              <a:gd name="connsiteX1351" fmla="*/ 32930 w 9430279"/>
              <a:gd name="connsiteY1351" fmla="*/ 103394 h 194795"/>
              <a:gd name="connsiteX1352" fmla="*/ 38231 w 9430279"/>
              <a:gd name="connsiteY1352" fmla="*/ 102761 h 194795"/>
              <a:gd name="connsiteX1353" fmla="*/ 34238 w 9430279"/>
              <a:gd name="connsiteY1353" fmla="*/ 99066 h 194795"/>
              <a:gd name="connsiteX1354" fmla="*/ 10777 w 9430279"/>
              <a:gd name="connsiteY1354" fmla="*/ 46279 h 194795"/>
              <a:gd name="connsiteX1355" fmla="*/ 47572 w 9430279"/>
              <a:gd name="connsiteY1355" fmla="*/ 56053 h 194795"/>
              <a:gd name="connsiteX1356" fmla="*/ 51767 w 9430279"/>
              <a:gd name="connsiteY1356" fmla="*/ 59354 h 194795"/>
              <a:gd name="connsiteX1357" fmla="*/ 51557 w 9430279"/>
              <a:gd name="connsiteY1357" fmla="*/ 53917 h 194795"/>
              <a:gd name="connsiteX1358" fmla="*/ 68115 w 9430279"/>
              <a:gd name="connsiteY1358" fmla="*/ 1096 h 194795"/>
              <a:gd name="connsiteX1359" fmla="*/ 72294 w 9430279"/>
              <a:gd name="connsiteY1359" fmla="*/ 0 h 19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</a:cxnLst>
            <a:rect l="l" t="t" r="r" b="b"/>
            <a:pathLst>
              <a:path w="9430279" h="194795">
                <a:moveTo>
                  <a:pt x="9307778" y="0"/>
                </a:moveTo>
                <a:cubicBezTo>
                  <a:pt x="9316368" y="0"/>
                  <a:pt x="9323738" y="13579"/>
                  <a:pt x="9326886" y="32930"/>
                </a:cubicBezTo>
                <a:lnTo>
                  <a:pt x="9327519" y="38231"/>
                </a:lnTo>
                <a:lnTo>
                  <a:pt x="9331214" y="34238"/>
                </a:lnTo>
                <a:cubicBezTo>
                  <a:pt x="9352269" y="13182"/>
                  <a:pt x="9375903" y="2679"/>
                  <a:pt x="9384001" y="10777"/>
                </a:cubicBezTo>
                <a:cubicBezTo>
                  <a:pt x="9390075" y="16850"/>
                  <a:pt x="9385685" y="31663"/>
                  <a:pt x="9374227" y="47572"/>
                </a:cubicBezTo>
                <a:lnTo>
                  <a:pt x="9370884" y="51823"/>
                </a:lnTo>
                <a:lnTo>
                  <a:pt x="9376363" y="51557"/>
                </a:lnTo>
                <a:cubicBezTo>
                  <a:pt x="9406140" y="51557"/>
                  <a:pt x="9430279" y="60842"/>
                  <a:pt x="9430279" y="72294"/>
                </a:cubicBezTo>
                <a:cubicBezTo>
                  <a:pt x="9430279" y="80884"/>
                  <a:pt x="9416701" y="88253"/>
                  <a:pt x="9397350" y="91401"/>
                </a:cubicBezTo>
                <a:lnTo>
                  <a:pt x="9392048" y="92034"/>
                </a:lnTo>
                <a:lnTo>
                  <a:pt x="9396042" y="95730"/>
                </a:lnTo>
                <a:cubicBezTo>
                  <a:pt x="9417097" y="116785"/>
                  <a:pt x="9427601" y="140418"/>
                  <a:pt x="9419503" y="148516"/>
                </a:cubicBezTo>
                <a:cubicBezTo>
                  <a:pt x="9413429" y="154590"/>
                  <a:pt x="9398617" y="150200"/>
                  <a:pt x="9382708" y="138743"/>
                </a:cubicBezTo>
                <a:lnTo>
                  <a:pt x="9378512" y="135442"/>
                </a:lnTo>
                <a:lnTo>
                  <a:pt x="9378723" y="140879"/>
                </a:lnTo>
                <a:cubicBezTo>
                  <a:pt x="9378723" y="170656"/>
                  <a:pt x="9369439" y="194795"/>
                  <a:pt x="9357986" y="194795"/>
                </a:cubicBezTo>
                <a:cubicBezTo>
                  <a:pt x="9349396" y="194795"/>
                  <a:pt x="9342026" y="181217"/>
                  <a:pt x="9338878" y="161865"/>
                </a:cubicBezTo>
                <a:lnTo>
                  <a:pt x="9338246" y="156565"/>
                </a:lnTo>
                <a:lnTo>
                  <a:pt x="9334551" y="160558"/>
                </a:lnTo>
                <a:cubicBezTo>
                  <a:pt x="9313495" y="181613"/>
                  <a:pt x="9289862" y="192117"/>
                  <a:pt x="9281763" y="184019"/>
                </a:cubicBezTo>
                <a:cubicBezTo>
                  <a:pt x="9275690" y="177945"/>
                  <a:pt x="9280080" y="163133"/>
                  <a:pt x="9291537" y="147223"/>
                </a:cubicBezTo>
                <a:lnTo>
                  <a:pt x="9294838" y="143028"/>
                </a:lnTo>
                <a:lnTo>
                  <a:pt x="9289401" y="143238"/>
                </a:lnTo>
                <a:cubicBezTo>
                  <a:pt x="9259624" y="143238"/>
                  <a:pt x="9235485" y="133954"/>
                  <a:pt x="9235485" y="122502"/>
                </a:cubicBezTo>
                <a:cubicBezTo>
                  <a:pt x="9235485" y="113912"/>
                  <a:pt x="9249063" y="106542"/>
                  <a:pt x="9268415" y="103394"/>
                </a:cubicBezTo>
                <a:lnTo>
                  <a:pt x="9273716" y="102761"/>
                </a:lnTo>
                <a:lnTo>
                  <a:pt x="9269722" y="99066"/>
                </a:lnTo>
                <a:cubicBezTo>
                  <a:pt x="9248667" y="78011"/>
                  <a:pt x="9238163" y="54377"/>
                  <a:pt x="9246261" y="46279"/>
                </a:cubicBezTo>
                <a:cubicBezTo>
                  <a:pt x="9252335" y="40206"/>
                  <a:pt x="9267147" y="44596"/>
                  <a:pt x="9283057" y="56053"/>
                </a:cubicBezTo>
                <a:lnTo>
                  <a:pt x="9287252" y="59354"/>
                </a:lnTo>
                <a:lnTo>
                  <a:pt x="9287041" y="53917"/>
                </a:lnTo>
                <a:cubicBezTo>
                  <a:pt x="9287041" y="27862"/>
                  <a:pt x="9294150" y="6123"/>
                  <a:pt x="9303599" y="1096"/>
                </a:cubicBezTo>
                <a:cubicBezTo>
                  <a:pt x="9304949" y="377"/>
                  <a:pt x="9306347" y="0"/>
                  <a:pt x="9307778" y="0"/>
                </a:cubicBezTo>
                <a:close/>
                <a:moveTo>
                  <a:pt x="9071294" y="0"/>
                </a:moveTo>
                <a:cubicBezTo>
                  <a:pt x="9079884" y="0"/>
                  <a:pt x="9087254" y="13579"/>
                  <a:pt x="9090402" y="32930"/>
                </a:cubicBezTo>
                <a:lnTo>
                  <a:pt x="9091035" y="38231"/>
                </a:lnTo>
                <a:lnTo>
                  <a:pt x="9094730" y="34238"/>
                </a:lnTo>
                <a:cubicBezTo>
                  <a:pt x="9115785" y="13182"/>
                  <a:pt x="9139419" y="2679"/>
                  <a:pt x="9147517" y="10777"/>
                </a:cubicBezTo>
                <a:cubicBezTo>
                  <a:pt x="9153591" y="16850"/>
                  <a:pt x="9149201" y="31663"/>
                  <a:pt x="9137743" y="47572"/>
                </a:cubicBezTo>
                <a:lnTo>
                  <a:pt x="9134400" y="51823"/>
                </a:lnTo>
                <a:lnTo>
                  <a:pt x="9139879" y="51557"/>
                </a:lnTo>
                <a:cubicBezTo>
                  <a:pt x="9169656" y="51557"/>
                  <a:pt x="9193795" y="60842"/>
                  <a:pt x="9193795" y="72294"/>
                </a:cubicBezTo>
                <a:cubicBezTo>
                  <a:pt x="9193795" y="80884"/>
                  <a:pt x="9180217" y="88253"/>
                  <a:pt x="9160866" y="91401"/>
                </a:cubicBezTo>
                <a:lnTo>
                  <a:pt x="9155564" y="92034"/>
                </a:lnTo>
                <a:lnTo>
                  <a:pt x="9159558" y="95730"/>
                </a:lnTo>
                <a:cubicBezTo>
                  <a:pt x="9180613" y="116785"/>
                  <a:pt x="9191117" y="140418"/>
                  <a:pt x="9183019" y="148516"/>
                </a:cubicBezTo>
                <a:cubicBezTo>
                  <a:pt x="9176945" y="154590"/>
                  <a:pt x="9162133" y="150200"/>
                  <a:pt x="9146224" y="138743"/>
                </a:cubicBezTo>
                <a:lnTo>
                  <a:pt x="9142028" y="135442"/>
                </a:lnTo>
                <a:lnTo>
                  <a:pt x="9142239" y="140879"/>
                </a:lnTo>
                <a:cubicBezTo>
                  <a:pt x="9142239" y="170656"/>
                  <a:pt x="9132955" y="194795"/>
                  <a:pt x="9121502" y="194795"/>
                </a:cubicBezTo>
                <a:cubicBezTo>
                  <a:pt x="9112912" y="194795"/>
                  <a:pt x="9105542" y="181217"/>
                  <a:pt x="9102394" y="161865"/>
                </a:cubicBezTo>
                <a:lnTo>
                  <a:pt x="9101762" y="156565"/>
                </a:lnTo>
                <a:lnTo>
                  <a:pt x="9098067" y="160558"/>
                </a:lnTo>
                <a:cubicBezTo>
                  <a:pt x="9077011" y="181613"/>
                  <a:pt x="9053378" y="192117"/>
                  <a:pt x="9045279" y="184019"/>
                </a:cubicBezTo>
                <a:cubicBezTo>
                  <a:pt x="9039206" y="177945"/>
                  <a:pt x="9043596" y="163133"/>
                  <a:pt x="9055053" y="147223"/>
                </a:cubicBezTo>
                <a:lnTo>
                  <a:pt x="9058354" y="143028"/>
                </a:lnTo>
                <a:lnTo>
                  <a:pt x="9052917" y="143238"/>
                </a:lnTo>
                <a:cubicBezTo>
                  <a:pt x="9023140" y="143238"/>
                  <a:pt x="8999001" y="133954"/>
                  <a:pt x="8999001" y="122502"/>
                </a:cubicBezTo>
                <a:cubicBezTo>
                  <a:pt x="8999001" y="113912"/>
                  <a:pt x="9012579" y="106542"/>
                  <a:pt x="9031931" y="103394"/>
                </a:cubicBezTo>
                <a:lnTo>
                  <a:pt x="9037232" y="102761"/>
                </a:lnTo>
                <a:lnTo>
                  <a:pt x="9033238" y="99066"/>
                </a:lnTo>
                <a:cubicBezTo>
                  <a:pt x="9012183" y="78011"/>
                  <a:pt x="9001679" y="54377"/>
                  <a:pt x="9009777" y="46279"/>
                </a:cubicBezTo>
                <a:cubicBezTo>
                  <a:pt x="9015851" y="40206"/>
                  <a:pt x="9030663" y="44596"/>
                  <a:pt x="9046573" y="56053"/>
                </a:cubicBezTo>
                <a:lnTo>
                  <a:pt x="9050768" y="59354"/>
                </a:lnTo>
                <a:lnTo>
                  <a:pt x="9050557" y="53917"/>
                </a:lnTo>
                <a:cubicBezTo>
                  <a:pt x="9050557" y="27862"/>
                  <a:pt x="9057666" y="6123"/>
                  <a:pt x="9067115" y="1096"/>
                </a:cubicBezTo>
                <a:cubicBezTo>
                  <a:pt x="9068465" y="377"/>
                  <a:pt x="9069863" y="0"/>
                  <a:pt x="9071294" y="0"/>
                </a:cubicBezTo>
                <a:close/>
                <a:moveTo>
                  <a:pt x="8834804" y="0"/>
                </a:moveTo>
                <a:cubicBezTo>
                  <a:pt x="8843394" y="0"/>
                  <a:pt x="8850764" y="13579"/>
                  <a:pt x="8853912" y="32930"/>
                </a:cubicBezTo>
                <a:lnTo>
                  <a:pt x="8854545" y="38231"/>
                </a:lnTo>
                <a:lnTo>
                  <a:pt x="8858240" y="34238"/>
                </a:lnTo>
                <a:cubicBezTo>
                  <a:pt x="8879295" y="13182"/>
                  <a:pt x="8902929" y="2679"/>
                  <a:pt x="8911027" y="10777"/>
                </a:cubicBezTo>
                <a:cubicBezTo>
                  <a:pt x="8917101" y="16850"/>
                  <a:pt x="8912711" y="31663"/>
                  <a:pt x="8901253" y="47572"/>
                </a:cubicBezTo>
                <a:lnTo>
                  <a:pt x="8897910" y="51823"/>
                </a:lnTo>
                <a:lnTo>
                  <a:pt x="8903389" y="51557"/>
                </a:lnTo>
                <a:cubicBezTo>
                  <a:pt x="8933166" y="51557"/>
                  <a:pt x="8957305" y="60842"/>
                  <a:pt x="8957305" y="72294"/>
                </a:cubicBezTo>
                <a:cubicBezTo>
                  <a:pt x="8957305" y="80884"/>
                  <a:pt x="8943727" y="88253"/>
                  <a:pt x="8924376" y="91401"/>
                </a:cubicBezTo>
                <a:lnTo>
                  <a:pt x="8919074" y="92034"/>
                </a:lnTo>
                <a:lnTo>
                  <a:pt x="8923068" y="95730"/>
                </a:lnTo>
                <a:cubicBezTo>
                  <a:pt x="8944123" y="116785"/>
                  <a:pt x="8954627" y="140418"/>
                  <a:pt x="8946529" y="148516"/>
                </a:cubicBezTo>
                <a:cubicBezTo>
                  <a:pt x="8940455" y="154590"/>
                  <a:pt x="8925643" y="150200"/>
                  <a:pt x="8909734" y="138743"/>
                </a:cubicBezTo>
                <a:lnTo>
                  <a:pt x="8905538" y="135442"/>
                </a:lnTo>
                <a:lnTo>
                  <a:pt x="8905749" y="140879"/>
                </a:lnTo>
                <a:cubicBezTo>
                  <a:pt x="8905749" y="170656"/>
                  <a:pt x="8896465" y="194795"/>
                  <a:pt x="8885012" y="194795"/>
                </a:cubicBezTo>
                <a:cubicBezTo>
                  <a:pt x="8876422" y="194795"/>
                  <a:pt x="8869052" y="181217"/>
                  <a:pt x="8865904" y="161865"/>
                </a:cubicBezTo>
                <a:lnTo>
                  <a:pt x="8865272" y="156565"/>
                </a:lnTo>
                <a:lnTo>
                  <a:pt x="8861577" y="160558"/>
                </a:lnTo>
                <a:cubicBezTo>
                  <a:pt x="8840521" y="181613"/>
                  <a:pt x="8816888" y="192117"/>
                  <a:pt x="8808789" y="184019"/>
                </a:cubicBezTo>
                <a:cubicBezTo>
                  <a:pt x="8802716" y="177945"/>
                  <a:pt x="8807106" y="163133"/>
                  <a:pt x="8818563" y="147223"/>
                </a:cubicBezTo>
                <a:lnTo>
                  <a:pt x="8821864" y="143028"/>
                </a:lnTo>
                <a:lnTo>
                  <a:pt x="8816427" y="143238"/>
                </a:lnTo>
                <a:cubicBezTo>
                  <a:pt x="8786650" y="143238"/>
                  <a:pt x="8762511" y="133954"/>
                  <a:pt x="8762511" y="122502"/>
                </a:cubicBezTo>
                <a:cubicBezTo>
                  <a:pt x="8762511" y="113912"/>
                  <a:pt x="8776089" y="106542"/>
                  <a:pt x="8795441" y="103394"/>
                </a:cubicBezTo>
                <a:lnTo>
                  <a:pt x="8800742" y="102761"/>
                </a:lnTo>
                <a:lnTo>
                  <a:pt x="8796748" y="99066"/>
                </a:lnTo>
                <a:cubicBezTo>
                  <a:pt x="8775693" y="78011"/>
                  <a:pt x="8765189" y="54377"/>
                  <a:pt x="8773287" y="46279"/>
                </a:cubicBezTo>
                <a:cubicBezTo>
                  <a:pt x="8779361" y="40206"/>
                  <a:pt x="8794173" y="44596"/>
                  <a:pt x="8810083" y="56053"/>
                </a:cubicBezTo>
                <a:lnTo>
                  <a:pt x="8814278" y="59354"/>
                </a:lnTo>
                <a:lnTo>
                  <a:pt x="8814067" y="53917"/>
                </a:lnTo>
                <a:cubicBezTo>
                  <a:pt x="8814067" y="27862"/>
                  <a:pt x="8821176" y="6123"/>
                  <a:pt x="8830625" y="1096"/>
                </a:cubicBezTo>
                <a:cubicBezTo>
                  <a:pt x="8831975" y="377"/>
                  <a:pt x="8833373" y="0"/>
                  <a:pt x="8834804" y="0"/>
                </a:cubicBezTo>
                <a:close/>
                <a:moveTo>
                  <a:pt x="8598316" y="0"/>
                </a:moveTo>
                <a:cubicBezTo>
                  <a:pt x="8606906" y="0"/>
                  <a:pt x="8614276" y="13579"/>
                  <a:pt x="8617424" y="32930"/>
                </a:cubicBezTo>
                <a:lnTo>
                  <a:pt x="8618057" y="38231"/>
                </a:lnTo>
                <a:lnTo>
                  <a:pt x="8621752" y="34238"/>
                </a:lnTo>
                <a:cubicBezTo>
                  <a:pt x="8642807" y="13182"/>
                  <a:pt x="8666441" y="2679"/>
                  <a:pt x="8674539" y="10777"/>
                </a:cubicBezTo>
                <a:cubicBezTo>
                  <a:pt x="8680613" y="16850"/>
                  <a:pt x="8676223" y="31663"/>
                  <a:pt x="8664765" y="47572"/>
                </a:cubicBezTo>
                <a:lnTo>
                  <a:pt x="8661422" y="51823"/>
                </a:lnTo>
                <a:lnTo>
                  <a:pt x="8666901" y="51557"/>
                </a:lnTo>
                <a:cubicBezTo>
                  <a:pt x="8696678" y="51557"/>
                  <a:pt x="8720817" y="60842"/>
                  <a:pt x="8720817" y="72294"/>
                </a:cubicBezTo>
                <a:cubicBezTo>
                  <a:pt x="8720817" y="80884"/>
                  <a:pt x="8707239" y="88253"/>
                  <a:pt x="8687888" y="91401"/>
                </a:cubicBezTo>
                <a:lnTo>
                  <a:pt x="8682586" y="92034"/>
                </a:lnTo>
                <a:lnTo>
                  <a:pt x="8686580" y="95730"/>
                </a:lnTo>
                <a:cubicBezTo>
                  <a:pt x="8707635" y="116785"/>
                  <a:pt x="8718139" y="140418"/>
                  <a:pt x="8710041" y="148516"/>
                </a:cubicBezTo>
                <a:cubicBezTo>
                  <a:pt x="8703967" y="154590"/>
                  <a:pt x="8689155" y="150200"/>
                  <a:pt x="8673246" y="138743"/>
                </a:cubicBezTo>
                <a:lnTo>
                  <a:pt x="8669050" y="135442"/>
                </a:lnTo>
                <a:lnTo>
                  <a:pt x="8669261" y="140879"/>
                </a:lnTo>
                <a:cubicBezTo>
                  <a:pt x="8669261" y="170656"/>
                  <a:pt x="8659977" y="194795"/>
                  <a:pt x="8648524" y="194795"/>
                </a:cubicBezTo>
                <a:cubicBezTo>
                  <a:pt x="8639934" y="194795"/>
                  <a:pt x="8632564" y="181217"/>
                  <a:pt x="8629416" y="161865"/>
                </a:cubicBezTo>
                <a:lnTo>
                  <a:pt x="8628784" y="156565"/>
                </a:lnTo>
                <a:lnTo>
                  <a:pt x="8625089" y="160558"/>
                </a:lnTo>
                <a:cubicBezTo>
                  <a:pt x="8604033" y="181613"/>
                  <a:pt x="8580400" y="192117"/>
                  <a:pt x="8572301" y="184019"/>
                </a:cubicBezTo>
                <a:cubicBezTo>
                  <a:pt x="8566228" y="177945"/>
                  <a:pt x="8570618" y="163133"/>
                  <a:pt x="8582075" y="147223"/>
                </a:cubicBezTo>
                <a:lnTo>
                  <a:pt x="8585376" y="143028"/>
                </a:lnTo>
                <a:lnTo>
                  <a:pt x="8579939" y="143238"/>
                </a:lnTo>
                <a:cubicBezTo>
                  <a:pt x="8550162" y="143238"/>
                  <a:pt x="8526023" y="133954"/>
                  <a:pt x="8526023" y="122502"/>
                </a:cubicBezTo>
                <a:cubicBezTo>
                  <a:pt x="8526023" y="113912"/>
                  <a:pt x="8539601" y="106542"/>
                  <a:pt x="8558953" y="103394"/>
                </a:cubicBezTo>
                <a:lnTo>
                  <a:pt x="8564254" y="102761"/>
                </a:lnTo>
                <a:lnTo>
                  <a:pt x="8560260" y="99066"/>
                </a:lnTo>
                <a:cubicBezTo>
                  <a:pt x="8539205" y="78011"/>
                  <a:pt x="8528701" y="54377"/>
                  <a:pt x="8536799" y="46279"/>
                </a:cubicBezTo>
                <a:cubicBezTo>
                  <a:pt x="8542873" y="40206"/>
                  <a:pt x="8557685" y="44596"/>
                  <a:pt x="8573595" y="56053"/>
                </a:cubicBezTo>
                <a:lnTo>
                  <a:pt x="8577790" y="59354"/>
                </a:lnTo>
                <a:lnTo>
                  <a:pt x="8577579" y="53917"/>
                </a:lnTo>
                <a:cubicBezTo>
                  <a:pt x="8577579" y="27862"/>
                  <a:pt x="8584688" y="6123"/>
                  <a:pt x="8594137" y="1096"/>
                </a:cubicBezTo>
                <a:cubicBezTo>
                  <a:pt x="8595487" y="377"/>
                  <a:pt x="8596885" y="0"/>
                  <a:pt x="8598316" y="0"/>
                </a:cubicBezTo>
                <a:close/>
                <a:moveTo>
                  <a:pt x="8361826" y="0"/>
                </a:moveTo>
                <a:cubicBezTo>
                  <a:pt x="8370416" y="0"/>
                  <a:pt x="8377786" y="13579"/>
                  <a:pt x="8380934" y="32930"/>
                </a:cubicBezTo>
                <a:lnTo>
                  <a:pt x="8381567" y="38231"/>
                </a:lnTo>
                <a:lnTo>
                  <a:pt x="8385262" y="34238"/>
                </a:lnTo>
                <a:cubicBezTo>
                  <a:pt x="8406317" y="13182"/>
                  <a:pt x="8429951" y="2679"/>
                  <a:pt x="8438049" y="10777"/>
                </a:cubicBezTo>
                <a:cubicBezTo>
                  <a:pt x="8444123" y="16850"/>
                  <a:pt x="8439733" y="31663"/>
                  <a:pt x="8428275" y="47572"/>
                </a:cubicBezTo>
                <a:lnTo>
                  <a:pt x="8424932" y="51823"/>
                </a:lnTo>
                <a:lnTo>
                  <a:pt x="8430411" y="51557"/>
                </a:lnTo>
                <a:cubicBezTo>
                  <a:pt x="8460188" y="51557"/>
                  <a:pt x="8484327" y="60842"/>
                  <a:pt x="8484327" y="72294"/>
                </a:cubicBezTo>
                <a:cubicBezTo>
                  <a:pt x="8484327" y="80884"/>
                  <a:pt x="8470749" y="88253"/>
                  <a:pt x="8451398" y="91401"/>
                </a:cubicBezTo>
                <a:lnTo>
                  <a:pt x="8446096" y="92034"/>
                </a:lnTo>
                <a:lnTo>
                  <a:pt x="8450090" y="95730"/>
                </a:lnTo>
                <a:cubicBezTo>
                  <a:pt x="8471145" y="116785"/>
                  <a:pt x="8481649" y="140418"/>
                  <a:pt x="8473551" y="148516"/>
                </a:cubicBezTo>
                <a:cubicBezTo>
                  <a:pt x="8467477" y="154590"/>
                  <a:pt x="8452665" y="150200"/>
                  <a:pt x="8436756" y="138743"/>
                </a:cubicBezTo>
                <a:lnTo>
                  <a:pt x="8432560" y="135442"/>
                </a:lnTo>
                <a:lnTo>
                  <a:pt x="8432771" y="140879"/>
                </a:lnTo>
                <a:cubicBezTo>
                  <a:pt x="8432771" y="170656"/>
                  <a:pt x="8423487" y="194795"/>
                  <a:pt x="8412034" y="194795"/>
                </a:cubicBezTo>
                <a:cubicBezTo>
                  <a:pt x="8403444" y="194795"/>
                  <a:pt x="8396074" y="181217"/>
                  <a:pt x="8392926" y="161865"/>
                </a:cubicBezTo>
                <a:lnTo>
                  <a:pt x="8392294" y="156565"/>
                </a:lnTo>
                <a:lnTo>
                  <a:pt x="8388599" y="160558"/>
                </a:lnTo>
                <a:cubicBezTo>
                  <a:pt x="8367543" y="181613"/>
                  <a:pt x="8343910" y="192117"/>
                  <a:pt x="8335811" y="184019"/>
                </a:cubicBezTo>
                <a:cubicBezTo>
                  <a:pt x="8329738" y="177945"/>
                  <a:pt x="8334128" y="163133"/>
                  <a:pt x="8345585" y="147223"/>
                </a:cubicBezTo>
                <a:lnTo>
                  <a:pt x="8348886" y="143028"/>
                </a:lnTo>
                <a:lnTo>
                  <a:pt x="8343449" y="143238"/>
                </a:lnTo>
                <a:cubicBezTo>
                  <a:pt x="8313672" y="143238"/>
                  <a:pt x="8289533" y="133954"/>
                  <a:pt x="8289533" y="122502"/>
                </a:cubicBezTo>
                <a:cubicBezTo>
                  <a:pt x="8289533" y="113912"/>
                  <a:pt x="8303111" y="106542"/>
                  <a:pt x="8322463" y="103394"/>
                </a:cubicBezTo>
                <a:lnTo>
                  <a:pt x="8327764" y="102761"/>
                </a:lnTo>
                <a:lnTo>
                  <a:pt x="8323770" y="99066"/>
                </a:lnTo>
                <a:cubicBezTo>
                  <a:pt x="8302715" y="78011"/>
                  <a:pt x="8292211" y="54377"/>
                  <a:pt x="8300309" y="46279"/>
                </a:cubicBezTo>
                <a:cubicBezTo>
                  <a:pt x="8306383" y="40206"/>
                  <a:pt x="8321195" y="44596"/>
                  <a:pt x="8337105" y="56053"/>
                </a:cubicBezTo>
                <a:lnTo>
                  <a:pt x="8341300" y="59354"/>
                </a:lnTo>
                <a:lnTo>
                  <a:pt x="8341089" y="53917"/>
                </a:lnTo>
                <a:cubicBezTo>
                  <a:pt x="8341089" y="27862"/>
                  <a:pt x="8348198" y="6123"/>
                  <a:pt x="8357647" y="1096"/>
                </a:cubicBezTo>
                <a:cubicBezTo>
                  <a:pt x="8358997" y="377"/>
                  <a:pt x="8360395" y="0"/>
                  <a:pt x="8361826" y="0"/>
                </a:cubicBezTo>
                <a:close/>
                <a:moveTo>
                  <a:pt x="8125336" y="0"/>
                </a:moveTo>
                <a:cubicBezTo>
                  <a:pt x="8133926" y="0"/>
                  <a:pt x="8141296" y="13579"/>
                  <a:pt x="8144444" y="32930"/>
                </a:cubicBezTo>
                <a:lnTo>
                  <a:pt x="8145077" y="38231"/>
                </a:lnTo>
                <a:lnTo>
                  <a:pt x="8148771" y="34238"/>
                </a:lnTo>
                <a:cubicBezTo>
                  <a:pt x="8169827" y="13182"/>
                  <a:pt x="8193461" y="2679"/>
                  <a:pt x="8201559" y="10777"/>
                </a:cubicBezTo>
                <a:cubicBezTo>
                  <a:pt x="8207633" y="16850"/>
                  <a:pt x="8203243" y="31663"/>
                  <a:pt x="8191785" y="47572"/>
                </a:cubicBezTo>
                <a:lnTo>
                  <a:pt x="8188442" y="51823"/>
                </a:lnTo>
                <a:lnTo>
                  <a:pt x="8193921" y="51557"/>
                </a:lnTo>
                <a:cubicBezTo>
                  <a:pt x="8223698" y="51557"/>
                  <a:pt x="8247837" y="60842"/>
                  <a:pt x="8247837" y="72294"/>
                </a:cubicBezTo>
                <a:cubicBezTo>
                  <a:pt x="8247837" y="80884"/>
                  <a:pt x="8234259" y="88253"/>
                  <a:pt x="8214908" y="91401"/>
                </a:cubicBezTo>
                <a:lnTo>
                  <a:pt x="8209606" y="92034"/>
                </a:lnTo>
                <a:lnTo>
                  <a:pt x="8213600" y="95730"/>
                </a:lnTo>
                <a:cubicBezTo>
                  <a:pt x="8234655" y="116785"/>
                  <a:pt x="8245159" y="140418"/>
                  <a:pt x="8237061" y="148516"/>
                </a:cubicBezTo>
                <a:cubicBezTo>
                  <a:pt x="8230987" y="154590"/>
                  <a:pt x="8216175" y="150200"/>
                  <a:pt x="8200266" y="138743"/>
                </a:cubicBezTo>
                <a:lnTo>
                  <a:pt x="8196070" y="135442"/>
                </a:lnTo>
                <a:lnTo>
                  <a:pt x="8196281" y="140879"/>
                </a:lnTo>
                <a:cubicBezTo>
                  <a:pt x="8196281" y="170656"/>
                  <a:pt x="8186997" y="194795"/>
                  <a:pt x="8175544" y="194795"/>
                </a:cubicBezTo>
                <a:cubicBezTo>
                  <a:pt x="8166954" y="194795"/>
                  <a:pt x="8159584" y="181217"/>
                  <a:pt x="8156436" y="161865"/>
                </a:cubicBezTo>
                <a:lnTo>
                  <a:pt x="8155804" y="156565"/>
                </a:lnTo>
                <a:lnTo>
                  <a:pt x="8152109" y="160558"/>
                </a:lnTo>
                <a:cubicBezTo>
                  <a:pt x="8131053" y="181613"/>
                  <a:pt x="8107419" y="192117"/>
                  <a:pt x="8099321" y="184019"/>
                </a:cubicBezTo>
                <a:cubicBezTo>
                  <a:pt x="8093247" y="177945"/>
                  <a:pt x="8097637" y="163133"/>
                  <a:pt x="8109095" y="147223"/>
                </a:cubicBezTo>
                <a:lnTo>
                  <a:pt x="8112395" y="143028"/>
                </a:lnTo>
                <a:lnTo>
                  <a:pt x="8106959" y="143238"/>
                </a:lnTo>
                <a:cubicBezTo>
                  <a:pt x="8077182" y="143238"/>
                  <a:pt x="8053043" y="133954"/>
                  <a:pt x="8053043" y="122502"/>
                </a:cubicBezTo>
                <a:cubicBezTo>
                  <a:pt x="8053043" y="113912"/>
                  <a:pt x="8066621" y="106542"/>
                  <a:pt x="8085972" y="103394"/>
                </a:cubicBezTo>
                <a:lnTo>
                  <a:pt x="8091273" y="102761"/>
                </a:lnTo>
                <a:lnTo>
                  <a:pt x="8087280" y="99066"/>
                </a:lnTo>
                <a:cubicBezTo>
                  <a:pt x="8066225" y="78011"/>
                  <a:pt x="8055721" y="54377"/>
                  <a:pt x="8063819" y="46279"/>
                </a:cubicBezTo>
                <a:cubicBezTo>
                  <a:pt x="8069893" y="40206"/>
                  <a:pt x="8084705" y="44596"/>
                  <a:pt x="8100614" y="56053"/>
                </a:cubicBezTo>
                <a:lnTo>
                  <a:pt x="8104810" y="59354"/>
                </a:lnTo>
                <a:lnTo>
                  <a:pt x="8104599" y="53917"/>
                </a:lnTo>
                <a:cubicBezTo>
                  <a:pt x="8104599" y="27862"/>
                  <a:pt x="8111707" y="6123"/>
                  <a:pt x="8121157" y="1096"/>
                </a:cubicBezTo>
                <a:cubicBezTo>
                  <a:pt x="8122507" y="377"/>
                  <a:pt x="8123905" y="0"/>
                  <a:pt x="8125336" y="0"/>
                </a:cubicBezTo>
                <a:close/>
                <a:moveTo>
                  <a:pt x="7888848" y="0"/>
                </a:moveTo>
                <a:cubicBezTo>
                  <a:pt x="7897438" y="0"/>
                  <a:pt x="7904808" y="13579"/>
                  <a:pt x="7907956" y="32930"/>
                </a:cubicBezTo>
                <a:lnTo>
                  <a:pt x="7908589" y="38231"/>
                </a:lnTo>
                <a:lnTo>
                  <a:pt x="7912283" y="34238"/>
                </a:lnTo>
                <a:cubicBezTo>
                  <a:pt x="7933339" y="13182"/>
                  <a:pt x="7956973" y="2679"/>
                  <a:pt x="7965071" y="10777"/>
                </a:cubicBezTo>
                <a:cubicBezTo>
                  <a:pt x="7971145" y="16850"/>
                  <a:pt x="7966755" y="31663"/>
                  <a:pt x="7955297" y="47572"/>
                </a:cubicBezTo>
                <a:lnTo>
                  <a:pt x="7951953" y="51823"/>
                </a:lnTo>
                <a:lnTo>
                  <a:pt x="7957433" y="51557"/>
                </a:lnTo>
                <a:cubicBezTo>
                  <a:pt x="7987210" y="51557"/>
                  <a:pt x="8011349" y="60842"/>
                  <a:pt x="8011349" y="72294"/>
                </a:cubicBezTo>
                <a:cubicBezTo>
                  <a:pt x="8011349" y="80884"/>
                  <a:pt x="7997771" y="88253"/>
                  <a:pt x="7978419" y="91401"/>
                </a:cubicBezTo>
                <a:lnTo>
                  <a:pt x="7973118" y="92034"/>
                </a:lnTo>
                <a:lnTo>
                  <a:pt x="7977111" y="95730"/>
                </a:lnTo>
                <a:cubicBezTo>
                  <a:pt x="7998167" y="116785"/>
                  <a:pt x="8008670" y="140418"/>
                  <a:pt x="8000572" y="148516"/>
                </a:cubicBezTo>
                <a:cubicBezTo>
                  <a:pt x="7994499" y="154590"/>
                  <a:pt x="7979686" y="150200"/>
                  <a:pt x="7963777" y="138743"/>
                </a:cubicBezTo>
                <a:lnTo>
                  <a:pt x="7959582" y="135442"/>
                </a:lnTo>
                <a:lnTo>
                  <a:pt x="7959793" y="140879"/>
                </a:lnTo>
                <a:cubicBezTo>
                  <a:pt x="7959793" y="170656"/>
                  <a:pt x="7950509" y="194795"/>
                  <a:pt x="7939056" y="194795"/>
                </a:cubicBezTo>
                <a:cubicBezTo>
                  <a:pt x="7930466" y="194795"/>
                  <a:pt x="7923096" y="181217"/>
                  <a:pt x="7919948" y="161865"/>
                </a:cubicBezTo>
                <a:lnTo>
                  <a:pt x="7919315" y="156565"/>
                </a:lnTo>
                <a:lnTo>
                  <a:pt x="7915621" y="160558"/>
                </a:lnTo>
                <a:cubicBezTo>
                  <a:pt x="7894565" y="181613"/>
                  <a:pt x="7870931" y="192117"/>
                  <a:pt x="7862833" y="184019"/>
                </a:cubicBezTo>
                <a:cubicBezTo>
                  <a:pt x="7856759" y="177945"/>
                  <a:pt x="7861149" y="163133"/>
                  <a:pt x="7872607" y="147223"/>
                </a:cubicBezTo>
                <a:lnTo>
                  <a:pt x="7875907" y="143028"/>
                </a:lnTo>
                <a:lnTo>
                  <a:pt x="7870471" y="143238"/>
                </a:lnTo>
                <a:cubicBezTo>
                  <a:pt x="7840694" y="143238"/>
                  <a:pt x="7816555" y="133954"/>
                  <a:pt x="7816555" y="122502"/>
                </a:cubicBezTo>
                <a:cubicBezTo>
                  <a:pt x="7816555" y="113912"/>
                  <a:pt x="7830133" y="106542"/>
                  <a:pt x="7849484" y="103394"/>
                </a:cubicBezTo>
                <a:lnTo>
                  <a:pt x="7854785" y="102761"/>
                </a:lnTo>
                <a:lnTo>
                  <a:pt x="7850792" y="99066"/>
                </a:lnTo>
                <a:cubicBezTo>
                  <a:pt x="7829737" y="78011"/>
                  <a:pt x="7819233" y="54377"/>
                  <a:pt x="7827331" y="46279"/>
                </a:cubicBezTo>
                <a:cubicBezTo>
                  <a:pt x="7833405" y="40206"/>
                  <a:pt x="7848217" y="44596"/>
                  <a:pt x="7864126" y="56053"/>
                </a:cubicBezTo>
                <a:lnTo>
                  <a:pt x="7868322" y="59354"/>
                </a:lnTo>
                <a:lnTo>
                  <a:pt x="7868111" y="53917"/>
                </a:lnTo>
                <a:cubicBezTo>
                  <a:pt x="7868111" y="27862"/>
                  <a:pt x="7875219" y="6123"/>
                  <a:pt x="7884669" y="1096"/>
                </a:cubicBezTo>
                <a:cubicBezTo>
                  <a:pt x="7886019" y="377"/>
                  <a:pt x="7887417" y="0"/>
                  <a:pt x="7888848" y="0"/>
                </a:cubicBezTo>
                <a:close/>
                <a:moveTo>
                  <a:pt x="7652358" y="0"/>
                </a:moveTo>
                <a:cubicBezTo>
                  <a:pt x="7660948" y="0"/>
                  <a:pt x="7668318" y="13579"/>
                  <a:pt x="7671466" y="32930"/>
                </a:cubicBezTo>
                <a:lnTo>
                  <a:pt x="7672099" y="38231"/>
                </a:lnTo>
                <a:lnTo>
                  <a:pt x="7675793" y="34238"/>
                </a:lnTo>
                <a:cubicBezTo>
                  <a:pt x="7696849" y="13182"/>
                  <a:pt x="7720483" y="2679"/>
                  <a:pt x="7728581" y="10777"/>
                </a:cubicBezTo>
                <a:cubicBezTo>
                  <a:pt x="7734655" y="16850"/>
                  <a:pt x="7730265" y="31663"/>
                  <a:pt x="7718807" y="47572"/>
                </a:cubicBezTo>
                <a:lnTo>
                  <a:pt x="7715463" y="51823"/>
                </a:lnTo>
                <a:lnTo>
                  <a:pt x="7720943" y="51557"/>
                </a:lnTo>
                <a:cubicBezTo>
                  <a:pt x="7750720" y="51557"/>
                  <a:pt x="7774859" y="60842"/>
                  <a:pt x="7774859" y="72294"/>
                </a:cubicBezTo>
                <a:cubicBezTo>
                  <a:pt x="7774859" y="80884"/>
                  <a:pt x="7761281" y="88253"/>
                  <a:pt x="7741929" y="91401"/>
                </a:cubicBezTo>
                <a:lnTo>
                  <a:pt x="7736628" y="92034"/>
                </a:lnTo>
                <a:lnTo>
                  <a:pt x="7740621" y="95730"/>
                </a:lnTo>
                <a:cubicBezTo>
                  <a:pt x="7761677" y="116785"/>
                  <a:pt x="7772180" y="140418"/>
                  <a:pt x="7764082" y="148516"/>
                </a:cubicBezTo>
                <a:cubicBezTo>
                  <a:pt x="7758009" y="154590"/>
                  <a:pt x="7743196" y="150200"/>
                  <a:pt x="7727287" y="138743"/>
                </a:cubicBezTo>
                <a:lnTo>
                  <a:pt x="7723092" y="135442"/>
                </a:lnTo>
                <a:lnTo>
                  <a:pt x="7723303" y="140879"/>
                </a:lnTo>
                <a:cubicBezTo>
                  <a:pt x="7723303" y="170656"/>
                  <a:pt x="7714019" y="194795"/>
                  <a:pt x="7702566" y="194795"/>
                </a:cubicBezTo>
                <a:cubicBezTo>
                  <a:pt x="7693976" y="194795"/>
                  <a:pt x="7686606" y="181217"/>
                  <a:pt x="7683458" y="161865"/>
                </a:cubicBezTo>
                <a:lnTo>
                  <a:pt x="7682825" y="156565"/>
                </a:lnTo>
                <a:lnTo>
                  <a:pt x="7679131" y="160558"/>
                </a:lnTo>
                <a:cubicBezTo>
                  <a:pt x="7658075" y="181613"/>
                  <a:pt x="7634441" y="192117"/>
                  <a:pt x="7626343" y="184019"/>
                </a:cubicBezTo>
                <a:cubicBezTo>
                  <a:pt x="7620269" y="177945"/>
                  <a:pt x="7624659" y="163133"/>
                  <a:pt x="7636117" y="147223"/>
                </a:cubicBezTo>
                <a:lnTo>
                  <a:pt x="7639417" y="143028"/>
                </a:lnTo>
                <a:lnTo>
                  <a:pt x="7633981" y="143238"/>
                </a:lnTo>
                <a:cubicBezTo>
                  <a:pt x="7604204" y="143238"/>
                  <a:pt x="7580065" y="133954"/>
                  <a:pt x="7580065" y="122502"/>
                </a:cubicBezTo>
                <a:cubicBezTo>
                  <a:pt x="7580065" y="113912"/>
                  <a:pt x="7593643" y="106542"/>
                  <a:pt x="7612994" y="103394"/>
                </a:cubicBezTo>
                <a:lnTo>
                  <a:pt x="7618295" y="102761"/>
                </a:lnTo>
                <a:lnTo>
                  <a:pt x="7614302" y="99066"/>
                </a:lnTo>
                <a:cubicBezTo>
                  <a:pt x="7593247" y="78011"/>
                  <a:pt x="7582743" y="54377"/>
                  <a:pt x="7590841" y="46279"/>
                </a:cubicBezTo>
                <a:cubicBezTo>
                  <a:pt x="7596915" y="40206"/>
                  <a:pt x="7611727" y="44596"/>
                  <a:pt x="7627636" y="56053"/>
                </a:cubicBezTo>
                <a:lnTo>
                  <a:pt x="7631832" y="59354"/>
                </a:lnTo>
                <a:lnTo>
                  <a:pt x="7631621" y="53917"/>
                </a:lnTo>
                <a:cubicBezTo>
                  <a:pt x="7631621" y="27862"/>
                  <a:pt x="7638729" y="6123"/>
                  <a:pt x="7648179" y="1096"/>
                </a:cubicBezTo>
                <a:cubicBezTo>
                  <a:pt x="7649529" y="377"/>
                  <a:pt x="7650927" y="0"/>
                  <a:pt x="7652358" y="0"/>
                </a:cubicBezTo>
                <a:close/>
                <a:moveTo>
                  <a:pt x="7415868" y="0"/>
                </a:moveTo>
                <a:cubicBezTo>
                  <a:pt x="7424458" y="0"/>
                  <a:pt x="7431828" y="13579"/>
                  <a:pt x="7434976" y="32930"/>
                </a:cubicBezTo>
                <a:lnTo>
                  <a:pt x="7435609" y="38231"/>
                </a:lnTo>
                <a:lnTo>
                  <a:pt x="7439303" y="34238"/>
                </a:lnTo>
                <a:cubicBezTo>
                  <a:pt x="7460359" y="13182"/>
                  <a:pt x="7483993" y="2679"/>
                  <a:pt x="7492091" y="10777"/>
                </a:cubicBezTo>
                <a:cubicBezTo>
                  <a:pt x="7498165" y="16850"/>
                  <a:pt x="7493775" y="31663"/>
                  <a:pt x="7482317" y="47572"/>
                </a:cubicBezTo>
                <a:lnTo>
                  <a:pt x="7478973" y="51823"/>
                </a:lnTo>
                <a:lnTo>
                  <a:pt x="7484453" y="51557"/>
                </a:lnTo>
                <a:cubicBezTo>
                  <a:pt x="7514230" y="51557"/>
                  <a:pt x="7538369" y="60842"/>
                  <a:pt x="7538369" y="72294"/>
                </a:cubicBezTo>
                <a:cubicBezTo>
                  <a:pt x="7538369" y="80884"/>
                  <a:pt x="7524791" y="88253"/>
                  <a:pt x="7505439" y="91401"/>
                </a:cubicBezTo>
                <a:lnTo>
                  <a:pt x="7500138" y="92034"/>
                </a:lnTo>
                <a:lnTo>
                  <a:pt x="7504131" y="95730"/>
                </a:lnTo>
                <a:cubicBezTo>
                  <a:pt x="7525187" y="116785"/>
                  <a:pt x="7535690" y="140418"/>
                  <a:pt x="7527592" y="148516"/>
                </a:cubicBezTo>
                <a:cubicBezTo>
                  <a:pt x="7521519" y="154590"/>
                  <a:pt x="7506706" y="150200"/>
                  <a:pt x="7490797" y="138743"/>
                </a:cubicBezTo>
                <a:lnTo>
                  <a:pt x="7486602" y="135442"/>
                </a:lnTo>
                <a:lnTo>
                  <a:pt x="7486813" y="140879"/>
                </a:lnTo>
                <a:cubicBezTo>
                  <a:pt x="7486813" y="170656"/>
                  <a:pt x="7477529" y="194795"/>
                  <a:pt x="7466076" y="194795"/>
                </a:cubicBezTo>
                <a:cubicBezTo>
                  <a:pt x="7457486" y="194795"/>
                  <a:pt x="7450116" y="181217"/>
                  <a:pt x="7446968" y="161865"/>
                </a:cubicBezTo>
                <a:lnTo>
                  <a:pt x="7446335" y="156565"/>
                </a:lnTo>
                <a:lnTo>
                  <a:pt x="7442641" y="160558"/>
                </a:lnTo>
                <a:cubicBezTo>
                  <a:pt x="7421585" y="181613"/>
                  <a:pt x="7397951" y="192117"/>
                  <a:pt x="7389853" y="184019"/>
                </a:cubicBezTo>
                <a:cubicBezTo>
                  <a:pt x="7383779" y="177945"/>
                  <a:pt x="7388169" y="163133"/>
                  <a:pt x="7399627" y="147223"/>
                </a:cubicBezTo>
                <a:lnTo>
                  <a:pt x="7402927" y="143028"/>
                </a:lnTo>
                <a:lnTo>
                  <a:pt x="7397491" y="143238"/>
                </a:lnTo>
                <a:cubicBezTo>
                  <a:pt x="7367714" y="143238"/>
                  <a:pt x="7343575" y="133954"/>
                  <a:pt x="7343575" y="122502"/>
                </a:cubicBezTo>
                <a:cubicBezTo>
                  <a:pt x="7343575" y="113912"/>
                  <a:pt x="7357153" y="106542"/>
                  <a:pt x="7376504" y="103394"/>
                </a:cubicBezTo>
                <a:lnTo>
                  <a:pt x="7381805" y="102761"/>
                </a:lnTo>
                <a:lnTo>
                  <a:pt x="7377812" y="99066"/>
                </a:lnTo>
                <a:cubicBezTo>
                  <a:pt x="7356757" y="78011"/>
                  <a:pt x="7346253" y="54377"/>
                  <a:pt x="7354351" y="46279"/>
                </a:cubicBezTo>
                <a:cubicBezTo>
                  <a:pt x="7360425" y="40206"/>
                  <a:pt x="7375237" y="44596"/>
                  <a:pt x="7391146" y="56053"/>
                </a:cubicBezTo>
                <a:lnTo>
                  <a:pt x="7395342" y="59354"/>
                </a:lnTo>
                <a:lnTo>
                  <a:pt x="7395131" y="53917"/>
                </a:lnTo>
                <a:cubicBezTo>
                  <a:pt x="7395131" y="27862"/>
                  <a:pt x="7402239" y="6123"/>
                  <a:pt x="7411689" y="1096"/>
                </a:cubicBezTo>
                <a:cubicBezTo>
                  <a:pt x="7413039" y="377"/>
                  <a:pt x="7414437" y="0"/>
                  <a:pt x="7415868" y="0"/>
                </a:cubicBezTo>
                <a:close/>
                <a:moveTo>
                  <a:pt x="7179380" y="0"/>
                </a:moveTo>
                <a:cubicBezTo>
                  <a:pt x="7187970" y="0"/>
                  <a:pt x="7195340" y="13579"/>
                  <a:pt x="7198488" y="32930"/>
                </a:cubicBezTo>
                <a:lnTo>
                  <a:pt x="7199121" y="38231"/>
                </a:lnTo>
                <a:lnTo>
                  <a:pt x="7202815" y="34238"/>
                </a:lnTo>
                <a:cubicBezTo>
                  <a:pt x="7223871" y="13182"/>
                  <a:pt x="7247505" y="2679"/>
                  <a:pt x="7255603" y="10777"/>
                </a:cubicBezTo>
                <a:cubicBezTo>
                  <a:pt x="7261677" y="16850"/>
                  <a:pt x="7257287" y="31663"/>
                  <a:pt x="7245829" y="47572"/>
                </a:cubicBezTo>
                <a:lnTo>
                  <a:pt x="7242485" y="51823"/>
                </a:lnTo>
                <a:lnTo>
                  <a:pt x="7247965" y="51557"/>
                </a:lnTo>
                <a:cubicBezTo>
                  <a:pt x="7277742" y="51557"/>
                  <a:pt x="7301881" y="60842"/>
                  <a:pt x="7301881" y="72294"/>
                </a:cubicBezTo>
                <a:cubicBezTo>
                  <a:pt x="7301881" y="80884"/>
                  <a:pt x="7288303" y="88253"/>
                  <a:pt x="7268951" y="91401"/>
                </a:cubicBezTo>
                <a:lnTo>
                  <a:pt x="7263650" y="92034"/>
                </a:lnTo>
                <a:lnTo>
                  <a:pt x="7267643" y="95730"/>
                </a:lnTo>
                <a:cubicBezTo>
                  <a:pt x="7288699" y="116785"/>
                  <a:pt x="7299202" y="140418"/>
                  <a:pt x="7291104" y="148516"/>
                </a:cubicBezTo>
                <a:cubicBezTo>
                  <a:pt x="7285031" y="154590"/>
                  <a:pt x="7270218" y="150200"/>
                  <a:pt x="7254309" y="138743"/>
                </a:cubicBezTo>
                <a:lnTo>
                  <a:pt x="7250114" y="135442"/>
                </a:lnTo>
                <a:lnTo>
                  <a:pt x="7250325" y="140879"/>
                </a:lnTo>
                <a:cubicBezTo>
                  <a:pt x="7250325" y="170656"/>
                  <a:pt x="7241041" y="194795"/>
                  <a:pt x="7229588" y="194795"/>
                </a:cubicBezTo>
                <a:cubicBezTo>
                  <a:pt x="7220998" y="194795"/>
                  <a:pt x="7213628" y="181217"/>
                  <a:pt x="7210480" y="161865"/>
                </a:cubicBezTo>
                <a:lnTo>
                  <a:pt x="7209847" y="156565"/>
                </a:lnTo>
                <a:lnTo>
                  <a:pt x="7206153" y="160558"/>
                </a:lnTo>
                <a:cubicBezTo>
                  <a:pt x="7185097" y="181613"/>
                  <a:pt x="7161463" y="192117"/>
                  <a:pt x="7153365" y="184019"/>
                </a:cubicBezTo>
                <a:cubicBezTo>
                  <a:pt x="7147291" y="177945"/>
                  <a:pt x="7151681" y="163133"/>
                  <a:pt x="7163139" y="147223"/>
                </a:cubicBezTo>
                <a:lnTo>
                  <a:pt x="7166439" y="143028"/>
                </a:lnTo>
                <a:lnTo>
                  <a:pt x="7161003" y="143238"/>
                </a:lnTo>
                <a:cubicBezTo>
                  <a:pt x="7131226" y="143238"/>
                  <a:pt x="7107087" y="133954"/>
                  <a:pt x="7107087" y="122502"/>
                </a:cubicBezTo>
                <a:cubicBezTo>
                  <a:pt x="7107087" y="113912"/>
                  <a:pt x="7120665" y="106542"/>
                  <a:pt x="7140016" y="103394"/>
                </a:cubicBezTo>
                <a:lnTo>
                  <a:pt x="7145317" y="102761"/>
                </a:lnTo>
                <a:lnTo>
                  <a:pt x="7141324" y="99066"/>
                </a:lnTo>
                <a:cubicBezTo>
                  <a:pt x="7120269" y="78011"/>
                  <a:pt x="7109765" y="54377"/>
                  <a:pt x="7117863" y="46279"/>
                </a:cubicBezTo>
                <a:cubicBezTo>
                  <a:pt x="7123937" y="40206"/>
                  <a:pt x="7138749" y="44596"/>
                  <a:pt x="7154658" y="56053"/>
                </a:cubicBezTo>
                <a:lnTo>
                  <a:pt x="7158854" y="59354"/>
                </a:lnTo>
                <a:lnTo>
                  <a:pt x="7158643" y="53917"/>
                </a:lnTo>
                <a:cubicBezTo>
                  <a:pt x="7158643" y="27862"/>
                  <a:pt x="7165751" y="6123"/>
                  <a:pt x="7175201" y="1096"/>
                </a:cubicBezTo>
                <a:cubicBezTo>
                  <a:pt x="7176551" y="377"/>
                  <a:pt x="7177949" y="0"/>
                  <a:pt x="7179380" y="0"/>
                </a:cubicBezTo>
                <a:close/>
                <a:moveTo>
                  <a:pt x="6942890" y="0"/>
                </a:moveTo>
                <a:cubicBezTo>
                  <a:pt x="6951480" y="0"/>
                  <a:pt x="6958850" y="13579"/>
                  <a:pt x="6961998" y="32930"/>
                </a:cubicBezTo>
                <a:lnTo>
                  <a:pt x="6962631" y="38231"/>
                </a:lnTo>
                <a:lnTo>
                  <a:pt x="6966325" y="34238"/>
                </a:lnTo>
                <a:cubicBezTo>
                  <a:pt x="6987381" y="13182"/>
                  <a:pt x="7011015" y="2679"/>
                  <a:pt x="7019113" y="10777"/>
                </a:cubicBezTo>
                <a:cubicBezTo>
                  <a:pt x="7025187" y="16850"/>
                  <a:pt x="7020797" y="31663"/>
                  <a:pt x="7009339" y="47572"/>
                </a:cubicBezTo>
                <a:lnTo>
                  <a:pt x="7005995" y="51823"/>
                </a:lnTo>
                <a:lnTo>
                  <a:pt x="7011475" y="51557"/>
                </a:lnTo>
                <a:cubicBezTo>
                  <a:pt x="7041252" y="51557"/>
                  <a:pt x="7065391" y="60842"/>
                  <a:pt x="7065391" y="72294"/>
                </a:cubicBezTo>
                <a:cubicBezTo>
                  <a:pt x="7065391" y="80884"/>
                  <a:pt x="7051813" y="88253"/>
                  <a:pt x="7032461" y="91401"/>
                </a:cubicBezTo>
                <a:lnTo>
                  <a:pt x="7027160" y="92034"/>
                </a:lnTo>
                <a:lnTo>
                  <a:pt x="7031153" y="95730"/>
                </a:lnTo>
                <a:cubicBezTo>
                  <a:pt x="7052209" y="116785"/>
                  <a:pt x="7062712" y="140418"/>
                  <a:pt x="7054614" y="148516"/>
                </a:cubicBezTo>
                <a:cubicBezTo>
                  <a:pt x="7048541" y="154590"/>
                  <a:pt x="7033728" y="150200"/>
                  <a:pt x="7017819" y="138743"/>
                </a:cubicBezTo>
                <a:lnTo>
                  <a:pt x="7013624" y="135442"/>
                </a:lnTo>
                <a:lnTo>
                  <a:pt x="7013835" y="140879"/>
                </a:lnTo>
                <a:cubicBezTo>
                  <a:pt x="7013835" y="170656"/>
                  <a:pt x="7004551" y="194795"/>
                  <a:pt x="6993098" y="194795"/>
                </a:cubicBezTo>
                <a:cubicBezTo>
                  <a:pt x="6984508" y="194795"/>
                  <a:pt x="6977138" y="181217"/>
                  <a:pt x="6973990" y="161865"/>
                </a:cubicBezTo>
                <a:lnTo>
                  <a:pt x="6973357" y="156565"/>
                </a:lnTo>
                <a:lnTo>
                  <a:pt x="6969663" y="160558"/>
                </a:lnTo>
                <a:cubicBezTo>
                  <a:pt x="6948607" y="181613"/>
                  <a:pt x="6924973" y="192117"/>
                  <a:pt x="6916875" y="184019"/>
                </a:cubicBezTo>
                <a:cubicBezTo>
                  <a:pt x="6910801" y="177945"/>
                  <a:pt x="6915191" y="163133"/>
                  <a:pt x="6926649" y="147223"/>
                </a:cubicBezTo>
                <a:lnTo>
                  <a:pt x="6929949" y="143028"/>
                </a:lnTo>
                <a:lnTo>
                  <a:pt x="6924513" y="143238"/>
                </a:lnTo>
                <a:cubicBezTo>
                  <a:pt x="6894736" y="143238"/>
                  <a:pt x="6870597" y="133954"/>
                  <a:pt x="6870597" y="122502"/>
                </a:cubicBezTo>
                <a:cubicBezTo>
                  <a:pt x="6870597" y="113912"/>
                  <a:pt x="6884175" y="106542"/>
                  <a:pt x="6903526" y="103394"/>
                </a:cubicBezTo>
                <a:lnTo>
                  <a:pt x="6908827" y="102761"/>
                </a:lnTo>
                <a:lnTo>
                  <a:pt x="6904834" y="99066"/>
                </a:lnTo>
                <a:cubicBezTo>
                  <a:pt x="6883779" y="78011"/>
                  <a:pt x="6873275" y="54377"/>
                  <a:pt x="6881373" y="46279"/>
                </a:cubicBezTo>
                <a:cubicBezTo>
                  <a:pt x="6887447" y="40206"/>
                  <a:pt x="6902259" y="44596"/>
                  <a:pt x="6918168" y="56053"/>
                </a:cubicBezTo>
                <a:lnTo>
                  <a:pt x="6922364" y="59354"/>
                </a:lnTo>
                <a:lnTo>
                  <a:pt x="6922153" y="53917"/>
                </a:lnTo>
                <a:cubicBezTo>
                  <a:pt x="6922153" y="27862"/>
                  <a:pt x="6929261" y="6123"/>
                  <a:pt x="6938711" y="1096"/>
                </a:cubicBezTo>
                <a:cubicBezTo>
                  <a:pt x="6940061" y="377"/>
                  <a:pt x="6941459" y="0"/>
                  <a:pt x="6942890" y="0"/>
                </a:cubicBezTo>
                <a:close/>
                <a:moveTo>
                  <a:pt x="6706400" y="0"/>
                </a:moveTo>
                <a:cubicBezTo>
                  <a:pt x="6714990" y="0"/>
                  <a:pt x="6722360" y="13579"/>
                  <a:pt x="6725508" y="32930"/>
                </a:cubicBezTo>
                <a:lnTo>
                  <a:pt x="6726141" y="38231"/>
                </a:lnTo>
                <a:lnTo>
                  <a:pt x="6729835" y="34238"/>
                </a:lnTo>
                <a:cubicBezTo>
                  <a:pt x="6750891" y="13182"/>
                  <a:pt x="6774525" y="2679"/>
                  <a:pt x="6782623" y="10777"/>
                </a:cubicBezTo>
                <a:cubicBezTo>
                  <a:pt x="6788697" y="16850"/>
                  <a:pt x="6784307" y="31663"/>
                  <a:pt x="6772849" y="47572"/>
                </a:cubicBezTo>
                <a:lnTo>
                  <a:pt x="6769505" y="51823"/>
                </a:lnTo>
                <a:lnTo>
                  <a:pt x="6774985" y="51557"/>
                </a:lnTo>
                <a:cubicBezTo>
                  <a:pt x="6804762" y="51557"/>
                  <a:pt x="6828901" y="60842"/>
                  <a:pt x="6828901" y="72294"/>
                </a:cubicBezTo>
                <a:cubicBezTo>
                  <a:pt x="6828901" y="80884"/>
                  <a:pt x="6815323" y="88253"/>
                  <a:pt x="6795971" y="91401"/>
                </a:cubicBezTo>
                <a:lnTo>
                  <a:pt x="6790670" y="92034"/>
                </a:lnTo>
                <a:lnTo>
                  <a:pt x="6794663" y="95730"/>
                </a:lnTo>
                <a:cubicBezTo>
                  <a:pt x="6815719" y="116785"/>
                  <a:pt x="6826222" y="140418"/>
                  <a:pt x="6818124" y="148516"/>
                </a:cubicBezTo>
                <a:cubicBezTo>
                  <a:pt x="6812051" y="154590"/>
                  <a:pt x="6797238" y="150200"/>
                  <a:pt x="6781329" y="138743"/>
                </a:cubicBezTo>
                <a:lnTo>
                  <a:pt x="6777134" y="135442"/>
                </a:lnTo>
                <a:lnTo>
                  <a:pt x="6777345" y="140879"/>
                </a:lnTo>
                <a:cubicBezTo>
                  <a:pt x="6777345" y="170656"/>
                  <a:pt x="6768061" y="194795"/>
                  <a:pt x="6756608" y="194795"/>
                </a:cubicBezTo>
                <a:cubicBezTo>
                  <a:pt x="6748018" y="194795"/>
                  <a:pt x="6740648" y="181217"/>
                  <a:pt x="6737500" y="161865"/>
                </a:cubicBezTo>
                <a:lnTo>
                  <a:pt x="6736867" y="156565"/>
                </a:lnTo>
                <a:lnTo>
                  <a:pt x="6733173" y="160558"/>
                </a:lnTo>
                <a:cubicBezTo>
                  <a:pt x="6712117" y="181613"/>
                  <a:pt x="6688483" y="192117"/>
                  <a:pt x="6680385" y="184019"/>
                </a:cubicBezTo>
                <a:cubicBezTo>
                  <a:pt x="6674311" y="177945"/>
                  <a:pt x="6678701" y="163133"/>
                  <a:pt x="6690159" y="147223"/>
                </a:cubicBezTo>
                <a:lnTo>
                  <a:pt x="6693459" y="143028"/>
                </a:lnTo>
                <a:lnTo>
                  <a:pt x="6688023" y="143238"/>
                </a:lnTo>
                <a:cubicBezTo>
                  <a:pt x="6658246" y="143238"/>
                  <a:pt x="6634107" y="133954"/>
                  <a:pt x="6634107" y="122502"/>
                </a:cubicBezTo>
                <a:cubicBezTo>
                  <a:pt x="6634107" y="113912"/>
                  <a:pt x="6647685" y="106542"/>
                  <a:pt x="6667036" y="103394"/>
                </a:cubicBezTo>
                <a:lnTo>
                  <a:pt x="6672337" y="102761"/>
                </a:lnTo>
                <a:lnTo>
                  <a:pt x="6668344" y="99066"/>
                </a:lnTo>
                <a:cubicBezTo>
                  <a:pt x="6647289" y="78011"/>
                  <a:pt x="6636785" y="54377"/>
                  <a:pt x="6644883" y="46279"/>
                </a:cubicBezTo>
                <a:cubicBezTo>
                  <a:pt x="6650957" y="40206"/>
                  <a:pt x="6665769" y="44596"/>
                  <a:pt x="6681678" y="56053"/>
                </a:cubicBezTo>
                <a:lnTo>
                  <a:pt x="6685874" y="59354"/>
                </a:lnTo>
                <a:lnTo>
                  <a:pt x="6685663" y="53917"/>
                </a:lnTo>
                <a:cubicBezTo>
                  <a:pt x="6685663" y="27862"/>
                  <a:pt x="6692771" y="6123"/>
                  <a:pt x="6702221" y="1096"/>
                </a:cubicBezTo>
                <a:cubicBezTo>
                  <a:pt x="6703571" y="377"/>
                  <a:pt x="6704969" y="0"/>
                  <a:pt x="6706400" y="0"/>
                </a:cubicBezTo>
                <a:close/>
                <a:moveTo>
                  <a:pt x="6469912" y="0"/>
                </a:moveTo>
                <a:cubicBezTo>
                  <a:pt x="6478502" y="0"/>
                  <a:pt x="6485872" y="13579"/>
                  <a:pt x="6489020" y="32930"/>
                </a:cubicBezTo>
                <a:lnTo>
                  <a:pt x="6489653" y="38231"/>
                </a:lnTo>
                <a:lnTo>
                  <a:pt x="6493347" y="34238"/>
                </a:lnTo>
                <a:cubicBezTo>
                  <a:pt x="6514403" y="13182"/>
                  <a:pt x="6538037" y="2679"/>
                  <a:pt x="6546135" y="10777"/>
                </a:cubicBezTo>
                <a:cubicBezTo>
                  <a:pt x="6552209" y="16850"/>
                  <a:pt x="6547819" y="31663"/>
                  <a:pt x="6536361" y="47572"/>
                </a:cubicBezTo>
                <a:lnTo>
                  <a:pt x="6533017" y="51823"/>
                </a:lnTo>
                <a:lnTo>
                  <a:pt x="6538497" y="51557"/>
                </a:lnTo>
                <a:cubicBezTo>
                  <a:pt x="6568274" y="51557"/>
                  <a:pt x="6592413" y="60842"/>
                  <a:pt x="6592413" y="72294"/>
                </a:cubicBezTo>
                <a:cubicBezTo>
                  <a:pt x="6592413" y="80884"/>
                  <a:pt x="6578835" y="88253"/>
                  <a:pt x="6559483" y="91401"/>
                </a:cubicBezTo>
                <a:lnTo>
                  <a:pt x="6554182" y="92034"/>
                </a:lnTo>
                <a:lnTo>
                  <a:pt x="6558175" y="95730"/>
                </a:lnTo>
                <a:cubicBezTo>
                  <a:pt x="6579231" y="116785"/>
                  <a:pt x="6589734" y="140418"/>
                  <a:pt x="6581636" y="148516"/>
                </a:cubicBezTo>
                <a:cubicBezTo>
                  <a:pt x="6575563" y="154590"/>
                  <a:pt x="6560750" y="150200"/>
                  <a:pt x="6544841" y="138743"/>
                </a:cubicBezTo>
                <a:lnTo>
                  <a:pt x="6540646" y="135442"/>
                </a:lnTo>
                <a:lnTo>
                  <a:pt x="6540857" y="140879"/>
                </a:lnTo>
                <a:cubicBezTo>
                  <a:pt x="6540857" y="170656"/>
                  <a:pt x="6531573" y="194795"/>
                  <a:pt x="6520120" y="194795"/>
                </a:cubicBezTo>
                <a:cubicBezTo>
                  <a:pt x="6511530" y="194795"/>
                  <a:pt x="6504160" y="181217"/>
                  <a:pt x="6501012" y="161865"/>
                </a:cubicBezTo>
                <a:lnTo>
                  <a:pt x="6500379" y="156565"/>
                </a:lnTo>
                <a:lnTo>
                  <a:pt x="6496685" y="160558"/>
                </a:lnTo>
                <a:cubicBezTo>
                  <a:pt x="6475629" y="181613"/>
                  <a:pt x="6451995" y="192117"/>
                  <a:pt x="6443897" y="184019"/>
                </a:cubicBezTo>
                <a:cubicBezTo>
                  <a:pt x="6437823" y="177945"/>
                  <a:pt x="6442213" y="163133"/>
                  <a:pt x="6453671" y="147223"/>
                </a:cubicBezTo>
                <a:lnTo>
                  <a:pt x="6456971" y="143028"/>
                </a:lnTo>
                <a:lnTo>
                  <a:pt x="6451535" y="143238"/>
                </a:lnTo>
                <a:cubicBezTo>
                  <a:pt x="6421758" y="143238"/>
                  <a:pt x="6397619" y="133954"/>
                  <a:pt x="6397619" y="122502"/>
                </a:cubicBezTo>
                <a:cubicBezTo>
                  <a:pt x="6397619" y="113912"/>
                  <a:pt x="6411197" y="106542"/>
                  <a:pt x="6430548" y="103394"/>
                </a:cubicBezTo>
                <a:lnTo>
                  <a:pt x="6435849" y="102761"/>
                </a:lnTo>
                <a:lnTo>
                  <a:pt x="6431856" y="99066"/>
                </a:lnTo>
                <a:cubicBezTo>
                  <a:pt x="6410801" y="78011"/>
                  <a:pt x="6400297" y="54377"/>
                  <a:pt x="6408395" y="46279"/>
                </a:cubicBezTo>
                <a:cubicBezTo>
                  <a:pt x="6414469" y="40206"/>
                  <a:pt x="6429281" y="44596"/>
                  <a:pt x="6445190" y="56053"/>
                </a:cubicBezTo>
                <a:lnTo>
                  <a:pt x="6449386" y="59354"/>
                </a:lnTo>
                <a:lnTo>
                  <a:pt x="6449175" y="53917"/>
                </a:lnTo>
                <a:cubicBezTo>
                  <a:pt x="6449175" y="27862"/>
                  <a:pt x="6456283" y="6123"/>
                  <a:pt x="6465733" y="1096"/>
                </a:cubicBezTo>
                <a:cubicBezTo>
                  <a:pt x="6467083" y="377"/>
                  <a:pt x="6468481" y="0"/>
                  <a:pt x="6469912" y="0"/>
                </a:cubicBezTo>
                <a:close/>
                <a:moveTo>
                  <a:pt x="6233422" y="0"/>
                </a:moveTo>
                <a:cubicBezTo>
                  <a:pt x="6242012" y="0"/>
                  <a:pt x="6249382" y="13579"/>
                  <a:pt x="6252530" y="32930"/>
                </a:cubicBezTo>
                <a:lnTo>
                  <a:pt x="6253163" y="38231"/>
                </a:lnTo>
                <a:lnTo>
                  <a:pt x="6256857" y="34238"/>
                </a:lnTo>
                <a:cubicBezTo>
                  <a:pt x="6277913" y="13182"/>
                  <a:pt x="6301547" y="2679"/>
                  <a:pt x="6309645" y="10777"/>
                </a:cubicBezTo>
                <a:cubicBezTo>
                  <a:pt x="6315719" y="16850"/>
                  <a:pt x="6311329" y="31663"/>
                  <a:pt x="6299871" y="47572"/>
                </a:cubicBezTo>
                <a:lnTo>
                  <a:pt x="6296527" y="51823"/>
                </a:lnTo>
                <a:lnTo>
                  <a:pt x="6302007" y="51557"/>
                </a:lnTo>
                <a:cubicBezTo>
                  <a:pt x="6331784" y="51557"/>
                  <a:pt x="6355923" y="60842"/>
                  <a:pt x="6355923" y="72294"/>
                </a:cubicBezTo>
                <a:cubicBezTo>
                  <a:pt x="6355923" y="80884"/>
                  <a:pt x="6342345" y="88253"/>
                  <a:pt x="6322993" y="91401"/>
                </a:cubicBezTo>
                <a:lnTo>
                  <a:pt x="6317692" y="92034"/>
                </a:lnTo>
                <a:lnTo>
                  <a:pt x="6321685" y="95730"/>
                </a:lnTo>
                <a:cubicBezTo>
                  <a:pt x="6342741" y="116785"/>
                  <a:pt x="6353244" y="140418"/>
                  <a:pt x="6345146" y="148516"/>
                </a:cubicBezTo>
                <a:cubicBezTo>
                  <a:pt x="6339073" y="154590"/>
                  <a:pt x="6324260" y="150200"/>
                  <a:pt x="6308351" y="138743"/>
                </a:cubicBezTo>
                <a:lnTo>
                  <a:pt x="6304156" y="135442"/>
                </a:lnTo>
                <a:lnTo>
                  <a:pt x="6304367" y="140879"/>
                </a:lnTo>
                <a:cubicBezTo>
                  <a:pt x="6304367" y="170656"/>
                  <a:pt x="6295083" y="194795"/>
                  <a:pt x="6283630" y="194795"/>
                </a:cubicBezTo>
                <a:cubicBezTo>
                  <a:pt x="6275040" y="194795"/>
                  <a:pt x="6267670" y="181217"/>
                  <a:pt x="6264522" y="161865"/>
                </a:cubicBezTo>
                <a:lnTo>
                  <a:pt x="6263889" y="156565"/>
                </a:lnTo>
                <a:lnTo>
                  <a:pt x="6260195" y="160558"/>
                </a:lnTo>
                <a:cubicBezTo>
                  <a:pt x="6239139" y="181613"/>
                  <a:pt x="6215505" y="192117"/>
                  <a:pt x="6207407" y="184019"/>
                </a:cubicBezTo>
                <a:cubicBezTo>
                  <a:pt x="6201333" y="177945"/>
                  <a:pt x="6205723" y="163133"/>
                  <a:pt x="6217181" y="147223"/>
                </a:cubicBezTo>
                <a:lnTo>
                  <a:pt x="6220481" y="143028"/>
                </a:lnTo>
                <a:lnTo>
                  <a:pt x="6215045" y="143238"/>
                </a:lnTo>
                <a:cubicBezTo>
                  <a:pt x="6185268" y="143238"/>
                  <a:pt x="6161129" y="133954"/>
                  <a:pt x="6161129" y="122502"/>
                </a:cubicBezTo>
                <a:cubicBezTo>
                  <a:pt x="6161129" y="113912"/>
                  <a:pt x="6174707" y="106542"/>
                  <a:pt x="6194058" y="103394"/>
                </a:cubicBezTo>
                <a:lnTo>
                  <a:pt x="6199359" y="102761"/>
                </a:lnTo>
                <a:lnTo>
                  <a:pt x="6195366" y="99066"/>
                </a:lnTo>
                <a:cubicBezTo>
                  <a:pt x="6174311" y="78011"/>
                  <a:pt x="6163807" y="54377"/>
                  <a:pt x="6171905" y="46279"/>
                </a:cubicBezTo>
                <a:cubicBezTo>
                  <a:pt x="6177979" y="40206"/>
                  <a:pt x="6192791" y="44596"/>
                  <a:pt x="6208700" y="56053"/>
                </a:cubicBezTo>
                <a:lnTo>
                  <a:pt x="6212896" y="59354"/>
                </a:lnTo>
                <a:lnTo>
                  <a:pt x="6212685" y="53917"/>
                </a:lnTo>
                <a:cubicBezTo>
                  <a:pt x="6212685" y="27862"/>
                  <a:pt x="6219793" y="6123"/>
                  <a:pt x="6229243" y="1096"/>
                </a:cubicBezTo>
                <a:cubicBezTo>
                  <a:pt x="6230593" y="377"/>
                  <a:pt x="6231991" y="0"/>
                  <a:pt x="6233422" y="0"/>
                </a:cubicBezTo>
                <a:close/>
                <a:moveTo>
                  <a:pt x="5996932" y="0"/>
                </a:moveTo>
                <a:cubicBezTo>
                  <a:pt x="6005522" y="0"/>
                  <a:pt x="6012892" y="13579"/>
                  <a:pt x="6016040" y="32930"/>
                </a:cubicBezTo>
                <a:lnTo>
                  <a:pt x="6016673" y="38231"/>
                </a:lnTo>
                <a:lnTo>
                  <a:pt x="6020367" y="34238"/>
                </a:lnTo>
                <a:cubicBezTo>
                  <a:pt x="6041423" y="13182"/>
                  <a:pt x="6065057" y="2679"/>
                  <a:pt x="6073155" y="10777"/>
                </a:cubicBezTo>
                <a:cubicBezTo>
                  <a:pt x="6079229" y="16850"/>
                  <a:pt x="6074839" y="31663"/>
                  <a:pt x="6063381" y="47572"/>
                </a:cubicBezTo>
                <a:lnTo>
                  <a:pt x="6060037" y="51823"/>
                </a:lnTo>
                <a:lnTo>
                  <a:pt x="6065517" y="51557"/>
                </a:lnTo>
                <a:cubicBezTo>
                  <a:pt x="6095294" y="51557"/>
                  <a:pt x="6119433" y="60842"/>
                  <a:pt x="6119433" y="72294"/>
                </a:cubicBezTo>
                <a:cubicBezTo>
                  <a:pt x="6119433" y="80884"/>
                  <a:pt x="6105855" y="88253"/>
                  <a:pt x="6086503" y="91401"/>
                </a:cubicBezTo>
                <a:lnTo>
                  <a:pt x="6081202" y="92034"/>
                </a:lnTo>
                <a:lnTo>
                  <a:pt x="6085195" y="95730"/>
                </a:lnTo>
                <a:cubicBezTo>
                  <a:pt x="6106251" y="116785"/>
                  <a:pt x="6116754" y="140418"/>
                  <a:pt x="6108656" y="148516"/>
                </a:cubicBezTo>
                <a:cubicBezTo>
                  <a:pt x="6102583" y="154590"/>
                  <a:pt x="6087770" y="150200"/>
                  <a:pt x="6071861" y="138743"/>
                </a:cubicBezTo>
                <a:lnTo>
                  <a:pt x="6067666" y="135442"/>
                </a:lnTo>
                <a:lnTo>
                  <a:pt x="6067877" y="140879"/>
                </a:lnTo>
                <a:cubicBezTo>
                  <a:pt x="6067877" y="170656"/>
                  <a:pt x="6058593" y="194795"/>
                  <a:pt x="6047140" y="194795"/>
                </a:cubicBezTo>
                <a:cubicBezTo>
                  <a:pt x="6038550" y="194795"/>
                  <a:pt x="6031180" y="181217"/>
                  <a:pt x="6028032" y="161865"/>
                </a:cubicBezTo>
                <a:lnTo>
                  <a:pt x="6027399" y="156565"/>
                </a:lnTo>
                <a:lnTo>
                  <a:pt x="6023705" y="160558"/>
                </a:lnTo>
                <a:cubicBezTo>
                  <a:pt x="6002649" y="181613"/>
                  <a:pt x="5979015" y="192117"/>
                  <a:pt x="5970917" y="184019"/>
                </a:cubicBezTo>
                <a:cubicBezTo>
                  <a:pt x="5964843" y="177945"/>
                  <a:pt x="5969233" y="163133"/>
                  <a:pt x="5980691" y="147223"/>
                </a:cubicBezTo>
                <a:lnTo>
                  <a:pt x="5983991" y="143028"/>
                </a:lnTo>
                <a:lnTo>
                  <a:pt x="5978555" y="143238"/>
                </a:lnTo>
                <a:cubicBezTo>
                  <a:pt x="5948778" y="143238"/>
                  <a:pt x="5924639" y="133954"/>
                  <a:pt x="5924639" y="122502"/>
                </a:cubicBezTo>
                <a:cubicBezTo>
                  <a:pt x="5924639" y="113912"/>
                  <a:pt x="5938217" y="106542"/>
                  <a:pt x="5957568" y="103394"/>
                </a:cubicBezTo>
                <a:lnTo>
                  <a:pt x="5962869" y="102761"/>
                </a:lnTo>
                <a:lnTo>
                  <a:pt x="5958876" y="99066"/>
                </a:lnTo>
                <a:cubicBezTo>
                  <a:pt x="5937821" y="78011"/>
                  <a:pt x="5927317" y="54377"/>
                  <a:pt x="5935415" y="46279"/>
                </a:cubicBezTo>
                <a:cubicBezTo>
                  <a:pt x="5941489" y="40206"/>
                  <a:pt x="5956301" y="44596"/>
                  <a:pt x="5972210" y="56053"/>
                </a:cubicBezTo>
                <a:lnTo>
                  <a:pt x="5976406" y="59354"/>
                </a:lnTo>
                <a:lnTo>
                  <a:pt x="5976195" y="53917"/>
                </a:lnTo>
                <a:cubicBezTo>
                  <a:pt x="5976195" y="27862"/>
                  <a:pt x="5983303" y="6123"/>
                  <a:pt x="5992753" y="1096"/>
                </a:cubicBezTo>
                <a:cubicBezTo>
                  <a:pt x="5994103" y="377"/>
                  <a:pt x="5995501" y="0"/>
                  <a:pt x="5996932" y="0"/>
                </a:cubicBezTo>
                <a:close/>
                <a:moveTo>
                  <a:pt x="5760443" y="0"/>
                </a:moveTo>
                <a:cubicBezTo>
                  <a:pt x="5769033" y="0"/>
                  <a:pt x="5776403" y="13579"/>
                  <a:pt x="5779551" y="32930"/>
                </a:cubicBezTo>
                <a:lnTo>
                  <a:pt x="5780184" y="38231"/>
                </a:lnTo>
                <a:lnTo>
                  <a:pt x="5783878" y="34238"/>
                </a:lnTo>
                <a:cubicBezTo>
                  <a:pt x="5804934" y="13182"/>
                  <a:pt x="5828568" y="2679"/>
                  <a:pt x="5836666" y="10777"/>
                </a:cubicBezTo>
                <a:cubicBezTo>
                  <a:pt x="5842740" y="16850"/>
                  <a:pt x="5838350" y="31663"/>
                  <a:pt x="5826892" y="47572"/>
                </a:cubicBezTo>
                <a:lnTo>
                  <a:pt x="5823548" y="51823"/>
                </a:lnTo>
                <a:lnTo>
                  <a:pt x="5829028" y="51557"/>
                </a:lnTo>
                <a:cubicBezTo>
                  <a:pt x="5858805" y="51557"/>
                  <a:pt x="5882944" y="60842"/>
                  <a:pt x="5882944" y="72294"/>
                </a:cubicBezTo>
                <a:cubicBezTo>
                  <a:pt x="5882944" y="80884"/>
                  <a:pt x="5869366" y="88253"/>
                  <a:pt x="5850014" y="91401"/>
                </a:cubicBezTo>
                <a:lnTo>
                  <a:pt x="5844713" y="92034"/>
                </a:lnTo>
                <a:lnTo>
                  <a:pt x="5848706" y="95730"/>
                </a:lnTo>
                <a:cubicBezTo>
                  <a:pt x="5869762" y="116785"/>
                  <a:pt x="5880265" y="140418"/>
                  <a:pt x="5872167" y="148516"/>
                </a:cubicBezTo>
                <a:cubicBezTo>
                  <a:pt x="5866094" y="154590"/>
                  <a:pt x="5851281" y="150200"/>
                  <a:pt x="5835372" y="138743"/>
                </a:cubicBezTo>
                <a:lnTo>
                  <a:pt x="5831177" y="135442"/>
                </a:lnTo>
                <a:lnTo>
                  <a:pt x="5831388" y="140879"/>
                </a:lnTo>
                <a:cubicBezTo>
                  <a:pt x="5831388" y="170656"/>
                  <a:pt x="5822104" y="194795"/>
                  <a:pt x="5810651" y="194795"/>
                </a:cubicBezTo>
                <a:cubicBezTo>
                  <a:pt x="5802061" y="194795"/>
                  <a:pt x="5794691" y="181217"/>
                  <a:pt x="5791543" y="161865"/>
                </a:cubicBezTo>
                <a:lnTo>
                  <a:pt x="5790910" y="156565"/>
                </a:lnTo>
                <a:lnTo>
                  <a:pt x="5787216" y="160558"/>
                </a:lnTo>
                <a:cubicBezTo>
                  <a:pt x="5766160" y="181613"/>
                  <a:pt x="5742526" y="192117"/>
                  <a:pt x="5734428" y="184019"/>
                </a:cubicBezTo>
                <a:cubicBezTo>
                  <a:pt x="5728354" y="177945"/>
                  <a:pt x="5732744" y="163133"/>
                  <a:pt x="5744202" y="147223"/>
                </a:cubicBezTo>
                <a:lnTo>
                  <a:pt x="5747502" y="143028"/>
                </a:lnTo>
                <a:lnTo>
                  <a:pt x="5742066" y="143238"/>
                </a:lnTo>
                <a:cubicBezTo>
                  <a:pt x="5712289" y="143238"/>
                  <a:pt x="5688150" y="133954"/>
                  <a:pt x="5688150" y="122502"/>
                </a:cubicBezTo>
                <a:cubicBezTo>
                  <a:pt x="5688150" y="113912"/>
                  <a:pt x="5701728" y="106542"/>
                  <a:pt x="5721079" y="103394"/>
                </a:cubicBezTo>
                <a:lnTo>
                  <a:pt x="5726380" y="102761"/>
                </a:lnTo>
                <a:lnTo>
                  <a:pt x="5722387" y="99066"/>
                </a:lnTo>
                <a:cubicBezTo>
                  <a:pt x="5701332" y="78011"/>
                  <a:pt x="5690828" y="54377"/>
                  <a:pt x="5698926" y="46279"/>
                </a:cubicBezTo>
                <a:cubicBezTo>
                  <a:pt x="5705000" y="40206"/>
                  <a:pt x="5719812" y="44596"/>
                  <a:pt x="5735721" y="56053"/>
                </a:cubicBezTo>
                <a:lnTo>
                  <a:pt x="5739917" y="59354"/>
                </a:lnTo>
                <a:lnTo>
                  <a:pt x="5739706" y="53917"/>
                </a:lnTo>
                <a:cubicBezTo>
                  <a:pt x="5739706" y="27862"/>
                  <a:pt x="5746814" y="6123"/>
                  <a:pt x="5756264" y="1096"/>
                </a:cubicBezTo>
                <a:cubicBezTo>
                  <a:pt x="5757614" y="377"/>
                  <a:pt x="5759012" y="0"/>
                  <a:pt x="5760443" y="0"/>
                </a:cubicBezTo>
                <a:close/>
                <a:moveTo>
                  <a:pt x="5523954" y="0"/>
                </a:moveTo>
                <a:cubicBezTo>
                  <a:pt x="5532544" y="0"/>
                  <a:pt x="5539914" y="13579"/>
                  <a:pt x="5543062" y="32930"/>
                </a:cubicBezTo>
                <a:lnTo>
                  <a:pt x="5543695" y="38231"/>
                </a:lnTo>
                <a:lnTo>
                  <a:pt x="5547389" y="34238"/>
                </a:lnTo>
                <a:cubicBezTo>
                  <a:pt x="5568445" y="13182"/>
                  <a:pt x="5592079" y="2679"/>
                  <a:pt x="5600177" y="10777"/>
                </a:cubicBezTo>
                <a:cubicBezTo>
                  <a:pt x="5606251" y="16850"/>
                  <a:pt x="5601861" y="31663"/>
                  <a:pt x="5590403" y="47572"/>
                </a:cubicBezTo>
                <a:lnTo>
                  <a:pt x="5587059" y="51823"/>
                </a:lnTo>
                <a:lnTo>
                  <a:pt x="5592539" y="51557"/>
                </a:lnTo>
                <a:cubicBezTo>
                  <a:pt x="5622316" y="51557"/>
                  <a:pt x="5646455" y="60842"/>
                  <a:pt x="5646455" y="72294"/>
                </a:cubicBezTo>
                <a:cubicBezTo>
                  <a:pt x="5646455" y="80884"/>
                  <a:pt x="5632877" y="88253"/>
                  <a:pt x="5613525" y="91401"/>
                </a:cubicBezTo>
                <a:lnTo>
                  <a:pt x="5608224" y="92034"/>
                </a:lnTo>
                <a:lnTo>
                  <a:pt x="5612217" y="95730"/>
                </a:lnTo>
                <a:cubicBezTo>
                  <a:pt x="5633273" y="116785"/>
                  <a:pt x="5643776" y="140418"/>
                  <a:pt x="5635678" y="148516"/>
                </a:cubicBezTo>
                <a:cubicBezTo>
                  <a:pt x="5629605" y="154590"/>
                  <a:pt x="5614792" y="150200"/>
                  <a:pt x="5598883" y="138743"/>
                </a:cubicBezTo>
                <a:lnTo>
                  <a:pt x="5594688" y="135442"/>
                </a:lnTo>
                <a:lnTo>
                  <a:pt x="5594899" y="140879"/>
                </a:lnTo>
                <a:cubicBezTo>
                  <a:pt x="5594899" y="170656"/>
                  <a:pt x="5585615" y="194795"/>
                  <a:pt x="5574162" y="194795"/>
                </a:cubicBezTo>
                <a:cubicBezTo>
                  <a:pt x="5565572" y="194795"/>
                  <a:pt x="5558202" y="181217"/>
                  <a:pt x="5555054" y="161865"/>
                </a:cubicBezTo>
                <a:lnTo>
                  <a:pt x="5554421" y="156565"/>
                </a:lnTo>
                <a:lnTo>
                  <a:pt x="5550727" y="160558"/>
                </a:lnTo>
                <a:cubicBezTo>
                  <a:pt x="5529671" y="181613"/>
                  <a:pt x="5506037" y="192117"/>
                  <a:pt x="5497939" y="184019"/>
                </a:cubicBezTo>
                <a:cubicBezTo>
                  <a:pt x="5491865" y="177945"/>
                  <a:pt x="5496255" y="163133"/>
                  <a:pt x="5507713" y="147223"/>
                </a:cubicBezTo>
                <a:lnTo>
                  <a:pt x="5511013" y="143028"/>
                </a:lnTo>
                <a:lnTo>
                  <a:pt x="5505577" y="143238"/>
                </a:lnTo>
                <a:cubicBezTo>
                  <a:pt x="5475800" y="143238"/>
                  <a:pt x="5451661" y="133954"/>
                  <a:pt x="5451661" y="122502"/>
                </a:cubicBezTo>
                <a:cubicBezTo>
                  <a:pt x="5451661" y="113912"/>
                  <a:pt x="5465239" y="106542"/>
                  <a:pt x="5484590" y="103394"/>
                </a:cubicBezTo>
                <a:lnTo>
                  <a:pt x="5489891" y="102761"/>
                </a:lnTo>
                <a:lnTo>
                  <a:pt x="5485898" y="99066"/>
                </a:lnTo>
                <a:cubicBezTo>
                  <a:pt x="5464843" y="78011"/>
                  <a:pt x="5454339" y="54377"/>
                  <a:pt x="5462437" y="46279"/>
                </a:cubicBezTo>
                <a:cubicBezTo>
                  <a:pt x="5468511" y="40206"/>
                  <a:pt x="5483323" y="44596"/>
                  <a:pt x="5499232" y="56053"/>
                </a:cubicBezTo>
                <a:lnTo>
                  <a:pt x="5503428" y="59354"/>
                </a:lnTo>
                <a:lnTo>
                  <a:pt x="5503217" y="53917"/>
                </a:lnTo>
                <a:cubicBezTo>
                  <a:pt x="5503217" y="27862"/>
                  <a:pt x="5510325" y="6123"/>
                  <a:pt x="5519775" y="1096"/>
                </a:cubicBezTo>
                <a:cubicBezTo>
                  <a:pt x="5521125" y="377"/>
                  <a:pt x="5522523" y="0"/>
                  <a:pt x="5523954" y="0"/>
                </a:cubicBezTo>
                <a:close/>
                <a:moveTo>
                  <a:pt x="5287465" y="0"/>
                </a:moveTo>
                <a:cubicBezTo>
                  <a:pt x="5296055" y="0"/>
                  <a:pt x="5303425" y="13579"/>
                  <a:pt x="5306573" y="32930"/>
                </a:cubicBezTo>
                <a:lnTo>
                  <a:pt x="5307206" y="38231"/>
                </a:lnTo>
                <a:lnTo>
                  <a:pt x="5310900" y="34238"/>
                </a:lnTo>
                <a:cubicBezTo>
                  <a:pt x="5331956" y="13182"/>
                  <a:pt x="5355590" y="2679"/>
                  <a:pt x="5363688" y="10777"/>
                </a:cubicBezTo>
                <a:cubicBezTo>
                  <a:pt x="5369762" y="16850"/>
                  <a:pt x="5365372" y="31663"/>
                  <a:pt x="5353914" y="47572"/>
                </a:cubicBezTo>
                <a:lnTo>
                  <a:pt x="5350570" y="51823"/>
                </a:lnTo>
                <a:lnTo>
                  <a:pt x="5356050" y="51557"/>
                </a:lnTo>
                <a:cubicBezTo>
                  <a:pt x="5385827" y="51557"/>
                  <a:pt x="5409966" y="60842"/>
                  <a:pt x="5409966" y="72294"/>
                </a:cubicBezTo>
                <a:cubicBezTo>
                  <a:pt x="5409966" y="80884"/>
                  <a:pt x="5396388" y="88253"/>
                  <a:pt x="5377036" y="91401"/>
                </a:cubicBezTo>
                <a:lnTo>
                  <a:pt x="5371735" y="92034"/>
                </a:lnTo>
                <a:lnTo>
                  <a:pt x="5375728" y="95730"/>
                </a:lnTo>
                <a:cubicBezTo>
                  <a:pt x="5396784" y="116785"/>
                  <a:pt x="5407287" y="140418"/>
                  <a:pt x="5399189" y="148516"/>
                </a:cubicBezTo>
                <a:cubicBezTo>
                  <a:pt x="5393116" y="154590"/>
                  <a:pt x="5378303" y="150200"/>
                  <a:pt x="5362394" y="138743"/>
                </a:cubicBezTo>
                <a:lnTo>
                  <a:pt x="5358199" y="135442"/>
                </a:lnTo>
                <a:lnTo>
                  <a:pt x="5358410" y="140879"/>
                </a:lnTo>
                <a:cubicBezTo>
                  <a:pt x="5358410" y="170656"/>
                  <a:pt x="5349126" y="194795"/>
                  <a:pt x="5337673" y="194795"/>
                </a:cubicBezTo>
                <a:cubicBezTo>
                  <a:pt x="5329083" y="194795"/>
                  <a:pt x="5321713" y="181217"/>
                  <a:pt x="5318565" y="161865"/>
                </a:cubicBezTo>
                <a:lnTo>
                  <a:pt x="5317932" y="156565"/>
                </a:lnTo>
                <a:lnTo>
                  <a:pt x="5314238" y="160558"/>
                </a:lnTo>
                <a:cubicBezTo>
                  <a:pt x="5293182" y="181613"/>
                  <a:pt x="5269548" y="192117"/>
                  <a:pt x="5261450" y="184019"/>
                </a:cubicBezTo>
                <a:cubicBezTo>
                  <a:pt x="5255376" y="177945"/>
                  <a:pt x="5259766" y="163133"/>
                  <a:pt x="5271224" y="147223"/>
                </a:cubicBezTo>
                <a:lnTo>
                  <a:pt x="5274524" y="143028"/>
                </a:lnTo>
                <a:lnTo>
                  <a:pt x="5269088" y="143238"/>
                </a:lnTo>
                <a:cubicBezTo>
                  <a:pt x="5239311" y="143238"/>
                  <a:pt x="5215172" y="133954"/>
                  <a:pt x="5215172" y="122502"/>
                </a:cubicBezTo>
                <a:cubicBezTo>
                  <a:pt x="5215172" y="113912"/>
                  <a:pt x="5228750" y="106542"/>
                  <a:pt x="5248101" y="103394"/>
                </a:cubicBezTo>
                <a:lnTo>
                  <a:pt x="5253402" y="102761"/>
                </a:lnTo>
                <a:lnTo>
                  <a:pt x="5249409" y="99066"/>
                </a:lnTo>
                <a:cubicBezTo>
                  <a:pt x="5228354" y="78011"/>
                  <a:pt x="5217850" y="54377"/>
                  <a:pt x="5225948" y="46279"/>
                </a:cubicBezTo>
                <a:cubicBezTo>
                  <a:pt x="5232022" y="40206"/>
                  <a:pt x="5246834" y="44596"/>
                  <a:pt x="5262743" y="56053"/>
                </a:cubicBezTo>
                <a:lnTo>
                  <a:pt x="5266939" y="59354"/>
                </a:lnTo>
                <a:lnTo>
                  <a:pt x="5266728" y="53917"/>
                </a:lnTo>
                <a:cubicBezTo>
                  <a:pt x="5266728" y="27862"/>
                  <a:pt x="5273836" y="6123"/>
                  <a:pt x="5283286" y="1096"/>
                </a:cubicBezTo>
                <a:cubicBezTo>
                  <a:pt x="5284636" y="377"/>
                  <a:pt x="5286034" y="0"/>
                  <a:pt x="5287465" y="0"/>
                </a:cubicBezTo>
                <a:close/>
                <a:moveTo>
                  <a:pt x="5050975" y="0"/>
                </a:moveTo>
                <a:cubicBezTo>
                  <a:pt x="5059565" y="0"/>
                  <a:pt x="5066935" y="13579"/>
                  <a:pt x="5070083" y="32930"/>
                </a:cubicBezTo>
                <a:lnTo>
                  <a:pt x="5070716" y="38231"/>
                </a:lnTo>
                <a:lnTo>
                  <a:pt x="5074410" y="34238"/>
                </a:lnTo>
                <a:cubicBezTo>
                  <a:pt x="5095466" y="13182"/>
                  <a:pt x="5119100" y="2679"/>
                  <a:pt x="5127198" y="10777"/>
                </a:cubicBezTo>
                <a:cubicBezTo>
                  <a:pt x="5133272" y="16850"/>
                  <a:pt x="5128882" y="31663"/>
                  <a:pt x="5117424" y="47572"/>
                </a:cubicBezTo>
                <a:lnTo>
                  <a:pt x="5114080" y="51823"/>
                </a:lnTo>
                <a:lnTo>
                  <a:pt x="5119560" y="51557"/>
                </a:lnTo>
                <a:cubicBezTo>
                  <a:pt x="5149337" y="51557"/>
                  <a:pt x="5173476" y="60842"/>
                  <a:pt x="5173476" y="72294"/>
                </a:cubicBezTo>
                <a:cubicBezTo>
                  <a:pt x="5173476" y="80884"/>
                  <a:pt x="5159898" y="88253"/>
                  <a:pt x="5140546" y="91401"/>
                </a:cubicBezTo>
                <a:lnTo>
                  <a:pt x="5135245" y="92034"/>
                </a:lnTo>
                <a:lnTo>
                  <a:pt x="5139238" y="95730"/>
                </a:lnTo>
                <a:cubicBezTo>
                  <a:pt x="5160294" y="116785"/>
                  <a:pt x="5170797" y="140418"/>
                  <a:pt x="5162699" y="148516"/>
                </a:cubicBezTo>
                <a:cubicBezTo>
                  <a:pt x="5156626" y="154590"/>
                  <a:pt x="5141813" y="150200"/>
                  <a:pt x="5125904" y="138743"/>
                </a:cubicBezTo>
                <a:lnTo>
                  <a:pt x="5121709" y="135442"/>
                </a:lnTo>
                <a:lnTo>
                  <a:pt x="5121920" y="140879"/>
                </a:lnTo>
                <a:cubicBezTo>
                  <a:pt x="5121920" y="170656"/>
                  <a:pt x="5112636" y="194795"/>
                  <a:pt x="5101183" y="194795"/>
                </a:cubicBezTo>
                <a:cubicBezTo>
                  <a:pt x="5092593" y="194795"/>
                  <a:pt x="5085223" y="181217"/>
                  <a:pt x="5082075" y="161865"/>
                </a:cubicBezTo>
                <a:lnTo>
                  <a:pt x="5081442" y="156565"/>
                </a:lnTo>
                <a:lnTo>
                  <a:pt x="5077748" y="160558"/>
                </a:lnTo>
                <a:cubicBezTo>
                  <a:pt x="5056692" y="181613"/>
                  <a:pt x="5033058" y="192117"/>
                  <a:pt x="5024960" y="184019"/>
                </a:cubicBezTo>
                <a:cubicBezTo>
                  <a:pt x="5018886" y="177945"/>
                  <a:pt x="5023276" y="163133"/>
                  <a:pt x="5034734" y="147223"/>
                </a:cubicBezTo>
                <a:lnTo>
                  <a:pt x="5038034" y="143028"/>
                </a:lnTo>
                <a:lnTo>
                  <a:pt x="5032598" y="143238"/>
                </a:lnTo>
                <a:cubicBezTo>
                  <a:pt x="5002821" y="143238"/>
                  <a:pt x="4978682" y="133954"/>
                  <a:pt x="4978682" y="122502"/>
                </a:cubicBezTo>
                <a:cubicBezTo>
                  <a:pt x="4978682" y="113912"/>
                  <a:pt x="4992260" y="106542"/>
                  <a:pt x="5011611" y="103394"/>
                </a:cubicBezTo>
                <a:lnTo>
                  <a:pt x="5016912" y="102761"/>
                </a:lnTo>
                <a:lnTo>
                  <a:pt x="5012919" y="99066"/>
                </a:lnTo>
                <a:cubicBezTo>
                  <a:pt x="4991864" y="78011"/>
                  <a:pt x="4981360" y="54377"/>
                  <a:pt x="4989458" y="46279"/>
                </a:cubicBezTo>
                <a:cubicBezTo>
                  <a:pt x="4995532" y="40206"/>
                  <a:pt x="5010344" y="44596"/>
                  <a:pt x="5026253" y="56053"/>
                </a:cubicBezTo>
                <a:lnTo>
                  <a:pt x="5030449" y="59354"/>
                </a:lnTo>
                <a:lnTo>
                  <a:pt x="5030238" y="53917"/>
                </a:lnTo>
                <a:cubicBezTo>
                  <a:pt x="5030238" y="27862"/>
                  <a:pt x="5037346" y="6123"/>
                  <a:pt x="5046796" y="1096"/>
                </a:cubicBezTo>
                <a:cubicBezTo>
                  <a:pt x="5048146" y="377"/>
                  <a:pt x="5049544" y="0"/>
                  <a:pt x="5050975" y="0"/>
                </a:cubicBezTo>
                <a:close/>
                <a:moveTo>
                  <a:pt x="4814486" y="0"/>
                </a:moveTo>
                <a:cubicBezTo>
                  <a:pt x="4823076" y="0"/>
                  <a:pt x="4830446" y="13579"/>
                  <a:pt x="4833594" y="32930"/>
                </a:cubicBezTo>
                <a:lnTo>
                  <a:pt x="4834227" y="38231"/>
                </a:lnTo>
                <a:lnTo>
                  <a:pt x="4837921" y="34238"/>
                </a:lnTo>
                <a:cubicBezTo>
                  <a:pt x="4858977" y="13182"/>
                  <a:pt x="4882611" y="2679"/>
                  <a:pt x="4890709" y="10777"/>
                </a:cubicBezTo>
                <a:cubicBezTo>
                  <a:pt x="4896783" y="16850"/>
                  <a:pt x="4892393" y="31663"/>
                  <a:pt x="4880935" y="47572"/>
                </a:cubicBezTo>
                <a:lnTo>
                  <a:pt x="4877591" y="51823"/>
                </a:lnTo>
                <a:lnTo>
                  <a:pt x="4883071" y="51557"/>
                </a:lnTo>
                <a:cubicBezTo>
                  <a:pt x="4912848" y="51557"/>
                  <a:pt x="4936987" y="60842"/>
                  <a:pt x="4936987" y="72294"/>
                </a:cubicBezTo>
                <a:cubicBezTo>
                  <a:pt x="4936987" y="80884"/>
                  <a:pt x="4923409" y="88253"/>
                  <a:pt x="4904057" y="91401"/>
                </a:cubicBezTo>
                <a:lnTo>
                  <a:pt x="4898756" y="92034"/>
                </a:lnTo>
                <a:lnTo>
                  <a:pt x="4902749" y="95730"/>
                </a:lnTo>
                <a:cubicBezTo>
                  <a:pt x="4923805" y="116785"/>
                  <a:pt x="4934308" y="140418"/>
                  <a:pt x="4926210" y="148516"/>
                </a:cubicBezTo>
                <a:cubicBezTo>
                  <a:pt x="4920137" y="154590"/>
                  <a:pt x="4905324" y="150200"/>
                  <a:pt x="4889415" y="138743"/>
                </a:cubicBezTo>
                <a:lnTo>
                  <a:pt x="4885220" y="135442"/>
                </a:lnTo>
                <a:lnTo>
                  <a:pt x="4885431" y="140879"/>
                </a:lnTo>
                <a:cubicBezTo>
                  <a:pt x="4885431" y="170656"/>
                  <a:pt x="4876147" y="194795"/>
                  <a:pt x="4864694" y="194795"/>
                </a:cubicBezTo>
                <a:cubicBezTo>
                  <a:pt x="4856104" y="194795"/>
                  <a:pt x="4848734" y="181217"/>
                  <a:pt x="4845586" y="161865"/>
                </a:cubicBezTo>
                <a:lnTo>
                  <a:pt x="4844953" y="156565"/>
                </a:lnTo>
                <a:lnTo>
                  <a:pt x="4841259" y="160558"/>
                </a:lnTo>
                <a:cubicBezTo>
                  <a:pt x="4820203" y="181613"/>
                  <a:pt x="4796569" y="192117"/>
                  <a:pt x="4788471" y="184019"/>
                </a:cubicBezTo>
                <a:cubicBezTo>
                  <a:pt x="4782397" y="177945"/>
                  <a:pt x="4786787" y="163133"/>
                  <a:pt x="4798245" y="147223"/>
                </a:cubicBezTo>
                <a:lnTo>
                  <a:pt x="4801545" y="143028"/>
                </a:lnTo>
                <a:lnTo>
                  <a:pt x="4796109" y="143238"/>
                </a:lnTo>
                <a:cubicBezTo>
                  <a:pt x="4766332" y="143238"/>
                  <a:pt x="4742193" y="133954"/>
                  <a:pt x="4742193" y="122502"/>
                </a:cubicBezTo>
                <a:cubicBezTo>
                  <a:pt x="4742193" y="113912"/>
                  <a:pt x="4755771" y="106542"/>
                  <a:pt x="4775122" y="103394"/>
                </a:cubicBezTo>
                <a:lnTo>
                  <a:pt x="4780423" y="102761"/>
                </a:lnTo>
                <a:lnTo>
                  <a:pt x="4776430" y="99066"/>
                </a:lnTo>
                <a:cubicBezTo>
                  <a:pt x="4755375" y="78011"/>
                  <a:pt x="4744871" y="54377"/>
                  <a:pt x="4752969" y="46279"/>
                </a:cubicBezTo>
                <a:cubicBezTo>
                  <a:pt x="4759043" y="40206"/>
                  <a:pt x="4773855" y="44596"/>
                  <a:pt x="4789764" y="56053"/>
                </a:cubicBezTo>
                <a:lnTo>
                  <a:pt x="4793960" y="59354"/>
                </a:lnTo>
                <a:lnTo>
                  <a:pt x="4793749" y="53917"/>
                </a:lnTo>
                <a:cubicBezTo>
                  <a:pt x="4793749" y="27862"/>
                  <a:pt x="4800857" y="6123"/>
                  <a:pt x="4810307" y="1096"/>
                </a:cubicBezTo>
                <a:cubicBezTo>
                  <a:pt x="4811657" y="377"/>
                  <a:pt x="4813055" y="0"/>
                  <a:pt x="4814486" y="0"/>
                </a:cubicBezTo>
                <a:close/>
                <a:moveTo>
                  <a:pt x="4565581" y="0"/>
                </a:moveTo>
                <a:cubicBezTo>
                  <a:pt x="4574171" y="0"/>
                  <a:pt x="4581541" y="13579"/>
                  <a:pt x="4584689" y="32930"/>
                </a:cubicBezTo>
                <a:lnTo>
                  <a:pt x="4585322" y="38231"/>
                </a:lnTo>
                <a:lnTo>
                  <a:pt x="4589016" y="34238"/>
                </a:lnTo>
                <a:cubicBezTo>
                  <a:pt x="4610072" y="13182"/>
                  <a:pt x="4633706" y="2679"/>
                  <a:pt x="4641804" y="10777"/>
                </a:cubicBezTo>
                <a:cubicBezTo>
                  <a:pt x="4647878" y="16850"/>
                  <a:pt x="4643488" y="31663"/>
                  <a:pt x="4632030" y="47572"/>
                </a:cubicBezTo>
                <a:lnTo>
                  <a:pt x="4628686" y="51823"/>
                </a:lnTo>
                <a:lnTo>
                  <a:pt x="4634166" y="51557"/>
                </a:lnTo>
                <a:cubicBezTo>
                  <a:pt x="4663943" y="51557"/>
                  <a:pt x="4688082" y="60842"/>
                  <a:pt x="4688082" y="72294"/>
                </a:cubicBezTo>
                <a:cubicBezTo>
                  <a:pt x="4688082" y="80884"/>
                  <a:pt x="4674504" y="88253"/>
                  <a:pt x="4655152" y="91401"/>
                </a:cubicBezTo>
                <a:lnTo>
                  <a:pt x="4649851" y="92034"/>
                </a:lnTo>
                <a:lnTo>
                  <a:pt x="4653844" y="95730"/>
                </a:lnTo>
                <a:cubicBezTo>
                  <a:pt x="4674900" y="116785"/>
                  <a:pt x="4685403" y="140418"/>
                  <a:pt x="4677305" y="148516"/>
                </a:cubicBezTo>
                <a:cubicBezTo>
                  <a:pt x="4671232" y="154590"/>
                  <a:pt x="4656419" y="150200"/>
                  <a:pt x="4640510" y="138743"/>
                </a:cubicBezTo>
                <a:lnTo>
                  <a:pt x="4636315" y="135442"/>
                </a:lnTo>
                <a:lnTo>
                  <a:pt x="4636526" y="140879"/>
                </a:lnTo>
                <a:cubicBezTo>
                  <a:pt x="4636526" y="170656"/>
                  <a:pt x="4627242" y="194795"/>
                  <a:pt x="4615789" y="194795"/>
                </a:cubicBezTo>
                <a:cubicBezTo>
                  <a:pt x="4607199" y="194795"/>
                  <a:pt x="4599829" y="181217"/>
                  <a:pt x="4596681" y="161865"/>
                </a:cubicBezTo>
                <a:lnTo>
                  <a:pt x="4596048" y="156565"/>
                </a:lnTo>
                <a:lnTo>
                  <a:pt x="4592354" y="160558"/>
                </a:lnTo>
                <a:cubicBezTo>
                  <a:pt x="4571298" y="181613"/>
                  <a:pt x="4547664" y="192117"/>
                  <a:pt x="4539566" y="184019"/>
                </a:cubicBezTo>
                <a:cubicBezTo>
                  <a:pt x="4533492" y="177945"/>
                  <a:pt x="4537882" y="163133"/>
                  <a:pt x="4549340" y="147223"/>
                </a:cubicBezTo>
                <a:lnTo>
                  <a:pt x="4552640" y="143028"/>
                </a:lnTo>
                <a:lnTo>
                  <a:pt x="4547204" y="143238"/>
                </a:lnTo>
                <a:cubicBezTo>
                  <a:pt x="4517427" y="143238"/>
                  <a:pt x="4493288" y="133954"/>
                  <a:pt x="4493288" y="122502"/>
                </a:cubicBezTo>
                <a:cubicBezTo>
                  <a:pt x="4493288" y="113912"/>
                  <a:pt x="4506866" y="106542"/>
                  <a:pt x="4526217" y="103394"/>
                </a:cubicBezTo>
                <a:lnTo>
                  <a:pt x="4531518" y="102761"/>
                </a:lnTo>
                <a:lnTo>
                  <a:pt x="4527525" y="99066"/>
                </a:lnTo>
                <a:cubicBezTo>
                  <a:pt x="4506470" y="78011"/>
                  <a:pt x="4495966" y="54377"/>
                  <a:pt x="4504064" y="46279"/>
                </a:cubicBezTo>
                <a:cubicBezTo>
                  <a:pt x="4510138" y="40206"/>
                  <a:pt x="4524950" y="44596"/>
                  <a:pt x="4540859" y="56053"/>
                </a:cubicBezTo>
                <a:lnTo>
                  <a:pt x="4545055" y="59354"/>
                </a:lnTo>
                <a:lnTo>
                  <a:pt x="4544844" y="53917"/>
                </a:lnTo>
                <a:cubicBezTo>
                  <a:pt x="4544844" y="27862"/>
                  <a:pt x="4551952" y="6123"/>
                  <a:pt x="4561402" y="1096"/>
                </a:cubicBezTo>
                <a:cubicBezTo>
                  <a:pt x="4562752" y="377"/>
                  <a:pt x="4564150" y="0"/>
                  <a:pt x="4565581" y="0"/>
                </a:cubicBezTo>
                <a:close/>
                <a:moveTo>
                  <a:pt x="4329097" y="0"/>
                </a:moveTo>
                <a:cubicBezTo>
                  <a:pt x="4337687" y="0"/>
                  <a:pt x="4345057" y="13579"/>
                  <a:pt x="4348205" y="32930"/>
                </a:cubicBezTo>
                <a:lnTo>
                  <a:pt x="4348838" y="38231"/>
                </a:lnTo>
                <a:lnTo>
                  <a:pt x="4352532" y="34238"/>
                </a:lnTo>
                <a:cubicBezTo>
                  <a:pt x="4373588" y="13182"/>
                  <a:pt x="4397222" y="2679"/>
                  <a:pt x="4405320" y="10777"/>
                </a:cubicBezTo>
                <a:cubicBezTo>
                  <a:pt x="4411394" y="16850"/>
                  <a:pt x="4407004" y="31663"/>
                  <a:pt x="4395546" y="47572"/>
                </a:cubicBezTo>
                <a:lnTo>
                  <a:pt x="4392202" y="51823"/>
                </a:lnTo>
                <a:lnTo>
                  <a:pt x="4397682" y="51557"/>
                </a:lnTo>
                <a:cubicBezTo>
                  <a:pt x="4427459" y="51557"/>
                  <a:pt x="4451598" y="60842"/>
                  <a:pt x="4451598" y="72294"/>
                </a:cubicBezTo>
                <a:cubicBezTo>
                  <a:pt x="4451598" y="80884"/>
                  <a:pt x="4438020" y="88253"/>
                  <a:pt x="4418668" y="91401"/>
                </a:cubicBezTo>
                <a:lnTo>
                  <a:pt x="4413367" y="92034"/>
                </a:lnTo>
                <a:lnTo>
                  <a:pt x="4417360" y="95730"/>
                </a:lnTo>
                <a:cubicBezTo>
                  <a:pt x="4438416" y="116785"/>
                  <a:pt x="4448919" y="140418"/>
                  <a:pt x="4440821" y="148516"/>
                </a:cubicBezTo>
                <a:cubicBezTo>
                  <a:pt x="4434748" y="154590"/>
                  <a:pt x="4419935" y="150200"/>
                  <a:pt x="4404026" y="138743"/>
                </a:cubicBezTo>
                <a:lnTo>
                  <a:pt x="4399831" y="135442"/>
                </a:lnTo>
                <a:lnTo>
                  <a:pt x="4400042" y="140879"/>
                </a:lnTo>
                <a:cubicBezTo>
                  <a:pt x="4400042" y="170656"/>
                  <a:pt x="4390758" y="194795"/>
                  <a:pt x="4379305" y="194795"/>
                </a:cubicBezTo>
                <a:cubicBezTo>
                  <a:pt x="4370715" y="194795"/>
                  <a:pt x="4363345" y="181217"/>
                  <a:pt x="4360197" y="161865"/>
                </a:cubicBezTo>
                <a:lnTo>
                  <a:pt x="4359564" y="156565"/>
                </a:lnTo>
                <a:lnTo>
                  <a:pt x="4355870" y="160558"/>
                </a:lnTo>
                <a:cubicBezTo>
                  <a:pt x="4334814" y="181613"/>
                  <a:pt x="4311180" y="192117"/>
                  <a:pt x="4303082" y="184019"/>
                </a:cubicBezTo>
                <a:cubicBezTo>
                  <a:pt x="4297008" y="177945"/>
                  <a:pt x="4301398" y="163133"/>
                  <a:pt x="4312856" y="147223"/>
                </a:cubicBezTo>
                <a:lnTo>
                  <a:pt x="4316156" y="143028"/>
                </a:lnTo>
                <a:lnTo>
                  <a:pt x="4310720" y="143238"/>
                </a:lnTo>
                <a:cubicBezTo>
                  <a:pt x="4280943" y="143238"/>
                  <a:pt x="4256804" y="133954"/>
                  <a:pt x="4256804" y="122502"/>
                </a:cubicBezTo>
                <a:cubicBezTo>
                  <a:pt x="4256804" y="113912"/>
                  <a:pt x="4270382" y="106542"/>
                  <a:pt x="4289733" y="103394"/>
                </a:cubicBezTo>
                <a:lnTo>
                  <a:pt x="4295034" y="102761"/>
                </a:lnTo>
                <a:lnTo>
                  <a:pt x="4291041" y="99066"/>
                </a:lnTo>
                <a:cubicBezTo>
                  <a:pt x="4269986" y="78011"/>
                  <a:pt x="4259482" y="54377"/>
                  <a:pt x="4267580" y="46279"/>
                </a:cubicBezTo>
                <a:cubicBezTo>
                  <a:pt x="4273654" y="40206"/>
                  <a:pt x="4288466" y="44596"/>
                  <a:pt x="4304375" y="56053"/>
                </a:cubicBezTo>
                <a:lnTo>
                  <a:pt x="4308571" y="59354"/>
                </a:lnTo>
                <a:lnTo>
                  <a:pt x="4308360" y="53917"/>
                </a:lnTo>
                <a:cubicBezTo>
                  <a:pt x="4308360" y="27862"/>
                  <a:pt x="4315468" y="6123"/>
                  <a:pt x="4324918" y="1096"/>
                </a:cubicBezTo>
                <a:cubicBezTo>
                  <a:pt x="4326268" y="377"/>
                  <a:pt x="4327666" y="0"/>
                  <a:pt x="4329097" y="0"/>
                </a:cubicBezTo>
                <a:close/>
                <a:moveTo>
                  <a:pt x="4092607" y="0"/>
                </a:moveTo>
                <a:cubicBezTo>
                  <a:pt x="4101197" y="0"/>
                  <a:pt x="4108567" y="13579"/>
                  <a:pt x="4111715" y="32930"/>
                </a:cubicBezTo>
                <a:lnTo>
                  <a:pt x="4112348" y="38231"/>
                </a:lnTo>
                <a:lnTo>
                  <a:pt x="4116042" y="34238"/>
                </a:lnTo>
                <a:cubicBezTo>
                  <a:pt x="4137098" y="13182"/>
                  <a:pt x="4160732" y="2679"/>
                  <a:pt x="4168830" y="10777"/>
                </a:cubicBezTo>
                <a:cubicBezTo>
                  <a:pt x="4174904" y="16850"/>
                  <a:pt x="4170514" y="31663"/>
                  <a:pt x="4159056" y="47572"/>
                </a:cubicBezTo>
                <a:lnTo>
                  <a:pt x="4155712" y="51823"/>
                </a:lnTo>
                <a:lnTo>
                  <a:pt x="4161192" y="51557"/>
                </a:lnTo>
                <a:cubicBezTo>
                  <a:pt x="4190969" y="51557"/>
                  <a:pt x="4215108" y="60842"/>
                  <a:pt x="4215108" y="72294"/>
                </a:cubicBezTo>
                <a:cubicBezTo>
                  <a:pt x="4215108" y="80884"/>
                  <a:pt x="4201530" y="88253"/>
                  <a:pt x="4182178" y="91401"/>
                </a:cubicBezTo>
                <a:lnTo>
                  <a:pt x="4176877" y="92034"/>
                </a:lnTo>
                <a:lnTo>
                  <a:pt x="4180870" y="95730"/>
                </a:lnTo>
                <a:cubicBezTo>
                  <a:pt x="4201926" y="116785"/>
                  <a:pt x="4212429" y="140418"/>
                  <a:pt x="4204331" y="148516"/>
                </a:cubicBezTo>
                <a:cubicBezTo>
                  <a:pt x="4198258" y="154590"/>
                  <a:pt x="4183445" y="150200"/>
                  <a:pt x="4167536" y="138743"/>
                </a:cubicBezTo>
                <a:lnTo>
                  <a:pt x="4163341" y="135442"/>
                </a:lnTo>
                <a:lnTo>
                  <a:pt x="4163552" y="140879"/>
                </a:lnTo>
                <a:cubicBezTo>
                  <a:pt x="4163552" y="170656"/>
                  <a:pt x="4154268" y="194795"/>
                  <a:pt x="4142815" y="194795"/>
                </a:cubicBezTo>
                <a:cubicBezTo>
                  <a:pt x="4134225" y="194795"/>
                  <a:pt x="4126855" y="181217"/>
                  <a:pt x="4123707" y="161865"/>
                </a:cubicBezTo>
                <a:lnTo>
                  <a:pt x="4123074" y="156565"/>
                </a:lnTo>
                <a:lnTo>
                  <a:pt x="4119380" y="160558"/>
                </a:lnTo>
                <a:cubicBezTo>
                  <a:pt x="4098324" y="181613"/>
                  <a:pt x="4074690" y="192117"/>
                  <a:pt x="4066592" y="184019"/>
                </a:cubicBezTo>
                <a:cubicBezTo>
                  <a:pt x="4060518" y="177945"/>
                  <a:pt x="4064908" y="163133"/>
                  <a:pt x="4076366" y="147223"/>
                </a:cubicBezTo>
                <a:lnTo>
                  <a:pt x="4079666" y="143028"/>
                </a:lnTo>
                <a:lnTo>
                  <a:pt x="4074230" y="143238"/>
                </a:lnTo>
                <a:cubicBezTo>
                  <a:pt x="4044453" y="143238"/>
                  <a:pt x="4020314" y="133954"/>
                  <a:pt x="4020314" y="122502"/>
                </a:cubicBezTo>
                <a:cubicBezTo>
                  <a:pt x="4020314" y="113912"/>
                  <a:pt x="4033892" y="106542"/>
                  <a:pt x="4053243" y="103394"/>
                </a:cubicBezTo>
                <a:lnTo>
                  <a:pt x="4058544" y="102761"/>
                </a:lnTo>
                <a:lnTo>
                  <a:pt x="4054551" y="99066"/>
                </a:lnTo>
                <a:cubicBezTo>
                  <a:pt x="4033496" y="78011"/>
                  <a:pt x="4022992" y="54377"/>
                  <a:pt x="4031090" y="46279"/>
                </a:cubicBezTo>
                <a:cubicBezTo>
                  <a:pt x="4037164" y="40206"/>
                  <a:pt x="4051976" y="44596"/>
                  <a:pt x="4067885" y="56053"/>
                </a:cubicBezTo>
                <a:lnTo>
                  <a:pt x="4072081" y="59354"/>
                </a:lnTo>
                <a:lnTo>
                  <a:pt x="4071870" y="53917"/>
                </a:lnTo>
                <a:cubicBezTo>
                  <a:pt x="4071870" y="27862"/>
                  <a:pt x="4078978" y="6123"/>
                  <a:pt x="4088428" y="1096"/>
                </a:cubicBezTo>
                <a:cubicBezTo>
                  <a:pt x="4089778" y="377"/>
                  <a:pt x="4091176" y="0"/>
                  <a:pt x="4092607" y="0"/>
                </a:cubicBezTo>
                <a:close/>
                <a:moveTo>
                  <a:pt x="3856123" y="0"/>
                </a:moveTo>
                <a:cubicBezTo>
                  <a:pt x="3864712" y="0"/>
                  <a:pt x="3872082" y="13579"/>
                  <a:pt x="3875230" y="32930"/>
                </a:cubicBezTo>
                <a:lnTo>
                  <a:pt x="3875863" y="38231"/>
                </a:lnTo>
                <a:lnTo>
                  <a:pt x="3879558" y="34238"/>
                </a:lnTo>
                <a:cubicBezTo>
                  <a:pt x="3900613" y="13182"/>
                  <a:pt x="3924247" y="2679"/>
                  <a:pt x="3932345" y="10777"/>
                </a:cubicBezTo>
                <a:cubicBezTo>
                  <a:pt x="3938419" y="16850"/>
                  <a:pt x="3934029" y="31663"/>
                  <a:pt x="3922572" y="47572"/>
                </a:cubicBezTo>
                <a:lnTo>
                  <a:pt x="3919227" y="51823"/>
                </a:lnTo>
                <a:lnTo>
                  <a:pt x="3924707" y="51557"/>
                </a:lnTo>
                <a:cubicBezTo>
                  <a:pt x="3954484" y="51557"/>
                  <a:pt x="3978619" y="60842"/>
                  <a:pt x="3978619" y="72294"/>
                </a:cubicBezTo>
                <a:cubicBezTo>
                  <a:pt x="3978619" y="80884"/>
                  <a:pt x="3965041" y="88253"/>
                  <a:pt x="3945694" y="91401"/>
                </a:cubicBezTo>
                <a:lnTo>
                  <a:pt x="3940393" y="92034"/>
                </a:lnTo>
                <a:lnTo>
                  <a:pt x="3944386" y="95730"/>
                </a:lnTo>
                <a:cubicBezTo>
                  <a:pt x="3965437" y="116785"/>
                  <a:pt x="3975940" y="140418"/>
                  <a:pt x="3967842" y="148516"/>
                </a:cubicBezTo>
                <a:cubicBezTo>
                  <a:pt x="3961769" y="154590"/>
                  <a:pt x="3946961" y="150200"/>
                  <a:pt x="3931052" y="138743"/>
                </a:cubicBezTo>
                <a:lnTo>
                  <a:pt x="3926856" y="135442"/>
                </a:lnTo>
                <a:lnTo>
                  <a:pt x="3927067" y="140879"/>
                </a:lnTo>
                <a:cubicBezTo>
                  <a:pt x="3927067" y="170656"/>
                  <a:pt x="3917783" y="194795"/>
                  <a:pt x="3906330" y="194795"/>
                </a:cubicBezTo>
                <a:cubicBezTo>
                  <a:pt x="3897740" y="194795"/>
                  <a:pt x="3890371" y="181217"/>
                  <a:pt x="3887223" y="161865"/>
                </a:cubicBezTo>
                <a:lnTo>
                  <a:pt x="3886590" y="156565"/>
                </a:lnTo>
                <a:lnTo>
                  <a:pt x="3882895" y="160558"/>
                </a:lnTo>
                <a:cubicBezTo>
                  <a:pt x="3861839" y="181613"/>
                  <a:pt x="3838206" y="192117"/>
                  <a:pt x="3830107" y="184019"/>
                </a:cubicBezTo>
                <a:cubicBezTo>
                  <a:pt x="3824034" y="177945"/>
                  <a:pt x="3828424" y="163133"/>
                  <a:pt x="3839881" y="147223"/>
                </a:cubicBezTo>
                <a:lnTo>
                  <a:pt x="3843182" y="143028"/>
                </a:lnTo>
                <a:lnTo>
                  <a:pt x="3837745" y="143238"/>
                </a:lnTo>
                <a:cubicBezTo>
                  <a:pt x="3807968" y="143238"/>
                  <a:pt x="3783829" y="133954"/>
                  <a:pt x="3783829" y="122502"/>
                </a:cubicBezTo>
                <a:cubicBezTo>
                  <a:pt x="3783829" y="113912"/>
                  <a:pt x="3797407" y="106542"/>
                  <a:pt x="3816758" y="103394"/>
                </a:cubicBezTo>
                <a:lnTo>
                  <a:pt x="3822060" y="102761"/>
                </a:lnTo>
                <a:lnTo>
                  <a:pt x="3818066" y="99066"/>
                </a:lnTo>
                <a:cubicBezTo>
                  <a:pt x="3797011" y="78011"/>
                  <a:pt x="3786507" y="54377"/>
                  <a:pt x="3794606" y="46279"/>
                </a:cubicBezTo>
                <a:cubicBezTo>
                  <a:pt x="3800679" y="40206"/>
                  <a:pt x="3815491" y="44596"/>
                  <a:pt x="3831401" y="56053"/>
                </a:cubicBezTo>
                <a:lnTo>
                  <a:pt x="3835596" y="59354"/>
                </a:lnTo>
                <a:lnTo>
                  <a:pt x="3835385" y="53917"/>
                </a:lnTo>
                <a:cubicBezTo>
                  <a:pt x="3835385" y="27862"/>
                  <a:pt x="3842494" y="6123"/>
                  <a:pt x="3851943" y="1096"/>
                </a:cubicBezTo>
                <a:cubicBezTo>
                  <a:pt x="3853293" y="377"/>
                  <a:pt x="3854691" y="0"/>
                  <a:pt x="3856123" y="0"/>
                </a:cubicBezTo>
                <a:close/>
                <a:moveTo>
                  <a:pt x="3619634" y="0"/>
                </a:moveTo>
                <a:cubicBezTo>
                  <a:pt x="3628224" y="0"/>
                  <a:pt x="3635593" y="13579"/>
                  <a:pt x="3638741" y="32930"/>
                </a:cubicBezTo>
                <a:lnTo>
                  <a:pt x="3639374" y="38231"/>
                </a:lnTo>
                <a:lnTo>
                  <a:pt x="3643069" y="34238"/>
                </a:lnTo>
                <a:cubicBezTo>
                  <a:pt x="3664124" y="13182"/>
                  <a:pt x="3687758" y="2679"/>
                  <a:pt x="3695857" y="10777"/>
                </a:cubicBezTo>
                <a:cubicBezTo>
                  <a:pt x="3701930" y="16850"/>
                  <a:pt x="3697540" y="31663"/>
                  <a:pt x="3686083" y="47572"/>
                </a:cubicBezTo>
                <a:lnTo>
                  <a:pt x="3682738" y="51823"/>
                </a:lnTo>
                <a:lnTo>
                  <a:pt x="3688218" y="51557"/>
                </a:lnTo>
                <a:cubicBezTo>
                  <a:pt x="3717995" y="51557"/>
                  <a:pt x="3742134" y="60842"/>
                  <a:pt x="3742134" y="72294"/>
                </a:cubicBezTo>
                <a:cubicBezTo>
                  <a:pt x="3742134" y="80884"/>
                  <a:pt x="3728556" y="88253"/>
                  <a:pt x="3709205" y="91401"/>
                </a:cubicBezTo>
                <a:lnTo>
                  <a:pt x="3703904" y="92034"/>
                </a:lnTo>
                <a:lnTo>
                  <a:pt x="3707897" y="95730"/>
                </a:lnTo>
                <a:cubicBezTo>
                  <a:pt x="3728952" y="116785"/>
                  <a:pt x="3739456" y="140418"/>
                  <a:pt x="3731358" y="148516"/>
                </a:cubicBezTo>
                <a:cubicBezTo>
                  <a:pt x="3725284" y="154590"/>
                  <a:pt x="3710472" y="150200"/>
                  <a:pt x="3694563" y="138743"/>
                </a:cubicBezTo>
                <a:lnTo>
                  <a:pt x="3690368" y="135442"/>
                </a:lnTo>
                <a:lnTo>
                  <a:pt x="3690579" y="140879"/>
                </a:lnTo>
                <a:cubicBezTo>
                  <a:pt x="3690579" y="170656"/>
                  <a:pt x="3681294" y="194795"/>
                  <a:pt x="3669842" y="194795"/>
                </a:cubicBezTo>
                <a:cubicBezTo>
                  <a:pt x="3661252" y="194795"/>
                  <a:pt x="3653882" y="181217"/>
                  <a:pt x="3650734" y="161865"/>
                </a:cubicBezTo>
                <a:lnTo>
                  <a:pt x="3650101" y="156565"/>
                </a:lnTo>
                <a:lnTo>
                  <a:pt x="3646406" y="160558"/>
                </a:lnTo>
                <a:cubicBezTo>
                  <a:pt x="3625351" y="181613"/>
                  <a:pt x="3601717" y="192117"/>
                  <a:pt x="3593619" y="184019"/>
                </a:cubicBezTo>
                <a:cubicBezTo>
                  <a:pt x="3587545" y="177945"/>
                  <a:pt x="3591935" y="163133"/>
                  <a:pt x="3603393" y="147223"/>
                </a:cubicBezTo>
                <a:lnTo>
                  <a:pt x="3606693" y="143028"/>
                </a:lnTo>
                <a:lnTo>
                  <a:pt x="3601256" y="143238"/>
                </a:lnTo>
                <a:cubicBezTo>
                  <a:pt x="3571480" y="143238"/>
                  <a:pt x="3547340" y="133954"/>
                  <a:pt x="3547340" y="122502"/>
                </a:cubicBezTo>
                <a:cubicBezTo>
                  <a:pt x="3547340" y="113912"/>
                  <a:pt x="3560919" y="106542"/>
                  <a:pt x="3580270" y="103394"/>
                </a:cubicBezTo>
                <a:lnTo>
                  <a:pt x="3585571" y="102761"/>
                </a:lnTo>
                <a:lnTo>
                  <a:pt x="3581578" y="99066"/>
                </a:lnTo>
                <a:cubicBezTo>
                  <a:pt x="3560523" y="78011"/>
                  <a:pt x="3550019" y="54377"/>
                  <a:pt x="3558117" y="46279"/>
                </a:cubicBezTo>
                <a:cubicBezTo>
                  <a:pt x="3564191" y="40206"/>
                  <a:pt x="3579002" y="44596"/>
                  <a:pt x="3594912" y="56053"/>
                </a:cubicBezTo>
                <a:lnTo>
                  <a:pt x="3599108" y="59354"/>
                </a:lnTo>
                <a:lnTo>
                  <a:pt x="3598896" y="53917"/>
                </a:lnTo>
                <a:cubicBezTo>
                  <a:pt x="3598896" y="27862"/>
                  <a:pt x="3606005" y="6123"/>
                  <a:pt x="3615455" y="1096"/>
                </a:cubicBezTo>
                <a:cubicBezTo>
                  <a:pt x="3616804" y="377"/>
                  <a:pt x="3618202" y="0"/>
                  <a:pt x="3619634" y="0"/>
                </a:cubicBezTo>
                <a:close/>
                <a:moveTo>
                  <a:pt x="3383144" y="0"/>
                </a:moveTo>
                <a:cubicBezTo>
                  <a:pt x="3391734" y="0"/>
                  <a:pt x="3399104" y="13579"/>
                  <a:pt x="3402252" y="32930"/>
                </a:cubicBezTo>
                <a:lnTo>
                  <a:pt x="3402885" y="38231"/>
                </a:lnTo>
                <a:lnTo>
                  <a:pt x="3406580" y="34238"/>
                </a:lnTo>
                <a:cubicBezTo>
                  <a:pt x="3427635" y="13182"/>
                  <a:pt x="3451269" y="2679"/>
                  <a:pt x="3459367" y="10777"/>
                </a:cubicBezTo>
                <a:cubicBezTo>
                  <a:pt x="3465440" y="16850"/>
                  <a:pt x="3461050" y="31663"/>
                  <a:pt x="3449593" y="47572"/>
                </a:cubicBezTo>
                <a:lnTo>
                  <a:pt x="3446249" y="51823"/>
                </a:lnTo>
                <a:lnTo>
                  <a:pt x="3451729" y="51557"/>
                </a:lnTo>
                <a:cubicBezTo>
                  <a:pt x="3481506" y="51557"/>
                  <a:pt x="3505645" y="60842"/>
                  <a:pt x="3505645" y="72294"/>
                </a:cubicBezTo>
                <a:cubicBezTo>
                  <a:pt x="3505645" y="80884"/>
                  <a:pt x="3492066" y="88253"/>
                  <a:pt x="3472715" y="91401"/>
                </a:cubicBezTo>
                <a:lnTo>
                  <a:pt x="3467414" y="92034"/>
                </a:lnTo>
                <a:lnTo>
                  <a:pt x="3471407" y="95730"/>
                </a:lnTo>
                <a:cubicBezTo>
                  <a:pt x="3492463" y="116785"/>
                  <a:pt x="3502966" y="140418"/>
                  <a:pt x="3494868" y="148516"/>
                </a:cubicBezTo>
                <a:cubicBezTo>
                  <a:pt x="3488795" y="154590"/>
                  <a:pt x="3473983" y="150200"/>
                  <a:pt x="3458073" y="138743"/>
                </a:cubicBezTo>
                <a:lnTo>
                  <a:pt x="3453878" y="135442"/>
                </a:lnTo>
                <a:lnTo>
                  <a:pt x="3454089" y="140879"/>
                </a:lnTo>
                <a:cubicBezTo>
                  <a:pt x="3454089" y="170656"/>
                  <a:pt x="3444804" y="194795"/>
                  <a:pt x="3433352" y="194795"/>
                </a:cubicBezTo>
                <a:cubicBezTo>
                  <a:pt x="3424762" y="194795"/>
                  <a:pt x="3417392" y="181217"/>
                  <a:pt x="3414244" y="161865"/>
                </a:cubicBezTo>
                <a:lnTo>
                  <a:pt x="3413611" y="156565"/>
                </a:lnTo>
                <a:lnTo>
                  <a:pt x="3409917" y="160558"/>
                </a:lnTo>
                <a:cubicBezTo>
                  <a:pt x="3388861" y="181613"/>
                  <a:pt x="3365227" y="192117"/>
                  <a:pt x="3357129" y="184019"/>
                </a:cubicBezTo>
                <a:cubicBezTo>
                  <a:pt x="3351055" y="177945"/>
                  <a:pt x="3355445" y="163133"/>
                  <a:pt x="3366903" y="147223"/>
                </a:cubicBezTo>
                <a:lnTo>
                  <a:pt x="3370203" y="143028"/>
                </a:lnTo>
                <a:lnTo>
                  <a:pt x="3364767" y="143238"/>
                </a:lnTo>
                <a:cubicBezTo>
                  <a:pt x="3334990" y="143238"/>
                  <a:pt x="3310851" y="133954"/>
                  <a:pt x="3310851" y="122502"/>
                </a:cubicBezTo>
                <a:cubicBezTo>
                  <a:pt x="3310851" y="113912"/>
                  <a:pt x="3324429" y="106542"/>
                  <a:pt x="3343780" y="103394"/>
                </a:cubicBezTo>
                <a:lnTo>
                  <a:pt x="3349081" y="102761"/>
                </a:lnTo>
                <a:lnTo>
                  <a:pt x="3345088" y="99066"/>
                </a:lnTo>
                <a:cubicBezTo>
                  <a:pt x="3324033" y="78011"/>
                  <a:pt x="3313529" y="54377"/>
                  <a:pt x="3321627" y="46279"/>
                </a:cubicBezTo>
                <a:cubicBezTo>
                  <a:pt x="3327700" y="40206"/>
                  <a:pt x="3342513" y="44596"/>
                  <a:pt x="3358422" y="56053"/>
                </a:cubicBezTo>
                <a:lnTo>
                  <a:pt x="3362618" y="59354"/>
                </a:lnTo>
                <a:lnTo>
                  <a:pt x="3362407" y="53917"/>
                </a:lnTo>
                <a:cubicBezTo>
                  <a:pt x="3362407" y="27862"/>
                  <a:pt x="3369515" y="6123"/>
                  <a:pt x="3378965" y="1096"/>
                </a:cubicBezTo>
                <a:cubicBezTo>
                  <a:pt x="3380315" y="377"/>
                  <a:pt x="3381713" y="0"/>
                  <a:pt x="3383144" y="0"/>
                </a:cubicBezTo>
                <a:close/>
                <a:moveTo>
                  <a:pt x="3146655" y="0"/>
                </a:moveTo>
                <a:cubicBezTo>
                  <a:pt x="3155245" y="0"/>
                  <a:pt x="3162615" y="13579"/>
                  <a:pt x="3165763" y="32930"/>
                </a:cubicBezTo>
                <a:lnTo>
                  <a:pt x="3166396" y="38231"/>
                </a:lnTo>
                <a:lnTo>
                  <a:pt x="3170090" y="34238"/>
                </a:lnTo>
                <a:cubicBezTo>
                  <a:pt x="3191147" y="13182"/>
                  <a:pt x="3214779" y="2679"/>
                  <a:pt x="3222878" y="10777"/>
                </a:cubicBezTo>
                <a:cubicBezTo>
                  <a:pt x="3228951" y="16850"/>
                  <a:pt x="3224562" y="31663"/>
                  <a:pt x="3213104" y="47572"/>
                </a:cubicBezTo>
                <a:lnTo>
                  <a:pt x="3209760" y="51823"/>
                </a:lnTo>
                <a:lnTo>
                  <a:pt x="3215240" y="51557"/>
                </a:lnTo>
                <a:cubicBezTo>
                  <a:pt x="3245016" y="51557"/>
                  <a:pt x="3269156" y="60842"/>
                  <a:pt x="3269156" y="72294"/>
                </a:cubicBezTo>
                <a:cubicBezTo>
                  <a:pt x="3269156" y="80884"/>
                  <a:pt x="3255577" y="88253"/>
                  <a:pt x="3236225" y="91401"/>
                </a:cubicBezTo>
                <a:lnTo>
                  <a:pt x="3230925" y="92034"/>
                </a:lnTo>
                <a:lnTo>
                  <a:pt x="3234918" y="95730"/>
                </a:lnTo>
                <a:cubicBezTo>
                  <a:pt x="3255973" y="116785"/>
                  <a:pt x="3266478" y="140418"/>
                  <a:pt x="3258379" y="148516"/>
                </a:cubicBezTo>
                <a:cubicBezTo>
                  <a:pt x="3252305" y="154590"/>
                  <a:pt x="3237494" y="150200"/>
                  <a:pt x="3221584" y="138743"/>
                </a:cubicBezTo>
                <a:lnTo>
                  <a:pt x="3217389" y="135442"/>
                </a:lnTo>
                <a:lnTo>
                  <a:pt x="3217600" y="140879"/>
                </a:lnTo>
                <a:cubicBezTo>
                  <a:pt x="3217600" y="170656"/>
                  <a:pt x="3208315" y="194795"/>
                  <a:pt x="3196863" y="194795"/>
                </a:cubicBezTo>
                <a:cubicBezTo>
                  <a:pt x="3188274" y="194795"/>
                  <a:pt x="3180903" y="181217"/>
                  <a:pt x="3177756" y="161865"/>
                </a:cubicBezTo>
                <a:lnTo>
                  <a:pt x="3177122" y="156565"/>
                </a:lnTo>
                <a:lnTo>
                  <a:pt x="3173427" y="160558"/>
                </a:lnTo>
                <a:cubicBezTo>
                  <a:pt x="3152373" y="181613"/>
                  <a:pt x="3128739" y="192117"/>
                  <a:pt x="3120640" y="184019"/>
                </a:cubicBezTo>
                <a:cubicBezTo>
                  <a:pt x="3114566" y="177945"/>
                  <a:pt x="3118956" y="163133"/>
                  <a:pt x="3130414" y="147223"/>
                </a:cubicBezTo>
                <a:lnTo>
                  <a:pt x="3133714" y="143028"/>
                </a:lnTo>
                <a:lnTo>
                  <a:pt x="3128278" y="143238"/>
                </a:lnTo>
                <a:cubicBezTo>
                  <a:pt x="3098501" y="143238"/>
                  <a:pt x="3074362" y="133954"/>
                  <a:pt x="3074362" y="122502"/>
                </a:cubicBezTo>
                <a:cubicBezTo>
                  <a:pt x="3074362" y="113912"/>
                  <a:pt x="3087940" y="106542"/>
                  <a:pt x="3107291" y="103394"/>
                </a:cubicBezTo>
                <a:lnTo>
                  <a:pt x="3112593" y="102761"/>
                </a:lnTo>
                <a:lnTo>
                  <a:pt x="3108599" y="99066"/>
                </a:lnTo>
                <a:cubicBezTo>
                  <a:pt x="3087544" y="78011"/>
                  <a:pt x="3077040" y="54377"/>
                  <a:pt x="3085139" y="46279"/>
                </a:cubicBezTo>
                <a:cubicBezTo>
                  <a:pt x="3091212" y="40206"/>
                  <a:pt x="3106024" y="44596"/>
                  <a:pt x="3121933" y="56053"/>
                </a:cubicBezTo>
                <a:lnTo>
                  <a:pt x="3126129" y="59354"/>
                </a:lnTo>
                <a:lnTo>
                  <a:pt x="3125919" y="53917"/>
                </a:lnTo>
                <a:cubicBezTo>
                  <a:pt x="3125919" y="27862"/>
                  <a:pt x="3133027" y="6123"/>
                  <a:pt x="3142476" y="1096"/>
                </a:cubicBezTo>
                <a:cubicBezTo>
                  <a:pt x="3143827" y="377"/>
                  <a:pt x="3145224" y="0"/>
                  <a:pt x="3146655" y="0"/>
                </a:cubicBezTo>
                <a:close/>
                <a:moveTo>
                  <a:pt x="2910166" y="0"/>
                </a:moveTo>
                <a:cubicBezTo>
                  <a:pt x="2918756" y="0"/>
                  <a:pt x="2926126" y="13579"/>
                  <a:pt x="2929274" y="32930"/>
                </a:cubicBezTo>
                <a:lnTo>
                  <a:pt x="2929907" y="38231"/>
                </a:lnTo>
                <a:lnTo>
                  <a:pt x="2933602" y="34238"/>
                </a:lnTo>
                <a:cubicBezTo>
                  <a:pt x="2954657" y="13182"/>
                  <a:pt x="2978290" y="2679"/>
                  <a:pt x="2986389" y="10777"/>
                </a:cubicBezTo>
                <a:cubicBezTo>
                  <a:pt x="2992462" y="16850"/>
                  <a:pt x="2988073" y="31663"/>
                  <a:pt x="2976615" y="47572"/>
                </a:cubicBezTo>
                <a:lnTo>
                  <a:pt x="2973270" y="51823"/>
                </a:lnTo>
                <a:lnTo>
                  <a:pt x="2978751" y="51557"/>
                </a:lnTo>
                <a:cubicBezTo>
                  <a:pt x="3008528" y="51557"/>
                  <a:pt x="3032667" y="60842"/>
                  <a:pt x="3032667" y="72294"/>
                </a:cubicBezTo>
                <a:cubicBezTo>
                  <a:pt x="3032667" y="80884"/>
                  <a:pt x="3019089" y="88253"/>
                  <a:pt x="2999736" y="91401"/>
                </a:cubicBezTo>
                <a:lnTo>
                  <a:pt x="2994437" y="92034"/>
                </a:lnTo>
                <a:lnTo>
                  <a:pt x="2998430" y="95730"/>
                </a:lnTo>
                <a:cubicBezTo>
                  <a:pt x="3019485" y="116785"/>
                  <a:pt x="3029989" y="140418"/>
                  <a:pt x="3021890" y="148516"/>
                </a:cubicBezTo>
                <a:cubicBezTo>
                  <a:pt x="3015817" y="154590"/>
                  <a:pt x="3001005" y="150200"/>
                  <a:pt x="2985094" y="138743"/>
                </a:cubicBezTo>
                <a:lnTo>
                  <a:pt x="2980901" y="135442"/>
                </a:lnTo>
                <a:lnTo>
                  <a:pt x="2981111" y="140879"/>
                </a:lnTo>
                <a:cubicBezTo>
                  <a:pt x="2981111" y="170656"/>
                  <a:pt x="2971827" y="194795"/>
                  <a:pt x="2960374" y="194795"/>
                </a:cubicBezTo>
                <a:cubicBezTo>
                  <a:pt x="2951785" y="194795"/>
                  <a:pt x="2944414" y="181217"/>
                  <a:pt x="2941266" y="161865"/>
                </a:cubicBezTo>
                <a:lnTo>
                  <a:pt x="2940634" y="156565"/>
                </a:lnTo>
                <a:lnTo>
                  <a:pt x="2936939" y="160558"/>
                </a:lnTo>
                <a:cubicBezTo>
                  <a:pt x="2915883" y="181613"/>
                  <a:pt x="2892250" y="192117"/>
                  <a:pt x="2884151" y="184019"/>
                </a:cubicBezTo>
                <a:cubicBezTo>
                  <a:pt x="2878078" y="177945"/>
                  <a:pt x="2882467" y="163133"/>
                  <a:pt x="2893925" y="147223"/>
                </a:cubicBezTo>
                <a:lnTo>
                  <a:pt x="2897225" y="143028"/>
                </a:lnTo>
                <a:lnTo>
                  <a:pt x="2891788" y="143238"/>
                </a:lnTo>
                <a:cubicBezTo>
                  <a:pt x="2862012" y="143238"/>
                  <a:pt x="2837874" y="133954"/>
                  <a:pt x="2837874" y="122502"/>
                </a:cubicBezTo>
                <a:cubicBezTo>
                  <a:pt x="2837874" y="113912"/>
                  <a:pt x="2851451" y="106542"/>
                  <a:pt x="2870802" y="103394"/>
                </a:cubicBezTo>
                <a:lnTo>
                  <a:pt x="2876103" y="102761"/>
                </a:lnTo>
                <a:lnTo>
                  <a:pt x="2872110" y="99066"/>
                </a:lnTo>
                <a:cubicBezTo>
                  <a:pt x="2851055" y="78011"/>
                  <a:pt x="2840552" y="54377"/>
                  <a:pt x="2848650" y="46279"/>
                </a:cubicBezTo>
                <a:cubicBezTo>
                  <a:pt x="2854723" y="40206"/>
                  <a:pt x="2869535" y="44596"/>
                  <a:pt x="2885444" y="56053"/>
                </a:cubicBezTo>
                <a:lnTo>
                  <a:pt x="2889640" y="59354"/>
                </a:lnTo>
                <a:lnTo>
                  <a:pt x="2889429" y="53917"/>
                </a:lnTo>
                <a:cubicBezTo>
                  <a:pt x="2889429" y="27862"/>
                  <a:pt x="2896538" y="6123"/>
                  <a:pt x="2905987" y="1096"/>
                </a:cubicBezTo>
                <a:cubicBezTo>
                  <a:pt x="2907337" y="377"/>
                  <a:pt x="2908735" y="0"/>
                  <a:pt x="2910166" y="0"/>
                </a:cubicBezTo>
                <a:close/>
                <a:moveTo>
                  <a:pt x="2673677" y="0"/>
                </a:moveTo>
                <a:cubicBezTo>
                  <a:pt x="2682267" y="0"/>
                  <a:pt x="2689636" y="13579"/>
                  <a:pt x="2692784" y="32930"/>
                </a:cubicBezTo>
                <a:lnTo>
                  <a:pt x="2693417" y="38231"/>
                </a:lnTo>
                <a:lnTo>
                  <a:pt x="2697112" y="34238"/>
                </a:lnTo>
                <a:cubicBezTo>
                  <a:pt x="2718167" y="13182"/>
                  <a:pt x="2741802" y="2679"/>
                  <a:pt x="2749899" y="10777"/>
                </a:cubicBezTo>
                <a:cubicBezTo>
                  <a:pt x="2755973" y="16850"/>
                  <a:pt x="2751583" y="31663"/>
                  <a:pt x="2740125" y="47572"/>
                </a:cubicBezTo>
                <a:lnTo>
                  <a:pt x="2736782" y="51823"/>
                </a:lnTo>
                <a:lnTo>
                  <a:pt x="2742260" y="51557"/>
                </a:lnTo>
                <a:cubicBezTo>
                  <a:pt x="2772038" y="51557"/>
                  <a:pt x="2796177" y="60842"/>
                  <a:pt x="2796177" y="72294"/>
                </a:cubicBezTo>
                <a:cubicBezTo>
                  <a:pt x="2796177" y="80884"/>
                  <a:pt x="2782599" y="88253"/>
                  <a:pt x="2763247" y="91401"/>
                </a:cubicBezTo>
                <a:lnTo>
                  <a:pt x="2757947" y="92034"/>
                </a:lnTo>
                <a:lnTo>
                  <a:pt x="2761940" y="95730"/>
                </a:lnTo>
                <a:cubicBezTo>
                  <a:pt x="2782995" y="116785"/>
                  <a:pt x="2793499" y="140418"/>
                  <a:pt x="2785400" y="148516"/>
                </a:cubicBezTo>
                <a:cubicBezTo>
                  <a:pt x="2779327" y="154590"/>
                  <a:pt x="2764515" y="150200"/>
                  <a:pt x="2748606" y="138743"/>
                </a:cubicBezTo>
                <a:lnTo>
                  <a:pt x="2744410" y="135442"/>
                </a:lnTo>
                <a:lnTo>
                  <a:pt x="2744621" y="140879"/>
                </a:lnTo>
                <a:cubicBezTo>
                  <a:pt x="2744621" y="170656"/>
                  <a:pt x="2735337" y="194795"/>
                  <a:pt x="2723884" y="194795"/>
                </a:cubicBezTo>
                <a:cubicBezTo>
                  <a:pt x="2715295" y="194795"/>
                  <a:pt x="2707924" y="181217"/>
                  <a:pt x="2704777" y="161865"/>
                </a:cubicBezTo>
                <a:lnTo>
                  <a:pt x="2704143" y="156565"/>
                </a:lnTo>
                <a:lnTo>
                  <a:pt x="2700449" y="160558"/>
                </a:lnTo>
                <a:cubicBezTo>
                  <a:pt x="2679394" y="181613"/>
                  <a:pt x="2655759" y="192117"/>
                  <a:pt x="2647661" y="184019"/>
                </a:cubicBezTo>
                <a:cubicBezTo>
                  <a:pt x="2641588" y="177945"/>
                  <a:pt x="2645978" y="163133"/>
                  <a:pt x="2657435" y="147223"/>
                </a:cubicBezTo>
                <a:lnTo>
                  <a:pt x="2660735" y="143028"/>
                </a:lnTo>
                <a:lnTo>
                  <a:pt x="2655299" y="143238"/>
                </a:lnTo>
                <a:cubicBezTo>
                  <a:pt x="2625522" y="143238"/>
                  <a:pt x="2601383" y="133954"/>
                  <a:pt x="2601383" y="122502"/>
                </a:cubicBezTo>
                <a:cubicBezTo>
                  <a:pt x="2601383" y="113912"/>
                  <a:pt x="2614961" y="106542"/>
                  <a:pt x="2634313" y="103394"/>
                </a:cubicBezTo>
                <a:lnTo>
                  <a:pt x="2639614" y="102761"/>
                </a:lnTo>
                <a:lnTo>
                  <a:pt x="2635620" y="99066"/>
                </a:lnTo>
                <a:cubicBezTo>
                  <a:pt x="2614565" y="78011"/>
                  <a:pt x="2604061" y="54377"/>
                  <a:pt x="2612160" y="46279"/>
                </a:cubicBezTo>
                <a:cubicBezTo>
                  <a:pt x="2618234" y="40206"/>
                  <a:pt x="2633045" y="44596"/>
                  <a:pt x="2648955" y="56053"/>
                </a:cubicBezTo>
                <a:lnTo>
                  <a:pt x="2653150" y="59354"/>
                </a:lnTo>
                <a:lnTo>
                  <a:pt x="2652939" y="53917"/>
                </a:lnTo>
                <a:cubicBezTo>
                  <a:pt x="2652939" y="27862"/>
                  <a:pt x="2660047" y="6123"/>
                  <a:pt x="2669498" y="1096"/>
                </a:cubicBezTo>
                <a:cubicBezTo>
                  <a:pt x="2670847" y="377"/>
                  <a:pt x="2672245" y="0"/>
                  <a:pt x="2673677" y="0"/>
                </a:cubicBezTo>
                <a:close/>
                <a:moveTo>
                  <a:pt x="2437189" y="0"/>
                </a:moveTo>
                <a:cubicBezTo>
                  <a:pt x="2445777" y="0"/>
                  <a:pt x="2453148" y="13579"/>
                  <a:pt x="2456296" y="32930"/>
                </a:cubicBezTo>
                <a:lnTo>
                  <a:pt x="2456929" y="38231"/>
                </a:lnTo>
                <a:lnTo>
                  <a:pt x="2460624" y="34238"/>
                </a:lnTo>
                <a:cubicBezTo>
                  <a:pt x="2481679" y="13182"/>
                  <a:pt x="2505312" y="2679"/>
                  <a:pt x="2513411" y="10777"/>
                </a:cubicBezTo>
                <a:cubicBezTo>
                  <a:pt x="2519484" y="16850"/>
                  <a:pt x="2515094" y="31663"/>
                  <a:pt x="2503637" y="47572"/>
                </a:cubicBezTo>
                <a:lnTo>
                  <a:pt x="2500293" y="51823"/>
                </a:lnTo>
                <a:lnTo>
                  <a:pt x="2505773" y="51557"/>
                </a:lnTo>
                <a:cubicBezTo>
                  <a:pt x="2535549" y="51557"/>
                  <a:pt x="2559689" y="60842"/>
                  <a:pt x="2559689" y="72294"/>
                </a:cubicBezTo>
                <a:cubicBezTo>
                  <a:pt x="2559689" y="80884"/>
                  <a:pt x="2546110" y="88253"/>
                  <a:pt x="2526759" y="91401"/>
                </a:cubicBezTo>
                <a:lnTo>
                  <a:pt x="2521458" y="92034"/>
                </a:lnTo>
                <a:lnTo>
                  <a:pt x="2525451" y="95730"/>
                </a:lnTo>
                <a:cubicBezTo>
                  <a:pt x="2546506" y="116785"/>
                  <a:pt x="2557010" y="140418"/>
                  <a:pt x="2548912" y="148516"/>
                </a:cubicBezTo>
                <a:cubicBezTo>
                  <a:pt x="2542839" y="154590"/>
                  <a:pt x="2528026" y="150200"/>
                  <a:pt x="2512117" y="138743"/>
                </a:cubicBezTo>
                <a:lnTo>
                  <a:pt x="2507922" y="135442"/>
                </a:lnTo>
                <a:lnTo>
                  <a:pt x="2508132" y="140879"/>
                </a:lnTo>
                <a:cubicBezTo>
                  <a:pt x="2508132" y="170656"/>
                  <a:pt x="2498848" y="194795"/>
                  <a:pt x="2487396" y="194795"/>
                </a:cubicBezTo>
                <a:cubicBezTo>
                  <a:pt x="2478806" y="194795"/>
                  <a:pt x="2471436" y="181217"/>
                  <a:pt x="2468288" y="161865"/>
                </a:cubicBezTo>
                <a:lnTo>
                  <a:pt x="2467655" y="156565"/>
                </a:lnTo>
                <a:lnTo>
                  <a:pt x="2463960" y="160558"/>
                </a:lnTo>
                <a:cubicBezTo>
                  <a:pt x="2442905" y="181613"/>
                  <a:pt x="2419272" y="192117"/>
                  <a:pt x="2411173" y="184019"/>
                </a:cubicBezTo>
                <a:cubicBezTo>
                  <a:pt x="2405099" y="177945"/>
                  <a:pt x="2409489" y="163133"/>
                  <a:pt x="2420947" y="147223"/>
                </a:cubicBezTo>
                <a:lnTo>
                  <a:pt x="2424247" y="143028"/>
                </a:lnTo>
                <a:lnTo>
                  <a:pt x="2418811" y="143238"/>
                </a:lnTo>
                <a:cubicBezTo>
                  <a:pt x="2389034" y="143238"/>
                  <a:pt x="2364895" y="133954"/>
                  <a:pt x="2364895" y="122502"/>
                </a:cubicBezTo>
                <a:cubicBezTo>
                  <a:pt x="2364895" y="113912"/>
                  <a:pt x="2378473" y="106542"/>
                  <a:pt x="2397824" y="103394"/>
                </a:cubicBezTo>
                <a:lnTo>
                  <a:pt x="2403126" y="102761"/>
                </a:lnTo>
                <a:lnTo>
                  <a:pt x="2399132" y="99066"/>
                </a:lnTo>
                <a:cubicBezTo>
                  <a:pt x="2378077" y="78011"/>
                  <a:pt x="2367573" y="54377"/>
                  <a:pt x="2375671" y="46279"/>
                </a:cubicBezTo>
                <a:cubicBezTo>
                  <a:pt x="2381745" y="40206"/>
                  <a:pt x="2396557" y="44596"/>
                  <a:pt x="2412466" y="56053"/>
                </a:cubicBezTo>
                <a:lnTo>
                  <a:pt x="2416662" y="59354"/>
                </a:lnTo>
                <a:lnTo>
                  <a:pt x="2416451" y="53917"/>
                </a:lnTo>
                <a:cubicBezTo>
                  <a:pt x="2416451" y="27862"/>
                  <a:pt x="2423559" y="6123"/>
                  <a:pt x="2433009" y="1096"/>
                </a:cubicBezTo>
                <a:cubicBezTo>
                  <a:pt x="2434359" y="377"/>
                  <a:pt x="2435757" y="0"/>
                  <a:pt x="2437189" y="0"/>
                </a:cubicBezTo>
                <a:close/>
                <a:moveTo>
                  <a:pt x="2200699" y="0"/>
                </a:moveTo>
                <a:cubicBezTo>
                  <a:pt x="2209289" y="0"/>
                  <a:pt x="2216658" y="13579"/>
                  <a:pt x="2219806" y="32930"/>
                </a:cubicBezTo>
                <a:lnTo>
                  <a:pt x="2220440" y="38231"/>
                </a:lnTo>
                <a:lnTo>
                  <a:pt x="2224135" y="34238"/>
                </a:lnTo>
                <a:cubicBezTo>
                  <a:pt x="2245190" y="13182"/>
                  <a:pt x="2268823" y="2679"/>
                  <a:pt x="2276922" y="10777"/>
                </a:cubicBezTo>
                <a:cubicBezTo>
                  <a:pt x="2282995" y="16850"/>
                  <a:pt x="2278605" y="31663"/>
                  <a:pt x="2267148" y="47572"/>
                </a:cubicBezTo>
                <a:lnTo>
                  <a:pt x="2263804" y="51823"/>
                </a:lnTo>
                <a:lnTo>
                  <a:pt x="2269283" y="51557"/>
                </a:lnTo>
                <a:cubicBezTo>
                  <a:pt x="2299060" y="51557"/>
                  <a:pt x="2323199" y="60842"/>
                  <a:pt x="2323199" y="72294"/>
                </a:cubicBezTo>
                <a:cubicBezTo>
                  <a:pt x="2323199" y="80884"/>
                  <a:pt x="2309621" y="88253"/>
                  <a:pt x="2290270" y="91401"/>
                </a:cubicBezTo>
                <a:lnTo>
                  <a:pt x="2284969" y="92034"/>
                </a:lnTo>
                <a:lnTo>
                  <a:pt x="2288962" y="95730"/>
                </a:lnTo>
                <a:cubicBezTo>
                  <a:pt x="2310017" y="116785"/>
                  <a:pt x="2320521" y="140418"/>
                  <a:pt x="2312422" y="148516"/>
                </a:cubicBezTo>
                <a:cubicBezTo>
                  <a:pt x="2306349" y="154590"/>
                  <a:pt x="2291537" y="150200"/>
                  <a:pt x="2275628" y="138743"/>
                </a:cubicBezTo>
                <a:lnTo>
                  <a:pt x="2271433" y="135442"/>
                </a:lnTo>
                <a:lnTo>
                  <a:pt x="2271643" y="140879"/>
                </a:lnTo>
                <a:cubicBezTo>
                  <a:pt x="2271643" y="170656"/>
                  <a:pt x="2262359" y="194795"/>
                  <a:pt x="2250907" y="194795"/>
                </a:cubicBezTo>
                <a:cubicBezTo>
                  <a:pt x="2242317" y="194795"/>
                  <a:pt x="2234947" y="181217"/>
                  <a:pt x="2231799" y="161865"/>
                </a:cubicBezTo>
                <a:lnTo>
                  <a:pt x="2231166" y="156565"/>
                </a:lnTo>
                <a:lnTo>
                  <a:pt x="2227471" y="160558"/>
                </a:lnTo>
                <a:cubicBezTo>
                  <a:pt x="2206416" y="181613"/>
                  <a:pt x="2182782" y="192117"/>
                  <a:pt x="2174684" y="184019"/>
                </a:cubicBezTo>
                <a:cubicBezTo>
                  <a:pt x="2168610" y="177945"/>
                  <a:pt x="2173000" y="163133"/>
                  <a:pt x="2184458" y="147223"/>
                </a:cubicBezTo>
                <a:lnTo>
                  <a:pt x="2187758" y="143028"/>
                </a:lnTo>
                <a:lnTo>
                  <a:pt x="2182321" y="143238"/>
                </a:lnTo>
                <a:cubicBezTo>
                  <a:pt x="2152545" y="143238"/>
                  <a:pt x="2128406" y="133954"/>
                  <a:pt x="2128406" y="122502"/>
                </a:cubicBezTo>
                <a:cubicBezTo>
                  <a:pt x="2128406" y="113912"/>
                  <a:pt x="2141984" y="106542"/>
                  <a:pt x="2161335" y="103394"/>
                </a:cubicBezTo>
                <a:lnTo>
                  <a:pt x="2166637" y="102761"/>
                </a:lnTo>
                <a:lnTo>
                  <a:pt x="2162643" y="99066"/>
                </a:lnTo>
                <a:cubicBezTo>
                  <a:pt x="2141588" y="78011"/>
                  <a:pt x="2131084" y="54377"/>
                  <a:pt x="2139182" y="46279"/>
                </a:cubicBezTo>
                <a:cubicBezTo>
                  <a:pt x="2145256" y="40206"/>
                  <a:pt x="2160068" y="44596"/>
                  <a:pt x="2175977" y="56053"/>
                </a:cubicBezTo>
                <a:lnTo>
                  <a:pt x="2180173" y="59354"/>
                </a:lnTo>
                <a:lnTo>
                  <a:pt x="2179962" y="53917"/>
                </a:lnTo>
                <a:cubicBezTo>
                  <a:pt x="2179962" y="27862"/>
                  <a:pt x="2187070" y="6123"/>
                  <a:pt x="2196520" y="1096"/>
                </a:cubicBezTo>
                <a:cubicBezTo>
                  <a:pt x="2197870" y="377"/>
                  <a:pt x="2199267" y="0"/>
                  <a:pt x="2200699" y="0"/>
                </a:cubicBezTo>
                <a:close/>
                <a:moveTo>
                  <a:pt x="1964211" y="0"/>
                </a:moveTo>
                <a:cubicBezTo>
                  <a:pt x="1972800" y="0"/>
                  <a:pt x="1980170" y="13579"/>
                  <a:pt x="1983318" y="32930"/>
                </a:cubicBezTo>
                <a:lnTo>
                  <a:pt x="1983951" y="38231"/>
                </a:lnTo>
                <a:lnTo>
                  <a:pt x="1987646" y="34238"/>
                </a:lnTo>
                <a:cubicBezTo>
                  <a:pt x="2008702" y="13182"/>
                  <a:pt x="2032335" y="2679"/>
                  <a:pt x="2040433" y="10777"/>
                </a:cubicBezTo>
                <a:cubicBezTo>
                  <a:pt x="2046507" y="16850"/>
                  <a:pt x="2042117" y="31663"/>
                  <a:pt x="2030659" y="47572"/>
                </a:cubicBezTo>
                <a:lnTo>
                  <a:pt x="2027316" y="51823"/>
                </a:lnTo>
                <a:lnTo>
                  <a:pt x="2032795" y="51557"/>
                </a:lnTo>
                <a:cubicBezTo>
                  <a:pt x="2062572" y="51557"/>
                  <a:pt x="2086711" y="60842"/>
                  <a:pt x="2086711" y="72294"/>
                </a:cubicBezTo>
                <a:cubicBezTo>
                  <a:pt x="2086711" y="80884"/>
                  <a:pt x="2073133" y="88253"/>
                  <a:pt x="2053782" y="91401"/>
                </a:cubicBezTo>
                <a:lnTo>
                  <a:pt x="2048481" y="92034"/>
                </a:lnTo>
                <a:lnTo>
                  <a:pt x="2052474" y="95730"/>
                </a:lnTo>
                <a:cubicBezTo>
                  <a:pt x="2073529" y="116785"/>
                  <a:pt x="2084033" y="140418"/>
                  <a:pt x="2075935" y="148516"/>
                </a:cubicBezTo>
                <a:cubicBezTo>
                  <a:pt x="2069861" y="154590"/>
                  <a:pt x="2055049" y="150200"/>
                  <a:pt x="2039140" y="138743"/>
                </a:cubicBezTo>
                <a:lnTo>
                  <a:pt x="2034944" y="135442"/>
                </a:lnTo>
                <a:lnTo>
                  <a:pt x="2035155" y="140879"/>
                </a:lnTo>
                <a:cubicBezTo>
                  <a:pt x="2035155" y="170656"/>
                  <a:pt x="2025871" y="194795"/>
                  <a:pt x="2014418" y="194795"/>
                </a:cubicBezTo>
                <a:cubicBezTo>
                  <a:pt x="2005829" y="194795"/>
                  <a:pt x="1998459" y="181217"/>
                  <a:pt x="1995311" y="161865"/>
                </a:cubicBezTo>
                <a:lnTo>
                  <a:pt x="1994678" y="156565"/>
                </a:lnTo>
                <a:lnTo>
                  <a:pt x="1990983" y="160558"/>
                </a:lnTo>
                <a:cubicBezTo>
                  <a:pt x="1969928" y="181613"/>
                  <a:pt x="1946294" y="192117"/>
                  <a:pt x="1938196" y="184019"/>
                </a:cubicBezTo>
                <a:cubicBezTo>
                  <a:pt x="1932122" y="177945"/>
                  <a:pt x="1936512" y="163133"/>
                  <a:pt x="1947970" y="147223"/>
                </a:cubicBezTo>
                <a:lnTo>
                  <a:pt x="1951270" y="143028"/>
                </a:lnTo>
                <a:lnTo>
                  <a:pt x="1945833" y="143238"/>
                </a:lnTo>
                <a:cubicBezTo>
                  <a:pt x="1916057" y="143238"/>
                  <a:pt x="1891917" y="133954"/>
                  <a:pt x="1891917" y="122502"/>
                </a:cubicBezTo>
                <a:cubicBezTo>
                  <a:pt x="1891917" y="113912"/>
                  <a:pt x="1905495" y="106542"/>
                  <a:pt x="1924847" y="103394"/>
                </a:cubicBezTo>
                <a:lnTo>
                  <a:pt x="1930148" y="102761"/>
                </a:lnTo>
                <a:lnTo>
                  <a:pt x="1926154" y="99066"/>
                </a:lnTo>
                <a:cubicBezTo>
                  <a:pt x="1905099" y="78011"/>
                  <a:pt x="1894596" y="54377"/>
                  <a:pt x="1902694" y="46279"/>
                </a:cubicBezTo>
                <a:cubicBezTo>
                  <a:pt x="1908768" y="40206"/>
                  <a:pt x="1923580" y="44596"/>
                  <a:pt x="1939489" y="56053"/>
                </a:cubicBezTo>
                <a:lnTo>
                  <a:pt x="1943684" y="59354"/>
                </a:lnTo>
                <a:lnTo>
                  <a:pt x="1943474" y="53917"/>
                </a:lnTo>
                <a:cubicBezTo>
                  <a:pt x="1943474" y="27862"/>
                  <a:pt x="1950582" y="6123"/>
                  <a:pt x="1960032" y="1096"/>
                </a:cubicBezTo>
                <a:cubicBezTo>
                  <a:pt x="1961382" y="377"/>
                  <a:pt x="1962779" y="0"/>
                  <a:pt x="1964211" y="0"/>
                </a:cubicBezTo>
                <a:close/>
                <a:moveTo>
                  <a:pt x="1727721" y="0"/>
                </a:moveTo>
                <a:cubicBezTo>
                  <a:pt x="1736311" y="0"/>
                  <a:pt x="1743681" y="13579"/>
                  <a:pt x="1746829" y="32930"/>
                </a:cubicBezTo>
                <a:lnTo>
                  <a:pt x="1747461" y="38231"/>
                </a:lnTo>
                <a:lnTo>
                  <a:pt x="1751157" y="34238"/>
                </a:lnTo>
                <a:cubicBezTo>
                  <a:pt x="1772212" y="13182"/>
                  <a:pt x="1795846" y="2679"/>
                  <a:pt x="1803944" y="10777"/>
                </a:cubicBezTo>
                <a:cubicBezTo>
                  <a:pt x="1810018" y="16850"/>
                  <a:pt x="1805628" y="31663"/>
                  <a:pt x="1794170" y="47572"/>
                </a:cubicBezTo>
                <a:lnTo>
                  <a:pt x="1790827" y="51823"/>
                </a:lnTo>
                <a:lnTo>
                  <a:pt x="1796306" y="51557"/>
                </a:lnTo>
                <a:cubicBezTo>
                  <a:pt x="1826084" y="51557"/>
                  <a:pt x="1850222" y="60842"/>
                  <a:pt x="1850222" y="72294"/>
                </a:cubicBezTo>
                <a:cubicBezTo>
                  <a:pt x="1850222" y="80884"/>
                  <a:pt x="1836644" y="88253"/>
                  <a:pt x="1817293" y="91401"/>
                </a:cubicBezTo>
                <a:lnTo>
                  <a:pt x="1811991" y="92034"/>
                </a:lnTo>
                <a:lnTo>
                  <a:pt x="1815985" y="95730"/>
                </a:lnTo>
                <a:cubicBezTo>
                  <a:pt x="1837040" y="116785"/>
                  <a:pt x="1847544" y="140418"/>
                  <a:pt x="1839446" y="148516"/>
                </a:cubicBezTo>
                <a:cubicBezTo>
                  <a:pt x="1833372" y="154590"/>
                  <a:pt x="1818560" y="150200"/>
                  <a:pt x="1802651" y="138743"/>
                </a:cubicBezTo>
                <a:lnTo>
                  <a:pt x="1798456" y="135442"/>
                </a:lnTo>
                <a:lnTo>
                  <a:pt x="1798666" y="140879"/>
                </a:lnTo>
                <a:cubicBezTo>
                  <a:pt x="1798666" y="170656"/>
                  <a:pt x="1789381" y="194795"/>
                  <a:pt x="1777929" y="194795"/>
                </a:cubicBezTo>
                <a:cubicBezTo>
                  <a:pt x="1769339" y="194795"/>
                  <a:pt x="1761969" y="181217"/>
                  <a:pt x="1758822" y="161865"/>
                </a:cubicBezTo>
                <a:lnTo>
                  <a:pt x="1758188" y="156565"/>
                </a:lnTo>
                <a:lnTo>
                  <a:pt x="1754493" y="160558"/>
                </a:lnTo>
                <a:cubicBezTo>
                  <a:pt x="1733438" y="181613"/>
                  <a:pt x="1709804" y="192117"/>
                  <a:pt x="1701706" y="184019"/>
                </a:cubicBezTo>
                <a:cubicBezTo>
                  <a:pt x="1695633" y="177945"/>
                  <a:pt x="1700022" y="163133"/>
                  <a:pt x="1711480" y="147223"/>
                </a:cubicBezTo>
                <a:lnTo>
                  <a:pt x="1714780" y="143028"/>
                </a:lnTo>
                <a:lnTo>
                  <a:pt x="1709344" y="143238"/>
                </a:lnTo>
                <a:cubicBezTo>
                  <a:pt x="1679567" y="143238"/>
                  <a:pt x="1655427" y="133954"/>
                  <a:pt x="1655427" y="122502"/>
                </a:cubicBezTo>
                <a:cubicBezTo>
                  <a:pt x="1655427" y="113912"/>
                  <a:pt x="1669006" y="106542"/>
                  <a:pt x="1688358" y="103394"/>
                </a:cubicBezTo>
                <a:lnTo>
                  <a:pt x="1693658" y="102761"/>
                </a:lnTo>
                <a:lnTo>
                  <a:pt x="1689665" y="99066"/>
                </a:lnTo>
                <a:cubicBezTo>
                  <a:pt x="1668609" y="78011"/>
                  <a:pt x="1658106" y="54377"/>
                  <a:pt x="1666204" y="46279"/>
                </a:cubicBezTo>
                <a:cubicBezTo>
                  <a:pt x="1672278" y="40206"/>
                  <a:pt x="1687090" y="44596"/>
                  <a:pt x="1703000" y="56053"/>
                </a:cubicBezTo>
                <a:lnTo>
                  <a:pt x="1707195" y="59354"/>
                </a:lnTo>
                <a:lnTo>
                  <a:pt x="1706984" y="53917"/>
                </a:lnTo>
                <a:cubicBezTo>
                  <a:pt x="1706984" y="27862"/>
                  <a:pt x="1714092" y="6123"/>
                  <a:pt x="1723542" y="1096"/>
                </a:cubicBezTo>
                <a:cubicBezTo>
                  <a:pt x="1724892" y="377"/>
                  <a:pt x="1726290" y="0"/>
                  <a:pt x="1727721" y="0"/>
                </a:cubicBezTo>
                <a:close/>
                <a:moveTo>
                  <a:pt x="1491231" y="0"/>
                </a:moveTo>
                <a:cubicBezTo>
                  <a:pt x="1499820" y="0"/>
                  <a:pt x="1507191" y="13579"/>
                  <a:pt x="1510339" y="32930"/>
                </a:cubicBezTo>
                <a:lnTo>
                  <a:pt x="1510971" y="38231"/>
                </a:lnTo>
                <a:lnTo>
                  <a:pt x="1514666" y="34238"/>
                </a:lnTo>
                <a:cubicBezTo>
                  <a:pt x="1535721" y="13182"/>
                  <a:pt x="1559355" y="2679"/>
                  <a:pt x="1567453" y="10777"/>
                </a:cubicBezTo>
                <a:cubicBezTo>
                  <a:pt x="1573528" y="16850"/>
                  <a:pt x="1569137" y="31663"/>
                  <a:pt x="1557680" y="47572"/>
                </a:cubicBezTo>
                <a:lnTo>
                  <a:pt x="1554336" y="51823"/>
                </a:lnTo>
                <a:lnTo>
                  <a:pt x="1559816" y="51557"/>
                </a:lnTo>
                <a:cubicBezTo>
                  <a:pt x="1589592" y="51557"/>
                  <a:pt x="1613732" y="60842"/>
                  <a:pt x="1613732" y="72294"/>
                </a:cubicBezTo>
                <a:cubicBezTo>
                  <a:pt x="1613732" y="80884"/>
                  <a:pt x="1600154" y="88253"/>
                  <a:pt x="1580802" y="91401"/>
                </a:cubicBezTo>
                <a:lnTo>
                  <a:pt x="1575501" y="92034"/>
                </a:lnTo>
                <a:lnTo>
                  <a:pt x="1579494" y="95730"/>
                </a:lnTo>
                <a:cubicBezTo>
                  <a:pt x="1600550" y="116785"/>
                  <a:pt x="1611054" y="140418"/>
                  <a:pt x="1602955" y="148516"/>
                </a:cubicBezTo>
                <a:cubicBezTo>
                  <a:pt x="1596881" y="154590"/>
                  <a:pt x="1582069" y="150200"/>
                  <a:pt x="1566160" y="138743"/>
                </a:cubicBezTo>
                <a:lnTo>
                  <a:pt x="1561965" y="135442"/>
                </a:lnTo>
                <a:lnTo>
                  <a:pt x="1562175" y="140879"/>
                </a:lnTo>
                <a:cubicBezTo>
                  <a:pt x="1562175" y="170656"/>
                  <a:pt x="1552891" y="194795"/>
                  <a:pt x="1541438" y="194795"/>
                </a:cubicBezTo>
                <a:cubicBezTo>
                  <a:pt x="1532849" y="194795"/>
                  <a:pt x="1525479" y="181217"/>
                  <a:pt x="1522331" y="161865"/>
                </a:cubicBezTo>
                <a:lnTo>
                  <a:pt x="1521698" y="156565"/>
                </a:lnTo>
                <a:lnTo>
                  <a:pt x="1518003" y="160558"/>
                </a:lnTo>
                <a:cubicBezTo>
                  <a:pt x="1496947" y="181613"/>
                  <a:pt x="1473314" y="192117"/>
                  <a:pt x="1465215" y="184019"/>
                </a:cubicBezTo>
                <a:cubicBezTo>
                  <a:pt x="1459142" y="177945"/>
                  <a:pt x="1463532" y="163133"/>
                  <a:pt x="1474989" y="147223"/>
                </a:cubicBezTo>
                <a:lnTo>
                  <a:pt x="1478290" y="143028"/>
                </a:lnTo>
                <a:lnTo>
                  <a:pt x="1472853" y="143238"/>
                </a:lnTo>
                <a:cubicBezTo>
                  <a:pt x="1443076" y="143238"/>
                  <a:pt x="1418937" y="133954"/>
                  <a:pt x="1418937" y="122502"/>
                </a:cubicBezTo>
                <a:cubicBezTo>
                  <a:pt x="1418937" y="113912"/>
                  <a:pt x="1432515" y="106542"/>
                  <a:pt x="1451866" y="103394"/>
                </a:cubicBezTo>
                <a:lnTo>
                  <a:pt x="1457168" y="102761"/>
                </a:lnTo>
                <a:lnTo>
                  <a:pt x="1453174" y="99066"/>
                </a:lnTo>
                <a:cubicBezTo>
                  <a:pt x="1432119" y="78011"/>
                  <a:pt x="1421616" y="54377"/>
                  <a:pt x="1429714" y="46279"/>
                </a:cubicBezTo>
                <a:cubicBezTo>
                  <a:pt x="1435787" y="40206"/>
                  <a:pt x="1450599" y="44596"/>
                  <a:pt x="1466508" y="56053"/>
                </a:cubicBezTo>
                <a:lnTo>
                  <a:pt x="1470705" y="59354"/>
                </a:lnTo>
                <a:lnTo>
                  <a:pt x="1470493" y="53917"/>
                </a:lnTo>
                <a:cubicBezTo>
                  <a:pt x="1470493" y="27862"/>
                  <a:pt x="1477602" y="6123"/>
                  <a:pt x="1487051" y="1096"/>
                </a:cubicBezTo>
                <a:cubicBezTo>
                  <a:pt x="1488401" y="377"/>
                  <a:pt x="1489800" y="0"/>
                  <a:pt x="1491231" y="0"/>
                </a:cubicBezTo>
                <a:close/>
                <a:moveTo>
                  <a:pt x="1254741" y="0"/>
                </a:moveTo>
                <a:cubicBezTo>
                  <a:pt x="1263331" y="0"/>
                  <a:pt x="1270700" y="13579"/>
                  <a:pt x="1273849" y="32930"/>
                </a:cubicBezTo>
                <a:lnTo>
                  <a:pt x="1274481" y="38231"/>
                </a:lnTo>
                <a:lnTo>
                  <a:pt x="1278176" y="34238"/>
                </a:lnTo>
                <a:cubicBezTo>
                  <a:pt x="1299232" y="13182"/>
                  <a:pt x="1322865" y="2679"/>
                  <a:pt x="1330964" y="10777"/>
                </a:cubicBezTo>
                <a:cubicBezTo>
                  <a:pt x="1337038" y="16850"/>
                  <a:pt x="1332648" y="31663"/>
                  <a:pt x="1321190" y="47572"/>
                </a:cubicBezTo>
                <a:lnTo>
                  <a:pt x="1317846" y="51823"/>
                </a:lnTo>
                <a:lnTo>
                  <a:pt x="1323326" y="51557"/>
                </a:lnTo>
                <a:cubicBezTo>
                  <a:pt x="1353103" y="51557"/>
                  <a:pt x="1377242" y="60842"/>
                  <a:pt x="1377242" y="72294"/>
                </a:cubicBezTo>
                <a:cubicBezTo>
                  <a:pt x="1377242" y="80884"/>
                  <a:pt x="1363664" y="88253"/>
                  <a:pt x="1344313" y="91401"/>
                </a:cubicBezTo>
                <a:lnTo>
                  <a:pt x="1339011" y="92034"/>
                </a:lnTo>
                <a:lnTo>
                  <a:pt x="1343005" y="95730"/>
                </a:lnTo>
                <a:cubicBezTo>
                  <a:pt x="1364060" y="116785"/>
                  <a:pt x="1374564" y="140418"/>
                  <a:pt x="1366466" y="148516"/>
                </a:cubicBezTo>
                <a:cubicBezTo>
                  <a:pt x="1360392" y="154590"/>
                  <a:pt x="1345579" y="150200"/>
                  <a:pt x="1329671" y="138743"/>
                </a:cubicBezTo>
                <a:lnTo>
                  <a:pt x="1325475" y="135442"/>
                </a:lnTo>
                <a:lnTo>
                  <a:pt x="1325686" y="140879"/>
                </a:lnTo>
                <a:cubicBezTo>
                  <a:pt x="1325686" y="170656"/>
                  <a:pt x="1316401" y="194795"/>
                  <a:pt x="1304948" y="194795"/>
                </a:cubicBezTo>
                <a:cubicBezTo>
                  <a:pt x="1296359" y="194795"/>
                  <a:pt x="1288989" y="181217"/>
                  <a:pt x="1285840" y="161865"/>
                </a:cubicBezTo>
                <a:lnTo>
                  <a:pt x="1285208" y="156565"/>
                </a:lnTo>
                <a:lnTo>
                  <a:pt x="1281513" y="160558"/>
                </a:lnTo>
                <a:cubicBezTo>
                  <a:pt x="1260458" y="181613"/>
                  <a:pt x="1236824" y="192117"/>
                  <a:pt x="1228726" y="184019"/>
                </a:cubicBezTo>
                <a:cubicBezTo>
                  <a:pt x="1222653" y="177945"/>
                  <a:pt x="1227042" y="163133"/>
                  <a:pt x="1238500" y="147223"/>
                </a:cubicBezTo>
                <a:lnTo>
                  <a:pt x="1241800" y="143028"/>
                </a:lnTo>
                <a:lnTo>
                  <a:pt x="1236363" y="143238"/>
                </a:lnTo>
                <a:cubicBezTo>
                  <a:pt x="1206587" y="143238"/>
                  <a:pt x="1182447" y="133954"/>
                  <a:pt x="1182447" y="122502"/>
                </a:cubicBezTo>
                <a:cubicBezTo>
                  <a:pt x="1182447" y="113912"/>
                  <a:pt x="1196025" y="106542"/>
                  <a:pt x="1215377" y="103394"/>
                </a:cubicBezTo>
                <a:lnTo>
                  <a:pt x="1220678" y="102761"/>
                </a:lnTo>
                <a:lnTo>
                  <a:pt x="1216684" y="99066"/>
                </a:lnTo>
                <a:cubicBezTo>
                  <a:pt x="1195629" y="78011"/>
                  <a:pt x="1185125" y="54377"/>
                  <a:pt x="1193223" y="46279"/>
                </a:cubicBezTo>
                <a:cubicBezTo>
                  <a:pt x="1199297" y="40206"/>
                  <a:pt x="1214110" y="44596"/>
                  <a:pt x="1230019" y="56053"/>
                </a:cubicBezTo>
                <a:lnTo>
                  <a:pt x="1234214" y="59354"/>
                </a:lnTo>
                <a:lnTo>
                  <a:pt x="1234004" y="53917"/>
                </a:lnTo>
                <a:cubicBezTo>
                  <a:pt x="1234004" y="27862"/>
                  <a:pt x="1241112" y="6123"/>
                  <a:pt x="1250562" y="1096"/>
                </a:cubicBezTo>
                <a:cubicBezTo>
                  <a:pt x="1251912" y="377"/>
                  <a:pt x="1253310" y="0"/>
                  <a:pt x="1254741" y="0"/>
                </a:cubicBezTo>
                <a:close/>
                <a:moveTo>
                  <a:pt x="1018251" y="0"/>
                </a:moveTo>
                <a:cubicBezTo>
                  <a:pt x="1026841" y="0"/>
                  <a:pt x="1034210" y="13579"/>
                  <a:pt x="1037359" y="32930"/>
                </a:cubicBezTo>
                <a:lnTo>
                  <a:pt x="1037992" y="38231"/>
                </a:lnTo>
                <a:lnTo>
                  <a:pt x="1041687" y="34238"/>
                </a:lnTo>
                <a:cubicBezTo>
                  <a:pt x="1062742" y="13182"/>
                  <a:pt x="1086376" y="2679"/>
                  <a:pt x="1094474" y="10777"/>
                </a:cubicBezTo>
                <a:cubicBezTo>
                  <a:pt x="1100548" y="16850"/>
                  <a:pt x="1096158" y="31663"/>
                  <a:pt x="1084700" y="47572"/>
                </a:cubicBezTo>
                <a:lnTo>
                  <a:pt x="1081356" y="51823"/>
                </a:lnTo>
                <a:lnTo>
                  <a:pt x="1086836" y="51557"/>
                </a:lnTo>
                <a:cubicBezTo>
                  <a:pt x="1116613" y="51557"/>
                  <a:pt x="1140752" y="60842"/>
                  <a:pt x="1140752" y="72294"/>
                </a:cubicBezTo>
                <a:cubicBezTo>
                  <a:pt x="1140752" y="80884"/>
                  <a:pt x="1127174" y="88253"/>
                  <a:pt x="1107823" y="91401"/>
                </a:cubicBezTo>
                <a:lnTo>
                  <a:pt x="1102521" y="92034"/>
                </a:lnTo>
                <a:lnTo>
                  <a:pt x="1106515" y="95730"/>
                </a:lnTo>
                <a:cubicBezTo>
                  <a:pt x="1127570" y="116785"/>
                  <a:pt x="1138073" y="140418"/>
                  <a:pt x="1129976" y="148516"/>
                </a:cubicBezTo>
                <a:cubicBezTo>
                  <a:pt x="1123902" y="154590"/>
                  <a:pt x="1109090" y="150200"/>
                  <a:pt x="1093181" y="138743"/>
                </a:cubicBezTo>
                <a:lnTo>
                  <a:pt x="1088986" y="135442"/>
                </a:lnTo>
                <a:lnTo>
                  <a:pt x="1089196" y="140879"/>
                </a:lnTo>
                <a:cubicBezTo>
                  <a:pt x="1089196" y="170656"/>
                  <a:pt x="1079912" y="194795"/>
                  <a:pt x="1068459" y="194795"/>
                </a:cubicBezTo>
                <a:cubicBezTo>
                  <a:pt x="1059869" y="194795"/>
                  <a:pt x="1052500" y="181217"/>
                  <a:pt x="1049352" y="161865"/>
                </a:cubicBezTo>
                <a:lnTo>
                  <a:pt x="1048719" y="156565"/>
                </a:lnTo>
                <a:lnTo>
                  <a:pt x="1045023" y="160558"/>
                </a:lnTo>
                <a:cubicBezTo>
                  <a:pt x="1023968" y="181613"/>
                  <a:pt x="1000334" y="192117"/>
                  <a:pt x="992236" y="184019"/>
                </a:cubicBezTo>
                <a:cubicBezTo>
                  <a:pt x="986162" y="177945"/>
                  <a:pt x="990552" y="163133"/>
                  <a:pt x="1002010" y="147223"/>
                </a:cubicBezTo>
                <a:lnTo>
                  <a:pt x="1005310" y="143028"/>
                </a:lnTo>
                <a:lnTo>
                  <a:pt x="999873" y="143238"/>
                </a:lnTo>
                <a:cubicBezTo>
                  <a:pt x="970097" y="143238"/>
                  <a:pt x="945958" y="133954"/>
                  <a:pt x="945958" y="122502"/>
                </a:cubicBezTo>
                <a:cubicBezTo>
                  <a:pt x="945958" y="113912"/>
                  <a:pt x="959536" y="106542"/>
                  <a:pt x="978887" y="103394"/>
                </a:cubicBezTo>
                <a:lnTo>
                  <a:pt x="984189" y="102761"/>
                </a:lnTo>
                <a:lnTo>
                  <a:pt x="980195" y="99066"/>
                </a:lnTo>
                <a:cubicBezTo>
                  <a:pt x="959140" y="78011"/>
                  <a:pt x="948636" y="54377"/>
                  <a:pt x="956734" y="46279"/>
                </a:cubicBezTo>
                <a:cubicBezTo>
                  <a:pt x="962808" y="40206"/>
                  <a:pt x="977620" y="44596"/>
                  <a:pt x="993529" y="56053"/>
                </a:cubicBezTo>
                <a:lnTo>
                  <a:pt x="997724" y="59354"/>
                </a:lnTo>
                <a:lnTo>
                  <a:pt x="997514" y="53917"/>
                </a:lnTo>
                <a:cubicBezTo>
                  <a:pt x="997514" y="27862"/>
                  <a:pt x="1004623" y="6123"/>
                  <a:pt x="1014072" y="1096"/>
                </a:cubicBezTo>
                <a:cubicBezTo>
                  <a:pt x="1015422" y="377"/>
                  <a:pt x="1016819" y="0"/>
                  <a:pt x="1018251" y="0"/>
                </a:cubicBezTo>
                <a:close/>
                <a:moveTo>
                  <a:pt x="781761" y="0"/>
                </a:moveTo>
                <a:cubicBezTo>
                  <a:pt x="790351" y="0"/>
                  <a:pt x="797720" y="13579"/>
                  <a:pt x="800869" y="32930"/>
                </a:cubicBezTo>
                <a:lnTo>
                  <a:pt x="801501" y="38231"/>
                </a:lnTo>
                <a:lnTo>
                  <a:pt x="805196" y="34238"/>
                </a:lnTo>
                <a:cubicBezTo>
                  <a:pt x="826252" y="13182"/>
                  <a:pt x="849885" y="2679"/>
                  <a:pt x="857984" y="10777"/>
                </a:cubicBezTo>
                <a:cubicBezTo>
                  <a:pt x="864057" y="16850"/>
                  <a:pt x="859667" y="31663"/>
                  <a:pt x="848210" y="47572"/>
                </a:cubicBezTo>
                <a:lnTo>
                  <a:pt x="844866" y="51823"/>
                </a:lnTo>
                <a:lnTo>
                  <a:pt x="850346" y="51557"/>
                </a:lnTo>
                <a:cubicBezTo>
                  <a:pt x="880122" y="51557"/>
                  <a:pt x="904262" y="60842"/>
                  <a:pt x="904262" y="72294"/>
                </a:cubicBezTo>
                <a:cubicBezTo>
                  <a:pt x="904262" y="80884"/>
                  <a:pt x="890684" y="88253"/>
                  <a:pt x="871332" y="91401"/>
                </a:cubicBezTo>
                <a:lnTo>
                  <a:pt x="866031" y="92034"/>
                </a:lnTo>
                <a:lnTo>
                  <a:pt x="870024" y="95730"/>
                </a:lnTo>
                <a:cubicBezTo>
                  <a:pt x="891080" y="116785"/>
                  <a:pt x="901583" y="140418"/>
                  <a:pt x="893485" y="148516"/>
                </a:cubicBezTo>
                <a:cubicBezTo>
                  <a:pt x="887411" y="154590"/>
                  <a:pt x="872599" y="150200"/>
                  <a:pt x="856690" y="138743"/>
                </a:cubicBezTo>
                <a:lnTo>
                  <a:pt x="852495" y="135442"/>
                </a:lnTo>
                <a:lnTo>
                  <a:pt x="852706" y="140879"/>
                </a:lnTo>
                <a:cubicBezTo>
                  <a:pt x="852706" y="170656"/>
                  <a:pt x="843421" y="194795"/>
                  <a:pt x="831968" y="194795"/>
                </a:cubicBezTo>
                <a:cubicBezTo>
                  <a:pt x="823379" y="194795"/>
                  <a:pt x="816009" y="181217"/>
                  <a:pt x="812861" y="161865"/>
                </a:cubicBezTo>
                <a:lnTo>
                  <a:pt x="812228" y="156565"/>
                </a:lnTo>
                <a:lnTo>
                  <a:pt x="808533" y="160558"/>
                </a:lnTo>
                <a:cubicBezTo>
                  <a:pt x="787478" y="181613"/>
                  <a:pt x="763844" y="192117"/>
                  <a:pt x="755746" y="184019"/>
                </a:cubicBezTo>
                <a:cubicBezTo>
                  <a:pt x="749672" y="177945"/>
                  <a:pt x="754062" y="163133"/>
                  <a:pt x="765520" y="147223"/>
                </a:cubicBezTo>
                <a:lnTo>
                  <a:pt x="768820" y="143028"/>
                </a:lnTo>
                <a:lnTo>
                  <a:pt x="763384" y="143238"/>
                </a:lnTo>
                <a:cubicBezTo>
                  <a:pt x="733607" y="143238"/>
                  <a:pt x="709468" y="133954"/>
                  <a:pt x="709468" y="122502"/>
                </a:cubicBezTo>
                <a:cubicBezTo>
                  <a:pt x="709468" y="113912"/>
                  <a:pt x="723046" y="106542"/>
                  <a:pt x="742397" y="103394"/>
                </a:cubicBezTo>
                <a:lnTo>
                  <a:pt x="747698" y="102761"/>
                </a:lnTo>
                <a:lnTo>
                  <a:pt x="743705" y="99066"/>
                </a:lnTo>
                <a:cubicBezTo>
                  <a:pt x="722650" y="78011"/>
                  <a:pt x="712146" y="54377"/>
                  <a:pt x="720244" y="46279"/>
                </a:cubicBezTo>
                <a:cubicBezTo>
                  <a:pt x="726318" y="40206"/>
                  <a:pt x="741130" y="44596"/>
                  <a:pt x="757039" y="56053"/>
                </a:cubicBezTo>
                <a:lnTo>
                  <a:pt x="761235" y="59354"/>
                </a:lnTo>
                <a:lnTo>
                  <a:pt x="761024" y="53917"/>
                </a:lnTo>
                <a:cubicBezTo>
                  <a:pt x="761024" y="27862"/>
                  <a:pt x="768132" y="6123"/>
                  <a:pt x="777582" y="1096"/>
                </a:cubicBezTo>
                <a:cubicBezTo>
                  <a:pt x="778932" y="377"/>
                  <a:pt x="780329" y="0"/>
                  <a:pt x="781761" y="0"/>
                </a:cubicBezTo>
                <a:close/>
                <a:moveTo>
                  <a:pt x="545273" y="0"/>
                </a:moveTo>
                <a:cubicBezTo>
                  <a:pt x="553863" y="0"/>
                  <a:pt x="561233" y="13579"/>
                  <a:pt x="564381" y="32930"/>
                </a:cubicBezTo>
                <a:lnTo>
                  <a:pt x="565014" y="38231"/>
                </a:lnTo>
                <a:lnTo>
                  <a:pt x="568708" y="34238"/>
                </a:lnTo>
                <a:cubicBezTo>
                  <a:pt x="589764" y="13182"/>
                  <a:pt x="613398" y="2679"/>
                  <a:pt x="621496" y="10777"/>
                </a:cubicBezTo>
                <a:cubicBezTo>
                  <a:pt x="627570" y="16850"/>
                  <a:pt x="623179" y="31663"/>
                  <a:pt x="611722" y="47572"/>
                </a:cubicBezTo>
                <a:lnTo>
                  <a:pt x="608378" y="51823"/>
                </a:lnTo>
                <a:lnTo>
                  <a:pt x="613858" y="51557"/>
                </a:lnTo>
                <a:cubicBezTo>
                  <a:pt x="643635" y="51557"/>
                  <a:pt x="667774" y="60842"/>
                  <a:pt x="667774" y="72294"/>
                </a:cubicBezTo>
                <a:cubicBezTo>
                  <a:pt x="667774" y="80884"/>
                  <a:pt x="654196" y="88253"/>
                  <a:pt x="634844" y="91401"/>
                </a:cubicBezTo>
                <a:lnTo>
                  <a:pt x="629543" y="92034"/>
                </a:lnTo>
                <a:lnTo>
                  <a:pt x="633536" y="95730"/>
                </a:lnTo>
                <a:cubicBezTo>
                  <a:pt x="654592" y="116785"/>
                  <a:pt x="665095" y="140418"/>
                  <a:pt x="656997" y="148516"/>
                </a:cubicBezTo>
                <a:cubicBezTo>
                  <a:pt x="650924" y="154590"/>
                  <a:pt x="636111" y="150200"/>
                  <a:pt x="620202" y="138743"/>
                </a:cubicBezTo>
                <a:lnTo>
                  <a:pt x="616007" y="135442"/>
                </a:lnTo>
                <a:lnTo>
                  <a:pt x="616218" y="140879"/>
                </a:lnTo>
                <a:cubicBezTo>
                  <a:pt x="616218" y="170656"/>
                  <a:pt x="606933" y="194795"/>
                  <a:pt x="595481" y="194795"/>
                </a:cubicBezTo>
                <a:cubicBezTo>
                  <a:pt x="586891" y="194795"/>
                  <a:pt x="579521" y="181217"/>
                  <a:pt x="576373" y="161865"/>
                </a:cubicBezTo>
                <a:lnTo>
                  <a:pt x="575740" y="156565"/>
                </a:lnTo>
                <a:lnTo>
                  <a:pt x="572046" y="160558"/>
                </a:lnTo>
                <a:cubicBezTo>
                  <a:pt x="550990" y="181613"/>
                  <a:pt x="527356" y="192117"/>
                  <a:pt x="519258" y="184019"/>
                </a:cubicBezTo>
                <a:cubicBezTo>
                  <a:pt x="513184" y="177945"/>
                  <a:pt x="517574" y="163133"/>
                  <a:pt x="529032" y="147223"/>
                </a:cubicBezTo>
                <a:lnTo>
                  <a:pt x="532332" y="143028"/>
                </a:lnTo>
                <a:lnTo>
                  <a:pt x="526896" y="143238"/>
                </a:lnTo>
                <a:cubicBezTo>
                  <a:pt x="497119" y="143238"/>
                  <a:pt x="472980" y="133954"/>
                  <a:pt x="472980" y="122502"/>
                </a:cubicBezTo>
                <a:cubicBezTo>
                  <a:pt x="472980" y="113912"/>
                  <a:pt x="486558" y="106542"/>
                  <a:pt x="505909" y="103394"/>
                </a:cubicBezTo>
                <a:lnTo>
                  <a:pt x="511210" y="102761"/>
                </a:lnTo>
                <a:lnTo>
                  <a:pt x="507217" y="99066"/>
                </a:lnTo>
                <a:cubicBezTo>
                  <a:pt x="486162" y="78011"/>
                  <a:pt x="475658" y="54377"/>
                  <a:pt x="483756" y="46279"/>
                </a:cubicBezTo>
                <a:cubicBezTo>
                  <a:pt x="489830" y="40206"/>
                  <a:pt x="504642" y="44596"/>
                  <a:pt x="520551" y="56053"/>
                </a:cubicBezTo>
                <a:lnTo>
                  <a:pt x="524747" y="59354"/>
                </a:lnTo>
                <a:lnTo>
                  <a:pt x="524536" y="53917"/>
                </a:lnTo>
                <a:cubicBezTo>
                  <a:pt x="524536" y="27862"/>
                  <a:pt x="531644" y="6123"/>
                  <a:pt x="541094" y="1096"/>
                </a:cubicBezTo>
                <a:cubicBezTo>
                  <a:pt x="542444" y="377"/>
                  <a:pt x="543842" y="0"/>
                  <a:pt x="545273" y="0"/>
                </a:cubicBezTo>
                <a:close/>
                <a:moveTo>
                  <a:pt x="308783" y="0"/>
                </a:moveTo>
                <a:cubicBezTo>
                  <a:pt x="317373" y="0"/>
                  <a:pt x="324743" y="13579"/>
                  <a:pt x="327891" y="32930"/>
                </a:cubicBezTo>
                <a:lnTo>
                  <a:pt x="328524" y="38231"/>
                </a:lnTo>
                <a:lnTo>
                  <a:pt x="332219" y="34238"/>
                </a:lnTo>
                <a:cubicBezTo>
                  <a:pt x="353274" y="13182"/>
                  <a:pt x="376908" y="2679"/>
                  <a:pt x="385006" y="10777"/>
                </a:cubicBezTo>
                <a:cubicBezTo>
                  <a:pt x="391080" y="16850"/>
                  <a:pt x="386690" y="31663"/>
                  <a:pt x="375232" y="47572"/>
                </a:cubicBezTo>
                <a:lnTo>
                  <a:pt x="371889" y="51823"/>
                </a:lnTo>
                <a:lnTo>
                  <a:pt x="377368" y="51557"/>
                </a:lnTo>
                <a:cubicBezTo>
                  <a:pt x="407145" y="51557"/>
                  <a:pt x="431284" y="60842"/>
                  <a:pt x="431284" y="72294"/>
                </a:cubicBezTo>
                <a:cubicBezTo>
                  <a:pt x="431284" y="80884"/>
                  <a:pt x="417706" y="88253"/>
                  <a:pt x="398355" y="91401"/>
                </a:cubicBezTo>
                <a:lnTo>
                  <a:pt x="393053" y="92034"/>
                </a:lnTo>
                <a:lnTo>
                  <a:pt x="397047" y="95730"/>
                </a:lnTo>
                <a:cubicBezTo>
                  <a:pt x="418102" y="116785"/>
                  <a:pt x="428606" y="140418"/>
                  <a:pt x="420508" y="148516"/>
                </a:cubicBezTo>
                <a:cubicBezTo>
                  <a:pt x="414434" y="154590"/>
                  <a:pt x="399622" y="150200"/>
                  <a:pt x="383713" y="138743"/>
                </a:cubicBezTo>
                <a:lnTo>
                  <a:pt x="379517" y="135442"/>
                </a:lnTo>
                <a:lnTo>
                  <a:pt x="379728" y="140879"/>
                </a:lnTo>
                <a:cubicBezTo>
                  <a:pt x="379728" y="170656"/>
                  <a:pt x="370444" y="194795"/>
                  <a:pt x="358991" y="194795"/>
                </a:cubicBezTo>
                <a:cubicBezTo>
                  <a:pt x="350401" y="194795"/>
                  <a:pt x="343031" y="181217"/>
                  <a:pt x="339883" y="161865"/>
                </a:cubicBezTo>
                <a:lnTo>
                  <a:pt x="339251" y="156565"/>
                </a:lnTo>
                <a:lnTo>
                  <a:pt x="335556" y="160558"/>
                </a:lnTo>
                <a:cubicBezTo>
                  <a:pt x="314500" y="181613"/>
                  <a:pt x="290867" y="192117"/>
                  <a:pt x="282768" y="184019"/>
                </a:cubicBezTo>
                <a:cubicBezTo>
                  <a:pt x="276695" y="177945"/>
                  <a:pt x="281085" y="163133"/>
                  <a:pt x="292542" y="147223"/>
                </a:cubicBezTo>
                <a:lnTo>
                  <a:pt x="295843" y="143028"/>
                </a:lnTo>
                <a:lnTo>
                  <a:pt x="290406" y="143238"/>
                </a:lnTo>
                <a:cubicBezTo>
                  <a:pt x="260629" y="143238"/>
                  <a:pt x="236490" y="133954"/>
                  <a:pt x="236490" y="122502"/>
                </a:cubicBezTo>
                <a:cubicBezTo>
                  <a:pt x="236490" y="113912"/>
                  <a:pt x="250068" y="106542"/>
                  <a:pt x="269420" y="103394"/>
                </a:cubicBezTo>
                <a:lnTo>
                  <a:pt x="274721" y="102761"/>
                </a:lnTo>
                <a:lnTo>
                  <a:pt x="270727" y="99066"/>
                </a:lnTo>
                <a:cubicBezTo>
                  <a:pt x="249672" y="78011"/>
                  <a:pt x="239168" y="54377"/>
                  <a:pt x="247267" y="46279"/>
                </a:cubicBezTo>
                <a:cubicBezTo>
                  <a:pt x="253340" y="40206"/>
                  <a:pt x="268152" y="44596"/>
                  <a:pt x="284062" y="56053"/>
                </a:cubicBezTo>
                <a:lnTo>
                  <a:pt x="288257" y="59354"/>
                </a:lnTo>
                <a:lnTo>
                  <a:pt x="288046" y="53917"/>
                </a:lnTo>
                <a:cubicBezTo>
                  <a:pt x="288046" y="27862"/>
                  <a:pt x="295155" y="6123"/>
                  <a:pt x="304604" y="1096"/>
                </a:cubicBezTo>
                <a:cubicBezTo>
                  <a:pt x="305954" y="377"/>
                  <a:pt x="307352" y="0"/>
                  <a:pt x="308783" y="0"/>
                </a:cubicBezTo>
                <a:close/>
                <a:moveTo>
                  <a:pt x="72294" y="0"/>
                </a:moveTo>
                <a:cubicBezTo>
                  <a:pt x="80883" y="0"/>
                  <a:pt x="88253" y="13579"/>
                  <a:pt x="91401" y="32930"/>
                </a:cubicBezTo>
                <a:lnTo>
                  <a:pt x="92034" y="38231"/>
                </a:lnTo>
                <a:lnTo>
                  <a:pt x="95729" y="34238"/>
                </a:lnTo>
                <a:cubicBezTo>
                  <a:pt x="116784" y="13182"/>
                  <a:pt x="140418" y="2679"/>
                  <a:pt x="148516" y="10777"/>
                </a:cubicBezTo>
                <a:cubicBezTo>
                  <a:pt x="154590" y="16850"/>
                  <a:pt x="150200" y="31663"/>
                  <a:pt x="138743" y="47572"/>
                </a:cubicBezTo>
                <a:lnTo>
                  <a:pt x="135399" y="51823"/>
                </a:lnTo>
                <a:lnTo>
                  <a:pt x="140878" y="51557"/>
                </a:lnTo>
                <a:cubicBezTo>
                  <a:pt x="170655" y="51557"/>
                  <a:pt x="194794" y="60842"/>
                  <a:pt x="194794" y="72294"/>
                </a:cubicBezTo>
                <a:cubicBezTo>
                  <a:pt x="194794" y="80884"/>
                  <a:pt x="181216" y="88253"/>
                  <a:pt x="161865" y="91401"/>
                </a:cubicBezTo>
                <a:lnTo>
                  <a:pt x="156564" y="92034"/>
                </a:lnTo>
                <a:lnTo>
                  <a:pt x="160557" y="95730"/>
                </a:lnTo>
                <a:cubicBezTo>
                  <a:pt x="181612" y="116785"/>
                  <a:pt x="192116" y="140418"/>
                  <a:pt x="184018" y="148516"/>
                </a:cubicBezTo>
                <a:cubicBezTo>
                  <a:pt x="177944" y="154590"/>
                  <a:pt x="163132" y="150200"/>
                  <a:pt x="147223" y="138743"/>
                </a:cubicBezTo>
                <a:lnTo>
                  <a:pt x="143028" y="135442"/>
                </a:lnTo>
                <a:lnTo>
                  <a:pt x="143238" y="140879"/>
                </a:lnTo>
                <a:cubicBezTo>
                  <a:pt x="143238" y="170656"/>
                  <a:pt x="133954" y="194795"/>
                  <a:pt x="122501" y="194795"/>
                </a:cubicBezTo>
                <a:cubicBezTo>
                  <a:pt x="113912" y="194795"/>
                  <a:pt x="106542" y="181217"/>
                  <a:pt x="103394" y="161865"/>
                </a:cubicBezTo>
                <a:lnTo>
                  <a:pt x="102761" y="156565"/>
                </a:lnTo>
                <a:lnTo>
                  <a:pt x="99066" y="160558"/>
                </a:lnTo>
                <a:cubicBezTo>
                  <a:pt x="78011" y="181613"/>
                  <a:pt x="54377" y="192117"/>
                  <a:pt x="46279" y="184019"/>
                </a:cubicBezTo>
                <a:cubicBezTo>
                  <a:pt x="40205" y="177945"/>
                  <a:pt x="44595" y="163133"/>
                  <a:pt x="56052" y="147223"/>
                </a:cubicBezTo>
                <a:lnTo>
                  <a:pt x="59353" y="143028"/>
                </a:lnTo>
                <a:lnTo>
                  <a:pt x="53916" y="143238"/>
                </a:lnTo>
                <a:cubicBezTo>
                  <a:pt x="24139" y="143238"/>
                  <a:pt x="0" y="133954"/>
                  <a:pt x="0" y="122502"/>
                </a:cubicBezTo>
                <a:cubicBezTo>
                  <a:pt x="0" y="113912"/>
                  <a:pt x="13579" y="106542"/>
                  <a:pt x="32930" y="103394"/>
                </a:cubicBezTo>
                <a:lnTo>
                  <a:pt x="38231" y="102761"/>
                </a:lnTo>
                <a:lnTo>
                  <a:pt x="34238" y="99066"/>
                </a:lnTo>
                <a:cubicBezTo>
                  <a:pt x="13182" y="78011"/>
                  <a:pt x="2679" y="54377"/>
                  <a:pt x="10777" y="46279"/>
                </a:cubicBezTo>
                <a:cubicBezTo>
                  <a:pt x="16851" y="40206"/>
                  <a:pt x="31663" y="44596"/>
                  <a:pt x="47572" y="56053"/>
                </a:cubicBezTo>
                <a:lnTo>
                  <a:pt x="51767" y="59354"/>
                </a:lnTo>
                <a:lnTo>
                  <a:pt x="51557" y="53917"/>
                </a:lnTo>
                <a:cubicBezTo>
                  <a:pt x="51557" y="27862"/>
                  <a:pt x="58665" y="6123"/>
                  <a:pt x="68115" y="1096"/>
                </a:cubicBezTo>
                <a:cubicBezTo>
                  <a:pt x="69465" y="377"/>
                  <a:pt x="70862" y="0"/>
                  <a:pt x="72294" y="0"/>
                </a:cubicBezTo>
                <a:close/>
              </a:path>
            </a:pathLst>
          </a:custGeom>
          <a:solidFill>
            <a:srgbClr val="FF99CC"/>
          </a:solidFill>
          <a:ln w="381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3EFBA9AF-0CD4-BE9E-19BB-B3287B845E09}"/>
              </a:ext>
            </a:extLst>
          </p:cNvPr>
          <p:cNvSpPr/>
          <p:nvPr/>
        </p:nvSpPr>
        <p:spPr bwMode="auto">
          <a:xfrm>
            <a:off x="241009" y="4999734"/>
            <a:ext cx="9425582" cy="190097"/>
          </a:xfrm>
          <a:custGeom>
            <a:avLst/>
            <a:gdLst>
              <a:gd name="connsiteX0" fmla="*/ 9290886 w 9425582"/>
              <a:gd name="connsiteY0" fmla="*/ 154351 h 190097"/>
              <a:gd name="connsiteX1" fmla="*/ 9315243 w 9425582"/>
              <a:gd name="connsiteY1" fmla="*/ 163719 h 190097"/>
              <a:gd name="connsiteX2" fmla="*/ 9308109 w 9425582"/>
              <a:gd name="connsiteY2" fmla="*/ 170343 h 190097"/>
              <a:gd name="connsiteX3" fmla="*/ 9290886 w 9425582"/>
              <a:gd name="connsiteY3" fmla="*/ 173087 h 190097"/>
              <a:gd name="connsiteX4" fmla="*/ 9266529 w 9425582"/>
              <a:gd name="connsiteY4" fmla="*/ 163719 h 190097"/>
              <a:gd name="connsiteX5" fmla="*/ 9290886 w 9425582"/>
              <a:gd name="connsiteY5" fmla="*/ 154351 h 190097"/>
              <a:gd name="connsiteX6" fmla="*/ 9054400 w 9425582"/>
              <a:gd name="connsiteY6" fmla="*/ 154351 h 190097"/>
              <a:gd name="connsiteX7" fmla="*/ 9078757 w 9425582"/>
              <a:gd name="connsiteY7" fmla="*/ 163719 h 190097"/>
              <a:gd name="connsiteX8" fmla="*/ 9071623 w 9425582"/>
              <a:gd name="connsiteY8" fmla="*/ 170343 h 190097"/>
              <a:gd name="connsiteX9" fmla="*/ 9054400 w 9425582"/>
              <a:gd name="connsiteY9" fmla="*/ 173087 h 190097"/>
              <a:gd name="connsiteX10" fmla="*/ 9030043 w 9425582"/>
              <a:gd name="connsiteY10" fmla="*/ 163719 h 190097"/>
              <a:gd name="connsiteX11" fmla="*/ 9054400 w 9425582"/>
              <a:gd name="connsiteY11" fmla="*/ 154351 h 190097"/>
              <a:gd name="connsiteX12" fmla="*/ 8817912 w 9425582"/>
              <a:gd name="connsiteY12" fmla="*/ 154351 h 190097"/>
              <a:gd name="connsiteX13" fmla="*/ 8842269 w 9425582"/>
              <a:gd name="connsiteY13" fmla="*/ 163719 h 190097"/>
              <a:gd name="connsiteX14" fmla="*/ 8835135 w 9425582"/>
              <a:gd name="connsiteY14" fmla="*/ 170343 h 190097"/>
              <a:gd name="connsiteX15" fmla="*/ 8817912 w 9425582"/>
              <a:gd name="connsiteY15" fmla="*/ 173087 h 190097"/>
              <a:gd name="connsiteX16" fmla="*/ 8793555 w 9425582"/>
              <a:gd name="connsiteY16" fmla="*/ 163719 h 190097"/>
              <a:gd name="connsiteX17" fmla="*/ 8817912 w 9425582"/>
              <a:gd name="connsiteY17" fmla="*/ 154351 h 190097"/>
              <a:gd name="connsiteX18" fmla="*/ 8581422 w 9425582"/>
              <a:gd name="connsiteY18" fmla="*/ 154351 h 190097"/>
              <a:gd name="connsiteX19" fmla="*/ 8605779 w 9425582"/>
              <a:gd name="connsiteY19" fmla="*/ 163719 h 190097"/>
              <a:gd name="connsiteX20" fmla="*/ 8598645 w 9425582"/>
              <a:gd name="connsiteY20" fmla="*/ 170343 h 190097"/>
              <a:gd name="connsiteX21" fmla="*/ 8581422 w 9425582"/>
              <a:gd name="connsiteY21" fmla="*/ 173087 h 190097"/>
              <a:gd name="connsiteX22" fmla="*/ 8557065 w 9425582"/>
              <a:gd name="connsiteY22" fmla="*/ 163719 h 190097"/>
              <a:gd name="connsiteX23" fmla="*/ 8581422 w 9425582"/>
              <a:gd name="connsiteY23" fmla="*/ 154351 h 190097"/>
              <a:gd name="connsiteX24" fmla="*/ 8344932 w 9425582"/>
              <a:gd name="connsiteY24" fmla="*/ 154351 h 190097"/>
              <a:gd name="connsiteX25" fmla="*/ 8369289 w 9425582"/>
              <a:gd name="connsiteY25" fmla="*/ 163719 h 190097"/>
              <a:gd name="connsiteX26" fmla="*/ 8362155 w 9425582"/>
              <a:gd name="connsiteY26" fmla="*/ 170343 h 190097"/>
              <a:gd name="connsiteX27" fmla="*/ 8344932 w 9425582"/>
              <a:gd name="connsiteY27" fmla="*/ 173087 h 190097"/>
              <a:gd name="connsiteX28" fmla="*/ 8320575 w 9425582"/>
              <a:gd name="connsiteY28" fmla="*/ 163719 h 190097"/>
              <a:gd name="connsiteX29" fmla="*/ 8344932 w 9425582"/>
              <a:gd name="connsiteY29" fmla="*/ 154351 h 190097"/>
              <a:gd name="connsiteX30" fmla="*/ 8108444 w 9425582"/>
              <a:gd name="connsiteY30" fmla="*/ 154351 h 190097"/>
              <a:gd name="connsiteX31" fmla="*/ 8132801 w 9425582"/>
              <a:gd name="connsiteY31" fmla="*/ 163719 h 190097"/>
              <a:gd name="connsiteX32" fmla="*/ 8125667 w 9425582"/>
              <a:gd name="connsiteY32" fmla="*/ 170343 h 190097"/>
              <a:gd name="connsiteX33" fmla="*/ 8108444 w 9425582"/>
              <a:gd name="connsiteY33" fmla="*/ 173087 h 190097"/>
              <a:gd name="connsiteX34" fmla="*/ 8084087 w 9425582"/>
              <a:gd name="connsiteY34" fmla="*/ 163719 h 190097"/>
              <a:gd name="connsiteX35" fmla="*/ 8108444 w 9425582"/>
              <a:gd name="connsiteY35" fmla="*/ 154351 h 190097"/>
              <a:gd name="connsiteX36" fmla="*/ 7871954 w 9425582"/>
              <a:gd name="connsiteY36" fmla="*/ 154351 h 190097"/>
              <a:gd name="connsiteX37" fmla="*/ 7896311 w 9425582"/>
              <a:gd name="connsiteY37" fmla="*/ 163719 h 190097"/>
              <a:gd name="connsiteX38" fmla="*/ 7889177 w 9425582"/>
              <a:gd name="connsiteY38" fmla="*/ 170343 h 190097"/>
              <a:gd name="connsiteX39" fmla="*/ 7871954 w 9425582"/>
              <a:gd name="connsiteY39" fmla="*/ 173087 h 190097"/>
              <a:gd name="connsiteX40" fmla="*/ 7847597 w 9425582"/>
              <a:gd name="connsiteY40" fmla="*/ 163719 h 190097"/>
              <a:gd name="connsiteX41" fmla="*/ 7871954 w 9425582"/>
              <a:gd name="connsiteY41" fmla="*/ 154351 h 190097"/>
              <a:gd name="connsiteX42" fmla="*/ 7635464 w 9425582"/>
              <a:gd name="connsiteY42" fmla="*/ 154351 h 190097"/>
              <a:gd name="connsiteX43" fmla="*/ 7659821 w 9425582"/>
              <a:gd name="connsiteY43" fmla="*/ 163719 h 190097"/>
              <a:gd name="connsiteX44" fmla="*/ 7652687 w 9425582"/>
              <a:gd name="connsiteY44" fmla="*/ 170343 h 190097"/>
              <a:gd name="connsiteX45" fmla="*/ 7635464 w 9425582"/>
              <a:gd name="connsiteY45" fmla="*/ 173087 h 190097"/>
              <a:gd name="connsiteX46" fmla="*/ 7611107 w 9425582"/>
              <a:gd name="connsiteY46" fmla="*/ 163719 h 190097"/>
              <a:gd name="connsiteX47" fmla="*/ 7635464 w 9425582"/>
              <a:gd name="connsiteY47" fmla="*/ 154351 h 190097"/>
              <a:gd name="connsiteX48" fmla="*/ 7398976 w 9425582"/>
              <a:gd name="connsiteY48" fmla="*/ 154351 h 190097"/>
              <a:gd name="connsiteX49" fmla="*/ 7423333 w 9425582"/>
              <a:gd name="connsiteY49" fmla="*/ 163719 h 190097"/>
              <a:gd name="connsiteX50" fmla="*/ 7416199 w 9425582"/>
              <a:gd name="connsiteY50" fmla="*/ 170343 h 190097"/>
              <a:gd name="connsiteX51" fmla="*/ 7398976 w 9425582"/>
              <a:gd name="connsiteY51" fmla="*/ 173087 h 190097"/>
              <a:gd name="connsiteX52" fmla="*/ 7374619 w 9425582"/>
              <a:gd name="connsiteY52" fmla="*/ 163719 h 190097"/>
              <a:gd name="connsiteX53" fmla="*/ 7398976 w 9425582"/>
              <a:gd name="connsiteY53" fmla="*/ 154351 h 190097"/>
              <a:gd name="connsiteX54" fmla="*/ 7162486 w 9425582"/>
              <a:gd name="connsiteY54" fmla="*/ 154351 h 190097"/>
              <a:gd name="connsiteX55" fmla="*/ 7186843 w 9425582"/>
              <a:gd name="connsiteY55" fmla="*/ 163719 h 190097"/>
              <a:gd name="connsiteX56" fmla="*/ 7179709 w 9425582"/>
              <a:gd name="connsiteY56" fmla="*/ 170343 h 190097"/>
              <a:gd name="connsiteX57" fmla="*/ 7162486 w 9425582"/>
              <a:gd name="connsiteY57" fmla="*/ 173087 h 190097"/>
              <a:gd name="connsiteX58" fmla="*/ 7138129 w 9425582"/>
              <a:gd name="connsiteY58" fmla="*/ 163719 h 190097"/>
              <a:gd name="connsiteX59" fmla="*/ 7162486 w 9425582"/>
              <a:gd name="connsiteY59" fmla="*/ 154351 h 190097"/>
              <a:gd name="connsiteX60" fmla="*/ 6925996 w 9425582"/>
              <a:gd name="connsiteY60" fmla="*/ 154351 h 190097"/>
              <a:gd name="connsiteX61" fmla="*/ 6950353 w 9425582"/>
              <a:gd name="connsiteY61" fmla="*/ 163719 h 190097"/>
              <a:gd name="connsiteX62" fmla="*/ 6943219 w 9425582"/>
              <a:gd name="connsiteY62" fmla="*/ 170343 h 190097"/>
              <a:gd name="connsiteX63" fmla="*/ 6925996 w 9425582"/>
              <a:gd name="connsiteY63" fmla="*/ 173087 h 190097"/>
              <a:gd name="connsiteX64" fmla="*/ 6901639 w 9425582"/>
              <a:gd name="connsiteY64" fmla="*/ 163719 h 190097"/>
              <a:gd name="connsiteX65" fmla="*/ 6925996 w 9425582"/>
              <a:gd name="connsiteY65" fmla="*/ 154351 h 190097"/>
              <a:gd name="connsiteX66" fmla="*/ 6689508 w 9425582"/>
              <a:gd name="connsiteY66" fmla="*/ 154351 h 190097"/>
              <a:gd name="connsiteX67" fmla="*/ 6713865 w 9425582"/>
              <a:gd name="connsiteY67" fmla="*/ 163719 h 190097"/>
              <a:gd name="connsiteX68" fmla="*/ 6706731 w 9425582"/>
              <a:gd name="connsiteY68" fmla="*/ 170343 h 190097"/>
              <a:gd name="connsiteX69" fmla="*/ 6689508 w 9425582"/>
              <a:gd name="connsiteY69" fmla="*/ 173087 h 190097"/>
              <a:gd name="connsiteX70" fmla="*/ 6665151 w 9425582"/>
              <a:gd name="connsiteY70" fmla="*/ 163719 h 190097"/>
              <a:gd name="connsiteX71" fmla="*/ 6689508 w 9425582"/>
              <a:gd name="connsiteY71" fmla="*/ 154351 h 190097"/>
              <a:gd name="connsiteX72" fmla="*/ 6453018 w 9425582"/>
              <a:gd name="connsiteY72" fmla="*/ 154351 h 190097"/>
              <a:gd name="connsiteX73" fmla="*/ 6477375 w 9425582"/>
              <a:gd name="connsiteY73" fmla="*/ 163719 h 190097"/>
              <a:gd name="connsiteX74" fmla="*/ 6470241 w 9425582"/>
              <a:gd name="connsiteY74" fmla="*/ 170343 h 190097"/>
              <a:gd name="connsiteX75" fmla="*/ 6453018 w 9425582"/>
              <a:gd name="connsiteY75" fmla="*/ 173087 h 190097"/>
              <a:gd name="connsiteX76" fmla="*/ 6428661 w 9425582"/>
              <a:gd name="connsiteY76" fmla="*/ 163719 h 190097"/>
              <a:gd name="connsiteX77" fmla="*/ 6453018 w 9425582"/>
              <a:gd name="connsiteY77" fmla="*/ 154351 h 190097"/>
              <a:gd name="connsiteX78" fmla="*/ 6216529 w 9425582"/>
              <a:gd name="connsiteY78" fmla="*/ 154351 h 190097"/>
              <a:gd name="connsiteX79" fmla="*/ 6240886 w 9425582"/>
              <a:gd name="connsiteY79" fmla="*/ 163719 h 190097"/>
              <a:gd name="connsiteX80" fmla="*/ 6233752 w 9425582"/>
              <a:gd name="connsiteY80" fmla="*/ 170343 h 190097"/>
              <a:gd name="connsiteX81" fmla="*/ 6216529 w 9425582"/>
              <a:gd name="connsiteY81" fmla="*/ 173087 h 190097"/>
              <a:gd name="connsiteX82" fmla="*/ 6192172 w 9425582"/>
              <a:gd name="connsiteY82" fmla="*/ 163719 h 190097"/>
              <a:gd name="connsiteX83" fmla="*/ 6216529 w 9425582"/>
              <a:gd name="connsiteY83" fmla="*/ 154351 h 190097"/>
              <a:gd name="connsiteX84" fmla="*/ 5980039 w 9425582"/>
              <a:gd name="connsiteY84" fmla="*/ 154351 h 190097"/>
              <a:gd name="connsiteX85" fmla="*/ 6004396 w 9425582"/>
              <a:gd name="connsiteY85" fmla="*/ 163719 h 190097"/>
              <a:gd name="connsiteX86" fmla="*/ 5997262 w 9425582"/>
              <a:gd name="connsiteY86" fmla="*/ 170343 h 190097"/>
              <a:gd name="connsiteX87" fmla="*/ 5980039 w 9425582"/>
              <a:gd name="connsiteY87" fmla="*/ 173087 h 190097"/>
              <a:gd name="connsiteX88" fmla="*/ 5955682 w 9425582"/>
              <a:gd name="connsiteY88" fmla="*/ 163719 h 190097"/>
              <a:gd name="connsiteX89" fmla="*/ 5980039 w 9425582"/>
              <a:gd name="connsiteY89" fmla="*/ 154351 h 190097"/>
              <a:gd name="connsiteX90" fmla="*/ 5743550 w 9425582"/>
              <a:gd name="connsiteY90" fmla="*/ 154351 h 190097"/>
              <a:gd name="connsiteX91" fmla="*/ 5767907 w 9425582"/>
              <a:gd name="connsiteY91" fmla="*/ 163719 h 190097"/>
              <a:gd name="connsiteX92" fmla="*/ 5760773 w 9425582"/>
              <a:gd name="connsiteY92" fmla="*/ 170343 h 190097"/>
              <a:gd name="connsiteX93" fmla="*/ 5743550 w 9425582"/>
              <a:gd name="connsiteY93" fmla="*/ 173087 h 190097"/>
              <a:gd name="connsiteX94" fmla="*/ 5719193 w 9425582"/>
              <a:gd name="connsiteY94" fmla="*/ 163719 h 190097"/>
              <a:gd name="connsiteX95" fmla="*/ 5743550 w 9425582"/>
              <a:gd name="connsiteY95" fmla="*/ 154351 h 190097"/>
              <a:gd name="connsiteX96" fmla="*/ 5507061 w 9425582"/>
              <a:gd name="connsiteY96" fmla="*/ 154351 h 190097"/>
              <a:gd name="connsiteX97" fmla="*/ 5531418 w 9425582"/>
              <a:gd name="connsiteY97" fmla="*/ 163719 h 190097"/>
              <a:gd name="connsiteX98" fmla="*/ 5524284 w 9425582"/>
              <a:gd name="connsiteY98" fmla="*/ 170343 h 190097"/>
              <a:gd name="connsiteX99" fmla="*/ 5507061 w 9425582"/>
              <a:gd name="connsiteY99" fmla="*/ 173087 h 190097"/>
              <a:gd name="connsiteX100" fmla="*/ 5482704 w 9425582"/>
              <a:gd name="connsiteY100" fmla="*/ 163719 h 190097"/>
              <a:gd name="connsiteX101" fmla="*/ 5507061 w 9425582"/>
              <a:gd name="connsiteY101" fmla="*/ 154351 h 190097"/>
              <a:gd name="connsiteX102" fmla="*/ 5270571 w 9425582"/>
              <a:gd name="connsiteY102" fmla="*/ 154351 h 190097"/>
              <a:gd name="connsiteX103" fmla="*/ 5294928 w 9425582"/>
              <a:gd name="connsiteY103" fmla="*/ 163719 h 190097"/>
              <a:gd name="connsiteX104" fmla="*/ 5287794 w 9425582"/>
              <a:gd name="connsiteY104" fmla="*/ 170343 h 190097"/>
              <a:gd name="connsiteX105" fmla="*/ 5270571 w 9425582"/>
              <a:gd name="connsiteY105" fmla="*/ 173087 h 190097"/>
              <a:gd name="connsiteX106" fmla="*/ 5246214 w 9425582"/>
              <a:gd name="connsiteY106" fmla="*/ 163719 h 190097"/>
              <a:gd name="connsiteX107" fmla="*/ 5270571 w 9425582"/>
              <a:gd name="connsiteY107" fmla="*/ 154351 h 190097"/>
              <a:gd name="connsiteX108" fmla="*/ 5034082 w 9425582"/>
              <a:gd name="connsiteY108" fmla="*/ 154351 h 190097"/>
              <a:gd name="connsiteX109" fmla="*/ 5058439 w 9425582"/>
              <a:gd name="connsiteY109" fmla="*/ 163719 h 190097"/>
              <a:gd name="connsiteX110" fmla="*/ 5051305 w 9425582"/>
              <a:gd name="connsiteY110" fmla="*/ 170343 h 190097"/>
              <a:gd name="connsiteX111" fmla="*/ 5034082 w 9425582"/>
              <a:gd name="connsiteY111" fmla="*/ 173087 h 190097"/>
              <a:gd name="connsiteX112" fmla="*/ 5009725 w 9425582"/>
              <a:gd name="connsiteY112" fmla="*/ 163719 h 190097"/>
              <a:gd name="connsiteX113" fmla="*/ 5034082 w 9425582"/>
              <a:gd name="connsiteY113" fmla="*/ 154351 h 190097"/>
              <a:gd name="connsiteX114" fmla="*/ 4797593 w 9425582"/>
              <a:gd name="connsiteY114" fmla="*/ 154351 h 190097"/>
              <a:gd name="connsiteX115" fmla="*/ 4821950 w 9425582"/>
              <a:gd name="connsiteY115" fmla="*/ 163719 h 190097"/>
              <a:gd name="connsiteX116" fmla="*/ 4814816 w 9425582"/>
              <a:gd name="connsiteY116" fmla="*/ 170343 h 190097"/>
              <a:gd name="connsiteX117" fmla="*/ 4797593 w 9425582"/>
              <a:gd name="connsiteY117" fmla="*/ 173087 h 190097"/>
              <a:gd name="connsiteX118" fmla="*/ 4773236 w 9425582"/>
              <a:gd name="connsiteY118" fmla="*/ 163719 h 190097"/>
              <a:gd name="connsiteX119" fmla="*/ 4797593 w 9425582"/>
              <a:gd name="connsiteY119" fmla="*/ 154351 h 190097"/>
              <a:gd name="connsiteX120" fmla="*/ 4548688 w 9425582"/>
              <a:gd name="connsiteY120" fmla="*/ 154351 h 190097"/>
              <a:gd name="connsiteX121" fmla="*/ 4573045 w 9425582"/>
              <a:gd name="connsiteY121" fmla="*/ 163719 h 190097"/>
              <a:gd name="connsiteX122" fmla="*/ 4565911 w 9425582"/>
              <a:gd name="connsiteY122" fmla="*/ 170343 h 190097"/>
              <a:gd name="connsiteX123" fmla="*/ 4548688 w 9425582"/>
              <a:gd name="connsiteY123" fmla="*/ 173087 h 190097"/>
              <a:gd name="connsiteX124" fmla="*/ 4524331 w 9425582"/>
              <a:gd name="connsiteY124" fmla="*/ 163719 h 190097"/>
              <a:gd name="connsiteX125" fmla="*/ 4548688 w 9425582"/>
              <a:gd name="connsiteY125" fmla="*/ 154351 h 190097"/>
              <a:gd name="connsiteX126" fmla="*/ 4312203 w 9425582"/>
              <a:gd name="connsiteY126" fmla="*/ 154351 h 190097"/>
              <a:gd name="connsiteX127" fmla="*/ 4336560 w 9425582"/>
              <a:gd name="connsiteY127" fmla="*/ 163719 h 190097"/>
              <a:gd name="connsiteX128" fmla="*/ 4329426 w 9425582"/>
              <a:gd name="connsiteY128" fmla="*/ 170343 h 190097"/>
              <a:gd name="connsiteX129" fmla="*/ 4312203 w 9425582"/>
              <a:gd name="connsiteY129" fmla="*/ 173087 h 190097"/>
              <a:gd name="connsiteX130" fmla="*/ 4287846 w 9425582"/>
              <a:gd name="connsiteY130" fmla="*/ 163719 h 190097"/>
              <a:gd name="connsiteX131" fmla="*/ 4312203 w 9425582"/>
              <a:gd name="connsiteY131" fmla="*/ 154351 h 190097"/>
              <a:gd name="connsiteX132" fmla="*/ 4075714 w 9425582"/>
              <a:gd name="connsiteY132" fmla="*/ 154351 h 190097"/>
              <a:gd name="connsiteX133" fmla="*/ 4100071 w 9425582"/>
              <a:gd name="connsiteY133" fmla="*/ 163719 h 190097"/>
              <a:gd name="connsiteX134" fmla="*/ 4092937 w 9425582"/>
              <a:gd name="connsiteY134" fmla="*/ 170343 h 190097"/>
              <a:gd name="connsiteX135" fmla="*/ 4075714 w 9425582"/>
              <a:gd name="connsiteY135" fmla="*/ 173087 h 190097"/>
              <a:gd name="connsiteX136" fmla="*/ 4051357 w 9425582"/>
              <a:gd name="connsiteY136" fmla="*/ 163719 h 190097"/>
              <a:gd name="connsiteX137" fmla="*/ 4075714 w 9425582"/>
              <a:gd name="connsiteY137" fmla="*/ 154351 h 190097"/>
              <a:gd name="connsiteX138" fmla="*/ 3839229 w 9425582"/>
              <a:gd name="connsiteY138" fmla="*/ 154351 h 190097"/>
              <a:gd name="connsiteX139" fmla="*/ 3863586 w 9425582"/>
              <a:gd name="connsiteY139" fmla="*/ 163719 h 190097"/>
              <a:gd name="connsiteX140" fmla="*/ 3856452 w 9425582"/>
              <a:gd name="connsiteY140" fmla="*/ 170343 h 190097"/>
              <a:gd name="connsiteX141" fmla="*/ 3839229 w 9425582"/>
              <a:gd name="connsiteY141" fmla="*/ 173087 h 190097"/>
              <a:gd name="connsiteX142" fmla="*/ 3814873 w 9425582"/>
              <a:gd name="connsiteY142" fmla="*/ 163719 h 190097"/>
              <a:gd name="connsiteX143" fmla="*/ 3839229 w 9425582"/>
              <a:gd name="connsiteY143" fmla="*/ 154351 h 190097"/>
              <a:gd name="connsiteX144" fmla="*/ 3602740 w 9425582"/>
              <a:gd name="connsiteY144" fmla="*/ 154351 h 190097"/>
              <a:gd name="connsiteX145" fmla="*/ 3627096 w 9425582"/>
              <a:gd name="connsiteY145" fmla="*/ 163719 h 190097"/>
              <a:gd name="connsiteX146" fmla="*/ 3619962 w 9425582"/>
              <a:gd name="connsiteY146" fmla="*/ 170343 h 190097"/>
              <a:gd name="connsiteX147" fmla="*/ 3602740 w 9425582"/>
              <a:gd name="connsiteY147" fmla="*/ 173087 h 190097"/>
              <a:gd name="connsiteX148" fmla="*/ 3578383 w 9425582"/>
              <a:gd name="connsiteY148" fmla="*/ 163719 h 190097"/>
              <a:gd name="connsiteX149" fmla="*/ 3602740 w 9425582"/>
              <a:gd name="connsiteY149" fmla="*/ 154351 h 190097"/>
              <a:gd name="connsiteX150" fmla="*/ 3366251 w 9425582"/>
              <a:gd name="connsiteY150" fmla="*/ 154351 h 190097"/>
              <a:gd name="connsiteX151" fmla="*/ 3390608 w 9425582"/>
              <a:gd name="connsiteY151" fmla="*/ 163719 h 190097"/>
              <a:gd name="connsiteX152" fmla="*/ 3383474 w 9425582"/>
              <a:gd name="connsiteY152" fmla="*/ 170343 h 190097"/>
              <a:gd name="connsiteX153" fmla="*/ 3366251 w 9425582"/>
              <a:gd name="connsiteY153" fmla="*/ 173087 h 190097"/>
              <a:gd name="connsiteX154" fmla="*/ 3341894 w 9425582"/>
              <a:gd name="connsiteY154" fmla="*/ 163719 h 190097"/>
              <a:gd name="connsiteX155" fmla="*/ 3366251 w 9425582"/>
              <a:gd name="connsiteY155" fmla="*/ 154351 h 190097"/>
              <a:gd name="connsiteX156" fmla="*/ 3129761 w 9425582"/>
              <a:gd name="connsiteY156" fmla="*/ 154351 h 190097"/>
              <a:gd name="connsiteX157" fmla="*/ 3154118 w 9425582"/>
              <a:gd name="connsiteY157" fmla="*/ 163719 h 190097"/>
              <a:gd name="connsiteX158" fmla="*/ 3146984 w 9425582"/>
              <a:gd name="connsiteY158" fmla="*/ 170343 h 190097"/>
              <a:gd name="connsiteX159" fmla="*/ 3129761 w 9425582"/>
              <a:gd name="connsiteY159" fmla="*/ 173087 h 190097"/>
              <a:gd name="connsiteX160" fmla="*/ 3105405 w 9425582"/>
              <a:gd name="connsiteY160" fmla="*/ 163719 h 190097"/>
              <a:gd name="connsiteX161" fmla="*/ 3129761 w 9425582"/>
              <a:gd name="connsiteY161" fmla="*/ 154351 h 190097"/>
              <a:gd name="connsiteX162" fmla="*/ 2893272 w 9425582"/>
              <a:gd name="connsiteY162" fmla="*/ 154351 h 190097"/>
              <a:gd name="connsiteX163" fmla="*/ 2917629 w 9425582"/>
              <a:gd name="connsiteY163" fmla="*/ 163719 h 190097"/>
              <a:gd name="connsiteX164" fmla="*/ 2910495 w 9425582"/>
              <a:gd name="connsiteY164" fmla="*/ 170343 h 190097"/>
              <a:gd name="connsiteX165" fmla="*/ 2893272 w 9425582"/>
              <a:gd name="connsiteY165" fmla="*/ 173087 h 190097"/>
              <a:gd name="connsiteX166" fmla="*/ 2868915 w 9425582"/>
              <a:gd name="connsiteY166" fmla="*/ 163719 h 190097"/>
              <a:gd name="connsiteX167" fmla="*/ 2893272 w 9425582"/>
              <a:gd name="connsiteY167" fmla="*/ 154351 h 190097"/>
              <a:gd name="connsiteX168" fmla="*/ 2656783 w 9425582"/>
              <a:gd name="connsiteY168" fmla="*/ 154351 h 190097"/>
              <a:gd name="connsiteX169" fmla="*/ 2681140 w 9425582"/>
              <a:gd name="connsiteY169" fmla="*/ 163719 h 190097"/>
              <a:gd name="connsiteX170" fmla="*/ 2674006 w 9425582"/>
              <a:gd name="connsiteY170" fmla="*/ 170343 h 190097"/>
              <a:gd name="connsiteX171" fmla="*/ 2656783 w 9425582"/>
              <a:gd name="connsiteY171" fmla="*/ 173087 h 190097"/>
              <a:gd name="connsiteX172" fmla="*/ 2632427 w 9425582"/>
              <a:gd name="connsiteY172" fmla="*/ 163719 h 190097"/>
              <a:gd name="connsiteX173" fmla="*/ 2656783 w 9425582"/>
              <a:gd name="connsiteY173" fmla="*/ 154351 h 190097"/>
              <a:gd name="connsiteX174" fmla="*/ 2420294 w 9425582"/>
              <a:gd name="connsiteY174" fmla="*/ 154351 h 190097"/>
              <a:gd name="connsiteX175" fmla="*/ 2444651 w 9425582"/>
              <a:gd name="connsiteY175" fmla="*/ 163719 h 190097"/>
              <a:gd name="connsiteX176" fmla="*/ 2437516 w 9425582"/>
              <a:gd name="connsiteY176" fmla="*/ 170343 h 190097"/>
              <a:gd name="connsiteX177" fmla="*/ 2420294 w 9425582"/>
              <a:gd name="connsiteY177" fmla="*/ 173087 h 190097"/>
              <a:gd name="connsiteX178" fmla="*/ 2395937 w 9425582"/>
              <a:gd name="connsiteY178" fmla="*/ 163719 h 190097"/>
              <a:gd name="connsiteX179" fmla="*/ 2420294 w 9425582"/>
              <a:gd name="connsiteY179" fmla="*/ 154351 h 190097"/>
              <a:gd name="connsiteX180" fmla="*/ 2183806 w 9425582"/>
              <a:gd name="connsiteY180" fmla="*/ 154351 h 190097"/>
              <a:gd name="connsiteX181" fmla="*/ 2208163 w 9425582"/>
              <a:gd name="connsiteY181" fmla="*/ 163719 h 190097"/>
              <a:gd name="connsiteX182" fmla="*/ 2201029 w 9425582"/>
              <a:gd name="connsiteY182" fmla="*/ 170343 h 190097"/>
              <a:gd name="connsiteX183" fmla="*/ 2183806 w 9425582"/>
              <a:gd name="connsiteY183" fmla="*/ 173087 h 190097"/>
              <a:gd name="connsiteX184" fmla="*/ 2159449 w 9425582"/>
              <a:gd name="connsiteY184" fmla="*/ 163719 h 190097"/>
              <a:gd name="connsiteX185" fmla="*/ 2183806 w 9425582"/>
              <a:gd name="connsiteY185" fmla="*/ 154351 h 190097"/>
              <a:gd name="connsiteX186" fmla="*/ 1947317 w 9425582"/>
              <a:gd name="connsiteY186" fmla="*/ 154351 h 190097"/>
              <a:gd name="connsiteX187" fmla="*/ 1971675 w 9425582"/>
              <a:gd name="connsiteY187" fmla="*/ 163719 h 190097"/>
              <a:gd name="connsiteX188" fmla="*/ 1964541 w 9425582"/>
              <a:gd name="connsiteY188" fmla="*/ 170343 h 190097"/>
              <a:gd name="connsiteX189" fmla="*/ 1947317 w 9425582"/>
              <a:gd name="connsiteY189" fmla="*/ 173087 h 190097"/>
              <a:gd name="connsiteX190" fmla="*/ 1922961 w 9425582"/>
              <a:gd name="connsiteY190" fmla="*/ 163719 h 190097"/>
              <a:gd name="connsiteX191" fmla="*/ 1947317 w 9425582"/>
              <a:gd name="connsiteY191" fmla="*/ 154351 h 190097"/>
              <a:gd name="connsiteX192" fmla="*/ 1710827 w 9425582"/>
              <a:gd name="connsiteY192" fmla="*/ 154351 h 190097"/>
              <a:gd name="connsiteX193" fmla="*/ 1735184 w 9425582"/>
              <a:gd name="connsiteY193" fmla="*/ 163719 h 190097"/>
              <a:gd name="connsiteX194" fmla="*/ 1728051 w 9425582"/>
              <a:gd name="connsiteY194" fmla="*/ 170343 h 190097"/>
              <a:gd name="connsiteX195" fmla="*/ 1710827 w 9425582"/>
              <a:gd name="connsiteY195" fmla="*/ 173087 h 190097"/>
              <a:gd name="connsiteX196" fmla="*/ 1686471 w 9425582"/>
              <a:gd name="connsiteY196" fmla="*/ 163719 h 190097"/>
              <a:gd name="connsiteX197" fmla="*/ 1710827 w 9425582"/>
              <a:gd name="connsiteY197" fmla="*/ 154351 h 190097"/>
              <a:gd name="connsiteX198" fmla="*/ 1474339 w 9425582"/>
              <a:gd name="connsiteY198" fmla="*/ 154351 h 190097"/>
              <a:gd name="connsiteX199" fmla="*/ 1498695 w 9425582"/>
              <a:gd name="connsiteY199" fmla="*/ 163719 h 190097"/>
              <a:gd name="connsiteX200" fmla="*/ 1491561 w 9425582"/>
              <a:gd name="connsiteY200" fmla="*/ 170343 h 190097"/>
              <a:gd name="connsiteX201" fmla="*/ 1474339 w 9425582"/>
              <a:gd name="connsiteY201" fmla="*/ 173087 h 190097"/>
              <a:gd name="connsiteX202" fmla="*/ 1449981 w 9425582"/>
              <a:gd name="connsiteY202" fmla="*/ 163719 h 190097"/>
              <a:gd name="connsiteX203" fmla="*/ 1474339 w 9425582"/>
              <a:gd name="connsiteY203" fmla="*/ 154351 h 190097"/>
              <a:gd name="connsiteX204" fmla="*/ 1237847 w 9425582"/>
              <a:gd name="connsiteY204" fmla="*/ 154351 h 190097"/>
              <a:gd name="connsiteX205" fmla="*/ 1262205 w 9425582"/>
              <a:gd name="connsiteY205" fmla="*/ 163719 h 190097"/>
              <a:gd name="connsiteX206" fmla="*/ 1255071 w 9425582"/>
              <a:gd name="connsiteY206" fmla="*/ 170343 h 190097"/>
              <a:gd name="connsiteX207" fmla="*/ 1237847 w 9425582"/>
              <a:gd name="connsiteY207" fmla="*/ 173087 h 190097"/>
              <a:gd name="connsiteX208" fmla="*/ 1213491 w 9425582"/>
              <a:gd name="connsiteY208" fmla="*/ 163719 h 190097"/>
              <a:gd name="connsiteX209" fmla="*/ 1237847 w 9425582"/>
              <a:gd name="connsiteY209" fmla="*/ 154351 h 190097"/>
              <a:gd name="connsiteX210" fmla="*/ 1001357 w 9425582"/>
              <a:gd name="connsiteY210" fmla="*/ 154351 h 190097"/>
              <a:gd name="connsiteX211" fmla="*/ 1025714 w 9425582"/>
              <a:gd name="connsiteY211" fmla="*/ 163719 h 190097"/>
              <a:gd name="connsiteX212" fmla="*/ 1018580 w 9425582"/>
              <a:gd name="connsiteY212" fmla="*/ 170343 h 190097"/>
              <a:gd name="connsiteX213" fmla="*/ 1001357 w 9425582"/>
              <a:gd name="connsiteY213" fmla="*/ 173087 h 190097"/>
              <a:gd name="connsiteX214" fmla="*/ 977000 w 9425582"/>
              <a:gd name="connsiteY214" fmla="*/ 163719 h 190097"/>
              <a:gd name="connsiteX215" fmla="*/ 1001357 w 9425582"/>
              <a:gd name="connsiteY215" fmla="*/ 154351 h 190097"/>
              <a:gd name="connsiteX216" fmla="*/ 764869 w 9425582"/>
              <a:gd name="connsiteY216" fmla="*/ 154351 h 190097"/>
              <a:gd name="connsiteX217" fmla="*/ 789225 w 9425582"/>
              <a:gd name="connsiteY217" fmla="*/ 163719 h 190097"/>
              <a:gd name="connsiteX218" fmla="*/ 782092 w 9425582"/>
              <a:gd name="connsiteY218" fmla="*/ 170343 h 190097"/>
              <a:gd name="connsiteX219" fmla="*/ 764869 w 9425582"/>
              <a:gd name="connsiteY219" fmla="*/ 173087 h 190097"/>
              <a:gd name="connsiteX220" fmla="*/ 740512 w 9425582"/>
              <a:gd name="connsiteY220" fmla="*/ 163719 h 190097"/>
              <a:gd name="connsiteX221" fmla="*/ 764869 w 9425582"/>
              <a:gd name="connsiteY221" fmla="*/ 154351 h 190097"/>
              <a:gd name="connsiteX222" fmla="*/ 528379 w 9425582"/>
              <a:gd name="connsiteY222" fmla="*/ 154351 h 190097"/>
              <a:gd name="connsiteX223" fmla="*/ 552736 w 9425582"/>
              <a:gd name="connsiteY223" fmla="*/ 163719 h 190097"/>
              <a:gd name="connsiteX224" fmla="*/ 545602 w 9425582"/>
              <a:gd name="connsiteY224" fmla="*/ 170343 h 190097"/>
              <a:gd name="connsiteX225" fmla="*/ 528379 w 9425582"/>
              <a:gd name="connsiteY225" fmla="*/ 173087 h 190097"/>
              <a:gd name="connsiteX226" fmla="*/ 504022 w 9425582"/>
              <a:gd name="connsiteY226" fmla="*/ 163719 h 190097"/>
              <a:gd name="connsiteX227" fmla="*/ 528379 w 9425582"/>
              <a:gd name="connsiteY227" fmla="*/ 154351 h 190097"/>
              <a:gd name="connsiteX228" fmla="*/ 291889 w 9425582"/>
              <a:gd name="connsiteY228" fmla="*/ 154351 h 190097"/>
              <a:gd name="connsiteX229" fmla="*/ 316246 w 9425582"/>
              <a:gd name="connsiteY229" fmla="*/ 163719 h 190097"/>
              <a:gd name="connsiteX230" fmla="*/ 309112 w 9425582"/>
              <a:gd name="connsiteY230" fmla="*/ 170343 h 190097"/>
              <a:gd name="connsiteX231" fmla="*/ 291889 w 9425582"/>
              <a:gd name="connsiteY231" fmla="*/ 173087 h 190097"/>
              <a:gd name="connsiteX232" fmla="*/ 267532 w 9425582"/>
              <a:gd name="connsiteY232" fmla="*/ 163719 h 190097"/>
              <a:gd name="connsiteX233" fmla="*/ 291889 w 9425582"/>
              <a:gd name="connsiteY233" fmla="*/ 154351 h 190097"/>
              <a:gd name="connsiteX234" fmla="*/ 55401 w 9425582"/>
              <a:gd name="connsiteY234" fmla="*/ 154351 h 190097"/>
              <a:gd name="connsiteX235" fmla="*/ 79758 w 9425582"/>
              <a:gd name="connsiteY235" fmla="*/ 163719 h 190097"/>
              <a:gd name="connsiteX236" fmla="*/ 72624 w 9425582"/>
              <a:gd name="connsiteY236" fmla="*/ 170343 h 190097"/>
              <a:gd name="connsiteX237" fmla="*/ 55401 w 9425582"/>
              <a:gd name="connsiteY237" fmla="*/ 173087 h 190097"/>
              <a:gd name="connsiteX238" fmla="*/ 31045 w 9425582"/>
              <a:gd name="connsiteY238" fmla="*/ 163719 h 190097"/>
              <a:gd name="connsiteX239" fmla="*/ 55401 w 9425582"/>
              <a:gd name="connsiteY239" fmla="*/ 154351 h 190097"/>
              <a:gd name="connsiteX240" fmla="*/ 9364346 w 9425582"/>
              <a:gd name="connsiteY240" fmla="*/ 153192 h 190097"/>
              <a:gd name="connsiteX241" fmla="*/ 9368278 w 9425582"/>
              <a:gd name="connsiteY241" fmla="*/ 154417 h 190097"/>
              <a:gd name="connsiteX242" fmla="*/ 9357680 w 9425582"/>
              <a:gd name="connsiteY242" fmla="*/ 178265 h 190097"/>
              <a:gd name="connsiteX243" fmla="*/ 9341979 w 9425582"/>
              <a:gd name="connsiteY243" fmla="*/ 189144 h 190097"/>
              <a:gd name="connsiteX244" fmla="*/ 9337764 w 9425582"/>
              <a:gd name="connsiteY244" fmla="*/ 190088 h 190097"/>
              <a:gd name="connsiteX245" fmla="*/ 9333832 w 9425582"/>
              <a:gd name="connsiteY245" fmla="*/ 188863 h 190097"/>
              <a:gd name="connsiteX246" fmla="*/ 9344431 w 9425582"/>
              <a:gd name="connsiteY246" fmla="*/ 165016 h 190097"/>
              <a:gd name="connsiteX247" fmla="*/ 9364346 w 9425582"/>
              <a:gd name="connsiteY247" fmla="*/ 153192 h 190097"/>
              <a:gd name="connsiteX248" fmla="*/ 9127860 w 9425582"/>
              <a:gd name="connsiteY248" fmla="*/ 153192 h 190097"/>
              <a:gd name="connsiteX249" fmla="*/ 9131792 w 9425582"/>
              <a:gd name="connsiteY249" fmla="*/ 154417 h 190097"/>
              <a:gd name="connsiteX250" fmla="*/ 9121194 w 9425582"/>
              <a:gd name="connsiteY250" fmla="*/ 178265 h 190097"/>
              <a:gd name="connsiteX251" fmla="*/ 9105493 w 9425582"/>
              <a:gd name="connsiteY251" fmla="*/ 189144 h 190097"/>
              <a:gd name="connsiteX252" fmla="*/ 9101278 w 9425582"/>
              <a:gd name="connsiteY252" fmla="*/ 190088 h 190097"/>
              <a:gd name="connsiteX253" fmla="*/ 9097346 w 9425582"/>
              <a:gd name="connsiteY253" fmla="*/ 188863 h 190097"/>
              <a:gd name="connsiteX254" fmla="*/ 9107945 w 9425582"/>
              <a:gd name="connsiteY254" fmla="*/ 165016 h 190097"/>
              <a:gd name="connsiteX255" fmla="*/ 9127860 w 9425582"/>
              <a:gd name="connsiteY255" fmla="*/ 153192 h 190097"/>
              <a:gd name="connsiteX256" fmla="*/ 8891372 w 9425582"/>
              <a:gd name="connsiteY256" fmla="*/ 153192 h 190097"/>
              <a:gd name="connsiteX257" fmla="*/ 8895304 w 9425582"/>
              <a:gd name="connsiteY257" fmla="*/ 154417 h 190097"/>
              <a:gd name="connsiteX258" fmla="*/ 8884706 w 9425582"/>
              <a:gd name="connsiteY258" fmla="*/ 178265 h 190097"/>
              <a:gd name="connsiteX259" fmla="*/ 8869005 w 9425582"/>
              <a:gd name="connsiteY259" fmla="*/ 189144 h 190097"/>
              <a:gd name="connsiteX260" fmla="*/ 8864790 w 9425582"/>
              <a:gd name="connsiteY260" fmla="*/ 190088 h 190097"/>
              <a:gd name="connsiteX261" fmla="*/ 8860858 w 9425582"/>
              <a:gd name="connsiteY261" fmla="*/ 188863 h 190097"/>
              <a:gd name="connsiteX262" fmla="*/ 8871457 w 9425582"/>
              <a:gd name="connsiteY262" fmla="*/ 165016 h 190097"/>
              <a:gd name="connsiteX263" fmla="*/ 8891372 w 9425582"/>
              <a:gd name="connsiteY263" fmla="*/ 153192 h 190097"/>
              <a:gd name="connsiteX264" fmla="*/ 8654882 w 9425582"/>
              <a:gd name="connsiteY264" fmla="*/ 153192 h 190097"/>
              <a:gd name="connsiteX265" fmla="*/ 8658814 w 9425582"/>
              <a:gd name="connsiteY265" fmla="*/ 154417 h 190097"/>
              <a:gd name="connsiteX266" fmla="*/ 8648216 w 9425582"/>
              <a:gd name="connsiteY266" fmla="*/ 178265 h 190097"/>
              <a:gd name="connsiteX267" fmla="*/ 8632515 w 9425582"/>
              <a:gd name="connsiteY267" fmla="*/ 189144 h 190097"/>
              <a:gd name="connsiteX268" fmla="*/ 8628300 w 9425582"/>
              <a:gd name="connsiteY268" fmla="*/ 190088 h 190097"/>
              <a:gd name="connsiteX269" fmla="*/ 8624368 w 9425582"/>
              <a:gd name="connsiteY269" fmla="*/ 188863 h 190097"/>
              <a:gd name="connsiteX270" fmla="*/ 8634967 w 9425582"/>
              <a:gd name="connsiteY270" fmla="*/ 165016 h 190097"/>
              <a:gd name="connsiteX271" fmla="*/ 8654882 w 9425582"/>
              <a:gd name="connsiteY271" fmla="*/ 153192 h 190097"/>
              <a:gd name="connsiteX272" fmla="*/ 8418392 w 9425582"/>
              <a:gd name="connsiteY272" fmla="*/ 153192 h 190097"/>
              <a:gd name="connsiteX273" fmla="*/ 8422324 w 9425582"/>
              <a:gd name="connsiteY273" fmla="*/ 154417 h 190097"/>
              <a:gd name="connsiteX274" fmla="*/ 8411726 w 9425582"/>
              <a:gd name="connsiteY274" fmla="*/ 178265 h 190097"/>
              <a:gd name="connsiteX275" fmla="*/ 8396025 w 9425582"/>
              <a:gd name="connsiteY275" fmla="*/ 189144 h 190097"/>
              <a:gd name="connsiteX276" fmla="*/ 8391810 w 9425582"/>
              <a:gd name="connsiteY276" fmla="*/ 190088 h 190097"/>
              <a:gd name="connsiteX277" fmla="*/ 8387878 w 9425582"/>
              <a:gd name="connsiteY277" fmla="*/ 188863 h 190097"/>
              <a:gd name="connsiteX278" fmla="*/ 8398477 w 9425582"/>
              <a:gd name="connsiteY278" fmla="*/ 165016 h 190097"/>
              <a:gd name="connsiteX279" fmla="*/ 8418392 w 9425582"/>
              <a:gd name="connsiteY279" fmla="*/ 153192 h 190097"/>
              <a:gd name="connsiteX280" fmla="*/ 8181904 w 9425582"/>
              <a:gd name="connsiteY280" fmla="*/ 153192 h 190097"/>
              <a:gd name="connsiteX281" fmla="*/ 8185836 w 9425582"/>
              <a:gd name="connsiteY281" fmla="*/ 154417 h 190097"/>
              <a:gd name="connsiteX282" fmla="*/ 8175238 w 9425582"/>
              <a:gd name="connsiteY282" fmla="*/ 178265 h 190097"/>
              <a:gd name="connsiteX283" fmla="*/ 8159537 w 9425582"/>
              <a:gd name="connsiteY283" fmla="*/ 189144 h 190097"/>
              <a:gd name="connsiteX284" fmla="*/ 8155322 w 9425582"/>
              <a:gd name="connsiteY284" fmla="*/ 190088 h 190097"/>
              <a:gd name="connsiteX285" fmla="*/ 8151390 w 9425582"/>
              <a:gd name="connsiteY285" fmla="*/ 188863 h 190097"/>
              <a:gd name="connsiteX286" fmla="*/ 8161989 w 9425582"/>
              <a:gd name="connsiteY286" fmla="*/ 165016 h 190097"/>
              <a:gd name="connsiteX287" fmla="*/ 8181904 w 9425582"/>
              <a:gd name="connsiteY287" fmla="*/ 153192 h 190097"/>
              <a:gd name="connsiteX288" fmla="*/ 7945414 w 9425582"/>
              <a:gd name="connsiteY288" fmla="*/ 153192 h 190097"/>
              <a:gd name="connsiteX289" fmla="*/ 7949346 w 9425582"/>
              <a:gd name="connsiteY289" fmla="*/ 154417 h 190097"/>
              <a:gd name="connsiteX290" fmla="*/ 7938747 w 9425582"/>
              <a:gd name="connsiteY290" fmla="*/ 178265 h 190097"/>
              <a:gd name="connsiteX291" fmla="*/ 7923047 w 9425582"/>
              <a:gd name="connsiteY291" fmla="*/ 189144 h 190097"/>
              <a:gd name="connsiteX292" fmla="*/ 7918832 w 9425582"/>
              <a:gd name="connsiteY292" fmla="*/ 190088 h 190097"/>
              <a:gd name="connsiteX293" fmla="*/ 7914900 w 9425582"/>
              <a:gd name="connsiteY293" fmla="*/ 188863 h 190097"/>
              <a:gd name="connsiteX294" fmla="*/ 7925499 w 9425582"/>
              <a:gd name="connsiteY294" fmla="*/ 165016 h 190097"/>
              <a:gd name="connsiteX295" fmla="*/ 7945414 w 9425582"/>
              <a:gd name="connsiteY295" fmla="*/ 153192 h 190097"/>
              <a:gd name="connsiteX296" fmla="*/ 7708924 w 9425582"/>
              <a:gd name="connsiteY296" fmla="*/ 153192 h 190097"/>
              <a:gd name="connsiteX297" fmla="*/ 7712856 w 9425582"/>
              <a:gd name="connsiteY297" fmla="*/ 154417 h 190097"/>
              <a:gd name="connsiteX298" fmla="*/ 7702257 w 9425582"/>
              <a:gd name="connsiteY298" fmla="*/ 178265 h 190097"/>
              <a:gd name="connsiteX299" fmla="*/ 7686557 w 9425582"/>
              <a:gd name="connsiteY299" fmla="*/ 189144 h 190097"/>
              <a:gd name="connsiteX300" fmla="*/ 7682342 w 9425582"/>
              <a:gd name="connsiteY300" fmla="*/ 190088 h 190097"/>
              <a:gd name="connsiteX301" fmla="*/ 7678410 w 9425582"/>
              <a:gd name="connsiteY301" fmla="*/ 188863 h 190097"/>
              <a:gd name="connsiteX302" fmla="*/ 7689009 w 9425582"/>
              <a:gd name="connsiteY302" fmla="*/ 165016 h 190097"/>
              <a:gd name="connsiteX303" fmla="*/ 7708924 w 9425582"/>
              <a:gd name="connsiteY303" fmla="*/ 153192 h 190097"/>
              <a:gd name="connsiteX304" fmla="*/ 7472436 w 9425582"/>
              <a:gd name="connsiteY304" fmla="*/ 153192 h 190097"/>
              <a:gd name="connsiteX305" fmla="*/ 7476368 w 9425582"/>
              <a:gd name="connsiteY305" fmla="*/ 154417 h 190097"/>
              <a:gd name="connsiteX306" fmla="*/ 7465769 w 9425582"/>
              <a:gd name="connsiteY306" fmla="*/ 178265 h 190097"/>
              <a:gd name="connsiteX307" fmla="*/ 7450069 w 9425582"/>
              <a:gd name="connsiteY307" fmla="*/ 189144 h 190097"/>
              <a:gd name="connsiteX308" fmla="*/ 7445854 w 9425582"/>
              <a:gd name="connsiteY308" fmla="*/ 190088 h 190097"/>
              <a:gd name="connsiteX309" fmla="*/ 7441922 w 9425582"/>
              <a:gd name="connsiteY309" fmla="*/ 188863 h 190097"/>
              <a:gd name="connsiteX310" fmla="*/ 7452521 w 9425582"/>
              <a:gd name="connsiteY310" fmla="*/ 165016 h 190097"/>
              <a:gd name="connsiteX311" fmla="*/ 7472436 w 9425582"/>
              <a:gd name="connsiteY311" fmla="*/ 153192 h 190097"/>
              <a:gd name="connsiteX312" fmla="*/ 7235946 w 9425582"/>
              <a:gd name="connsiteY312" fmla="*/ 153192 h 190097"/>
              <a:gd name="connsiteX313" fmla="*/ 7239878 w 9425582"/>
              <a:gd name="connsiteY313" fmla="*/ 154417 h 190097"/>
              <a:gd name="connsiteX314" fmla="*/ 7229279 w 9425582"/>
              <a:gd name="connsiteY314" fmla="*/ 178265 h 190097"/>
              <a:gd name="connsiteX315" fmla="*/ 7213579 w 9425582"/>
              <a:gd name="connsiteY315" fmla="*/ 189144 h 190097"/>
              <a:gd name="connsiteX316" fmla="*/ 7209364 w 9425582"/>
              <a:gd name="connsiteY316" fmla="*/ 190088 h 190097"/>
              <a:gd name="connsiteX317" fmla="*/ 7205432 w 9425582"/>
              <a:gd name="connsiteY317" fmla="*/ 188863 h 190097"/>
              <a:gd name="connsiteX318" fmla="*/ 7216031 w 9425582"/>
              <a:gd name="connsiteY318" fmla="*/ 165016 h 190097"/>
              <a:gd name="connsiteX319" fmla="*/ 7235946 w 9425582"/>
              <a:gd name="connsiteY319" fmla="*/ 153192 h 190097"/>
              <a:gd name="connsiteX320" fmla="*/ 6999456 w 9425582"/>
              <a:gd name="connsiteY320" fmla="*/ 153192 h 190097"/>
              <a:gd name="connsiteX321" fmla="*/ 7003388 w 9425582"/>
              <a:gd name="connsiteY321" fmla="*/ 154417 h 190097"/>
              <a:gd name="connsiteX322" fmla="*/ 6992789 w 9425582"/>
              <a:gd name="connsiteY322" fmla="*/ 178265 h 190097"/>
              <a:gd name="connsiteX323" fmla="*/ 6977089 w 9425582"/>
              <a:gd name="connsiteY323" fmla="*/ 189144 h 190097"/>
              <a:gd name="connsiteX324" fmla="*/ 6972874 w 9425582"/>
              <a:gd name="connsiteY324" fmla="*/ 190088 h 190097"/>
              <a:gd name="connsiteX325" fmla="*/ 6968942 w 9425582"/>
              <a:gd name="connsiteY325" fmla="*/ 188863 h 190097"/>
              <a:gd name="connsiteX326" fmla="*/ 6979541 w 9425582"/>
              <a:gd name="connsiteY326" fmla="*/ 165016 h 190097"/>
              <a:gd name="connsiteX327" fmla="*/ 6999456 w 9425582"/>
              <a:gd name="connsiteY327" fmla="*/ 153192 h 190097"/>
              <a:gd name="connsiteX328" fmla="*/ 6762968 w 9425582"/>
              <a:gd name="connsiteY328" fmla="*/ 153192 h 190097"/>
              <a:gd name="connsiteX329" fmla="*/ 6766900 w 9425582"/>
              <a:gd name="connsiteY329" fmla="*/ 154417 h 190097"/>
              <a:gd name="connsiteX330" fmla="*/ 6756301 w 9425582"/>
              <a:gd name="connsiteY330" fmla="*/ 178265 h 190097"/>
              <a:gd name="connsiteX331" fmla="*/ 6740601 w 9425582"/>
              <a:gd name="connsiteY331" fmla="*/ 189144 h 190097"/>
              <a:gd name="connsiteX332" fmla="*/ 6736386 w 9425582"/>
              <a:gd name="connsiteY332" fmla="*/ 190088 h 190097"/>
              <a:gd name="connsiteX333" fmla="*/ 6732454 w 9425582"/>
              <a:gd name="connsiteY333" fmla="*/ 188863 h 190097"/>
              <a:gd name="connsiteX334" fmla="*/ 6743053 w 9425582"/>
              <a:gd name="connsiteY334" fmla="*/ 165016 h 190097"/>
              <a:gd name="connsiteX335" fmla="*/ 6762968 w 9425582"/>
              <a:gd name="connsiteY335" fmla="*/ 153192 h 190097"/>
              <a:gd name="connsiteX336" fmla="*/ 6526478 w 9425582"/>
              <a:gd name="connsiteY336" fmla="*/ 153192 h 190097"/>
              <a:gd name="connsiteX337" fmla="*/ 6530410 w 9425582"/>
              <a:gd name="connsiteY337" fmla="*/ 154417 h 190097"/>
              <a:gd name="connsiteX338" fmla="*/ 6519811 w 9425582"/>
              <a:gd name="connsiteY338" fmla="*/ 178265 h 190097"/>
              <a:gd name="connsiteX339" fmla="*/ 6504111 w 9425582"/>
              <a:gd name="connsiteY339" fmla="*/ 189144 h 190097"/>
              <a:gd name="connsiteX340" fmla="*/ 6499896 w 9425582"/>
              <a:gd name="connsiteY340" fmla="*/ 190088 h 190097"/>
              <a:gd name="connsiteX341" fmla="*/ 6495964 w 9425582"/>
              <a:gd name="connsiteY341" fmla="*/ 188863 h 190097"/>
              <a:gd name="connsiteX342" fmla="*/ 6506563 w 9425582"/>
              <a:gd name="connsiteY342" fmla="*/ 165016 h 190097"/>
              <a:gd name="connsiteX343" fmla="*/ 6526478 w 9425582"/>
              <a:gd name="connsiteY343" fmla="*/ 153192 h 190097"/>
              <a:gd name="connsiteX344" fmla="*/ 6289989 w 9425582"/>
              <a:gd name="connsiteY344" fmla="*/ 153192 h 190097"/>
              <a:gd name="connsiteX345" fmla="*/ 6293921 w 9425582"/>
              <a:gd name="connsiteY345" fmla="*/ 154417 h 190097"/>
              <a:gd name="connsiteX346" fmla="*/ 6283322 w 9425582"/>
              <a:gd name="connsiteY346" fmla="*/ 178265 h 190097"/>
              <a:gd name="connsiteX347" fmla="*/ 6267622 w 9425582"/>
              <a:gd name="connsiteY347" fmla="*/ 189144 h 190097"/>
              <a:gd name="connsiteX348" fmla="*/ 6263407 w 9425582"/>
              <a:gd name="connsiteY348" fmla="*/ 190088 h 190097"/>
              <a:gd name="connsiteX349" fmla="*/ 6259475 w 9425582"/>
              <a:gd name="connsiteY349" fmla="*/ 188863 h 190097"/>
              <a:gd name="connsiteX350" fmla="*/ 6270074 w 9425582"/>
              <a:gd name="connsiteY350" fmla="*/ 165016 h 190097"/>
              <a:gd name="connsiteX351" fmla="*/ 6289989 w 9425582"/>
              <a:gd name="connsiteY351" fmla="*/ 153192 h 190097"/>
              <a:gd name="connsiteX352" fmla="*/ 6053499 w 9425582"/>
              <a:gd name="connsiteY352" fmla="*/ 153192 h 190097"/>
              <a:gd name="connsiteX353" fmla="*/ 6057431 w 9425582"/>
              <a:gd name="connsiteY353" fmla="*/ 154417 h 190097"/>
              <a:gd name="connsiteX354" fmla="*/ 6046832 w 9425582"/>
              <a:gd name="connsiteY354" fmla="*/ 178265 h 190097"/>
              <a:gd name="connsiteX355" fmla="*/ 6031132 w 9425582"/>
              <a:gd name="connsiteY355" fmla="*/ 189144 h 190097"/>
              <a:gd name="connsiteX356" fmla="*/ 6026917 w 9425582"/>
              <a:gd name="connsiteY356" fmla="*/ 190088 h 190097"/>
              <a:gd name="connsiteX357" fmla="*/ 6022985 w 9425582"/>
              <a:gd name="connsiteY357" fmla="*/ 188863 h 190097"/>
              <a:gd name="connsiteX358" fmla="*/ 6033584 w 9425582"/>
              <a:gd name="connsiteY358" fmla="*/ 165016 h 190097"/>
              <a:gd name="connsiteX359" fmla="*/ 6053499 w 9425582"/>
              <a:gd name="connsiteY359" fmla="*/ 153192 h 190097"/>
              <a:gd name="connsiteX360" fmla="*/ 5817010 w 9425582"/>
              <a:gd name="connsiteY360" fmla="*/ 153192 h 190097"/>
              <a:gd name="connsiteX361" fmla="*/ 5820942 w 9425582"/>
              <a:gd name="connsiteY361" fmla="*/ 154417 h 190097"/>
              <a:gd name="connsiteX362" fmla="*/ 5810343 w 9425582"/>
              <a:gd name="connsiteY362" fmla="*/ 178265 h 190097"/>
              <a:gd name="connsiteX363" fmla="*/ 5794643 w 9425582"/>
              <a:gd name="connsiteY363" fmla="*/ 189144 h 190097"/>
              <a:gd name="connsiteX364" fmla="*/ 5790428 w 9425582"/>
              <a:gd name="connsiteY364" fmla="*/ 190088 h 190097"/>
              <a:gd name="connsiteX365" fmla="*/ 5786496 w 9425582"/>
              <a:gd name="connsiteY365" fmla="*/ 188863 h 190097"/>
              <a:gd name="connsiteX366" fmla="*/ 5797095 w 9425582"/>
              <a:gd name="connsiteY366" fmla="*/ 165016 h 190097"/>
              <a:gd name="connsiteX367" fmla="*/ 5817010 w 9425582"/>
              <a:gd name="connsiteY367" fmla="*/ 153192 h 190097"/>
              <a:gd name="connsiteX368" fmla="*/ 5580521 w 9425582"/>
              <a:gd name="connsiteY368" fmla="*/ 153192 h 190097"/>
              <a:gd name="connsiteX369" fmla="*/ 5584453 w 9425582"/>
              <a:gd name="connsiteY369" fmla="*/ 154417 h 190097"/>
              <a:gd name="connsiteX370" fmla="*/ 5573854 w 9425582"/>
              <a:gd name="connsiteY370" fmla="*/ 178265 h 190097"/>
              <a:gd name="connsiteX371" fmla="*/ 5558154 w 9425582"/>
              <a:gd name="connsiteY371" fmla="*/ 189144 h 190097"/>
              <a:gd name="connsiteX372" fmla="*/ 5553939 w 9425582"/>
              <a:gd name="connsiteY372" fmla="*/ 190088 h 190097"/>
              <a:gd name="connsiteX373" fmla="*/ 5550007 w 9425582"/>
              <a:gd name="connsiteY373" fmla="*/ 188863 h 190097"/>
              <a:gd name="connsiteX374" fmla="*/ 5560606 w 9425582"/>
              <a:gd name="connsiteY374" fmla="*/ 165016 h 190097"/>
              <a:gd name="connsiteX375" fmla="*/ 5580521 w 9425582"/>
              <a:gd name="connsiteY375" fmla="*/ 153192 h 190097"/>
              <a:gd name="connsiteX376" fmla="*/ 5344031 w 9425582"/>
              <a:gd name="connsiteY376" fmla="*/ 153192 h 190097"/>
              <a:gd name="connsiteX377" fmla="*/ 5347963 w 9425582"/>
              <a:gd name="connsiteY377" fmla="*/ 154417 h 190097"/>
              <a:gd name="connsiteX378" fmla="*/ 5337364 w 9425582"/>
              <a:gd name="connsiteY378" fmla="*/ 178265 h 190097"/>
              <a:gd name="connsiteX379" fmla="*/ 5321664 w 9425582"/>
              <a:gd name="connsiteY379" fmla="*/ 189144 h 190097"/>
              <a:gd name="connsiteX380" fmla="*/ 5317449 w 9425582"/>
              <a:gd name="connsiteY380" fmla="*/ 190088 h 190097"/>
              <a:gd name="connsiteX381" fmla="*/ 5313517 w 9425582"/>
              <a:gd name="connsiteY381" fmla="*/ 188863 h 190097"/>
              <a:gd name="connsiteX382" fmla="*/ 5324116 w 9425582"/>
              <a:gd name="connsiteY382" fmla="*/ 165016 h 190097"/>
              <a:gd name="connsiteX383" fmla="*/ 5344031 w 9425582"/>
              <a:gd name="connsiteY383" fmla="*/ 153192 h 190097"/>
              <a:gd name="connsiteX384" fmla="*/ 5107542 w 9425582"/>
              <a:gd name="connsiteY384" fmla="*/ 153192 h 190097"/>
              <a:gd name="connsiteX385" fmla="*/ 5111474 w 9425582"/>
              <a:gd name="connsiteY385" fmla="*/ 154417 h 190097"/>
              <a:gd name="connsiteX386" fmla="*/ 5100875 w 9425582"/>
              <a:gd name="connsiteY386" fmla="*/ 178265 h 190097"/>
              <a:gd name="connsiteX387" fmla="*/ 5085175 w 9425582"/>
              <a:gd name="connsiteY387" fmla="*/ 189144 h 190097"/>
              <a:gd name="connsiteX388" fmla="*/ 5080960 w 9425582"/>
              <a:gd name="connsiteY388" fmla="*/ 190088 h 190097"/>
              <a:gd name="connsiteX389" fmla="*/ 5077028 w 9425582"/>
              <a:gd name="connsiteY389" fmla="*/ 188863 h 190097"/>
              <a:gd name="connsiteX390" fmla="*/ 5087627 w 9425582"/>
              <a:gd name="connsiteY390" fmla="*/ 165016 h 190097"/>
              <a:gd name="connsiteX391" fmla="*/ 5107542 w 9425582"/>
              <a:gd name="connsiteY391" fmla="*/ 153192 h 190097"/>
              <a:gd name="connsiteX392" fmla="*/ 4871053 w 9425582"/>
              <a:gd name="connsiteY392" fmla="*/ 153192 h 190097"/>
              <a:gd name="connsiteX393" fmla="*/ 4874985 w 9425582"/>
              <a:gd name="connsiteY393" fmla="*/ 154417 h 190097"/>
              <a:gd name="connsiteX394" fmla="*/ 4864386 w 9425582"/>
              <a:gd name="connsiteY394" fmla="*/ 178265 h 190097"/>
              <a:gd name="connsiteX395" fmla="*/ 4848686 w 9425582"/>
              <a:gd name="connsiteY395" fmla="*/ 189144 h 190097"/>
              <a:gd name="connsiteX396" fmla="*/ 4844471 w 9425582"/>
              <a:gd name="connsiteY396" fmla="*/ 190088 h 190097"/>
              <a:gd name="connsiteX397" fmla="*/ 4840539 w 9425582"/>
              <a:gd name="connsiteY397" fmla="*/ 188863 h 190097"/>
              <a:gd name="connsiteX398" fmla="*/ 4851138 w 9425582"/>
              <a:gd name="connsiteY398" fmla="*/ 165016 h 190097"/>
              <a:gd name="connsiteX399" fmla="*/ 4871053 w 9425582"/>
              <a:gd name="connsiteY399" fmla="*/ 153192 h 190097"/>
              <a:gd name="connsiteX400" fmla="*/ 4622148 w 9425582"/>
              <a:gd name="connsiteY400" fmla="*/ 153192 h 190097"/>
              <a:gd name="connsiteX401" fmla="*/ 4626080 w 9425582"/>
              <a:gd name="connsiteY401" fmla="*/ 154417 h 190097"/>
              <a:gd name="connsiteX402" fmla="*/ 4615481 w 9425582"/>
              <a:gd name="connsiteY402" fmla="*/ 178265 h 190097"/>
              <a:gd name="connsiteX403" fmla="*/ 4599781 w 9425582"/>
              <a:gd name="connsiteY403" fmla="*/ 189144 h 190097"/>
              <a:gd name="connsiteX404" fmla="*/ 4595566 w 9425582"/>
              <a:gd name="connsiteY404" fmla="*/ 190088 h 190097"/>
              <a:gd name="connsiteX405" fmla="*/ 4591634 w 9425582"/>
              <a:gd name="connsiteY405" fmla="*/ 188863 h 190097"/>
              <a:gd name="connsiteX406" fmla="*/ 4602233 w 9425582"/>
              <a:gd name="connsiteY406" fmla="*/ 165016 h 190097"/>
              <a:gd name="connsiteX407" fmla="*/ 4622148 w 9425582"/>
              <a:gd name="connsiteY407" fmla="*/ 153192 h 190097"/>
              <a:gd name="connsiteX408" fmla="*/ 4385663 w 9425582"/>
              <a:gd name="connsiteY408" fmla="*/ 153192 h 190097"/>
              <a:gd name="connsiteX409" fmla="*/ 4389595 w 9425582"/>
              <a:gd name="connsiteY409" fmla="*/ 154417 h 190097"/>
              <a:gd name="connsiteX410" fmla="*/ 4378996 w 9425582"/>
              <a:gd name="connsiteY410" fmla="*/ 178265 h 190097"/>
              <a:gd name="connsiteX411" fmla="*/ 4363296 w 9425582"/>
              <a:gd name="connsiteY411" fmla="*/ 189144 h 190097"/>
              <a:gd name="connsiteX412" fmla="*/ 4359081 w 9425582"/>
              <a:gd name="connsiteY412" fmla="*/ 190088 h 190097"/>
              <a:gd name="connsiteX413" fmla="*/ 4355149 w 9425582"/>
              <a:gd name="connsiteY413" fmla="*/ 188863 h 190097"/>
              <a:gd name="connsiteX414" fmla="*/ 4365748 w 9425582"/>
              <a:gd name="connsiteY414" fmla="*/ 165016 h 190097"/>
              <a:gd name="connsiteX415" fmla="*/ 4385663 w 9425582"/>
              <a:gd name="connsiteY415" fmla="*/ 153192 h 190097"/>
              <a:gd name="connsiteX416" fmla="*/ 4149174 w 9425582"/>
              <a:gd name="connsiteY416" fmla="*/ 153192 h 190097"/>
              <a:gd name="connsiteX417" fmla="*/ 4153106 w 9425582"/>
              <a:gd name="connsiteY417" fmla="*/ 154417 h 190097"/>
              <a:gd name="connsiteX418" fmla="*/ 4142507 w 9425582"/>
              <a:gd name="connsiteY418" fmla="*/ 178265 h 190097"/>
              <a:gd name="connsiteX419" fmla="*/ 4126807 w 9425582"/>
              <a:gd name="connsiteY419" fmla="*/ 189144 h 190097"/>
              <a:gd name="connsiteX420" fmla="*/ 4122592 w 9425582"/>
              <a:gd name="connsiteY420" fmla="*/ 190088 h 190097"/>
              <a:gd name="connsiteX421" fmla="*/ 4118660 w 9425582"/>
              <a:gd name="connsiteY421" fmla="*/ 188863 h 190097"/>
              <a:gd name="connsiteX422" fmla="*/ 4129259 w 9425582"/>
              <a:gd name="connsiteY422" fmla="*/ 165016 h 190097"/>
              <a:gd name="connsiteX423" fmla="*/ 4149174 w 9425582"/>
              <a:gd name="connsiteY423" fmla="*/ 153192 h 190097"/>
              <a:gd name="connsiteX424" fmla="*/ 3912690 w 9425582"/>
              <a:gd name="connsiteY424" fmla="*/ 153192 h 190097"/>
              <a:gd name="connsiteX425" fmla="*/ 3916621 w 9425582"/>
              <a:gd name="connsiteY425" fmla="*/ 154417 h 190097"/>
              <a:gd name="connsiteX426" fmla="*/ 3906022 w 9425582"/>
              <a:gd name="connsiteY426" fmla="*/ 178265 h 190097"/>
              <a:gd name="connsiteX427" fmla="*/ 3890322 w 9425582"/>
              <a:gd name="connsiteY427" fmla="*/ 189144 h 190097"/>
              <a:gd name="connsiteX428" fmla="*/ 3886107 w 9425582"/>
              <a:gd name="connsiteY428" fmla="*/ 190088 h 190097"/>
              <a:gd name="connsiteX429" fmla="*/ 3882175 w 9425582"/>
              <a:gd name="connsiteY429" fmla="*/ 188863 h 190097"/>
              <a:gd name="connsiteX430" fmla="*/ 3892774 w 9425582"/>
              <a:gd name="connsiteY430" fmla="*/ 165016 h 190097"/>
              <a:gd name="connsiteX431" fmla="*/ 3912690 w 9425582"/>
              <a:gd name="connsiteY431" fmla="*/ 153192 h 190097"/>
              <a:gd name="connsiteX432" fmla="*/ 3676200 w 9425582"/>
              <a:gd name="connsiteY432" fmla="*/ 153192 h 190097"/>
              <a:gd name="connsiteX433" fmla="*/ 3680132 w 9425582"/>
              <a:gd name="connsiteY433" fmla="*/ 154417 h 190097"/>
              <a:gd name="connsiteX434" fmla="*/ 3669533 w 9425582"/>
              <a:gd name="connsiteY434" fmla="*/ 178265 h 190097"/>
              <a:gd name="connsiteX435" fmla="*/ 3653832 w 9425582"/>
              <a:gd name="connsiteY435" fmla="*/ 189144 h 190097"/>
              <a:gd name="connsiteX436" fmla="*/ 3649618 w 9425582"/>
              <a:gd name="connsiteY436" fmla="*/ 190088 h 190097"/>
              <a:gd name="connsiteX437" fmla="*/ 3645686 w 9425582"/>
              <a:gd name="connsiteY437" fmla="*/ 188863 h 190097"/>
              <a:gd name="connsiteX438" fmla="*/ 3656285 w 9425582"/>
              <a:gd name="connsiteY438" fmla="*/ 165016 h 190097"/>
              <a:gd name="connsiteX439" fmla="*/ 3676200 w 9425582"/>
              <a:gd name="connsiteY439" fmla="*/ 153192 h 190097"/>
              <a:gd name="connsiteX440" fmla="*/ 3439711 w 9425582"/>
              <a:gd name="connsiteY440" fmla="*/ 153192 h 190097"/>
              <a:gd name="connsiteX441" fmla="*/ 3443643 w 9425582"/>
              <a:gd name="connsiteY441" fmla="*/ 154417 h 190097"/>
              <a:gd name="connsiteX442" fmla="*/ 3433044 w 9425582"/>
              <a:gd name="connsiteY442" fmla="*/ 178265 h 190097"/>
              <a:gd name="connsiteX443" fmla="*/ 3417344 w 9425582"/>
              <a:gd name="connsiteY443" fmla="*/ 189144 h 190097"/>
              <a:gd name="connsiteX444" fmla="*/ 3413129 w 9425582"/>
              <a:gd name="connsiteY444" fmla="*/ 190088 h 190097"/>
              <a:gd name="connsiteX445" fmla="*/ 3409197 w 9425582"/>
              <a:gd name="connsiteY445" fmla="*/ 188863 h 190097"/>
              <a:gd name="connsiteX446" fmla="*/ 3419796 w 9425582"/>
              <a:gd name="connsiteY446" fmla="*/ 165016 h 190097"/>
              <a:gd name="connsiteX447" fmla="*/ 3439711 w 9425582"/>
              <a:gd name="connsiteY447" fmla="*/ 153192 h 190097"/>
              <a:gd name="connsiteX448" fmla="*/ 3203222 w 9425582"/>
              <a:gd name="connsiteY448" fmla="*/ 153192 h 190097"/>
              <a:gd name="connsiteX449" fmla="*/ 3207152 w 9425582"/>
              <a:gd name="connsiteY449" fmla="*/ 154417 h 190097"/>
              <a:gd name="connsiteX450" fmla="*/ 3196554 w 9425582"/>
              <a:gd name="connsiteY450" fmla="*/ 178265 h 190097"/>
              <a:gd name="connsiteX451" fmla="*/ 3180853 w 9425582"/>
              <a:gd name="connsiteY451" fmla="*/ 189144 h 190097"/>
              <a:gd name="connsiteX452" fmla="*/ 3176639 w 9425582"/>
              <a:gd name="connsiteY452" fmla="*/ 190088 h 190097"/>
              <a:gd name="connsiteX453" fmla="*/ 3172708 w 9425582"/>
              <a:gd name="connsiteY453" fmla="*/ 188863 h 190097"/>
              <a:gd name="connsiteX454" fmla="*/ 3183305 w 9425582"/>
              <a:gd name="connsiteY454" fmla="*/ 165016 h 190097"/>
              <a:gd name="connsiteX455" fmla="*/ 3203222 w 9425582"/>
              <a:gd name="connsiteY455" fmla="*/ 153192 h 190097"/>
              <a:gd name="connsiteX456" fmla="*/ 2966733 w 9425582"/>
              <a:gd name="connsiteY456" fmla="*/ 153192 h 190097"/>
              <a:gd name="connsiteX457" fmla="*/ 2970664 w 9425582"/>
              <a:gd name="connsiteY457" fmla="*/ 154417 h 190097"/>
              <a:gd name="connsiteX458" fmla="*/ 2960066 w 9425582"/>
              <a:gd name="connsiteY458" fmla="*/ 178265 h 190097"/>
              <a:gd name="connsiteX459" fmla="*/ 2944364 w 9425582"/>
              <a:gd name="connsiteY459" fmla="*/ 189144 h 190097"/>
              <a:gd name="connsiteX460" fmla="*/ 2940149 w 9425582"/>
              <a:gd name="connsiteY460" fmla="*/ 190088 h 190097"/>
              <a:gd name="connsiteX461" fmla="*/ 2936218 w 9425582"/>
              <a:gd name="connsiteY461" fmla="*/ 188863 h 190097"/>
              <a:gd name="connsiteX462" fmla="*/ 2946816 w 9425582"/>
              <a:gd name="connsiteY462" fmla="*/ 165016 h 190097"/>
              <a:gd name="connsiteX463" fmla="*/ 2966733 w 9425582"/>
              <a:gd name="connsiteY463" fmla="*/ 153192 h 190097"/>
              <a:gd name="connsiteX464" fmla="*/ 2730244 w 9425582"/>
              <a:gd name="connsiteY464" fmla="*/ 153192 h 190097"/>
              <a:gd name="connsiteX465" fmla="*/ 2734175 w 9425582"/>
              <a:gd name="connsiteY465" fmla="*/ 154417 h 190097"/>
              <a:gd name="connsiteX466" fmla="*/ 2723577 w 9425582"/>
              <a:gd name="connsiteY466" fmla="*/ 178265 h 190097"/>
              <a:gd name="connsiteX467" fmla="*/ 2707875 w 9425582"/>
              <a:gd name="connsiteY467" fmla="*/ 189144 h 190097"/>
              <a:gd name="connsiteX468" fmla="*/ 2703661 w 9425582"/>
              <a:gd name="connsiteY468" fmla="*/ 190088 h 190097"/>
              <a:gd name="connsiteX469" fmla="*/ 2699729 w 9425582"/>
              <a:gd name="connsiteY469" fmla="*/ 188863 h 190097"/>
              <a:gd name="connsiteX470" fmla="*/ 2710327 w 9425582"/>
              <a:gd name="connsiteY470" fmla="*/ 165016 h 190097"/>
              <a:gd name="connsiteX471" fmla="*/ 2730244 w 9425582"/>
              <a:gd name="connsiteY471" fmla="*/ 153192 h 190097"/>
              <a:gd name="connsiteX472" fmla="*/ 2493754 w 9425582"/>
              <a:gd name="connsiteY472" fmla="*/ 153192 h 190097"/>
              <a:gd name="connsiteX473" fmla="*/ 2497685 w 9425582"/>
              <a:gd name="connsiteY473" fmla="*/ 154417 h 190097"/>
              <a:gd name="connsiteX474" fmla="*/ 2487087 w 9425582"/>
              <a:gd name="connsiteY474" fmla="*/ 178265 h 190097"/>
              <a:gd name="connsiteX475" fmla="*/ 2471386 w 9425582"/>
              <a:gd name="connsiteY475" fmla="*/ 189144 h 190097"/>
              <a:gd name="connsiteX476" fmla="*/ 2467172 w 9425582"/>
              <a:gd name="connsiteY476" fmla="*/ 190088 h 190097"/>
              <a:gd name="connsiteX477" fmla="*/ 2463240 w 9425582"/>
              <a:gd name="connsiteY477" fmla="*/ 188863 h 190097"/>
              <a:gd name="connsiteX478" fmla="*/ 2473839 w 9425582"/>
              <a:gd name="connsiteY478" fmla="*/ 165016 h 190097"/>
              <a:gd name="connsiteX479" fmla="*/ 2493754 w 9425582"/>
              <a:gd name="connsiteY479" fmla="*/ 153192 h 190097"/>
              <a:gd name="connsiteX480" fmla="*/ 2257266 w 9425582"/>
              <a:gd name="connsiteY480" fmla="*/ 153192 h 190097"/>
              <a:gd name="connsiteX481" fmla="*/ 2261197 w 9425582"/>
              <a:gd name="connsiteY481" fmla="*/ 154417 h 190097"/>
              <a:gd name="connsiteX482" fmla="*/ 2250599 w 9425582"/>
              <a:gd name="connsiteY482" fmla="*/ 178265 h 190097"/>
              <a:gd name="connsiteX483" fmla="*/ 2234898 w 9425582"/>
              <a:gd name="connsiteY483" fmla="*/ 189144 h 190097"/>
              <a:gd name="connsiteX484" fmla="*/ 2230684 w 9425582"/>
              <a:gd name="connsiteY484" fmla="*/ 190088 h 190097"/>
              <a:gd name="connsiteX485" fmla="*/ 2226752 w 9425582"/>
              <a:gd name="connsiteY485" fmla="*/ 188863 h 190097"/>
              <a:gd name="connsiteX486" fmla="*/ 2237350 w 9425582"/>
              <a:gd name="connsiteY486" fmla="*/ 165016 h 190097"/>
              <a:gd name="connsiteX487" fmla="*/ 2257266 w 9425582"/>
              <a:gd name="connsiteY487" fmla="*/ 153192 h 190097"/>
              <a:gd name="connsiteX488" fmla="*/ 2020778 w 9425582"/>
              <a:gd name="connsiteY488" fmla="*/ 153192 h 190097"/>
              <a:gd name="connsiteX489" fmla="*/ 2024710 w 9425582"/>
              <a:gd name="connsiteY489" fmla="*/ 154417 h 190097"/>
              <a:gd name="connsiteX490" fmla="*/ 2014111 w 9425582"/>
              <a:gd name="connsiteY490" fmla="*/ 178265 h 190097"/>
              <a:gd name="connsiteX491" fmla="*/ 1998410 w 9425582"/>
              <a:gd name="connsiteY491" fmla="*/ 189144 h 190097"/>
              <a:gd name="connsiteX492" fmla="*/ 1994195 w 9425582"/>
              <a:gd name="connsiteY492" fmla="*/ 190088 h 190097"/>
              <a:gd name="connsiteX493" fmla="*/ 1990264 w 9425582"/>
              <a:gd name="connsiteY493" fmla="*/ 188863 h 190097"/>
              <a:gd name="connsiteX494" fmla="*/ 2000862 w 9425582"/>
              <a:gd name="connsiteY494" fmla="*/ 165016 h 190097"/>
              <a:gd name="connsiteX495" fmla="*/ 2020778 w 9425582"/>
              <a:gd name="connsiteY495" fmla="*/ 153192 h 190097"/>
              <a:gd name="connsiteX496" fmla="*/ 1784287 w 9425582"/>
              <a:gd name="connsiteY496" fmla="*/ 153192 h 190097"/>
              <a:gd name="connsiteX497" fmla="*/ 1788220 w 9425582"/>
              <a:gd name="connsiteY497" fmla="*/ 154417 h 190097"/>
              <a:gd name="connsiteX498" fmla="*/ 1777620 w 9425582"/>
              <a:gd name="connsiteY498" fmla="*/ 178265 h 190097"/>
              <a:gd name="connsiteX499" fmla="*/ 1761920 w 9425582"/>
              <a:gd name="connsiteY499" fmla="*/ 189144 h 190097"/>
              <a:gd name="connsiteX500" fmla="*/ 1757705 w 9425582"/>
              <a:gd name="connsiteY500" fmla="*/ 190088 h 190097"/>
              <a:gd name="connsiteX501" fmla="*/ 1753773 w 9425582"/>
              <a:gd name="connsiteY501" fmla="*/ 188863 h 190097"/>
              <a:gd name="connsiteX502" fmla="*/ 1764372 w 9425582"/>
              <a:gd name="connsiteY502" fmla="*/ 165016 h 190097"/>
              <a:gd name="connsiteX503" fmla="*/ 1784287 w 9425582"/>
              <a:gd name="connsiteY503" fmla="*/ 153192 h 190097"/>
              <a:gd name="connsiteX504" fmla="*/ 1547799 w 9425582"/>
              <a:gd name="connsiteY504" fmla="*/ 153192 h 190097"/>
              <a:gd name="connsiteX505" fmla="*/ 1551731 w 9425582"/>
              <a:gd name="connsiteY505" fmla="*/ 154417 h 190097"/>
              <a:gd name="connsiteX506" fmla="*/ 1541132 w 9425582"/>
              <a:gd name="connsiteY506" fmla="*/ 178265 h 190097"/>
              <a:gd name="connsiteX507" fmla="*/ 1525431 w 9425582"/>
              <a:gd name="connsiteY507" fmla="*/ 189144 h 190097"/>
              <a:gd name="connsiteX508" fmla="*/ 1521217 w 9425582"/>
              <a:gd name="connsiteY508" fmla="*/ 190088 h 190097"/>
              <a:gd name="connsiteX509" fmla="*/ 1517284 w 9425582"/>
              <a:gd name="connsiteY509" fmla="*/ 188863 h 190097"/>
              <a:gd name="connsiteX510" fmla="*/ 1527884 w 9425582"/>
              <a:gd name="connsiteY510" fmla="*/ 165016 h 190097"/>
              <a:gd name="connsiteX511" fmla="*/ 1547799 w 9425582"/>
              <a:gd name="connsiteY511" fmla="*/ 153192 h 190097"/>
              <a:gd name="connsiteX512" fmla="*/ 1311309 w 9425582"/>
              <a:gd name="connsiteY512" fmla="*/ 153192 h 190097"/>
              <a:gd name="connsiteX513" fmla="*/ 1315240 w 9425582"/>
              <a:gd name="connsiteY513" fmla="*/ 154417 h 190097"/>
              <a:gd name="connsiteX514" fmla="*/ 1304641 w 9425582"/>
              <a:gd name="connsiteY514" fmla="*/ 178265 h 190097"/>
              <a:gd name="connsiteX515" fmla="*/ 1288940 w 9425582"/>
              <a:gd name="connsiteY515" fmla="*/ 189144 h 190097"/>
              <a:gd name="connsiteX516" fmla="*/ 1284726 w 9425582"/>
              <a:gd name="connsiteY516" fmla="*/ 190088 h 190097"/>
              <a:gd name="connsiteX517" fmla="*/ 1280794 w 9425582"/>
              <a:gd name="connsiteY517" fmla="*/ 188863 h 190097"/>
              <a:gd name="connsiteX518" fmla="*/ 1291392 w 9425582"/>
              <a:gd name="connsiteY518" fmla="*/ 165016 h 190097"/>
              <a:gd name="connsiteX519" fmla="*/ 1311309 w 9425582"/>
              <a:gd name="connsiteY519" fmla="*/ 153192 h 190097"/>
              <a:gd name="connsiteX520" fmla="*/ 1074818 w 9425582"/>
              <a:gd name="connsiteY520" fmla="*/ 153192 h 190097"/>
              <a:gd name="connsiteX521" fmla="*/ 1078749 w 9425582"/>
              <a:gd name="connsiteY521" fmla="*/ 154417 h 190097"/>
              <a:gd name="connsiteX522" fmla="*/ 1068151 w 9425582"/>
              <a:gd name="connsiteY522" fmla="*/ 178265 h 190097"/>
              <a:gd name="connsiteX523" fmla="*/ 1052450 w 9425582"/>
              <a:gd name="connsiteY523" fmla="*/ 189144 h 190097"/>
              <a:gd name="connsiteX524" fmla="*/ 1048235 w 9425582"/>
              <a:gd name="connsiteY524" fmla="*/ 190088 h 190097"/>
              <a:gd name="connsiteX525" fmla="*/ 1044303 w 9425582"/>
              <a:gd name="connsiteY525" fmla="*/ 188863 h 190097"/>
              <a:gd name="connsiteX526" fmla="*/ 1054902 w 9425582"/>
              <a:gd name="connsiteY526" fmla="*/ 165016 h 190097"/>
              <a:gd name="connsiteX527" fmla="*/ 1074818 w 9425582"/>
              <a:gd name="connsiteY527" fmla="*/ 153192 h 190097"/>
              <a:gd name="connsiteX528" fmla="*/ 838329 w 9425582"/>
              <a:gd name="connsiteY528" fmla="*/ 153192 h 190097"/>
              <a:gd name="connsiteX529" fmla="*/ 842261 w 9425582"/>
              <a:gd name="connsiteY529" fmla="*/ 154417 h 190097"/>
              <a:gd name="connsiteX530" fmla="*/ 831662 w 9425582"/>
              <a:gd name="connsiteY530" fmla="*/ 178265 h 190097"/>
              <a:gd name="connsiteX531" fmla="*/ 815961 w 9425582"/>
              <a:gd name="connsiteY531" fmla="*/ 189144 h 190097"/>
              <a:gd name="connsiteX532" fmla="*/ 811747 w 9425582"/>
              <a:gd name="connsiteY532" fmla="*/ 190088 h 190097"/>
              <a:gd name="connsiteX533" fmla="*/ 807815 w 9425582"/>
              <a:gd name="connsiteY533" fmla="*/ 188863 h 190097"/>
              <a:gd name="connsiteX534" fmla="*/ 818414 w 9425582"/>
              <a:gd name="connsiteY534" fmla="*/ 165016 h 190097"/>
              <a:gd name="connsiteX535" fmla="*/ 838329 w 9425582"/>
              <a:gd name="connsiteY535" fmla="*/ 153192 h 190097"/>
              <a:gd name="connsiteX536" fmla="*/ 601839 w 9425582"/>
              <a:gd name="connsiteY536" fmla="*/ 153192 h 190097"/>
              <a:gd name="connsiteX537" fmla="*/ 605771 w 9425582"/>
              <a:gd name="connsiteY537" fmla="*/ 154417 h 190097"/>
              <a:gd name="connsiteX538" fmla="*/ 595172 w 9425582"/>
              <a:gd name="connsiteY538" fmla="*/ 178265 h 190097"/>
              <a:gd name="connsiteX539" fmla="*/ 579472 w 9425582"/>
              <a:gd name="connsiteY539" fmla="*/ 189144 h 190097"/>
              <a:gd name="connsiteX540" fmla="*/ 575257 w 9425582"/>
              <a:gd name="connsiteY540" fmla="*/ 190088 h 190097"/>
              <a:gd name="connsiteX541" fmla="*/ 571325 w 9425582"/>
              <a:gd name="connsiteY541" fmla="*/ 188863 h 190097"/>
              <a:gd name="connsiteX542" fmla="*/ 581924 w 9425582"/>
              <a:gd name="connsiteY542" fmla="*/ 165016 h 190097"/>
              <a:gd name="connsiteX543" fmla="*/ 601839 w 9425582"/>
              <a:gd name="connsiteY543" fmla="*/ 153192 h 190097"/>
              <a:gd name="connsiteX544" fmla="*/ 365350 w 9425582"/>
              <a:gd name="connsiteY544" fmla="*/ 153192 h 190097"/>
              <a:gd name="connsiteX545" fmla="*/ 369281 w 9425582"/>
              <a:gd name="connsiteY545" fmla="*/ 154417 h 190097"/>
              <a:gd name="connsiteX546" fmla="*/ 358683 w 9425582"/>
              <a:gd name="connsiteY546" fmla="*/ 178265 h 190097"/>
              <a:gd name="connsiteX547" fmla="*/ 342982 w 9425582"/>
              <a:gd name="connsiteY547" fmla="*/ 189144 h 190097"/>
              <a:gd name="connsiteX548" fmla="*/ 338767 w 9425582"/>
              <a:gd name="connsiteY548" fmla="*/ 190088 h 190097"/>
              <a:gd name="connsiteX549" fmla="*/ 334835 w 9425582"/>
              <a:gd name="connsiteY549" fmla="*/ 188863 h 190097"/>
              <a:gd name="connsiteX550" fmla="*/ 345434 w 9425582"/>
              <a:gd name="connsiteY550" fmla="*/ 165016 h 190097"/>
              <a:gd name="connsiteX551" fmla="*/ 365350 w 9425582"/>
              <a:gd name="connsiteY551" fmla="*/ 153192 h 190097"/>
              <a:gd name="connsiteX552" fmla="*/ 128862 w 9425582"/>
              <a:gd name="connsiteY552" fmla="*/ 153192 h 190097"/>
              <a:gd name="connsiteX553" fmla="*/ 132794 w 9425582"/>
              <a:gd name="connsiteY553" fmla="*/ 154417 h 190097"/>
              <a:gd name="connsiteX554" fmla="*/ 122195 w 9425582"/>
              <a:gd name="connsiteY554" fmla="*/ 178265 h 190097"/>
              <a:gd name="connsiteX555" fmla="*/ 106494 w 9425582"/>
              <a:gd name="connsiteY555" fmla="*/ 189144 h 190097"/>
              <a:gd name="connsiteX556" fmla="*/ 102279 w 9425582"/>
              <a:gd name="connsiteY556" fmla="*/ 190088 h 190097"/>
              <a:gd name="connsiteX557" fmla="*/ 98347 w 9425582"/>
              <a:gd name="connsiteY557" fmla="*/ 188863 h 190097"/>
              <a:gd name="connsiteX558" fmla="*/ 108946 w 9425582"/>
              <a:gd name="connsiteY558" fmla="*/ 165016 h 190097"/>
              <a:gd name="connsiteX559" fmla="*/ 128862 w 9425582"/>
              <a:gd name="connsiteY559" fmla="*/ 153192 h 190097"/>
              <a:gd name="connsiteX560" fmla="*/ 9399203 w 9425582"/>
              <a:gd name="connsiteY560" fmla="*/ 110339 h 190097"/>
              <a:gd name="connsiteX561" fmla="*/ 9408571 w 9425582"/>
              <a:gd name="connsiteY561" fmla="*/ 134696 h 190097"/>
              <a:gd name="connsiteX562" fmla="*/ 9399203 w 9425582"/>
              <a:gd name="connsiteY562" fmla="*/ 159052 h 190097"/>
              <a:gd name="connsiteX563" fmla="*/ 9389835 w 9425582"/>
              <a:gd name="connsiteY563" fmla="*/ 134696 h 190097"/>
              <a:gd name="connsiteX564" fmla="*/ 9399203 w 9425582"/>
              <a:gd name="connsiteY564" fmla="*/ 110339 h 190097"/>
              <a:gd name="connsiteX565" fmla="*/ 9162717 w 9425582"/>
              <a:gd name="connsiteY565" fmla="*/ 110339 h 190097"/>
              <a:gd name="connsiteX566" fmla="*/ 9172085 w 9425582"/>
              <a:gd name="connsiteY566" fmla="*/ 134696 h 190097"/>
              <a:gd name="connsiteX567" fmla="*/ 9162717 w 9425582"/>
              <a:gd name="connsiteY567" fmla="*/ 159052 h 190097"/>
              <a:gd name="connsiteX568" fmla="*/ 9153349 w 9425582"/>
              <a:gd name="connsiteY568" fmla="*/ 134696 h 190097"/>
              <a:gd name="connsiteX569" fmla="*/ 9162717 w 9425582"/>
              <a:gd name="connsiteY569" fmla="*/ 110339 h 190097"/>
              <a:gd name="connsiteX570" fmla="*/ 8926229 w 9425582"/>
              <a:gd name="connsiteY570" fmla="*/ 110339 h 190097"/>
              <a:gd name="connsiteX571" fmla="*/ 8935597 w 9425582"/>
              <a:gd name="connsiteY571" fmla="*/ 134696 h 190097"/>
              <a:gd name="connsiteX572" fmla="*/ 8926229 w 9425582"/>
              <a:gd name="connsiteY572" fmla="*/ 159052 h 190097"/>
              <a:gd name="connsiteX573" fmla="*/ 8916861 w 9425582"/>
              <a:gd name="connsiteY573" fmla="*/ 134696 h 190097"/>
              <a:gd name="connsiteX574" fmla="*/ 8926229 w 9425582"/>
              <a:gd name="connsiteY574" fmla="*/ 110339 h 190097"/>
              <a:gd name="connsiteX575" fmla="*/ 8689739 w 9425582"/>
              <a:gd name="connsiteY575" fmla="*/ 110339 h 190097"/>
              <a:gd name="connsiteX576" fmla="*/ 8699107 w 9425582"/>
              <a:gd name="connsiteY576" fmla="*/ 134696 h 190097"/>
              <a:gd name="connsiteX577" fmla="*/ 8689739 w 9425582"/>
              <a:gd name="connsiteY577" fmla="*/ 159052 h 190097"/>
              <a:gd name="connsiteX578" fmla="*/ 8680371 w 9425582"/>
              <a:gd name="connsiteY578" fmla="*/ 134696 h 190097"/>
              <a:gd name="connsiteX579" fmla="*/ 8689739 w 9425582"/>
              <a:gd name="connsiteY579" fmla="*/ 110339 h 190097"/>
              <a:gd name="connsiteX580" fmla="*/ 8453249 w 9425582"/>
              <a:gd name="connsiteY580" fmla="*/ 110339 h 190097"/>
              <a:gd name="connsiteX581" fmla="*/ 8462617 w 9425582"/>
              <a:gd name="connsiteY581" fmla="*/ 134696 h 190097"/>
              <a:gd name="connsiteX582" fmla="*/ 8453249 w 9425582"/>
              <a:gd name="connsiteY582" fmla="*/ 159052 h 190097"/>
              <a:gd name="connsiteX583" fmla="*/ 8443881 w 9425582"/>
              <a:gd name="connsiteY583" fmla="*/ 134696 h 190097"/>
              <a:gd name="connsiteX584" fmla="*/ 8453249 w 9425582"/>
              <a:gd name="connsiteY584" fmla="*/ 110339 h 190097"/>
              <a:gd name="connsiteX585" fmla="*/ 8216761 w 9425582"/>
              <a:gd name="connsiteY585" fmla="*/ 110339 h 190097"/>
              <a:gd name="connsiteX586" fmla="*/ 8226129 w 9425582"/>
              <a:gd name="connsiteY586" fmla="*/ 134696 h 190097"/>
              <a:gd name="connsiteX587" fmla="*/ 8216761 w 9425582"/>
              <a:gd name="connsiteY587" fmla="*/ 159052 h 190097"/>
              <a:gd name="connsiteX588" fmla="*/ 8207393 w 9425582"/>
              <a:gd name="connsiteY588" fmla="*/ 134696 h 190097"/>
              <a:gd name="connsiteX589" fmla="*/ 8216761 w 9425582"/>
              <a:gd name="connsiteY589" fmla="*/ 110339 h 190097"/>
              <a:gd name="connsiteX590" fmla="*/ 7980271 w 9425582"/>
              <a:gd name="connsiteY590" fmla="*/ 110339 h 190097"/>
              <a:gd name="connsiteX591" fmla="*/ 7989638 w 9425582"/>
              <a:gd name="connsiteY591" fmla="*/ 134696 h 190097"/>
              <a:gd name="connsiteX592" fmla="*/ 7980271 w 9425582"/>
              <a:gd name="connsiteY592" fmla="*/ 159052 h 190097"/>
              <a:gd name="connsiteX593" fmla="*/ 7970903 w 9425582"/>
              <a:gd name="connsiteY593" fmla="*/ 134696 h 190097"/>
              <a:gd name="connsiteX594" fmla="*/ 7980271 w 9425582"/>
              <a:gd name="connsiteY594" fmla="*/ 110339 h 190097"/>
              <a:gd name="connsiteX595" fmla="*/ 7743781 w 9425582"/>
              <a:gd name="connsiteY595" fmla="*/ 110339 h 190097"/>
              <a:gd name="connsiteX596" fmla="*/ 7753148 w 9425582"/>
              <a:gd name="connsiteY596" fmla="*/ 134696 h 190097"/>
              <a:gd name="connsiteX597" fmla="*/ 7743781 w 9425582"/>
              <a:gd name="connsiteY597" fmla="*/ 159052 h 190097"/>
              <a:gd name="connsiteX598" fmla="*/ 7734413 w 9425582"/>
              <a:gd name="connsiteY598" fmla="*/ 134696 h 190097"/>
              <a:gd name="connsiteX599" fmla="*/ 7743781 w 9425582"/>
              <a:gd name="connsiteY599" fmla="*/ 110339 h 190097"/>
              <a:gd name="connsiteX600" fmla="*/ 7507293 w 9425582"/>
              <a:gd name="connsiteY600" fmla="*/ 110339 h 190097"/>
              <a:gd name="connsiteX601" fmla="*/ 7516660 w 9425582"/>
              <a:gd name="connsiteY601" fmla="*/ 134696 h 190097"/>
              <a:gd name="connsiteX602" fmla="*/ 7507293 w 9425582"/>
              <a:gd name="connsiteY602" fmla="*/ 159052 h 190097"/>
              <a:gd name="connsiteX603" fmla="*/ 7497925 w 9425582"/>
              <a:gd name="connsiteY603" fmla="*/ 134696 h 190097"/>
              <a:gd name="connsiteX604" fmla="*/ 7507293 w 9425582"/>
              <a:gd name="connsiteY604" fmla="*/ 110339 h 190097"/>
              <a:gd name="connsiteX605" fmla="*/ 7270803 w 9425582"/>
              <a:gd name="connsiteY605" fmla="*/ 110339 h 190097"/>
              <a:gd name="connsiteX606" fmla="*/ 7280170 w 9425582"/>
              <a:gd name="connsiteY606" fmla="*/ 134696 h 190097"/>
              <a:gd name="connsiteX607" fmla="*/ 7270803 w 9425582"/>
              <a:gd name="connsiteY607" fmla="*/ 159052 h 190097"/>
              <a:gd name="connsiteX608" fmla="*/ 7261435 w 9425582"/>
              <a:gd name="connsiteY608" fmla="*/ 134696 h 190097"/>
              <a:gd name="connsiteX609" fmla="*/ 7270803 w 9425582"/>
              <a:gd name="connsiteY609" fmla="*/ 110339 h 190097"/>
              <a:gd name="connsiteX610" fmla="*/ 7034313 w 9425582"/>
              <a:gd name="connsiteY610" fmla="*/ 110339 h 190097"/>
              <a:gd name="connsiteX611" fmla="*/ 7043680 w 9425582"/>
              <a:gd name="connsiteY611" fmla="*/ 134696 h 190097"/>
              <a:gd name="connsiteX612" fmla="*/ 7034313 w 9425582"/>
              <a:gd name="connsiteY612" fmla="*/ 159052 h 190097"/>
              <a:gd name="connsiteX613" fmla="*/ 7024945 w 9425582"/>
              <a:gd name="connsiteY613" fmla="*/ 134696 h 190097"/>
              <a:gd name="connsiteX614" fmla="*/ 7034313 w 9425582"/>
              <a:gd name="connsiteY614" fmla="*/ 110339 h 190097"/>
              <a:gd name="connsiteX615" fmla="*/ 6797825 w 9425582"/>
              <a:gd name="connsiteY615" fmla="*/ 110339 h 190097"/>
              <a:gd name="connsiteX616" fmla="*/ 6807192 w 9425582"/>
              <a:gd name="connsiteY616" fmla="*/ 134696 h 190097"/>
              <a:gd name="connsiteX617" fmla="*/ 6797825 w 9425582"/>
              <a:gd name="connsiteY617" fmla="*/ 159052 h 190097"/>
              <a:gd name="connsiteX618" fmla="*/ 6788457 w 9425582"/>
              <a:gd name="connsiteY618" fmla="*/ 134696 h 190097"/>
              <a:gd name="connsiteX619" fmla="*/ 6797825 w 9425582"/>
              <a:gd name="connsiteY619" fmla="*/ 110339 h 190097"/>
              <a:gd name="connsiteX620" fmla="*/ 6561335 w 9425582"/>
              <a:gd name="connsiteY620" fmla="*/ 110339 h 190097"/>
              <a:gd name="connsiteX621" fmla="*/ 6570702 w 9425582"/>
              <a:gd name="connsiteY621" fmla="*/ 134696 h 190097"/>
              <a:gd name="connsiteX622" fmla="*/ 6561335 w 9425582"/>
              <a:gd name="connsiteY622" fmla="*/ 159052 h 190097"/>
              <a:gd name="connsiteX623" fmla="*/ 6551967 w 9425582"/>
              <a:gd name="connsiteY623" fmla="*/ 134696 h 190097"/>
              <a:gd name="connsiteX624" fmla="*/ 6561335 w 9425582"/>
              <a:gd name="connsiteY624" fmla="*/ 110339 h 190097"/>
              <a:gd name="connsiteX625" fmla="*/ 6324846 w 9425582"/>
              <a:gd name="connsiteY625" fmla="*/ 110339 h 190097"/>
              <a:gd name="connsiteX626" fmla="*/ 6334213 w 9425582"/>
              <a:gd name="connsiteY626" fmla="*/ 134696 h 190097"/>
              <a:gd name="connsiteX627" fmla="*/ 6324846 w 9425582"/>
              <a:gd name="connsiteY627" fmla="*/ 159052 h 190097"/>
              <a:gd name="connsiteX628" fmla="*/ 6315478 w 9425582"/>
              <a:gd name="connsiteY628" fmla="*/ 134696 h 190097"/>
              <a:gd name="connsiteX629" fmla="*/ 6324846 w 9425582"/>
              <a:gd name="connsiteY629" fmla="*/ 110339 h 190097"/>
              <a:gd name="connsiteX630" fmla="*/ 6088356 w 9425582"/>
              <a:gd name="connsiteY630" fmla="*/ 110339 h 190097"/>
              <a:gd name="connsiteX631" fmla="*/ 6097723 w 9425582"/>
              <a:gd name="connsiteY631" fmla="*/ 134696 h 190097"/>
              <a:gd name="connsiteX632" fmla="*/ 6088356 w 9425582"/>
              <a:gd name="connsiteY632" fmla="*/ 159052 h 190097"/>
              <a:gd name="connsiteX633" fmla="*/ 6078988 w 9425582"/>
              <a:gd name="connsiteY633" fmla="*/ 134696 h 190097"/>
              <a:gd name="connsiteX634" fmla="*/ 6088356 w 9425582"/>
              <a:gd name="connsiteY634" fmla="*/ 110339 h 190097"/>
              <a:gd name="connsiteX635" fmla="*/ 5851867 w 9425582"/>
              <a:gd name="connsiteY635" fmla="*/ 110339 h 190097"/>
              <a:gd name="connsiteX636" fmla="*/ 5861234 w 9425582"/>
              <a:gd name="connsiteY636" fmla="*/ 134696 h 190097"/>
              <a:gd name="connsiteX637" fmla="*/ 5851867 w 9425582"/>
              <a:gd name="connsiteY637" fmla="*/ 159052 h 190097"/>
              <a:gd name="connsiteX638" fmla="*/ 5842499 w 9425582"/>
              <a:gd name="connsiteY638" fmla="*/ 134696 h 190097"/>
              <a:gd name="connsiteX639" fmla="*/ 5851867 w 9425582"/>
              <a:gd name="connsiteY639" fmla="*/ 110339 h 190097"/>
              <a:gd name="connsiteX640" fmla="*/ 5615378 w 9425582"/>
              <a:gd name="connsiteY640" fmla="*/ 110339 h 190097"/>
              <a:gd name="connsiteX641" fmla="*/ 5624745 w 9425582"/>
              <a:gd name="connsiteY641" fmla="*/ 134696 h 190097"/>
              <a:gd name="connsiteX642" fmla="*/ 5615378 w 9425582"/>
              <a:gd name="connsiteY642" fmla="*/ 159052 h 190097"/>
              <a:gd name="connsiteX643" fmla="*/ 5606010 w 9425582"/>
              <a:gd name="connsiteY643" fmla="*/ 134696 h 190097"/>
              <a:gd name="connsiteX644" fmla="*/ 5615378 w 9425582"/>
              <a:gd name="connsiteY644" fmla="*/ 110339 h 190097"/>
              <a:gd name="connsiteX645" fmla="*/ 5378888 w 9425582"/>
              <a:gd name="connsiteY645" fmla="*/ 110339 h 190097"/>
              <a:gd name="connsiteX646" fmla="*/ 5388255 w 9425582"/>
              <a:gd name="connsiteY646" fmla="*/ 134696 h 190097"/>
              <a:gd name="connsiteX647" fmla="*/ 5378888 w 9425582"/>
              <a:gd name="connsiteY647" fmla="*/ 159052 h 190097"/>
              <a:gd name="connsiteX648" fmla="*/ 5369520 w 9425582"/>
              <a:gd name="connsiteY648" fmla="*/ 134696 h 190097"/>
              <a:gd name="connsiteX649" fmla="*/ 5378888 w 9425582"/>
              <a:gd name="connsiteY649" fmla="*/ 110339 h 190097"/>
              <a:gd name="connsiteX650" fmla="*/ 5142399 w 9425582"/>
              <a:gd name="connsiteY650" fmla="*/ 110339 h 190097"/>
              <a:gd name="connsiteX651" fmla="*/ 5151766 w 9425582"/>
              <a:gd name="connsiteY651" fmla="*/ 134696 h 190097"/>
              <a:gd name="connsiteX652" fmla="*/ 5142399 w 9425582"/>
              <a:gd name="connsiteY652" fmla="*/ 159052 h 190097"/>
              <a:gd name="connsiteX653" fmla="*/ 5133031 w 9425582"/>
              <a:gd name="connsiteY653" fmla="*/ 134696 h 190097"/>
              <a:gd name="connsiteX654" fmla="*/ 5142399 w 9425582"/>
              <a:gd name="connsiteY654" fmla="*/ 110339 h 190097"/>
              <a:gd name="connsiteX655" fmla="*/ 4905910 w 9425582"/>
              <a:gd name="connsiteY655" fmla="*/ 110339 h 190097"/>
              <a:gd name="connsiteX656" fmla="*/ 4915277 w 9425582"/>
              <a:gd name="connsiteY656" fmla="*/ 134696 h 190097"/>
              <a:gd name="connsiteX657" fmla="*/ 4905910 w 9425582"/>
              <a:gd name="connsiteY657" fmla="*/ 159052 h 190097"/>
              <a:gd name="connsiteX658" fmla="*/ 4896542 w 9425582"/>
              <a:gd name="connsiteY658" fmla="*/ 134696 h 190097"/>
              <a:gd name="connsiteX659" fmla="*/ 4905910 w 9425582"/>
              <a:gd name="connsiteY659" fmla="*/ 110339 h 190097"/>
              <a:gd name="connsiteX660" fmla="*/ 4657005 w 9425582"/>
              <a:gd name="connsiteY660" fmla="*/ 110339 h 190097"/>
              <a:gd name="connsiteX661" fmla="*/ 4666372 w 9425582"/>
              <a:gd name="connsiteY661" fmla="*/ 134696 h 190097"/>
              <a:gd name="connsiteX662" fmla="*/ 4657005 w 9425582"/>
              <a:gd name="connsiteY662" fmla="*/ 159052 h 190097"/>
              <a:gd name="connsiteX663" fmla="*/ 4647637 w 9425582"/>
              <a:gd name="connsiteY663" fmla="*/ 134696 h 190097"/>
              <a:gd name="connsiteX664" fmla="*/ 4657005 w 9425582"/>
              <a:gd name="connsiteY664" fmla="*/ 110339 h 190097"/>
              <a:gd name="connsiteX665" fmla="*/ 4420520 w 9425582"/>
              <a:gd name="connsiteY665" fmla="*/ 110339 h 190097"/>
              <a:gd name="connsiteX666" fmla="*/ 4429887 w 9425582"/>
              <a:gd name="connsiteY666" fmla="*/ 134696 h 190097"/>
              <a:gd name="connsiteX667" fmla="*/ 4420520 w 9425582"/>
              <a:gd name="connsiteY667" fmla="*/ 159052 h 190097"/>
              <a:gd name="connsiteX668" fmla="*/ 4411152 w 9425582"/>
              <a:gd name="connsiteY668" fmla="*/ 134696 h 190097"/>
              <a:gd name="connsiteX669" fmla="*/ 4420520 w 9425582"/>
              <a:gd name="connsiteY669" fmla="*/ 110339 h 190097"/>
              <a:gd name="connsiteX670" fmla="*/ 4184031 w 9425582"/>
              <a:gd name="connsiteY670" fmla="*/ 110339 h 190097"/>
              <a:gd name="connsiteX671" fmla="*/ 4193398 w 9425582"/>
              <a:gd name="connsiteY671" fmla="*/ 134696 h 190097"/>
              <a:gd name="connsiteX672" fmla="*/ 4184031 w 9425582"/>
              <a:gd name="connsiteY672" fmla="*/ 159052 h 190097"/>
              <a:gd name="connsiteX673" fmla="*/ 4174663 w 9425582"/>
              <a:gd name="connsiteY673" fmla="*/ 134696 h 190097"/>
              <a:gd name="connsiteX674" fmla="*/ 4184031 w 9425582"/>
              <a:gd name="connsiteY674" fmla="*/ 110339 h 190097"/>
              <a:gd name="connsiteX675" fmla="*/ 3947546 w 9425582"/>
              <a:gd name="connsiteY675" fmla="*/ 110339 h 190097"/>
              <a:gd name="connsiteX676" fmla="*/ 3956909 w 9425582"/>
              <a:gd name="connsiteY676" fmla="*/ 134696 h 190097"/>
              <a:gd name="connsiteX677" fmla="*/ 3947546 w 9425582"/>
              <a:gd name="connsiteY677" fmla="*/ 159052 h 190097"/>
              <a:gd name="connsiteX678" fmla="*/ 3938178 w 9425582"/>
              <a:gd name="connsiteY678" fmla="*/ 134696 h 190097"/>
              <a:gd name="connsiteX679" fmla="*/ 3947546 w 9425582"/>
              <a:gd name="connsiteY679" fmla="*/ 110339 h 190097"/>
              <a:gd name="connsiteX680" fmla="*/ 3711056 w 9425582"/>
              <a:gd name="connsiteY680" fmla="*/ 110339 h 190097"/>
              <a:gd name="connsiteX681" fmla="*/ 3720424 w 9425582"/>
              <a:gd name="connsiteY681" fmla="*/ 134696 h 190097"/>
              <a:gd name="connsiteX682" fmla="*/ 3711056 w 9425582"/>
              <a:gd name="connsiteY682" fmla="*/ 159052 h 190097"/>
              <a:gd name="connsiteX683" fmla="*/ 3701688 w 9425582"/>
              <a:gd name="connsiteY683" fmla="*/ 134696 h 190097"/>
              <a:gd name="connsiteX684" fmla="*/ 3711056 w 9425582"/>
              <a:gd name="connsiteY684" fmla="*/ 110339 h 190097"/>
              <a:gd name="connsiteX685" fmla="*/ 3474568 w 9425582"/>
              <a:gd name="connsiteY685" fmla="*/ 110339 h 190097"/>
              <a:gd name="connsiteX686" fmla="*/ 3483935 w 9425582"/>
              <a:gd name="connsiteY686" fmla="*/ 134696 h 190097"/>
              <a:gd name="connsiteX687" fmla="*/ 3474568 w 9425582"/>
              <a:gd name="connsiteY687" fmla="*/ 159052 h 190097"/>
              <a:gd name="connsiteX688" fmla="*/ 3465200 w 9425582"/>
              <a:gd name="connsiteY688" fmla="*/ 134696 h 190097"/>
              <a:gd name="connsiteX689" fmla="*/ 3474568 w 9425582"/>
              <a:gd name="connsiteY689" fmla="*/ 110339 h 190097"/>
              <a:gd name="connsiteX690" fmla="*/ 3238077 w 9425582"/>
              <a:gd name="connsiteY690" fmla="*/ 110339 h 190097"/>
              <a:gd name="connsiteX691" fmla="*/ 3247444 w 9425582"/>
              <a:gd name="connsiteY691" fmla="*/ 134696 h 190097"/>
              <a:gd name="connsiteX692" fmla="*/ 3238077 w 9425582"/>
              <a:gd name="connsiteY692" fmla="*/ 159052 h 190097"/>
              <a:gd name="connsiteX693" fmla="*/ 3228710 w 9425582"/>
              <a:gd name="connsiteY693" fmla="*/ 134696 h 190097"/>
              <a:gd name="connsiteX694" fmla="*/ 3238077 w 9425582"/>
              <a:gd name="connsiteY694" fmla="*/ 110339 h 190097"/>
              <a:gd name="connsiteX695" fmla="*/ 3001589 w 9425582"/>
              <a:gd name="connsiteY695" fmla="*/ 110339 h 190097"/>
              <a:gd name="connsiteX696" fmla="*/ 3010956 w 9425582"/>
              <a:gd name="connsiteY696" fmla="*/ 134696 h 190097"/>
              <a:gd name="connsiteX697" fmla="*/ 3001589 w 9425582"/>
              <a:gd name="connsiteY697" fmla="*/ 159052 h 190097"/>
              <a:gd name="connsiteX698" fmla="*/ 2992220 w 9425582"/>
              <a:gd name="connsiteY698" fmla="*/ 134696 h 190097"/>
              <a:gd name="connsiteX699" fmla="*/ 3001589 w 9425582"/>
              <a:gd name="connsiteY699" fmla="*/ 110339 h 190097"/>
              <a:gd name="connsiteX700" fmla="*/ 2765100 w 9425582"/>
              <a:gd name="connsiteY700" fmla="*/ 110339 h 190097"/>
              <a:gd name="connsiteX701" fmla="*/ 2774467 w 9425582"/>
              <a:gd name="connsiteY701" fmla="*/ 134696 h 190097"/>
              <a:gd name="connsiteX702" fmla="*/ 2765100 w 9425582"/>
              <a:gd name="connsiteY702" fmla="*/ 159052 h 190097"/>
              <a:gd name="connsiteX703" fmla="*/ 2755732 w 9425582"/>
              <a:gd name="connsiteY703" fmla="*/ 134696 h 190097"/>
              <a:gd name="connsiteX704" fmla="*/ 2765100 w 9425582"/>
              <a:gd name="connsiteY704" fmla="*/ 110339 h 190097"/>
              <a:gd name="connsiteX705" fmla="*/ 2528610 w 9425582"/>
              <a:gd name="connsiteY705" fmla="*/ 110339 h 190097"/>
              <a:gd name="connsiteX706" fmla="*/ 2537978 w 9425582"/>
              <a:gd name="connsiteY706" fmla="*/ 134696 h 190097"/>
              <a:gd name="connsiteX707" fmla="*/ 2528610 w 9425582"/>
              <a:gd name="connsiteY707" fmla="*/ 159052 h 190097"/>
              <a:gd name="connsiteX708" fmla="*/ 2519242 w 9425582"/>
              <a:gd name="connsiteY708" fmla="*/ 134696 h 190097"/>
              <a:gd name="connsiteX709" fmla="*/ 2528610 w 9425582"/>
              <a:gd name="connsiteY709" fmla="*/ 110339 h 190097"/>
              <a:gd name="connsiteX710" fmla="*/ 2292122 w 9425582"/>
              <a:gd name="connsiteY710" fmla="*/ 110339 h 190097"/>
              <a:gd name="connsiteX711" fmla="*/ 2301490 w 9425582"/>
              <a:gd name="connsiteY711" fmla="*/ 134696 h 190097"/>
              <a:gd name="connsiteX712" fmla="*/ 2292122 w 9425582"/>
              <a:gd name="connsiteY712" fmla="*/ 159052 h 190097"/>
              <a:gd name="connsiteX713" fmla="*/ 2282754 w 9425582"/>
              <a:gd name="connsiteY713" fmla="*/ 134696 h 190097"/>
              <a:gd name="connsiteX714" fmla="*/ 2292122 w 9425582"/>
              <a:gd name="connsiteY714" fmla="*/ 110339 h 190097"/>
              <a:gd name="connsiteX715" fmla="*/ 2055634 w 9425582"/>
              <a:gd name="connsiteY715" fmla="*/ 110339 h 190097"/>
              <a:gd name="connsiteX716" fmla="*/ 2065002 w 9425582"/>
              <a:gd name="connsiteY716" fmla="*/ 134696 h 190097"/>
              <a:gd name="connsiteX717" fmla="*/ 2055634 w 9425582"/>
              <a:gd name="connsiteY717" fmla="*/ 159052 h 190097"/>
              <a:gd name="connsiteX718" fmla="*/ 2046266 w 9425582"/>
              <a:gd name="connsiteY718" fmla="*/ 134696 h 190097"/>
              <a:gd name="connsiteX719" fmla="*/ 2055634 w 9425582"/>
              <a:gd name="connsiteY719" fmla="*/ 110339 h 190097"/>
              <a:gd name="connsiteX720" fmla="*/ 1819144 w 9425582"/>
              <a:gd name="connsiteY720" fmla="*/ 110339 h 190097"/>
              <a:gd name="connsiteX721" fmla="*/ 1828512 w 9425582"/>
              <a:gd name="connsiteY721" fmla="*/ 134696 h 190097"/>
              <a:gd name="connsiteX722" fmla="*/ 1819144 w 9425582"/>
              <a:gd name="connsiteY722" fmla="*/ 159052 h 190097"/>
              <a:gd name="connsiteX723" fmla="*/ 1809777 w 9425582"/>
              <a:gd name="connsiteY723" fmla="*/ 134696 h 190097"/>
              <a:gd name="connsiteX724" fmla="*/ 1819144 w 9425582"/>
              <a:gd name="connsiteY724" fmla="*/ 110339 h 190097"/>
              <a:gd name="connsiteX725" fmla="*/ 1582655 w 9425582"/>
              <a:gd name="connsiteY725" fmla="*/ 110339 h 190097"/>
              <a:gd name="connsiteX726" fmla="*/ 1592023 w 9425582"/>
              <a:gd name="connsiteY726" fmla="*/ 134696 h 190097"/>
              <a:gd name="connsiteX727" fmla="*/ 1582655 w 9425582"/>
              <a:gd name="connsiteY727" fmla="*/ 159052 h 190097"/>
              <a:gd name="connsiteX728" fmla="*/ 1573287 w 9425582"/>
              <a:gd name="connsiteY728" fmla="*/ 134696 h 190097"/>
              <a:gd name="connsiteX729" fmla="*/ 1582655 w 9425582"/>
              <a:gd name="connsiteY729" fmla="*/ 110339 h 190097"/>
              <a:gd name="connsiteX730" fmla="*/ 1346164 w 9425582"/>
              <a:gd name="connsiteY730" fmla="*/ 110339 h 190097"/>
              <a:gd name="connsiteX731" fmla="*/ 1355532 w 9425582"/>
              <a:gd name="connsiteY731" fmla="*/ 134696 h 190097"/>
              <a:gd name="connsiteX732" fmla="*/ 1346164 w 9425582"/>
              <a:gd name="connsiteY732" fmla="*/ 159052 h 190097"/>
              <a:gd name="connsiteX733" fmla="*/ 1336797 w 9425582"/>
              <a:gd name="connsiteY733" fmla="*/ 134696 h 190097"/>
              <a:gd name="connsiteX734" fmla="*/ 1346164 w 9425582"/>
              <a:gd name="connsiteY734" fmla="*/ 110339 h 190097"/>
              <a:gd name="connsiteX735" fmla="*/ 1109674 w 9425582"/>
              <a:gd name="connsiteY735" fmla="*/ 110339 h 190097"/>
              <a:gd name="connsiteX736" fmla="*/ 1119042 w 9425582"/>
              <a:gd name="connsiteY736" fmla="*/ 134696 h 190097"/>
              <a:gd name="connsiteX737" fmla="*/ 1109674 w 9425582"/>
              <a:gd name="connsiteY737" fmla="*/ 159052 h 190097"/>
              <a:gd name="connsiteX738" fmla="*/ 1100306 w 9425582"/>
              <a:gd name="connsiteY738" fmla="*/ 134696 h 190097"/>
              <a:gd name="connsiteX739" fmla="*/ 1109674 w 9425582"/>
              <a:gd name="connsiteY739" fmla="*/ 110339 h 190097"/>
              <a:gd name="connsiteX740" fmla="*/ 873186 w 9425582"/>
              <a:gd name="connsiteY740" fmla="*/ 110339 h 190097"/>
              <a:gd name="connsiteX741" fmla="*/ 882554 w 9425582"/>
              <a:gd name="connsiteY741" fmla="*/ 134696 h 190097"/>
              <a:gd name="connsiteX742" fmla="*/ 873186 w 9425582"/>
              <a:gd name="connsiteY742" fmla="*/ 159052 h 190097"/>
              <a:gd name="connsiteX743" fmla="*/ 863818 w 9425582"/>
              <a:gd name="connsiteY743" fmla="*/ 134696 h 190097"/>
              <a:gd name="connsiteX744" fmla="*/ 873186 w 9425582"/>
              <a:gd name="connsiteY744" fmla="*/ 110339 h 190097"/>
              <a:gd name="connsiteX745" fmla="*/ 636696 w 9425582"/>
              <a:gd name="connsiteY745" fmla="*/ 110339 h 190097"/>
              <a:gd name="connsiteX746" fmla="*/ 646063 w 9425582"/>
              <a:gd name="connsiteY746" fmla="*/ 134696 h 190097"/>
              <a:gd name="connsiteX747" fmla="*/ 636696 w 9425582"/>
              <a:gd name="connsiteY747" fmla="*/ 159052 h 190097"/>
              <a:gd name="connsiteX748" fmla="*/ 627328 w 9425582"/>
              <a:gd name="connsiteY748" fmla="*/ 134696 h 190097"/>
              <a:gd name="connsiteX749" fmla="*/ 636696 w 9425582"/>
              <a:gd name="connsiteY749" fmla="*/ 110339 h 190097"/>
              <a:gd name="connsiteX750" fmla="*/ 400206 w 9425582"/>
              <a:gd name="connsiteY750" fmla="*/ 110339 h 190097"/>
              <a:gd name="connsiteX751" fmla="*/ 409574 w 9425582"/>
              <a:gd name="connsiteY751" fmla="*/ 134696 h 190097"/>
              <a:gd name="connsiteX752" fmla="*/ 400206 w 9425582"/>
              <a:gd name="connsiteY752" fmla="*/ 159052 h 190097"/>
              <a:gd name="connsiteX753" fmla="*/ 390838 w 9425582"/>
              <a:gd name="connsiteY753" fmla="*/ 134696 h 190097"/>
              <a:gd name="connsiteX754" fmla="*/ 400206 w 9425582"/>
              <a:gd name="connsiteY754" fmla="*/ 110339 h 190097"/>
              <a:gd name="connsiteX755" fmla="*/ 163718 w 9425582"/>
              <a:gd name="connsiteY755" fmla="*/ 110339 h 190097"/>
              <a:gd name="connsiteX756" fmla="*/ 173086 w 9425582"/>
              <a:gd name="connsiteY756" fmla="*/ 134696 h 190097"/>
              <a:gd name="connsiteX757" fmla="*/ 163718 w 9425582"/>
              <a:gd name="connsiteY757" fmla="*/ 159052 h 190097"/>
              <a:gd name="connsiteX758" fmla="*/ 154350 w 9425582"/>
              <a:gd name="connsiteY758" fmla="*/ 134696 h 190097"/>
              <a:gd name="connsiteX759" fmla="*/ 163718 w 9425582"/>
              <a:gd name="connsiteY759" fmla="*/ 110339 h 190097"/>
              <a:gd name="connsiteX760" fmla="*/ 9240651 w 9425582"/>
              <a:gd name="connsiteY760" fmla="*/ 97124 h 190097"/>
              <a:gd name="connsiteX761" fmla="*/ 9260566 w 9425582"/>
              <a:gd name="connsiteY761" fmla="*/ 108947 h 190097"/>
              <a:gd name="connsiteX762" fmla="*/ 9271165 w 9425582"/>
              <a:gd name="connsiteY762" fmla="*/ 132795 h 190097"/>
              <a:gd name="connsiteX763" fmla="*/ 9267233 w 9425582"/>
              <a:gd name="connsiteY763" fmla="*/ 134020 h 190097"/>
              <a:gd name="connsiteX764" fmla="*/ 9247318 w 9425582"/>
              <a:gd name="connsiteY764" fmla="*/ 122196 h 190097"/>
              <a:gd name="connsiteX765" fmla="*/ 9236719 w 9425582"/>
              <a:gd name="connsiteY765" fmla="*/ 98349 h 190097"/>
              <a:gd name="connsiteX766" fmla="*/ 9240651 w 9425582"/>
              <a:gd name="connsiteY766" fmla="*/ 97124 h 190097"/>
              <a:gd name="connsiteX767" fmla="*/ 9004165 w 9425582"/>
              <a:gd name="connsiteY767" fmla="*/ 97124 h 190097"/>
              <a:gd name="connsiteX768" fmla="*/ 9024080 w 9425582"/>
              <a:gd name="connsiteY768" fmla="*/ 108947 h 190097"/>
              <a:gd name="connsiteX769" fmla="*/ 9034679 w 9425582"/>
              <a:gd name="connsiteY769" fmla="*/ 132795 h 190097"/>
              <a:gd name="connsiteX770" fmla="*/ 9030747 w 9425582"/>
              <a:gd name="connsiteY770" fmla="*/ 134020 h 190097"/>
              <a:gd name="connsiteX771" fmla="*/ 9010832 w 9425582"/>
              <a:gd name="connsiteY771" fmla="*/ 122196 h 190097"/>
              <a:gd name="connsiteX772" fmla="*/ 9000233 w 9425582"/>
              <a:gd name="connsiteY772" fmla="*/ 98349 h 190097"/>
              <a:gd name="connsiteX773" fmla="*/ 9004165 w 9425582"/>
              <a:gd name="connsiteY773" fmla="*/ 97124 h 190097"/>
              <a:gd name="connsiteX774" fmla="*/ 8767677 w 9425582"/>
              <a:gd name="connsiteY774" fmla="*/ 97124 h 190097"/>
              <a:gd name="connsiteX775" fmla="*/ 8787592 w 9425582"/>
              <a:gd name="connsiteY775" fmla="*/ 108947 h 190097"/>
              <a:gd name="connsiteX776" fmla="*/ 8798191 w 9425582"/>
              <a:gd name="connsiteY776" fmla="*/ 132795 h 190097"/>
              <a:gd name="connsiteX777" fmla="*/ 8794259 w 9425582"/>
              <a:gd name="connsiteY777" fmla="*/ 134020 h 190097"/>
              <a:gd name="connsiteX778" fmla="*/ 8774344 w 9425582"/>
              <a:gd name="connsiteY778" fmla="*/ 122196 h 190097"/>
              <a:gd name="connsiteX779" fmla="*/ 8763745 w 9425582"/>
              <a:gd name="connsiteY779" fmla="*/ 98349 h 190097"/>
              <a:gd name="connsiteX780" fmla="*/ 8767677 w 9425582"/>
              <a:gd name="connsiteY780" fmla="*/ 97124 h 190097"/>
              <a:gd name="connsiteX781" fmla="*/ 8531187 w 9425582"/>
              <a:gd name="connsiteY781" fmla="*/ 97124 h 190097"/>
              <a:gd name="connsiteX782" fmla="*/ 8551102 w 9425582"/>
              <a:gd name="connsiteY782" fmla="*/ 108947 h 190097"/>
              <a:gd name="connsiteX783" fmla="*/ 8561701 w 9425582"/>
              <a:gd name="connsiteY783" fmla="*/ 132795 h 190097"/>
              <a:gd name="connsiteX784" fmla="*/ 8557769 w 9425582"/>
              <a:gd name="connsiteY784" fmla="*/ 134020 h 190097"/>
              <a:gd name="connsiteX785" fmla="*/ 8537854 w 9425582"/>
              <a:gd name="connsiteY785" fmla="*/ 122196 h 190097"/>
              <a:gd name="connsiteX786" fmla="*/ 8527255 w 9425582"/>
              <a:gd name="connsiteY786" fmla="*/ 98349 h 190097"/>
              <a:gd name="connsiteX787" fmla="*/ 8531187 w 9425582"/>
              <a:gd name="connsiteY787" fmla="*/ 97124 h 190097"/>
              <a:gd name="connsiteX788" fmla="*/ 8294697 w 9425582"/>
              <a:gd name="connsiteY788" fmla="*/ 97124 h 190097"/>
              <a:gd name="connsiteX789" fmla="*/ 8314612 w 9425582"/>
              <a:gd name="connsiteY789" fmla="*/ 108947 h 190097"/>
              <a:gd name="connsiteX790" fmla="*/ 8325211 w 9425582"/>
              <a:gd name="connsiteY790" fmla="*/ 132795 h 190097"/>
              <a:gd name="connsiteX791" fmla="*/ 8321279 w 9425582"/>
              <a:gd name="connsiteY791" fmla="*/ 134020 h 190097"/>
              <a:gd name="connsiteX792" fmla="*/ 8301364 w 9425582"/>
              <a:gd name="connsiteY792" fmla="*/ 122196 h 190097"/>
              <a:gd name="connsiteX793" fmla="*/ 8290765 w 9425582"/>
              <a:gd name="connsiteY793" fmla="*/ 98349 h 190097"/>
              <a:gd name="connsiteX794" fmla="*/ 8294697 w 9425582"/>
              <a:gd name="connsiteY794" fmla="*/ 97124 h 190097"/>
              <a:gd name="connsiteX795" fmla="*/ 8058208 w 9425582"/>
              <a:gd name="connsiteY795" fmla="*/ 97124 h 190097"/>
              <a:gd name="connsiteX796" fmla="*/ 8078124 w 9425582"/>
              <a:gd name="connsiteY796" fmla="*/ 108947 h 190097"/>
              <a:gd name="connsiteX797" fmla="*/ 8088723 w 9425582"/>
              <a:gd name="connsiteY797" fmla="*/ 132795 h 190097"/>
              <a:gd name="connsiteX798" fmla="*/ 8084791 w 9425582"/>
              <a:gd name="connsiteY798" fmla="*/ 134020 h 190097"/>
              <a:gd name="connsiteX799" fmla="*/ 8064875 w 9425582"/>
              <a:gd name="connsiteY799" fmla="*/ 122196 h 190097"/>
              <a:gd name="connsiteX800" fmla="*/ 8054277 w 9425582"/>
              <a:gd name="connsiteY800" fmla="*/ 98349 h 190097"/>
              <a:gd name="connsiteX801" fmla="*/ 8058208 w 9425582"/>
              <a:gd name="connsiteY801" fmla="*/ 97124 h 190097"/>
              <a:gd name="connsiteX802" fmla="*/ 7821718 w 9425582"/>
              <a:gd name="connsiteY802" fmla="*/ 97124 h 190097"/>
              <a:gd name="connsiteX803" fmla="*/ 7841634 w 9425582"/>
              <a:gd name="connsiteY803" fmla="*/ 108947 h 190097"/>
              <a:gd name="connsiteX804" fmla="*/ 7852233 w 9425582"/>
              <a:gd name="connsiteY804" fmla="*/ 132795 h 190097"/>
              <a:gd name="connsiteX805" fmla="*/ 7848301 w 9425582"/>
              <a:gd name="connsiteY805" fmla="*/ 134020 h 190097"/>
              <a:gd name="connsiteX806" fmla="*/ 7828385 w 9425582"/>
              <a:gd name="connsiteY806" fmla="*/ 122196 h 190097"/>
              <a:gd name="connsiteX807" fmla="*/ 7817787 w 9425582"/>
              <a:gd name="connsiteY807" fmla="*/ 98349 h 190097"/>
              <a:gd name="connsiteX808" fmla="*/ 7821718 w 9425582"/>
              <a:gd name="connsiteY808" fmla="*/ 97124 h 190097"/>
              <a:gd name="connsiteX809" fmla="*/ 7585228 w 9425582"/>
              <a:gd name="connsiteY809" fmla="*/ 97124 h 190097"/>
              <a:gd name="connsiteX810" fmla="*/ 7605144 w 9425582"/>
              <a:gd name="connsiteY810" fmla="*/ 108947 h 190097"/>
              <a:gd name="connsiteX811" fmla="*/ 7615743 w 9425582"/>
              <a:gd name="connsiteY811" fmla="*/ 132795 h 190097"/>
              <a:gd name="connsiteX812" fmla="*/ 7611811 w 9425582"/>
              <a:gd name="connsiteY812" fmla="*/ 134020 h 190097"/>
              <a:gd name="connsiteX813" fmla="*/ 7591895 w 9425582"/>
              <a:gd name="connsiteY813" fmla="*/ 122196 h 190097"/>
              <a:gd name="connsiteX814" fmla="*/ 7581297 w 9425582"/>
              <a:gd name="connsiteY814" fmla="*/ 98349 h 190097"/>
              <a:gd name="connsiteX815" fmla="*/ 7585228 w 9425582"/>
              <a:gd name="connsiteY815" fmla="*/ 97124 h 190097"/>
              <a:gd name="connsiteX816" fmla="*/ 7348740 w 9425582"/>
              <a:gd name="connsiteY816" fmla="*/ 97124 h 190097"/>
              <a:gd name="connsiteX817" fmla="*/ 7368656 w 9425582"/>
              <a:gd name="connsiteY817" fmla="*/ 108947 h 190097"/>
              <a:gd name="connsiteX818" fmla="*/ 7379255 w 9425582"/>
              <a:gd name="connsiteY818" fmla="*/ 132795 h 190097"/>
              <a:gd name="connsiteX819" fmla="*/ 7375323 w 9425582"/>
              <a:gd name="connsiteY819" fmla="*/ 134020 h 190097"/>
              <a:gd name="connsiteX820" fmla="*/ 7355407 w 9425582"/>
              <a:gd name="connsiteY820" fmla="*/ 122196 h 190097"/>
              <a:gd name="connsiteX821" fmla="*/ 7344809 w 9425582"/>
              <a:gd name="connsiteY821" fmla="*/ 98349 h 190097"/>
              <a:gd name="connsiteX822" fmla="*/ 7348740 w 9425582"/>
              <a:gd name="connsiteY822" fmla="*/ 97124 h 190097"/>
              <a:gd name="connsiteX823" fmla="*/ 7112250 w 9425582"/>
              <a:gd name="connsiteY823" fmla="*/ 97124 h 190097"/>
              <a:gd name="connsiteX824" fmla="*/ 7132166 w 9425582"/>
              <a:gd name="connsiteY824" fmla="*/ 108947 h 190097"/>
              <a:gd name="connsiteX825" fmla="*/ 7142765 w 9425582"/>
              <a:gd name="connsiteY825" fmla="*/ 132795 h 190097"/>
              <a:gd name="connsiteX826" fmla="*/ 7138833 w 9425582"/>
              <a:gd name="connsiteY826" fmla="*/ 134020 h 190097"/>
              <a:gd name="connsiteX827" fmla="*/ 7118917 w 9425582"/>
              <a:gd name="connsiteY827" fmla="*/ 122196 h 190097"/>
              <a:gd name="connsiteX828" fmla="*/ 7108319 w 9425582"/>
              <a:gd name="connsiteY828" fmla="*/ 98349 h 190097"/>
              <a:gd name="connsiteX829" fmla="*/ 7112250 w 9425582"/>
              <a:gd name="connsiteY829" fmla="*/ 97124 h 190097"/>
              <a:gd name="connsiteX830" fmla="*/ 6875760 w 9425582"/>
              <a:gd name="connsiteY830" fmla="*/ 97124 h 190097"/>
              <a:gd name="connsiteX831" fmla="*/ 6895676 w 9425582"/>
              <a:gd name="connsiteY831" fmla="*/ 108947 h 190097"/>
              <a:gd name="connsiteX832" fmla="*/ 6906275 w 9425582"/>
              <a:gd name="connsiteY832" fmla="*/ 132795 h 190097"/>
              <a:gd name="connsiteX833" fmla="*/ 6902343 w 9425582"/>
              <a:gd name="connsiteY833" fmla="*/ 134020 h 190097"/>
              <a:gd name="connsiteX834" fmla="*/ 6882427 w 9425582"/>
              <a:gd name="connsiteY834" fmla="*/ 122196 h 190097"/>
              <a:gd name="connsiteX835" fmla="*/ 6871829 w 9425582"/>
              <a:gd name="connsiteY835" fmla="*/ 98349 h 190097"/>
              <a:gd name="connsiteX836" fmla="*/ 6875760 w 9425582"/>
              <a:gd name="connsiteY836" fmla="*/ 97124 h 190097"/>
              <a:gd name="connsiteX837" fmla="*/ 6639272 w 9425582"/>
              <a:gd name="connsiteY837" fmla="*/ 97124 h 190097"/>
              <a:gd name="connsiteX838" fmla="*/ 6659188 w 9425582"/>
              <a:gd name="connsiteY838" fmla="*/ 108947 h 190097"/>
              <a:gd name="connsiteX839" fmla="*/ 6669787 w 9425582"/>
              <a:gd name="connsiteY839" fmla="*/ 132795 h 190097"/>
              <a:gd name="connsiteX840" fmla="*/ 6665855 w 9425582"/>
              <a:gd name="connsiteY840" fmla="*/ 134020 h 190097"/>
              <a:gd name="connsiteX841" fmla="*/ 6645939 w 9425582"/>
              <a:gd name="connsiteY841" fmla="*/ 122196 h 190097"/>
              <a:gd name="connsiteX842" fmla="*/ 6635341 w 9425582"/>
              <a:gd name="connsiteY842" fmla="*/ 98349 h 190097"/>
              <a:gd name="connsiteX843" fmla="*/ 6639272 w 9425582"/>
              <a:gd name="connsiteY843" fmla="*/ 97124 h 190097"/>
              <a:gd name="connsiteX844" fmla="*/ 6402782 w 9425582"/>
              <a:gd name="connsiteY844" fmla="*/ 97124 h 190097"/>
              <a:gd name="connsiteX845" fmla="*/ 6422698 w 9425582"/>
              <a:gd name="connsiteY845" fmla="*/ 108947 h 190097"/>
              <a:gd name="connsiteX846" fmla="*/ 6433297 w 9425582"/>
              <a:gd name="connsiteY846" fmla="*/ 132795 h 190097"/>
              <a:gd name="connsiteX847" fmla="*/ 6429365 w 9425582"/>
              <a:gd name="connsiteY847" fmla="*/ 134020 h 190097"/>
              <a:gd name="connsiteX848" fmla="*/ 6409449 w 9425582"/>
              <a:gd name="connsiteY848" fmla="*/ 122196 h 190097"/>
              <a:gd name="connsiteX849" fmla="*/ 6398851 w 9425582"/>
              <a:gd name="connsiteY849" fmla="*/ 98349 h 190097"/>
              <a:gd name="connsiteX850" fmla="*/ 6402782 w 9425582"/>
              <a:gd name="connsiteY850" fmla="*/ 97124 h 190097"/>
              <a:gd name="connsiteX851" fmla="*/ 6166293 w 9425582"/>
              <a:gd name="connsiteY851" fmla="*/ 97124 h 190097"/>
              <a:gd name="connsiteX852" fmla="*/ 6186209 w 9425582"/>
              <a:gd name="connsiteY852" fmla="*/ 108947 h 190097"/>
              <a:gd name="connsiteX853" fmla="*/ 6196808 w 9425582"/>
              <a:gd name="connsiteY853" fmla="*/ 132795 h 190097"/>
              <a:gd name="connsiteX854" fmla="*/ 6192876 w 9425582"/>
              <a:gd name="connsiteY854" fmla="*/ 134020 h 190097"/>
              <a:gd name="connsiteX855" fmla="*/ 6172960 w 9425582"/>
              <a:gd name="connsiteY855" fmla="*/ 122196 h 190097"/>
              <a:gd name="connsiteX856" fmla="*/ 6162362 w 9425582"/>
              <a:gd name="connsiteY856" fmla="*/ 98349 h 190097"/>
              <a:gd name="connsiteX857" fmla="*/ 6166293 w 9425582"/>
              <a:gd name="connsiteY857" fmla="*/ 97124 h 190097"/>
              <a:gd name="connsiteX858" fmla="*/ 5929803 w 9425582"/>
              <a:gd name="connsiteY858" fmla="*/ 97124 h 190097"/>
              <a:gd name="connsiteX859" fmla="*/ 5949719 w 9425582"/>
              <a:gd name="connsiteY859" fmla="*/ 108947 h 190097"/>
              <a:gd name="connsiteX860" fmla="*/ 5960318 w 9425582"/>
              <a:gd name="connsiteY860" fmla="*/ 132795 h 190097"/>
              <a:gd name="connsiteX861" fmla="*/ 5956386 w 9425582"/>
              <a:gd name="connsiteY861" fmla="*/ 134020 h 190097"/>
              <a:gd name="connsiteX862" fmla="*/ 5936470 w 9425582"/>
              <a:gd name="connsiteY862" fmla="*/ 122196 h 190097"/>
              <a:gd name="connsiteX863" fmla="*/ 5925872 w 9425582"/>
              <a:gd name="connsiteY863" fmla="*/ 98349 h 190097"/>
              <a:gd name="connsiteX864" fmla="*/ 5929803 w 9425582"/>
              <a:gd name="connsiteY864" fmla="*/ 97124 h 190097"/>
              <a:gd name="connsiteX865" fmla="*/ 5693314 w 9425582"/>
              <a:gd name="connsiteY865" fmla="*/ 97124 h 190097"/>
              <a:gd name="connsiteX866" fmla="*/ 5713230 w 9425582"/>
              <a:gd name="connsiteY866" fmla="*/ 108947 h 190097"/>
              <a:gd name="connsiteX867" fmla="*/ 5723829 w 9425582"/>
              <a:gd name="connsiteY867" fmla="*/ 132795 h 190097"/>
              <a:gd name="connsiteX868" fmla="*/ 5719897 w 9425582"/>
              <a:gd name="connsiteY868" fmla="*/ 134020 h 190097"/>
              <a:gd name="connsiteX869" fmla="*/ 5699981 w 9425582"/>
              <a:gd name="connsiteY869" fmla="*/ 122196 h 190097"/>
              <a:gd name="connsiteX870" fmla="*/ 5689383 w 9425582"/>
              <a:gd name="connsiteY870" fmla="*/ 98349 h 190097"/>
              <a:gd name="connsiteX871" fmla="*/ 5693314 w 9425582"/>
              <a:gd name="connsiteY871" fmla="*/ 97124 h 190097"/>
              <a:gd name="connsiteX872" fmla="*/ 5456825 w 9425582"/>
              <a:gd name="connsiteY872" fmla="*/ 97124 h 190097"/>
              <a:gd name="connsiteX873" fmla="*/ 5476741 w 9425582"/>
              <a:gd name="connsiteY873" fmla="*/ 108947 h 190097"/>
              <a:gd name="connsiteX874" fmla="*/ 5487340 w 9425582"/>
              <a:gd name="connsiteY874" fmla="*/ 132795 h 190097"/>
              <a:gd name="connsiteX875" fmla="*/ 5483408 w 9425582"/>
              <a:gd name="connsiteY875" fmla="*/ 134020 h 190097"/>
              <a:gd name="connsiteX876" fmla="*/ 5463492 w 9425582"/>
              <a:gd name="connsiteY876" fmla="*/ 122196 h 190097"/>
              <a:gd name="connsiteX877" fmla="*/ 5452894 w 9425582"/>
              <a:gd name="connsiteY877" fmla="*/ 98349 h 190097"/>
              <a:gd name="connsiteX878" fmla="*/ 5456825 w 9425582"/>
              <a:gd name="connsiteY878" fmla="*/ 97124 h 190097"/>
              <a:gd name="connsiteX879" fmla="*/ 5220335 w 9425582"/>
              <a:gd name="connsiteY879" fmla="*/ 97124 h 190097"/>
              <a:gd name="connsiteX880" fmla="*/ 5240251 w 9425582"/>
              <a:gd name="connsiteY880" fmla="*/ 108947 h 190097"/>
              <a:gd name="connsiteX881" fmla="*/ 5250850 w 9425582"/>
              <a:gd name="connsiteY881" fmla="*/ 132795 h 190097"/>
              <a:gd name="connsiteX882" fmla="*/ 5246918 w 9425582"/>
              <a:gd name="connsiteY882" fmla="*/ 134020 h 190097"/>
              <a:gd name="connsiteX883" fmla="*/ 5227002 w 9425582"/>
              <a:gd name="connsiteY883" fmla="*/ 122196 h 190097"/>
              <a:gd name="connsiteX884" fmla="*/ 5216404 w 9425582"/>
              <a:gd name="connsiteY884" fmla="*/ 98349 h 190097"/>
              <a:gd name="connsiteX885" fmla="*/ 5220335 w 9425582"/>
              <a:gd name="connsiteY885" fmla="*/ 97124 h 190097"/>
              <a:gd name="connsiteX886" fmla="*/ 4983846 w 9425582"/>
              <a:gd name="connsiteY886" fmla="*/ 97124 h 190097"/>
              <a:gd name="connsiteX887" fmla="*/ 5003762 w 9425582"/>
              <a:gd name="connsiteY887" fmla="*/ 108947 h 190097"/>
              <a:gd name="connsiteX888" fmla="*/ 5014361 w 9425582"/>
              <a:gd name="connsiteY888" fmla="*/ 132795 h 190097"/>
              <a:gd name="connsiteX889" fmla="*/ 5010429 w 9425582"/>
              <a:gd name="connsiteY889" fmla="*/ 134020 h 190097"/>
              <a:gd name="connsiteX890" fmla="*/ 4990513 w 9425582"/>
              <a:gd name="connsiteY890" fmla="*/ 122196 h 190097"/>
              <a:gd name="connsiteX891" fmla="*/ 4979915 w 9425582"/>
              <a:gd name="connsiteY891" fmla="*/ 98349 h 190097"/>
              <a:gd name="connsiteX892" fmla="*/ 4983846 w 9425582"/>
              <a:gd name="connsiteY892" fmla="*/ 97124 h 190097"/>
              <a:gd name="connsiteX893" fmla="*/ 4747357 w 9425582"/>
              <a:gd name="connsiteY893" fmla="*/ 97124 h 190097"/>
              <a:gd name="connsiteX894" fmla="*/ 4767273 w 9425582"/>
              <a:gd name="connsiteY894" fmla="*/ 108947 h 190097"/>
              <a:gd name="connsiteX895" fmla="*/ 4777872 w 9425582"/>
              <a:gd name="connsiteY895" fmla="*/ 132795 h 190097"/>
              <a:gd name="connsiteX896" fmla="*/ 4773940 w 9425582"/>
              <a:gd name="connsiteY896" fmla="*/ 134020 h 190097"/>
              <a:gd name="connsiteX897" fmla="*/ 4754024 w 9425582"/>
              <a:gd name="connsiteY897" fmla="*/ 122196 h 190097"/>
              <a:gd name="connsiteX898" fmla="*/ 4743426 w 9425582"/>
              <a:gd name="connsiteY898" fmla="*/ 98349 h 190097"/>
              <a:gd name="connsiteX899" fmla="*/ 4747357 w 9425582"/>
              <a:gd name="connsiteY899" fmla="*/ 97124 h 190097"/>
              <a:gd name="connsiteX900" fmla="*/ 4498452 w 9425582"/>
              <a:gd name="connsiteY900" fmla="*/ 97124 h 190097"/>
              <a:gd name="connsiteX901" fmla="*/ 4518368 w 9425582"/>
              <a:gd name="connsiteY901" fmla="*/ 108947 h 190097"/>
              <a:gd name="connsiteX902" fmla="*/ 4528967 w 9425582"/>
              <a:gd name="connsiteY902" fmla="*/ 132795 h 190097"/>
              <a:gd name="connsiteX903" fmla="*/ 4525035 w 9425582"/>
              <a:gd name="connsiteY903" fmla="*/ 134020 h 190097"/>
              <a:gd name="connsiteX904" fmla="*/ 4505119 w 9425582"/>
              <a:gd name="connsiteY904" fmla="*/ 122196 h 190097"/>
              <a:gd name="connsiteX905" fmla="*/ 4494521 w 9425582"/>
              <a:gd name="connsiteY905" fmla="*/ 98349 h 190097"/>
              <a:gd name="connsiteX906" fmla="*/ 4498452 w 9425582"/>
              <a:gd name="connsiteY906" fmla="*/ 97124 h 190097"/>
              <a:gd name="connsiteX907" fmla="*/ 4261967 w 9425582"/>
              <a:gd name="connsiteY907" fmla="*/ 97124 h 190097"/>
              <a:gd name="connsiteX908" fmla="*/ 4281883 w 9425582"/>
              <a:gd name="connsiteY908" fmla="*/ 108947 h 190097"/>
              <a:gd name="connsiteX909" fmla="*/ 4292482 w 9425582"/>
              <a:gd name="connsiteY909" fmla="*/ 132795 h 190097"/>
              <a:gd name="connsiteX910" fmla="*/ 4288550 w 9425582"/>
              <a:gd name="connsiteY910" fmla="*/ 134020 h 190097"/>
              <a:gd name="connsiteX911" fmla="*/ 4268634 w 9425582"/>
              <a:gd name="connsiteY911" fmla="*/ 122196 h 190097"/>
              <a:gd name="connsiteX912" fmla="*/ 4258036 w 9425582"/>
              <a:gd name="connsiteY912" fmla="*/ 98349 h 190097"/>
              <a:gd name="connsiteX913" fmla="*/ 4261967 w 9425582"/>
              <a:gd name="connsiteY913" fmla="*/ 97124 h 190097"/>
              <a:gd name="connsiteX914" fmla="*/ 4025478 w 9425582"/>
              <a:gd name="connsiteY914" fmla="*/ 97124 h 190097"/>
              <a:gd name="connsiteX915" fmla="*/ 4045394 w 9425582"/>
              <a:gd name="connsiteY915" fmla="*/ 108947 h 190097"/>
              <a:gd name="connsiteX916" fmla="*/ 4055993 w 9425582"/>
              <a:gd name="connsiteY916" fmla="*/ 132795 h 190097"/>
              <a:gd name="connsiteX917" fmla="*/ 4052061 w 9425582"/>
              <a:gd name="connsiteY917" fmla="*/ 134020 h 190097"/>
              <a:gd name="connsiteX918" fmla="*/ 4032145 w 9425582"/>
              <a:gd name="connsiteY918" fmla="*/ 122196 h 190097"/>
              <a:gd name="connsiteX919" fmla="*/ 4021547 w 9425582"/>
              <a:gd name="connsiteY919" fmla="*/ 98349 h 190097"/>
              <a:gd name="connsiteX920" fmla="*/ 4025478 w 9425582"/>
              <a:gd name="connsiteY920" fmla="*/ 97124 h 190097"/>
              <a:gd name="connsiteX921" fmla="*/ 3788994 w 9425582"/>
              <a:gd name="connsiteY921" fmla="*/ 97124 h 190097"/>
              <a:gd name="connsiteX922" fmla="*/ 3808909 w 9425582"/>
              <a:gd name="connsiteY922" fmla="*/ 108947 h 190097"/>
              <a:gd name="connsiteX923" fmla="*/ 3819507 w 9425582"/>
              <a:gd name="connsiteY923" fmla="*/ 132795 h 190097"/>
              <a:gd name="connsiteX924" fmla="*/ 3815576 w 9425582"/>
              <a:gd name="connsiteY924" fmla="*/ 134020 h 190097"/>
              <a:gd name="connsiteX925" fmla="*/ 3795661 w 9425582"/>
              <a:gd name="connsiteY925" fmla="*/ 122196 h 190097"/>
              <a:gd name="connsiteX926" fmla="*/ 3785062 w 9425582"/>
              <a:gd name="connsiteY926" fmla="*/ 98349 h 190097"/>
              <a:gd name="connsiteX927" fmla="*/ 3788994 w 9425582"/>
              <a:gd name="connsiteY927" fmla="*/ 97124 h 190097"/>
              <a:gd name="connsiteX928" fmla="*/ 3552504 w 9425582"/>
              <a:gd name="connsiteY928" fmla="*/ 97124 h 190097"/>
              <a:gd name="connsiteX929" fmla="*/ 3572420 w 9425582"/>
              <a:gd name="connsiteY929" fmla="*/ 108947 h 190097"/>
              <a:gd name="connsiteX930" fmla="*/ 3583018 w 9425582"/>
              <a:gd name="connsiteY930" fmla="*/ 132795 h 190097"/>
              <a:gd name="connsiteX931" fmla="*/ 3579086 w 9425582"/>
              <a:gd name="connsiteY931" fmla="*/ 134020 h 190097"/>
              <a:gd name="connsiteX932" fmla="*/ 3559171 w 9425582"/>
              <a:gd name="connsiteY932" fmla="*/ 122196 h 190097"/>
              <a:gd name="connsiteX933" fmla="*/ 3548572 w 9425582"/>
              <a:gd name="connsiteY933" fmla="*/ 98349 h 190097"/>
              <a:gd name="connsiteX934" fmla="*/ 3552504 w 9425582"/>
              <a:gd name="connsiteY934" fmla="*/ 97124 h 190097"/>
              <a:gd name="connsiteX935" fmla="*/ 3316015 w 9425582"/>
              <a:gd name="connsiteY935" fmla="*/ 97124 h 190097"/>
              <a:gd name="connsiteX936" fmla="*/ 3335930 w 9425582"/>
              <a:gd name="connsiteY936" fmla="*/ 108947 h 190097"/>
              <a:gd name="connsiteX937" fmla="*/ 3346529 w 9425582"/>
              <a:gd name="connsiteY937" fmla="*/ 132795 h 190097"/>
              <a:gd name="connsiteX938" fmla="*/ 3342597 w 9425582"/>
              <a:gd name="connsiteY938" fmla="*/ 134020 h 190097"/>
              <a:gd name="connsiteX939" fmla="*/ 3322682 w 9425582"/>
              <a:gd name="connsiteY939" fmla="*/ 122196 h 190097"/>
              <a:gd name="connsiteX940" fmla="*/ 3312084 w 9425582"/>
              <a:gd name="connsiteY940" fmla="*/ 98349 h 190097"/>
              <a:gd name="connsiteX941" fmla="*/ 3316015 w 9425582"/>
              <a:gd name="connsiteY941" fmla="*/ 97124 h 190097"/>
              <a:gd name="connsiteX942" fmla="*/ 3079525 w 9425582"/>
              <a:gd name="connsiteY942" fmla="*/ 97124 h 190097"/>
              <a:gd name="connsiteX943" fmla="*/ 3099441 w 9425582"/>
              <a:gd name="connsiteY943" fmla="*/ 108947 h 190097"/>
              <a:gd name="connsiteX944" fmla="*/ 3110040 w 9425582"/>
              <a:gd name="connsiteY944" fmla="*/ 132795 h 190097"/>
              <a:gd name="connsiteX945" fmla="*/ 3106108 w 9425582"/>
              <a:gd name="connsiteY945" fmla="*/ 134020 h 190097"/>
              <a:gd name="connsiteX946" fmla="*/ 3086193 w 9425582"/>
              <a:gd name="connsiteY946" fmla="*/ 122196 h 190097"/>
              <a:gd name="connsiteX947" fmla="*/ 3075593 w 9425582"/>
              <a:gd name="connsiteY947" fmla="*/ 98349 h 190097"/>
              <a:gd name="connsiteX948" fmla="*/ 3079525 w 9425582"/>
              <a:gd name="connsiteY948" fmla="*/ 97124 h 190097"/>
              <a:gd name="connsiteX949" fmla="*/ 2843037 w 9425582"/>
              <a:gd name="connsiteY949" fmla="*/ 97124 h 190097"/>
              <a:gd name="connsiteX950" fmla="*/ 2862951 w 9425582"/>
              <a:gd name="connsiteY950" fmla="*/ 108947 h 190097"/>
              <a:gd name="connsiteX951" fmla="*/ 2873551 w 9425582"/>
              <a:gd name="connsiteY951" fmla="*/ 132795 h 190097"/>
              <a:gd name="connsiteX952" fmla="*/ 2869618 w 9425582"/>
              <a:gd name="connsiteY952" fmla="*/ 134020 h 190097"/>
              <a:gd name="connsiteX953" fmla="*/ 2849703 w 9425582"/>
              <a:gd name="connsiteY953" fmla="*/ 122196 h 190097"/>
              <a:gd name="connsiteX954" fmla="*/ 2839105 w 9425582"/>
              <a:gd name="connsiteY954" fmla="*/ 98349 h 190097"/>
              <a:gd name="connsiteX955" fmla="*/ 2843037 w 9425582"/>
              <a:gd name="connsiteY955" fmla="*/ 97124 h 190097"/>
              <a:gd name="connsiteX956" fmla="*/ 2606548 w 9425582"/>
              <a:gd name="connsiteY956" fmla="*/ 97124 h 190097"/>
              <a:gd name="connsiteX957" fmla="*/ 2626463 w 9425582"/>
              <a:gd name="connsiteY957" fmla="*/ 108947 h 190097"/>
              <a:gd name="connsiteX958" fmla="*/ 2637062 w 9425582"/>
              <a:gd name="connsiteY958" fmla="*/ 132795 h 190097"/>
              <a:gd name="connsiteX959" fmla="*/ 2633130 w 9425582"/>
              <a:gd name="connsiteY959" fmla="*/ 134020 h 190097"/>
              <a:gd name="connsiteX960" fmla="*/ 2613215 w 9425582"/>
              <a:gd name="connsiteY960" fmla="*/ 122196 h 190097"/>
              <a:gd name="connsiteX961" fmla="*/ 2602616 w 9425582"/>
              <a:gd name="connsiteY961" fmla="*/ 98349 h 190097"/>
              <a:gd name="connsiteX962" fmla="*/ 2606548 w 9425582"/>
              <a:gd name="connsiteY962" fmla="*/ 97124 h 190097"/>
              <a:gd name="connsiteX963" fmla="*/ 2370058 w 9425582"/>
              <a:gd name="connsiteY963" fmla="*/ 97124 h 190097"/>
              <a:gd name="connsiteX964" fmla="*/ 2389974 w 9425582"/>
              <a:gd name="connsiteY964" fmla="*/ 108947 h 190097"/>
              <a:gd name="connsiteX965" fmla="*/ 2400573 w 9425582"/>
              <a:gd name="connsiteY965" fmla="*/ 132795 h 190097"/>
              <a:gd name="connsiteX966" fmla="*/ 2396641 w 9425582"/>
              <a:gd name="connsiteY966" fmla="*/ 134020 h 190097"/>
              <a:gd name="connsiteX967" fmla="*/ 2376725 w 9425582"/>
              <a:gd name="connsiteY967" fmla="*/ 122196 h 190097"/>
              <a:gd name="connsiteX968" fmla="*/ 2366127 w 9425582"/>
              <a:gd name="connsiteY968" fmla="*/ 98349 h 190097"/>
              <a:gd name="connsiteX969" fmla="*/ 2370058 w 9425582"/>
              <a:gd name="connsiteY969" fmla="*/ 97124 h 190097"/>
              <a:gd name="connsiteX970" fmla="*/ 2133570 w 9425582"/>
              <a:gd name="connsiteY970" fmla="*/ 97124 h 190097"/>
              <a:gd name="connsiteX971" fmla="*/ 2153485 w 9425582"/>
              <a:gd name="connsiteY971" fmla="*/ 108947 h 190097"/>
              <a:gd name="connsiteX972" fmla="*/ 2164085 w 9425582"/>
              <a:gd name="connsiteY972" fmla="*/ 132795 h 190097"/>
              <a:gd name="connsiteX973" fmla="*/ 2160152 w 9425582"/>
              <a:gd name="connsiteY973" fmla="*/ 134020 h 190097"/>
              <a:gd name="connsiteX974" fmla="*/ 2140237 w 9425582"/>
              <a:gd name="connsiteY974" fmla="*/ 122196 h 190097"/>
              <a:gd name="connsiteX975" fmla="*/ 2129638 w 9425582"/>
              <a:gd name="connsiteY975" fmla="*/ 98349 h 190097"/>
              <a:gd name="connsiteX976" fmla="*/ 2133570 w 9425582"/>
              <a:gd name="connsiteY976" fmla="*/ 97124 h 190097"/>
              <a:gd name="connsiteX977" fmla="*/ 1897082 w 9425582"/>
              <a:gd name="connsiteY977" fmla="*/ 97124 h 190097"/>
              <a:gd name="connsiteX978" fmla="*/ 1916997 w 9425582"/>
              <a:gd name="connsiteY978" fmla="*/ 108947 h 190097"/>
              <a:gd name="connsiteX979" fmla="*/ 1927596 w 9425582"/>
              <a:gd name="connsiteY979" fmla="*/ 132795 h 190097"/>
              <a:gd name="connsiteX980" fmla="*/ 1923664 w 9425582"/>
              <a:gd name="connsiteY980" fmla="*/ 134020 h 190097"/>
              <a:gd name="connsiteX981" fmla="*/ 1903749 w 9425582"/>
              <a:gd name="connsiteY981" fmla="*/ 122196 h 190097"/>
              <a:gd name="connsiteX982" fmla="*/ 1893150 w 9425582"/>
              <a:gd name="connsiteY982" fmla="*/ 98349 h 190097"/>
              <a:gd name="connsiteX983" fmla="*/ 1897082 w 9425582"/>
              <a:gd name="connsiteY983" fmla="*/ 97124 h 190097"/>
              <a:gd name="connsiteX984" fmla="*/ 1660592 w 9425582"/>
              <a:gd name="connsiteY984" fmla="*/ 97124 h 190097"/>
              <a:gd name="connsiteX985" fmla="*/ 1680507 w 9425582"/>
              <a:gd name="connsiteY985" fmla="*/ 108947 h 190097"/>
              <a:gd name="connsiteX986" fmla="*/ 1691105 w 9425582"/>
              <a:gd name="connsiteY986" fmla="*/ 132795 h 190097"/>
              <a:gd name="connsiteX987" fmla="*/ 1687174 w 9425582"/>
              <a:gd name="connsiteY987" fmla="*/ 134020 h 190097"/>
              <a:gd name="connsiteX988" fmla="*/ 1667258 w 9425582"/>
              <a:gd name="connsiteY988" fmla="*/ 122196 h 190097"/>
              <a:gd name="connsiteX989" fmla="*/ 1656659 w 9425582"/>
              <a:gd name="connsiteY989" fmla="*/ 98349 h 190097"/>
              <a:gd name="connsiteX990" fmla="*/ 1660592 w 9425582"/>
              <a:gd name="connsiteY990" fmla="*/ 97124 h 190097"/>
              <a:gd name="connsiteX991" fmla="*/ 1424102 w 9425582"/>
              <a:gd name="connsiteY991" fmla="*/ 97124 h 190097"/>
              <a:gd name="connsiteX992" fmla="*/ 1444017 w 9425582"/>
              <a:gd name="connsiteY992" fmla="*/ 108947 h 190097"/>
              <a:gd name="connsiteX993" fmla="*/ 1454617 w 9425582"/>
              <a:gd name="connsiteY993" fmla="*/ 132795 h 190097"/>
              <a:gd name="connsiteX994" fmla="*/ 1450685 w 9425582"/>
              <a:gd name="connsiteY994" fmla="*/ 134020 h 190097"/>
              <a:gd name="connsiteX995" fmla="*/ 1430770 w 9425582"/>
              <a:gd name="connsiteY995" fmla="*/ 122196 h 190097"/>
              <a:gd name="connsiteX996" fmla="*/ 1420171 w 9425582"/>
              <a:gd name="connsiteY996" fmla="*/ 98349 h 190097"/>
              <a:gd name="connsiteX997" fmla="*/ 1424102 w 9425582"/>
              <a:gd name="connsiteY997" fmla="*/ 97124 h 190097"/>
              <a:gd name="connsiteX998" fmla="*/ 1187612 w 9425582"/>
              <a:gd name="connsiteY998" fmla="*/ 97124 h 190097"/>
              <a:gd name="connsiteX999" fmla="*/ 1207527 w 9425582"/>
              <a:gd name="connsiteY999" fmla="*/ 108947 h 190097"/>
              <a:gd name="connsiteX1000" fmla="*/ 1218126 w 9425582"/>
              <a:gd name="connsiteY1000" fmla="*/ 132795 h 190097"/>
              <a:gd name="connsiteX1001" fmla="*/ 1214194 w 9425582"/>
              <a:gd name="connsiteY1001" fmla="*/ 134020 h 190097"/>
              <a:gd name="connsiteX1002" fmla="*/ 1194279 w 9425582"/>
              <a:gd name="connsiteY1002" fmla="*/ 122196 h 190097"/>
              <a:gd name="connsiteX1003" fmla="*/ 1183681 w 9425582"/>
              <a:gd name="connsiteY1003" fmla="*/ 98349 h 190097"/>
              <a:gd name="connsiteX1004" fmla="*/ 1187612 w 9425582"/>
              <a:gd name="connsiteY1004" fmla="*/ 97124 h 190097"/>
              <a:gd name="connsiteX1005" fmla="*/ 951121 w 9425582"/>
              <a:gd name="connsiteY1005" fmla="*/ 97124 h 190097"/>
              <a:gd name="connsiteX1006" fmla="*/ 971036 w 9425582"/>
              <a:gd name="connsiteY1006" fmla="*/ 108947 h 190097"/>
              <a:gd name="connsiteX1007" fmla="*/ 981636 w 9425582"/>
              <a:gd name="connsiteY1007" fmla="*/ 132795 h 190097"/>
              <a:gd name="connsiteX1008" fmla="*/ 977704 w 9425582"/>
              <a:gd name="connsiteY1008" fmla="*/ 134020 h 190097"/>
              <a:gd name="connsiteX1009" fmla="*/ 957788 w 9425582"/>
              <a:gd name="connsiteY1009" fmla="*/ 122196 h 190097"/>
              <a:gd name="connsiteX1010" fmla="*/ 947189 w 9425582"/>
              <a:gd name="connsiteY1010" fmla="*/ 98349 h 190097"/>
              <a:gd name="connsiteX1011" fmla="*/ 951121 w 9425582"/>
              <a:gd name="connsiteY1011" fmla="*/ 97124 h 190097"/>
              <a:gd name="connsiteX1012" fmla="*/ 714633 w 9425582"/>
              <a:gd name="connsiteY1012" fmla="*/ 97124 h 190097"/>
              <a:gd name="connsiteX1013" fmla="*/ 734548 w 9425582"/>
              <a:gd name="connsiteY1013" fmla="*/ 108947 h 190097"/>
              <a:gd name="connsiteX1014" fmla="*/ 745147 w 9425582"/>
              <a:gd name="connsiteY1014" fmla="*/ 132795 h 190097"/>
              <a:gd name="connsiteX1015" fmla="*/ 741215 w 9425582"/>
              <a:gd name="connsiteY1015" fmla="*/ 134020 h 190097"/>
              <a:gd name="connsiteX1016" fmla="*/ 721300 w 9425582"/>
              <a:gd name="connsiteY1016" fmla="*/ 122196 h 190097"/>
              <a:gd name="connsiteX1017" fmla="*/ 710701 w 9425582"/>
              <a:gd name="connsiteY1017" fmla="*/ 98349 h 190097"/>
              <a:gd name="connsiteX1018" fmla="*/ 714633 w 9425582"/>
              <a:gd name="connsiteY1018" fmla="*/ 97124 h 190097"/>
              <a:gd name="connsiteX1019" fmla="*/ 478144 w 9425582"/>
              <a:gd name="connsiteY1019" fmla="*/ 97124 h 190097"/>
              <a:gd name="connsiteX1020" fmla="*/ 498059 w 9425582"/>
              <a:gd name="connsiteY1020" fmla="*/ 108947 h 190097"/>
              <a:gd name="connsiteX1021" fmla="*/ 508658 w 9425582"/>
              <a:gd name="connsiteY1021" fmla="*/ 132795 h 190097"/>
              <a:gd name="connsiteX1022" fmla="*/ 504726 w 9425582"/>
              <a:gd name="connsiteY1022" fmla="*/ 134020 h 190097"/>
              <a:gd name="connsiteX1023" fmla="*/ 484810 w 9425582"/>
              <a:gd name="connsiteY1023" fmla="*/ 122196 h 190097"/>
              <a:gd name="connsiteX1024" fmla="*/ 474212 w 9425582"/>
              <a:gd name="connsiteY1024" fmla="*/ 98349 h 190097"/>
              <a:gd name="connsiteX1025" fmla="*/ 478144 w 9425582"/>
              <a:gd name="connsiteY1025" fmla="*/ 97124 h 190097"/>
              <a:gd name="connsiteX1026" fmla="*/ 241654 w 9425582"/>
              <a:gd name="connsiteY1026" fmla="*/ 97124 h 190097"/>
              <a:gd name="connsiteX1027" fmla="*/ 261569 w 9425582"/>
              <a:gd name="connsiteY1027" fmla="*/ 108947 h 190097"/>
              <a:gd name="connsiteX1028" fmla="*/ 272168 w 9425582"/>
              <a:gd name="connsiteY1028" fmla="*/ 132795 h 190097"/>
              <a:gd name="connsiteX1029" fmla="*/ 268236 w 9425582"/>
              <a:gd name="connsiteY1029" fmla="*/ 134020 h 190097"/>
              <a:gd name="connsiteX1030" fmla="*/ 248321 w 9425582"/>
              <a:gd name="connsiteY1030" fmla="*/ 122196 h 190097"/>
              <a:gd name="connsiteX1031" fmla="*/ 237722 w 9425582"/>
              <a:gd name="connsiteY1031" fmla="*/ 98349 h 190097"/>
              <a:gd name="connsiteX1032" fmla="*/ 241654 w 9425582"/>
              <a:gd name="connsiteY1032" fmla="*/ 97124 h 190097"/>
              <a:gd name="connsiteX1033" fmla="*/ 5166 w 9425582"/>
              <a:gd name="connsiteY1033" fmla="*/ 97124 h 190097"/>
              <a:gd name="connsiteX1034" fmla="*/ 25081 w 9425582"/>
              <a:gd name="connsiteY1034" fmla="*/ 108947 h 190097"/>
              <a:gd name="connsiteX1035" fmla="*/ 35680 w 9425582"/>
              <a:gd name="connsiteY1035" fmla="*/ 132795 h 190097"/>
              <a:gd name="connsiteX1036" fmla="*/ 31748 w 9425582"/>
              <a:gd name="connsiteY1036" fmla="*/ 134020 h 190097"/>
              <a:gd name="connsiteX1037" fmla="*/ 11833 w 9425582"/>
              <a:gd name="connsiteY1037" fmla="*/ 122196 h 190097"/>
              <a:gd name="connsiteX1038" fmla="*/ 1234 w 9425582"/>
              <a:gd name="connsiteY1038" fmla="*/ 98349 h 190097"/>
              <a:gd name="connsiteX1039" fmla="*/ 5166 w 9425582"/>
              <a:gd name="connsiteY1039" fmla="*/ 97124 h 190097"/>
              <a:gd name="connsiteX1040" fmla="*/ 9330533 w 9425582"/>
              <a:gd name="connsiteY1040" fmla="*/ 69879 h 190097"/>
              <a:gd name="connsiteX1041" fmla="*/ 9355703 w 9425582"/>
              <a:gd name="connsiteY1041" fmla="*/ 95049 h 190097"/>
              <a:gd name="connsiteX1042" fmla="*/ 9330533 w 9425582"/>
              <a:gd name="connsiteY1042" fmla="*/ 120220 h 190097"/>
              <a:gd name="connsiteX1043" fmla="*/ 9305362 w 9425582"/>
              <a:gd name="connsiteY1043" fmla="*/ 95049 h 190097"/>
              <a:gd name="connsiteX1044" fmla="*/ 9330533 w 9425582"/>
              <a:gd name="connsiteY1044" fmla="*/ 69879 h 190097"/>
              <a:gd name="connsiteX1045" fmla="*/ 9094047 w 9425582"/>
              <a:gd name="connsiteY1045" fmla="*/ 69879 h 190097"/>
              <a:gd name="connsiteX1046" fmla="*/ 9119217 w 9425582"/>
              <a:gd name="connsiteY1046" fmla="*/ 95049 h 190097"/>
              <a:gd name="connsiteX1047" fmla="*/ 9094047 w 9425582"/>
              <a:gd name="connsiteY1047" fmla="*/ 120220 h 190097"/>
              <a:gd name="connsiteX1048" fmla="*/ 9068876 w 9425582"/>
              <a:gd name="connsiteY1048" fmla="*/ 95049 h 190097"/>
              <a:gd name="connsiteX1049" fmla="*/ 9094047 w 9425582"/>
              <a:gd name="connsiteY1049" fmla="*/ 69879 h 190097"/>
              <a:gd name="connsiteX1050" fmla="*/ 8857559 w 9425582"/>
              <a:gd name="connsiteY1050" fmla="*/ 69879 h 190097"/>
              <a:gd name="connsiteX1051" fmla="*/ 8882729 w 9425582"/>
              <a:gd name="connsiteY1051" fmla="*/ 95049 h 190097"/>
              <a:gd name="connsiteX1052" fmla="*/ 8857559 w 9425582"/>
              <a:gd name="connsiteY1052" fmla="*/ 120220 h 190097"/>
              <a:gd name="connsiteX1053" fmla="*/ 8832388 w 9425582"/>
              <a:gd name="connsiteY1053" fmla="*/ 95049 h 190097"/>
              <a:gd name="connsiteX1054" fmla="*/ 8857559 w 9425582"/>
              <a:gd name="connsiteY1054" fmla="*/ 69879 h 190097"/>
              <a:gd name="connsiteX1055" fmla="*/ 8621069 w 9425582"/>
              <a:gd name="connsiteY1055" fmla="*/ 69879 h 190097"/>
              <a:gd name="connsiteX1056" fmla="*/ 8646239 w 9425582"/>
              <a:gd name="connsiteY1056" fmla="*/ 95049 h 190097"/>
              <a:gd name="connsiteX1057" fmla="*/ 8621069 w 9425582"/>
              <a:gd name="connsiteY1057" fmla="*/ 120220 h 190097"/>
              <a:gd name="connsiteX1058" fmla="*/ 8595898 w 9425582"/>
              <a:gd name="connsiteY1058" fmla="*/ 95049 h 190097"/>
              <a:gd name="connsiteX1059" fmla="*/ 8621069 w 9425582"/>
              <a:gd name="connsiteY1059" fmla="*/ 69879 h 190097"/>
              <a:gd name="connsiteX1060" fmla="*/ 8384579 w 9425582"/>
              <a:gd name="connsiteY1060" fmla="*/ 69879 h 190097"/>
              <a:gd name="connsiteX1061" fmla="*/ 8409749 w 9425582"/>
              <a:gd name="connsiteY1061" fmla="*/ 95049 h 190097"/>
              <a:gd name="connsiteX1062" fmla="*/ 8384579 w 9425582"/>
              <a:gd name="connsiteY1062" fmla="*/ 120220 h 190097"/>
              <a:gd name="connsiteX1063" fmla="*/ 8359408 w 9425582"/>
              <a:gd name="connsiteY1063" fmla="*/ 95049 h 190097"/>
              <a:gd name="connsiteX1064" fmla="*/ 8384579 w 9425582"/>
              <a:gd name="connsiteY1064" fmla="*/ 69879 h 190097"/>
              <a:gd name="connsiteX1065" fmla="*/ 8148091 w 9425582"/>
              <a:gd name="connsiteY1065" fmla="*/ 69879 h 190097"/>
              <a:gd name="connsiteX1066" fmla="*/ 8173261 w 9425582"/>
              <a:gd name="connsiteY1066" fmla="*/ 95049 h 190097"/>
              <a:gd name="connsiteX1067" fmla="*/ 8148091 w 9425582"/>
              <a:gd name="connsiteY1067" fmla="*/ 120220 h 190097"/>
              <a:gd name="connsiteX1068" fmla="*/ 8122920 w 9425582"/>
              <a:gd name="connsiteY1068" fmla="*/ 95049 h 190097"/>
              <a:gd name="connsiteX1069" fmla="*/ 8148091 w 9425582"/>
              <a:gd name="connsiteY1069" fmla="*/ 69879 h 190097"/>
              <a:gd name="connsiteX1070" fmla="*/ 7911601 w 9425582"/>
              <a:gd name="connsiteY1070" fmla="*/ 69879 h 190097"/>
              <a:gd name="connsiteX1071" fmla="*/ 7936771 w 9425582"/>
              <a:gd name="connsiteY1071" fmla="*/ 95049 h 190097"/>
              <a:gd name="connsiteX1072" fmla="*/ 7911601 w 9425582"/>
              <a:gd name="connsiteY1072" fmla="*/ 120220 h 190097"/>
              <a:gd name="connsiteX1073" fmla="*/ 7886430 w 9425582"/>
              <a:gd name="connsiteY1073" fmla="*/ 95049 h 190097"/>
              <a:gd name="connsiteX1074" fmla="*/ 7911601 w 9425582"/>
              <a:gd name="connsiteY1074" fmla="*/ 69879 h 190097"/>
              <a:gd name="connsiteX1075" fmla="*/ 7675111 w 9425582"/>
              <a:gd name="connsiteY1075" fmla="*/ 69879 h 190097"/>
              <a:gd name="connsiteX1076" fmla="*/ 7700281 w 9425582"/>
              <a:gd name="connsiteY1076" fmla="*/ 95049 h 190097"/>
              <a:gd name="connsiteX1077" fmla="*/ 7675111 w 9425582"/>
              <a:gd name="connsiteY1077" fmla="*/ 120220 h 190097"/>
              <a:gd name="connsiteX1078" fmla="*/ 7649940 w 9425582"/>
              <a:gd name="connsiteY1078" fmla="*/ 95049 h 190097"/>
              <a:gd name="connsiteX1079" fmla="*/ 7675111 w 9425582"/>
              <a:gd name="connsiteY1079" fmla="*/ 69879 h 190097"/>
              <a:gd name="connsiteX1080" fmla="*/ 7438623 w 9425582"/>
              <a:gd name="connsiteY1080" fmla="*/ 69879 h 190097"/>
              <a:gd name="connsiteX1081" fmla="*/ 7463793 w 9425582"/>
              <a:gd name="connsiteY1081" fmla="*/ 95049 h 190097"/>
              <a:gd name="connsiteX1082" fmla="*/ 7438623 w 9425582"/>
              <a:gd name="connsiteY1082" fmla="*/ 120220 h 190097"/>
              <a:gd name="connsiteX1083" fmla="*/ 7413452 w 9425582"/>
              <a:gd name="connsiteY1083" fmla="*/ 95049 h 190097"/>
              <a:gd name="connsiteX1084" fmla="*/ 7438623 w 9425582"/>
              <a:gd name="connsiteY1084" fmla="*/ 69879 h 190097"/>
              <a:gd name="connsiteX1085" fmla="*/ 7202133 w 9425582"/>
              <a:gd name="connsiteY1085" fmla="*/ 69879 h 190097"/>
              <a:gd name="connsiteX1086" fmla="*/ 7227303 w 9425582"/>
              <a:gd name="connsiteY1086" fmla="*/ 95049 h 190097"/>
              <a:gd name="connsiteX1087" fmla="*/ 7202133 w 9425582"/>
              <a:gd name="connsiteY1087" fmla="*/ 120220 h 190097"/>
              <a:gd name="connsiteX1088" fmla="*/ 7176962 w 9425582"/>
              <a:gd name="connsiteY1088" fmla="*/ 95049 h 190097"/>
              <a:gd name="connsiteX1089" fmla="*/ 7202133 w 9425582"/>
              <a:gd name="connsiteY1089" fmla="*/ 69879 h 190097"/>
              <a:gd name="connsiteX1090" fmla="*/ 6965643 w 9425582"/>
              <a:gd name="connsiteY1090" fmla="*/ 69879 h 190097"/>
              <a:gd name="connsiteX1091" fmla="*/ 6990813 w 9425582"/>
              <a:gd name="connsiteY1091" fmla="*/ 95049 h 190097"/>
              <a:gd name="connsiteX1092" fmla="*/ 6965643 w 9425582"/>
              <a:gd name="connsiteY1092" fmla="*/ 120220 h 190097"/>
              <a:gd name="connsiteX1093" fmla="*/ 6940472 w 9425582"/>
              <a:gd name="connsiteY1093" fmla="*/ 95049 h 190097"/>
              <a:gd name="connsiteX1094" fmla="*/ 6965643 w 9425582"/>
              <a:gd name="connsiteY1094" fmla="*/ 69879 h 190097"/>
              <a:gd name="connsiteX1095" fmla="*/ 6729155 w 9425582"/>
              <a:gd name="connsiteY1095" fmla="*/ 69879 h 190097"/>
              <a:gd name="connsiteX1096" fmla="*/ 6754325 w 9425582"/>
              <a:gd name="connsiteY1096" fmla="*/ 95049 h 190097"/>
              <a:gd name="connsiteX1097" fmla="*/ 6729155 w 9425582"/>
              <a:gd name="connsiteY1097" fmla="*/ 120220 h 190097"/>
              <a:gd name="connsiteX1098" fmla="*/ 6703984 w 9425582"/>
              <a:gd name="connsiteY1098" fmla="*/ 95049 h 190097"/>
              <a:gd name="connsiteX1099" fmla="*/ 6729155 w 9425582"/>
              <a:gd name="connsiteY1099" fmla="*/ 69879 h 190097"/>
              <a:gd name="connsiteX1100" fmla="*/ 6492665 w 9425582"/>
              <a:gd name="connsiteY1100" fmla="*/ 69879 h 190097"/>
              <a:gd name="connsiteX1101" fmla="*/ 6517835 w 9425582"/>
              <a:gd name="connsiteY1101" fmla="*/ 95049 h 190097"/>
              <a:gd name="connsiteX1102" fmla="*/ 6492665 w 9425582"/>
              <a:gd name="connsiteY1102" fmla="*/ 120220 h 190097"/>
              <a:gd name="connsiteX1103" fmla="*/ 6467494 w 9425582"/>
              <a:gd name="connsiteY1103" fmla="*/ 95049 h 190097"/>
              <a:gd name="connsiteX1104" fmla="*/ 6492665 w 9425582"/>
              <a:gd name="connsiteY1104" fmla="*/ 69879 h 190097"/>
              <a:gd name="connsiteX1105" fmla="*/ 6256176 w 9425582"/>
              <a:gd name="connsiteY1105" fmla="*/ 69879 h 190097"/>
              <a:gd name="connsiteX1106" fmla="*/ 6281346 w 9425582"/>
              <a:gd name="connsiteY1106" fmla="*/ 95049 h 190097"/>
              <a:gd name="connsiteX1107" fmla="*/ 6256176 w 9425582"/>
              <a:gd name="connsiteY1107" fmla="*/ 120220 h 190097"/>
              <a:gd name="connsiteX1108" fmla="*/ 6231005 w 9425582"/>
              <a:gd name="connsiteY1108" fmla="*/ 95049 h 190097"/>
              <a:gd name="connsiteX1109" fmla="*/ 6256176 w 9425582"/>
              <a:gd name="connsiteY1109" fmla="*/ 69879 h 190097"/>
              <a:gd name="connsiteX1110" fmla="*/ 6019686 w 9425582"/>
              <a:gd name="connsiteY1110" fmla="*/ 69879 h 190097"/>
              <a:gd name="connsiteX1111" fmla="*/ 6044856 w 9425582"/>
              <a:gd name="connsiteY1111" fmla="*/ 95049 h 190097"/>
              <a:gd name="connsiteX1112" fmla="*/ 6019686 w 9425582"/>
              <a:gd name="connsiteY1112" fmla="*/ 120220 h 190097"/>
              <a:gd name="connsiteX1113" fmla="*/ 5994515 w 9425582"/>
              <a:gd name="connsiteY1113" fmla="*/ 95049 h 190097"/>
              <a:gd name="connsiteX1114" fmla="*/ 6019686 w 9425582"/>
              <a:gd name="connsiteY1114" fmla="*/ 69879 h 190097"/>
              <a:gd name="connsiteX1115" fmla="*/ 5783197 w 9425582"/>
              <a:gd name="connsiteY1115" fmla="*/ 69879 h 190097"/>
              <a:gd name="connsiteX1116" fmla="*/ 5808367 w 9425582"/>
              <a:gd name="connsiteY1116" fmla="*/ 95049 h 190097"/>
              <a:gd name="connsiteX1117" fmla="*/ 5783197 w 9425582"/>
              <a:gd name="connsiteY1117" fmla="*/ 120220 h 190097"/>
              <a:gd name="connsiteX1118" fmla="*/ 5758026 w 9425582"/>
              <a:gd name="connsiteY1118" fmla="*/ 95049 h 190097"/>
              <a:gd name="connsiteX1119" fmla="*/ 5783197 w 9425582"/>
              <a:gd name="connsiteY1119" fmla="*/ 69879 h 190097"/>
              <a:gd name="connsiteX1120" fmla="*/ 5546708 w 9425582"/>
              <a:gd name="connsiteY1120" fmla="*/ 69879 h 190097"/>
              <a:gd name="connsiteX1121" fmla="*/ 5571878 w 9425582"/>
              <a:gd name="connsiteY1121" fmla="*/ 95049 h 190097"/>
              <a:gd name="connsiteX1122" fmla="*/ 5546708 w 9425582"/>
              <a:gd name="connsiteY1122" fmla="*/ 120220 h 190097"/>
              <a:gd name="connsiteX1123" fmla="*/ 5521537 w 9425582"/>
              <a:gd name="connsiteY1123" fmla="*/ 95049 h 190097"/>
              <a:gd name="connsiteX1124" fmla="*/ 5546708 w 9425582"/>
              <a:gd name="connsiteY1124" fmla="*/ 69879 h 190097"/>
              <a:gd name="connsiteX1125" fmla="*/ 5310218 w 9425582"/>
              <a:gd name="connsiteY1125" fmla="*/ 69879 h 190097"/>
              <a:gd name="connsiteX1126" fmla="*/ 5335388 w 9425582"/>
              <a:gd name="connsiteY1126" fmla="*/ 95049 h 190097"/>
              <a:gd name="connsiteX1127" fmla="*/ 5310218 w 9425582"/>
              <a:gd name="connsiteY1127" fmla="*/ 120220 h 190097"/>
              <a:gd name="connsiteX1128" fmla="*/ 5285047 w 9425582"/>
              <a:gd name="connsiteY1128" fmla="*/ 95049 h 190097"/>
              <a:gd name="connsiteX1129" fmla="*/ 5310218 w 9425582"/>
              <a:gd name="connsiteY1129" fmla="*/ 69879 h 190097"/>
              <a:gd name="connsiteX1130" fmla="*/ 5073729 w 9425582"/>
              <a:gd name="connsiteY1130" fmla="*/ 69879 h 190097"/>
              <a:gd name="connsiteX1131" fmla="*/ 5098899 w 9425582"/>
              <a:gd name="connsiteY1131" fmla="*/ 95049 h 190097"/>
              <a:gd name="connsiteX1132" fmla="*/ 5073729 w 9425582"/>
              <a:gd name="connsiteY1132" fmla="*/ 120220 h 190097"/>
              <a:gd name="connsiteX1133" fmla="*/ 5048558 w 9425582"/>
              <a:gd name="connsiteY1133" fmla="*/ 95049 h 190097"/>
              <a:gd name="connsiteX1134" fmla="*/ 5073729 w 9425582"/>
              <a:gd name="connsiteY1134" fmla="*/ 69879 h 190097"/>
              <a:gd name="connsiteX1135" fmla="*/ 4837240 w 9425582"/>
              <a:gd name="connsiteY1135" fmla="*/ 69879 h 190097"/>
              <a:gd name="connsiteX1136" fmla="*/ 4862410 w 9425582"/>
              <a:gd name="connsiteY1136" fmla="*/ 95049 h 190097"/>
              <a:gd name="connsiteX1137" fmla="*/ 4837240 w 9425582"/>
              <a:gd name="connsiteY1137" fmla="*/ 120220 h 190097"/>
              <a:gd name="connsiteX1138" fmla="*/ 4812069 w 9425582"/>
              <a:gd name="connsiteY1138" fmla="*/ 95049 h 190097"/>
              <a:gd name="connsiteX1139" fmla="*/ 4837240 w 9425582"/>
              <a:gd name="connsiteY1139" fmla="*/ 69879 h 190097"/>
              <a:gd name="connsiteX1140" fmla="*/ 4588335 w 9425582"/>
              <a:gd name="connsiteY1140" fmla="*/ 69879 h 190097"/>
              <a:gd name="connsiteX1141" fmla="*/ 4613505 w 9425582"/>
              <a:gd name="connsiteY1141" fmla="*/ 95049 h 190097"/>
              <a:gd name="connsiteX1142" fmla="*/ 4588335 w 9425582"/>
              <a:gd name="connsiteY1142" fmla="*/ 120220 h 190097"/>
              <a:gd name="connsiteX1143" fmla="*/ 4563164 w 9425582"/>
              <a:gd name="connsiteY1143" fmla="*/ 95049 h 190097"/>
              <a:gd name="connsiteX1144" fmla="*/ 4588335 w 9425582"/>
              <a:gd name="connsiteY1144" fmla="*/ 69879 h 190097"/>
              <a:gd name="connsiteX1145" fmla="*/ 4351850 w 9425582"/>
              <a:gd name="connsiteY1145" fmla="*/ 69879 h 190097"/>
              <a:gd name="connsiteX1146" fmla="*/ 4377020 w 9425582"/>
              <a:gd name="connsiteY1146" fmla="*/ 95049 h 190097"/>
              <a:gd name="connsiteX1147" fmla="*/ 4351850 w 9425582"/>
              <a:gd name="connsiteY1147" fmla="*/ 120220 h 190097"/>
              <a:gd name="connsiteX1148" fmla="*/ 4326679 w 9425582"/>
              <a:gd name="connsiteY1148" fmla="*/ 95049 h 190097"/>
              <a:gd name="connsiteX1149" fmla="*/ 4351850 w 9425582"/>
              <a:gd name="connsiteY1149" fmla="*/ 69879 h 190097"/>
              <a:gd name="connsiteX1150" fmla="*/ 4115361 w 9425582"/>
              <a:gd name="connsiteY1150" fmla="*/ 69879 h 190097"/>
              <a:gd name="connsiteX1151" fmla="*/ 4140531 w 9425582"/>
              <a:gd name="connsiteY1151" fmla="*/ 95049 h 190097"/>
              <a:gd name="connsiteX1152" fmla="*/ 4115361 w 9425582"/>
              <a:gd name="connsiteY1152" fmla="*/ 120220 h 190097"/>
              <a:gd name="connsiteX1153" fmla="*/ 4090190 w 9425582"/>
              <a:gd name="connsiteY1153" fmla="*/ 95049 h 190097"/>
              <a:gd name="connsiteX1154" fmla="*/ 4115361 w 9425582"/>
              <a:gd name="connsiteY1154" fmla="*/ 69879 h 190097"/>
              <a:gd name="connsiteX1155" fmla="*/ 3878876 w 9425582"/>
              <a:gd name="connsiteY1155" fmla="*/ 69879 h 190097"/>
              <a:gd name="connsiteX1156" fmla="*/ 3904046 w 9425582"/>
              <a:gd name="connsiteY1156" fmla="*/ 95049 h 190097"/>
              <a:gd name="connsiteX1157" fmla="*/ 3878876 w 9425582"/>
              <a:gd name="connsiteY1157" fmla="*/ 120220 h 190097"/>
              <a:gd name="connsiteX1158" fmla="*/ 3853706 w 9425582"/>
              <a:gd name="connsiteY1158" fmla="*/ 95049 h 190097"/>
              <a:gd name="connsiteX1159" fmla="*/ 3878876 w 9425582"/>
              <a:gd name="connsiteY1159" fmla="*/ 69879 h 190097"/>
              <a:gd name="connsiteX1160" fmla="*/ 3642386 w 9425582"/>
              <a:gd name="connsiteY1160" fmla="*/ 69879 h 190097"/>
              <a:gd name="connsiteX1161" fmla="*/ 3667557 w 9425582"/>
              <a:gd name="connsiteY1161" fmla="*/ 95049 h 190097"/>
              <a:gd name="connsiteX1162" fmla="*/ 3642386 w 9425582"/>
              <a:gd name="connsiteY1162" fmla="*/ 120220 h 190097"/>
              <a:gd name="connsiteX1163" fmla="*/ 3617216 w 9425582"/>
              <a:gd name="connsiteY1163" fmla="*/ 95049 h 190097"/>
              <a:gd name="connsiteX1164" fmla="*/ 3642386 w 9425582"/>
              <a:gd name="connsiteY1164" fmla="*/ 69879 h 190097"/>
              <a:gd name="connsiteX1165" fmla="*/ 3405898 w 9425582"/>
              <a:gd name="connsiteY1165" fmla="*/ 69879 h 190097"/>
              <a:gd name="connsiteX1166" fmla="*/ 3431068 w 9425582"/>
              <a:gd name="connsiteY1166" fmla="*/ 95049 h 190097"/>
              <a:gd name="connsiteX1167" fmla="*/ 3405898 w 9425582"/>
              <a:gd name="connsiteY1167" fmla="*/ 120220 h 190097"/>
              <a:gd name="connsiteX1168" fmla="*/ 3380727 w 9425582"/>
              <a:gd name="connsiteY1168" fmla="*/ 95049 h 190097"/>
              <a:gd name="connsiteX1169" fmla="*/ 3405898 w 9425582"/>
              <a:gd name="connsiteY1169" fmla="*/ 69879 h 190097"/>
              <a:gd name="connsiteX1170" fmla="*/ 3169408 w 9425582"/>
              <a:gd name="connsiteY1170" fmla="*/ 69879 h 190097"/>
              <a:gd name="connsiteX1171" fmla="*/ 3194578 w 9425582"/>
              <a:gd name="connsiteY1171" fmla="*/ 95049 h 190097"/>
              <a:gd name="connsiteX1172" fmla="*/ 3169408 w 9425582"/>
              <a:gd name="connsiteY1172" fmla="*/ 120220 h 190097"/>
              <a:gd name="connsiteX1173" fmla="*/ 3144238 w 9425582"/>
              <a:gd name="connsiteY1173" fmla="*/ 95049 h 190097"/>
              <a:gd name="connsiteX1174" fmla="*/ 3169408 w 9425582"/>
              <a:gd name="connsiteY1174" fmla="*/ 69879 h 190097"/>
              <a:gd name="connsiteX1175" fmla="*/ 2932919 w 9425582"/>
              <a:gd name="connsiteY1175" fmla="*/ 69879 h 190097"/>
              <a:gd name="connsiteX1176" fmla="*/ 2958089 w 9425582"/>
              <a:gd name="connsiteY1176" fmla="*/ 95049 h 190097"/>
              <a:gd name="connsiteX1177" fmla="*/ 2932919 w 9425582"/>
              <a:gd name="connsiteY1177" fmla="*/ 120220 h 190097"/>
              <a:gd name="connsiteX1178" fmla="*/ 2907749 w 9425582"/>
              <a:gd name="connsiteY1178" fmla="*/ 95049 h 190097"/>
              <a:gd name="connsiteX1179" fmla="*/ 2932919 w 9425582"/>
              <a:gd name="connsiteY1179" fmla="*/ 69879 h 190097"/>
              <a:gd name="connsiteX1180" fmla="*/ 2696430 w 9425582"/>
              <a:gd name="connsiteY1180" fmla="*/ 69879 h 190097"/>
              <a:gd name="connsiteX1181" fmla="*/ 2721600 w 9425582"/>
              <a:gd name="connsiteY1181" fmla="*/ 95049 h 190097"/>
              <a:gd name="connsiteX1182" fmla="*/ 2696430 w 9425582"/>
              <a:gd name="connsiteY1182" fmla="*/ 120220 h 190097"/>
              <a:gd name="connsiteX1183" fmla="*/ 2671259 w 9425582"/>
              <a:gd name="connsiteY1183" fmla="*/ 95049 h 190097"/>
              <a:gd name="connsiteX1184" fmla="*/ 2696430 w 9425582"/>
              <a:gd name="connsiteY1184" fmla="*/ 69879 h 190097"/>
              <a:gd name="connsiteX1185" fmla="*/ 2459940 w 9425582"/>
              <a:gd name="connsiteY1185" fmla="*/ 69879 h 190097"/>
              <a:gd name="connsiteX1186" fmla="*/ 2485110 w 9425582"/>
              <a:gd name="connsiteY1186" fmla="*/ 95049 h 190097"/>
              <a:gd name="connsiteX1187" fmla="*/ 2459940 w 9425582"/>
              <a:gd name="connsiteY1187" fmla="*/ 120220 h 190097"/>
              <a:gd name="connsiteX1188" fmla="*/ 2434770 w 9425582"/>
              <a:gd name="connsiteY1188" fmla="*/ 95049 h 190097"/>
              <a:gd name="connsiteX1189" fmla="*/ 2459940 w 9425582"/>
              <a:gd name="connsiteY1189" fmla="*/ 69879 h 190097"/>
              <a:gd name="connsiteX1190" fmla="*/ 2223453 w 9425582"/>
              <a:gd name="connsiteY1190" fmla="*/ 69879 h 190097"/>
              <a:gd name="connsiteX1191" fmla="*/ 2248622 w 9425582"/>
              <a:gd name="connsiteY1191" fmla="*/ 95049 h 190097"/>
              <a:gd name="connsiteX1192" fmla="*/ 2223453 w 9425582"/>
              <a:gd name="connsiteY1192" fmla="*/ 120220 h 190097"/>
              <a:gd name="connsiteX1193" fmla="*/ 2198282 w 9425582"/>
              <a:gd name="connsiteY1193" fmla="*/ 95049 h 190097"/>
              <a:gd name="connsiteX1194" fmla="*/ 2223453 w 9425582"/>
              <a:gd name="connsiteY1194" fmla="*/ 69879 h 190097"/>
              <a:gd name="connsiteX1195" fmla="*/ 1986964 w 9425582"/>
              <a:gd name="connsiteY1195" fmla="*/ 69879 h 190097"/>
              <a:gd name="connsiteX1196" fmla="*/ 2012134 w 9425582"/>
              <a:gd name="connsiteY1196" fmla="*/ 95049 h 190097"/>
              <a:gd name="connsiteX1197" fmla="*/ 1986964 w 9425582"/>
              <a:gd name="connsiteY1197" fmla="*/ 120220 h 190097"/>
              <a:gd name="connsiteX1198" fmla="*/ 1961794 w 9425582"/>
              <a:gd name="connsiteY1198" fmla="*/ 95049 h 190097"/>
              <a:gd name="connsiteX1199" fmla="*/ 1986964 w 9425582"/>
              <a:gd name="connsiteY1199" fmla="*/ 69879 h 190097"/>
              <a:gd name="connsiteX1200" fmla="*/ 1750473 w 9425582"/>
              <a:gd name="connsiteY1200" fmla="*/ 69879 h 190097"/>
              <a:gd name="connsiteX1201" fmla="*/ 1775644 w 9425582"/>
              <a:gd name="connsiteY1201" fmla="*/ 95049 h 190097"/>
              <a:gd name="connsiteX1202" fmla="*/ 1750473 w 9425582"/>
              <a:gd name="connsiteY1202" fmla="*/ 120220 h 190097"/>
              <a:gd name="connsiteX1203" fmla="*/ 1725303 w 9425582"/>
              <a:gd name="connsiteY1203" fmla="*/ 95049 h 190097"/>
              <a:gd name="connsiteX1204" fmla="*/ 1750473 w 9425582"/>
              <a:gd name="connsiteY1204" fmla="*/ 69879 h 190097"/>
              <a:gd name="connsiteX1205" fmla="*/ 1513985 w 9425582"/>
              <a:gd name="connsiteY1205" fmla="*/ 69879 h 190097"/>
              <a:gd name="connsiteX1206" fmla="*/ 1539156 w 9425582"/>
              <a:gd name="connsiteY1206" fmla="*/ 95049 h 190097"/>
              <a:gd name="connsiteX1207" fmla="*/ 1513985 w 9425582"/>
              <a:gd name="connsiteY1207" fmla="*/ 120220 h 190097"/>
              <a:gd name="connsiteX1208" fmla="*/ 1488815 w 9425582"/>
              <a:gd name="connsiteY1208" fmla="*/ 95049 h 190097"/>
              <a:gd name="connsiteX1209" fmla="*/ 1513985 w 9425582"/>
              <a:gd name="connsiteY1209" fmla="*/ 69879 h 190097"/>
              <a:gd name="connsiteX1210" fmla="*/ 1277494 w 9425582"/>
              <a:gd name="connsiteY1210" fmla="*/ 69879 h 190097"/>
              <a:gd name="connsiteX1211" fmla="*/ 1302664 w 9425582"/>
              <a:gd name="connsiteY1211" fmla="*/ 95049 h 190097"/>
              <a:gd name="connsiteX1212" fmla="*/ 1277494 w 9425582"/>
              <a:gd name="connsiteY1212" fmla="*/ 120220 h 190097"/>
              <a:gd name="connsiteX1213" fmla="*/ 1252323 w 9425582"/>
              <a:gd name="connsiteY1213" fmla="*/ 95049 h 190097"/>
              <a:gd name="connsiteX1214" fmla="*/ 1277494 w 9425582"/>
              <a:gd name="connsiteY1214" fmla="*/ 69879 h 190097"/>
              <a:gd name="connsiteX1215" fmla="*/ 1041004 w 9425582"/>
              <a:gd name="connsiteY1215" fmla="*/ 69879 h 190097"/>
              <a:gd name="connsiteX1216" fmla="*/ 1066174 w 9425582"/>
              <a:gd name="connsiteY1216" fmla="*/ 95049 h 190097"/>
              <a:gd name="connsiteX1217" fmla="*/ 1041004 w 9425582"/>
              <a:gd name="connsiteY1217" fmla="*/ 120220 h 190097"/>
              <a:gd name="connsiteX1218" fmla="*/ 1015833 w 9425582"/>
              <a:gd name="connsiteY1218" fmla="*/ 95049 h 190097"/>
              <a:gd name="connsiteX1219" fmla="*/ 1041004 w 9425582"/>
              <a:gd name="connsiteY1219" fmla="*/ 69879 h 190097"/>
              <a:gd name="connsiteX1220" fmla="*/ 804515 w 9425582"/>
              <a:gd name="connsiteY1220" fmla="*/ 69879 h 190097"/>
              <a:gd name="connsiteX1221" fmla="*/ 829686 w 9425582"/>
              <a:gd name="connsiteY1221" fmla="*/ 95049 h 190097"/>
              <a:gd name="connsiteX1222" fmla="*/ 804515 w 9425582"/>
              <a:gd name="connsiteY1222" fmla="*/ 120220 h 190097"/>
              <a:gd name="connsiteX1223" fmla="*/ 779345 w 9425582"/>
              <a:gd name="connsiteY1223" fmla="*/ 95049 h 190097"/>
              <a:gd name="connsiteX1224" fmla="*/ 804515 w 9425582"/>
              <a:gd name="connsiteY1224" fmla="*/ 69879 h 190097"/>
              <a:gd name="connsiteX1225" fmla="*/ 568025 w 9425582"/>
              <a:gd name="connsiteY1225" fmla="*/ 69879 h 190097"/>
              <a:gd name="connsiteX1226" fmla="*/ 593196 w 9425582"/>
              <a:gd name="connsiteY1226" fmla="*/ 95049 h 190097"/>
              <a:gd name="connsiteX1227" fmla="*/ 568025 w 9425582"/>
              <a:gd name="connsiteY1227" fmla="*/ 120220 h 190097"/>
              <a:gd name="connsiteX1228" fmla="*/ 542855 w 9425582"/>
              <a:gd name="connsiteY1228" fmla="*/ 95049 h 190097"/>
              <a:gd name="connsiteX1229" fmla="*/ 568025 w 9425582"/>
              <a:gd name="connsiteY1229" fmla="*/ 69879 h 190097"/>
              <a:gd name="connsiteX1230" fmla="*/ 331536 w 9425582"/>
              <a:gd name="connsiteY1230" fmla="*/ 69879 h 190097"/>
              <a:gd name="connsiteX1231" fmla="*/ 356706 w 9425582"/>
              <a:gd name="connsiteY1231" fmla="*/ 95049 h 190097"/>
              <a:gd name="connsiteX1232" fmla="*/ 331536 w 9425582"/>
              <a:gd name="connsiteY1232" fmla="*/ 120220 h 190097"/>
              <a:gd name="connsiteX1233" fmla="*/ 306365 w 9425582"/>
              <a:gd name="connsiteY1233" fmla="*/ 95049 h 190097"/>
              <a:gd name="connsiteX1234" fmla="*/ 331536 w 9425582"/>
              <a:gd name="connsiteY1234" fmla="*/ 69879 h 190097"/>
              <a:gd name="connsiteX1235" fmla="*/ 95048 w 9425582"/>
              <a:gd name="connsiteY1235" fmla="*/ 69879 h 190097"/>
              <a:gd name="connsiteX1236" fmla="*/ 120218 w 9425582"/>
              <a:gd name="connsiteY1236" fmla="*/ 95049 h 190097"/>
              <a:gd name="connsiteX1237" fmla="*/ 95048 w 9425582"/>
              <a:gd name="connsiteY1237" fmla="*/ 120220 h 190097"/>
              <a:gd name="connsiteX1238" fmla="*/ 69878 w 9425582"/>
              <a:gd name="connsiteY1238" fmla="*/ 95049 h 190097"/>
              <a:gd name="connsiteX1239" fmla="*/ 95048 w 9425582"/>
              <a:gd name="connsiteY1239" fmla="*/ 69879 h 190097"/>
              <a:gd name="connsiteX1240" fmla="*/ 9393833 w 9425582"/>
              <a:gd name="connsiteY1240" fmla="*/ 56079 h 190097"/>
              <a:gd name="connsiteX1241" fmla="*/ 9413748 w 9425582"/>
              <a:gd name="connsiteY1241" fmla="*/ 67903 h 190097"/>
              <a:gd name="connsiteX1242" fmla="*/ 9424347 w 9425582"/>
              <a:gd name="connsiteY1242" fmla="*/ 91750 h 190097"/>
              <a:gd name="connsiteX1243" fmla="*/ 9420415 w 9425582"/>
              <a:gd name="connsiteY1243" fmla="*/ 92975 h 190097"/>
              <a:gd name="connsiteX1244" fmla="*/ 9400500 w 9425582"/>
              <a:gd name="connsiteY1244" fmla="*/ 81151 h 190097"/>
              <a:gd name="connsiteX1245" fmla="*/ 9389901 w 9425582"/>
              <a:gd name="connsiteY1245" fmla="*/ 57304 h 190097"/>
              <a:gd name="connsiteX1246" fmla="*/ 9393833 w 9425582"/>
              <a:gd name="connsiteY1246" fmla="*/ 56079 h 190097"/>
              <a:gd name="connsiteX1247" fmla="*/ 9157347 w 9425582"/>
              <a:gd name="connsiteY1247" fmla="*/ 56079 h 190097"/>
              <a:gd name="connsiteX1248" fmla="*/ 9177262 w 9425582"/>
              <a:gd name="connsiteY1248" fmla="*/ 67903 h 190097"/>
              <a:gd name="connsiteX1249" fmla="*/ 9187861 w 9425582"/>
              <a:gd name="connsiteY1249" fmla="*/ 91750 h 190097"/>
              <a:gd name="connsiteX1250" fmla="*/ 9183929 w 9425582"/>
              <a:gd name="connsiteY1250" fmla="*/ 92975 h 190097"/>
              <a:gd name="connsiteX1251" fmla="*/ 9164014 w 9425582"/>
              <a:gd name="connsiteY1251" fmla="*/ 81151 h 190097"/>
              <a:gd name="connsiteX1252" fmla="*/ 9153415 w 9425582"/>
              <a:gd name="connsiteY1252" fmla="*/ 57304 h 190097"/>
              <a:gd name="connsiteX1253" fmla="*/ 9157347 w 9425582"/>
              <a:gd name="connsiteY1253" fmla="*/ 56079 h 190097"/>
              <a:gd name="connsiteX1254" fmla="*/ 8920859 w 9425582"/>
              <a:gd name="connsiteY1254" fmla="*/ 56079 h 190097"/>
              <a:gd name="connsiteX1255" fmla="*/ 8940774 w 9425582"/>
              <a:gd name="connsiteY1255" fmla="*/ 67903 h 190097"/>
              <a:gd name="connsiteX1256" fmla="*/ 8951373 w 9425582"/>
              <a:gd name="connsiteY1256" fmla="*/ 91750 h 190097"/>
              <a:gd name="connsiteX1257" fmla="*/ 8947441 w 9425582"/>
              <a:gd name="connsiteY1257" fmla="*/ 92975 h 190097"/>
              <a:gd name="connsiteX1258" fmla="*/ 8927526 w 9425582"/>
              <a:gd name="connsiteY1258" fmla="*/ 81151 h 190097"/>
              <a:gd name="connsiteX1259" fmla="*/ 8916927 w 9425582"/>
              <a:gd name="connsiteY1259" fmla="*/ 57304 h 190097"/>
              <a:gd name="connsiteX1260" fmla="*/ 8920859 w 9425582"/>
              <a:gd name="connsiteY1260" fmla="*/ 56079 h 190097"/>
              <a:gd name="connsiteX1261" fmla="*/ 8684369 w 9425582"/>
              <a:gd name="connsiteY1261" fmla="*/ 56079 h 190097"/>
              <a:gd name="connsiteX1262" fmla="*/ 8704284 w 9425582"/>
              <a:gd name="connsiteY1262" fmla="*/ 67903 h 190097"/>
              <a:gd name="connsiteX1263" fmla="*/ 8714883 w 9425582"/>
              <a:gd name="connsiteY1263" fmla="*/ 91750 h 190097"/>
              <a:gd name="connsiteX1264" fmla="*/ 8710951 w 9425582"/>
              <a:gd name="connsiteY1264" fmla="*/ 92975 h 190097"/>
              <a:gd name="connsiteX1265" fmla="*/ 8691036 w 9425582"/>
              <a:gd name="connsiteY1265" fmla="*/ 81151 h 190097"/>
              <a:gd name="connsiteX1266" fmla="*/ 8680437 w 9425582"/>
              <a:gd name="connsiteY1266" fmla="*/ 57304 h 190097"/>
              <a:gd name="connsiteX1267" fmla="*/ 8684369 w 9425582"/>
              <a:gd name="connsiteY1267" fmla="*/ 56079 h 190097"/>
              <a:gd name="connsiteX1268" fmla="*/ 8447879 w 9425582"/>
              <a:gd name="connsiteY1268" fmla="*/ 56079 h 190097"/>
              <a:gd name="connsiteX1269" fmla="*/ 8467794 w 9425582"/>
              <a:gd name="connsiteY1269" fmla="*/ 67903 h 190097"/>
              <a:gd name="connsiteX1270" fmla="*/ 8478393 w 9425582"/>
              <a:gd name="connsiteY1270" fmla="*/ 91750 h 190097"/>
              <a:gd name="connsiteX1271" fmla="*/ 8474461 w 9425582"/>
              <a:gd name="connsiteY1271" fmla="*/ 92975 h 190097"/>
              <a:gd name="connsiteX1272" fmla="*/ 8454546 w 9425582"/>
              <a:gd name="connsiteY1272" fmla="*/ 81151 h 190097"/>
              <a:gd name="connsiteX1273" fmla="*/ 8443947 w 9425582"/>
              <a:gd name="connsiteY1273" fmla="*/ 57304 h 190097"/>
              <a:gd name="connsiteX1274" fmla="*/ 8447879 w 9425582"/>
              <a:gd name="connsiteY1274" fmla="*/ 56079 h 190097"/>
              <a:gd name="connsiteX1275" fmla="*/ 8211391 w 9425582"/>
              <a:gd name="connsiteY1275" fmla="*/ 56079 h 190097"/>
              <a:gd name="connsiteX1276" fmla="*/ 8231306 w 9425582"/>
              <a:gd name="connsiteY1276" fmla="*/ 67903 h 190097"/>
              <a:gd name="connsiteX1277" fmla="*/ 8241905 w 9425582"/>
              <a:gd name="connsiteY1277" fmla="*/ 91750 h 190097"/>
              <a:gd name="connsiteX1278" fmla="*/ 8237973 w 9425582"/>
              <a:gd name="connsiteY1278" fmla="*/ 92975 h 190097"/>
              <a:gd name="connsiteX1279" fmla="*/ 8218058 w 9425582"/>
              <a:gd name="connsiteY1279" fmla="*/ 81151 h 190097"/>
              <a:gd name="connsiteX1280" fmla="*/ 8207459 w 9425582"/>
              <a:gd name="connsiteY1280" fmla="*/ 57304 h 190097"/>
              <a:gd name="connsiteX1281" fmla="*/ 8211391 w 9425582"/>
              <a:gd name="connsiteY1281" fmla="*/ 56079 h 190097"/>
              <a:gd name="connsiteX1282" fmla="*/ 7974901 w 9425582"/>
              <a:gd name="connsiteY1282" fmla="*/ 56079 h 190097"/>
              <a:gd name="connsiteX1283" fmla="*/ 7994816 w 9425582"/>
              <a:gd name="connsiteY1283" fmla="*/ 67903 h 190097"/>
              <a:gd name="connsiteX1284" fmla="*/ 8005415 w 9425582"/>
              <a:gd name="connsiteY1284" fmla="*/ 91750 h 190097"/>
              <a:gd name="connsiteX1285" fmla="*/ 8001483 w 9425582"/>
              <a:gd name="connsiteY1285" fmla="*/ 92975 h 190097"/>
              <a:gd name="connsiteX1286" fmla="*/ 7981568 w 9425582"/>
              <a:gd name="connsiteY1286" fmla="*/ 81151 h 190097"/>
              <a:gd name="connsiteX1287" fmla="*/ 7970969 w 9425582"/>
              <a:gd name="connsiteY1287" fmla="*/ 57304 h 190097"/>
              <a:gd name="connsiteX1288" fmla="*/ 7974901 w 9425582"/>
              <a:gd name="connsiteY1288" fmla="*/ 56079 h 190097"/>
              <a:gd name="connsiteX1289" fmla="*/ 7738411 w 9425582"/>
              <a:gd name="connsiteY1289" fmla="*/ 56079 h 190097"/>
              <a:gd name="connsiteX1290" fmla="*/ 7758326 w 9425582"/>
              <a:gd name="connsiteY1290" fmla="*/ 67903 h 190097"/>
              <a:gd name="connsiteX1291" fmla="*/ 7768925 w 9425582"/>
              <a:gd name="connsiteY1291" fmla="*/ 91750 h 190097"/>
              <a:gd name="connsiteX1292" fmla="*/ 7764993 w 9425582"/>
              <a:gd name="connsiteY1292" fmla="*/ 92975 h 190097"/>
              <a:gd name="connsiteX1293" fmla="*/ 7745078 w 9425582"/>
              <a:gd name="connsiteY1293" fmla="*/ 81151 h 190097"/>
              <a:gd name="connsiteX1294" fmla="*/ 7734479 w 9425582"/>
              <a:gd name="connsiteY1294" fmla="*/ 57304 h 190097"/>
              <a:gd name="connsiteX1295" fmla="*/ 7738411 w 9425582"/>
              <a:gd name="connsiteY1295" fmla="*/ 56079 h 190097"/>
              <a:gd name="connsiteX1296" fmla="*/ 7501923 w 9425582"/>
              <a:gd name="connsiteY1296" fmla="*/ 56079 h 190097"/>
              <a:gd name="connsiteX1297" fmla="*/ 7521838 w 9425582"/>
              <a:gd name="connsiteY1297" fmla="*/ 67903 h 190097"/>
              <a:gd name="connsiteX1298" fmla="*/ 7532437 w 9425582"/>
              <a:gd name="connsiteY1298" fmla="*/ 91750 h 190097"/>
              <a:gd name="connsiteX1299" fmla="*/ 7528505 w 9425582"/>
              <a:gd name="connsiteY1299" fmla="*/ 92975 h 190097"/>
              <a:gd name="connsiteX1300" fmla="*/ 7508590 w 9425582"/>
              <a:gd name="connsiteY1300" fmla="*/ 81151 h 190097"/>
              <a:gd name="connsiteX1301" fmla="*/ 7497991 w 9425582"/>
              <a:gd name="connsiteY1301" fmla="*/ 57304 h 190097"/>
              <a:gd name="connsiteX1302" fmla="*/ 7501923 w 9425582"/>
              <a:gd name="connsiteY1302" fmla="*/ 56079 h 190097"/>
              <a:gd name="connsiteX1303" fmla="*/ 7265433 w 9425582"/>
              <a:gd name="connsiteY1303" fmla="*/ 56079 h 190097"/>
              <a:gd name="connsiteX1304" fmla="*/ 7285348 w 9425582"/>
              <a:gd name="connsiteY1304" fmla="*/ 67903 h 190097"/>
              <a:gd name="connsiteX1305" fmla="*/ 7295947 w 9425582"/>
              <a:gd name="connsiteY1305" fmla="*/ 91750 h 190097"/>
              <a:gd name="connsiteX1306" fmla="*/ 7292015 w 9425582"/>
              <a:gd name="connsiteY1306" fmla="*/ 92975 h 190097"/>
              <a:gd name="connsiteX1307" fmla="*/ 7272100 w 9425582"/>
              <a:gd name="connsiteY1307" fmla="*/ 81151 h 190097"/>
              <a:gd name="connsiteX1308" fmla="*/ 7261501 w 9425582"/>
              <a:gd name="connsiteY1308" fmla="*/ 57304 h 190097"/>
              <a:gd name="connsiteX1309" fmla="*/ 7265433 w 9425582"/>
              <a:gd name="connsiteY1309" fmla="*/ 56079 h 190097"/>
              <a:gd name="connsiteX1310" fmla="*/ 7028943 w 9425582"/>
              <a:gd name="connsiteY1310" fmla="*/ 56079 h 190097"/>
              <a:gd name="connsiteX1311" fmla="*/ 7048858 w 9425582"/>
              <a:gd name="connsiteY1311" fmla="*/ 67903 h 190097"/>
              <a:gd name="connsiteX1312" fmla="*/ 7059457 w 9425582"/>
              <a:gd name="connsiteY1312" fmla="*/ 91750 h 190097"/>
              <a:gd name="connsiteX1313" fmla="*/ 7055525 w 9425582"/>
              <a:gd name="connsiteY1313" fmla="*/ 92975 h 190097"/>
              <a:gd name="connsiteX1314" fmla="*/ 7035610 w 9425582"/>
              <a:gd name="connsiteY1314" fmla="*/ 81151 h 190097"/>
              <a:gd name="connsiteX1315" fmla="*/ 7025011 w 9425582"/>
              <a:gd name="connsiteY1315" fmla="*/ 57304 h 190097"/>
              <a:gd name="connsiteX1316" fmla="*/ 7028943 w 9425582"/>
              <a:gd name="connsiteY1316" fmla="*/ 56079 h 190097"/>
              <a:gd name="connsiteX1317" fmla="*/ 6792455 w 9425582"/>
              <a:gd name="connsiteY1317" fmla="*/ 56079 h 190097"/>
              <a:gd name="connsiteX1318" fmla="*/ 6812370 w 9425582"/>
              <a:gd name="connsiteY1318" fmla="*/ 67903 h 190097"/>
              <a:gd name="connsiteX1319" fmla="*/ 6822969 w 9425582"/>
              <a:gd name="connsiteY1319" fmla="*/ 91750 h 190097"/>
              <a:gd name="connsiteX1320" fmla="*/ 6819037 w 9425582"/>
              <a:gd name="connsiteY1320" fmla="*/ 92975 h 190097"/>
              <a:gd name="connsiteX1321" fmla="*/ 6799122 w 9425582"/>
              <a:gd name="connsiteY1321" fmla="*/ 81151 h 190097"/>
              <a:gd name="connsiteX1322" fmla="*/ 6788523 w 9425582"/>
              <a:gd name="connsiteY1322" fmla="*/ 57304 h 190097"/>
              <a:gd name="connsiteX1323" fmla="*/ 6792455 w 9425582"/>
              <a:gd name="connsiteY1323" fmla="*/ 56079 h 190097"/>
              <a:gd name="connsiteX1324" fmla="*/ 6555965 w 9425582"/>
              <a:gd name="connsiteY1324" fmla="*/ 56079 h 190097"/>
              <a:gd name="connsiteX1325" fmla="*/ 6575880 w 9425582"/>
              <a:gd name="connsiteY1325" fmla="*/ 67903 h 190097"/>
              <a:gd name="connsiteX1326" fmla="*/ 6586479 w 9425582"/>
              <a:gd name="connsiteY1326" fmla="*/ 91750 h 190097"/>
              <a:gd name="connsiteX1327" fmla="*/ 6582547 w 9425582"/>
              <a:gd name="connsiteY1327" fmla="*/ 92975 h 190097"/>
              <a:gd name="connsiteX1328" fmla="*/ 6562632 w 9425582"/>
              <a:gd name="connsiteY1328" fmla="*/ 81151 h 190097"/>
              <a:gd name="connsiteX1329" fmla="*/ 6552033 w 9425582"/>
              <a:gd name="connsiteY1329" fmla="*/ 57304 h 190097"/>
              <a:gd name="connsiteX1330" fmla="*/ 6555965 w 9425582"/>
              <a:gd name="connsiteY1330" fmla="*/ 56079 h 190097"/>
              <a:gd name="connsiteX1331" fmla="*/ 6319476 w 9425582"/>
              <a:gd name="connsiteY1331" fmla="*/ 56079 h 190097"/>
              <a:gd name="connsiteX1332" fmla="*/ 6339391 w 9425582"/>
              <a:gd name="connsiteY1332" fmla="*/ 67903 h 190097"/>
              <a:gd name="connsiteX1333" fmla="*/ 6349990 w 9425582"/>
              <a:gd name="connsiteY1333" fmla="*/ 91750 h 190097"/>
              <a:gd name="connsiteX1334" fmla="*/ 6346058 w 9425582"/>
              <a:gd name="connsiteY1334" fmla="*/ 92975 h 190097"/>
              <a:gd name="connsiteX1335" fmla="*/ 6326143 w 9425582"/>
              <a:gd name="connsiteY1335" fmla="*/ 81151 h 190097"/>
              <a:gd name="connsiteX1336" fmla="*/ 6315544 w 9425582"/>
              <a:gd name="connsiteY1336" fmla="*/ 57304 h 190097"/>
              <a:gd name="connsiteX1337" fmla="*/ 6319476 w 9425582"/>
              <a:gd name="connsiteY1337" fmla="*/ 56079 h 190097"/>
              <a:gd name="connsiteX1338" fmla="*/ 6082986 w 9425582"/>
              <a:gd name="connsiteY1338" fmla="*/ 56079 h 190097"/>
              <a:gd name="connsiteX1339" fmla="*/ 6102901 w 9425582"/>
              <a:gd name="connsiteY1339" fmla="*/ 67903 h 190097"/>
              <a:gd name="connsiteX1340" fmla="*/ 6113500 w 9425582"/>
              <a:gd name="connsiteY1340" fmla="*/ 91750 h 190097"/>
              <a:gd name="connsiteX1341" fmla="*/ 6109568 w 9425582"/>
              <a:gd name="connsiteY1341" fmla="*/ 92975 h 190097"/>
              <a:gd name="connsiteX1342" fmla="*/ 6089653 w 9425582"/>
              <a:gd name="connsiteY1342" fmla="*/ 81151 h 190097"/>
              <a:gd name="connsiteX1343" fmla="*/ 6079054 w 9425582"/>
              <a:gd name="connsiteY1343" fmla="*/ 57304 h 190097"/>
              <a:gd name="connsiteX1344" fmla="*/ 6082986 w 9425582"/>
              <a:gd name="connsiteY1344" fmla="*/ 56079 h 190097"/>
              <a:gd name="connsiteX1345" fmla="*/ 5846497 w 9425582"/>
              <a:gd name="connsiteY1345" fmla="*/ 56079 h 190097"/>
              <a:gd name="connsiteX1346" fmla="*/ 5866412 w 9425582"/>
              <a:gd name="connsiteY1346" fmla="*/ 67903 h 190097"/>
              <a:gd name="connsiteX1347" fmla="*/ 5877011 w 9425582"/>
              <a:gd name="connsiteY1347" fmla="*/ 91750 h 190097"/>
              <a:gd name="connsiteX1348" fmla="*/ 5873079 w 9425582"/>
              <a:gd name="connsiteY1348" fmla="*/ 92975 h 190097"/>
              <a:gd name="connsiteX1349" fmla="*/ 5853164 w 9425582"/>
              <a:gd name="connsiteY1349" fmla="*/ 81151 h 190097"/>
              <a:gd name="connsiteX1350" fmla="*/ 5842565 w 9425582"/>
              <a:gd name="connsiteY1350" fmla="*/ 57304 h 190097"/>
              <a:gd name="connsiteX1351" fmla="*/ 5846497 w 9425582"/>
              <a:gd name="connsiteY1351" fmla="*/ 56079 h 190097"/>
              <a:gd name="connsiteX1352" fmla="*/ 5610008 w 9425582"/>
              <a:gd name="connsiteY1352" fmla="*/ 56079 h 190097"/>
              <a:gd name="connsiteX1353" fmla="*/ 5629923 w 9425582"/>
              <a:gd name="connsiteY1353" fmla="*/ 67903 h 190097"/>
              <a:gd name="connsiteX1354" fmla="*/ 5640522 w 9425582"/>
              <a:gd name="connsiteY1354" fmla="*/ 91750 h 190097"/>
              <a:gd name="connsiteX1355" fmla="*/ 5636590 w 9425582"/>
              <a:gd name="connsiteY1355" fmla="*/ 92975 h 190097"/>
              <a:gd name="connsiteX1356" fmla="*/ 5616675 w 9425582"/>
              <a:gd name="connsiteY1356" fmla="*/ 81151 h 190097"/>
              <a:gd name="connsiteX1357" fmla="*/ 5606076 w 9425582"/>
              <a:gd name="connsiteY1357" fmla="*/ 57304 h 190097"/>
              <a:gd name="connsiteX1358" fmla="*/ 5610008 w 9425582"/>
              <a:gd name="connsiteY1358" fmla="*/ 56079 h 190097"/>
              <a:gd name="connsiteX1359" fmla="*/ 5373518 w 9425582"/>
              <a:gd name="connsiteY1359" fmla="*/ 56079 h 190097"/>
              <a:gd name="connsiteX1360" fmla="*/ 5393433 w 9425582"/>
              <a:gd name="connsiteY1360" fmla="*/ 67903 h 190097"/>
              <a:gd name="connsiteX1361" fmla="*/ 5404032 w 9425582"/>
              <a:gd name="connsiteY1361" fmla="*/ 91750 h 190097"/>
              <a:gd name="connsiteX1362" fmla="*/ 5400100 w 9425582"/>
              <a:gd name="connsiteY1362" fmla="*/ 92975 h 190097"/>
              <a:gd name="connsiteX1363" fmla="*/ 5380185 w 9425582"/>
              <a:gd name="connsiteY1363" fmla="*/ 81151 h 190097"/>
              <a:gd name="connsiteX1364" fmla="*/ 5369586 w 9425582"/>
              <a:gd name="connsiteY1364" fmla="*/ 57304 h 190097"/>
              <a:gd name="connsiteX1365" fmla="*/ 5373518 w 9425582"/>
              <a:gd name="connsiteY1365" fmla="*/ 56079 h 190097"/>
              <a:gd name="connsiteX1366" fmla="*/ 5137029 w 9425582"/>
              <a:gd name="connsiteY1366" fmla="*/ 56079 h 190097"/>
              <a:gd name="connsiteX1367" fmla="*/ 5156944 w 9425582"/>
              <a:gd name="connsiteY1367" fmla="*/ 67903 h 190097"/>
              <a:gd name="connsiteX1368" fmla="*/ 5167543 w 9425582"/>
              <a:gd name="connsiteY1368" fmla="*/ 91750 h 190097"/>
              <a:gd name="connsiteX1369" fmla="*/ 5163611 w 9425582"/>
              <a:gd name="connsiteY1369" fmla="*/ 92975 h 190097"/>
              <a:gd name="connsiteX1370" fmla="*/ 5143696 w 9425582"/>
              <a:gd name="connsiteY1370" fmla="*/ 81151 h 190097"/>
              <a:gd name="connsiteX1371" fmla="*/ 5133097 w 9425582"/>
              <a:gd name="connsiteY1371" fmla="*/ 57304 h 190097"/>
              <a:gd name="connsiteX1372" fmla="*/ 5137029 w 9425582"/>
              <a:gd name="connsiteY1372" fmla="*/ 56079 h 190097"/>
              <a:gd name="connsiteX1373" fmla="*/ 4900540 w 9425582"/>
              <a:gd name="connsiteY1373" fmla="*/ 56079 h 190097"/>
              <a:gd name="connsiteX1374" fmla="*/ 4920455 w 9425582"/>
              <a:gd name="connsiteY1374" fmla="*/ 67903 h 190097"/>
              <a:gd name="connsiteX1375" fmla="*/ 4931054 w 9425582"/>
              <a:gd name="connsiteY1375" fmla="*/ 91750 h 190097"/>
              <a:gd name="connsiteX1376" fmla="*/ 4927122 w 9425582"/>
              <a:gd name="connsiteY1376" fmla="*/ 92975 h 190097"/>
              <a:gd name="connsiteX1377" fmla="*/ 4907207 w 9425582"/>
              <a:gd name="connsiteY1377" fmla="*/ 81151 h 190097"/>
              <a:gd name="connsiteX1378" fmla="*/ 4896608 w 9425582"/>
              <a:gd name="connsiteY1378" fmla="*/ 57304 h 190097"/>
              <a:gd name="connsiteX1379" fmla="*/ 4900540 w 9425582"/>
              <a:gd name="connsiteY1379" fmla="*/ 56079 h 190097"/>
              <a:gd name="connsiteX1380" fmla="*/ 4651635 w 9425582"/>
              <a:gd name="connsiteY1380" fmla="*/ 56079 h 190097"/>
              <a:gd name="connsiteX1381" fmla="*/ 4671550 w 9425582"/>
              <a:gd name="connsiteY1381" fmla="*/ 67903 h 190097"/>
              <a:gd name="connsiteX1382" fmla="*/ 4682149 w 9425582"/>
              <a:gd name="connsiteY1382" fmla="*/ 91750 h 190097"/>
              <a:gd name="connsiteX1383" fmla="*/ 4678217 w 9425582"/>
              <a:gd name="connsiteY1383" fmla="*/ 92975 h 190097"/>
              <a:gd name="connsiteX1384" fmla="*/ 4658302 w 9425582"/>
              <a:gd name="connsiteY1384" fmla="*/ 81151 h 190097"/>
              <a:gd name="connsiteX1385" fmla="*/ 4647703 w 9425582"/>
              <a:gd name="connsiteY1385" fmla="*/ 57304 h 190097"/>
              <a:gd name="connsiteX1386" fmla="*/ 4651635 w 9425582"/>
              <a:gd name="connsiteY1386" fmla="*/ 56079 h 190097"/>
              <a:gd name="connsiteX1387" fmla="*/ 4415150 w 9425582"/>
              <a:gd name="connsiteY1387" fmla="*/ 56079 h 190097"/>
              <a:gd name="connsiteX1388" fmla="*/ 4435065 w 9425582"/>
              <a:gd name="connsiteY1388" fmla="*/ 67903 h 190097"/>
              <a:gd name="connsiteX1389" fmla="*/ 4445664 w 9425582"/>
              <a:gd name="connsiteY1389" fmla="*/ 91750 h 190097"/>
              <a:gd name="connsiteX1390" fmla="*/ 4441732 w 9425582"/>
              <a:gd name="connsiteY1390" fmla="*/ 92975 h 190097"/>
              <a:gd name="connsiteX1391" fmla="*/ 4421817 w 9425582"/>
              <a:gd name="connsiteY1391" fmla="*/ 81151 h 190097"/>
              <a:gd name="connsiteX1392" fmla="*/ 4411218 w 9425582"/>
              <a:gd name="connsiteY1392" fmla="*/ 57304 h 190097"/>
              <a:gd name="connsiteX1393" fmla="*/ 4415150 w 9425582"/>
              <a:gd name="connsiteY1393" fmla="*/ 56079 h 190097"/>
              <a:gd name="connsiteX1394" fmla="*/ 4178661 w 9425582"/>
              <a:gd name="connsiteY1394" fmla="*/ 56079 h 190097"/>
              <a:gd name="connsiteX1395" fmla="*/ 4198576 w 9425582"/>
              <a:gd name="connsiteY1395" fmla="*/ 67903 h 190097"/>
              <a:gd name="connsiteX1396" fmla="*/ 4209175 w 9425582"/>
              <a:gd name="connsiteY1396" fmla="*/ 91750 h 190097"/>
              <a:gd name="connsiteX1397" fmla="*/ 4205243 w 9425582"/>
              <a:gd name="connsiteY1397" fmla="*/ 92975 h 190097"/>
              <a:gd name="connsiteX1398" fmla="*/ 4185328 w 9425582"/>
              <a:gd name="connsiteY1398" fmla="*/ 81151 h 190097"/>
              <a:gd name="connsiteX1399" fmla="*/ 4174729 w 9425582"/>
              <a:gd name="connsiteY1399" fmla="*/ 57304 h 190097"/>
              <a:gd name="connsiteX1400" fmla="*/ 4178661 w 9425582"/>
              <a:gd name="connsiteY1400" fmla="*/ 56079 h 190097"/>
              <a:gd name="connsiteX1401" fmla="*/ 3942176 w 9425582"/>
              <a:gd name="connsiteY1401" fmla="*/ 56079 h 190097"/>
              <a:gd name="connsiteX1402" fmla="*/ 3962087 w 9425582"/>
              <a:gd name="connsiteY1402" fmla="*/ 67903 h 190097"/>
              <a:gd name="connsiteX1403" fmla="*/ 3972686 w 9425582"/>
              <a:gd name="connsiteY1403" fmla="*/ 91750 h 190097"/>
              <a:gd name="connsiteX1404" fmla="*/ 3968754 w 9425582"/>
              <a:gd name="connsiteY1404" fmla="*/ 92975 h 190097"/>
              <a:gd name="connsiteX1405" fmla="*/ 3948843 w 9425582"/>
              <a:gd name="connsiteY1405" fmla="*/ 81151 h 190097"/>
              <a:gd name="connsiteX1406" fmla="*/ 3938244 w 9425582"/>
              <a:gd name="connsiteY1406" fmla="*/ 57304 h 190097"/>
              <a:gd name="connsiteX1407" fmla="*/ 3942176 w 9425582"/>
              <a:gd name="connsiteY1407" fmla="*/ 56079 h 190097"/>
              <a:gd name="connsiteX1408" fmla="*/ 3705687 w 9425582"/>
              <a:gd name="connsiteY1408" fmla="*/ 56079 h 190097"/>
              <a:gd name="connsiteX1409" fmla="*/ 3725602 w 9425582"/>
              <a:gd name="connsiteY1409" fmla="*/ 67903 h 190097"/>
              <a:gd name="connsiteX1410" fmla="*/ 3736201 w 9425582"/>
              <a:gd name="connsiteY1410" fmla="*/ 91750 h 190097"/>
              <a:gd name="connsiteX1411" fmla="*/ 3732269 w 9425582"/>
              <a:gd name="connsiteY1411" fmla="*/ 92975 h 190097"/>
              <a:gd name="connsiteX1412" fmla="*/ 3712353 w 9425582"/>
              <a:gd name="connsiteY1412" fmla="*/ 81151 h 190097"/>
              <a:gd name="connsiteX1413" fmla="*/ 3701754 w 9425582"/>
              <a:gd name="connsiteY1413" fmla="*/ 57304 h 190097"/>
              <a:gd name="connsiteX1414" fmla="*/ 3705687 w 9425582"/>
              <a:gd name="connsiteY1414" fmla="*/ 56079 h 190097"/>
              <a:gd name="connsiteX1415" fmla="*/ 3469198 w 9425582"/>
              <a:gd name="connsiteY1415" fmla="*/ 56079 h 190097"/>
              <a:gd name="connsiteX1416" fmla="*/ 3489113 w 9425582"/>
              <a:gd name="connsiteY1416" fmla="*/ 67903 h 190097"/>
              <a:gd name="connsiteX1417" fmla="*/ 3499712 w 9425582"/>
              <a:gd name="connsiteY1417" fmla="*/ 91750 h 190097"/>
              <a:gd name="connsiteX1418" fmla="*/ 3495780 w 9425582"/>
              <a:gd name="connsiteY1418" fmla="*/ 92975 h 190097"/>
              <a:gd name="connsiteX1419" fmla="*/ 3475865 w 9425582"/>
              <a:gd name="connsiteY1419" fmla="*/ 81151 h 190097"/>
              <a:gd name="connsiteX1420" fmla="*/ 3465266 w 9425582"/>
              <a:gd name="connsiteY1420" fmla="*/ 57304 h 190097"/>
              <a:gd name="connsiteX1421" fmla="*/ 3469198 w 9425582"/>
              <a:gd name="connsiteY1421" fmla="*/ 56079 h 190097"/>
              <a:gd name="connsiteX1422" fmla="*/ 3232707 w 9425582"/>
              <a:gd name="connsiteY1422" fmla="*/ 56079 h 190097"/>
              <a:gd name="connsiteX1423" fmla="*/ 3252622 w 9425582"/>
              <a:gd name="connsiteY1423" fmla="*/ 67903 h 190097"/>
              <a:gd name="connsiteX1424" fmla="*/ 3263222 w 9425582"/>
              <a:gd name="connsiteY1424" fmla="*/ 91750 h 190097"/>
              <a:gd name="connsiteX1425" fmla="*/ 3259291 w 9425582"/>
              <a:gd name="connsiteY1425" fmla="*/ 92975 h 190097"/>
              <a:gd name="connsiteX1426" fmla="*/ 3239374 w 9425582"/>
              <a:gd name="connsiteY1426" fmla="*/ 81151 h 190097"/>
              <a:gd name="connsiteX1427" fmla="*/ 3228775 w 9425582"/>
              <a:gd name="connsiteY1427" fmla="*/ 57304 h 190097"/>
              <a:gd name="connsiteX1428" fmla="*/ 3232707 w 9425582"/>
              <a:gd name="connsiteY1428" fmla="*/ 56079 h 190097"/>
              <a:gd name="connsiteX1429" fmla="*/ 2996219 w 9425582"/>
              <a:gd name="connsiteY1429" fmla="*/ 56079 h 190097"/>
              <a:gd name="connsiteX1430" fmla="*/ 3016134 w 9425582"/>
              <a:gd name="connsiteY1430" fmla="*/ 67903 h 190097"/>
              <a:gd name="connsiteX1431" fmla="*/ 3026733 w 9425582"/>
              <a:gd name="connsiteY1431" fmla="*/ 91750 h 190097"/>
              <a:gd name="connsiteX1432" fmla="*/ 3022801 w 9425582"/>
              <a:gd name="connsiteY1432" fmla="*/ 92975 h 190097"/>
              <a:gd name="connsiteX1433" fmla="*/ 3002886 w 9425582"/>
              <a:gd name="connsiteY1433" fmla="*/ 81151 h 190097"/>
              <a:gd name="connsiteX1434" fmla="*/ 2992287 w 9425582"/>
              <a:gd name="connsiteY1434" fmla="*/ 57304 h 190097"/>
              <a:gd name="connsiteX1435" fmla="*/ 2996219 w 9425582"/>
              <a:gd name="connsiteY1435" fmla="*/ 56079 h 190097"/>
              <a:gd name="connsiteX1436" fmla="*/ 2759730 w 9425582"/>
              <a:gd name="connsiteY1436" fmla="*/ 56079 h 190097"/>
              <a:gd name="connsiteX1437" fmla="*/ 2779645 w 9425582"/>
              <a:gd name="connsiteY1437" fmla="*/ 67903 h 190097"/>
              <a:gd name="connsiteX1438" fmla="*/ 2790244 w 9425582"/>
              <a:gd name="connsiteY1438" fmla="*/ 91750 h 190097"/>
              <a:gd name="connsiteX1439" fmla="*/ 2786312 w 9425582"/>
              <a:gd name="connsiteY1439" fmla="*/ 92975 h 190097"/>
              <a:gd name="connsiteX1440" fmla="*/ 2766397 w 9425582"/>
              <a:gd name="connsiteY1440" fmla="*/ 81151 h 190097"/>
              <a:gd name="connsiteX1441" fmla="*/ 2755798 w 9425582"/>
              <a:gd name="connsiteY1441" fmla="*/ 57304 h 190097"/>
              <a:gd name="connsiteX1442" fmla="*/ 2759730 w 9425582"/>
              <a:gd name="connsiteY1442" fmla="*/ 56079 h 190097"/>
              <a:gd name="connsiteX1443" fmla="*/ 2523240 w 9425582"/>
              <a:gd name="connsiteY1443" fmla="*/ 56079 h 190097"/>
              <a:gd name="connsiteX1444" fmla="*/ 2543156 w 9425582"/>
              <a:gd name="connsiteY1444" fmla="*/ 67903 h 190097"/>
              <a:gd name="connsiteX1445" fmla="*/ 2553755 w 9425582"/>
              <a:gd name="connsiteY1445" fmla="*/ 91750 h 190097"/>
              <a:gd name="connsiteX1446" fmla="*/ 2549823 w 9425582"/>
              <a:gd name="connsiteY1446" fmla="*/ 92975 h 190097"/>
              <a:gd name="connsiteX1447" fmla="*/ 2529908 w 9425582"/>
              <a:gd name="connsiteY1447" fmla="*/ 81151 h 190097"/>
              <a:gd name="connsiteX1448" fmla="*/ 2519309 w 9425582"/>
              <a:gd name="connsiteY1448" fmla="*/ 57304 h 190097"/>
              <a:gd name="connsiteX1449" fmla="*/ 2523240 w 9425582"/>
              <a:gd name="connsiteY1449" fmla="*/ 56079 h 190097"/>
              <a:gd name="connsiteX1450" fmla="*/ 2286753 w 9425582"/>
              <a:gd name="connsiteY1450" fmla="*/ 56079 h 190097"/>
              <a:gd name="connsiteX1451" fmla="*/ 2306667 w 9425582"/>
              <a:gd name="connsiteY1451" fmla="*/ 67903 h 190097"/>
              <a:gd name="connsiteX1452" fmla="*/ 2317267 w 9425582"/>
              <a:gd name="connsiteY1452" fmla="*/ 91750 h 190097"/>
              <a:gd name="connsiteX1453" fmla="*/ 2313334 w 9425582"/>
              <a:gd name="connsiteY1453" fmla="*/ 92975 h 190097"/>
              <a:gd name="connsiteX1454" fmla="*/ 2293419 w 9425582"/>
              <a:gd name="connsiteY1454" fmla="*/ 81151 h 190097"/>
              <a:gd name="connsiteX1455" fmla="*/ 2282821 w 9425582"/>
              <a:gd name="connsiteY1455" fmla="*/ 57304 h 190097"/>
              <a:gd name="connsiteX1456" fmla="*/ 2286753 w 9425582"/>
              <a:gd name="connsiteY1456" fmla="*/ 56079 h 190097"/>
              <a:gd name="connsiteX1457" fmla="*/ 2050265 w 9425582"/>
              <a:gd name="connsiteY1457" fmla="*/ 56079 h 190097"/>
              <a:gd name="connsiteX1458" fmla="*/ 2070179 w 9425582"/>
              <a:gd name="connsiteY1458" fmla="*/ 67903 h 190097"/>
              <a:gd name="connsiteX1459" fmla="*/ 2080778 w 9425582"/>
              <a:gd name="connsiteY1459" fmla="*/ 91750 h 190097"/>
              <a:gd name="connsiteX1460" fmla="*/ 2076847 w 9425582"/>
              <a:gd name="connsiteY1460" fmla="*/ 92975 h 190097"/>
              <a:gd name="connsiteX1461" fmla="*/ 2056931 w 9425582"/>
              <a:gd name="connsiteY1461" fmla="*/ 81151 h 190097"/>
              <a:gd name="connsiteX1462" fmla="*/ 2046332 w 9425582"/>
              <a:gd name="connsiteY1462" fmla="*/ 57304 h 190097"/>
              <a:gd name="connsiteX1463" fmla="*/ 2050265 w 9425582"/>
              <a:gd name="connsiteY1463" fmla="*/ 56079 h 190097"/>
              <a:gd name="connsiteX1464" fmla="*/ 1813775 w 9425582"/>
              <a:gd name="connsiteY1464" fmla="*/ 56079 h 190097"/>
              <a:gd name="connsiteX1465" fmla="*/ 1833690 w 9425582"/>
              <a:gd name="connsiteY1465" fmla="*/ 67903 h 190097"/>
              <a:gd name="connsiteX1466" fmla="*/ 1844288 w 9425582"/>
              <a:gd name="connsiteY1466" fmla="*/ 91750 h 190097"/>
              <a:gd name="connsiteX1467" fmla="*/ 1840357 w 9425582"/>
              <a:gd name="connsiteY1467" fmla="*/ 92975 h 190097"/>
              <a:gd name="connsiteX1468" fmla="*/ 1820442 w 9425582"/>
              <a:gd name="connsiteY1468" fmla="*/ 81151 h 190097"/>
              <a:gd name="connsiteX1469" fmla="*/ 1809842 w 9425582"/>
              <a:gd name="connsiteY1469" fmla="*/ 57304 h 190097"/>
              <a:gd name="connsiteX1470" fmla="*/ 1813775 w 9425582"/>
              <a:gd name="connsiteY1470" fmla="*/ 56079 h 190097"/>
              <a:gd name="connsiteX1471" fmla="*/ 1577285 w 9425582"/>
              <a:gd name="connsiteY1471" fmla="*/ 56079 h 190097"/>
              <a:gd name="connsiteX1472" fmla="*/ 1597202 w 9425582"/>
              <a:gd name="connsiteY1472" fmla="*/ 67903 h 190097"/>
              <a:gd name="connsiteX1473" fmla="*/ 1607800 w 9425582"/>
              <a:gd name="connsiteY1473" fmla="*/ 91750 h 190097"/>
              <a:gd name="connsiteX1474" fmla="*/ 1603868 w 9425582"/>
              <a:gd name="connsiteY1474" fmla="*/ 92975 h 190097"/>
              <a:gd name="connsiteX1475" fmla="*/ 1583953 w 9425582"/>
              <a:gd name="connsiteY1475" fmla="*/ 81151 h 190097"/>
              <a:gd name="connsiteX1476" fmla="*/ 1573354 w 9425582"/>
              <a:gd name="connsiteY1476" fmla="*/ 57304 h 190097"/>
              <a:gd name="connsiteX1477" fmla="*/ 1577285 w 9425582"/>
              <a:gd name="connsiteY1477" fmla="*/ 56079 h 190097"/>
              <a:gd name="connsiteX1478" fmla="*/ 1340795 w 9425582"/>
              <a:gd name="connsiteY1478" fmla="*/ 56079 h 190097"/>
              <a:gd name="connsiteX1479" fmla="*/ 1360710 w 9425582"/>
              <a:gd name="connsiteY1479" fmla="*/ 67903 h 190097"/>
              <a:gd name="connsiteX1480" fmla="*/ 1371309 w 9425582"/>
              <a:gd name="connsiteY1480" fmla="*/ 91750 h 190097"/>
              <a:gd name="connsiteX1481" fmla="*/ 1367377 w 9425582"/>
              <a:gd name="connsiteY1481" fmla="*/ 92975 h 190097"/>
              <a:gd name="connsiteX1482" fmla="*/ 1347462 w 9425582"/>
              <a:gd name="connsiteY1482" fmla="*/ 81151 h 190097"/>
              <a:gd name="connsiteX1483" fmla="*/ 1336864 w 9425582"/>
              <a:gd name="connsiteY1483" fmla="*/ 57304 h 190097"/>
              <a:gd name="connsiteX1484" fmla="*/ 1340795 w 9425582"/>
              <a:gd name="connsiteY1484" fmla="*/ 56079 h 190097"/>
              <a:gd name="connsiteX1485" fmla="*/ 1104304 w 9425582"/>
              <a:gd name="connsiteY1485" fmla="*/ 56079 h 190097"/>
              <a:gd name="connsiteX1486" fmla="*/ 1124219 w 9425582"/>
              <a:gd name="connsiteY1486" fmla="*/ 67903 h 190097"/>
              <a:gd name="connsiteX1487" fmla="*/ 1134819 w 9425582"/>
              <a:gd name="connsiteY1487" fmla="*/ 91750 h 190097"/>
              <a:gd name="connsiteX1488" fmla="*/ 1130887 w 9425582"/>
              <a:gd name="connsiteY1488" fmla="*/ 92975 h 190097"/>
              <a:gd name="connsiteX1489" fmla="*/ 1110971 w 9425582"/>
              <a:gd name="connsiteY1489" fmla="*/ 81151 h 190097"/>
              <a:gd name="connsiteX1490" fmla="*/ 1100372 w 9425582"/>
              <a:gd name="connsiteY1490" fmla="*/ 57304 h 190097"/>
              <a:gd name="connsiteX1491" fmla="*/ 1104304 w 9425582"/>
              <a:gd name="connsiteY1491" fmla="*/ 56079 h 190097"/>
              <a:gd name="connsiteX1492" fmla="*/ 867816 w 9425582"/>
              <a:gd name="connsiteY1492" fmla="*/ 56079 h 190097"/>
              <a:gd name="connsiteX1493" fmla="*/ 887731 w 9425582"/>
              <a:gd name="connsiteY1493" fmla="*/ 67903 h 190097"/>
              <a:gd name="connsiteX1494" fmla="*/ 898330 w 9425582"/>
              <a:gd name="connsiteY1494" fmla="*/ 91750 h 190097"/>
              <a:gd name="connsiteX1495" fmla="*/ 894398 w 9425582"/>
              <a:gd name="connsiteY1495" fmla="*/ 92975 h 190097"/>
              <a:gd name="connsiteX1496" fmla="*/ 874483 w 9425582"/>
              <a:gd name="connsiteY1496" fmla="*/ 81151 h 190097"/>
              <a:gd name="connsiteX1497" fmla="*/ 863884 w 9425582"/>
              <a:gd name="connsiteY1497" fmla="*/ 57304 h 190097"/>
              <a:gd name="connsiteX1498" fmla="*/ 867816 w 9425582"/>
              <a:gd name="connsiteY1498" fmla="*/ 56079 h 190097"/>
              <a:gd name="connsiteX1499" fmla="*/ 631326 w 9425582"/>
              <a:gd name="connsiteY1499" fmla="*/ 56079 h 190097"/>
              <a:gd name="connsiteX1500" fmla="*/ 651241 w 9425582"/>
              <a:gd name="connsiteY1500" fmla="*/ 67903 h 190097"/>
              <a:gd name="connsiteX1501" fmla="*/ 661840 w 9425582"/>
              <a:gd name="connsiteY1501" fmla="*/ 91750 h 190097"/>
              <a:gd name="connsiteX1502" fmla="*/ 657908 w 9425582"/>
              <a:gd name="connsiteY1502" fmla="*/ 92975 h 190097"/>
              <a:gd name="connsiteX1503" fmla="*/ 637993 w 9425582"/>
              <a:gd name="connsiteY1503" fmla="*/ 81151 h 190097"/>
              <a:gd name="connsiteX1504" fmla="*/ 627394 w 9425582"/>
              <a:gd name="connsiteY1504" fmla="*/ 57304 h 190097"/>
              <a:gd name="connsiteX1505" fmla="*/ 631326 w 9425582"/>
              <a:gd name="connsiteY1505" fmla="*/ 56079 h 190097"/>
              <a:gd name="connsiteX1506" fmla="*/ 394836 w 9425582"/>
              <a:gd name="connsiteY1506" fmla="*/ 56079 h 190097"/>
              <a:gd name="connsiteX1507" fmla="*/ 414751 w 9425582"/>
              <a:gd name="connsiteY1507" fmla="*/ 67903 h 190097"/>
              <a:gd name="connsiteX1508" fmla="*/ 425350 w 9425582"/>
              <a:gd name="connsiteY1508" fmla="*/ 91750 h 190097"/>
              <a:gd name="connsiteX1509" fmla="*/ 421418 w 9425582"/>
              <a:gd name="connsiteY1509" fmla="*/ 92975 h 190097"/>
              <a:gd name="connsiteX1510" fmla="*/ 401503 w 9425582"/>
              <a:gd name="connsiteY1510" fmla="*/ 81151 h 190097"/>
              <a:gd name="connsiteX1511" fmla="*/ 390904 w 9425582"/>
              <a:gd name="connsiteY1511" fmla="*/ 57304 h 190097"/>
              <a:gd name="connsiteX1512" fmla="*/ 394836 w 9425582"/>
              <a:gd name="connsiteY1512" fmla="*/ 56079 h 190097"/>
              <a:gd name="connsiteX1513" fmla="*/ 158349 w 9425582"/>
              <a:gd name="connsiteY1513" fmla="*/ 56079 h 190097"/>
              <a:gd name="connsiteX1514" fmla="*/ 178264 w 9425582"/>
              <a:gd name="connsiteY1514" fmla="*/ 67903 h 190097"/>
              <a:gd name="connsiteX1515" fmla="*/ 188862 w 9425582"/>
              <a:gd name="connsiteY1515" fmla="*/ 91750 h 190097"/>
              <a:gd name="connsiteX1516" fmla="*/ 184930 w 9425582"/>
              <a:gd name="connsiteY1516" fmla="*/ 92975 h 190097"/>
              <a:gd name="connsiteX1517" fmla="*/ 165015 w 9425582"/>
              <a:gd name="connsiteY1517" fmla="*/ 81151 h 190097"/>
              <a:gd name="connsiteX1518" fmla="*/ 154417 w 9425582"/>
              <a:gd name="connsiteY1518" fmla="*/ 57304 h 190097"/>
              <a:gd name="connsiteX1519" fmla="*/ 158349 w 9425582"/>
              <a:gd name="connsiteY1519" fmla="*/ 56079 h 190097"/>
              <a:gd name="connsiteX1520" fmla="*/ 9261863 w 9425582"/>
              <a:gd name="connsiteY1520" fmla="*/ 31046 h 190097"/>
              <a:gd name="connsiteX1521" fmla="*/ 9271231 w 9425582"/>
              <a:gd name="connsiteY1521" fmla="*/ 55403 h 190097"/>
              <a:gd name="connsiteX1522" fmla="*/ 9261863 w 9425582"/>
              <a:gd name="connsiteY1522" fmla="*/ 79759 h 190097"/>
              <a:gd name="connsiteX1523" fmla="*/ 9252495 w 9425582"/>
              <a:gd name="connsiteY1523" fmla="*/ 55403 h 190097"/>
              <a:gd name="connsiteX1524" fmla="*/ 9261863 w 9425582"/>
              <a:gd name="connsiteY1524" fmla="*/ 31046 h 190097"/>
              <a:gd name="connsiteX1525" fmla="*/ 9025377 w 9425582"/>
              <a:gd name="connsiteY1525" fmla="*/ 31046 h 190097"/>
              <a:gd name="connsiteX1526" fmla="*/ 9034745 w 9425582"/>
              <a:gd name="connsiteY1526" fmla="*/ 55403 h 190097"/>
              <a:gd name="connsiteX1527" fmla="*/ 9025377 w 9425582"/>
              <a:gd name="connsiteY1527" fmla="*/ 79759 h 190097"/>
              <a:gd name="connsiteX1528" fmla="*/ 9016009 w 9425582"/>
              <a:gd name="connsiteY1528" fmla="*/ 55403 h 190097"/>
              <a:gd name="connsiteX1529" fmla="*/ 9025377 w 9425582"/>
              <a:gd name="connsiteY1529" fmla="*/ 31046 h 190097"/>
              <a:gd name="connsiteX1530" fmla="*/ 8788889 w 9425582"/>
              <a:gd name="connsiteY1530" fmla="*/ 31046 h 190097"/>
              <a:gd name="connsiteX1531" fmla="*/ 8798257 w 9425582"/>
              <a:gd name="connsiteY1531" fmla="*/ 55403 h 190097"/>
              <a:gd name="connsiteX1532" fmla="*/ 8788889 w 9425582"/>
              <a:gd name="connsiteY1532" fmla="*/ 79759 h 190097"/>
              <a:gd name="connsiteX1533" fmla="*/ 8779521 w 9425582"/>
              <a:gd name="connsiteY1533" fmla="*/ 55403 h 190097"/>
              <a:gd name="connsiteX1534" fmla="*/ 8788889 w 9425582"/>
              <a:gd name="connsiteY1534" fmla="*/ 31046 h 190097"/>
              <a:gd name="connsiteX1535" fmla="*/ 8552399 w 9425582"/>
              <a:gd name="connsiteY1535" fmla="*/ 31046 h 190097"/>
              <a:gd name="connsiteX1536" fmla="*/ 8561767 w 9425582"/>
              <a:gd name="connsiteY1536" fmla="*/ 55403 h 190097"/>
              <a:gd name="connsiteX1537" fmla="*/ 8552399 w 9425582"/>
              <a:gd name="connsiteY1537" fmla="*/ 79759 h 190097"/>
              <a:gd name="connsiteX1538" fmla="*/ 8543031 w 9425582"/>
              <a:gd name="connsiteY1538" fmla="*/ 55403 h 190097"/>
              <a:gd name="connsiteX1539" fmla="*/ 8552399 w 9425582"/>
              <a:gd name="connsiteY1539" fmla="*/ 31046 h 190097"/>
              <a:gd name="connsiteX1540" fmla="*/ 8315909 w 9425582"/>
              <a:gd name="connsiteY1540" fmla="*/ 31046 h 190097"/>
              <a:gd name="connsiteX1541" fmla="*/ 8325277 w 9425582"/>
              <a:gd name="connsiteY1541" fmla="*/ 55403 h 190097"/>
              <a:gd name="connsiteX1542" fmla="*/ 8315909 w 9425582"/>
              <a:gd name="connsiteY1542" fmla="*/ 79759 h 190097"/>
              <a:gd name="connsiteX1543" fmla="*/ 8306541 w 9425582"/>
              <a:gd name="connsiteY1543" fmla="*/ 55403 h 190097"/>
              <a:gd name="connsiteX1544" fmla="*/ 8315909 w 9425582"/>
              <a:gd name="connsiteY1544" fmla="*/ 31046 h 190097"/>
              <a:gd name="connsiteX1545" fmla="*/ 8079421 w 9425582"/>
              <a:gd name="connsiteY1545" fmla="*/ 31046 h 190097"/>
              <a:gd name="connsiteX1546" fmla="*/ 8088789 w 9425582"/>
              <a:gd name="connsiteY1546" fmla="*/ 55403 h 190097"/>
              <a:gd name="connsiteX1547" fmla="*/ 8079421 w 9425582"/>
              <a:gd name="connsiteY1547" fmla="*/ 79759 h 190097"/>
              <a:gd name="connsiteX1548" fmla="*/ 8070053 w 9425582"/>
              <a:gd name="connsiteY1548" fmla="*/ 55403 h 190097"/>
              <a:gd name="connsiteX1549" fmla="*/ 8079421 w 9425582"/>
              <a:gd name="connsiteY1549" fmla="*/ 31046 h 190097"/>
              <a:gd name="connsiteX1550" fmla="*/ 7842931 w 9425582"/>
              <a:gd name="connsiteY1550" fmla="*/ 31046 h 190097"/>
              <a:gd name="connsiteX1551" fmla="*/ 7852299 w 9425582"/>
              <a:gd name="connsiteY1551" fmla="*/ 55403 h 190097"/>
              <a:gd name="connsiteX1552" fmla="*/ 7842931 w 9425582"/>
              <a:gd name="connsiteY1552" fmla="*/ 79759 h 190097"/>
              <a:gd name="connsiteX1553" fmla="*/ 7833563 w 9425582"/>
              <a:gd name="connsiteY1553" fmla="*/ 55403 h 190097"/>
              <a:gd name="connsiteX1554" fmla="*/ 7842931 w 9425582"/>
              <a:gd name="connsiteY1554" fmla="*/ 31046 h 190097"/>
              <a:gd name="connsiteX1555" fmla="*/ 7606441 w 9425582"/>
              <a:gd name="connsiteY1555" fmla="*/ 31046 h 190097"/>
              <a:gd name="connsiteX1556" fmla="*/ 7615809 w 9425582"/>
              <a:gd name="connsiteY1556" fmla="*/ 55403 h 190097"/>
              <a:gd name="connsiteX1557" fmla="*/ 7606441 w 9425582"/>
              <a:gd name="connsiteY1557" fmla="*/ 79759 h 190097"/>
              <a:gd name="connsiteX1558" fmla="*/ 7597073 w 9425582"/>
              <a:gd name="connsiteY1558" fmla="*/ 55403 h 190097"/>
              <a:gd name="connsiteX1559" fmla="*/ 7606441 w 9425582"/>
              <a:gd name="connsiteY1559" fmla="*/ 31046 h 190097"/>
              <a:gd name="connsiteX1560" fmla="*/ 7369953 w 9425582"/>
              <a:gd name="connsiteY1560" fmla="*/ 31046 h 190097"/>
              <a:gd name="connsiteX1561" fmla="*/ 7379321 w 9425582"/>
              <a:gd name="connsiteY1561" fmla="*/ 55403 h 190097"/>
              <a:gd name="connsiteX1562" fmla="*/ 7369953 w 9425582"/>
              <a:gd name="connsiteY1562" fmla="*/ 79759 h 190097"/>
              <a:gd name="connsiteX1563" fmla="*/ 7360585 w 9425582"/>
              <a:gd name="connsiteY1563" fmla="*/ 55403 h 190097"/>
              <a:gd name="connsiteX1564" fmla="*/ 7369953 w 9425582"/>
              <a:gd name="connsiteY1564" fmla="*/ 31046 h 190097"/>
              <a:gd name="connsiteX1565" fmla="*/ 7133463 w 9425582"/>
              <a:gd name="connsiteY1565" fmla="*/ 31046 h 190097"/>
              <a:gd name="connsiteX1566" fmla="*/ 7142831 w 9425582"/>
              <a:gd name="connsiteY1566" fmla="*/ 55403 h 190097"/>
              <a:gd name="connsiteX1567" fmla="*/ 7133463 w 9425582"/>
              <a:gd name="connsiteY1567" fmla="*/ 79759 h 190097"/>
              <a:gd name="connsiteX1568" fmla="*/ 7124095 w 9425582"/>
              <a:gd name="connsiteY1568" fmla="*/ 55403 h 190097"/>
              <a:gd name="connsiteX1569" fmla="*/ 7133463 w 9425582"/>
              <a:gd name="connsiteY1569" fmla="*/ 31046 h 190097"/>
              <a:gd name="connsiteX1570" fmla="*/ 6896973 w 9425582"/>
              <a:gd name="connsiteY1570" fmla="*/ 31046 h 190097"/>
              <a:gd name="connsiteX1571" fmla="*/ 6906341 w 9425582"/>
              <a:gd name="connsiteY1571" fmla="*/ 55403 h 190097"/>
              <a:gd name="connsiteX1572" fmla="*/ 6896973 w 9425582"/>
              <a:gd name="connsiteY1572" fmla="*/ 79759 h 190097"/>
              <a:gd name="connsiteX1573" fmla="*/ 6887605 w 9425582"/>
              <a:gd name="connsiteY1573" fmla="*/ 55403 h 190097"/>
              <a:gd name="connsiteX1574" fmla="*/ 6896973 w 9425582"/>
              <a:gd name="connsiteY1574" fmla="*/ 31046 h 190097"/>
              <a:gd name="connsiteX1575" fmla="*/ 6660485 w 9425582"/>
              <a:gd name="connsiteY1575" fmla="*/ 31046 h 190097"/>
              <a:gd name="connsiteX1576" fmla="*/ 6669853 w 9425582"/>
              <a:gd name="connsiteY1576" fmla="*/ 55403 h 190097"/>
              <a:gd name="connsiteX1577" fmla="*/ 6660485 w 9425582"/>
              <a:gd name="connsiteY1577" fmla="*/ 79759 h 190097"/>
              <a:gd name="connsiteX1578" fmla="*/ 6651117 w 9425582"/>
              <a:gd name="connsiteY1578" fmla="*/ 55403 h 190097"/>
              <a:gd name="connsiteX1579" fmla="*/ 6660485 w 9425582"/>
              <a:gd name="connsiteY1579" fmla="*/ 31046 h 190097"/>
              <a:gd name="connsiteX1580" fmla="*/ 6423995 w 9425582"/>
              <a:gd name="connsiteY1580" fmla="*/ 31046 h 190097"/>
              <a:gd name="connsiteX1581" fmla="*/ 6433363 w 9425582"/>
              <a:gd name="connsiteY1581" fmla="*/ 55403 h 190097"/>
              <a:gd name="connsiteX1582" fmla="*/ 6423995 w 9425582"/>
              <a:gd name="connsiteY1582" fmla="*/ 79759 h 190097"/>
              <a:gd name="connsiteX1583" fmla="*/ 6414627 w 9425582"/>
              <a:gd name="connsiteY1583" fmla="*/ 55403 h 190097"/>
              <a:gd name="connsiteX1584" fmla="*/ 6423995 w 9425582"/>
              <a:gd name="connsiteY1584" fmla="*/ 31046 h 190097"/>
              <a:gd name="connsiteX1585" fmla="*/ 6187506 w 9425582"/>
              <a:gd name="connsiteY1585" fmla="*/ 31046 h 190097"/>
              <a:gd name="connsiteX1586" fmla="*/ 6196874 w 9425582"/>
              <a:gd name="connsiteY1586" fmla="*/ 55403 h 190097"/>
              <a:gd name="connsiteX1587" fmla="*/ 6187506 w 9425582"/>
              <a:gd name="connsiteY1587" fmla="*/ 79759 h 190097"/>
              <a:gd name="connsiteX1588" fmla="*/ 6178138 w 9425582"/>
              <a:gd name="connsiteY1588" fmla="*/ 55403 h 190097"/>
              <a:gd name="connsiteX1589" fmla="*/ 6187506 w 9425582"/>
              <a:gd name="connsiteY1589" fmla="*/ 31046 h 190097"/>
              <a:gd name="connsiteX1590" fmla="*/ 5951016 w 9425582"/>
              <a:gd name="connsiteY1590" fmla="*/ 31046 h 190097"/>
              <a:gd name="connsiteX1591" fmla="*/ 5960384 w 9425582"/>
              <a:gd name="connsiteY1591" fmla="*/ 55403 h 190097"/>
              <a:gd name="connsiteX1592" fmla="*/ 5951016 w 9425582"/>
              <a:gd name="connsiteY1592" fmla="*/ 79759 h 190097"/>
              <a:gd name="connsiteX1593" fmla="*/ 5941648 w 9425582"/>
              <a:gd name="connsiteY1593" fmla="*/ 55403 h 190097"/>
              <a:gd name="connsiteX1594" fmla="*/ 5951016 w 9425582"/>
              <a:gd name="connsiteY1594" fmla="*/ 31046 h 190097"/>
              <a:gd name="connsiteX1595" fmla="*/ 5714527 w 9425582"/>
              <a:gd name="connsiteY1595" fmla="*/ 31046 h 190097"/>
              <a:gd name="connsiteX1596" fmla="*/ 5723895 w 9425582"/>
              <a:gd name="connsiteY1596" fmla="*/ 55403 h 190097"/>
              <a:gd name="connsiteX1597" fmla="*/ 5714527 w 9425582"/>
              <a:gd name="connsiteY1597" fmla="*/ 79759 h 190097"/>
              <a:gd name="connsiteX1598" fmla="*/ 5705159 w 9425582"/>
              <a:gd name="connsiteY1598" fmla="*/ 55403 h 190097"/>
              <a:gd name="connsiteX1599" fmla="*/ 5714527 w 9425582"/>
              <a:gd name="connsiteY1599" fmla="*/ 31046 h 190097"/>
              <a:gd name="connsiteX1600" fmla="*/ 5478038 w 9425582"/>
              <a:gd name="connsiteY1600" fmla="*/ 31046 h 190097"/>
              <a:gd name="connsiteX1601" fmla="*/ 5487406 w 9425582"/>
              <a:gd name="connsiteY1601" fmla="*/ 55403 h 190097"/>
              <a:gd name="connsiteX1602" fmla="*/ 5478038 w 9425582"/>
              <a:gd name="connsiteY1602" fmla="*/ 79759 h 190097"/>
              <a:gd name="connsiteX1603" fmla="*/ 5468670 w 9425582"/>
              <a:gd name="connsiteY1603" fmla="*/ 55403 h 190097"/>
              <a:gd name="connsiteX1604" fmla="*/ 5478038 w 9425582"/>
              <a:gd name="connsiteY1604" fmla="*/ 31046 h 190097"/>
              <a:gd name="connsiteX1605" fmla="*/ 5241548 w 9425582"/>
              <a:gd name="connsiteY1605" fmla="*/ 31046 h 190097"/>
              <a:gd name="connsiteX1606" fmla="*/ 5250916 w 9425582"/>
              <a:gd name="connsiteY1606" fmla="*/ 55403 h 190097"/>
              <a:gd name="connsiteX1607" fmla="*/ 5241548 w 9425582"/>
              <a:gd name="connsiteY1607" fmla="*/ 79759 h 190097"/>
              <a:gd name="connsiteX1608" fmla="*/ 5232180 w 9425582"/>
              <a:gd name="connsiteY1608" fmla="*/ 55403 h 190097"/>
              <a:gd name="connsiteX1609" fmla="*/ 5241548 w 9425582"/>
              <a:gd name="connsiteY1609" fmla="*/ 31046 h 190097"/>
              <a:gd name="connsiteX1610" fmla="*/ 5005059 w 9425582"/>
              <a:gd name="connsiteY1610" fmla="*/ 31046 h 190097"/>
              <a:gd name="connsiteX1611" fmla="*/ 5014427 w 9425582"/>
              <a:gd name="connsiteY1611" fmla="*/ 55403 h 190097"/>
              <a:gd name="connsiteX1612" fmla="*/ 5005059 w 9425582"/>
              <a:gd name="connsiteY1612" fmla="*/ 79759 h 190097"/>
              <a:gd name="connsiteX1613" fmla="*/ 4995691 w 9425582"/>
              <a:gd name="connsiteY1613" fmla="*/ 55403 h 190097"/>
              <a:gd name="connsiteX1614" fmla="*/ 5005059 w 9425582"/>
              <a:gd name="connsiteY1614" fmla="*/ 31046 h 190097"/>
              <a:gd name="connsiteX1615" fmla="*/ 4768570 w 9425582"/>
              <a:gd name="connsiteY1615" fmla="*/ 31046 h 190097"/>
              <a:gd name="connsiteX1616" fmla="*/ 4777938 w 9425582"/>
              <a:gd name="connsiteY1616" fmla="*/ 55403 h 190097"/>
              <a:gd name="connsiteX1617" fmla="*/ 4768570 w 9425582"/>
              <a:gd name="connsiteY1617" fmla="*/ 79759 h 190097"/>
              <a:gd name="connsiteX1618" fmla="*/ 4759202 w 9425582"/>
              <a:gd name="connsiteY1618" fmla="*/ 55403 h 190097"/>
              <a:gd name="connsiteX1619" fmla="*/ 4768570 w 9425582"/>
              <a:gd name="connsiteY1619" fmla="*/ 31046 h 190097"/>
              <a:gd name="connsiteX1620" fmla="*/ 4519665 w 9425582"/>
              <a:gd name="connsiteY1620" fmla="*/ 31046 h 190097"/>
              <a:gd name="connsiteX1621" fmla="*/ 4529033 w 9425582"/>
              <a:gd name="connsiteY1621" fmla="*/ 55403 h 190097"/>
              <a:gd name="connsiteX1622" fmla="*/ 4519665 w 9425582"/>
              <a:gd name="connsiteY1622" fmla="*/ 79759 h 190097"/>
              <a:gd name="connsiteX1623" fmla="*/ 4510297 w 9425582"/>
              <a:gd name="connsiteY1623" fmla="*/ 55403 h 190097"/>
              <a:gd name="connsiteX1624" fmla="*/ 4519665 w 9425582"/>
              <a:gd name="connsiteY1624" fmla="*/ 31046 h 190097"/>
              <a:gd name="connsiteX1625" fmla="*/ 4283180 w 9425582"/>
              <a:gd name="connsiteY1625" fmla="*/ 31046 h 190097"/>
              <a:gd name="connsiteX1626" fmla="*/ 4292548 w 9425582"/>
              <a:gd name="connsiteY1626" fmla="*/ 55403 h 190097"/>
              <a:gd name="connsiteX1627" fmla="*/ 4283180 w 9425582"/>
              <a:gd name="connsiteY1627" fmla="*/ 79759 h 190097"/>
              <a:gd name="connsiteX1628" fmla="*/ 4273812 w 9425582"/>
              <a:gd name="connsiteY1628" fmla="*/ 55403 h 190097"/>
              <a:gd name="connsiteX1629" fmla="*/ 4283180 w 9425582"/>
              <a:gd name="connsiteY1629" fmla="*/ 31046 h 190097"/>
              <a:gd name="connsiteX1630" fmla="*/ 4046691 w 9425582"/>
              <a:gd name="connsiteY1630" fmla="*/ 31046 h 190097"/>
              <a:gd name="connsiteX1631" fmla="*/ 4056059 w 9425582"/>
              <a:gd name="connsiteY1631" fmla="*/ 55403 h 190097"/>
              <a:gd name="connsiteX1632" fmla="*/ 4046691 w 9425582"/>
              <a:gd name="connsiteY1632" fmla="*/ 79759 h 190097"/>
              <a:gd name="connsiteX1633" fmla="*/ 4037323 w 9425582"/>
              <a:gd name="connsiteY1633" fmla="*/ 55403 h 190097"/>
              <a:gd name="connsiteX1634" fmla="*/ 4046691 w 9425582"/>
              <a:gd name="connsiteY1634" fmla="*/ 31046 h 190097"/>
              <a:gd name="connsiteX1635" fmla="*/ 3810206 w 9425582"/>
              <a:gd name="connsiteY1635" fmla="*/ 31046 h 190097"/>
              <a:gd name="connsiteX1636" fmla="*/ 3819574 w 9425582"/>
              <a:gd name="connsiteY1636" fmla="*/ 55403 h 190097"/>
              <a:gd name="connsiteX1637" fmla="*/ 3810206 w 9425582"/>
              <a:gd name="connsiteY1637" fmla="*/ 79759 h 190097"/>
              <a:gd name="connsiteX1638" fmla="*/ 3800838 w 9425582"/>
              <a:gd name="connsiteY1638" fmla="*/ 55403 h 190097"/>
              <a:gd name="connsiteX1639" fmla="*/ 3810206 w 9425582"/>
              <a:gd name="connsiteY1639" fmla="*/ 31046 h 190097"/>
              <a:gd name="connsiteX1640" fmla="*/ 3573717 w 9425582"/>
              <a:gd name="connsiteY1640" fmla="*/ 31046 h 190097"/>
              <a:gd name="connsiteX1641" fmla="*/ 3583085 w 9425582"/>
              <a:gd name="connsiteY1641" fmla="*/ 55403 h 190097"/>
              <a:gd name="connsiteX1642" fmla="*/ 3573717 w 9425582"/>
              <a:gd name="connsiteY1642" fmla="*/ 79759 h 190097"/>
              <a:gd name="connsiteX1643" fmla="*/ 3564349 w 9425582"/>
              <a:gd name="connsiteY1643" fmla="*/ 55403 h 190097"/>
              <a:gd name="connsiteX1644" fmla="*/ 3573717 w 9425582"/>
              <a:gd name="connsiteY1644" fmla="*/ 31046 h 190097"/>
              <a:gd name="connsiteX1645" fmla="*/ 3337228 w 9425582"/>
              <a:gd name="connsiteY1645" fmla="*/ 31046 h 190097"/>
              <a:gd name="connsiteX1646" fmla="*/ 3346595 w 9425582"/>
              <a:gd name="connsiteY1646" fmla="*/ 55403 h 190097"/>
              <a:gd name="connsiteX1647" fmla="*/ 3337228 w 9425582"/>
              <a:gd name="connsiteY1647" fmla="*/ 79759 h 190097"/>
              <a:gd name="connsiteX1648" fmla="*/ 3327860 w 9425582"/>
              <a:gd name="connsiteY1648" fmla="*/ 55403 h 190097"/>
              <a:gd name="connsiteX1649" fmla="*/ 3337228 w 9425582"/>
              <a:gd name="connsiteY1649" fmla="*/ 31046 h 190097"/>
              <a:gd name="connsiteX1650" fmla="*/ 3100738 w 9425582"/>
              <a:gd name="connsiteY1650" fmla="*/ 31046 h 190097"/>
              <a:gd name="connsiteX1651" fmla="*/ 3110106 w 9425582"/>
              <a:gd name="connsiteY1651" fmla="*/ 55403 h 190097"/>
              <a:gd name="connsiteX1652" fmla="*/ 3100738 w 9425582"/>
              <a:gd name="connsiteY1652" fmla="*/ 79759 h 190097"/>
              <a:gd name="connsiteX1653" fmla="*/ 3091370 w 9425582"/>
              <a:gd name="connsiteY1653" fmla="*/ 55403 h 190097"/>
              <a:gd name="connsiteX1654" fmla="*/ 3100738 w 9425582"/>
              <a:gd name="connsiteY1654" fmla="*/ 31046 h 190097"/>
              <a:gd name="connsiteX1655" fmla="*/ 2864250 w 9425582"/>
              <a:gd name="connsiteY1655" fmla="*/ 31046 h 190097"/>
              <a:gd name="connsiteX1656" fmla="*/ 2873617 w 9425582"/>
              <a:gd name="connsiteY1656" fmla="*/ 55403 h 190097"/>
              <a:gd name="connsiteX1657" fmla="*/ 2864250 w 9425582"/>
              <a:gd name="connsiteY1657" fmla="*/ 79759 h 190097"/>
              <a:gd name="connsiteX1658" fmla="*/ 2854882 w 9425582"/>
              <a:gd name="connsiteY1658" fmla="*/ 55403 h 190097"/>
              <a:gd name="connsiteX1659" fmla="*/ 2864250 w 9425582"/>
              <a:gd name="connsiteY1659" fmla="*/ 31046 h 190097"/>
              <a:gd name="connsiteX1660" fmla="*/ 2627760 w 9425582"/>
              <a:gd name="connsiteY1660" fmla="*/ 31046 h 190097"/>
              <a:gd name="connsiteX1661" fmla="*/ 2637128 w 9425582"/>
              <a:gd name="connsiteY1661" fmla="*/ 55403 h 190097"/>
              <a:gd name="connsiteX1662" fmla="*/ 2627760 w 9425582"/>
              <a:gd name="connsiteY1662" fmla="*/ 79759 h 190097"/>
              <a:gd name="connsiteX1663" fmla="*/ 2618392 w 9425582"/>
              <a:gd name="connsiteY1663" fmla="*/ 55403 h 190097"/>
              <a:gd name="connsiteX1664" fmla="*/ 2627760 w 9425582"/>
              <a:gd name="connsiteY1664" fmla="*/ 31046 h 190097"/>
              <a:gd name="connsiteX1665" fmla="*/ 2391271 w 9425582"/>
              <a:gd name="connsiteY1665" fmla="*/ 31046 h 190097"/>
              <a:gd name="connsiteX1666" fmla="*/ 2400639 w 9425582"/>
              <a:gd name="connsiteY1666" fmla="*/ 55403 h 190097"/>
              <a:gd name="connsiteX1667" fmla="*/ 2391271 w 9425582"/>
              <a:gd name="connsiteY1667" fmla="*/ 79759 h 190097"/>
              <a:gd name="connsiteX1668" fmla="*/ 2381903 w 9425582"/>
              <a:gd name="connsiteY1668" fmla="*/ 55403 h 190097"/>
              <a:gd name="connsiteX1669" fmla="*/ 2391271 w 9425582"/>
              <a:gd name="connsiteY1669" fmla="*/ 31046 h 190097"/>
              <a:gd name="connsiteX1670" fmla="*/ 2154783 w 9425582"/>
              <a:gd name="connsiteY1670" fmla="*/ 31046 h 190097"/>
              <a:gd name="connsiteX1671" fmla="*/ 2164151 w 9425582"/>
              <a:gd name="connsiteY1671" fmla="*/ 55403 h 190097"/>
              <a:gd name="connsiteX1672" fmla="*/ 2154783 w 9425582"/>
              <a:gd name="connsiteY1672" fmla="*/ 79759 h 190097"/>
              <a:gd name="connsiteX1673" fmla="*/ 2145415 w 9425582"/>
              <a:gd name="connsiteY1673" fmla="*/ 55403 h 190097"/>
              <a:gd name="connsiteX1674" fmla="*/ 2154783 w 9425582"/>
              <a:gd name="connsiteY1674" fmla="*/ 31046 h 190097"/>
              <a:gd name="connsiteX1675" fmla="*/ 1918295 w 9425582"/>
              <a:gd name="connsiteY1675" fmla="*/ 31046 h 190097"/>
              <a:gd name="connsiteX1676" fmla="*/ 1927662 w 9425582"/>
              <a:gd name="connsiteY1676" fmla="*/ 55403 h 190097"/>
              <a:gd name="connsiteX1677" fmla="*/ 1918295 w 9425582"/>
              <a:gd name="connsiteY1677" fmla="*/ 79759 h 190097"/>
              <a:gd name="connsiteX1678" fmla="*/ 1908927 w 9425582"/>
              <a:gd name="connsiteY1678" fmla="*/ 55403 h 190097"/>
              <a:gd name="connsiteX1679" fmla="*/ 1918295 w 9425582"/>
              <a:gd name="connsiteY1679" fmla="*/ 31046 h 190097"/>
              <a:gd name="connsiteX1680" fmla="*/ 1681804 w 9425582"/>
              <a:gd name="connsiteY1680" fmla="*/ 31046 h 190097"/>
              <a:gd name="connsiteX1681" fmla="*/ 1691172 w 9425582"/>
              <a:gd name="connsiteY1681" fmla="*/ 55403 h 190097"/>
              <a:gd name="connsiteX1682" fmla="*/ 1681804 w 9425582"/>
              <a:gd name="connsiteY1682" fmla="*/ 79759 h 190097"/>
              <a:gd name="connsiteX1683" fmla="*/ 1672437 w 9425582"/>
              <a:gd name="connsiteY1683" fmla="*/ 55403 h 190097"/>
              <a:gd name="connsiteX1684" fmla="*/ 1681804 w 9425582"/>
              <a:gd name="connsiteY1684" fmla="*/ 31046 h 190097"/>
              <a:gd name="connsiteX1685" fmla="*/ 1445315 w 9425582"/>
              <a:gd name="connsiteY1685" fmla="*/ 31046 h 190097"/>
              <a:gd name="connsiteX1686" fmla="*/ 1454683 w 9425582"/>
              <a:gd name="connsiteY1686" fmla="*/ 55403 h 190097"/>
              <a:gd name="connsiteX1687" fmla="*/ 1445315 w 9425582"/>
              <a:gd name="connsiteY1687" fmla="*/ 79759 h 190097"/>
              <a:gd name="connsiteX1688" fmla="*/ 1435947 w 9425582"/>
              <a:gd name="connsiteY1688" fmla="*/ 55403 h 190097"/>
              <a:gd name="connsiteX1689" fmla="*/ 1445315 w 9425582"/>
              <a:gd name="connsiteY1689" fmla="*/ 31046 h 190097"/>
              <a:gd name="connsiteX1690" fmla="*/ 1208824 w 9425582"/>
              <a:gd name="connsiteY1690" fmla="*/ 31046 h 190097"/>
              <a:gd name="connsiteX1691" fmla="*/ 1218192 w 9425582"/>
              <a:gd name="connsiteY1691" fmla="*/ 55403 h 190097"/>
              <a:gd name="connsiteX1692" fmla="*/ 1208824 w 9425582"/>
              <a:gd name="connsiteY1692" fmla="*/ 79759 h 190097"/>
              <a:gd name="connsiteX1693" fmla="*/ 1199457 w 9425582"/>
              <a:gd name="connsiteY1693" fmla="*/ 55403 h 190097"/>
              <a:gd name="connsiteX1694" fmla="*/ 1208824 w 9425582"/>
              <a:gd name="connsiteY1694" fmla="*/ 31046 h 190097"/>
              <a:gd name="connsiteX1695" fmla="*/ 972334 w 9425582"/>
              <a:gd name="connsiteY1695" fmla="*/ 31046 h 190097"/>
              <a:gd name="connsiteX1696" fmla="*/ 981702 w 9425582"/>
              <a:gd name="connsiteY1696" fmla="*/ 55403 h 190097"/>
              <a:gd name="connsiteX1697" fmla="*/ 972334 w 9425582"/>
              <a:gd name="connsiteY1697" fmla="*/ 79759 h 190097"/>
              <a:gd name="connsiteX1698" fmla="*/ 962966 w 9425582"/>
              <a:gd name="connsiteY1698" fmla="*/ 55403 h 190097"/>
              <a:gd name="connsiteX1699" fmla="*/ 972334 w 9425582"/>
              <a:gd name="connsiteY1699" fmla="*/ 31046 h 190097"/>
              <a:gd name="connsiteX1700" fmla="*/ 735846 w 9425582"/>
              <a:gd name="connsiteY1700" fmla="*/ 31046 h 190097"/>
              <a:gd name="connsiteX1701" fmla="*/ 745214 w 9425582"/>
              <a:gd name="connsiteY1701" fmla="*/ 55403 h 190097"/>
              <a:gd name="connsiteX1702" fmla="*/ 735846 w 9425582"/>
              <a:gd name="connsiteY1702" fmla="*/ 79759 h 190097"/>
              <a:gd name="connsiteX1703" fmla="*/ 726478 w 9425582"/>
              <a:gd name="connsiteY1703" fmla="*/ 55403 h 190097"/>
              <a:gd name="connsiteX1704" fmla="*/ 735846 w 9425582"/>
              <a:gd name="connsiteY1704" fmla="*/ 31046 h 190097"/>
              <a:gd name="connsiteX1705" fmla="*/ 499356 w 9425582"/>
              <a:gd name="connsiteY1705" fmla="*/ 31046 h 190097"/>
              <a:gd name="connsiteX1706" fmla="*/ 508724 w 9425582"/>
              <a:gd name="connsiteY1706" fmla="*/ 55403 h 190097"/>
              <a:gd name="connsiteX1707" fmla="*/ 499356 w 9425582"/>
              <a:gd name="connsiteY1707" fmla="*/ 79759 h 190097"/>
              <a:gd name="connsiteX1708" fmla="*/ 489988 w 9425582"/>
              <a:gd name="connsiteY1708" fmla="*/ 55403 h 190097"/>
              <a:gd name="connsiteX1709" fmla="*/ 499356 w 9425582"/>
              <a:gd name="connsiteY1709" fmla="*/ 31046 h 190097"/>
              <a:gd name="connsiteX1710" fmla="*/ 262866 w 9425582"/>
              <a:gd name="connsiteY1710" fmla="*/ 31046 h 190097"/>
              <a:gd name="connsiteX1711" fmla="*/ 272234 w 9425582"/>
              <a:gd name="connsiteY1711" fmla="*/ 55403 h 190097"/>
              <a:gd name="connsiteX1712" fmla="*/ 262866 w 9425582"/>
              <a:gd name="connsiteY1712" fmla="*/ 79759 h 190097"/>
              <a:gd name="connsiteX1713" fmla="*/ 253498 w 9425582"/>
              <a:gd name="connsiteY1713" fmla="*/ 55403 h 190097"/>
              <a:gd name="connsiteX1714" fmla="*/ 262866 w 9425582"/>
              <a:gd name="connsiteY1714" fmla="*/ 31046 h 190097"/>
              <a:gd name="connsiteX1715" fmla="*/ 26378 w 9425582"/>
              <a:gd name="connsiteY1715" fmla="*/ 31046 h 190097"/>
              <a:gd name="connsiteX1716" fmla="*/ 35746 w 9425582"/>
              <a:gd name="connsiteY1716" fmla="*/ 55403 h 190097"/>
              <a:gd name="connsiteX1717" fmla="*/ 26378 w 9425582"/>
              <a:gd name="connsiteY1717" fmla="*/ 79759 h 190097"/>
              <a:gd name="connsiteX1718" fmla="*/ 17011 w 9425582"/>
              <a:gd name="connsiteY1718" fmla="*/ 55403 h 190097"/>
              <a:gd name="connsiteX1719" fmla="*/ 26378 w 9425582"/>
              <a:gd name="connsiteY1719" fmla="*/ 31046 h 190097"/>
              <a:gd name="connsiteX1720" fmla="*/ 9370179 w 9425582"/>
              <a:gd name="connsiteY1720" fmla="*/ 17012 h 190097"/>
              <a:gd name="connsiteX1721" fmla="*/ 9394536 w 9425582"/>
              <a:gd name="connsiteY1721" fmla="*/ 26380 h 190097"/>
              <a:gd name="connsiteX1722" fmla="*/ 9387402 w 9425582"/>
              <a:gd name="connsiteY1722" fmla="*/ 33004 h 190097"/>
              <a:gd name="connsiteX1723" fmla="*/ 9370179 w 9425582"/>
              <a:gd name="connsiteY1723" fmla="*/ 35748 h 190097"/>
              <a:gd name="connsiteX1724" fmla="*/ 9345823 w 9425582"/>
              <a:gd name="connsiteY1724" fmla="*/ 26380 h 190097"/>
              <a:gd name="connsiteX1725" fmla="*/ 9370179 w 9425582"/>
              <a:gd name="connsiteY1725" fmla="*/ 17012 h 190097"/>
              <a:gd name="connsiteX1726" fmla="*/ 9133693 w 9425582"/>
              <a:gd name="connsiteY1726" fmla="*/ 17012 h 190097"/>
              <a:gd name="connsiteX1727" fmla="*/ 9158050 w 9425582"/>
              <a:gd name="connsiteY1727" fmla="*/ 26380 h 190097"/>
              <a:gd name="connsiteX1728" fmla="*/ 9150916 w 9425582"/>
              <a:gd name="connsiteY1728" fmla="*/ 33004 h 190097"/>
              <a:gd name="connsiteX1729" fmla="*/ 9133693 w 9425582"/>
              <a:gd name="connsiteY1729" fmla="*/ 35748 h 190097"/>
              <a:gd name="connsiteX1730" fmla="*/ 9109337 w 9425582"/>
              <a:gd name="connsiteY1730" fmla="*/ 26380 h 190097"/>
              <a:gd name="connsiteX1731" fmla="*/ 9133693 w 9425582"/>
              <a:gd name="connsiteY1731" fmla="*/ 17012 h 190097"/>
              <a:gd name="connsiteX1732" fmla="*/ 8897205 w 9425582"/>
              <a:gd name="connsiteY1732" fmla="*/ 17012 h 190097"/>
              <a:gd name="connsiteX1733" fmla="*/ 8921562 w 9425582"/>
              <a:gd name="connsiteY1733" fmla="*/ 26380 h 190097"/>
              <a:gd name="connsiteX1734" fmla="*/ 8914428 w 9425582"/>
              <a:gd name="connsiteY1734" fmla="*/ 33004 h 190097"/>
              <a:gd name="connsiteX1735" fmla="*/ 8897205 w 9425582"/>
              <a:gd name="connsiteY1735" fmla="*/ 35748 h 190097"/>
              <a:gd name="connsiteX1736" fmla="*/ 8872849 w 9425582"/>
              <a:gd name="connsiteY1736" fmla="*/ 26380 h 190097"/>
              <a:gd name="connsiteX1737" fmla="*/ 8897205 w 9425582"/>
              <a:gd name="connsiteY1737" fmla="*/ 17012 h 190097"/>
              <a:gd name="connsiteX1738" fmla="*/ 8660715 w 9425582"/>
              <a:gd name="connsiteY1738" fmla="*/ 17012 h 190097"/>
              <a:gd name="connsiteX1739" fmla="*/ 8685072 w 9425582"/>
              <a:gd name="connsiteY1739" fmla="*/ 26380 h 190097"/>
              <a:gd name="connsiteX1740" fmla="*/ 8677938 w 9425582"/>
              <a:gd name="connsiteY1740" fmla="*/ 33004 h 190097"/>
              <a:gd name="connsiteX1741" fmla="*/ 8660715 w 9425582"/>
              <a:gd name="connsiteY1741" fmla="*/ 35748 h 190097"/>
              <a:gd name="connsiteX1742" fmla="*/ 8636359 w 9425582"/>
              <a:gd name="connsiteY1742" fmla="*/ 26380 h 190097"/>
              <a:gd name="connsiteX1743" fmla="*/ 8660715 w 9425582"/>
              <a:gd name="connsiteY1743" fmla="*/ 17012 h 190097"/>
              <a:gd name="connsiteX1744" fmla="*/ 8424225 w 9425582"/>
              <a:gd name="connsiteY1744" fmla="*/ 17012 h 190097"/>
              <a:gd name="connsiteX1745" fmla="*/ 8448582 w 9425582"/>
              <a:gd name="connsiteY1745" fmla="*/ 26380 h 190097"/>
              <a:gd name="connsiteX1746" fmla="*/ 8441448 w 9425582"/>
              <a:gd name="connsiteY1746" fmla="*/ 33004 h 190097"/>
              <a:gd name="connsiteX1747" fmla="*/ 8424225 w 9425582"/>
              <a:gd name="connsiteY1747" fmla="*/ 35748 h 190097"/>
              <a:gd name="connsiteX1748" fmla="*/ 8399869 w 9425582"/>
              <a:gd name="connsiteY1748" fmla="*/ 26380 h 190097"/>
              <a:gd name="connsiteX1749" fmla="*/ 8424225 w 9425582"/>
              <a:gd name="connsiteY1749" fmla="*/ 17012 h 190097"/>
              <a:gd name="connsiteX1750" fmla="*/ 8187737 w 9425582"/>
              <a:gd name="connsiteY1750" fmla="*/ 17012 h 190097"/>
              <a:gd name="connsiteX1751" fmla="*/ 8212094 w 9425582"/>
              <a:gd name="connsiteY1751" fmla="*/ 26380 h 190097"/>
              <a:gd name="connsiteX1752" fmla="*/ 8204960 w 9425582"/>
              <a:gd name="connsiteY1752" fmla="*/ 33004 h 190097"/>
              <a:gd name="connsiteX1753" fmla="*/ 8187737 w 9425582"/>
              <a:gd name="connsiteY1753" fmla="*/ 35748 h 190097"/>
              <a:gd name="connsiteX1754" fmla="*/ 8163381 w 9425582"/>
              <a:gd name="connsiteY1754" fmla="*/ 26380 h 190097"/>
              <a:gd name="connsiteX1755" fmla="*/ 8187737 w 9425582"/>
              <a:gd name="connsiteY1755" fmla="*/ 17012 h 190097"/>
              <a:gd name="connsiteX1756" fmla="*/ 7951247 w 9425582"/>
              <a:gd name="connsiteY1756" fmla="*/ 17012 h 190097"/>
              <a:gd name="connsiteX1757" fmla="*/ 7975604 w 9425582"/>
              <a:gd name="connsiteY1757" fmla="*/ 26380 h 190097"/>
              <a:gd name="connsiteX1758" fmla="*/ 7968470 w 9425582"/>
              <a:gd name="connsiteY1758" fmla="*/ 33004 h 190097"/>
              <a:gd name="connsiteX1759" fmla="*/ 7951247 w 9425582"/>
              <a:gd name="connsiteY1759" fmla="*/ 35748 h 190097"/>
              <a:gd name="connsiteX1760" fmla="*/ 7926890 w 9425582"/>
              <a:gd name="connsiteY1760" fmla="*/ 26380 h 190097"/>
              <a:gd name="connsiteX1761" fmla="*/ 7951247 w 9425582"/>
              <a:gd name="connsiteY1761" fmla="*/ 17012 h 190097"/>
              <a:gd name="connsiteX1762" fmla="*/ 7714757 w 9425582"/>
              <a:gd name="connsiteY1762" fmla="*/ 17012 h 190097"/>
              <a:gd name="connsiteX1763" fmla="*/ 7739114 w 9425582"/>
              <a:gd name="connsiteY1763" fmla="*/ 26380 h 190097"/>
              <a:gd name="connsiteX1764" fmla="*/ 7731980 w 9425582"/>
              <a:gd name="connsiteY1764" fmla="*/ 33004 h 190097"/>
              <a:gd name="connsiteX1765" fmla="*/ 7714757 w 9425582"/>
              <a:gd name="connsiteY1765" fmla="*/ 35748 h 190097"/>
              <a:gd name="connsiteX1766" fmla="*/ 7690400 w 9425582"/>
              <a:gd name="connsiteY1766" fmla="*/ 26380 h 190097"/>
              <a:gd name="connsiteX1767" fmla="*/ 7714757 w 9425582"/>
              <a:gd name="connsiteY1767" fmla="*/ 17012 h 190097"/>
              <a:gd name="connsiteX1768" fmla="*/ 7478269 w 9425582"/>
              <a:gd name="connsiteY1768" fmla="*/ 17012 h 190097"/>
              <a:gd name="connsiteX1769" fmla="*/ 7502626 w 9425582"/>
              <a:gd name="connsiteY1769" fmla="*/ 26380 h 190097"/>
              <a:gd name="connsiteX1770" fmla="*/ 7495492 w 9425582"/>
              <a:gd name="connsiteY1770" fmla="*/ 33004 h 190097"/>
              <a:gd name="connsiteX1771" fmla="*/ 7478269 w 9425582"/>
              <a:gd name="connsiteY1771" fmla="*/ 35748 h 190097"/>
              <a:gd name="connsiteX1772" fmla="*/ 7453912 w 9425582"/>
              <a:gd name="connsiteY1772" fmla="*/ 26380 h 190097"/>
              <a:gd name="connsiteX1773" fmla="*/ 7478269 w 9425582"/>
              <a:gd name="connsiteY1773" fmla="*/ 17012 h 190097"/>
              <a:gd name="connsiteX1774" fmla="*/ 7241779 w 9425582"/>
              <a:gd name="connsiteY1774" fmla="*/ 17012 h 190097"/>
              <a:gd name="connsiteX1775" fmla="*/ 7266136 w 9425582"/>
              <a:gd name="connsiteY1775" fmla="*/ 26380 h 190097"/>
              <a:gd name="connsiteX1776" fmla="*/ 7259002 w 9425582"/>
              <a:gd name="connsiteY1776" fmla="*/ 33004 h 190097"/>
              <a:gd name="connsiteX1777" fmla="*/ 7241779 w 9425582"/>
              <a:gd name="connsiteY1777" fmla="*/ 35748 h 190097"/>
              <a:gd name="connsiteX1778" fmla="*/ 7217422 w 9425582"/>
              <a:gd name="connsiteY1778" fmla="*/ 26380 h 190097"/>
              <a:gd name="connsiteX1779" fmla="*/ 7241779 w 9425582"/>
              <a:gd name="connsiteY1779" fmla="*/ 17012 h 190097"/>
              <a:gd name="connsiteX1780" fmla="*/ 7005289 w 9425582"/>
              <a:gd name="connsiteY1780" fmla="*/ 17012 h 190097"/>
              <a:gd name="connsiteX1781" fmla="*/ 7029646 w 9425582"/>
              <a:gd name="connsiteY1781" fmla="*/ 26380 h 190097"/>
              <a:gd name="connsiteX1782" fmla="*/ 7022512 w 9425582"/>
              <a:gd name="connsiteY1782" fmla="*/ 33004 h 190097"/>
              <a:gd name="connsiteX1783" fmla="*/ 7005289 w 9425582"/>
              <a:gd name="connsiteY1783" fmla="*/ 35748 h 190097"/>
              <a:gd name="connsiteX1784" fmla="*/ 6980932 w 9425582"/>
              <a:gd name="connsiteY1784" fmla="*/ 26380 h 190097"/>
              <a:gd name="connsiteX1785" fmla="*/ 7005289 w 9425582"/>
              <a:gd name="connsiteY1785" fmla="*/ 17012 h 190097"/>
              <a:gd name="connsiteX1786" fmla="*/ 6768801 w 9425582"/>
              <a:gd name="connsiteY1786" fmla="*/ 17012 h 190097"/>
              <a:gd name="connsiteX1787" fmla="*/ 6793158 w 9425582"/>
              <a:gd name="connsiteY1787" fmla="*/ 26380 h 190097"/>
              <a:gd name="connsiteX1788" fmla="*/ 6786024 w 9425582"/>
              <a:gd name="connsiteY1788" fmla="*/ 33004 h 190097"/>
              <a:gd name="connsiteX1789" fmla="*/ 6768801 w 9425582"/>
              <a:gd name="connsiteY1789" fmla="*/ 35748 h 190097"/>
              <a:gd name="connsiteX1790" fmla="*/ 6744444 w 9425582"/>
              <a:gd name="connsiteY1790" fmla="*/ 26380 h 190097"/>
              <a:gd name="connsiteX1791" fmla="*/ 6768801 w 9425582"/>
              <a:gd name="connsiteY1791" fmla="*/ 17012 h 190097"/>
              <a:gd name="connsiteX1792" fmla="*/ 6532311 w 9425582"/>
              <a:gd name="connsiteY1792" fmla="*/ 17012 h 190097"/>
              <a:gd name="connsiteX1793" fmla="*/ 6556668 w 9425582"/>
              <a:gd name="connsiteY1793" fmla="*/ 26380 h 190097"/>
              <a:gd name="connsiteX1794" fmla="*/ 6549534 w 9425582"/>
              <a:gd name="connsiteY1794" fmla="*/ 33004 h 190097"/>
              <a:gd name="connsiteX1795" fmla="*/ 6532311 w 9425582"/>
              <a:gd name="connsiteY1795" fmla="*/ 35748 h 190097"/>
              <a:gd name="connsiteX1796" fmla="*/ 6507954 w 9425582"/>
              <a:gd name="connsiteY1796" fmla="*/ 26380 h 190097"/>
              <a:gd name="connsiteX1797" fmla="*/ 6532311 w 9425582"/>
              <a:gd name="connsiteY1797" fmla="*/ 17012 h 190097"/>
              <a:gd name="connsiteX1798" fmla="*/ 6295822 w 9425582"/>
              <a:gd name="connsiteY1798" fmla="*/ 17012 h 190097"/>
              <a:gd name="connsiteX1799" fmla="*/ 6320179 w 9425582"/>
              <a:gd name="connsiteY1799" fmla="*/ 26380 h 190097"/>
              <a:gd name="connsiteX1800" fmla="*/ 6313045 w 9425582"/>
              <a:gd name="connsiteY1800" fmla="*/ 33004 h 190097"/>
              <a:gd name="connsiteX1801" fmla="*/ 6295822 w 9425582"/>
              <a:gd name="connsiteY1801" fmla="*/ 35748 h 190097"/>
              <a:gd name="connsiteX1802" fmla="*/ 6271465 w 9425582"/>
              <a:gd name="connsiteY1802" fmla="*/ 26380 h 190097"/>
              <a:gd name="connsiteX1803" fmla="*/ 6295822 w 9425582"/>
              <a:gd name="connsiteY1803" fmla="*/ 17012 h 190097"/>
              <a:gd name="connsiteX1804" fmla="*/ 6059332 w 9425582"/>
              <a:gd name="connsiteY1804" fmla="*/ 17012 h 190097"/>
              <a:gd name="connsiteX1805" fmla="*/ 6083689 w 9425582"/>
              <a:gd name="connsiteY1805" fmla="*/ 26380 h 190097"/>
              <a:gd name="connsiteX1806" fmla="*/ 6076555 w 9425582"/>
              <a:gd name="connsiteY1806" fmla="*/ 33004 h 190097"/>
              <a:gd name="connsiteX1807" fmla="*/ 6059332 w 9425582"/>
              <a:gd name="connsiteY1807" fmla="*/ 35748 h 190097"/>
              <a:gd name="connsiteX1808" fmla="*/ 6034975 w 9425582"/>
              <a:gd name="connsiteY1808" fmla="*/ 26380 h 190097"/>
              <a:gd name="connsiteX1809" fmla="*/ 6059332 w 9425582"/>
              <a:gd name="connsiteY1809" fmla="*/ 17012 h 190097"/>
              <a:gd name="connsiteX1810" fmla="*/ 5822843 w 9425582"/>
              <a:gd name="connsiteY1810" fmla="*/ 17012 h 190097"/>
              <a:gd name="connsiteX1811" fmla="*/ 5847200 w 9425582"/>
              <a:gd name="connsiteY1811" fmla="*/ 26380 h 190097"/>
              <a:gd name="connsiteX1812" fmla="*/ 5840066 w 9425582"/>
              <a:gd name="connsiteY1812" fmla="*/ 33004 h 190097"/>
              <a:gd name="connsiteX1813" fmla="*/ 5822843 w 9425582"/>
              <a:gd name="connsiteY1813" fmla="*/ 35748 h 190097"/>
              <a:gd name="connsiteX1814" fmla="*/ 5798486 w 9425582"/>
              <a:gd name="connsiteY1814" fmla="*/ 26380 h 190097"/>
              <a:gd name="connsiteX1815" fmla="*/ 5822843 w 9425582"/>
              <a:gd name="connsiteY1815" fmla="*/ 17012 h 190097"/>
              <a:gd name="connsiteX1816" fmla="*/ 5586354 w 9425582"/>
              <a:gd name="connsiteY1816" fmla="*/ 17012 h 190097"/>
              <a:gd name="connsiteX1817" fmla="*/ 5610711 w 9425582"/>
              <a:gd name="connsiteY1817" fmla="*/ 26380 h 190097"/>
              <a:gd name="connsiteX1818" fmla="*/ 5603577 w 9425582"/>
              <a:gd name="connsiteY1818" fmla="*/ 33004 h 190097"/>
              <a:gd name="connsiteX1819" fmla="*/ 5586354 w 9425582"/>
              <a:gd name="connsiteY1819" fmla="*/ 35748 h 190097"/>
              <a:gd name="connsiteX1820" fmla="*/ 5561997 w 9425582"/>
              <a:gd name="connsiteY1820" fmla="*/ 26380 h 190097"/>
              <a:gd name="connsiteX1821" fmla="*/ 5586354 w 9425582"/>
              <a:gd name="connsiteY1821" fmla="*/ 17012 h 190097"/>
              <a:gd name="connsiteX1822" fmla="*/ 5349864 w 9425582"/>
              <a:gd name="connsiteY1822" fmla="*/ 17012 h 190097"/>
              <a:gd name="connsiteX1823" fmla="*/ 5374221 w 9425582"/>
              <a:gd name="connsiteY1823" fmla="*/ 26380 h 190097"/>
              <a:gd name="connsiteX1824" fmla="*/ 5367087 w 9425582"/>
              <a:gd name="connsiteY1824" fmla="*/ 33004 h 190097"/>
              <a:gd name="connsiteX1825" fmla="*/ 5349864 w 9425582"/>
              <a:gd name="connsiteY1825" fmla="*/ 35748 h 190097"/>
              <a:gd name="connsiteX1826" fmla="*/ 5325507 w 9425582"/>
              <a:gd name="connsiteY1826" fmla="*/ 26380 h 190097"/>
              <a:gd name="connsiteX1827" fmla="*/ 5349864 w 9425582"/>
              <a:gd name="connsiteY1827" fmla="*/ 17012 h 190097"/>
              <a:gd name="connsiteX1828" fmla="*/ 5113375 w 9425582"/>
              <a:gd name="connsiteY1828" fmla="*/ 17012 h 190097"/>
              <a:gd name="connsiteX1829" fmla="*/ 5137732 w 9425582"/>
              <a:gd name="connsiteY1829" fmla="*/ 26380 h 190097"/>
              <a:gd name="connsiteX1830" fmla="*/ 5130598 w 9425582"/>
              <a:gd name="connsiteY1830" fmla="*/ 33004 h 190097"/>
              <a:gd name="connsiteX1831" fmla="*/ 5113375 w 9425582"/>
              <a:gd name="connsiteY1831" fmla="*/ 35748 h 190097"/>
              <a:gd name="connsiteX1832" fmla="*/ 5089018 w 9425582"/>
              <a:gd name="connsiteY1832" fmla="*/ 26380 h 190097"/>
              <a:gd name="connsiteX1833" fmla="*/ 5113375 w 9425582"/>
              <a:gd name="connsiteY1833" fmla="*/ 17012 h 190097"/>
              <a:gd name="connsiteX1834" fmla="*/ 4876886 w 9425582"/>
              <a:gd name="connsiteY1834" fmla="*/ 17012 h 190097"/>
              <a:gd name="connsiteX1835" fmla="*/ 4901243 w 9425582"/>
              <a:gd name="connsiteY1835" fmla="*/ 26380 h 190097"/>
              <a:gd name="connsiteX1836" fmla="*/ 4894109 w 9425582"/>
              <a:gd name="connsiteY1836" fmla="*/ 33004 h 190097"/>
              <a:gd name="connsiteX1837" fmla="*/ 4876886 w 9425582"/>
              <a:gd name="connsiteY1837" fmla="*/ 35748 h 190097"/>
              <a:gd name="connsiteX1838" fmla="*/ 4852529 w 9425582"/>
              <a:gd name="connsiteY1838" fmla="*/ 26380 h 190097"/>
              <a:gd name="connsiteX1839" fmla="*/ 4876886 w 9425582"/>
              <a:gd name="connsiteY1839" fmla="*/ 17012 h 190097"/>
              <a:gd name="connsiteX1840" fmla="*/ 4627981 w 9425582"/>
              <a:gd name="connsiteY1840" fmla="*/ 17012 h 190097"/>
              <a:gd name="connsiteX1841" fmla="*/ 4652338 w 9425582"/>
              <a:gd name="connsiteY1841" fmla="*/ 26380 h 190097"/>
              <a:gd name="connsiteX1842" fmla="*/ 4645204 w 9425582"/>
              <a:gd name="connsiteY1842" fmla="*/ 33004 h 190097"/>
              <a:gd name="connsiteX1843" fmla="*/ 4627981 w 9425582"/>
              <a:gd name="connsiteY1843" fmla="*/ 35748 h 190097"/>
              <a:gd name="connsiteX1844" fmla="*/ 4603624 w 9425582"/>
              <a:gd name="connsiteY1844" fmla="*/ 26380 h 190097"/>
              <a:gd name="connsiteX1845" fmla="*/ 4627981 w 9425582"/>
              <a:gd name="connsiteY1845" fmla="*/ 17012 h 190097"/>
              <a:gd name="connsiteX1846" fmla="*/ 4391496 w 9425582"/>
              <a:gd name="connsiteY1846" fmla="*/ 17012 h 190097"/>
              <a:gd name="connsiteX1847" fmla="*/ 4415853 w 9425582"/>
              <a:gd name="connsiteY1847" fmla="*/ 26380 h 190097"/>
              <a:gd name="connsiteX1848" fmla="*/ 4408719 w 9425582"/>
              <a:gd name="connsiteY1848" fmla="*/ 33004 h 190097"/>
              <a:gd name="connsiteX1849" fmla="*/ 4391496 w 9425582"/>
              <a:gd name="connsiteY1849" fmla="*/ 35748 h 190097"/>
              <a:gd name="connsiteX1850" fmla="*/ 4367139 w 9425582"/>
              <a:gd name="connsiteY1850" fmla="*/ 26380 h 190097"/>
              <a:gd name="connsiteX1851" fmla="*/ 4391496 w 9425582"/>
              <a:gd name="connsiteY1851" fmla="*/ 17012 h 190097"/>
              <a:gd name="connsiteX1852" fmla="*/ 4155007 w 9425582"/>
              <a:gd name="connsiteY1852" fmla="*/ 17012 h 190097"/>
              <a:gd name="connsiteX1853" fmla="*/ 4179364 w 9425582"/>
              <a:gd name="connsiteY1853" fmla="*/ 26380 h 190097"/>
              <a:gd name="connsiteX1854" fmla="*/ 4172230 w 9425582"/>
              <a:gd name="connsiteY1854" fmla="*/ 33004 h 190097"/>
              <a:gd name="connsiteX1855" fmla="*/ 4155007 w 9425582"/>
              <a:gd name="connsiteY1855" fmla="*/ 35748 h 190097"/>
              <a:gd name="connsiteX1856" fmla="*/ 4130650 w 9425582"/>
              <a:gd name="connsiteY1856" fmla="*/ 26380 h 190097"/>
              <a:gd name="connsiteX1857" fmla="*/ 4155007 w 9425582"/>
              <a:gd name="connsiteY1857" fmla="*/ 17012 h 190097"/>
              <a:gd name="connsiteX1858" fmla="*/ 3918522 w 9425582"/>
              <a:gd name="connsiteY1858" fmla="*/ 17012 h 190097"/>
              <a:gd name="connsiteX1859" fmla="*/ 3942879 w 9425582"/>
              <a:gd name="connsiteY1859" fmla="*/ 26380 h 190097"/>
              <a:gd name="connsiteX1860" fmla="*/ 3935745 w 9425582"/>
              <a:gd name="connsiteY1860" fmla="*/ 33004 h 190097"/>
              <a:gd name="connsiteX1861" fmla="*/ 3918522 w 9425582"/>
              <a:gd name="connsiteY1861" fmla="*/ 35748 h 190097"/>
              <a:gd name="connsiteX1862" fmla="*/ 3894165 w 9425582"/>
              <a:gd name="connsiteY1862" fmla="*/ 26380 h 190097"/>
              <a:gd name="connsiteX1863" fmla="*/ 3918522 w 9425582"/>
              <a:gd name="connsiteY1863" fmla="*/ 17012 h 190097"/>
              <a:gd name="connsiteX1864" fmla="*/ 3682033 w 9425582"/>
              <a:gd name="connsiteY1864" fmla="*/ 17012 h 190097"/>
              <a:gd name="connsiteX1865" fmla="*/ 3706389 w 9425582"/>
              <a:gd name="connsiteY1865" fmla="*/ 26380 h 190097"/>
              <a:gd name="connsiteX1866" fmla="*/ 3699255 w 9425582"/>
              <a:gd name="connsiteY1866" fmla="*/ 33004 h 190097"/>
              <a:gd name="connsiteX1867" fmla="*/ 3682033 w 9425582"/>
              <a:gd name="connsiteY1867" fmla="*/ 35748 h 190097"/>
              <a:gd name="connsiteX1868" fmla="*/ 3657676 w 9425582"/>
              <a:gd name="connsiteY1868" fmla="*/ 26380 h 190097"/>
              <a:gd name="connsiteX1869" fmla="*/ 3682033 w 9425582"/>
              <a:gd name="connsiteY1869" fmla="*/ 17012 h 190097"/>
              <a:gd name="connsiteX1870" fmla="*/ 3445544 w 9425582"/>
              <a:gd name="connsiteY1870" fmla="*/ 17012 h 190097"/>
              <a:gd name="connsiteX1871" fmla="*/ 3469901 w 9425582"/>
              <a:gd name="connsiteY1871" fmla="*/ 26380 h 190097"/>
              <a:gd name="connsiteX1872" fmla="*/ 3462767 w 9425582"/>
              <a:gd name="connsiteY1872" fmla="*/ 33004 h 190097"/>
              <a:gd name="connsiteX1873" fmla="*/ 3445544 w 9425582"/>
              <a:gd name="connsiteY1873" fmla="*/ 35748 h 190097"/>
              <a:gd name="connsiteX1874" fmla="*/ 3421187 w 9425582"/>
              <a:gd name="connsiteY1874" fmla="*/ 26380 h 190097"/>
              <a:gd name="connsiteX1875" fmla="*/ 3445544 w 9425582"/>
              <a:gd name="connsiteY1875" fmla="*/ 17012 h 190097"/>
              <a:gd name="connsiteX1876" fmla="*/ 3209053 w 9425582"/>
              <a:gd name="connsiteY1876" fmla="*/ 17012 h 190097"/>
              <a:gd name="connsiteX1877" fmla="*/ 3233410 w 9425582"/>
              <a:gd name="connsiteY1877" fmla="*/ 26380 h 190097"/>
              <a:gd name="connsiteX1878" fmla="*/ 3226277 w 9425582"/>
              <a:gd name="connsiteY1878" fmla="*/ 33004 h 190097"/>
              <a:gd name="connsiteX1879" fmla="*/ 3209053 w 9425582"/>
              <a:gd name="connsiteY1879" fmla="*/ 35748 h 190097"/>
              <a:gd name="connsiteX1880" fmla="*/ 3184698 w 9425582"/>
              <a:gd name="connsiteY1880" fmla="*/ 26380 h 190097"/>
              <a:gd name="connsiteX1881" fmla="*/ 3209053 w 9425582"/>
              <a:gd name="connsiteY1881" fmla="*/ 17012 h 190097"/>
              <a:gd name="connsiteX1882" fmla="*/ 2972564 w 9425582"/>
              <a:gd name="connsiteY1882" fmla="*/ 17012 h 190097"/>
              <a:gd name="connsiteX1883" fmla="*/ 2996922 w 9425582"/>
              <a:gd name="connsiteY1883" fmla="*/ 26380 h 190097"/>
              <a:gd name="connsiteX1884" fmla="*/ 2989789 w 9425582"/>
              <a:gd name="connsiteY1884" fmla="*/ 33004 h 190097"/>
              <a:gd name="connsiteX1885" fmla="*/ 2972564 w 9425582"/>
              <a:gd name="connsiteY1885" fmla="*/ 35748 h 190097"/>
              <a:gd name="connsiteX1886" fmla="*/ 2948208 w 9425582"/>
              <a:gd name="connsiteY1886" fmla="*/ 26380 h 190097"/>
              <a:gd name="connsiteX1887" fmla="*/ 2972564 w 9425582"/>
              <a:gd name="connsiteY1887" fmla="*/ 17012 h 190097"/>
              <a:gd name="connsiteX1888" fmla="*/ 2736077 w 9425582"/>
              <a:gd name="connsiteY1888" fmla="*/ 17012 h 190097"/>
              <a:gd name="connsiteX1889" fmla="*/ 2760433 w 9425582"/>
              <a:gd name="connsiteY1889" fmla="*/ 26380 h 190097"/>
              <a:gd name="connsiteX1890" fmla="*/ 2753299 w 9425582"/>
              <a:gd name="connsiteY1890" fmla="*/ 33004 h 190097"/>
              <a:gd name="connsiteX1891" fmla="*/ 2736077 w 9425582"/>
              <a:gd name="connsiteY1891" fmla="*/ 35748 h 190097"/>
              <a:gd name="connsiteX1892" fmla="*/ 2711719 w 9425582"/>
              <a:gd name="connsiteY1892" fmla="*/ 26380 h 190097"/>
              <a:gd name="connsiteX1893" fmla="*/ 2736077 w 9425582"/>
              <a:gd name="connsiteY1893" fmla="*/ 17012 h 190097"/>
              <a:gd name="connsiteX1894" fmla="*/ 2499587 w 9425582"/>
              <a:gd name="connsiteY1894" fmla="*/ 17012 h 190097"/>
              <a:gd name="connsiteX1895" fmla="*/ 2523944 w 9425582"/>
              <a:gd name="connsiteY1895" fmla="*/ 26380 h 190097"/>
              <a:gd name="connsiteX1896" fmla="*/ 2516810 w 9425582"/>
              <a:gd name="connsiteY1896" fmla="*/ 33004 h 190097"/>
              <a:gd name="connsiteX1897" fmla="*/ 2499587 w 9425582"/>
              <a:gd name="connsiteY1897" fmla="*/ 35748 h 190097"/>
              <a:gd name="connsiteX1898" fmla="*/ 2475230 w 9425582"/>
              <a:gd name="connsiteY1898" fmla="*/ 26380 h 190097"/>
              <a:gd name="connsiteX1899" fmla="*/ 2499587 w 9425582"/>
              <a:gd name="connsiteY1899" fmla="*/ 17012 h 190097"/>
              <a:gd name="connsiteX1900" fmla="*/ 2263099 w 9425582"/>
              <a:gd name="connsiteY1900" fmla="*/ 17012 h 190097"/>
              <a:gd name="connsiteX1901" fmla="*/ 2287455 w 9425582"/>
              <a:gd name="connsiteY1901" fmla="*/ 26380 h 190097"/>
              <a:gd name="connsiteX1902" fmla="*/ 2280321 w 9425582"/>
              <a:gd name="connsiteY1902" fmla="*/ 33004 h 190097"/>
              <a:gd name="connsiteX1903" fmla="*/ 2263099 w 9425582"/>
              <a:gd name="connsiteY1903" fmla="*/ 35748 h 190097"/>
              <a:gd name="connsiteX1904" fmla="*/ 2238742 w 9425582"/>
              <a:gd name="connsiteY1904" fmla="*/ 26380 h 190097"/>
              <a:gd name="connsiteX1905" fmla="*/ 2263099 w 9425582"/>
              <a:gd name="connsiteY1905" fmla="*/ 17012 h 190097"/>
              <a:gd name="connsiteX1906" fmla="*/ 2026610 w 9425582"/>
              <a:gd name="connsiteY1906" fmla="*/ 17012 h 190097"/>
              <a:gd name="connsiteX1907" fmla="*/ 2050967 w 9425582"/>
              <a:gd name="connsiteY1907" fmla="*/ 26380 h 190097"/>
              <a:gd name="connsiteX1908" fmla="*/ 2043833 w 9425582"/>
              <a:gd name="connsiteY1908" fmla="*/ 33004 h 190097"/>
              <a:gd name="connsiteX1909" fmla="*/ 2026610 w 9425582"/>
              <a:gd name="connsiteY1909" fmla="*/ 35748 h 190097"/>
              <a:gd name="connsiteX1910" fmla="*/ 2002254 w 9425582"/>
              <a:gd name="connsiteY1910" fmla="*/ 26380 h 190097"/>
              <a:gd name="connsiteX1911" fmla="*/ 2026610 w 9425582"/>
              <a:gd name="connsiteY1911" fmla="*/ 17012 h 190097"/>
              <a:gd name="connsiteX1912" fmla="*/ 1790120 w 9425582"/>
              <a:gd name="connsiteY1912" fmla="*/ 17012 h 190097"/>
              <a:gd name="connsiteX1913" fmla="*/ 1814477 w 9425582"/>
              <a:gd name="connsiteY1913" fmla="*/ 26380 h 190097"/>
              <a:gd name="connsiteX1914" fmla="*/ 1807343 w 9425582"/>
              <a:gd name="connsiteY1914" fmla="*/ 33004 h 190097"/>
              <a:gd name="connsiteX1915" fmla="*/ 1790120 w 9425582"/>
              <a:gd name="connsiteY1915" fmla="*/ 35748 h 190097"/>
              <a:gd name="connsiteX1916" fmla="*/ 1765764 w 9425582"/>
              <a:gd name="connsiteY1916" fmla="*/ 26380 h 190097"/>
              <a:gd name="connsiteX1917" fmla="*/ 1790120 w 9425582"/>
              <a:gd name="connsiteY1917" fmla="*/ 17012 h 190097"/>
              <a:gd name="connsiteX1918" fmla="*/ 1553632 w 9425582"/>
              <a:gd name="connsiteY1918" fmla="*/ 17012 h 190097"/>
              <a:gd name="connsiteX1919" fmla="*/ 1577989 w 9425582"/>
              <a:gd name="connsiteY1919" fmla="*/ 26380 h 190097"/>
              <a:gd name="connsiteX1920" fmla="*/ 1570855 w 9425582"/>
              <a:gd name="connsiteY1920" fmla="*/ 33004 h 190097"/>
              <a:gd name="connsiteX1921" fmla="*/ 1553632 w 9425582"/>
              <a:gd name="connsiteY1921" fmla="*/ 35748 h 190097"/>
              <a:gd name="connsiteX1922" fmla="*/ 1529275 w 9425582"/>
              <a:gd name="connsiteY1922" fmla="*/ 26380 h 190097"/>
              <a:gd name="connsiteX1923" fmla="*/ 1553632 w 9425582"/>
              <a:gd name="connsiteY1923" fmla="*/ 17012 h 190097"/>
              <a:gd name="connsiteX1924" fmla="*/ 1317141 w 9425582"/>
              <a:gd name="connsiteY1924" fmla="*/ 17012 h 190097"/>
              <a:gd name="connsiteX1925" fmla="*/ 1341498 w 9425582"/>
              <a:gd name="connsiteY1925" fmla="*/ 26380 h 190097"/>
              <a:gd name="connsiteX1926" fmla="*/ 1334364 w 9425582"/>
              <a:gd name="connsiteY1926" fmla="*/ 33004 h 190097"/>
              <a:gd name="connsiteX1927" fmla="*/ 1317141 w 9425582"/>
              <a:gd name="connsiteY1927" fmla="*/ 35748 h 190097"/>
              <a:gd name="connsiteX1928" fmla="*/ 1292784 w 9425582"/>
              <a:gd name="connsiteY1928" fmla="*/ 26380 h 190097"/>
              <a:gd name="connsiteX1929" fmla="*/ 1317141 w 9425582"/>
              <a:gd name="connsiteY1929" fmla="*/ 17012 h 190097"/>
              <a:gd name="connsiteX1930" fmla="*/ 1080650 w 9425582"/>
              <a:gd name="connsiteY1930" fmla="*/ 17012 h 190097"/>
              <a:gd name="connsiteX1931" fmla="*/ 1105008 w 9425582"/>
              <a:gd name="connsiteY1931" fmla="*/ 26380 h 190097"/>
              <a:gd name="connsiteX1932" fmla="*/ 1097873 w 9425582"/>
              <a:gd name="connsiteY1932" fmla="*/ 33004 h 190097"/>
              <a:gd name="connsiteX1933" fmla="*/ 1080650 w 9425582"/>
              <a:gd name="connsiteY1933" fmla="*/ 35748 h 190097"/>
              <a:gd name="connsiteX1934" fmla="*/ 1056294 w 9425582"/>
              <a:gd name="connsiteY1934" fmla="*/ 26380 h 190097"/>
              <a:gd name="connsiteX1935" fmla="*/ 1080650 w 9425582"/>
              <a:gd name="connsiteY1935" fmla="*/ 17012 h 190097"/>
              <a:gd name="connsiteX1936" fmla="*/ 844162 w 9425582"/>
              <a:gd name="connsiteY1936" fmla="*/ 17012 h 190097"/>
              <a:gd name="connsiteX1937" fmla="*/ 868519 w 9425582"/>
              <a:gd name="connsiteY1937" fmla="*/ 26380 h 190097"/>
              <a:gd name="connsiteX1938" fmla="*/ 861384 w 9425582"/>
              <a:gd name="connsiteY1938" fmla="*/ 33004 h 190097"/>
              <a:gd name="connsiteX1939" fmla="*/ 844162 w 9425582"/>
              <a:gd name="connsiteY1939" fmla="*/ 35748 h 190097"/>
              <a:gd name="connsiteX1940" fmla="*/ 819805 w 9425582"/>
              <a:gd name="connsiteY1940" fmla="*/ 26380 h 190097"/>
              <a:gd name="connsiteX1941" fmla="*/ 844162 w 9425582"/>
              <a:gd name="connsiteY1941" fmla="*/ 17012 h 190097"/>
              <a:gd name="connsiteX1942" fmla="*/ 607672 w 9425582"/>
              <a:gd name="connsiteY1942" fmla="*/ 17012 h 190097"/>
              <a:gd name="connsiteX1943" fmla="*/ 632029 w 9425582"/>
              <a:gd name="connsiteY1943" fmla="*/ 26380 h 190097"/>
              <a:gd name="connsiteX1944" fmla="*/ 624895 w 9425582"/>
              <a:gd name="connsiteY1944" fmla="*/ 33004 h 190097"/>
              <a:gd name="connsiteX1945" fmla="*/ 607672 w 9425582"/>
              <a:gd name="connsiteY1945" fmla="*/ 35748 h 190097"/>
              <a:gd name="connsiteX1946" fmla="*/ 583315 w 9425582"/>
              <a:gd name="connsiteY1946" fmla="*/ 26380 h 190097"/>
              <a:gd name="connsiteX1947" fmla="*/ 607672 w 9425582"/>
              <a:gd name="connsiteY1947" fmla="*/ 17012 h 190097"/>
              <a:gd name="connsiteX1948" fmla="*/ 371182 w 9425582"/>
              <a:gd name="connsiteY1948" fmla="*/ 17012 h 190097"/>
              <a:gd name="connsiteX1949" fmla="*/ 395539 w 9425582"/>
              <a:gd name="connsiteY1949" fmla="*/ 26380 h 190097"/>
              <a:gd name="connsiteX1950" fmla="*/ 388405 w 9425582"/>
              <a:gd name="connsiteY1950" fmla="*/ 33004 h 190097"/>
              <a:gd name="connsiteX1951" fmla="*/ 371182 w 9425582"/>
              <a:gd name="connsiteY1951" fmla="*/ 35748 h 190097"/>
              <a:gd name="connsiteX1952" fmla="*/ 346825 w 9425582"/>
              <a:gd name="connsiteY1952" fmla="*/ 26380 h 190097"/>
              <a:gd name="connsiteX1953" fmla="*/ 371182 w 9425582"/>
              <a:gd name="connsiteY1953" fmla="*/ 17012 h 190097"/>
              <a:gd name="connsiteX1954" fmla="*/ 134695 w 9425582"/>
              <a:gd name="connsiteY1954" fmla="*/ 17012 h 190097"/>
              <a:gd name="connsiteX1955" fmla="*/ 159051 w 9425582"/>
              <a:gd name="connsiteY1955" fmla="*/ 26380 h 190097"/>
              <a:gd name="connsiteX1956" fmla="*/ 151917 w 9425582"/>
              <a:gd name="connsiteY1956" fmla="*/ 33004 h 190097"/>
              <a:gd name="connsiteX1957" fmla="*/ 134695 w 9425582"/>
              <a:gd name="connsiteY1957" fmla="*/ 35748 h 190097"/>
              <a:gd name="connsiteX1958" fmla="*/ 110338 w 9425582"/>
              <a:gd name="connsiteY1958" fmla="*/ 26380 h 190097"/>
              <a:gd name="connsiteX1959" fmla="*/ 134695 w 9425582"/>
              <a:gd name="connsiteY1959" fmla="*/ 17012 h 190097"/>
              <a:gd name="connsiteX1960" fmla="*/ 9323301 w 9425582"/>
              <a:gd name="connsiteY1960" fmla="*/ 10 h 190097"/>
              <a:gd name="connsiteX1961" fmla="*/ 9327233 w 9425582"/>
              <a:gd name="connsiteY1961" fmla="*/ 1235 h 190097"/>
              <a:gd name="connsiteX1962" fmla="*/ 9316634 w 9425582"/>
              <a:gd name="connsiteY1962" fmla="*/ 25083 h 190097"/>
              <a:gd name="connsiteX1963" fmla="*/ 9300934 w 9425582"/>
              <a:gd name="connsiteY1963" fmla="*/ 35962 h 190097"/>
              <a:gd name="connsiteX1964" fmla="*/ 9296719 w 9425582"/>
              <a:gd name="connsiteY1964" fmla="*/ 36906 h 190097"/>
              <a:gd name="connsiteX1965" fmla="*/ 9292787 w 9425582"/>
              <a:gd name="connsiteY1965" fmla="*/ 35681 h 190097"/>
              <a:gd name="connsiteX1966" fmla="*/ 9303386 w 9425582"/>
              <a:gd name="connsiteY1966" fmla="*/ 11834 h 190097"/>
              <a:gd name="connsiteX1967" fmla="*/ 9323301 w 9425582"/>
              <a:gd name="connsiteY1967" fmla="*/ 10 h 190097"/>
              <a:gd name="connsiteX1968" fmla="*/ 9086815 w 9425582"/>
              <a:gd name="connsiteY1968" fmla="*/ 10 h 190097"/>
              <a:gd name="connsiteX1969" fmla="*/ 9090747 w 9425582"/>
              <a:gd name="connsiteY1969" fmla="*/ 1235 h 190097"/>
              <a:gd name="connsiteX1970" fmla="*/ 9080148 w 9425582"/>
              <a:gd name="connsiteY1970" fmla="*/ 25083 h 190097"/>
              <a:gd name="connsiteX1971" fmla="*/ 9064448 w 9425582"/>
              <a:gd name="connsiteY1971" fmla="*/ 35962 h 190097"/>
              <a:gd name="connsiteX1972" fmla="*/ 9060233 w 9425582"/>
              <a:gd name="connsiteY1972" fmla="*/ 36906 h 190097"/>
              <a:gd name="connsiteX1973" fmla="*/ 9056301 w 9425582"/>
              <a:gd name="connsiteY1973" fmla="*/ 35681 h 190097"/>
              <a:gd name="connsiteX1974" fmla="*/ 9066900 w 9425582"/>
              <a:gd name="connsiteY1974" fmla="*/ 11834 h 190097"/>
              <a:gd name="connsiteX1975" fmla="*/ 9086815 w 9425582"/>
              <a:gd name="connsiteY1975" fmla="*/ 10 h 190097"/>
              <a:gd name="connsiteX1976" fmla="*/ 8850327 w 9425582"/>
              <a:gd name="connsiteY1976" fmla="*/ 10 h 190097"/>
              <a:gd name="connsiteX1977" fmla="*/ 8854259 w 9425582"/>
              <a:gd name="connsiteY1977" fmla="*/ 1235 h 190097"/>
              <a:gd name="connsiteX1978" fmla="*/ 8843660 w 9425582"/>
              <a:gd name="connsiteY1978" fmla="*/ 25083 h 190097"/>
              <a:gd name="connsiteX1979" fmla="*/ 8827960 w 9425582"/>
              <a:gd name="connsiteY1979" fmla="*/ 35962 h 190097"/>
              <a:gd name="connsiteX1980" fmla="*/ 8823745 w 9425582"/>
              <a:gd name="connsiteY1980" fmla="*/ 36906 h 190097"/>
              <a:gd name="connsiteX1981" fmla="*/ 8819813 w 9425582"/>
              <a:gd name="connsiteY1981" fmla="*/ 35681 h 190097"/>
              <a:gd name="connsiteX1982" fmla="*/ 8830412 w 9425582"/>
              <a:gd name="connsiteY1982" fmla="*/ 11834 h 190097"/>
              <a:gd name="connsiteX1983" fmla="*/ 8850327 w 9425582"/>
              <a:gd name="connsiteY1983" fmla="*/ 10 h 190097"/>
              <a:gd name="connsiteX1984" fmla="*/ 8613837 w 9425582"/>
              <a:gd name="connsiteY1984" fmla="*/ 10 h 190097"/>
              <a:gd name="connsiteX1985" fmla="*/ 8617769 w 9425582"/>
              <a:gd name="connsiteY1985" fmla="*/ 1235 h 190097"/>
              <a:gd name="connsiteX1986" fmla="*/ 8607170 w 9425582"/>
              <a:gd name="connsiteY1986" fmla="*/ 25083 h 190097"/>
              <a:gd name="connsiteX1987" fmla="*/ 8591470 w 9425582"/>
              <a:gd name="connsiteY1987" fmla="*/ 35962 h 190097"/>
              <a:gd name="connsiteX1988" fmla="*/ 8587255 w 9425582"/>
              <a:gd name="connsiteY1988" fmla="*/ 36906 h 190097"/>
              <a:gd name="connsiteX1989" fmla="*/ 8583323 w 9425582"/>
              <a:gd name="connsiteY1989" fmla="*/ 35681 h 190097"/>
              <a:gd name="connsiteX1990" fmla="*/ 8593922 w 9425582"/>
              <a:gd name="connsiteY1990" fmla="*/ 11834 h 190097"/>
              <a:gd name="connsiteX1991" fmla="*/ 8613837 w 9425582"/>
              <a:gd name="connsiteY1991" fmla="*/ 10 h 190097"/>
              <a:gd name="connsiteX1992" fmla="*/ 8377347 w 9425582"/>
              <a:gd name="connsiteY1992" fmla="*/ 10 h 190097"/>
              <a:gd name="connsiteX1993" fmla="*/ 8381279 w 9425582"/>
              <a:gd name="connsiteY1993" fmla="*/ 1235 h 190097"/>
              <a:gd name="connsiteX1994" fmla="*/ 8370680 w 9425582"/>
              <a:gd name="connsiteY1994" fmla="*/ 25083 h 190097"/>
              <a:gd name="connsiteX1995" fmla="*/ 8354980 w 9425582"/>
              <a:gd name="connsiteY1995" fmla="*/ 35962 h 190097"/>
              <a:gd name="connsiteX1996" fmla="*/ 8350765 w 9425582"/>
              <a:gd name="connsiteY1996" fmla="*/ 36906 h 190097"/>
              <a:gd name="connsiteX1997" fmla="*/ 8346833 w 9425582"/>
              <a:gd name="connsiteY1997" fmla="*/ 35681 h 190097"/>
              <a:gd name="connsiteX1998" fmla="*/ 8357432 w 9425582"/>
              <a:gd name="connsiteY1998" fmla="*/ 11834 h 190097"/>
              <a:gd name="connsiteX1999" fmla="*/ 8377347 w 9425582"/>
              <a:gd name="connsiteY1999" fmla="*/ 10 h 190097"/>
              <a:gd name="connsiteX2000" fmla="*/ 8140859 w 9425582"/>
              <a:gd name="connsiteY2000" fmla="*/ 10 h 190097"/>
              <a:gd name="connsiteX2001" fmla="*/ 8144791 w 9425582"/>
              <a:gd name="connsiteY2001" fmla="*/ 1235 h 190097"/>
              <a:gd name="connsiteX2002" fmla="*/ 8134192 w 9425582"/>
              <a:gd name="connsiteY2002" fmla="*/ 25083 h 190097"/>
              <a:gd name="connsiteX2003" fmla="*/ 8118492 w 9425582"/>
              <a:gd name="connsiteY2003" fmla="*/ 35962 h 190097"/>
              <a:gd name="connsiteX2004" fmla="*/ 8114277 w 9425582"/>
              <a:gd name="connsiteY2004" fmla="*/ 36906 h 190097"/>
              <a:gd name="connsiteX2005" fmla="*/ 8110345 w 9425582"/>
              <a:gd name="connsiteY2005" fmla="*/ 35681 h 190097"/>
              <a:gd name="connsiteX2006" fmla="*/ 8120944 w 9425582"/>
              <a:gd name="connsiteY2006" fmla="*/ 11834 h 190097"/>
              <a:gd name="connsiteX2007" fmla="*/ 8140859 w 9425582"/>
              <a:gd name="connsiteY2007" fmla="*/ 10 h 190097"/>
              <a:gd name="connsiteX2008" fmla="*/ 7904369 w 9425582"/>
              <a:gd name="connsiteY2008" fmla="*/ 10 h 190097"/>
              <a:gd name="connsiteX2009" fmla="*/ 7908301 w 9425582"/>
              <a:gd name="connsiteY2009" fmla="*/ 1235 h 190097"/>
              <a:gd name="connsiteX2010" fmla="*/ 7897702 w 9425582"/>
              <a:gd name="connsiteY2010" fmla="*/ 25083 h 190097"/>
              <a:gd name="connsiteX2011" fmla="*/ 7882002 w 9425582"/>
              <a:gd name="connsiteY2011" fmla="*/ 35962 h 190097"/>
              <a:gd name="connsiteX2012" fmla="*/ 7877787 w 9425582"/>
              <a:gd name="connsiteY2012" fmla="*/ 36906 h 190097"/>
              <a:gd name="connsiteX2013" fmla="*/ 7873855 w 9425582"/>
              <a:gd name="connsiteY2013" fmla="*/ 35681 h 190097"/>
              <a:gd name="connsiteX2014" fmla="*/ 7884454 w 9425582"/>
              <a:gd name="connsiteY2014" fmla="*/ 11834 h 190097"/>
              <a:gd name="connsiteX2015" fmla="*/ 7904369 w 9425582"/>
              <a:gd name="connsiteY2015" fmla="*/ 10 h 190097"/>
              <a:gd name="connsiteX2016" fmla="*/ 7667879 w 9425582"/>
              <a:gd name="connsiteY2016" fmla="*/ 10 h 190097"/>
              <a:gd name="connsiteX2017" fmla="*/ 7671811 w 9425582"/>
              <a:gd name="connsiteY2017" fmla="*/ 1235 h 190097"/>
              <a:gd name="connsiteX2018" fmla="*/ 7661212 w 9425582"/>
              <a:gd name="connsiteY2018" fmla="*/ 25083 h 190097"/>
              <a:gd name="connsiteX2019" fmla="*/ 7645512 w 9425582"/>
              <a:gd name="connsiteY2019" fmla="*/ 35962 h 190097"/>
              <a:gd name="connsiteX2020" fmla="*/ 7641297 w 9425582"/>
              <a:gd name="connsiteY2020" fmla="*/ 36906 h 190097"/>
              <a:gd name="connsiteX2021" fmla="*/ 7637365 w 9425582"/>
              <a:gd name="connsiteY2021" fmla="*/ 35681 h 190097"/>
              <a:gd name="connsiteX2022" fmla="*/ 7647964 w 9425582"/>
              <a:gd name="connsiteY2022" fmla="*/ 11834 h 190097"/>
              <a:gd name="connsiteX2023" fmla="*/ 7667879 w 9425582"/>
              <a:gd name="connsiteY2023" fmla="*/ 10 h 190097"/>
              <a:gd name="connsiteX2024" fmla="*/ 7431391 w 9425582"/>
              <a:gd name="connsiteY2024" fmla="*/ 10 h 190097"/>
              <a:gd name="connsiteX2025" fmla="*/ 7435323 w 9425582"/>
              <a:gd name="connsiteY2025" fmla="*/ 1235 h 190097"/>
              <a:gd name="connsiteX2026" fmla="*/ 7424724 w 9425582"/>
              <a:gd name="connsiteY2026" fmla="*/ 25083 h 190097"/>
              <a:gd name="connsiteX2027" fmla="*/ 7409024 w 9425582"/>
              <a:gd name="connsiteY2027" fmla="*/ 35962 h 190097"/>
              <a:gd name="connsiteX2028" fmla="*/ 7404809 w 9425582"/>
              <a:gd name="connsiteY2028" fmla="*/ 36906 h 190097"/>
              <a:gd name="connsiteX2029" fmla="*/ 7400877 w 9425582"/>
              <a:gd name="connsiteY2029" fmla="*/ 35681 h 190097"/>
              <a:gd name="connsiteX2030" fmla="*/ 7411476 w 9425582"/>
              <a:gd name="connsiteY2030" fmla="*/ 11834 h 190097"/>
              <a:gd name="connsiteX2031" fmla="*/ 7431391 w 9425582"/>
              <a:gd name="connsiteY2031" fmla="*/ 10 h 190097"/>
              <a:gd name="connsiteX2032" fmla="*/ 7194901 w 9425582"/>
              <a:gd name="connsiteY2032" fmla="*/ 10 h 190097"/>
              <a:gd name="connsiteX2033" fmla="*/ 7198833 w 9425582"/>
              <a:gd name="connsiteY2033" fmla="*/ 1235 h 190097"/>
              <a:gd name="connsiteX2034" fmla="*/ 7188234 w 9425582"/>
              <a:gd name="connsiteY2034" fmla="*/ 25083 h 190097"/>
              <a:gd name="connsiteX2035" fmla="*/ 7172534 w 9425582"/>
              <a:gd name="connsiteY2035" fmla="*/ 35962 h 190097"/>
              <a:gd name="connsiteX2036" fmla="*/ 7168319 w 9425582"/>
              <a:gd name="connsiteY2036" fmla="*/ 36906 h 190097"/>
              <a:gd name="connsiteX2037" fmla="*/ 7164387 w 9425582"/>
              <a:gd name="connsiteY2037" fmla="*/ 35681 h 190097"/>
              <a:gd name="connsiteX2038" fmla="*/ 7174986 w 9425582"/>
              <a:gd name="connsiteY2038" fmla="*/ 11834 h 190097"/>
              <a:gd name="connsiteX2039" fmla="*/ 7194901 w 9425582"/>
              <a:gd name="connsiteY2039" fmla="*/ 10 h 190097"/>
              <a:gd name="connsiteX2040" fmla="*/ 6958411 w 9425582"/>
              <a:gd name="connsiteY2040" fmla="*/ 10 h 190097"/>
              <a:gd name="connsiteX2041" fmla="*/ 6962343 w 9425582"/>
              <a:gd name="connsiteY2041" fmla="*/ 1235 h 190097"/>
              <a:gd name="connsiteX2042" fmla="*/ 6951744 w 9425582"/>
              <a:gd name="connsiteY2042" fmla="*/ 25083 h 190097"/>
              <a:gd name="connsiteX2043" fmla="*/ 6936044 w 9425582"/>
              <a:gd name="connsiteY2043" fmla="*/ 35962 h 190097"/>
              <a:gd name="connsiteX2044" fmla="*/ 6931829 w 9425582"/>
              <a:gd name="connsiteY2044" fmla="*/ 36906 h 190097"/>
              <a:gd name="connsiteX2045" fmla="*/ 6927897 w 9425582"/>
              <a:gd name="connsiteY2045" fmla="*/ 35681 h 190097"/>
              <a:gd name="connsiteX2046" fmla="*/ 6938496 w 9425582"/>
              <a:gd name="connsiteY2046" fmla="*/ 11834 h 190097"/>
              <a:gd name="connsiteX2047" fmla="*/ 6958411 w 9425582"/>
              <a:gd name="connsiteY2047" fmla="*/ 10 h 190097"/>
              <a:gd name="connsiteX2048" fmla="*/ 6721923 w 9425582"/>
              <a:gd name="connsiteY2048" fmla="*/ 10 h 190097"/>
              <a:gd name="connsiteX2049" fmla="*/ 6725855 w 9425582"/>
              <a:gd name="connsiteY2049" fmla="*/ 1235 h 190097"/>
              <a:gd name="connsiteX2050" fmla="*/ 6715256 w 9425582"/>
              <a:gd name="connsiteY2050" fmla="*/ 25083 h 190097"/>
              <a:gd name="connsiteX2051" fmla="*/ 6699556 w 9425582"/>
              <a:gd name="connsiteY2051" fmla="*/ 35962 h 190097"/>
              <a:gd name="connsiteX2052" fmla="*/ 6695341 w 9425582"/>
              <a:gd name="connsiteY2052" fmla="*/ 36906 h 190097"/>
              <a:gd name="connsiteX2053" fmla="*/ 6691409 w 9425582"/>
              <a:gd name="connsiteY2053" fmla="*/ 35681 h 190097"/>
              <a:gd name="connsiteX2054" fmla="*/ 6702008 w 9425582"/>
              <a:gd name="connsiteY2054" fmla="*/ 11834 h 190097"/>
              <a:gd name="connsiteX2055" fmla="*/ 6721923 w 9425582"/>
              <a:gd name="connsiteY2055" fmla="*/ 10 h 190097"/>
              <a:gd name="connsiteX2056" fmla="*/ 6485433 w 9425582"/>
              <a:gd name="connsiteY2056" fmla="*/ 10 h 190097"/>
              <a:gd name="connsiteX2057" fmla="*/ 6489365 w 9425582"/>
              <a:gd name="connsiteY2057" fmla="*/ 1235 h 190097"/>
              <a:gd name="connsiteX2058" fmla="*/ 6478766 w 9425582"/>
              <a:gd name="connsiteY2058" fmla="*/ 25083 h 190097"/>
              <a:gd name="connsiteX2059" fmla="*/ 6463066 w 9425582"/>
              <a:gd name="connsiteY2059" fmla="*/ 35962 h 190097"/>
              <a:gd name="connsiteX2060" fmla="*/ 6458851 w 9425582"/>
              <a:gd name="connsiteY2060" fmla="*/ 36906 h 190097"/>
              <a:gd name="connsiteX2061" fmla="*/ 6454919 w 9425582"/>
              <a:gd name="connsiteY2061" fmla="*/ 35681 h 190097"/>
              <a:gd name="connsiteX2062" fmla="*/ 6465518 w 9425582"/>
              <a:gd name="connsiteY2062" fmla="*/ 11834 h 190097"/>
              <a:gd name="connsiteX2063" fmla="*/ 6485433 w 9425582"/>
              <a:gd name="connsiteY2063" fmla="*/ 10 h 190097"/>
              <a:gd name="connsiteX2064" fmla="*/ 6248944 w 9425582"/>
              <a:gd name="connsiteY2064" fmla="*/ 10 h 190097"/>
              <a:gd name="connsiteX2065" fmla="*/ 6252876 w 9425582"/>
              <a:gd name="connsiteY2065" fmla="*/ 1235 h 190097"/>
              <a:gd name="connsiteX2066" fmla="*/ 6242277 w 9425582"/>
              <a:gd name="connsiteY2066" fmla="*/ 25083 h 190097"/>
              <a:gd name="connsiteX2067" fmla="*/ 6226577 w 9425582"/>
              <a:gd name="connsiteY2067" fmla="*/ 35962 h 190097"/>
              <a:gd name="connsiteX2068" fmla="*/ 6222362 w 9425582"/>
              <a:gd name="connsiteY2068" fmla="*/ 36906 h 190097"/>
              <a:gd name="connsiteX2069" fmla="*/ 6218430 w 9425582"/>
              <a:gd name="connsiteY2069" fmla="*/ 35681 h 190097"/>
              <a:gd name="connsiteX2070" fmla="*/ 6229029 w 9425582"/>
              <a:gd name="connsiteY2070" fmla="*/ 11834 h 190097"/>
              <a:gd name="connsiteX2071" fmla="*/ 6248944 w 9425582"/>
              <a:gd name="connsiteY2071" fmla="*/ 10 h 190097"/>
              <a:gd name="connsiteX2072" fmla="*/ 6012454 w 9425582"/>
              <a:gd name="connsiteY2072" fmla="*/ 10 h 190097"/>
              <a:gd name="connsiteX2073" fmla="*/ 6016386 w 9425582"/>
              <a:gd name="connsiteY2073" fmla="*/ 1235 h 190097"/>
              <a:gd name="connsiteX2074" fmla="*/ 6005787 w 9425582"/>
              <a:gd name="connsiteY2074" fmla="*/ 25083 h 190097"/>
              <a:gd name="connsiteX2075" fmla="*/ 5990087 w 9425582"/>
              <a:gd name="connsiteY2075" fmla="*/ 35962 h 190097"/>
              <a:gd name="connsiteX2076" fmla="*/ 5985872 w 9425582"/>
              <a:gd name="connsiteY2076" fmla="*/ 36906 h 190097"/>
              <a:gd name="connsiteX2077" fmla="*/ 5981940 w 9425582"/>
              <a:gd name="connsiteY2077" fmla="*/ 35681 h 190097"/>
              <a:gd name="connsiteX2078" fmla="*/ 5992539 w 9425582"/>
              <a:gd name="connsiteY2078" fmla="*/ 11834 h 190097"/>
              <a:gd name="connsiteX2079" fmla="*/ 6012454 w 9425582"/>
              <a:gd name="connsiteY2079" fmla="*/ 10 h 190097"/>
              <a:gd name="connsiteX2080" fmla="*/ 5775965 w 9425582"/>
              <a:gd name="connsiteY2080" fmla="*/ 10 h 190097"/>
              <a:gd name="connsiteX2081" fmla="*/ 5779897 w 9425582"/>
              <a:gd name="connsiteY2081" fmla="*/ 1235 h 190097"/>
              <a:gd name="connsiteX2082" fmla="*/ 5769298 w 9425582"/>
              <a:gd name="connsiteY2082" fmla="*/ 25083 h 190097"/>
              <a:gd name="connsiteX2083" fmla="*/ 5753598 w 9425582"/>
              <a:gd name="connsiteY2083" fmla="*/ 35962 h 190097"/>
              <a:gd name="connsiteX2084" fmla="*/ 5749383 w 9425582"/>
              <a:gd name="connsiteY2084" fmla="*/ 36906 h 190097"/>
              <a:gd name="connsiteX2085" fmla="*/ 5745451 w 9425582"/>
              <a:gd name="connsiteY2085" fmla="*/ 35681 h 190097"/>
              <a:gd name="connsiteX2086" fmla="*/ 5756050 w 9425582"/>
              <a:gd name="connsiteY2086" fmla="*/ 11834 h 190097"/>
              <a:gd name="connsiteX2087" fmla="*/ 5775965 w 9425582"/>
              <a:gd name="connsiteY2087" fmla="*/ 10 h 190097"/>
              <a:gd name="connsiteX2088" fmla="*/ 5539476 w 9425582"/>
              <a:gd name="connsiteY2088" fmla="*/ 10 h 190097"/>
              <a:gd name="connsiteX2089" fmla="*/ 5543408 w 9425582"/>
              <a:gd name="connsiteY2089" fmla="*/ 1235 h 190097"/>
              <a:gd name="connsiteX2090" fmla="*/ 5532809 w 9425582"/>
              <a:gd name="connsiteY2090" fmla="*/ 25083 h 190097"/>
              <a:gd name="connsiteX2091" fmla="*/ 5517109 w 9425582"/>
              <a:gd name="connsiteY2091" fmla="*/ 35962 h 190097"/>
              <a:gd name="connsiteX2092" fmla="*/ 5512894 w 9425582"/>
              <a:gd name="connsiteY2092" fmla="*/ 36906 h 190097"/>
              <a:gd name="connsiteX2093" fmla="*/ 5508962 w 9425582"/>
              <a:gd name="connsiteY2093" fmla="*/ 35681 h 190097"/>
              <a:gd name="connsiteX2094" fmla="*/ 5519561 w 9425582"/>
              <a:gd name="connsiteY2094" fmla="*/ 11834 h 190097"/>
              <a:gd name="connsiteX2095" fmla="*/ 5539476 w 9425582"/>
              <a:gd name="connsiteY2095" fmla="*/ 10 h 190097"/>
              <a:gd name="connsiteX2096" fmla="*/ 5302986 w 9425582"/>
              <a:gd name="connsiteY2096" fmla="*/ 10 h 190097"/>
              <a:gd name="connsiteX2097" fmla="*/ 5306918 w 9425582"/>
              <a:gd name="connsiteY2097" fmla="*/ 1235 h 190097"/>
              <a:gd name="connsiteX2098" fmla="*/ 5296319 w 9425582"/>
              <a:gd name="connsiteY2098" fmla="*/ 25083 h 190097"/>
              <a:gd name="connsiteX2099" fmla="*/ 5280619 w 9425582"/>
              <a:gd name="connsiteY2099" fmla="*/ 35962 h 190097"/>
              <a:gd name="connsiteX2100" fmla="*/ 5276404 w 9425582"/>
              <a:gd name="connsiteY2100" fmla="*/ 36906 h 190097"/>
              <a:gd name="connsiteX2101" fmla="*/ 5272472 w 9425582"/>
              <a:gd name="connsiteY2101" fmla="*/ 35681 h 190097"/>
              <a:gd name="connsiteX2102" fmla="*/ 5283071 w 9425582"/>
              <a:gd name="connsiteY2102" fmla="*/ 11834 h 190097"/>
              <a:gd name="connsiteX2103" fmla="*/ 5302986 w 9425582"/>
              <a:gd name="connsiteY2103" fmla="*/ 10 h 190097"/>
              <a:gd name="connsiteX2104" fmla="*/ 5066497 w 9425582"/>
              <a:gd name="connsiteY2104" fmla="*/ 10 h 190097"/>
              <a:gd name="connsiteX2105" fmla="*/ 5070429 w 9425582"/>
              <a:gd name="connsiteY2105" fmla="*/ 1235 h 190097"/>
              <a:gd name="connsiteX2106" fmla="*/ 5059830 w 9425582"/>
              <a:gd name="connsiteY2106" fmla="*/ 25083 h 190097"/>
              <a:gd name="connsiteX2107" fmla="*/ 5044130 w 9425582"/>
              <a:gd name="connsiteY2107" fmla="*/ 35962 h 190097"/>
              <a:gd name="connsiteX2108" fmla="*/ 5039915 w 9425582"/>
              <a:gd name="connsiteY2108" fmla="*/ 36906 h 190097"/>
              <a:gd name="connsiteX2109" fmla="*/ 5035983 w 9425582"/>
              <a:gd name="connsiteY2109" fmla="*/ 35681 h 190097"/>
              <a:gd name="connsiteX2110" fmla="*/ 5046582 w 9425582"/>
              <a:gd name="connsiteY2110" fmla="*/ 11834 h 190097"/>
              <a:gd name="connsiteX2111" fmla="*/ 5066497 w 9425582"/>
              <a:gd name="connsiteY2111" fmla="*/ 10 h 190097"/>
              <a:gd name="connsiteX2112" fmla="*/ 4830008 w 9425582"/>
              <a:gd name="connsiteY2112" fmla="*/ 10 h 190097"/>
              <a:gd name="connsiteX2113" fmla="*/ 4833940 w 9425582"/>
              <a:gd name="connsiteY2113" fmla="*/ 1235 h 190097"/>
              <a:gd name="connsiteX2114" fmla="*/ 4823341 w 9425582"/>
              <a:gd name="connsiteY2114" fmla="*/ 25083 h 190097"/>
              <a:gd name="connsiteX2115" fmla="*/ 4807641 w 9425582"/>
              <a:gd name="connsiteY2115" fmla="*/ 35962 h 190097"/>
              <a:gd name="connsiteX2116" fmla="*/ 4803426 w 9425582"/>
              <a:gd name="connsiteY2116" fmla="*/ 36906 h 190097"/>
              <a:gd name="connsiteX2117" fmla="*/ 4799494 w 9425582"/>
              <a:gd name="connsiteY2117" fmla="*/ 35681 h 190097"/>
              <a:gd name="connsiteX2118" fmla="*/ 4810093 w 9425582"/>
              <a:gd name="connsiteY2118" fmla="*/ 11834 h 190097"/>
              <a:gd name="connsiteX2119" fmla="*/ 4830008 w 9425582"/>
              <a:gd name="connsiteY2119" fmla="*/ 10 h 190097"/>
              <a:gd name="connsiteX2120" fmla="*/ 4581103 w 9425582"/>
              <a:gd name="connsiteY2120" fmla="*/ 10 h 190097"/>
              <a:gd name="connsiteX2121" fmla="*/ 4585035 w 9425582"/>
              <a:gd name="connsiteY2121" fmla="*/ 1235 h 190097"/>
              <a:gd name="connsiteX2122" fmla="*/ 4574436 w 9425582"/>
              <a:gd name="connsiteY2122" fmla="*/ 25083 h 190097"/>
              <a:gd name="connsiteX2123" fmla="*/ 4558736 w 9425582"/>
              <a:gd name="connsiteY2123" fmla="*/ 35962 h 190097"/>
              <a:gd name="connsiteX2124" fmla="*/ 4554521 w 9425582"/>
              <a:gd name="connsiteY2124" fmla="*/ 36906 h 190097"/>
              <a:gd name="connsiteX2125" fmla="*/ 4550589 w 9425582"/>
              <a:gd name="connsiteY2125" fmla="*/ 35681 h 190097"/>
              <a:gd name="connsiteX2126" fmla="*/ 4561188 w 9425582"/>
              <a:gd name="connsiteY2126" fmla="*/ 11834 h 190097"/>
              <a:gd name="connsiteX2127" fmla="*/ 4581103 w 9425582"/>
              <a:gd name="connsiteY2127" fmla="*/ 10 h 190097"/>
              <a:gd name="connsiteX2128" fmla="*/ 4344618 w 9425582"/>
              <a:gd name="connsiteY2128" fmla="*/ 10 h 190097"/>
              <a:gd name="connsiteX2129" fmla="*/ 4348550 w 9425582"/>
              <a:gd name="connsiteY2129" fmla="*/ 1235 h 190097"/>
              <a:gd name="connsiteX2130" fmla="*/ 4337951 w 9425582"/>
              <a:gd name="connsiteY2130" fmla="*/ 25083 h 190097"/>
              <a:gd name="connsiteX2131" fmla="*/ 4322251 w 9425582"/>
              <a:gd name="connsiteY2131" fmla="*/ 35962 h 190097"/>
              <a:gd name="connsiteX2132" fmla="*/ 4318036 w 9425582"/>
              <a:gd name="connsiteY2132" fmla="*/ 36906 h 190097"/>
              <a:gd name="connsiteX2133" fmla="*/ 4314104 w 9425582"/>
              <a:gd name="connsiteY2133" fmla="*/ 35681 h 190097"/>
              <a:gd name="connsiteX2134" fmla="*/ 4324703 w 9425582"/>
              <a:gd name="connsiteY2134" fmla="*/ 11834 h 190097"/>
              <a:gd name="connsiteX2135" fmla="*/ 4344618 w 9425582"/>
              <a:gd name="connsiteY2135" fmla="*/ 10 h 190097"/>
              <a:gd name="connsiteX2136" fmla="*/ 4108129 w 9425582"/>
              <a:gd name="connsiteY2136" fmla="*/ 10 h 190097"/>
              <a:gd name="connsiteX2137" fmla="*/ 4112061 w 9425582"/>
              <a:gd name="connsiteY2137" fmla="*/ 1235 h 190097"/>
              <a:gd name="connsiteX2138" fmla="*/ 4101462 w 9425582"/>
              <a:gd name="connsiteY2138" fmla="*/ 25083 h 190097"/>
              <a:gd name="connsiteX2139" fmla="*/ 4085762 w 9425582"/>
              <a:gd name="connsiteY2139" fmla="*/ 35962 h 190097"/>
              <a:gd name="connsiteX2140" fmla="*/ 4081547 w 9425582"/>
              <a:gd name="connsiteY2140" fmla="*/ 36906 h 190097"/>
              <a:gd name="connsiteX2141" fmla="*/ 4077615 w 9425582"/>
              <a:gd name="connsiteY2141" fmla="*/ 35681 h 190097"/>
              <a:gd name="connsiteX2142" fmla="*/ 4088214 w 9425582"/>
              <a:gd name="connsiteY2142" fmla="*/ 11834 h 190097"/>
              <a:gd name="connsiteX2143" fmla="*/ 4108129 w 9425582"/>
              <a:gd name="connsiteY2143" fmla="*/ 10 h 190097"/>
              <a:gd name="connsiteX2144" fmla="*/ 3871644 w 9425582"/>
              <a:gd name="connsiteY2144" fmla="*/ 10 h 190097"/>
              <a:gd name="connsiteX2145" fmla="*/ 3875576 w 9425582"/>
              <a:gd name="connsiteY2145" fmla="*/ 1235 h 190097"/>
              <a:gd name="connsiteX2146" fmla="*/ 3864978 w 9425582"/>
              <a:gd name="connsiteY2146" fmla="*/ 25083 h 190097"/>
              <a:gd name="connsiteX2147" fmla="*/ 3849277 w 9425582"/>
              <a:gd name="connsiteY2147" fmla="*/ 35962 h 190097"/>
              <a:gd name="connsiteX2148" fmla="*/ 3845062 w 9425582"/>
              <a:gd name="connsiteY2148" fmla="*/ 36906 h 190097"/>
              <a:gd name="connsiteX2149" fmla="*/ 3841130 w 9425582"/>
              <a:gd name="connsiteY2149" fmla="*/ 35681 h 190097"/>
              <a:gd name="connsiteX2150" fmla="*/ 3851729 w 9425582"/>
              <a:gd name="connsiteY2150" fmla="*/ 11834 h 190097"/>
              <a:gd name="connsiteX2151" fmla="*/ 3871644 w 9425582"/>
              <a:gd name="connsiteY2151" fmla="*/ 10 h 190097"/>
              <a:gd name="connsiteX2152" fmla="*/ 3635155 w 9425582"/>
              <a:gd name="connsiteY2152" fmla="*/ 10 h 190097"/>
              <a:gd name="connsiteX2153" fmla="*/ 3639087 w 9425582"/>
              <a:gd name="connsiteY2153" fmla="*/ 1235 h 190097"/>
              <a:gd name="connsiteX2154" fmla="*/ 3628488 w 9425582"/>
              <a:gd name="connsiteY2154" fmla="*/ 25083 h 190097"/>
              <a:gd name="connsiteX2155" fmla="*/ 3612787 w 9425582"/>
              <a:gd name="connsiteY2155" fmla="*/ 35962 h 190097"/>
              <a:gd name="connsiteX2156" fmla="*/ 3608573 w 9425582"/>
              <a:gd name="connsiteY2156" fmla="*/ 36906 h 190097"/>
              <a:gd name="connsiteX2157" fmla="*/ 3604641 w 9425582"/>
              <a:gd name="connsiteY2157" fmla="*/ 35681 h 190097"/>
              <a:gd name="connsiteX2158" fmla="*/ 3615239 w 9425582"/>
              <a:gd name="connsiteY2158" fmla="*/ 11834 h 190097"/>
              <a:gd name="connsiteX2159" fmla="*/ 3635155 w 9425582"/>
              <a:gd name="connsiteY2159" fmla="*/ 10 h 190097"/>
              <a:gd name="connsiteX2160" fmla="*/ 3398666 w 9425582"/>
              <a:gd name="connsiteY2160" fmla="*/ 10 h 190097"/>
              <a:gd name="connsiteX2161" fmla="*/ 3402598 w 9425582"/>
              <a:gd name="connsiteY2161" fmla="*/ 1235 h 190097"/>
              <a:gd name="connsiteX2162" fmla="*/ 3391999 w 9425582"/>
              <a:gd name="connsiteY2162" fmla="*/ 25083 h 190097"/>
              <a:gd name="connsiteX2163" fmla="*/ 3376298 w 9425582"/>
              <a:gd name="connsiteY2163" fmla="*/ 35962 h 190097"/>
              <a:gd name="connsiteX2164" fmla="*/ 3372084 w 9425582"/>
              <a:gd name="connsiteY2164" fmla="*/ 36906 h 190097"/>
              <a:gd name="connsiteX2165" fmla="*/ 3368152 w 9425582"/>
              <a:gd name="connsiteY2165" fmla="*/ 35681 h 190097"/>
              <a:gd name="connsiteX2166" fmla="*/ 3378751 w 9425582"/>
              <a:gd name="connsiteY2166" fmla="*/ 11834 h 190097"/>
              <a:gd name="connsiteX2167" fmla="*/ 3398666 w 9425582"/>
              <a:gd name="connsiteY2167" fmla="*/ 10 h 190097"/>
              <a:gd name="connsiteX2168" fmla="*/ 3162176 w 9425582"/>
              <a:gd name="connsiteY2168" fmla="*/ 10 h 190097"/>
              <a:gd name="connsiteX2169" fmla="*/ 3166109 w 9425582"/>
              <a:gd name="connsiteY2169" fmla="*/ 1235 h 190097"/>
              <a:gd name="connsiteX2170" fmla="*/ 3155510 w 9425582"/>
              <a:gd name="connsiteY2170" fmla="*/ 25083 h 190097"/>
              <a:gd name="connsiteX2171" fmla="*/ 3139809 w 9425582"/>
              <a:gd name="connsiteY2171" fmla="*/ 35962 h 190097"/>
              <a:gd name="connsiteX2172" fmla="*/ 3135594 w 9425582"/>
              <a:gd name="connsiteY2172" fmla="*/ 36906 h 190097"/>
              <a:gd name="connsiteX2173" fmla="*/ 3131662 w 9425582"/>
              <a:gd name="connsiteY2173" fmla="*/ 35681 h 190097"/>
              <a:gd name="connsiteX2174" fmla="*/ 3142261 w 9425582"/>
              <a:gd name="connsiteY2174" fmla="*/ 11834 h 190097"/>
              <a:gd name="connsiteX2175" fmla="*/ 3162176 w 9425582"/>
              <a:gd name="connsiteY2175" fmla="*/ 10 h 190097"/>
              <a:gd name="connsiteX2176" fmla="*/ 2925687 w 9425582"/>
              <a:gd name="connsiteY2176" fmla="*/ 10 h 190097"/>
              <a:gd name="connsiteX2177" fmla="*/ 2929619 w 9425582"/>
              <a:gd name="connsiteY2177" fmla="*/ 1235 h 190097"/>
              <a:gd name="connsiteX2178" fmla="*/ 2919021 w 9425582"/>
              <a:gd name="connsiteY2178" fmla="*/ 25083 h 190097"/>
              <a:gd name="connsiteX2179" fmla="*/ 2903320 w 9425582"/>
              <a:gd name="connsiteY2179" fmla="*/ 35962 h 190097"/>
              <a:gd name="connsiteX2180" fmla="*/ 2899105 w 9425582"/>
              <a:gd name="connsiteY2180" fmla="*/ 36906 h 190097"/>
              <a:gd name="connsiteX2181" fmla="*/ 2895172 w 9425582"/>
              <a:gd name="connsiteY2181" fmla="*/ 35681 h 190097"/>
              <a:gd name="connsiteX2182" fmla="*/ 2905772 w 9425582"/>
              <a:gd name="connsiteY2182" fmla="*/ 11834 h 190097"/>
              <a:gd name="connsiteX2183" fmla="*/ 2925687 w 9425582"/>
              <a:gd name="connsiteY2183" fmla="*/ 10 h 190097"/>
              <a:gd name="connsiteX2184" fmla="*/ 2689198 w 9425582"/>
              <a:gd name="connsiteY2184" fmla="*/ 10 h 190097"/>
              <a:gd name="connsiteX2185" fmla="*/ 2693130 w 9425582"/>
              <a:gd name="connsiteY2185" fmla="*/ 1235 h 190097"/>
              <a:gd name="connsiteX2186" fmla="*/ 2682531 w 9425582"/>
              <a:gd name="connsiteY2186" fmla="*/ 25083 h 190097"/>
              <a:gd name="connsiteX2187" fmla="*/ 2666831 w 9425582"/>
              <a:gd name="connsiteY2187" fmla="*/ 35962 h 190097"/>
              <a:gd name="connsiteX2188" fmla="*/ 2662616 w 9425582"/>
              <a:gd name="connsiteY2188" fmla="*/ 36906 h 190097"/>
              <a:gd name="connsiteX2189" fmla="*/ 2658684 w 9425582"/>
              <a:gd name="connsiteY2189" fmla="*/ 35681 h 190097"/>
              <a:gd name="connsiteX2190" fmla="*/ 2669283 w 9425582"/>
              <a:gd name="connsiteY2190" fmla="*/ 11834 h 190097"/>
              <a:gd name="connsiteX2191" fmla="*/ 2689198 w 9425582"/>
              <a:gd name="connsiteY2191" fmla="*/ 10 h 190097"/>
              <a:gd name="connsiteX2192" fmla="*/ 2452709 w 9425582"/>
              <a:gd name="connsiteY2192" fmla="*/ 10 h 190097"/>
              <a:gd name="connsiteX2193" fmla="*/ 2456641 w 9425582"/>
              <a:gd name="connsiteY2193" fmla="*/ 1235 h 190097"/>
              <a:gd name="connsiteX2194" fmla="*/ 2446042 w 9425582"/>
              <a:gd name="connsiteY2194" fmla="*/ 25083 h 190097"/>
              <a:gd name="connsiteX2195" fmla="*/ 2430342 w 9425582"/>
              <a:gd name="connsiteY2195" fmla="*/ 35962 h 190097"/>
              <a:gd name="connsiteX2196" fmla="*/ 2426127 w 9425582"/>
              <a:gd name="connsiteY2196" fmla="*/ 36906 h 190097"/>
              <a:gd name="connsiteX2197" fmla="*/ 2422195 w 9425582"/>
              <a:gd name="connsiteY2197" fmla="*/ 35681 h 190097"/>
              <a:gd name="connsiteX2198" fmla="*/ 2432794 w 9425582"/>
              <a:gd name="connsiteY2198" fmla="*/ 11834 h 190097"/>
              <a:gd name="connsiteX2199" fmla="*/ 2452709 w 9425582"/>
              <a:gd name="connsiteY2199" fmla="*/ 10 h 190097"/>
              <a:gd name="connsiteX2200" fmla="*/ 2216221 w 9425582"/>
              <a:gd name="connsiteY2200" fmla="*/ 10 h 190097"/>
              <a:gd name="connsiteX2201" fmla="*/ 2220153 w 9425582"/>
              <a:gd name="connsiteY2201" fmla="*/ 1235 h 190097"/>
              <a:gd name="connsiteX2202" fmla="*/ 2209554 w 9425582"/>
              <a:gd name="connsiteY2202" fmla="*/ 25083 h 190097"/>
              <a:gd name="connsiteX2203" fmla="*/ 2193853 w 9425582"/>
              <a:gd name="connsiteY2203" fmla="*/ 35962 h 190097"/>
              <a:gd name="connsiteX2204" fmla="*/ 2189639 w 9425582"/>
              <a:gd name="connsiteY2204" fmla="*/ 36906 h 190097"/>
              <a:gd name="connsiteX2205" fmla="*/ 2185706 w 9425582"/>
              <a:gd name="connsiteY2205" fmla="*/ 35681 h 190097"/>
              <a:gd name="connsiteX2206" fmla="*/ 2196306 w 9425582"/>
              <a:gd name="connsiteY2206" fmla="*/ 11834 h 190097"/>
              <a:gd name="connsiteX2207" fmla="*/ 2216221 w 9425582"/>
              <a:gd name="connsiteY2207" fmla="*/ 10 h 190097"/>
              <a:gd name="connsiteX2208" fmla="*/ 1979733 w 9425582"/>
              <a:gd name="connsiteY2208" fmla="*/ 10 h 190097"/>
              <a:gd name="connsiteX2209" fmla="*/ 1983665 w 9425582"/>
              <a:gd name="connsiteY2209" fmla="*/ 1235 h 190097"/>
              <a:gd name="connsiteX2210" fmla="*/ 1973066 w 9425582"/>
              <a:gd name="connsiteY2210" fmla="*/ 25083 h 190097"/>
              <a:gd name="connsiteX2211" fmla="*/ 1957365 w 9425582"/>
              <a:gd name="connsiteY2211" fmla="*/ 35962 h 190097"/>
              <a:gd name="connsiteX2212" fmla="*/ 1953150 w 9425582"/>
              <a:gd name="connsiteY2212" fmla="*/ 36906 h 190097"/>
              <a:gd name="connsiteX2213" fmla="*/ 1949218 w 9425582"/>
              <a:gd name="connsiteY2213" fmla="*/ 35681 h 190097"/>
              <a:gd name="connsiteX2214" fmla="*/ 1959818 w 9425582"/>
              <a:gd name="connsiteY2214" fmla="*/ 11834 h 190097"/>
              <a:gd name="connsiteX2215" fmla="*/ 1979733 w 9425582"/>
              <a:gd name="connsiteY2215" fmla="*/ 10 h 190097"/>
              <a:gd name="connsiteX2216" fmla="*/ 1743243 w 9425582"/>
              <a:gd name="connsiteY2216" fmla="*/ 10 h 190097"/>
              <a:gd name="connsiteX2217" fmla="*/ 1747174 w 9425582"/>
              <a:gd name="connsiteY2217" fmla="*/ 1235 h 190097"/>
              <a:gd name="connsiteX2218" fmla="*/ 1736575 w 9425582"/>
              <a:gd name="connsiteY2218" fmla="*/ 25083 h 190097"/>
              <a:gd name="connsiteX2219" fmla="*/ 1720874 w 9425582"/>
              <a:gd name="connsiteY2219" fmla="*/ 35962 h 190097"/>
              <a:gd name="connsiteX2220" fmla="*/ 1716660 w 9425582"/>
              <a:gd name="connsiteY2220" fmla="*/ 36906 h 190097"/>
              <a:gd name="connsiteX2221" fmla="*/ 1712728 w 9425582"/>
              <a:gd name="connsiteY2221" fmla="*/ 35681 h 190097"/>
              <a:gd name="connsiteX2222" fmla="*/ 1723326 w 9425582"/>
              <a:gd name="connsiteY2222" fmla="*/ 11834 h 190097"/>
              <a:gd name="connsiteX2223" fmla="*/ 1743243 w 9425582"/>
              <a:gd name="connsiteY2223" fmla="*/ 10 h 190097"/>
              <a:gd name="connsiteX2224" fmla="*/ 1506753 w 9425582"/>
              <a:gd name="connsiteY2224" fmla="*/ 10 h 190097"/>
              <a:gd name="connsiteX2225" fmla="*/ 1510685 w 9425582"/>
              <a:gd name="connsiteY2225" fmla="*/ 1235 h 190097"/>
              <a:gd name="connsiteX2226" fmla="*/ 1500087 w 9425582"/>
              <a:gd name="connsiteY2226" fmla="*/ 25083 h 190097"/>
              <a:gd name="connsiteX2227" fmla="*/ 1484386 w 9425582"/>
              <a:gd name="connsiteY2227" fmla="*/ 35962 h 190097"/>
              <a:gd name="connsiteX2228" fmla="*/ 1480171 w 9425582"/>
              <a:gd name="connsiteY2228" fmla="*/ 36906 h 190097"/>
              <a:gd name="connsiteX2229" fmla="*/ 1476240 w 9425582"/>
              <a:gd name="connsiteY2229" fmla="*/ 35681 h 190097"/>
              <a:gd name="connsiteX2230" fmla="*/ 1486838 w 9425582"/>
              <a:gd name="connsiteY2230" fmla="*/ 11834 h 190097"/>
              <a:gd name="connsiteX2231" fmla="*/ 1506753 w 9425582"/>
              <a:gd name="connsiteY2231" fmla="*/ 10 h 190097"/>
              <a:gd name="connsiteX2232" fmla="*/ 1270263 w 9425582"/>
              <a:gd name="connsiteY2232" fmla="*/ 10 h 190097"/>
              <a:gd name="connsiteX2233" fmla="*/ 1274195 w 9425582"/>
              <a:gd name="connsiteY2233" fmla="*/ 1235 h 190097"/>
              <a:gd name="connsiteX2234" fmla="*/ 1263595 w 9425582"/>
              <a:gd name="connsiteY2234" fmla="*/ 25083 h 190097"/>
              <a:gd name="connsiteX2235" fmla="*/ 1247896 w 9425582"/>
              <a:gd name="connsiteY2235" fmla="*/ 35962 h 190097"/>
              <a:gd name="connsiteX2236" fmla="*/ 1243680 w 9425582"/>
              <a:gd name="connsiteY2236" fmla="*/ 36906 h 190097"/>
              <a:gd name="connsiteX2237" fmla="*/ 1239748 w 9425582"/>
              <a:gd name="connsiteY2237" fmla="*/ 35681 h 190097"/>
              <a:gd name="connsiteX2238" fmla="*/ 1250348 w 9425582"/>
              <a:gd name="connsiteY2238" fmla="*/ 11834 h 190097"/>
              <a:gd name="connsiteX2239" fmla="*/ 1270263 w 9425582"/>
              <a:gd name="connsiteY2239" fmla="*/ 10 h 190097"/>
              <a:gd name="connsiteX2240" fmla="*/ 1033772 w 9425582"/>
              <a:gd name="connsiteY2240" fmla="*/ 10 h 190097"/>
              <a:gd name="connsiteX2241" fmla="*/ 1037704 w 9425582"/>
              <a:gd name="connsiteY2241" fmla="*/ 1235 h 190097"/>
              <a:gd name="connsiteX2242" fmla="*/ 1027105 w 9425582"/>
              <a:gd name="connsiteY2242" fmla="*/ 25083 h 190097"/>
              <a:gd name="connsiteX2243" fmla="*/ 1011404 w 9425582"/>
              <a:gd name="connsiteY2243" fmla="*/ 35962 h 190097"/>
              <a:gd name="connsiteX2244" fmla="*/ 1007190 w 9425582"/>
              <a:gd name="connsiteY2244" fmla="*/ 36906 h 190097"/>
              <a:gd name="connsiteX2245" fmla="*/ 1003258 w 9425582"/>
              <a:gd name="connsiteY2245" fmla="*/ 35681 h 190097"/>
              <a:gd name="connsiteX2246" fmla="*/ 1013857 w 9425582"/>
              <a:gd name="connsiteY2246" fmla="*/ 11834 h 190097"/>
              <a:gd name="connsiteX2247" fmla="*/ 1033772 w 9425582"/>
              <a:gd name="connsiteY2247" fmla="*/ 10 h 190097"/>
              <a:gd name="connsiteX2248" fmla="*/ 797284 w 9425582"/>
              <a:gd name="connsiteY2248" fmla="*/ 10 h 190097"/>
              <a:gd name="connsiteX2249" fmla="*/ 801216 w 9425582"/>
              <a:gd name="connsiteY2249" fmla="*/ 1235 h 190097"/>
              <a:gd name="connsiteX2250" fmla="*/ 790617 w 9425582"/>
              <a:gd name="connsiteY2250" fmla="*/ 25083 h 190097"/>
              <a:gd name="connsiteX2251" fmla="*/ 774916 w 9425582"/>
              <a:gd name="connsiteY2251" fmla="*/ 35962 h 190097"/>
              <a:gd name="connsiteX2252" fmla="*/ 770702 w 9425582"/>
              <a:gd name="connsiteY2252" fmla="*/ 36906 h 190097"/>
              <a:gd name="connsiteX2253" fmla="*/ 766769 w 9425582"/>
              <a:gd name="connsiteY2253" fmla="*/ 35681 h 190097"/>
              <a:gd name="connsiteX2254" fmla="*/ 777368 w 9425582"/>
              <a:gd name="connsiteY2254" fmla="*/ 11834 h 190097"/>
              <a:gd name="connsiteX2255" fmla="*/ 797284 w 9425582"/>
              <a:gd name="connsiteY2255" fmla="*/ 10 h 190097"/>
              <a:gd name="connsiteX2256" fmla="*/ 560794 w 9425582"/>
              <a:gd name="connsiteY2256" fmla="*/ 10 h 190097"/>
              <a:gd name="connsiteX2257" fmla="*/ 564726 w 9425582"/>
              <a:gd name="connsiteY2257" fmla="*/ 1235 h 190097"/>
              <a:gd name="connsiteX2258" fmla="*/ 554127 w 9425582"/>
              <a:gd name="connsiteY2258" fmla="*/ 25083 h 190097"/>
              <a:gd name="connsiteX2259" fmla="*/ 538426 w 9425582"/>
              <a:gd name="connsiteY2259" fmla="*/ 35962 h 190097"/>
              <a:gd name="connsiteX2260" fmla="*/ 534212 w 9425582"/>
              <a:gd name="connsiteY2260" fmla="*/ 36906 h 190097"/>
              <a:gd name="connsiteX2261" fmla="*/ 530280 w 9425582"/>
              <a:gd name="connsiteY2261" fmla="*/ 35681 h 190097"/>
              <a:gd name="connsiteX2262" fmla="*/ 540879 w 9425582"/>
              <a:gd name="connsiteY2262" fmla="*/ 11834 h 190097"/>
              <a:gd name="connsiteX2263" fmla="*/ 560794 w 9425582"/>
              <a:gd name="connsiteY2263" fmla="*/ 10 h 190097"/>
              <a:gd name="connsiteX2264" fmla="*/ 324304 w 9425582"/>
              <a:gd name="connsiteY2264" fmla="*/ 10 h 190097"/>
              <a:gd name="connsiteX2265" fmla="*/ 328236 w 9425582"/>
              <a:gd name="connsiteY2265" fmla="*/ 1235 h 190097"/>
              <a:gd name="connsiteX2266" fmla="*/ 317637 w 9425582"/>
              <a:gd name="connsiteY2266" fmla="*/ 25083 h 190097"/>
              <a:gd name="connsiteX2267" fmla="*/ 301937 w 9425582"/>
              <a:gd name="connsiteY2267" fmla="*/ 35962 h 190097"/>
              <a:gd name="connsiteX2268" fmla="*/ 297722 w 9425582"/>
              <a:gd name="connsiteY2268" fmla="*/ 36906 h 190097"/>
              <a:gd name="connsiteX2269" fmla="*/ 293790 w 9425582"/>
              <a:gd name="connsiteY2269" fmla="*/ 35681 h 190097"/>
              <a:gd name="connsiteX2270" fmla="*/ 304389 w 9425582"/>
              <a:gd name="connsiteY2270" fmla="*/ 11834 h 190097"/>
              <a:gd name="connsiteX2271" fmla="*/ 324304 w 9425582"/>
              <a:gd name="connsiteY2271" fmla="*/ 10 h 190097"/>
              <a:gd name="connsiteX2272" fmla="*/ 87817 w 9425582"/>
              <a:gd name="connsiteY2272" fmla="*/ 10 h 190097"/>
              <a:gd name="connsiteX2273" fmla="*/ 91749 w 9425582"/>
              <a:gd name="connsiteY2273" fmla="*/ 1235 h 190097"/>
              <a:gd name="connsiteX2274" fmla="*/ 81150 w 9425582"/>
              <a:gd name="connsiteY2274" fmla="*/ 25083 h 190097"/>
              <a:gd name="connsiteX2275" fmla="*/ 65449 w 9425582"/>
              <a:gd name="connsiteY2275" fmla="*/ 35962 h 190097"/>
              <a:gd name="connsiteX2276" fmla="*/ 61234 w 9425582"/>
              <a:gd name="connsiteY2276" fmla="*/ 36906 h 190097"/>
              <a:gd name="connsiteX2277" fmla="*/ 57302 w 9425582"/>
              <a:gd name="connsiteY2277" fmla="*/ 35681 h 190097"/>
              <a:gd name="connsiteX2278" fmla="*/ 67901 w 9425582"/>
              <a:gd name="connsiteY2278" fmla="*/ 11834 h 190097"/>
              <a:gd name="connsiteX2279" fmla="*/ 87817 w 9425582"/>
              <a:gd name="connsiteY2279" fmla="*/ 10 h 19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</a:cxnLst>
            <a:rect l="l" t="t" r="r" b="b"/>
            <a:pathLst>
              <a:path w="9425582" h="190097">
                <a:moveTo>
                  <a:pt x="9290886" y="154351"/>
                </a:moveTo>
                <a:cubicBezTo>
                  <a:pt x="9304338" y="154351"/>
                  <a:pt x="9315243" y="158545"/>
                  <a:pt x="9315243" y="163719"/>
                </a:cubicBezTo>
                <a:cubicBezTo>
                  <a:pt x="9315243" y="166306"/>
                  <a:pt x="9312517" y="168648"/>
                  <a:pt x="9308109" y="170343"/>
                </a:cubicBezTo>
                <a:cubicBezTo>
                  <a:pt x="9303701" y="172038"/>
                  <a:pt x="9297612" y="173087"/>
                  <a:pt x="9290886" y="173087"/>
                </a:cubicBezTo>
                <a:cubicBezTo>
                  <a:pt x="9277434" y="173087"/>
                  <a:pt x="9266529" y="168893"/>
                  <a:pt x="9266529" y="163719"/>
                </a:cubicBezTo>
                <a:cubicBezTo>
                  <a:pt x="9266529" y="158545"/>
                  <a:pt x="9277434" y="154351"/>
                  <a:pt x="9290886" y="154351"/>
                </a:cubicBezTo>
                <a:close/>
                <a:moveTo>
                  <a:pt x="9054400" y="154351"/>
                </a:moveTo>
                <a:cubicBezTo>
                  <a:pt x="9067852" y="154351"/>
                  <a:pt x="9078757" y="158545"/>
                  <a:pt x="9078757" y="163719"/>
                </a:cubicBezTo>
                <a:cubicBezTo>
                  <a:pt x="9078757" y="166306"/>
                  <a:pt x="9076031" y="168648"/>
                  <a:pt x="9071623" y="170343"/>
                </a:cubicBezTo>
                <a:cubicBezTo>
                  <a:pt x="9067215" y="172038"/>
                  <a:pt x="9061126" y="173087"/>
                  <a:pt x="9054400" y="173087"/>
                </a:cubicBezTo>
                <a:cubicBezTo>
                  <a:pt x="9040948" y="173087"/>
                  <a:pt x="9030043" y="168893"/>
                  <a:pt x="9030043" y="163719"/>
                </a:cubicBezTo>
                <a:cubicBezTo>
                  <a:pt x="9030043" y="158545"/>
                  <a:pt x="9040948" y="154351"/>
                  <a:pt x="9054400" y="154351"/>
                </a:cubicBezTo>
                <a:close/>
                <a:moveTo>
                  <a:pt x="8817912" y="154351"/>
                </a:moveTo>
                <a:cubicBezTo>
                  <a:pt x="8831364" y="154351"/>
                  <a:pt x="8842269" y="158545"/>
                  <a:pt x="8842269" y="163719"/>
                </a:cubicBezTo>
                <a:cubicBezTo>
                  <a:pt x="8842269" y="166306"/>
                  <a:pt x="8839543" y="168648"/>
                  <a:pt x="8835135" y="170343"/>
                </a:cubicBezTo>
                <a:cubicBezTo>
                  <a:pt x="8830727" y="172038"/>
                  <a:pt x="8824638" y="173087"/>
                  <a:pt x="8817912" y="173087"/>
                </a:cubicBezTo>
                <a:cubicBezTo>
                  <a:pt x="8804460" y="173087"/>
                  <a:pt x="8793555" y="168893"/>
                  <a:pt x="8793555" y="163719"/>
                </a:cubicBezTo>
                <a:cubicBezTo>
                  <a:pt x="8793555" y="158545"/>
                  <a:pt x="8804460" y="154351"/>
                  <a:pt x="8817912" y="154351"/>
                </a:cubicBezTo>
                <a:close/>
                <a:moveTo>
                  <a:pt x="8581422" y="154351"/>
                </a:moveTo>
                <a:cubicBezTo>
                  <a:pt x="8594874" y="154351"/>
                  <a:pt x="8605779" y="158545"/>
                  <a:pt x="8605779" y="163719"/>
                </a:cubicBezTo>
                <a:cubicBezTo>
                  <a:pt x="8605779" y="166306"/>
                  <a:pt x="8603053" y="168648"/>
                  <a:pt x="8598645" y="170343"/>
                </a:cubicBezTo>
                <a:cubicBezTo>
                  <a:pt x="8594237" y="172038"/>
                  <a:pt x="8588148" y="173087"/>
                  <a:pt x="8581422" y="173087"/>
                </a:cubicBezTo>
                <a:cubicBezTo>
                  <a:pt x="8567970" y="173087"/>
                  <a:pt x="8557065" y="168893"/>
                  <a:pt x="8557065" y="163719"/>
                </a:cubicBezTo>
                <a:cubicBezTo>
                  <a:pt x="8557065" y="158545"/>
                  <a:pt x="8567970" y="154351"/>
                  <a:pt x="8581422" y="154351"/>
                </a:cubicBezTo>
                <a:close/>
                <a:moveTo>
                  <a:pt x="8344932" y="154351"/>
                </a:moveTo>
                <a:cubicBezTo>
                  <a:pt x="8358384" y="154351"/>
                  <a:pt x="8369289" y="158545"/>
                  <a:pt x="8369289" y="163719"/>
                </a:cubicBezTo>
                <a:cubicBezTo>
                  <a:pt x="8369289" y="166306"/>
                  <a:pt x="8366563" y="168648"/>
                  <a:pt x="8362155" y="170343"/>
                </a:cubicBezTo>
                <a:cubicBezTo>
                  <a:pt x="8357747" y="172038"/>
                  <a:pt x="8351658" y="173087"/>
                  <a:pt x="8344932" y="173087"/>
                </a:cubicBezTo>
                <a:cubicBezTo>
                  <a:pt x="8331480" y="173087"/>
                  <a:pt x="8320575" y="168893"/>
                  <a:pt x="8320575" y="163719"/>
                </a:cubicBezTo>
                <a:cubicBezTo>
                  <a:pt x="8320575" y="158545"/>
                  <a:pt x="8331480" y="154351"/>
                  <a:pt x="8344932" y="154351"/>
                </a:cubicBezTo>
                <a:close/>
                <a:moveTo>
                  <a:pt x="8108444" y="154351"/>
                </a:moveTo>
                <a:cubicBezTo>
                  <a:pt x="8121896" y="154351"/>
                  <a:pt x="8132801" y="158545"/>
                  <a:pt x="8132801" y="163719"/>
                </a:cubicBezTo>
                <a:cubicBezTo>
                  <a:pt x="8132801" y="166306"/>
                  <a:pt x="8130075" y="168648"/>
                  <a:pt x="8125667" y="170343"/>
                </a:cubicBezTo>
                <a:cubicBezTo>
                  <a:pt x="8121259" y="172038"/>
                  <a:pt x="8115170" y="173087"/>
                  <a:pt x="8108444" y="173087"/>
                </a:cubicBezTo>
                <a:cubicBezTo>
                  <a:pt x="8094992" y="173087"/>
                  <a:pt x="8084087" y="168893"/>
                  <a:pt x="8084087" y="163719"/>
                </a:cubicBezTo>
                <a:cubicBezTo>
                  <a:pt x="8084087" y="158545"/>
                  <a:pt x="8094992" y="154351"/>
                  <a:pt x="8108444" y="154351"/>
                </a:cubicBezTo>
                <a:close/>
                <a:moveTo>
                  <a:pt x="7871954" y="154351"/>
                </a:moveTo>
                <a:cubicBezTo>
                  <a:pt x="7885406" y="154351"/>
                  <a:pt x="7896311" y="158545"/>
                  <a:pt x="7896311" y="163719"/>
                </a:cubicBezTo>
                <a:cubicBezTo>
                  <a:pt x="7896311" y="166306"/>
                  <a:pt x="7893585" y="168648"/>
                  <a:pt x="7889177" y="170343"/>
                </a:cubicBezTo>
                <a:cubicBezTo>
                  <a:pt x="7884769" y="172038"/>
                  <a:pt x="7878680" y="173087"/>
                  <a:pt x="7871954" y="173087"/>
                </a:cubicBezTo>
                <a:cubicBezTo>
                  <a:pt x="7858502" y="173087"/>
                  <a:pt x="7847597" y="168893"/>
                  <a:pt x="7847597" y="163719"/>
                </a:cubicBezTo>
                <a:cubicBezTo>
                  <a:pt x="7847597" y="158545"/>
                  <a:pt x="7858502" y="154351"/>
                  <a:pt x="7871954" y="154351"/>
                </a:cubicBezTo>
                <a:close/>
                <a:moveTo>
                  <a:pt x="7635464" y="154351"/>
                </a:moveTo>
                <a:cubicBezTo>
                  <a:pt x="7648916" y="154351"/>
                  <a:pt x="7659821" y="158545"/>
                  <a:pt x="7659821" y="163719"/>
                </a:cubicBezTo>
                <a:cubicBezTo>
                  <a:pt x="7659821" y="166306"/>
                  <a:pt x="7657095" y="168648"/>
                  <a:pt x="7652687" y="170343"/>
                </a:cubicBezTo>
                <a:cubicBezTo>
                  <a:pt x="7648279" y="172038"/>
                  <a:pt x="7642190" y="173087"/>
                  <a:pt x="7635464" y="173087"/>
                </a:cubicBezTo>
                <a:cubicBezTo>
                  <a:pt x="7622012" y="173087"/>
                  <a:pt x="7611107" y="168893"/>
                  <a:pt x="7611107" y="163719"/>
                </a:cubicBezTo>
                <a:cubicBezTo>
                  <a:pt x="7611107" y="158545"/>
                  <a:pt x="7622012" y="154351"/>
                  <a:pt x="7635464" y="154351"/>
                </a:cubicBezTo>
                <a:close/>
                <a:moveTo>
                  <a:pt x="7398976" y="154351"/>
                </a:moveTo>
                <a:cubicBezTo>
                  <a:pt x="7412428" y="154351"/>
                  <a:pt x="7423333" y="158545"/>
                  <a:pt x="7423333" y="163719"/>
                </a:cubicBezTo>
                <a:cubicBezTo>
                  <a:pt x="7423333" y="166306"/>
                  <a:pt x="7420607" y="168648"/>
                  <a:pt x="7416199" y="170343"/>
                </a:cubicBezTo>
                <a:cubicBezTo>
                  <a:pt x="7411791" y="172038"/>
                  <a:pt x="7405702" y="173087"/>
                  <a:pt x="7398976" y="173087"/>
                </a:cubicBezTo>
                <a:cubicBezTo>
                  <a:pt x="7385524" y="173087"/>
                  <a:pt x="7374619" y="168893"/>
                  <a:pt x="7374619" y="163719"/>
                </a:cubicBezTo>
                <a:cubicBezTo>
                  <a:pt x="7374619" y="158545"/>
                  <a:pt x="7385524" y="154351"/>
                  <a:pt x="7398976" y="154351"/>
                </a:cubicBezTo>
                <a:close/>
                <a:moveTo>
                  <a:pt x="7162486" y="154351"/>
                </a:moveTo>
                <a:cubicBezTo>
                  <a:pt x="7175938" y="154351"/>
                  <a:pt x="7186843" y="158545"/>
                  <a:pt x="7186843" y="163719"/>
                </a:cubicBezTo>
                <a:cubicBezTo>
                  <a:pt x="7186843" y="166306"/>
                  <a:pt x="7184117" y="168648"/>
                  <a:pt x="7179709" y="170343"/>
                </a:cubicBezTo>
                <a:cubicBezTo>
                  <a:pt x="7175301" y="172038"/>
                  <a:pt x="7169212" y="173087"/>
                  <a:pt x="7162486" y="173087"/>
                </a:cubicBezTo>
                <a:cubicBezTo>
                  <a:pt x="7149034" y="173087"/>
                  <a:pt x="7138129" y="168893"/>
                  <a:pt x="7138129" y="163719"/>
                </a:cubicBezTo>
                <a:cubicBezTo>
                  <a:pt x="7138129" y="158545"/>
                  <a:pt x="7149034" y="154351"/>
                  <a:pt x="7162486" y="154351"/>
                </a:cubicBezTo>
                <a:close/>
                <a:moveTo>
                  <a:pt x="6925996" y="154351"/>
                </a:moveTo>
                <a:cubicBezTo>
                  <a:pt x="6939448" y="154351"/>
                  <a:pt x="6950353" y="158545"/>
                  <a:pt x="6950353" y="163719"/>
                </a:cubicBezTo>
                <a:cubicBezTo>
                  <a:pt x="6950353" y="166306"/>
                  <a:pt x="6947627" y="168648"/>
                  <a:pt x="6943219" y="170343"/>
                </a:cubicBezTo>
                <a:cubicBezTo>
                  <a:pt x="6938811" y="172038"/>
                  <a:pt x="6932722" y="173087"/>
                  <a:pt x="6925996" y="173087"/>
                </a:cubicBezTo>
                <a:cubicBezTo>
                  <a:pt x="6912544" y="173087"/>
                  <a:pt x="6901639" y="168893"/>
                  <a:pt x="6901639" y="163719"/>
                </a:cubicBezTo>
                <a:cubicBezTo>
                  <a:pt x="6901639" y="158545"/>
                  <a:pt x="6912544" y="154351"/>
                  <a:pt x="6925996" y="154351"/>
                </a:cubicBezTo>
                <a:close/>
                <a:moveTo>
                  <a:pt x="6689508" y="154351"/>
                </a:moveTo>
                <a:cubicBezTo>
                  <a:pt x="6702960" y="154351"/>
                  <a:pt x="6713865" y="158545"/>
                  <a:pt x="6713865" y="163719"/>
                </a:cubicBezTo>
                <a:cubicBezTo>
                  <a:pt x="6713865" y="166306"/>
                  <a:pt x="6711139" y="168648"/>
                  <a:pt x="6706731" y="170343"/>
                </a:cubicBezTo>
                <a:cubicBezTo>
                  <a:pt x="6702323" y="172038"/>
                  <a:pt x="6696234" y="173087"/>
                  <a:pt x="6689508" y="173087"/>
                </a:cubicBezTo>
                <a:cubicBezTo>
                  <a:pt x="6676056" y="173087"/>
                  <a:pt x="6665151" y="168893"/>
                  <a:pt x="6665151" y="163719"/>
                </a:cubicBezTo>
                <a:cubicBezTo>
                  <a:pt x="6665151" y="158545"/>
                  <a:pt x="6676056" y="154351"/>
                  <a:pt x="6689508" y="154351"/>
                </a:cubicBezTo>
                <a:close/>
                <a:moveTo>
                  <a:pt x="6453018" y="154351"/>
                </a:moveTo>
                <a:cubicBezTo>
                  <a:pt x="6466470" y="154351"/>
                  <a:pt x="6477375" y="158545"/>
                  <a:pt x="6477375" y="163719"/>
                </a:cubicBezTo>
                <a:cubicBezTo>
                  <a:pt x="6477375" y="166306"/>
                  <a:pt x="6474649" y="168648"/>
                  <a:pt x="6470241" y="170343"/>
                </a:cubicBezTo>
                <a:cubicBezTo>
                  <a:pt x="6465833" y="172038"/>
                  <a:pt x="6459744" y="173087"/>
                  <a:pt x="6453018" y="173087"/>
                </a:cubicBezTo>
                <a:cubicBezTo>
                  <a:pt x="6439566" y="173087"/>
                  <a:pt x="6428661" y="168893"/>
                  <a:pt x="6428661" y="163719"/>
                </a:cubicBezTo>
                <a:cubicBezTo>
                  <a:pt x="6428661" y="158545"/>
                  <a:pt x="6439566" y="154351"/>
                  <a:pt x="6453018" y="154351"/>
                </a:cubicBezTo>
                <a:close/>
                <a:moveTo>
                  <a:pt x="6216529" y="154351"/>
                </a:moveTo>
                <a:cubicBezTo>
                  <a:pt x="6229981" y="154351"/>
                  <a:pt x="6240886" y="158545"/>
                  <a:pt x="6240886" y="163719"/>
                </a:cubicBezTo>
                <a:cubicBezTo>
                  <a:pt x="6240886" y="166306"/>
                  <a:pt x="6238160" y="168648"/>
                  <a:pt x="6233752" y="170343"/>
                </a:cubicBezTo>
                <a:cubicBezTo>
                  <a:pt x="6229344" y="172038"/>
                  <a:pt x="6223255" y="173087"/>
                  <a:pt x="6216529" y="173087"/>
                </a:cubicBezTo>
                <a:cubicBezTo>
                  <a:pt x="6203077" y="173087"/>
                  <a:pt x="6192172" y="168893"/>
                  <a:pt x="6192172" y="163719"/>
                </a:cubicBezTo>
                <a:cubicBezTo>
                  <a:pt x="6192172" y="158545"/>
                  <a:pt x="6203077" y="154351"/>
                  <a:pt x="6216529" y="154351"/>
                </a:cubicBezTo>
                <a:close/>
                <a:moveTo>
                  <a:pt x="5980039" y="154351"/>
                </a:moveTo>
                <a:cubicBezTo>
                  <a:pt x="5993491" y="154351"/>
                  <a:pt x="6004396" y="158545"/>
                  <a:pt x="6004396" y="163719"/>
                </a:cubicBezTo>
                <a:cubicBezTo>
                  <a:pt x="6004396" y="166306"/>
                  <a:pt x="6001670" y="168648"/>
                  <a:pt x="5997262" y="170343"/>
                </a:cubicBezTo>
                <a:cubicBezTo>
                  <a:pt x="5992854" y="172038"/>
                  <a:pt x="5986765" y="173087"/>
                  <a:pt x="5980039" y="173087"/>
                </a:cubicBezTo>
                <a:cubicBezTo>
                  <a:pt x="5966587" y="173087"/>
                  <a:pt x="5955682" y="168893"/>
                  <a:pt x="5955682" y="163719"/>
                </a:cubicBezTo>
                <a:cubicBezTo>
                  <a:pt x="5955682" y="158545"/>
                  <a:pt x="5966587" y="154351"/>
                  <a:pt x="5980039" y="154351"/>
                </a:cubicBezTo>
                <a:close/>
                <a:moveTo>
                  <a:pt x="5743550" y="154351"/>
                </a:moveTo>
                <a:cubicBezTo>
                  <a:pt x="5757002" y="154351"/>
                  <a:pt x="5767907" y="158545"/>
                  <a:pt x="5767907" y="163719"/>
                </a:cubicBezTo>
                <a:cubicBezTo>
                  <a:pt x="5767907" y="166306"/>
                  <a:pt x="5765181" y="168648"/>
                  <a:pt x="5760773" y="170343"/>
                </a:cubicBezTo>
                <a:cubicBezTo>
                  <a:pt x="5756365" y="172038"/>
                  <a:pt x="5750276" y="173087"/>
                  <a:pt x="5743550" y="173087"/>
                </a:cubicBezTo>
                <a:cubicBezTo>
                  <a:pt x="5730098" y="173087"/>
                  <a:pt x="5719193" y="168893"/>
                  <a:pt x="5719193" y="163719"/>
                </a:cubicBezTo>
                <a:cubicBezTo>
                  <a:pt x="5719193" y="158545"/>
                  <a:pt x="5730098" y="154351"/>
                  <a:pt x="5743550" y="154351"/>
                </a:cubicBezTo>
                <a:close/>
                <a:moveTo>
                  <a:pt x="5507061" y="154351"/>
                </a:moveTo>
                <a:cubicBezTo>
                  <a:pt x="5520513" y="154351"/>
                  <a:pt x="5531418" y="158545"/>
                  <a:pt x="5531418" y="163719"/>
                </a:cubicBezTo>
                <a:cubicBezTo>
                  <a:pt x="5531418" y="166306"/>
                  <a:pt x="5528692" y="168648"/>
                  <a:pt x="5524284" y="170343"/>
                </a:cubicBezTo>
                <a:cubicBezTo>
                  <a:pt x="5519876" y="172038"/>
                  <a:pt x="5513787" y="173087"/>
                  <a:pt x="5507061" y="173087"/>
                </a:cubicBezTo>
                <a:cubicBezTo>
                  <a:pt x="5493609" y="173087"/>
                  <a:pt x="5482704" y="168893"/>
                  <a:pt x="5482704" y="163719"/>
                </a:cubicBezTo>
                <a:cubicBezTo>
                  <a:pt x="5482704" y="158545"/>
                  <a:pt x="5493609" y="154351"/>
                  <a:pt x="5507061" y="154351"/>
                </a:cubicBezTo>
                <a:close/>
                <a:moveTo>
                  <a:pt x="5270571" y="154351"/>
                </a:moveTo>
                <a:cubicBezTo>
                  <a:pt x="5284023" y="154351"/>
                  <a:pt x="5294928" y="158545"/>
                  <a:pt x="5294928" y="163719"/>
                </a:cubicBezTo>
                <a:cubicBezTo>
                  <a:pt x="5294928" y="166306"/>
                  <a:pt x="5292202" y="168648"/>
                  <a:pt x="5287794" y="170343"/>
                </a:cubicBezTo>
                <a:cubicBezTo>
                  <a:pt x="5283386" y="172038"/>
                  <a:pt x="5277297" y="173087"/>
                  <a:pt x="5270571" y="173087"/>
                </a:cubicBezTo>
                <a:cubicBezTo>
                  <a:pt x="5257119" y="173087"/>
                  <a:pt x="5246214" y="168893"/>
                  <a:pt x="5246214" y="163719"/>
                </a:cubicBezTo>
                <a:cubicBezTo>
                  <a:pt x="5246214" y="158545"/>
                  <a:pt x="5257119" y="154351"/>
                  <a:pt x="5270571" y="154351"/>
                </a:cubicBezTo>
                <a:close/>
                <a:moveTo>
                  <a:pt x="5034082" y="154351"/>
                </a:moveTo>
                <a:cubicBezTo>
                  <a:pt x="5047534" y="154351"/>
                  <a:pt x="5058439" y="158545"/>
                  <a:pt x="5058439" y="163719"/>
                </a:cubicBezTo>
                <a:cubicBezTo>
                  <a:pt x="5058439" y="166306"/>
                  <a:pt x="5055713" y="168648"/>
                  <a:pt x="5051305" y="170343"/>
                </a:cubicBezTo>
                <a:cubicBezTo>
                  <a:pt x="5046897" y="172038"/>
                  <a:pt x="5040808" y="173087"/>
                  <a:pt x="5034082" y="173087"/>
                </a:cubicBezTo>
                <a:cubicBezTo>
                  <a:pt x="5020630" y="173087"/>
                  <a:pt x="5009725" y="168893"/>
                  <a:pt x="5009725" y="163719"/>
                </a:cubicBezTo>
                <a:cubicBezTo>
                  <a:pt x="5009725" y="158545"/>
                  <a:pt x="5020630" y="154351"/>
                  <a:pt x="5034082" y="154351"/>
                </a:cubicBezTo>
                <a:close/>
                <a:moveTo>
                  <a:pt x="4797593" y="154351"/>
                </a:moveTo>
                <a:cubicBezTo>
                  <a:pt x="4811045" y="154351"/>
                  <a:pt x="4821950" y="158545"/>
                  <a:pt x="4821950" y="163719"/>
                </a:cubicBezTo>
                <a:cubicBezTo>
                  <a:pt x="4821950" y="166306"/>
                  <a:pt x="4819224" y="168648"/>
                  <a:pt x="4814816" y="170343"/>
                </a:cubicBezTo>
                <a:cubicBezTo>
                  <a:pt x="4810408" y="172038"/>
                  <a:pt x="4804319" y="173087"/>
                  <a:pt x="4797593" y="173087"/>
                </a:cubicBezTo>
                <a:cubicBezTo>
                  <a:pt x="4784141" y="173087"/>
                  <a:pt x="4773236" y="168893"/>
                  <a:pt x="4773236" y="163719"/>
                </a:cubicBezTo>
                <a:cubicBezTo>
                  <a:pt x="4773236" y="158545"/>
                  <a:pt x="4784141" y="154351"/>
                  <a:pt x="4797593" y="154351"/>
                </a:cubicBezTo>
                <a:close/>
                <a:moveTo>
                  <a:pt x="4548688" y="154351"/>
                </a:moveTo>
                <a:cubicBezTo>
                  <a:pt x="4562140" y="154351"/>
                  <a:pt x="4573045" y="158545"/>
                  <a:pt x="4573045" y="163719"/>
                </a:cubicBezTo>
                <a:cubicBezTo>
                  <a:pt x="4573045" y="166306"/>
                  <a:pt x="4570319" y="168648"/>
                  <a:pt x="4565911" y="170343"/>
                </a:cubicBezTo>
                <a:cubicBezTo>
                  <a:pt x="4561503" y="172038"/>
                  <a:pt x="4555414" y="173087"/>
                  <a:pt x="4548688" y="173087"/>
                </a:cubicBezTo>
                <a:cubicBezTo>
                  <a:pt x="4535236" y="173087"/>
                  <a:pt x="4524331" y="168893"/>
                  <a:pt x="4524331" y="163719"/>
                </a:cubicBezTo>
                <a:cubicBezTo>
                  <a:pt x="4524331" y="158545"/>
                  <a:pt x="4535236" y="154351"/>
                  <a:pt x="4548688" y="154351"/>
                </a:cubicBezTo>
                <a:close/>
                <a:moveTo>
                  <a:pt x="4312203" y="154351"/>
                </a:moveTo>
                <a:cubicBezTo>
                  <a:pt x="4325655" y="154351"/>
                  <a:pt x="4336560" y="158545"/>
                  <a:pt x="4336560" y="163719"/>
                </a:cubicBezTo>
                <a:cubicBezTo>
                  <a:pt x="4336560" y="166306"/>
                  <a:pt x="4333834" y="168648"/>
                  <a:pt x="4329426" y="170343"/>
                </a:cubicBezTo>
                <a:cubicBezTo>
                  <a:pt x="4325018" y="172038"/>
                  <a:pt x="4318929" y="173087"/>
                  <a:pt x="4312203" y="173087"/>
                </a:cubicBezTo>
                <a:cubicBezTo>
                  <a:pt x="4298751" y="173087"/>
                  <a:pt x="4287846" y="168893"/>
                  <a:pt x="4287846" y="163719"/>
                </a:cubicBezTo>
                <a:cubicBezTo>
                  <a:pt x="4287846" y="158545"/>
                  <a:pt x="4298751" y="154351"/>
                  <a:pt x="4312203" y="154351"/>
                </a:cubicBezTo>
                <a:close/>
                <a:moveTo>
                  <a:pt x="4075714" y="154351"/>
                </a:moveTo>
                <a:cubicBezTo>
                  <a:pt x="4089166" y="154351"/>
                  <a:pt x="4100071" y="158545"/>
                  <a:pt x="4100071" y="163719"/>
                </a:cubicBezTo>
                <a:cubicBezTo>
                  <a:pt x="4100071" y="166306"/>
                  <a:pt x="4097345" y="168648"/>
                  <a:pt x="4092937" y="170343"/>
                </a:cubicBezTo>
                <a:cubicBezTo>
                  <a:pt x="4088529" y="172038"/>
                  <a:pt x="4082440" y="173087"/>
                  <a:pt x="4075714" y="173087"/>
                </a:cubicBezTo>
                <a:cubicBezTo>
                  <a:pt x="4062262" y="173087"/>
                  <a:pt x="4051357" y="168893"/>
                  <a:pt x="4051357" y="163719"/>
                </a:cubicBezTo>
                <a:cubicBezTo>
                  <a:pt x="4051357" y="158545"/>
                  <a:pt x="4062262" y="154351"/>
                  <a:pt x="4075714" y="154351"/>
                </a:cubicBezTo>
                <a:close/>
                <a:moveTo>
                  <a:pt x="3839229" y="154351"/>
                </a:moveTo>
                <a:cubicBezTo>
                  <a:pt x="3852681" y="154351"/>
                  <a:pt x="3863586" y="158545"/>
                  <a:pt x="3863586" y="163719"/>
                </a:cubicBezTo>
                <a:cubicBezTo>
                  <a:pt x="3863586" y="166306"/>
                  <a:pt x="3860860" y="168648"/>
                  <a:pt x="3856452" y="170343"/>
                </a:cubicBezTo>
                <a:cubicBezTo>
                  <a:pt x="3852044" y="172038"/>
                  <a:pt x="3845955" y="173087"/>
                  <a:pt x="3839229" y="173087"/>
                </a:cubicBezTo>
                <a:cubicBezTo>
                  <a:pt x="3825777" y="173087"/>
                  <a:pt x="3814873" y="168893"/>
                  <a:pt x="3814873" y="163719"/>
                </a:cubicBezTo>
                <a:cubicBezTo>
                  <a:pt x="3814873" y="158545"/>
                  <a:pt x="3825777" y="154351"/>
                  <a:pt x="3839229" y="154351"/>
                </a:cubicBezTo>
                <a:close/>
                <a:moveTo>
                  <a:pt x="3602740" y="154351"/>
                </a:moveTo>
                <a:cubicBezTo>
                  <a:pt x="3616191" y="154351"/>
                  <a:pt x="3627096" y="158545"/>
                  <a:pt x="3627096" y="163719"/>
                </a:cubicBezTo>
                <a:cubicBezTo>
                  <a:pt x="3627096" y="166306"/>
                  <a:pt x="3624370" y="168648"/>
                  <a:pt x="3619962" y="170343"/>
                </a:cubicBezTo>
                <a:cubicBezTo>
                  <a:pt x="3615555" y="172038"/>
                  <a:pt x="3609466" y="173087"/>
                  <a:pt x="3602740" y="173087"/>
                </a:cubicBezTo>
                <a:cubicBezTo>
                  <a:pt x="3589288" y="173087"/>
                  <a:pt x="3578383" y="168893"/>
                  <a:pt x="3578383" y="163719"/>
                </a:cubicBezTo>
                <a:cubicBezTo>
                  <a:pt x="3578383" y="158545"/>
                  <a:pt x="3589288" y="154351"/>
                  <a:pt x="3602740" y="154351"/>
                </a:cubicBezTo>
                <a:close/>
                <a:moveTo>
                  <a:pt x="3366251" y="154351"/>
                </a:moveTo>
                <a:cubicBezTo>
                  <a:pt x="3379703" y="154351"/>
                  <a:pt x="3390608" y="158545"/>
                  <a:pt x="3390608" y="163719"/>
                </a:cubicBezTo>
                <a:cubicBezTo>
                  <a:pt x="3390608" y="166306"/>
                  <a:pt x="3387881" y="168648"/>
                  <a:pt x="3383474" y="170343"/>
                </a:cubicBezTo>
                <a:cubicBezTo>
                  <a:pt x="3379066" y="172038"/>
                  <a:pt x="3372977" y="173087"/>
                  <a:pt x="3366251" y="173087"/>
                </a:cubicBezTo>
                <a:cubicBezTo>
                  <a:pt x="3352799" y="173087"/>
                  <a:pt x="3341894" y="168893"/>
                  <a:pt x="3341894" y="163719"/>
                </a:cubicBezTo>
                <a:cubicBezTo>
                  <a:pt x="3341894" y="158545"/>
                  <a:pt x="3352799" y="154351"/>
                  <a:pt x="3366251" y="154351"/>
                </a:cubicBezTo>
                <a:close/>
                <a:moveTo>
                  <a:pt x="3129761" y="154351"/>
                </a:moveTo>
                <a:cubicBezTo>
                  <a:pt x="3143213" y="154351"/>
                  <a:pt x="3154118" y="158545"/>
                  <a:pt x="3154118" y="163719"/>
                </a:cubicBezTo>
                <a:cubicBezTo>
                  <a:pt x="3154118" y="166306"/>
                  <a:pt x="3151392" y="168648"/>
                  <a:pt x="3146984" y="170343"/>
                </a:cubicBezTo>
                <a:cubicBezTo>
                  <a:pt x="3142576" y="172038"/>
                  <a:pt x="3136487" y="173087"/>
                  <a:pt x="3129761" y="173087"/>
                </a:cubicBezTo>
                <a:cubicBezTo>
                  <a:pt x="3116310" y="173087"/>
                  <a:pt x="3105405" y="168893"/>
                  <a:pt x="3105405" y="163719"/>
                </a:cubicBezTo>
                <a:cubicBezTo>
                  <a:pt x="3105405" y="158545"/>
                  <a:pt x="3116310" y="154351"/>
                  <a:pt x="3129761" y="154351"/>
                </a:cubicBezTo>
                <a:close/>
                <a:moveTo>
                  <a:pt x="2893272" y="154351"/>
                </a:moveTo>
                <a:cubicBezTo>
                  <a:pt x="2906723" y="154351"/>
                  <a:pt x="2917629" y="158545"/>
                  <a:pt x="2917629" y="163719"/>
                </a:cubicBezTo>
                <a:cubicBezTo>
                  <a:pt x="2917629" y="166306"/>
                  <a:pt x="2914902" y="168648"/>
                  <a:pt x="2910495" y="170343"/>
                </a:cubicBezTo>
                <a:cubicBezTo>
                  <a:pt x="2906087" y="172038"/>
                  <a:pt x="2899998" y="173087"/>
                  <a:pt x="2893272" y="173087"/>
                </a:cubicBezTo>
                <a:cubicBezTo>
                  <a:pt x="2879821" y="173087"/>
                  <a:pt x="2868915" y="168893"/>
                  <a:pt x="2868915" y="163719"/>
                </a:cubicBezTo>
                <a:cubicBezTo>
                  <a:pt x="2868915" y="158545"/>
                  <a:pt x="2879821" y="154351"/>
                  <a:pt x="2893272" y="154351"/>
                </a:cubicBezTo>
                <a:close/>
                <a:moveTo>
                  <a:pt x="2656783" y="154351"/>
                </a:moveTo>
                <a:cubicBezTo>
                  <a:pt x="2670235" y="154351"/>
                  <a:pt x="2681140" y="158545"/>
                  <a:pt x="2681140" y="163719"/>
                </a:cubicBezTo>
                <a:cubicBezTo>
                  <a:pt x="2681140" y="166306"/>
                  <a:pt x="2678413" y="168648"/>
                  <a:pt x="2674006" y="170343"/>
                </a:cubicBezTo>
                <a:cubicBezTo>
                  <a:pt x="2669598" y="172038"/>
                  <a:pt x="2663509" y="173087"/>
                  <a:pt x="2656783" y="173087"/>
                </a:cubicBezTo>
                <a:cubicBezTo>
                  <a:pt x="2643332" y="173087"/>
                  <a:pt x="2632427" y="168893"/>
                  <a:pt x="2632427" y="163719"/>
                </a:cubicBezTo>
                <a:cubicBezTo>
                  <a:pt x="2632427" y="158545"/>
                  <a:pt x="2643332" y="154351"/>
                  <a:pt x="2656783" y="154351"/>
                </a:cubicBezTo>
                <a:close/>
                <a:moveTo>
                  <a:pt x="2420294" y="154351"/>
                </a:moveTo>
                <a:cubicBezTo>
                  <a:pt x="2433745" y="154351"/>
                  <a:pt x="2444651" y="158545"/>
                  <a:pt x="2444651" y="163719"/>
                </a:cubicBezTo>
                <a:cubicBezTo>
                  <a:pt x="2444651" y="166306"/>
                  <a:pt x="2441924" y="168648"/>
                  <a:pt x="2437516" y="170343"/>
                </a:cubicBezTo>
                <a:cubicBezTo>
                  <a:pt x="2433109" y="172038"/>
                  <a:pt x="2427020" y="173087"/>
                  <a:pt x="2420294" y="173087"/>
                </a:cubicBezTo>
                <a:cubicBezTo>
                  <a:pt x="2406842" y="173087"/>
                  <a:pt x="2395937" y="168893"/>
                  <a:pt x="2395937" y="163719"/>
                </a:cubicBezTo>
                <a:cubicBezTo>
                  <a:pt x="2395937" y="158545"/>
                  <a:pt x="2406842" y="154351"/>
                  <a:pt x="2420294" y="154351"/>
                </a:cubicBezTo>
                <a:close/>
                <a:moveTo>
                  <a:pt x="2183806" y="154351"/>
                </a:moveTo>
                <a:cubicBezTo>
                  <a:pt x="2197258" y="154351"/>
                  <a:pt x="2208163" y="158545"/>
                  <a:pt x="2208163" y="163719"/>
                </a:cubicBezTo>
                <a:cubicBezTo>
                  <a:pt x="2208163" y="166306"/>
                  <a:pt x="2205436" y="168648"/>
                  <a:pt x="2201029" y="170343"/>
                </a:cubicBezTo>
                <a:cubicBezTo>
                  <a:pt x="2196621" y="172038"/>
                  <a:pt x="2190532" y="173087"/>
                  <a:pt x="2183806" y="173087"/>
                </a:cubicBezTo>
                <a:cubicBezTo>
                  <a:pt x="2170354" y="173087"/>
                  <a:pt x="2159449" y="168893"/>
                  <a:pt x="2159449" y="163719"/>
                </a:cubicBezTo>
                <a:cubicBezTo>
                  <a:pt x="2159449" y="158545"/>
                  <a:pt x="2170354" y="154351"/>
                  <a:pt x="2183806" y="154351"/>
                </a:cubicBezTo>
                <a:close/>
                <a:moveTo>
                  <a:pt x="1947317" y="154351"/>
                </a:moveTo>
                <a:cubicBezTo>
                  <a:pt x="1960770" y="154351"/>
                  <a:pt x="1971675" y="158545"/>
                  <a:pt x="1971675" y="163719"/>
                </a:cubicBezTo>
                <a:cubicBezTo>
                  <a:pt x="1971675" y="166306"/>
                  <a:pt x="1968948" y="168648"/>
                  <a:pt x="1964541" y="170343"/>
                </a:cubicBezTo>
                <a:cubicBezTo>
                  <a:pt x="1960132" y="172038"/>
                  <a:pt x="1954044" y="173087"/>
                  <a:pt x="1947317" y="173087"/>
                </a:cubicBezTo>
                <a:cubicBezTo>
                  <a:pt x="1933866" y="173087"/>
                  <a:pt x="1922961" y="168893"/>
                  <a:pt x="1922961" y="163719"/>
                </a:cubicBezTo>
                <a:cubicBezTo>
                  <a:pt x="1922961" y="158545"/>
                  <a:pt x="1933866" y="154351"/>
                  <a:pt x="1947317" y="154351"/>
                </a:cubicBezTo>
                <a:close/>
                <a:moveTo>
                  <a:pt x="1710827" y="154351"/>
                </a:moveTo>
                <a:cubicBezTo>
                  <a:pt x="1724280" y="154351"/>
                  <a:pt x="1735184" y="158545"/>
                  <a:pt x="1735184" y="163719"/>
                </a:cubicBezTo>
                <a:cubicBezTo>
                  <a:pt x="1735184" y="166306"/>
                  <a:pt x="1732458" y="168648"/>
                  <a:pt x="1728051" y="170343"/>
                </a:cubicBezTo>
                <a:cubicBezTo>
                  <a:pt x="1723642" y="172038"/>
                  <a:pt x="1717553" y="173087"/>
                  <a:pt x="1710827" y="173087"/>
                </a:cubicBezTo>
                <a:cubicBezTo>
                  <a:pt x="1697375" y="173087"/>
                  <a:pt x="1686471" y="168893"/>
                  <a:pt x="1686471" y="163719"/>
                </a:cubicBezTo>
                <a:cubicBezTo>
                  <a:pt x="1686471" y="158545"/>
                  <a:pt x="1697375" y="154351"/>
                  <a:pt x="1710827" y="154351"/>
                </a:cubicBezTo>
                <a:close/>
                <a:moveTo>
                  <a:pt x="1474339" y="154351"/>
                </a:moveTo>
                <a:cubicBezTo>
                  <a:pt x="1487790" y="154351"/>
                  <a:pt x="1498695" y="158545"/>
                  <a:pt x="1498695" y="163719"/>
                </a:cubicBezTo>
                <a:cubicBezTo>
                  <a:pt x="1498695" y="166306"/>
                  <a:pt x="1495970" y="168648"/>
                  <a:pt x="1491561" y="170343"/>
                </a:cubicBezTo>
                <a:cubicBezTo>
                  <a:pt x="1487154" y="172038"/>
                  <a:pt x="1481064" y="173087"/>
                  <a:pt x="1474339" y="173087"/>
                </a:cubicBezTo>
                <a:cubicBezTo>
                  <a:pt x="1460886" y="173087"/>
                  <a:pt x="1449981" y="168893"/>
                  <a:pt x="1449981" y="163719"/>
                </a:cubicBezTo>
                <a:cubicBezTo>
                  <a:pt x="1449981" y="158545"/>
                  <a:pt x="1460886" y="154351"/>
                  <a:pt x="1474339" y="154351"/>
                </a:cubicBezTo>
                <a:close/>
                <a:moveTo>
                  <a:pt x="1237847" y="154351"/>
                </a:moveTo>
                <a:cubicBezTo>
                  <a:pt x="1251300" y="154351"/>
                  <a:pt x="1262205" y="158545"/>
                  <a:pt x="1262205" y="163719"/>
                </a:cubicBezTo>
                <a:cubicBezTo>
                  <a:pt x="1262205" y="166306"/>
                  <a:pt x="1259478" y="168648"/>
                  <a:pt x="1255071" y="170343"/>
                </a:cubicBezTo>
                <a:cubicBezTo>
                  <a:pt x="1250662" y="172038"/>
                  <a:pt x="1244573" y="173087"/>
                  <a:pt x="1237847" y="173087"/>
                </a:cubicBezTo>
                <a:cubicBezTo>
                  <a:pt x="1224396" y="173087"/>
                  <a:pt x="1213491" y="168893"/>
                  <a:pt x="1213491" y="163719"/>
                </a:cubicBezTo>
                <a:cubicBezTo>
                  <a:pt x="1213491" y="158545"/>
                  <a:pt x="1224396" y="154351"/>
                  <a:pt x="1237847" y="154351"/>
                </a:cubicBezTo>
                <a:close/>
                <a:moveTo>
                  <a:pt x="1001357" y="154351"/>
                </a:moveTo>
                <a:cubicBezTo>
                  <a:pt x="1014809" y="154351"/>
                  <a:pt x="1025714" y="158545"/>
                  <a:pt x="1025714" y="163719"/>
                </a:cubicBezTo>
                <a:cubicBezTo>
                  <a:pt x="1025714" y="166306"/>
                  <a:pt x="1022987" y="168648"/>
                  <a:pt x="1018580" y="170343"/>
                </a:cubicBezTo>
                <a:cubicBezTo>
                  <a:pt x="1014172" y="172038"/>
                  <a:pt x="1008083" y="173087"/>
                  <a:pt x="1001357" y="173087"/>
                </a:cubicBezTo>
                <a:cubicBezTo>
                  <a:pt x="987905" y="173087"/>
                  <a:pt x="977000" y="168893"/>
                  <a:pt x="977000" y="163719"/>
                </a:cubicBezTo>
                <a:cubicBezTo>
                  <a:pt x="977000" y="158545"/>
                  <a:pt x="987905" y="154351"/>
                  <a:pt x="1001357" y="154351"/>
                </a:cubicBezTo>
                <a:close/>
                <a:moveTo>
                  <a:pt x="764869" y="154351"/>
                </a:moveTo>
                <a:cubicBezTo>
                  <a:pt x="778321" y="154351"/>
                  <a:pt x="789225" y="158545"/>
                  <a:pt x="789225" y="163719"/>
                </a:cubicBezTo>
                <a:cubicBezTo>
                  <a:pt x="789225" y="166306"/>
                  <a:pt x="786499" y="168648"/>
                  <a:pt x="782092" y="170343"/>
                </a:cubicBezTo>
                <a:cubicBezTo>
                  <a:pt x="777684" y="172038"/>
                  <a:pt x="771595" y="173087"/>
                  <a:pt x="764869" y="173087"/>
                </a:cubicBezTo>
                <a:cubicBezTo>
                  <a:pt x="751417" y="173087"/>
                  <a:pt x="740512" y="168893"/>
                  <a:pt x="740512" y="163719"/>
                </a:cubicBezTo>
                <a:cubicBezTo>
                  <a:pt x="740512" y="158545"/>
                  <a:pt x="751417" y="154351"/>
                  <a:pt x="764869" y="154351"/>
                </a:cubicBezTo>
                <a:close/>
                <a:moveTo>
                  <a:pt x="528379" y="154351"/>
                </a:moveTo>
                <a:cubicBezTo>
                  <a:pt x="541831" y="154351"/>
                  <a:pt x="552736" y="158545"/>
                  <a:pt x="552736" y="163719"/>
                </a:cubicBezTo>
                <a:cubicBezTo>
                  <a:pt x="552736" y="166306"/>
                  <a:pt x="550010" y="168648"/>
                  <a:pt x="545602" y="170343"/>
                </a:cubicBezTo>
                <a:cubicBezTo>
                  <a:pt x="541194" y="172038"/>
                  <a:pt x="535105" y="173087"/>
                  <a:pt x="528379" y="173087"/>
                </a:cubicBezTo>
                <a:cubicBezTo>
                  <a:pt x="514927" y="173087"/>
                  <a:pt x="504022" y="168893"/>
                  <a:pt x="504022" y="163719"/>
                </a:cubicBezTo>
                <a:cubicBezTo>
                  <a:pt x="504022" y="158545"/>
                  <a:pt x="514927" y="154351"/>
                  <a:pt x="528379" y="154351"/>
                </a:cubicBezTo>
                <a:close/>
                <a:moveTo>
                  <a:pt x="291889" y="154351"/>
                </a:moveTo>
                <a:cubicBezTo>
                  <a:pt x="305341" y="154351"/>
                  <a:pt x="316246" y="158545"/>
                  <a:pt x="316246" y="163719"/>
                </a:cubicBezTo>
                <a:cubicBezTo>
                  <a:pt x="316246" y="166306"/>
                  <a:pt x="313520" y="168648"/>
                  <a:pt x="309112" y="170343"/>
                </a:cubicBezTo>
                <a:cubicBezTo>
                  <a:pt x="304704" y="172038"/>
                  <a:pt x="298615" y="173087"/>
                  <a:pt x="291889" y="173087"/>
                </a:cubicBezTo>
                <a:cubicBezTo>
                  <a:pt x="278437" y="173087"/>
                  <a:pt x="267532" y="168893"/>
                  <a:pt x="267532" y="163719"/>
                </a:cubicBezTo>
                <a:cubicBezTo>
                  <a:pt x="267532" y="158545"/>
                  <a:pt x="278437" y="154351"/>
                  <a:pt x="291889" y="154351"/>
                </a:cubicBezTo>
                <a:close/>
                <a:moveTo>
                  <a:pt x="55401" y="154351"/>
                </a:moveTo>
                <a:cubicBezTo>
                  <a:pt x="68853" y="154351"/>
                  <a:pt x="79758" y="158545"/>
                  <a:pt x="79758" y="163719"/>
                </a:cubicBezTo>
                <a:cubicBezTo>
                  <a:pt x="79758" y="166306"/>
                  <a:pt x="77032" y="168648"/>
                  <a:pt x="72624" y="170343"/>
                </a:cubicBezTo>
                <a:cubicBezTo>
                  <a:pt x="68217" y="172038"/>
                  <a:pt x="62127" y="173087"/>
                  <a:pt x="55401" y="173087"/>
                </a:cubicBezTo>
                <a:cubicBezTo>
                  <a:pt x="41950" y="173087"/>
                  <a:pt x="31045" y="168893"/>
                  <a:pt x="31045" y="163719"/>
                </a:cubicBezTo>
                <a:cubicBezTo>
                  <a:pt x="31045" y="158545"/>
                  <a:pt x="41950" y="154351"/>
                  <a:pt x="55401" y="154351"/>
                </a:cubicBezTo>
                <a:close/>
                <a:moveTo>
                  <a:pt x="9364346" y="153192"/>
                </a:moveTo>
                <a:cubicBezTo>
                  <a:pt x="9366010" y="153113"/>
                  <a:pt x="9367364" y="153503"/>
                  <a:pt x="9368278" y="154417"/>
                </a:cubicBezTo>
                <a:cubicBezTo>
                  <a:pt x="9371937" y="158076"/>
                  <a:pt x="9367192" y="168753"/>
                  <a:pt x="9357680" y="178265"/>
                </a:cubicBezTo>
                <a:cubicBezTo>
                  <a:pt x="9352329" y="183615"/>
                  <a:pt x="9346610" y="187457"/>
                  <a:pt x="9341979" y="189144"/>
                </a:cubicBezTo>
                <a:cubicBezTo>
                  <a:pt x="9340435" y="189706"/>
                  <a:pt x="9339012" y="190029"/>
                  <a:pt x="9337764" y="190088"/>
                </a:cubicBezTo>
                <a:cubicBezTo>
                  <a:pt x="9336100" y="190167"/>
                  <a:pt x="9334747" y="189778"/>
                  <a:pt x="9333832" y="188863"/>
                </a:cubicBezTo>
                <a:cubicBezTo>
                  <a:pt x="9330174" y="185205"/>
                  <a:pt x="9334919" y="174528"/>
                  <a:pt x="9344431" y="165016"/>
                </a:cubicBezTo>
                <a:cubicBezTo>
                  <a:pt x="9351565" y="157882"/>
                  <a:pt x="9359354" y="153429"/>
                  <a:pt x="9364346" y="153192"/>
                </a:cubicBezTo>
                <a:close/>
                <a:moveTo>
                  <a:pt x="9127860" y="153192"/>
                </a:moveTo>
                <a:cubicBezTo>
                  <a:pt x="9129524" y="153113"/>
                  <a:pt x="9130878" y="153503"/>
                  <a:pt x="9131792" y="154417"/>
                </a:cubicBezTo>
                <a:cubicBezTo>
                  <a:pt x="9135451" y="158076"/>
                  <a:pt x="9130706" y="168753"/>
                  <a:pt x="9121194" y="178265"/>
                </a:cubicBezTo>
                <a:cubicBezTo>
                  <a:pt x="9115843" y="183615"/>
                  <a:pt x="9110124" y="187457"/>
                  <a:pt x="9105493" y="189144"/>
                </a:cubicBezTo>
                <a:cubicBezTo>
                  <a:pt x="9103949" y="189706"/>
                  <a:pt x="9102526" y="190029"/>
                  <a:pt x="9101278" y="190088"/>
                </a:cubicBezTo>
                <a:cubicBezTo>
                  <a:pt x="9099614" y="190167"/>
                  <a:pt x="9098261" y="189778"/>
                  <a:pt x="9097346" y="188863"/>
                </a:cubicBezTo>
                <a:cubicBezTo>
                  <a:pt x="9093688" y="185205"/>
                  <a:pt x="9098433" y="174528"/>
                  <a:pt x="9107945" y="165016"/>
                </a:cubicBezTo>
                <a:cubicBezTo>
                  <a:pt x="9115079" y="157882"/>
                  <a:pt x="9122868" y="153429"/>
                  <a:pt x="9127860" y="153192"/>
                </a:cubicBezTo>
                <a:close/>
                <a:moveTo>
                  <a:pt x="8891372" y="153192"/>
                </a:moveTo>
                <a:cubicBezTo>
                  <a:pt x="8893036" y="153113"/>
                  <a:pt x="8894390" y="153503"/>
                  <a:pt x="8895304" y="154417"/>
                </a:cubicBezTo>
                <a:cubicBezTo>
                  <a:pt x="8898963" y="158076"/>
                  <a:pt x="8894218" y="168753"/>
                  <a:pt x="8884706" y="178265"/>
                </a:cubicBezTo>
                <a:cubicBezTo>
                  <a:pt x="8879355" y="183615"/>
                  <a:pt x="8873636" y="187457"/>
                  <a:pt x="8869005" y="189144"/>
                </a:cubicBezTo>
                <a:cubicBezTo>
                  <a:pt x="8867461" y="189706"/>
                  <a:pt x="8866038" y="190029"/>
                  <a:pt x="8864790" y="190088"/>
                </a:cubicBezTo>
                <a:cubicBezTo>
                  <a:pt x="8863126" y="190167"/>
                  <a:pt x="8861773" y="189778"/>
                  <a:pt x="8860858" y="188863"/>
                </a:cubicBezTo>
                <a:cubicBezTo>
                  <a:pt x="8857200" y="185205"/>
                  <a:pt x="8861945" y="174528"/>
                  <a:pt x="8871457" y="165016"/>
                </a:cubicBezTo>
                <a:cubicBezTo>
                  <a:pt x="8878591" y="157882"/>
                  <a:pt x="8886380" y="153429"/>
                  <a:pt x="8891372" y="153192"/>
                </a:cubicBezTo>
                <a:close/>
                <a:moveTo>
                  <a:pt x="8654882" y="153192"/>
                </a:moveTo>
                <a:cubicBezTo>
                  <a:pt x="8656546" y="153113"/>
                  <a:pt x="8657900" y="153503"/>
                  <a:pt x="8658814" y="154417"/>
                </a:cubicBezTo>
                <a:cubicBezTo>
                  <a:pt x="8662473" y="158076"/>
                  <a:pt x="8657728" y="168753"/>
                  <a:pt x="8648216" y="178265"/>
                </a:cubicBezTo>
                <a:cubicBezTo>
                  <a:pt x="8642865" y="183615"/>
                  <a:pt x="8637146" y="187457"/>
                  <a:pt x="8632515" y="189144"/>
                </a:cubicBezTo>
                <a:cubicBezTo>
                  <a:pt x="8630971" y="189706"/>
                  <a:pt x="8629548" y="190029"/>
                  <a:pt x="8628300" y="190088"/>
                </a:cubicBezTo>
                <a:cubicBezTo>
                  <a:pt x="8626636" y="190167"/>
                  <a:pt x="8625283" y="189778"/>
                  <a:pt x="8624368" y="188863"/>
                </a:cubicBezTo>
                <a:cubicBezTo>
                  <a:pt x="8620710" y="185205"/>
                  <a:pt x="8625455" y="174528"/>
                  <a:pt x="8634967" y="165016"/>
                </a:cubicBezTo>
                <a:cubicBezTo>
                  <a:pt x="8642101" y="157882"/>
                  <a:pt x="8649890" y="153429"/>
                  <a:pt x="8654882" y="153192"/>
                </a:cubicBezTo>
                <a:close/>
                <a:moveTo>
                  <a:pt x="8418392" y="153192"/>
                </a:moveTo>
                <a:cubicBezTo>
                  <a:pt x="8420056" y="153113"/>
                  <a:pt x="8421410" y="153503"/>
                  <a:pt x="8422324" y="154417"/>
                </a:cubicBezTo>
                <a:cubicBezTo>
                  <a:pt x="8425983" y="158076"/>
                  <a:pt x="8421238" y="168753"/>
                  <a:pt x="8411726" y="178265"/>
                </a:cubicBezTo>
                <a:cubicBezTo>
                  <a:pt x="8406375" y="183615"/>
                  <a:pt x="8400656" y="187457"/>
                  <a:pt x="8396025" y="189144"/>
                </a:cubicBezTo>
                <a:cubicBezTo>
                  <a:pt x="8394481" y="189706"/>
                  <a:pt x="8393058" y="190029"/>
                  <a:pt x="8391810" y="190088"/>
                </a:cubicBezTo>
                <a:cubicBezTo>
                  <a:pt x="8390146" y="190167"/>
                  <a:pt x="8388793" y="189778"/>
                  <a:pt x="8387878" y="188863"/>
                </a:cubicBezTo>
                <a:cubicBezTo>
                  <a:pt x="8384220" y="185205"/>
                  <a:pt x="8388965" y="174528"/>
                  <a:pt x="8398477" y="165016"/>
                </a:cubicBezTo>
                <a:cubicBezTo>
                  <a:pt x="8405611" y="157882"/>
                  <a:pt x="8413400" y="153429"/>
                  <a:pt x="8418392" y="153192"/>
                </a:cubicBezTo>
                <a:close/>
                <a:moveTo>
                  <a:pt x="8181904" y="153192"/>
                </a:moveTo>
                <a:cubicBezTo>
                  <a:pt x="8183568" y="153113"/>
                  <a:pt x="8184922" y="153503"/>
                  <a:pt x="8185836" y="154417"/>
                </a:cubicBezTo>
                <a:cubicBezTo>
                  <a:pt x="8189495" y="158076"/>
                  <a:pt x="8184750" y="168753"/>
                  <a:pt x="8175238" y="178265"/>
                </a:cubicBezTo>
                <a:cubicBezTo>
                  <a:pt x="8169887" y="183615"/>
                  <a:pt x="8164168" y="187457"/>
                  <a:pt x="8159537" y="189144"/>
                </a:cubicBezTo>
                <a:cubicBezTo>
                  <a:pt x="8157993" y="189706"/>
                  <a:pt x="8156570" y="190029"/>
                  <a:pt x="8155322" y="190088"/>
                </a:cubicBezTo>
                <a:cubicBezTo>
                  <a:pt x="8153658" y="190167"/>
                  <a:pt x="8152305" y="189778"/>
                  <a:pt x="8151390" y="188863"/>
                </a:cubicBezTo>
                <a:cubicBezTo>
                  <a:pt x="8147732" y="185205"/>
                  <a:pt x="8152477" y="174528"/>
                  <a:pt x="8161989" y="165016"/>
                </a:cubicBezTo>
                <a:cubicBezTo>
                  <a:pt x="8169123" y="157882"/>
                  <a:pt x="8176912" y="153429"/>
                  <a:pt x="8181904" y="153192"/>
                </a:cubicBezTo>
                <a:close/>
                <a:moveTo>
                  <a:pt x="7945414" y="153192"/>
                </a:moveTo>
                <a:cubicBezTo>
                  <a:pt x="7947078" y="153113"/>
                  <a:pt x="7948431" y="153503"/>
                  <a:pt x="7949346" y="154417"/>
                </a:cubicBezTo>
                <a:cubicBezTo>
                  <a:pt x="7953005" y="158076"/>
                  <a:pt x="7948259" y="168753"/>
                  <a:pt x="7938747" y="178265"/>
                </a:cubicBezTo>
                <a:cubicBezTo>
                  <a:pt x="7933397" y="183615"/>
                  <a:pt x="7927678" y="187457"/>
                  <a:pt x="7923047" y="189144"/>
                </a:cubicBezTo>
                <a:cubicBezTo>
                  <a:pt x="7921503" y="189706"/>
                  <a:pt x="7920080" y="190029"/>
                  <a:pt x="7918832" y="190088"/>
                </a:cubicBezTo>
                <a:cubicBezTo>
                  <a:pt x="7917168" y="190167"/>
                  <a:pt x="7915815" y="189778"/>
                  <a:pt x="7914900" y="188863"/>
                </a:cubicBezTo>
                <a:cubicBezTo>
                  <a:pt x="7911241" y="185205"/>
                  <a:pt x="7915987" y="174528"/>
                  <a:pt x="7925499" y="165016"/>
                </a:cubicBezTo>
                <a:cubicBezTo>
                  <a:pt x="7932633" y="157882"/>
                  <a:pt x="7940422" y="153429"/>
                  <a:pt x="7945414" y="153192"/>
                </a:cubicBezTo>
                <a:close/>
                <a:moveTo>
                  <a:pt x="7708924" y="153192"/>
                </a:moveTo>
                <a:cubicBezTo>
                  <a:pt x="7710588" y="153113"/>
                  <a:pt x="7711941" y="153503"/>
                  <a:pt x="7712856" y="154417"/>
                </a:cubicBezTo>
                <a:cubicBezTo>
                  <a:pt x="7716515" y="158076"/>
                  <a:pt x="7711769" y="168753"/>
                  <a:pt x="7702257" y="178265"/>
                </a:cubicBezTo>
                <a:cubicBezTo>
                  <a:pt x="7696907" y="183615"/>
                  <a:pt x="7691188" y="187457"/>
                  <a:pt x="7686557" y="189144"/>
                </a:cubicBezTo>
                <a:cubicBezTo>
                  <a:pt x="7685013" y="189706"/>
                  <a:pt x="7683590" y="190029"/>
                  <a:pt x="7682342" y="190088"/>
                </a:cubicBezTo>
                <a:cubicBezTo>
                  <a:pt x="7680678" y="190167"/>
                  <a:pt x="7679325" y="189778"/>
                  <a:pt x="7678410" y="188863"/>
                </a:cubicBezTo>
                <a:cubicBezTo>
                  <a:pt x="7674751" y="185205"/>
                  <a:pt x="7679497" y="174528"/>
                  <a:pt x="7689009" y="165016"/>
                </a:cubicBezTo>
                <a:cubicBezTo>
                  <a:pt x="7696143" y="157882"/>
                  <a:pt x="7703932" y="153429"/>
                  <a:pt x="7708924" y="153192"/>
                </a:cubicBezTo>
                <a:close/>
                <a:moveTo>
                  <a:pt x="7472436" y="153192"/>
                </a:moveTo>
                <a:cubicBezTo>
                  <a:pt x="7474100" y="153113"/>
                  <a:pt x="7475453" y="153503"/>
                  <a:pt x="7476368" y="154417"/>
                </a:cubicBezTo>
                <a:cubicBezTo>
                  <a:pt x="7480027" y="158076"/>
                  <a:pt x="7475281" y="168753"/>
                  <a:pt x="7465769" y="178265"/>
                </a:cubicBezTo>
                <a:cubicBezTo>
                  <a:pt x="7460419" y="183615"/>
                  <a:pt x="7454700" y="187457"/>
                  <a:pt x="7450069" y="189144"/>
                </a:cubicBezTo>
                <a:cubicBezTo>
                  <a:pt x="7448525" y="189706"/>
                  <a:pt x="7447102" y="190029"/>
                  <a:pt x="7445854" y="190088"/>
                </a:cubicBezTo>
                <a:cubicBezTo>
                  <a:pt x="7444190" y="190167"/>
                  <a:pt x="7442837" y="189778"/>
                  <a:pt x="7441922" y="188863"/>
                </a:cubicBezTo>
                <a:cubicBezTo>
                  <a:pt x="7438263" y="185205"/>
                  <a:pt x="7443009" y="174528"/>
                  <a:pt x="7452521" y="165016"/>
                </a:cubicBezTo>
                <a:cubicBezTo>
                  <a:pt x="7459655" y="157882"/>
                  <a:pt x="7467444" y="153429"/>
                  <a:pt x="7472436" y="153192"/>
                </a:cubicBezTo>
                <a:close/>
                <a:moveTo>
                  <a:pt x="7235946" y="153192"/>
                </a:moveTo>
                <a:cubicBezTo>
                  <a:pt x="7237610" y="153113"/>
                  <a:pt x="7238963" y="153503"/>
                  <a:pt x="7239878" y="154417"/>
                </a:cubicBezTo>
                <a:cubicBezTo>
                  <a:pt x="7243537" y="158076"/>
                  <a:pt x="7238791" y="168753"/>
                  <a:pt x="7229279" y="178265"/>
                </a:cubicBezTo>
                <a:cubicBezTo>
                  <a:pt x="7223929" y="183615"/>
                  <a:pt x="7218210" y="187457"/>
                  <a:pt x="7213579" y="189144"/>
                </a:cubicBezTo>
                <a:cubicBezTo>
                  <a:pt x="7212035" y="189706"/>
                  <a:pt x="7210612" y="190029"/>
                  <a:pt x="7209364" y="190088"/>
                </a:cubicBezTo>
                <a:cubicBezTo>
                  <a:pt x="7207700" y="190167"/>
                  <a:pt x="7206347" y="189778"/>
                  <a:pt x="7205432" y="188863"/>
                </a:cubicBezTo>
                <a:cubicBezTo>
                  <a:pt x="7201773" y="185205"/>
                  <a:pt x="7206519" y="174528"/>
                  <a:pt x="7216031" y="165016"/>
                </a:cubicBezTo>
                <a:cubicBezTo>
                  <a:pt x="7223165" y="157882"/>
                  <a:pt x="7230954" y="153429"/>
                  <a:pt x="7235946" y="153192"/>
                </a:cubicBezTo>
                <a:close/>
                <a:moveTo>
                  <a:pt x="6999456" y="153192"/>
                </a:moveTo>
                <a:cubicBezTo>
                  <a:pt x="7001120" y="153113"/>
                  <a:pt x="7002473" y="153503"/>
                  <a:pt x="7003388" y="154417"/>
                </a:cubicBezTo>
                <a:cubicBezTo>
                  <a:pt x="7007047" y="158076"/>
                  <a:pt x="7002301" y="168753"/>
                  <a:pt x="6992789" y="178265"/>
                </a:cubicBezTo>
                <a:cubicBezTo>
                  <a:pt x="6987439" y="183615"/>
                  <a:pt x="6981720" y="187457"/>
                  <a:pt x="6977089" y="189144"/>
                </a:cubicBezTo>
                <a:cubicBezTo>
                  <a:pt x="6975545" y="189706"/>
                  <a:pt x="6974122" y="190029"/>
                  <a:pt x="6972874" y="190088"/>
                </a:cubicBezTo>
                <a:cubicBezTo>
                  <a:pt x="6971210" y="190167"/>
                  <a:pt x="6969857" y="189778"/>
                  <a:pt x="6968942" y="188863"/>
                </a:cubicBezTo>
                <a:cubicBezTo>
                  <a:pt x="6965283" y="185205"/>
                  <a:pt x="6970029" y="174528"/>
                  <a:pt x="6979541" y="165016"/>
                </a:cubicBezTo>
                <a:cubicBezTo>
                  <a:pt x="6986675" y="157882"/>
                  <a:pt x="6994464" y="153429"/>
                  <a:pt x="6999456" y="153192"/>
                </a:cubicBezTo>
                <a:close/>
                <a:moveTo>
                  <a:pt x="6762968" y="153192"/>
                </a:moveTo>
                <a:cubicBezTo>
                  <a:pt x="6764632" y="153113"/>
                  <a:pt x="6765985" y="153503"/>
                  <a:pt x="6766900" y="154417"/>
                </a:cubicBezTo>
                <a:cubicBezTo>
                  <a:pt x="6770559" y="158076"/>
                  <a:pt x="6765813" y="168753"/>
                  <a:pt x="6756301" y="178265"/>
                </a:cubicBezTo>
                <a:cubicBezTo>
                  <a:pt x="6750951" y="183615"/>
                  <a:pt x="6745232" y="187457"/>
                  <a:pt x="6740601" y="189144"/>
                </a:cubicBezTo>
                <a:cubicBezTo>
                  <a:pt x="6739057" y="189706"/>
                  <a:pt x="6737634" y="190029"/>
                  <a:pt x="6736386" y="190088"/>
                </a:cubicBezTo>
                <a:cubicBezTo>
                  <a:pt x="6734722" y="190167"/>
                  <a:pt x="6733369" y="189778"/>
                  <a:pt x="6732454" y="188863"/>
                </a:cubicBezTo>
                <a:cubicBezTo>
                  <a:pt x="6728795" y="185205"/>
                  <a:pt x="6733541" y="174528"/>
                  <a:pt x="6743053" y="165016"/>
                </a:cubicBezTo>
                <a:cubicBezTo>
                  <a:pt x="6750187" y="157882"/>
                  <a:pt x="6757976" y="153429"/>
                  <a:pt x="6762968" y="153192"/>
                </a:cubicBezTo>
                <a:close/>
                <a:moveTo>
                  <a:pt x="6526478" y="153192"/>
                </a:moveTo>
                <a:cubicBezTo>
                  <a:pt x="6528142" y="153113"/>
                  <a:pt x="6529495" y="153503"/>
                  <a:pt x="6530410" y="154417"/>
                </a:cubicBezTo>
                <a:cubicBezTo>
                  <a:pt x="6534069" y="158076"/>
                  <a:pt x="6529323" y="168753"/>
                  <a:pt x="6519811" y="178265"/>
                </a:cubicBezTo>
                <a:cubicBezTo>
                  <a:pt x="6514461" y="183615"/>
                  <a:pt x="6508742" y="187457"/>
                  <a:pt x="6504111" y="189144"/>
                </a:cubicBezTo>
                <a:cubicBezTo>
                  <a:pt x="6502567" y="189706"/>
                  <a:pt x="6501144" y="190029"/>
                  <a:pt x="6499896" y="190088"/>
                </a:cubicBezTo>
                <a:cubicBezTo>
                  <a:pt x="6498232" y="190167"/>
                  <a:pt x="6496879" y="189778"/>
                  <a:pt x="6495964" y="188863"/>
                </a:cubicBezTo>
                <a:cubicBezTo>
                  <a:pt x="6492305" y="185205"/>
                  <a:pt x="6497051" y="174528"/>
                  <a:pt x="6506563" y="165016"/>
                </a:cubicBezTo>
                <a:cubicBezTo>
                  <a:pt x="6513697" y="157882"/>
                  <a:pt x="6521486" y="153429"/>
                  <a:pt x="6526478" y="153192"/>
                </a:cubicBezTo>
                <a:close/>
                <a:moveTo>
                  <a:pt x="6289989" y="153192"/>
                </a:moveTo>
                <a:cubicBezTo>
                  <a:pt x="6291653" y="153113"/>
                  <a:pt x="6293006" y="153503"/>
                  <a:pt x="6293921" y="154417"/>
                </a:cubicBezTo>
                <a:cubicBezTo>
                  <a:pt x="6297580" y="158076"/>
                  <a:pt x="6292834" y="168753"/>
                  <a:pt x="6283322" y="178265"/>
                </a:cubicBezTo>
                <a:cubicBezTo>
                  <a:pt x="6277972" y="183615"/>
                  <a:pt x="6272253" y="187457"/>
                  <a:pt x="6267622" y="189144"/>
                </a:cubicBezTo>
                <a:cubicBezTo>
                  <a:pt x="6266078" y="189706"/>
                  <a:pt x="6264655" y="190029"/>
                  <a:pt x="6263407" y="190088"/>
                </a:cubicBezTo>
                <a:cubicBezTo>
                  <a:pt x="6261743" y="190167"/>
                  <a:pt x="6260390" y="189778"/>
                  <a:pt x="6259475" y="188863"/>
                </a:cubicBezTo>
                <a:cubicBezTo>
                  <a:pt x="6255816" y="185205"/>
                  <a:pt x="6260562" y="174528"/>
                  <a:pt x="6270074" y="165016"/>
                </a:cubicBezTo>
                <a:cubicBezTo>
                  <a:pt x="6277208" y="157882"/>
                  <a:pt x="6284997" y="153429"/>
                  <a:pt x="6289989" y="153192"/>
                </a:cubicBezTo>
                <a:close/>
                <a:moveTo>
                  <a:pt x="6053499" y="153192"/>
                </a:moveTo>
                <a:cubicBezTo>
                  <a:pt x="6055163" y="153113"/>
                  <a:pt x="6056516" y="153503"/>
                  <a:pt x="6057431" y="154417"/>
                </a:cubicBezTo>
                <a:cubicBezTo>
                  <a:pt x="6061090" y="158076"/>
                  <a:pt x="6056344" y="168753"/>
                  <a:pt x="6046832" y="178265"/>
                </a:cubicBezTo>
                <a:cubicBezTo>
                  <a:pt x="6041482" y="183615"/>
                  <a:pt x="6035763" y="187457"/>
                  <a:pt x="6031132" y="189144"/>
                </a:cubicBezTo>
                <a:cubicBezTo>
                  <a:pt x="6029588" y="189706"/>
                  <a:pt x="6028165" y="190029"/>
                  <a:pt x="6026917" y="190088"/>
                </a:cubicBezTo>
                <a:cubicBezTo>
                  <a:pt x="6025253" y="190167"/>
                  <a:pt x="6023900" y="189778"/>
                  <a:pt x="6022985" y="188863"/>
                </a:cubicBezTo>
                <a:cubicBezTo>
                  <a:pt x="6019326" y="185205"/>
                  <a:pt x="6024072" y="174528"/>
                  <a:pt x="6033584" y="165016"/>
                </a:cubicBezTo>
                <a:cubicBezTo>
                  <a:pt x="6040718" y="157882"/>
                  <a:pt x="6048507" y="153429"/>
                  <a:pt x="6053499" y="153192"/>
                </a:cubicBezTo>
                <a:close/>
                <a:moveTo>
                  <a:pt x="5817010" y="153192"/>
                </a:moveTo>
                <a:cubicBezTo>
                  <a:pt x="5818674" y="153113"/>
                  <a:pt x="5820027" y="153503"/>
                  <a:pt x="5820942" y="154417"/>
                </a:cubicBezTo>
                <a:cubicBezTo>
                  <a:pt x="5824601" y="158076"/>
                  <a:pt x="5819855" y="168753"/>
                  <a:pt x="5810343" y="178265"/>
                </a:cubicBezTo>
                <a:cubicBezTo>
                  <a:pt x="5804993" y="183615"/>
                  <a:pt x="5799274" y="187457"/>
                  <a:pt x="5794643" y="189144"/>
                </a:cubicBezTo>
                <a:cubicBezTo>
                  <a:pt x="5793099" y="189706"/>
                  <a:pt x="5791676" y="190029"/>
                  <a:pt x="5790428" y="190088"/>
                </a:cubicBezTo>
                <a:cubicBezTo>
                  <a:pt x="5788764" y="190167"/>
                  <a:pt x="5787411" y="189778"/>
                  <a:pt x="5786496" y="188863"/>
                </a:cubicBezTo>
                <a:cubicBezTo>
                  <a:pt x="5782837" y="185205"/>
                  <a:pt x="5787583" y="174528"/>
                  <a:pt x="5797095" y="165016"/>
                </a:cubicBezTo>
                <a:cubicBezTo>
                  <a:pt x="5804229" y="157882"/>
                  <a:pt x="5812018" y="153429"/>
                  <a:pt x="5817010" y="153192"/>
                </a:cubicBezTo>
                <a:close/>
                <a:moveTo>
                  <a:pt x="5580521" y="153192"/>
                </a:moveTo>
                <a:cubicBezTo>
                  <a:pt x="5582185" y="153113"/>
                  <a:pt x="5583538" y="153503"/>
                  <a:pt x="5584453" y="154417"/>
                </a:cubicBezTo>
                <a:cubicBezTo>
                  <a:pt x="5588112" y="158076"/>
                  <a:pt x="5583366" y="168753"/>
                  <a:pt x="5573854" y="178265"/>
                </a:cubicBezTo>
                <a:cubicBezTo>
                  <a:pt x="5568504" y="183615"/>
                  <a:pt x="5562785" y="187457"/>
                  <a:pt x="5558154" y="189144"/>
                </a:cubicBezTo>
                <a:cubicBezTo>
                  <a:pt x="5556610" y="189706"/>
                  <a:pt x="5555187" y="190029"/>
                  <a:pt x="5553939" y="190088"/>
                </a:cubicBezTo>
                <a:cubicBezTo>
                  <a:pt x="5552275" y="190167"/>
                  <a:pt x="5550922" y="189778"/>
                  <a:pt x="5550007" y="188863"/>
                </a:cubicBezTo>
                <a:cubicBezTo>
                  <a:pt x="5546348" y="185205"/>
                  <a:pt x="5551094" y="174528"/>
                  <a:pt x="5560606" y="165016"/>
                </a:cubicBezTo>
                <a:cubicBezTo>
                  <a:pt x="5567740" y="157882"/>
                  <a:pt x="5575529" y="153429"/>
                  <a:pt x="5580521" y="153192"/>
                </a:cubicBezTo>
                <a:close/>
                <a:moveTo>
                  <a:pt x="5344031" y="153192"/>
                </a:moveTo>
                <a:cubicBezTo>
                  <a:pt x="5345695" y="153113"/>
                  <a:pt x="5347048" y="153503"/>
                  <a:pt x="5347963" y="154417"/>
                </a:cubicBezTo>
                <a:cubicBezTo>
                  <a:pt x="5351622" y="158076"/>
                  <a:pt x="5346876" y="168753"/>
                  <a:pt x="5337364" y="178265"/>
                </a:cubicBezTo>
                <a:cubicBezTo>
                  <a:pt x="5332014" y="183615"/>
                  <a:pt x="5326295" y="187457"/>
                  <a:pt x="5321664" y="189144"/>
                </a:cubicBezTo>
                <a:cubicBezTo>
                  <a:pt x="5320120" y="189706"/>
                  <a:pt x="5318697" y="190029"/>
                  <a:pt x="5317449" y="190088"/>
                </a:cubicBezTo>
                <a:cubicBezTo>
                  <a:pt x="5315785" y="190167"/>
                  <a:pt x="5314432" y="189778"/>
                  <a:pt x="5313517" y="188863"/>
                </a:cubicBezTo>
                <a:cubicBezTo>
                  <a:pt x="5309858" y="185205"/>
                  <a:pt x="5314604" y="174528"/>
                  <a:pt x="5324116" y="165016"/>
                </a:cubicBezTo>
                <a:cubicBezTo>
                  <a:pt x="5331250" y="157882"/>
                  <a:pt x="5339039" y="153429"/>
                  <a:pt x="5344031" y="153192"/>
                </a:cubicBezTo>
                <a:close/>
                <a:moveTo>
                  <a:pt x="5107542" y="153192"/>
                </a:moveTo>
                <a:cubicBezTo>
                  <a:pt x="5109206" y="153113"/>
                  <a:pt x="5110559" y="153503"/>
                  <a:pt x="5111474" y="154417"/>
                </a:cubicBezTo>
                <a:cubicBezTo>
                  <a:pt x="5115133" y="158076"/>
                  <a:pt x="5110387" y="168753"/>
                  <a:pt x="5100875" y="178265"/>
                </a:cubicBezTo>
                <a:cubicBezTo>
                  <a:pt x="5095525" y="183615"/>
                  <a:pt x="5089806" y="187457"/>
                  <a:pt x="5085175" y="189144"/>
                </a:cubicBezTo>
                <a:cubicBezTo>
                  <a:pt x="5083631" y="189706"/>
                  <a:pt x="5082208" y="190029"/>
                  <a:pt x="5080960" y="190088"/>
                </a:cubicBezTo>
                <a:cubicBezTo>
                  <a:pt x="5079296" y="190167"/>
                  <a:pt x="5077943" y="189778"/>
                  <a:pt x="5077028" y="188863"/>
                </a:cubicBezTo>
                <a:cubicBezTo>
                  <a:pt x="5073369" y="185205"/>
                  <a:pt x="5078115" y="174528"/>
                  <a:pt x="5087627" y="165016"/>
                </a:cubicBezTo>
                <a:cubicBezTo>
                  <a:pt x="5094761" y="157882"/>
                  <a:pt x="5102550" y="153429"/>
                  <a:pt x="5107542" y="153192"/>
                </a:cubicBezTo>
                <a:close/>
                <a:moveTo>
                  <a:pt x="4871053" y="153192"/>
                </a:moveTo>
                <a:cubicBezTo>
                  <a:pt x="4872717" y="153113"/>
                  <a:pt x="4874070" y="153503"/>
                  <a:pt x="4874985" y="154417"/>
                </a:cubicBezTo>
                <a:cubicBezTo>
                  <a:pt x="4878644" y="158076"/>
                  <a:pt x="4873898" y="168753"/>
                  <a:pt x="4864386" y="178265"/>
                </a:cubicBezTo>
                <a:cubicBezTo>
                  <a:pt x="4859036" y="183615"/>
                  <a:pt x="4853317" y="187457"/>
                  <a:pt x="4848686" y="189144"/>
                </a:cubicBezTo>
                <a:cubicBezTo>
                  <a:pt x="4847142" y="189706"/>
                  <a:pt x="4845719" y="190029"/>
                  <a:pt x="4844471" y="190088"/>
                </a:cubicBezTo>
                <a:cubicBezTo>
                  <a:pt x="4842807" y="190167"/>
                  <a:pt x="4841454" y="189778"/>
                  <a:pt x="4840539" y="188863"/>
                </a:cubicBezTo>
                <a:cubicBezTo>
                  <a:pt x="4836880" y="185205"/>
                  <a:pt x="4841626" y="174528"/>
                  <a:pt x="4851138" y="165016"/>
                </a:cubicBezTo>
                <a:cubicBezTo>
                  <a:pt x="4858272" y="157882"/>
                  <a:pt x="4866061" y="153429"/>
                  <a:pt x="4871053" y="153192"/>
                </a:cubicBezTo>
                <a:close/>
                <a:moveTo>
                  <a:pt x="4622148" y="153192"/>
                </a:moveTo>
                <a:cubicBezTo>
                  <a:pt x="4623812" y="153113"/>
                  <a:pt x="4625165" y="153503"/>
                  <a:pt x="4626080" y="154417"/>
                </a:cubicBezTo>
                <a:cubicBezTo>
                  <a:pt x="4629739" y="158076"/>
                  <a:pt x="4624993" y="168753"/>
                  <a:pt x="4615481" y="178265"/>
                </a:cubicBezTo>
                <a:cubicBezTo>
                  <a:pt x="4610131" y="183615"/>
                  <a:pt x="4604412" y="187457"/>
                  <a:pt x="4599781" y="189144"/>
                </a:cubicBezTo>
                <a:cubicBezTo>
                  <a:pt x="4598237" y="189706"/>
                  <a:pt x="4596814" y="190029"/>
                  <a:pt x="4595566" y="190088"/>
                </a:cubicBezTo>
                <a:cubicBezTo>
                  <a:pt x="4593902" y="190167"/>
                  <a:pt x="4592549" y="189778"/>
                  <a:pt x="4591634" y="188863"/>
                </a:cubicBezTo>
                <a:cubicBezTo>
                  <a:pt x="4587975" y="185205"/>
                  <a:pt x="4592721" y="174528"/>
                  <a:pt x="4602233" y="165016"/>
                </a:cubicBezTo>
                <a:cubicBezTo>
                  <a:pt x="4609367" y="157882"/>
                  <a:pt x="4617156" y="153429"/>
                  <a:pt x="4622148" y="153192"/>
                </a:cubicBezTo>
                <a:close/>
                <a:moveTo>
                  <a:pt x="4385663" y="153192"/>
                </a:moveTo>
                <a:cubicBezTo>
                  <a:pt x="4387327" y="153113"/>
                  <a:pt x="4388680" y="153503"/>
                  <a:pt x="4389595" y="154417"/>
                </a:cubicBezTo>
                <a:cubicBezTo>
                  <a:pt x="4393254" y="158076"/>
                  <a:pt x="4388508" y="168753"/>
                  <a:pt x="4378996" y="178265"/>
                </a:cubicBezTo>
                <a:cubicBezTo>
                  <a:pt x="4373646" y="183615"/>
                  <a:pt x="4367927" y="187457"/>
                  <a:pt x="4363296" y="189144"/>
                </a:cubicBezTo>
                <a:cubicBezTo>
                  <a:pt x="4361752" y="189706"/>
                  <a:pt x="4360329" y="190029"/>
                  <a:pt x="4359081" y="190088"/>
                </a:cubicBezTo>
                <a:cubicBezTo>
                  <a:pt x="4357417" y="190167"/>
                  <a:pt x="4356064" y="189778"/>
                  <a:pt x="4355149" y="188863"/>
                </a:cubicBezTo>
                <a:cubicBezTo>
                  <a:pt x="4351490" y="185205"/>
                  <a:pt x="4356236" y="174528"/>
                  <a:pt x="4365748" y="165016"/>
                </a:cubicBezTo>
                <a:cubicBezTo>
                  <a:pt x="4372882" y="157882"/>
                  <a:pt x="4380671" y="153429"/>
                  <a:pt x="4385663" y="153192"/>
                </a:cubicBezTo>
                <a:close/>
                <a:moveTo>
                  <a:pt x="4149174" y="153192"/>
                </a:moveTo>
                <a:cubicBezTo>
                  <a:pt x="4150838" y="153113"/>
                  <a:pt x="4152191" y="153503"/>
                  <a:pt x="4153106" y="154417"/>
                </a:cubicBezTo>
                <a:cubicBezTo>
                  <a:pt x="4156765" y="158076"/>
                  <a:pt x="4152019" y="168753"/>
                  <a:pt x="4142507" y="178265"/>
                </a:cubicBezTo>
                <a:cubicBezTo>
                  <a:pt x="4137157" y="183615"/>
                  <a:pt x="4131438" y="187457"/>
                  <a:pt x="4126807" y="189144"/>
                </a:cubicBezTo>
                <a:cubicBezTo>
                  <a:pt x="4125263" y="189706"/>
                  <a:pt x="4123840" y="190029"/>
                  <a:pt x="4122592" y="190088"/>
                </a:cubicBezTo>
                <a:cubicBezTo>
                  <a:pt x="4120928" y="190167"/>
                  <a:pt x="4119575" y="189778"/>
                  <a:pt x="4118660" y="188863"/>
                </a:cubicBezTo>
                <a:cubicBezTo>
                  <a:pt x="4115001" y="185205"/>
                  <a:pt x="4119747" y="174528"/>
                  <a:pt x="4129259" y="165016"/>
                </a:cubicBezTo>
                <a:cubicBezTo>
                  <a:pt x="4136393" y="157882"/>
                  <a:pt x="4144182" y="153429"/>
                  <a:pt x="4149174" y="153192"/>
                </a:cubicBezTo>
                <a:close/>
                <a:moveTo>
                  <a:pt x="3912690" y="153192"/>
                </a:moveTo>
                <a:cubicBezTo>
                  <a:pt x="3914354" y="153113"/>
                  <a:pt x="3915707" y="153503"/>
                  <a:pt x="3916621" y="154417"/>
                </a:cubicBezTo>
                <a:cubicBezTo>
                  <a:pt x="3920280" y="158076"/>
                  <a:pt x="3915535" y="168753"/>
                  <a:pt x="3906022" y="178265"/>
                </a:cubicBezTo>
                <a:cubicBezTo>
                  <a:pt x="3900672" y="183615"/>
                  <a:pt x="3894953" y="187457"/>
                  <a:pt x="3890322" y="189144"/>
                </a:cubicBezTo>
                <a:cubicBezTo>
                  <a:pt x="3888778" y="189706"/>
                  <a:pt x="3887355" y="190029"/>
                  <a:pt x="3886107" y="190088"/>
                </a:cubicBezTo>
                <a:cubicBezTo>
                  <a:pt x="3884443" y="190167"/>
                  <a:pt x="3883090" y="189778"/>
                  <a:pt x="3882175" y="188863"/>
                </a:cubicBezTo>
                <a:cubicBezTo>
                  <a:pt x="3878517" y="185205"/>
                  <a:pt x="3883262" y="174528"/>
                  <a:pt x="3892774" y="165016"/>
                </a:cubicBezTo>
                <a:cubicBezTo>
                  <a:pt x="3899908" y="157882"/>
                  <a:pt x="3907697" y="153429"/>
                  <a:pt x="3912690" y="153192"/>
                </a:cubicBezTo>
                <a:close/>
                <a:moveTo>
                  <a:pt x="3676200" y="153192"/>
                </a:moveTo>
                <a:cubicBezTo>
                  <a:pt x="3677864" y="153113"/>
                  <a:pt x="3679217" y="153503"/>
                  <a:pt x="3680132" y="154417"/>
                </a:cubicBezTo>
                <a:cubicBezTo>
                  <a:pt x="3683790" y="158076"/>
                  <a:pt x="3679045" y="168753"/>
                  <a:pt x="3669533" y="178265"/>
                </a:cubicBezTo>
                <a:cubicBezTo>
                  <a:pt x="3664182" y="183615"/>
                  <a:pt x="3658463" y="187457"/>
                  <a:pt x="3653832" y="189144"/>
                </a:cubicBezTo>
                <a:cubicBezTo>
                  <a:pt x="3652289" y="189706"/>
                  <a:pt x="3650866" y="190029"/>
                  <a:pt x="3649618" y="190088"/>
                </a:cubicBezTo>
                <a:cubicBezTo>
                  <a:pt x="3647953" y="190167"/>
                  <a:pt x="3646600" y="189778"/>
                  <a:pt x="3645686" y="188863"/>
                </a:cubicBezTo>
                <a:cubicBezTo>
                  <a:pt x="3642027" y="185205"/>
                  <a:pt x="3646773" y="174528"/>
                  <a:pt x="3656285" y="165016"/>
                </a:cubicBezTo>
                <a:cubicBezTo>
                  <a:pt x="3663419" y="157882"/>
                  <a:pt x="3671208" y="153429"/>
                  <a:pt x="3676200" y="153192"/>
                </a:cubicBezTo>
                <a:close/>
                <a:moveTo>
                  <a:pt x="3439711" y="153192"/>
                </a:moveTo>
                <a:cubicBezTo>
                  <a:pt x="3441375" y="153113"/>
                  <a:pt x="3442728" y="153503"/>
                  <a:pt x="3443643" y="154417"/>
                </a:cubicBezTo>
                <a:cubicBezTo>
                  <a:pt x="3447301" y="158076"/>
                  <a:pt x="3442556" y="168753"/>
                  <a:pt x="3433044" y="178265"/>
                </a:cubicBezTo>
                <a:cubicBezTo>
                  <a:pt x="3427694" y="183615"/>
                  <a:pt x="3421975" y="187457"/>
                  <a:pt x="3417344" y="189144"/>
                </a:cubicBezTo>
                <a:cubicBezTo>
                  <a:pt x="3415800" y="189706"/>
                  <a:pt x="3414377" y="190029"/>
                  <a:pt x="3413129" y="190088"/>
                </a:cubicBezTo>
                <a:cubicBezTo>
                  <a:pt x="3411465" y="190167"/>
                  <a:pt x="3410112" y="189778"/>
                  <a:pt x="3409197" y="188863"/>
                </a:cubicBezTo>
                <a:cubicBezTo>
                  <a:pt x="3405538" y="185205"/>
                  <a:pt x="3410284" y="174528"/>
                  <a:pt x="3419796" y="165016"/>
                </a:cubicBezTo>
                <a:cubicBezTo>
                  <a:pt x="3426930" y="157882"/>
                  <a:pt x="3434719" y="153429"/>
                  <a:pt x="3439711" y="153192"/>
                </a:cubicBezTo>
                <a:close/>
                <a:moveTo>
                  <a:pt x="3203222" y="153192"/>
                </a:moveTo>
                <a:cubicBezTo>
                  <a:pt x="3204885" y="153113"/>
                  <a:pt x="3206238" y="153503"/>
                  <a:pt x="3207152" y="154417"/>
                </a:cubicBezTo>
                <a:cubicBezTo>
                  <a:pt x="3210811" y="158076"/>
                  <a:pt x="3206067" y="168753"/>
                  <a:pt x="3196554" y="178265"/>
                </a:cubicBezTo>
                <a:cubicBezTo>
                  <a:pt x="3191204" y="183615"/>
                  <a:pt x="3185485" y="187457"/>
                  <a:pt x="3180853" y="189144"/>
                </a:cubicBezTo>
                <a:cubicBezTo>
                  <a:pt x="3179310" y="189706"/>
                  <a:pt x="3177887" y="190029"/>
                  <a:pt x="3176639" y="190088"/>
                </a:cubicBezTo>
                <a:cubicBezTo>
                  <a:pt x="3174975" y="190167"/>
                  <a:pt x="3173621" y="189778"/>
                  <a:pt x="3172708" y="188863"/>
                </a:cubicBezTo>
                <a:cubicBezTo>
                  <a:pt x="3169048" y="185205"/>
                  <a:pt x="3173794" y="174528"/>
                  <a:pt x="3183305" y="165016"/>
                </a:cubicBezTo>
                <a:cubicBezTo>
                  <a:pt x="3190440" y="157882"/>
                  <a:pt x="3198229" y="153429"/>
                  <a:pt x="3203222" y="153192"/>
                </a:cubicBezTo>
                <a:close/>
                <a:moveTo>
                  <a:pt x="2966733" y="153192"/>
                </a:moveTo>
                <a:cubicBezTo>
                  <a:pt x="2968396" y="153113"/>
                  <a:pt x="2969749" y="153503"/>
                  <a:pt x="2970664" y="154417"/>
                </a:cubicBezTo>
                <a:cubicBezTo>
                  <a:pt x="2974324" y="158076"/>
                  <a:pt x="2969578" y="168753"/>
                  <a:pt x="2960066" y="178265"/>
                </a:cubicBezTo>
                <a:cubicBezTo>
                  <a:pt x="2954714" y="183615"/>
                  <a:pt x="2948996" y="187457"/>
                  <a:pt x="2944364" y="189144"/>
                </a:cubicBezTo>
                <a:cubicBezTo>
                  <a:pt x="2942822" y="189706"/>
                  <a:pt x="2941398" y="190029"/>
                  <a:pt x="2940149" y="190088"/>
                </a:cubicBezTo>
                <a:cubicBezTo>
                  <a:pt x="2938486" y="190167"/>
                  <a:pt x="2937133" y="189778"/>
                  <a:pt x="2936218" y="188863"/>
                </a:cubicBezTo>
                <a:cubicBezTo>
                  <a:pt x="2932559" y="185205"/>
                  <a:pt x="2937304" y="174528"/>
                  <a:pt x="2946816" y="165016"/>
                </a:cubicBezTo>
                <a:cubicBezTo>
                  <a:pt x="2953950" y="157882"/>
                  <a:pt x="2961741" y="153429"/>
                  <a:pt x="2966733" y="153192"/>
                </a:cubicBezTo>
                <a:close/>
                <a:moveTo>
                  <a:pt x="2730244" y="153192"/>
                </a:moveTo>
                <a:cubicBezTo>
                  <a:pt x="2731908" y="153113"/>
                  <a:pt x="2733260" y="153503"/>
                  <a:pt x="2734175" y="154417"/>
                </a:cubicBezTo>
                <a:cubicBezTo>
                  <a:pt x="2737834" y="158076"/>
                  <a:pt x="2733089" y="168753"/>
                  <a:pt x="2723577" y="178265"/>
                </a:cubicBezTo>
                <a:cubicBezTo>
                  <a:pt x="2718226" y="183615"/>
                  <a:pt x="2712507" y="187457"/>
                  <a:pt x="2707875" y="189144"/>
                </a:cubicBezTo>
                <a:cubicBezTo>
                  <a:pt x="2706331" y="189706"/>
                  <a:pt x="2704909" y="190029"/>
                  <a:pt x="2703661" y="190088"/>
                </a:cubicBezTo>
                <a:cubicBezTo>
                  <a:pt x="2701997" y="190167"/>
                  <a:pt x="2700644" y="189778"/>
                  <a:pt x="2699729" y="188863"/>
                </a:cubicBezTo>
                <a:cubicBezTo>
                  <a:pt x="2696070" y="185205"/>
                  <a:pt x="2700816" y="174528"/>
                  <a:pt x="2710327" y="165016"/>
                </a:cubicBezTo>
                <a:cubicBezTo>
                  <a:pt x="2717462" y="157882"/>
                  <a:pt x="2725251" y="153429"/>
                  <a:pt x="2730244" y="153192"/>
                </a:cubicBezTo>
                <a:close/>
                <a:moveTo>
                  <a:pt x="2493754" y="153192"/>
                </a:moveTo>
                <a:cubicBezTo>
                  <a:pt x="2495418" y="153113"/>
                  <a:pt x="2496771" y="153503"/>
                  <a:pt x="2497685" y="154417"/>
                </a:cubicBezTo>
                <a:cubicBezTo>
                  <a:pt x="2501345" y="158076"/>
                  <a:pt x="2496599" y="168753"/>
                  <a:pt x="2487087" y="178265"/>
                </a:cubicBezTo>
                <a:cubicBezTo>
                  <a:pt x="2481737" y="183615"/>
                  <a:pt x="2476018" y="187457"/>
                  <a:pt x="2471386" y="189144"/>
                </a:cubicBezTo>
                <a:cubicBezTo>
                  <a:pt x="2469842" y="189706"/>
                  <a:pt x="2468420" y="190029"/>
                  <a:pt x="2467172" y="190088"/>
                </a:cubicBezTo>
                <a:cubicBezTo>
                  <a:pt x="2465508" y="190167"/>
                  <a:pt x="2464155" y="189778"/>
                  <a:pt x="2463240" y="188863"/>
                </a:cubicBezTo>
                <a:cubicBezTo>
                  <a:pt x="2459581" y="185205"/>
                  <a:pt x="2464327" y="174528"/>
                  <a:pt x="2473839" y="165016"/>
                </a:cubicBezTo>
                <a:cubicBezTo>
                  <a:pt x="2480972" y="157882"/>
                  <a:pt x="2488762" y="153429"/>
                  <a:pt x="2493754" y="153192"/>
                </a:cubicBezTo>
                <a:close/>
                <a:moveTo>
                  <a:pt x="2257266" y="153192"/>
                </a:moveTo>
                <a:cubicBezTo>
                  <a:pt x="2258929" y="153113"/>
                  <a:pt x="2260283" y="153503"/>
                  <a:pt x="2261197" y="154417"/>
                </a:cubicBezTo>
                <a:cubicBezTo>
                  <a:pt x="2264856" y="158076"/>
                  <a:pt x="2260111" y="168753"/>
                  <a:pt x="2250599" y="178265"/>
                </a:cubicBezTo>
                <a:cubicBezTo>
                  <a:pt x="2245248" y="183615"/>
                  <a:pt x="2239530" y="187457"/>
                  <a:pt x="2234898" y="189144"/>
                </a:cubicBezTo>
                <a:cubicBezTo>
                  <a:pt x="2233354" y="189706"/>
                  <a:pt x="2231932" y="190029"/>
                  <a:pt x="2230684" y="190088"/>
                </a:cubicBezTo>
                <a:cubicBezTo>
                  <a:pt x="2229020" y="190167"/>
                  <a:pt x="2227667" y="189778"/>
                  <a:pt x="2226752" y="188863"/>
                </a:cubicBezTo>
                <a:cubicBezTo>
                  <a:pt x="2223093" y="185205"/>
                  <a:pt x="2227838" y="174528"/>
                  <a:pt x="2237350" y="165016"/>
                </a:cubicBezTo>
                <a:cubicBezTo>
                  <a:pt x="2244484" y="157882"/>
                  <a:pt x="2252274" y="153429"/>
                  <a:pt x="2257266" y="153192"/>
                </a:cubicBezTo>
                <a:close/>
                <a:moveTo>
                  <a:pt x="2020778" y="153192"/>
                </a:moveTo>
                <a:cubicBezTo>
                  <a:pt x="2022442" y="153113"/>
                  <a:pt x="2023795" y="153503"/>
                  <a:pt x="2024710" y="154417"/>
                </a:cubicBezTo>
                <a:cubicBezTo>
                  <a:pt x="2028368" y="158076"/>
                  <a:pt x="2023623" y="168753"/>
                  <a:pt x="2014111" y="178265"/>
                </a:cubicBezTo>
                <a:cubicBezTo>
                  <a:pt x="2008760" y="183615"/>
                  <a:pt x="2003041" y="187457"/>
                  <a:pt x="1998410" y="189144"/>
                </a:cubicBezTo>
                <a:cubicBezTo>
                  <a:pt x="1996866" y="189706"/>
                  <a:pt x="1995444" y="190029"/>
                  <a:pt x="1994195" y="190088"/>
                </a:cubicBezTo>
                <a:cubicBezTo>
                  <a:pt x="1992532" y="190167"/>
                  <a:pt x="1991178" y="189778"/>
                  <a:pt x="1990264" y="188863"/>
                </a:cubicBezTo>
                <a:cubicBezTo>
                  <a:pt x="1986605" y="185205"/>
                  <a:pt x="1991350" y="174528"/>
                  <a:pt x="2000862" y="165016"/>
                </a:cubicBezTo>
                <a:cubicBezTo>
                  <a:pt x="2007996" y="157882"/>
                  <a:pt x="2015786" y="153429"/>
                  <a:pt x="2020778" y="153192"/>
                </a:cubicBezTo>
                <a:close/>
                <a:moveTo>
                  <a:pt x="1784287" y="153192"/>
                </a:moveTo>
                <a:cubicBezTo>
                  <a:pt x="1785952" y="153113"/>
                  <a:pt x="1787305" y="153503"/>
                  <a:pt x="1788220" y="154417"/>
                </a:cubicBezTo>
                <a:cubicBezTo>
                  <a:pt x="1791878" y="158076"/>
                  <a:pt x="1787132" y="168753"/>
                  <a:pt x="1777620" y="178265"/>
                </a:cubicBezTo>
                <a:cubicBezTo>
                  <a:pt x="1772270" y="183615"/>
                  <a:pt x="1766551" y="187457"/>
                  <a:pt x="1761920" y="189144"/>
                </a:cubicBezTo>
                <a:cubicBezTo>
                  <a:pt x="1760376" y="189706"/>
                  <a:pt x="1758953" y="190029"/>
                  <a:pt x="1757705" y="190088"/>
                </a:cubicBezTo>
                <a:cubicBezTo>
                  <a:pt x="1756042" y="190167"/>
                  <a:pt x="1754687" y="189778"/>
                  <a:pt x="1753773" y="188863"/>
                </a:cubicBezTo>
                <a:cubicBezTo>
                  <a:pt x="1750114" y="185205"/>
                  <a:pt x="1754860" y="174528"/>
                  <a:pt x="1764372" y="165016"/>
                </a:cubicBezTo>
                <a:cubicBezTo>
                  <a:pt x="1771506" y="157882"/>
                  <a:pt x="1779296" y="153429"/>
                  <a:pt x="1784287" y="153192"/>
                </a:cubicBezTo>
                <a:close/>
                <a:moveTo>
                  <a:pt x="1547799" y="153192"/>
                </a:moveTo>
                <a:cubicBezTo>
                  <a:pt x="1549462" y="153113"/>
                  <a:pt x="1550817" y="153503"/>
                  <a:pt x="1551731" y="154417"/>
                </a:cubicBezTo>
                <a:cubicBezTo>
                  <a:pt x="1555390" y="158076"/>
                  <a:pt x="1550644" y="168753"/>
                  <a:pt x="1541132" y="178265"/>
                </a:cubicBezTo>
                <a:cubicBezTo>
                  <a:pt x="1535782" y="183615"/>
                  <a:pt x="1530062" y="187457"/>
                  <a:pt x="1525431" y="189144"/>
                </a:cubicBezTo>
                <a:cubicBezTo>
                  <a:pt x="1523888" y="189706"/>
                  <a:pt x="1522464" y="190029"/>
                  <a:pt x="1521217" y="190088"/>
                </a:cubicBezTo>
                <a:cubicBezTo>
                  <a:pt x="1519552" y="190167"/>
                  <a:pt x="1518199" y="189778"/>
                  <a:pt x="1517284" y="188863"/>
                </a:cubicBezTo>
                <a:cubicBezTo>
                  <a:pt x="1513626" y="185205"/>
                  <a:pt x="1518372" y="174528"/>
                  <a:pt x="1527884" y="165016"/>
                </a:cubicBezTo>
                <a:cubicBezTo>
                  <a:pt x="1535017" y="157882"/>
                  <a:pt x="1542807" y="153429"/>
                  <a:pt x="1547799" y="153192"/>
                </a:cubicBezTo>
                <a:close/>
                <a:moveTo>
                  <a:pt x="1311309" y="153192"/>
                </a:moveTo>
                <a:cubicBezTo>
                  <a:pt x="1312972" y="153113"/>
                  <a:pt x="1314325" y="153503"/>
                  <a:pt x="1315240" y="154417"/>
                </a:cubicBezTo>
                <a:cubicBezTo>
                  <a:pt x="1318898" y="158076"/>
                  <a:pt x="1314154" y="168753"/>
                  <a:pt x="1304641" y="178265"/>
                </a:cubicBezTo>
                <a:cubicBezTo>
                  <a:pt x="1299291" y="183615"/>
                  <a:pt x="1293571" y="187457"/>
                  <a:pt x="1288940" y="189144"/>
                </a:cubicBezTo>
                <a:cubicBezTo>
                  <a:pt x="1287396" y="189706"/>
                  <a:pt x="1285974" y="190029"/>
                  <a:pt x="1284726" y="190088"/>
                </a:cubicBezTo>
                <a:cubicBezTo>
                  <a:pt x="1283062" y="190167"/>
                  <a:pt x="1281709" y="189778"/>
                  <a:pt x="1280794" y="188863"/>
                </a:cubicBezTo>
                <a:cubicBezTo>
                  <a:pt x="1277135" y="185205"/>
                  <a:pt x="1281880" y="174528"/>
                  <a:pt x="1291392" y="165016"/>
                </a:cubicBezTo>
                <a:cubicBezTo>
                  <a:pt x="1298526" y="157882"/>
                  <a:pt x="1306316" y="153429"/>
                  <a:pt x="1311309" y="153192"/>
                </a:cubicBezTo>
                <a:close/>
                <a:moveTo>
                  <a:pt x="1074818" y="153192"/>
                </a:moveTo>
                <a:cubicBezTo>
                  <a:pt x="1076481" y="153113"/>
                  <a:pt x="1077835" y="153503"/>
                  <a:pt x="1078749" y="154417"/>
                </a:cubicBezTo>
                <a:cubicBezTo>
                  <a:pt x="1082408" y="158076"/>
                  <a:pt x="1077663" y="168753"/>
                  <a:pt x="1068151" y="178265"/>
                </a:cubicBezTo>
                <a:cubicBezTo>
                  <a:pt x="1062799" y="183615"/>
                  <a:pt x="1057081" y="187457"/>
                  <a:pt x="1052450" y="189144"/>
                </a:cubicBezTo>
                <a:cubicBezTo>
                  <a:pt x="1050906" y="189706"/>
                  <a:pt x="1049483" y="190029"/>
                  <a:pt x="1048235" y="190088"/>
                </a:cubicBezTo>
                <a:cubicBezTo>
                  <a:pt x="1046571" y="190167"/>
                  <a:pt x="1045218" y="189778"/>
                  <a:pt x="1044303" y="188863"/>
                </a:cubicBezTo>
                <a:cubicBezTo>
                  <a:pt x="1040645" y="185205"/>
                  <a:pt x="1045390" y="174528"/>
                  <a:pt x="1054902" y="165016"/>
                </a:cubicBezTo>
                <a:cubicBezTo>
                  <a:pt x="1062036" y="157882"/>
                  <a:pt x="1069826" y="153429"/>
                  <a:pt x="1074818" y="153192"/>
                </a:cubicBezTo>
                <a:close/>
                <a:moveTo>
                  <a:pt x="838329" y="153192"/>
                </a:moveTo>
                <a:cubicBezTo>
                  <a:pt x="839993" y="153113"/>
                  <a:pt x="841346" y="153503"/>
                  <a:pt x="842261" y="154417"/>
                </a:cubicBezTo>
                <a:cubicBezTo>
                  <a:pt x="845919" y="158076"/>
                  <a:pt x="841174" y="168753"/>
                  <a:pt x="831662" y="178265"/>
                </a:cubicBezTo>
                <a:cubicBezTo>
                  <a:pt x="826311" y="183615"/>
                  <a:pt x="820592" y="187457"/>
                  <a:pt x="815961" y="189144"/>
                </a:cubicBezTo>
                <a:cubicBezTo>
                  <a:pt x="814418" y="189706"/>
                  <a:pt x="812995" y="190029"/>
                  <a:pt x="811747" y="190088"/>
                </a:cubicBezTo>
                <a:cubicBezTo>
                  <a:pt x="810083" y="190167"/>
                  <a:pt x="808729" y="189778"/>
                  <a:pt x="807815" y="188863"/>
                </a:cubicBezTo>
                <a:cubicBezTo>
                  <a:pt x="804156" y="185205"/>
                  <a:pt x="808901" y="174528"/>
                  <a:pt x="818414" y="165016"/>
                </a:cubicBezTo>
                <a:cubicBezTo>
                  <a:pt x="825548" y="157882"/>
                  <a:pt x="833337" y="153429"/>
                  <a:pt x="838329" y="153192"/>
                </a:cubicBezTo>
                <a:close/>
                <a:moveTo>
                  <a:pt x="601839" y="153192"/>
                </a:moveTo>
                <a:cubicBezTo>
                  <a:pt x="603503" y="153113"/>
                  <a:pt x="604857" y="153503"/>
                  <a:pt x="605771" y="154417"/>
                </a:cubicBezTo>
                <a:cubicBezTo>
                  <a:pt x="609430" y="158076"/>
                  <a:pt x="604684" y="168753"/>
                  <a:pt x="595172" y="178265"/>
                </a:cubicBezTo>
                <a:cubicBezTo>
                  <a:pt x="589822" y="183615"/>
                  <a:pt x="584103" y="187457"/>
                  <a:pt x="579472" y="189144"/>
                </a:cubicBezTo>
                <a:cubicBezTo>
                  <a:pt x="577928" y="189706"/>
                  <a:pt x="576505" y="190029"/>
                  <a:pt x="575257" y="190088"/>
                </a:cubicBezTo>
                <a:cubicBezTo>
                  <a:pt x="573593" y="190167"/>
                  <a:pt x="572240" y="189778"/>
                  <a:pt x="571325" y="188863"/>
                </a:cubicBezTo>
                <a:cubicBezTo>
                  <a:pt x="567666" y="185205"/>
                  <a:pt x="572412" y="174528"/>
                  <a:pt x="581924" y="165016"/>
                </a:cubicBezTo>
                <a:cubicBezTo>
                  <a:pt x="589058" y="157882"/>
                  <a:pt x="596847" y="153429"/>
                  <a:pt x="601839" y="153192"/>
                </a:cubicBezTo>
                <a:close/>
                <a:moveTo>
                  <a:pt x="365350" y="153192"/>
                </a:moveTo>
                <a:cubicBezTo>
                  <a:pt x="367013" y="153113"/>
                  <a:pt x="368367" y="153503"/>
                  <a:pt x="369281" y="154417"/>
                </a:cubicBezTo>
                <a:cubicBezTo>
                  <a:pt x="372940" y="158076"/>
                  <a:pt x="368195" y="168753"/>
                  <a:pt x="358683" y="178265"/>
                </a:cubicBezTo>
                <a:cubicBezTo>
                  <a:pt x="353332" y="183615"/>
                  <a:pt x="347613" y="187457"/>
                  <a:pt x="342982" y="189144"/>
                </a:cubicBezTo>
                <a:cubicBezTo>
                  <a:pt x="341438" y="189706"/>
                  <a:pt x="340015" y="190029"/>
                  <a:pt x="338767" y="190088"/>
                </a:cubicBezTo>
                <a:cubicBezTo>
                  <a:pt x="337103" y="190167"/>
                  <a:pt x="335750" y="189778"/>
                  <a:pt x="334835" y="188863"/>
                </a:cubicBezTo>
                <a:cubicBezTo>
                  <a:pt x="331177" y="185205"/>
                  <a:pt x="335922" y="174528"/>
                  <a:pt x="345434" y="165016"/>
                </a:cubicBezTo>
                <a:cubicBezTo>
                  <a:pt x="352568" y="157882"/>
                  <a:pt x="360357" y="153429"/>
                  <a:pt x="365350" y="153192"/>
                </a:cubicBezTo>
                <a:close/>
                <a:moveTo>
                  <a:pt x="128862" y="153192"/>
                </a:moveTo>
                <a:cubicBezTo>
                  <a:pt x="130526" y="153113"/>
                  <a:pt x="131879" y="153503"/>
                  <a:pt x="132794" y="154417"/>
                </a:cubicBezTo>
                <a:cubicBezTo>
                  <a:pt x="136452" y="158076"/>
                  <a:pt x="131707" y="168753"/>
                  <a:pt x="122195" y="178265"/>
                </a:cubicBezTo>
                <a:cubicBezTo>
                  <a:pt x="116844" y="183615"/>
                  <a:pt x="111125" y="187457"/>
                  <a:pt x="106494" y="189144"/>
                </a:cubicBezTo>
                <a:cubicBezTo>
                  <a:pt x="104950" y="189706"/>
                  <a:pt x="103528" y="190029"/>
                  <a:pt x="102279" y="190088"/>
                </a:cubicBezTo>
                <a:cubicBezTo>
                  <a:pt x="100615" y="190167"/>
                  <a:pt x="99262" y="189778"/>
                  <a:pt x="98347" y="188863"/>
                </a:cubicBezTo>
                <a:cubicBezTo>
                  <a:pt x="94689" y="185205"/>
                  <a:pt x="99434" y="174528"/>
                  <a:pt x="108946" y="165016"/>
                </a:cubicBezTo>
                <a:cubicBezTo>
                  <a:pt x="116080" y="157882"/>
                  <a:pt x="123870" y="153429"/>
                  <a:pt x="128862" y="153192"/>
                </a:cubicBezTo>
                <a:close/>
                <a:moveTo>
                  <a:pt x="9399203" y="110339"/>
                </a:moveTo>
                <a:cubicBezTo>
                  <a:pt x="9404377" y="110339"/>
                  <a:pt x="9408571" y="121244"/>
                  <a:pt x="9408571" y="134696"/>
                </a:cubicBezTo>
                <a:cubicBezTo>
                  <a:pt x="9408571" y="148147"/>
                  <a:pt x="9404377" y="159052"/>
                  <a:pt x="9399203" y="159052"/>
                </a:cubicBezTo>
                <a:cubicBezTo>
                  <a:pt x="9394029" y="159052"/>
                  <a:pt x="9389835" y="148147"/>
                  <a:pt x="9389835" y="134696"/>
                </a:cubicBezTo>
                <a:cubicBezTo>
                  <a:pt x="9389835" y="121244"/>
                  <a:pt x="9394029" y="110339"/>
                  <a:pt x="9399203" y="110339"/>
                </a:cubicBezTo>
                <a:close/>
                <a:moveTo>
                  <a:pt x="9162717" y="110339"/>
                </a:moveTo>
                <a:cubicBezTo>
                  <a:pt x="9167891" y="110339"/>
                  <a:pt x="9172085" y="121244"/>
                  <a:pt x="9172085" y="134696"/>
                </a:cubicBezTo>
                <a:cubicBezTo>
                  <a:pt x="9172085" y="148147"/>
                  <a:pt x="9167891" y="159052"/>
                  <a:pt x="9162717" y="159052"/>
                </a:cubicBezTo>
                <a:cubicBezTo>
                  <a:pt x="9157543" y="159052"/>
                  <a:pt x="9153349" y="148147"/>
                  <a:pt x="9153349" y="134696"/>
                </a:cubicBezTo>
                <a:cubicBezTo>
                  <a:pt x="9153349" y="121244"/>
                  <a:pt x="9157543" y="110339"/>
                  <a:pt x="9162717" y="110339"/>
                </a:cubicBezTo>
                <a:close/>
                <a:moveTo>
                  <a:pt x="8926229" y="110339"/>
                </a:moveTo>
                <a:cubicBezTo>
                  <a:pt x="8931403" y="110339"/>
                  <a:pt x="8935597" y="121244"/>
                  <a:pt x="8935597" y="134696"/>
                </a:cubicBezTo>
                <a:cubicBezTo>
                  <a:pt x="8935597" y="148147"/>
                  <a:pt x="8931403" y="159052"/>
                  <a:pt x="8926229" y="159052"/>
                </a:cubicBezTo>
                <a:cubicBezTo>
                  <a:pt x="8921055" y="159052"/>
                  <a:pt x="8916861" y="148147"/>
                  <a:pt x="8916861" y="134696"/>
                </a:cubicBezTo>
                <a:cubicBezTo>
                  <a:pt x="8916861" y="121244"/>
                  <a:pt x="8921055" y="110339"/>
                  <a:pt x="8926229" y="110339"/>
                </a:cubicBezTo>
                <a:close/>
                <a:moveTo>
                  <a:pt x="8689739" y="110339"/>
                </a:moveTo>
                <a:cubicBezTo>
                  <a:pt x="8694913" y="110339"/>
                  <a:pt x="8699107" y="121244"/>
                  <a:pt x="8699107" y="134696"/>
                </a:cubicBezTo>
                <a:cubicBezTo>
                  <a:pt x="8699107" y="148147"/>
                  <a:pt x="8694913" y="159052"/>
                  <a:pt x="8689739" y="159052"/>
                </a:cubicBezTo>
                <a:cubicBezTo>
                  <a:pt x="8684565" y="159052"/>
                  <a:pt x="8680371" y="148147"/>
                  <a:pt x="8680371" y="134696"/>
                </a:cubicBezTo>
                <a:cubicBezTo>
                  <a:pt x="8680371" y="121244"/>
                  <a:pt x="8684565" y="110339"/>
                  <a:pt x="8689739" y="110339"/>
                </a:cubicBezTo>
                <a:close/>
                <a:moveTo>
                  <a:pt x="8453249" y="110339"/>
                </a:moveTo>
                <a:cubicBezTo>
                  <a:pt x="8458423" y="110339"/>
                  <a:pt x="8462617" y="121244"/>
                  <a:pt x="8462617" y="134696"/>
                </a:cubicBezTo>
                <a:cubicBezTo>
                  <a:pt x="8462617" y="148147"/>
                  <a:pt x="8458423" y="159052"/>
                  <a:pt x="8453249" y="159052"/>
                </a:cubicBezTo>
                <a:cubicBezTo>
                  <a:pt x="8448075" y="159052"/>
                  <a:pt x="8443881" y="148147"/>
                  <a:pt x="8443881" y="134696"/>
                </a:cubicBezTo>
                <a:cubicBezTo>
                  <a:pt x="8443881" y="121244"/>
                  <a:pt x="8448075" y="110339"/>
                  <a:pt x="8453249" y="110339"/>
                </a:cubicBezTo>
                <a:close/>
                <a:moveTo>
                  <a:pt x="8216761" y="110339"/>
                </a:moveTo>
                <a:cubicBezTo>
                  <a:pt x="8221935" y="110339"/>
                  <a:pt x="8226129" y="121244"/>
                  <a:pt x="8226129" y="134696"/>
                </a:cubicBezTo>
                <a:cubicBezTo>
                  <a:pt x="8226129" y="148147"/>
                  <a:pt x="8221935" y="159052"/>
                  <a:pt x="8216761" y="159052"/>
                </a:cubicBezTo>
                <a:cubicBezTo>
                  <a:pt x="8211587" y="159052"/>
                  <a:pt x="8207393" y="148147"/>
                  <a:pt x="8207393" y="134696"/>
                </a:cubicBezTo>
                <a:cubicBezTo>
                  <a:pt x="8207393" y="121244"/>
                  <a:pt x="8211587" y="110339"/>
                  <a:pt x="8216761" y="110339"/>
                </a:cubicBezTo>
                <a:close/>
                <a:moveTo>
                  <a:pt x="7980271" y="110339"/>
                </a:moveTo>
                <a:cubicBezTo>
                  <a:pt x="7985444" y="110339"/>
                  <a:pt x="7989638" y="121244"/>
                  <a:pt x="7989638" y="134696"/>
                </a:cubicBezTo>
                <a:cubicBezTo>
                  <a:pt x="7989638" y="148147"/>
                  <a:pt x="7985444" y="159052"/>
                  <a:pt x="7980271" y="159052"/>
                </a:cubicBezTo>
                <a:cubicBezTo>
                  <a:pt x="7975097" y="159052"/>
                  <a:pt x="7970903" y="148147"/>
                  <a:pt x="7970903" y="134696"/>
                </a:cubicBezTo>
                <a:cubicBezTo>
                  <a:pt x="7970903" y="121244"/>
                  <a:pt x="7975097" y="110339"/>
                  <a:pt x="7980271" y="110339"/>
                </a:cubicBezTo>
                <a:close/>
                <a:moveTo>
                  <a:pt x="7743781" y="110339"/>
                </a:moveTo>
                <a:cubicBezTo>
                  <a:pt x="7748954" y="110339"/>
                  <a:pt x="7753148" y="121244"/>
                  <a:pt x="7753148" y="134696"/>
                </a:cubicBezTo>
                <a:cubicBezTo>
                  <a:pt x="7753148" y="148147"/>
                  <a:pt x="7748954" y="159052"/>
                  <a:pt x="7743781" y="159052"/>
                </a:cubicBezTo>
                <a:cubicBezTo>
                  <a:pt x="7738607" y="159052"/>
                  <a:pt x="7734413" y="148147"/>
                  <a:pt x="7734413" y="134696"/>
                </a:cubicBezTo>
                <a:cubicBezTo>
                  <a:pt x="7734413" y="121244"/>
                  <a:pt x="7738607" y="110339"/>
                  <a:pt x="7743781" y="110339"/>
                </a:cubicBezTo>
                <a:close/>
                <a:moveTo>
                  <a:pt x="7507293" y="110339"/>
                </a:moveTo>
                <a:cubicBezTo>
                  <a:pt x="7512466" y="110339"/>
                  <a:pt x="7516660" y="121244"/>
                  <a:pt x="7516660" y="134696"/>
                </a:cubicBezTo>
                <a:cubicBezTo>
                  <a:pt x="7516660" y="148147"/>
                  <a:pt x="7512466" y="159052"/>
                  <a:pt x="7507293" y="159052"/>
                </a:cubicBezTo>
                <a:cubicBezTo>
                  <a:pt x="7502119" y="159052"/>
                  <a:pt x="7497925" y="148147"/>
                  <a:pt x="7497925" y="134696"/>
                </a:cubicBezTo>
                <a:cubicBezTo>
                  <a:pt x="7497925" y="121244"/>
                  <a:pt x="7502119" y="110339"/>
                  <a:pt x="7507293" y="110339"/>
                </a:cubicBezTo>
                <a:close/>
                <a:moveTo>
                  <a:pt x="7270803" y="110339"/>
                </a:moveTo>
                <a:cubicBezTo>
                  <a:pt x="7275976" y="110339"/>
                  <a:pt x="7280170" y="121244"/>
                  <a:pt x="7280170" y="134696"/>
                </a:cubicBezTo>
                <a:cubicBezTo>
                  <a:pt x="7280170" y="148147"/>
                  <a:pt x="7275976" y="159052"/>
                  <a:pt x="7270803" y="159052"/>
                </a:cubicBezTo>
                <a:cubicBezTo>
                  <a:pt x="7265629" y="159052"/>
                  <a:pt x="7261435" y="148147"/>
                  <a:pt x="7261435" y="134696"/>
                </a:cubicBezTo>
                <a:cubicBezTo>
                  <a:pt x="7261435" y="121244"/>
                  <a:pt x="7265629" y="110339"/>
                  <a:pt x="7270803" y="110339"/>
                </a:cubicBezTo>
                <a:close/>
                <a:moveTo>
                  <a:pt x="7034313" y="110339"/>
                </a:moveTo>
                <a:cubicBezTo>
                  <a:pt x="7039486" y="110339"/>
                  <a:pt x="7043680" y="121244"/>
                  <a:pt x="7043680" y="134696"/>
                </a:cubicBezTo>
                <a:cubicBezTo>
                  <a:pt x="7043680" y="148147"/>
                  <a:pt x="7039486" y="159052"/>
                  <a:pt x="7034313" y="159052"/>
                </a:cubicBezTo>
                <a:cubicBezTo>
                  <a:pt x="7029139" y="159052"/>
                  <a:pt x="7024945" y="148147"/>
                  <a:pt x="7024945" y="134696"/>
                </a:cubicBezTo>
                <a:cubicBezTo>
                  <a:pt x="7024945" y="121244"/>
                  <a:pt x="7029139" y="110339"/>
                  <a:pt x="7034313" y="110339"/>
                </a:cubicBezTo>
                <a:close/>
                <a:moveTo>
                  <a:pt x="6797825" y="110339"/>
                </a:moveTo>
                <a:cubicBezTo>
                  <a:pt x="6802998" y="110339"/>
                  <a:pt x="6807192" y="121244"/>
                  <a:pt x="6807192" y="134696"/>
                </a:cubicBezTo>
                <a:cubicBezTo>
                  <a:pt x="6807192" y="148147"/>
                  <a:pt x="6802998" y="159052"/>
                  <a:pt x="6797825" y="159052"/>
                </a:cubicBezTo>
                <a:cubicBezTo>
                  <a:pt x="6792651" y="159052"/>
                  <a:pt x="6788457" y="148147"/>
                  <a:pt x="6788457" y="134696"/>
                </a:cubicBezTo>
                <a:cubicBezTo>
                  <a:pt x="6788457" y="121244"/>
                  <a:pt x="6792651" y="110339"/>
                  <a:pt x="6797825" y="110339"/>
                </a:cubicBezTo>
                <a:close/>
                <a:moveTo>
                  <a:pt x="6561335" y="110339"/>
                </a:moveTo>
                <a:cubicBezTo>
                  <a:pt x="6566508" y="110339"/>
                  <a:pt x="6570702" y="121244"/>
                  <a:pt x="6570702" y="134696"/>
                </a:cubicBezTo>
                <a:cubicBezTo>
                  <a:pt x="6570702" y="148147"/>
                  <a:pt x="6566508" y="159052"/>
                  <a:pt x="6561335" y="159052"/>
                </a:cubicBezTo>
                <a:cubicBezTo>
                  <a:pt x="6556161" y="159052"/>
                  <a:pt x="6551967" y="148147"/>
                  <a:pt x="6551967" y="134696"/>
                </a:cubicBezTo>
                <a:cubicBezTo>
                  <a:pt x="6551967" y="121244"/>
                  <a:pt x="6556161" y="110339"/>
                  <a:pt x="6561335" y="110339"/>
                </a:cubicBezTo>
                <a:close/>
                <a:moveTo>
                  <a:pt x="6324846" y="110339"/>
                </a:moveTo>
                <a:cubicBezTo>
                  <a:pt x="6330019" y="110339"/>
                  <a:pt x="6334213" y="121244"/>
                  <a:pt x="6334213" y="134696"/>
                </a:cubicBezTo>
                <a:cubicBezTo>
                  <a:pt x="6334213" y="148147"/>
                  <a:pt x="6330019" y="159052"/>
                  <a:pt x="6324846" y="159052"/>
                </a:cubicBezTo>
                <a:cubicBezTo>
                  <a:pt x="6319672" y="159052"/>
                  <a:pt x="6315478" y="148147"/>
                  <a:pt x="6315478" y="134696"/>
                </a:cubicBezTo>
                <a:cubicBezTo>
                  <a:pt x="6315478" y="121244"/>
                  <a:pt x="6319672" y="110339"/>
                  <a:pt x="6324846" y="110339"/>
                </a:cubicBezTo>
                <a:close/>
                <a:moveTo>
                  <a:pt x="6088356" y="110339"/>
                </a:moveTo>
                <a:cubicBezTo>
                  <a:pt x="6093529" y="110339"/>
                  <a:pt x="6097723" y="121244"/>
                  <a:pt x="6097723" y="134696"/>
                </a:cubicBezTo>
                <a:cubicBezTo>
                  <a:pt x="6097723" y="148147"/>
                  <a:pt x="6093529" y="159052"/>
                  <a:pt x="6088356" y="159052"/>
                </a:cubicBezTo>
                <a:cubicBezTo>
                  <a:pt x="6083182" y="159052"/>
                  <a:pt x="6078988" y="148147"/>
                  <a:pt x="6078988" y="134696"/>
                </a:cubicBezTo>
                <a:cubicBezTo>
                  <a:pt x="6078988" y="121244"/>
                  <a:pt x="6083182" y="110339"/>
                  <a:pt x="6088356" y="110339"/>
                </a:cubicBezTo>
                <a:close/>
                <a:moveTo>
                  <a:pt x="5851867" y="110339"/>
                </a:moveTo>
                <a:cubicBezTo>
                  <a:pt x="5857040" y="110339"/>
                  <a:pt x="5861234" y="121244"/>
                  <a:pt x="5861234" y="134696"/>
                </a:cubicBezTo>
                <a:cubicBezTo>
                  <a:pt x="5861234" y="148147"/>
                  <a:pt x="5857040" y="159052"/>
                  <a:pt x="5851867" y="159052"/>
                </a:cubicBezTo>
                <a:cubicBezTo>
                  <a:pt x="5846693" y="159052"/>
                  <a:pt x="5842499" y="148147"/>
                  <a:pt x="5842499" y="134696"/>
                </a:cubicBezTo>
                <a:cubicBezTo>
                  <a:pt x="5842499" y="121244"/>
                  <a:pt x="5846693" y="110339"/>
                  <a:pt x="5851867" y="110339"/>
                </a:cubicBezTo>
                <a:close/>
                <a:moveTo>
                  <a:pt x="5615378" y="110339"/>
                </a:moveTo>
                <a:cubicBezTo>
                  <a:pt x="5620551" y="110339"/>
                  <a:pt x="5624745" y="121244"/>
                  <a:pt x="5624745" y="134696"/>
                </a:cubicBezTo>
                <a:cubicBezTo>
                  <a:pt x="5624745" y="148147"/>
                  <a:pt x="5620551" y="159052"/>
                  <a:pt x="5615378" y="159052"/>
                </a:cubicBezTo>
                <a:cubicBezTo>
                  <a:pt x="5610204" y="159052"/>
                  <a:pt x="5606010" y="148147"/>
                  <a:pt x="5606010" y="134696"/>
                </a:cubicBezTo>
                <a:cubicBezTo>
                  <a:pt x="5606010" y="121244"/>
                  <a:pt x="5610204" y="110339"/>
                  <a:pt x="5615378" y="110339"/>
                </a:cubicBezTo>
                <a:close/>
                <a:moveTo>
                  <a:pt x="5378888" y="110339"/>
                </a:moveTo>
                <a:cubicBezTo>
                  <a:pt x="5384061" y="110339"/>
                  <a:pt x="5388255" y="121244"/>
                  <a:pt x="5388255" y="134696"/>
                </a:cubicBezTo>
                <a:cubicBezTo>
                  <a:pt x="5388255" y="148147"/>
                  <a:pt x="5384061" y="159052"/>
                  <a:pt x="5378888" y="159052"/>
                </a:cubicBezTo>
                <a:cubicBezTo>
                  <a:pt x="5373714" y="159052"/>
                  <a:pt x="5369520" y="148147"/>
                  <a:pt x="5369520" y="134696"/>
                </a:cubicBezTo>
                <a:cubicBezTo>
                  <a:pt x="5369520" y="121244"/>
                  <a:pt x="5373714" y="110339"/>
                  <a:pt x="5378888" y="110339"/>
                </a:cubicBezTo>
                <a:close/>
                <a:moveTo>
                  <a:pt x="5142399" y="110339"/>
                </a:moveTo>
                <a:cubicBezTo>
                  <a:pt x="5147572" y="110339"/>
                  <a:pt x="5151766" y="121244"/>
                  <a:pt x="5151766" y="134696"/>
                </a:cubicBezTo>
                <a:cubicBezTo>
                  <a:pt x="5151766" y="148147"/>
                  <a:pt x="5147572" y="159052"/>
                  <a:pt x="5142399" y="159052"/>
                </a:cubicBezTo>
                <a:cubicBezTo>
                  <a:pt x="5137225" y="159052"/>
                  <a:pt x="5133031" y="148147"/>
                  <a:pt x="5133031" y="134696"/>
                </a:cubicBezTo>
                <a:cubicBezTo>
                  <a:pt x="5133031" y="121244"/>
                  <a:pt x="5137225" y="110339"/>
                  <a:pt x="5142399" y="110339"/>
                </a:cubicBezTo>
                <a:close/>
                <a:moveTo>
                  <a:pt x="4905910" y="110339"/>
                </a:moveTo>
                <a:cubicBezTo>
                  <a:pt x="4911083" y="110339"/>
                  <a:pt x="4915277" y="121244"/>
                  <a:pt x="4915277" y="134696"/>
                </a:cubicBezTo>
                <a:cubicBezTo>
                  <a:pt x="4915277" y="148147"/>
                  <a:pt x="4911083" y="159052"/>
                  <a:pt x="4905910" y="159052"/>
                </a:cubicBezTo>
                <a:cubicBezTo>
                  <a:pt x="4900736" y="159052"/>
                  <a:pt x="4896542" y="148147"/>
                  <a:pt x="4896542" y="134696"/>
                </a:cubicBezTo>
                <a:cubicBezTo>
                  <a:pt x="4896542" y="121244"/>
                  <a:pt x="4900736" y="110339"/>
                  <a:pt x="4905910" y="110339"/>
                </a:cubicBezTo>
                <a:close/>
                <a:moveTo>
                  <a:pt x="4657005" y="110339"/>
                </a:moveTo>
                <a:cubicBezTo>
                  <a:pt x="4662178" y="110339"/>
                  <a:pt x="4666372" y="121244"/>
                  <a:pt x="4666372" y="134696"/>
                </a:cubicBezTo>
                <a:cubicBezTo>
                  <a:pt x="4666372" y="148147"/>
                  <a:pt x="4662178" y="159052"/>
                  <a:pt x="4657005" y="159052"/>
                </a:cubicBezTo>
                <a:cubicBezTo>
                  <a:pt x="4651831" y="159052"/>
                  <a:pt x="4647637" y="148147"/>
                  <a:pt x="4647637" y="134696"/>
                </a:cubicBezTo>
                <a:cubicBezTo>
                  <a:pt x="4647637" y="121244"/>
                  <a:pt x="4651831" y="110339"/>
                  <a:pt x="4657005" y="110339"/>
                </a:cubicBezTo>
                <a:close/>
                <a:moveTo>
                  <a:pt x="4420520" y="110339"/>
                </a:moveTo>
                <a:cubicBezTo>
                  <a:pt x="4425693" y="110339"/>
                  <a:pt x="4429887" y="121244"/>
                  <a:pt x="4429887" y="134696"/>
                </a:cubicBezTo>
                <a:cubicBezTo>
                  <a:pt x="4429887" y="148147"/>
                  <a:pt x="4425693" y="159052"/>
                  <a:pt x="4420520" y="159052"/>
                </a:cubicBezTo>
                <a:cubicBezTo>
                  <a:pt x="4415346" y="159052"/>
                  <a:pt x="4411152" y="148147"/>
                  <a:pt x="4411152" y="134696"/>
                </a:cubicBezTo>
                <a:cubicBezTo>
                  <a:pt x="4411152" y="121244"/>
                  <a:pt x="4415346" y="110339"/>
                  <a:pt x="4420520" y="110339"/>
                </a:cubicBezTo>
                <a:close/>
                <a:moveTo>
                  <a:pt x="4184031" y="110339"/>
                </a:moveTo>
                <a:cubicBezTo>
                  <a:pt x="4189204" y="110339"/>
                  <a:pt x="4193398" y="121244"/>
                  <a:pt x="4193398" y="134696"/>
                </a:cubicBezTo>
                <a:cubicBezTo>
                  <a:pt x="4193398" y="148147"/>
                  <a:pt x="4189204" y="159052"/>
                  <a:pt x="4184031" y="159052"/>
                </a:cubicBezTo>
                <a:cubicBezTo>
                  <a:pt x="4178857" y="159052"/>
                  <a:pt x="4174663" y="148147"/>
                  <a:pt x="4174663" y="134696"/>
                </a:cubicBezTo>
                <a:cubicBezTo>
                  <a:pt x="4174663" y="121244"/>
                  <a:pt x="4178857" y="110339"/>
                  <a:pt x="4184031" y="110339"/>
                </a:cubicBezTo>
                <a:close/>
                <a:moveTo>
                  <a:pt x="3947546" y="110339"/>
                </a:moveTo>
                <a:cubicBezTo>
                  <a:pt x="3952720" y="110339"/>
                  <a:pt x="3956909" y="121244"/>
                  <a:pt x="3956909" y="134696"/>
                </a:cubicBezTo>
                <a:cubicBezTo>
                  <a:pt x="3956909" y="148147"/>
                  <a:pt x="3952720" y="159052"/>
                  <a:pt x="3947546" y="159052"/>
                </a:cubicBezTo>
                <a:cubicBezTo>
                  <a:pt x="3942372" y="159052"/>
                  <a:pt x="3938178" y="148147"/>
                  <a:pt x="3938178" y="134696"/>
                </a:cubicBezTo>
                <a:cubicBezTo>
                  <a:pt x="3938178" y="121244"/>
                  <a:pt x="3942372" y="110339"/>
                  <a:pt x="3947546" y="110339"/>
                </a:cubicBezTo>
                <a:close/>
                <a:moveTo>
                  <a:pt x="3711056" y="110339"/>
                </a:moveTo>
                <a:cubicBezTo>
                  <a:pt x="3716230" y="110339"/>
                  <a:pt x="3720424" y="121244"/>
                  <a:pt x="3720424" y="134696"/>
                </a:cubicBezTo>
                <a:cubicBezTo>
                  <a:pt x="3720424" y="148147"/>
                  <a:pt x="3716230" y="159052"/>
                  <a:pt x="3711056" y="159052"/>
                </a:cubicBezTo>
                <a:cubicBezTo>
                  <a:pt x="3705883" y="159052"/>
                  <a:pt x="3701688" y="148147"/>
                  <a:pt x="3701688" y="134696"/>
                </a:cubicBezTo>
                <a:cubicBezTo>
                  <a:pt x="3701688" y="121244"/>
                  <a:pt x="3705883" y="110339"/>
                  <a:pt x="3711056" y="110339"/>
                </a:cubicBezTo>
                <a:close/>
                <a:moveTo>
                  <a:pt x="3474568" y="110339"/>
                </a:moveTo>
                <a:cubicBezTo>
                  <a:pt x="3479741" y="110339"/>
                  <a:pt x="3483935" y="121244"/>
                  <a:pt x="3483935" y="134696"/>
                </a:cubicBezTo>
                <a:cubicBezTo>
                  <a:pt x="3483935" y="148147"/>
                  <a:pt x="3479741" y="159052"/>
                  <a:pt x="3474568" y="159052"/>
                </a:cubicBezTo>
                <a:cubicBezTo>
                  <a:pt x="3469394" y="159052"/>
                  <a:pt x="3465200" y="148147"/>
                  <a:pt x="3465200" y="134696"/>
                </a:cubicBezTo>
                <a:cubicBezTo>
                  <a:pt x="3465200" y="121244"/>
                  <a:pt x="3469394" y="110339"/>
                  <a:pt x="3474568" y="110339"/>
                </a:cubicBezTo>
                <a:close/>
                <a:moveTo>
                  <a:pt x="3238077" y="110339"/>
                </a:moveTo>
                <a:cubicBezTo>
                  <a:pt x="3243250" y="110339"/>
                  <a:pt x="3247444" y="121244"/>
                  <a:pt x="3247444" y="134696"/>
                </a:cubicBezTo>
                <a:cubicBezTo>
                  <a:pt x="3247444" y="148147"/>
                  <a:pt x="3243250" y="159052"/>
                  <a:pt x="3238077" y="159052"/>
                </a:cubicBezTo>
                <a:cubicBezTo>
                  <a:pt x="3232903" y="159052"/>
                  <a:pt x="3228710" y="148147"/>
                  <a:pt x="3228710" y="134696"/>
                </a:cubicBezTo>
                <a:cubicBezTo>
                  <a:pt x="3228710" y="121244"/>
                  <a:pt x="3232903" y="110339"/>
                  <a:pt x="3238077" y="110339"/>
                </a:cubicBezTo>
                <a:close/>
                <a:moveTo>
                  <a:pt x="3001589" y="110339"/>
                </a:moveTo>
                <a:cubicBezTo>
                  <a:pt x="3006762" y="110339"/>
                  <a:pt x="3010956" y="121244"/>
                  <a:pt x="3010956" y="134696"/>
                </a:cubicBezTo>
                <a:cubicBezTo>
                  <a:pt x="3010956" y="148147"/>
                  <a:pt x="3006762" y="159052"/>
                  <a:pt x="3001589" y="159052"/>
                </a:cubicBezTo>
                <a:cubicBezTo>
                  <a:pt x="2996415" y="159052"/>
                  <a:pt x="2992220" y="148147"/>
                  <a:pt x="2992220" y="134696"/>
                </a:cubicBezTo>
                <a:cubicBezTo>
                  <a:pt x="2992220" y="121244"/>
                  <a:pt x="2996415" y="110339"/>
                  <a:pt x="3001589" y="110339"/>
                </a:cubicBezTo>
                <a:close/>
                <a:moveTo>
                  <a:pt x="2765100" y="110339"/>
                </a:moveTo>
                <a:cubicBezTo>
                  <a:pt x="2770274" y="110339"/>
                  <a:pt x="2774467" y="121244"/>
                  <a:pt x="2774467" y="134696"/>
                </a:cubicBezTo>
                <a:cubicBezTo>
                  <a:pt x="2774467" y="148147"/>
                  <a:pt x="2770274" y="159052"/>
                  <a:pt x="2765100" y="159052"/>
                </a:cubicBezTo>
                <a:cubicBezTo>
                  <a:pt x="2759926" y="159052"/>
                  <a:pt x="2755732" y="148147"/>
                  <a:pt x="2755732" y="134696"/>
                </a:cubicBezTo>
                <a:cubicBezTo>
                  <a:pt x="2755732" y="121244"/>
                  <a:pt x="2759926" y="110339"/>
                  <a:pt x="2765100" y="110339"/>
                </a:cubicBezTo>
                <a:close/>
                <a:moveTo>
                  <a:pt x="2528610" y="110339"/>
                </a:moveTo>
                <a:cubicBezTo>
                  <a:pt x="2533784" y="110339"/>
                  <a:pt x="2537978" y="121244"/>
                  <a:pt x="2537978" y="134696"/>
                </a:cubicBezTo>
                <a:cubicBezTo>
                  <a:pt x="2537978" y="148147"/>
                  <a:pt x="2533784" y="159052"/>
                  <a:pt x="2528610" y="159052"/>
                </a:cubicBezTo>
                <a:cubicBezTo>
                  <a:pt x="2523437" y="159052"/>
                  <a:pt x="2519242" y="148147"/>
                  <a:pt x="2519242" y="134696"/>
                </a:cubicBezTo>
                <a:cubicBezTo>
                  <a:pt x="2519242" y="121244"/>
                  <a:pt x="2523437" y="110339"/>
                  <a:pt x="2528610" y="110339"/>
                </a:cubicBezTo>
                <a:close/>
                <a:moveTo>
                  <a:pt x="2292122" y="110339"/>
                </a:moveTo>
                <a:cubicBezTo>
                  <a:pt x="2297296" y="110339"/>
                  <a:pt x="2301490" y="121244"/>
                  <a:pt x="2301490" y="134696"/>
                </a:cubicBezTo>
                <a:cubicBezTo>
                  <a:pt x="2301490" y="148147"/>
                  <a:pt x="2297296" y="159052"/>
                  <a:pt x="2292122" y="159052"/>
                </a:cubicBezTo>
                <a:cubicBezTo>
                  <a:pt x="2286948" y="159052"/>
                  <a:pt x="2282754" y="148147"/>
                  <a:pt x="2282754" y="134696"/>
                </a:cubicBezTo>
                <a:cubicBezTo>
                  <a:pt x="2282754" y="121244"/>
                  <a:pt x="2286948" y="110339"/>
                  <a:pt x="2292122" y="110339"/>
                </a:cubicBezTo>
                <a:close/>
                <a:moveTo>
                  <a:pt x="2055634" y="110339"/>
                </a:moveTo>
                <a:cubicBezTo>
                  <a:pt x="2060808" y="110339"/>
                  <a:pt x="2065002" y="121244"/>
                  <a:pt x="2065002" y="134696"/>
                </a:cubicBezTo>
                <a:cubicBezTo>
                  <a:pt x="2065002" y="148147"/>
                  <a:pt x="2060808" y="159052"/>
                  <a:pt x="2055634" y="159052"/>
                </a:cubicBezTo>
                <a:cubicBezTo>
                  <a:pt x="2050460" y="159052"/>
                  <a:pt x="2046266" y="148147"/>
                  <a:pt x="2046266" y="134696"/>
                </a:cubicBezTo>
                <a:cubicBezTo>
                  <a:pt x="2046266" y="121244"/>
                  <a:pt x="2050460" y="110339"/>
                  <a:pt x="2055634" y="110339"/>
                </a:cubicBezTo>
                <a:close/>
                <a:moveTo>
                  <a:pt x="1819144" y="110339"/>
                </a:moveTo>
                <a:cubicBezTo>
                  <a:pt x="1824317" y="110339"/>
                  <a:pt x="1828512" y="121244"/>
                  <a:pt x="1828512" y="134696"/>
                </a:cubicBezTo>
                <a:cubicBezTo>
                  <a:pt x="1828512" y="148147"/>
                  <a:pt x="1824317" y="159052"/>
                  <a:pt x="1819144" y="159052"/>
                </a:cubicBezTo>
                <a:cubicBezTo>
                  <a:pt x="1813970" y="159052"/>
                  <a:pt x="1809777" y="148147"/>
                  <a:pt x="1809777" y="134696"/>
                </a:cubicBezTo>
                <a:cubicBezTo>
                  <a:pt x="1809777" y="121244"/>
                  <a:pt x="1813970" y="110339"/>
                  <a:pt x="1819144" y="110339"/>
                </a:cubicBezTo>
                <a:close/>
                <a:moveTo>
                  <a:pt x="1582655" y="110339"/>
                </a:moveTo>
                <a:cubicBezTo>
                  <a:pt x="1587829" y="110339"/>
                  <a:pt x="1592023" y="121244"/>
                  <a:pt x="1592023" y="134696"/>
                </a:cubicBezTo>
                <a:cubicBezTo>
                  <a:pt x="1592023" y="148147"/>
                  <a:pt x="1587829" y="159052"/>
                  <a:pt x="1582655" y="159052"/>
                </a:cubicBezTo>
                <a:cubicBezTo>
                  <a:pt x="1577482" y="159052"/>
                  <a:pt x="1573287" y="148147"/>
                  <a:pt x="1573287" y="134696"/>
                </a:cubicBezTo>
                <a:cubicBezTo>
                  <a:pt x="1573287" y="121244"/>
                  <a:pt x="1577482" y="110339"/>
                  <a:pt x="1582655" y="110339"/>
                </a:cubicBezTo>
                <a:close/>
                <a:moveTo>
                  <a:pt x="1346164" y="110339"/>
                </a:moveTo>
                <a:cubicBezTo>
                  <a:pt x="1351339" y="110339"/>
                  <a:pt x="1355532" y="121244"/>
                  <a:pt x="1355532" y="134696"/>
                </a:cubicBezTo>
                <a:cubicBezTo>
                  <a:pt x="1355532" y="148147"/>
                  <a:pt x="1351339" y="159052"/>
                  <a:pt x="1346164" y="159052"/>
                </a:cubicBezTo>
                <a:cubicBezTo>
                  <a:pt x="1340991" y="159052"/>
                  <a:pt x="1336797" y="148147"/>
                  <a:pt x="1336797" y="134696"/>
                </a:cubicBezTo>
                <a:cubicBezTo>
                  <a:pt x="1336797" y="121244"/>
                  <a:pt x="1340991" y="110339"/>
                  <a:pt x="1346164" y="110339"/>
                </a:cubicBezTo>
                <a:close/>
                <a:moveTo>
                  <a:pt x="1109674" y="110339"/>
                </a:moveTo>
                <a:cubicBezTo>
                  <a:pt x="1114848" y="110339"/>
                  <a:pt x="1119042" y="121244"/>
                  <a:pt x="1119042" y="134696"/>
                </a:cubicBezTo>
                <a:cubicBezTo>
                  <a:pt x="1119042" y="148147"/>
                  <a:pt x="1114848" y="159052"/>
                  <a:pt x="1109674" y="159052"/>
                </a:cubicBezTo>
                <a:cubicBezTo>
                  <a:pt x="1104500" y="159052"/>
                  <a:pt x="1100306" y="148147"/>
                  <a:pt x="1100306" y="134696"/>
                </a:cubicBezTo>
                <a:cubicBezTo>
                  <a:pt x="1100306" y="121244"/>
                  <a:pt x="1104500" y="110339"/>
                  <a:pt x="1109674" y="110339"/>
                </a:cubicBezTo>
                <a:close/>
                <a:moveTo>
                  <a:pt x="873186" y="110339"/>
                </a:moveTo>
                <a:cubicBezTo>
                  <a:pt x="878359" y="110339"/>
                  <a:pt x="882554" y="121244"/>
                  <a:pt x="882554" y="134696"/>
                </a:cubicBezTo>
                <a:cubicBezTo>
                  <a:pt x="882554" y="148147"/>
                  <a:pt x="878359" y="159052"/>
                  <a:pt x="873186" y="159052"/>
                </a:cubicBezTo>
                <a:cubicBezTo>
                  <a:pt x="868011" y="159052"/>
                  <a:pt x="863818" y="148147"/>
                  <a:pt x="863818" y="134696"/>
                </a:cubicBezTo>
                <a:cubicBezTo>
                  <a:pt x="863818" y="121244"/>
                  <a:pt x="868011" y="110339"/>
                  <a:pt x="873186" y="110339"/>
                </a:cubicBezTo>
                <a:close/>
                <a:moveTo>
                  <a:pt x="636696" y="110339"/>
                </a:moveTo>
                <a:cubicBezTo>
                  <a:pt x="641869" y="110339"/>
                  <a:pt x="646063" y="121244"/>
                  <a:pt x="646063" y="134696"/>
                </a:cubicBezTo>
                <a:cubicBezTo>
                  <a:pt x="646063" y="148147"/>
                  <a:pt x="641869" y="159052"/>
                  <a:pt x="636696" y="159052"/>
                </a:cubicBezTo>
                <a:cubicBezTo>
                  <a:pt x="631522" y="159052"/>
                  <a:pt x="627328" y="148147"/>
                  <a:pt x="627328" y="134696"/>
                </a:cubicBezTo>
                <a:cubicBezTo>
                  <a:pt x="627328" y="121244"/>
                  <a:pt x="631522" y="110339"/>
                  <a:pt x="636696" y="110339"/>
                </a:cubicBezTo>
                <a:close/>
                <a:moveTo>
                  <a:pt x="400206" y="110339"/>
                </a:moveTo>
                <a:cubicBezTo>
                  <a:pt x="405380" y="110339"/>
                  <a:pt x="409574" y="121244"/>
                  <a:pt x="409574" y="134696"/>
                </a:cubicBezTo>
                <a:cubicBezTo>
                  <a:pt x="409574" y="148147"/>
                  <a:pt x="405380" y="159052"/>
                  <a:pt x="400206" y="159052"/>
                </a:cubicBezTo>
                <a:cubicBezTo>
                  <a:pt x="395032" y="159052"/>
                  <a:pt x="390838" y="148147"/>
                  <a:pt x="390838" y="134696"/>
                </a:cubicBezTo>
                <a:cubicBezTo>
                  <a:pt x="390838" y="121244"/>
                  <a:pt x="395032" y="110339"/>
                  <a:pt x="400206" y="110339"/>
                </a:cubicBezTo>
                <a:close/>
                <a:moveTo>
                  <a:pt x="163718" y="110339"/>
                </a:moveTo>
                <a:cubicBezTo>
                  <a:pt x="168892" y="110339"/>
                  <a:pt x="173086" y="121244"/>
                  <a:pt x="173086" y="134696"/>
                </a:cubicBezTo>
                <a:cubicBezTo>
                  <a:pt x="173086" y="148147"/>
                  <a:pt x="168892" y="159052"/>
                  <a:pt x="163718" y="159052"/>
                </a:cubicBezTo>
                <a:cubicBezTo>
                  <a:pt x="158544" y="159052"/>
                  <a:pt x="154350" y="148147"/>
                  <a:pt x="154350" y="134696"/>
                </a:cubicBezTo>
                <a:cubicBezTo>
                  <a:pt x="154350" y="121244"/>
                  <a:pt x="158544" y="110339"/>
                  <a:pt x="163718" y="110339"/>
                </a:cubicBezTo>
                <a:close/>
                <a:moveTo>
                  <a:pt x="9240651" y="97124"/>
                </a:moveTo>
                <a:cubicBezTo>
                  <a:pt x="9245643" y="97361"/>
                  <a:pt x="9253432" y="101814"/>
                  <a:pt x="9260566" y="108947"/>
                </a:cubicBezTo>
                <a:cubicBezTo>
                  <a:pt x="9270078" y="118460"/>
                  <a:pt x="9274823" y="129136"/>
                  <a:pt x="9271165" y="132795"/>
                </a:cubicBezTo>
                <a:cubicBezTo>
                  <a:pt x="9270250" y="133709"/>
                  <a:pt x="9268897" y="134099"/>
                  <a:pt x="9267233" y="134020"/>
                </a:cubicBezTo>
                <a:cubicBezTo>
                  <a:pt x="9262241" y="133783"/>
                  <a:pt x="9254452" y="129330"/>
                  <a:pt x="9247318" y="122196"/>
                </a:cubicBezTo>
                <a:cubicBezTo>
                  <a:pt x="9237806" y="112684"/>
                  <a:pt x="9233060" y="102007"/>
                  <a:pt x="9236719" y="98349"/>
                </a:cubicBezTo>
                <a:cubicBezTo>
                  <a:pt x="9237633" y="97434"/>
                  <a:pt x="9238987" y="97045"/>
                  <a:pt x="9240651" y="97124"/>
                </a:cubicBezTo>
                <a:close/>
                <a:moveTo>
                  <a:pt x="9004165" y="97124"/>
                </a:moveTo>
                <a:cubicBezTo>
                  <a:pt x="9009157" y="97361"/>
                  <a:pt x="9016946" y="101814"/>
                  <a:pt x="9024080" y="108947"/>
                </a:cubicBezTo>
                <a:cubicBezTo>
                  <a:pt x="9033592" y="118460"/>
                  <a:pt x="9038337" y="129136"/>
                  <a:pt x="9034679" y="132795"/>
                </a:cubicBezTo>
                <a:cubicBezTo>
                  <a:pt x="9033764" y="133709"/>
                  <a:pt x="9032411" y="134099"/>
                  <a:pt x="9030747" y="134020"/>
                </a:cubicBezTo>
                <a:cubicBezTo>
                  <a:pt x="9025755" y="133783"/>
                  <a:pt x="9017966" y="129330"/>
                  <a:pt x="9010832" y="122196"/>
                </a:cubicBezTo>
                <a:cubicBezTo>
                  <a:pt x="9001320" y="112684"/>
                  <a:pt x="8996574" y="102007"/>
                  <a:pt x="9000233" y="98349"/>
                </a:cubicBezTo>
                <a:cubicBezTo>
                  <a:pt x="9001147" y="97434"/>
                  <a:pt x="9002501" y="97045"/>
                  <a:pt x="9004165" y="97124"/>
                </a:cubicBezTo>
                <a:close/>
                <a:moveTo>
                  <a:pt x="8767677" y="97124"/>
                </a:moveTo>
                <a:cubicBezTo>
                  <a:pt x="8772669" y="97361"/>
                  <a:pt x="8780458" y="101814"/>
                  <a:pt x="8787592" y="108947"/>
                </a:cubicBezTo>
                <a:cubicBezTo>
                  <a:pt x="8797104" y="118460"/>
                  <a:pt x="8801849" y="129136"/>
                  <a:pt x="8798191" y="132795"/>
                </a:cubicBezTo>
                <a:cubicBezTo>
                  <a:pt x="8797276" y="133709"/>
                  <a:pt x="8795923" y="134099"/>
                  <a:pt x="8794259" y="134020"/>
                </a:cubicBezTo>
                <a:cubicBezTo>
                  <a:pt x="8789267" y="133783"/>
                  <a:pt x="8781478" y="129330"/>
                  <a:pt x="8774344" y="122196"/>
                </a:cubicBezTo>
                <a:cubicBezTo>
                  <a:pt x="8764832" y="112684"/>
                  <a:pt x="8760086" y="102007"/>
                  <a:pt x="8763745" y="98349"/>
                </a:cubicBezTo>
                <a:cubicBezTo>
                  <a:pt x="8764659" y="97434"/>
                  <a:pt x="8766013" y="97045"/>
                  <a:pt x="8767677" y="97124"/>
                </a:cubicBezTo>
                <a:close/>
                <a:moveTo>
                  <a:pt x="8531187" y="97124"/>
                </a:moveTo>
                <a:cubicBezTo>
                  <a:pt x="8536179" y="97361"/>
                  <a:pt x="8543968" y="101814"/>
                  <a:pt x="8551102" y="108947"/>
                </a:cubicBezTo>
                <a:cubicBezTo>
                  <a:pt x="8560614" y="118460"/>
                  <a:pt x="8565359" y="129136"/>
                  <a:pt x="8561701" y="132795"/>
                </a:cubicBezTo>
                <a:cubicBezTo>
                  <a:pt x="8560786" y="133709"/>
                  <a:pt x="8559433" y="134099"/>
                  <a:pt x="8557769" y="134020"/>
                </a:cubicBezTo>
                <a:cubicBezTo>
                  <a:pt x="8552777" y="133783"/>
                  <a:pt x="8544988" y="129330"/>
                  <a:pt x="8537854" y="122196"/>
                </a:cubicBezTo>
                <a:cubicBezTo>
                  <a:pt x="8528342" y="112684"/>
                  <a:pt x="8523596" y="102007"/>
                  <a:pt x="8527255" y="98349"/>
                </a:cubicBezTo>
                <a:cubicBezTo>
                  <a:pt x="8528169" y="97434"/>
                  <a:pt x="8529523" y="97045"/>
                  <a:pt x="8531187" y="97124"/>
                </a:cubicBezTo>
                <a:close/>
                <a:moveTo>
                  <a:pt x="8294697" y="97124"/>
                </a:moveTo>
                <a:cubicBezTo>
                  <a:pt x="8299689" y="97361"/>
                  <a:pt x="8307478" y="101814"/>
                  <a:pt x="8314612" y="108947"/>
                </a:cubicBezTo>
                <a:cubicBezTo>
                  <a:pt x="8324124" y="118460"/>
                  <a:pt x="8328869" y="129136"/>
                  <a:pt x="8325211" y="132795"/>
                </a:cubicBezTo>
                <a:cubicBezTo>
                  <a:pt x="8324296" y="133709"/>
                  <a:pt x="8322943" y="134099"/>
                  <a:pt x="8321279" y="134020"/>
                </a:cubicBezTo>
                <a:cubicBezTo>
                  <a:pt x="8316287" y="133783"/>
                  <a:pt x="8308498" y="129330"/>
                  <a:pt x="8301364" y="122196"/>
                </a:cubicBezTo>
                <a:cubicBezTo>
                  <a:pt x="8291852" y="112684"/>
                  <a:pt x="8287106" y="102007"/>
                  <a:pt x="8290765" y="98349"/>
                </a:cubicBezTo>
                <a:cubicBezTo>
                  <a:pt x="8291679" y="97434"/>
                  <a:pt x="8293033" y="97045"/>
                  <a:pt x="8294697" y="97124"/>
                </a:cubicBezTo>
                <a:close/>
                <a:moveTo>
                  <a:pt x="8058208" y="97124"/>
                </a:moveTo>
                <a:cubicBezTo>
                  <a:pt x="8063201" y="97361"/>
                  <a:pt x="8070990" y="101814"/>
                  <a:pt x="8078124" y="108947"/>
                </a:cubicBezTo>
                <a:cubicBezTo>
                  <a:pt x="8087636" y="118460"/>
                  <a:pt x="8092381" y="129136"/>
                  <a:pt x="8088723" y="132795"/>
                </a:cubicBezTo>
                <a:cubicBezTo>
                  <a:pt x="8087808" y="133709"/>
                  <a:pt x="8086455" y="134099"/>
                  <a:pt x="8084791" y="134020"/>
                </a:cubicBezTo>
                <a:cubicBezTo>
                  <a:pt x="8079799" y="133783"/>
                  <a:pt x="8072009" y="129330"/>
                  <a:pt x="8064875" y="122196"/>
                </a:cubicBezTo>
                <a:cubicBezTo>
                  <a:pt x="8055363" y="112684"/>
                  <a:pt x="8050618" y="102007"/>
                  <a:pt x="8054277" y="98349"/>
                </a:cubicBezTo>
                <a:cubicBezTo>
                  <a:pt x="8055191" y="97434"/>
                  <a:pt x="8056544" y="97045"/>
                  <a:pt x="8058208" y="97124"/>
                </a:cubicBezTo>
                <a:close/>
                <a:moveTo>
                  <a:pt x="7821718" y="97124"/>
                </a:moveTo>
                <a:cubicBezTo>
                  <a:pt x="7826711" y="97361"/>
                  <a:pt x="7834500" y="101814"/>
                  <a:pt x="7841634" y="108947"/>
                </a:cubicBezTo>
                <a:cubicBezTo>
                  <a:pt x="7851146" y="118460"/>
                  <a:pt x="7855891" y="129136"/>
                  <a:pt x="7852233" y="132795"/>
                </a:cubicBezTo>
                <a:cubicBezTo>
                  <a:pt x="7851318" y="133709"/>
                  <a:pt x="7849965" y="134099"/>
                  <a:pt x="7848301" y="134020"/>
                </a:cubicBezTo>
                <a:cubicBezTo>
                  <a:pt x="7843309" y="133783"/>
                  <a:pt x="7835519" y="129330"/>
                  <a:pt x="7828385" y="122196"/>
                </a:cubicBezTo>
                <a:cubicBezTo>
                  <a:pt x="7818873" y="112684"/>
                  <a:pt x="7814128" y="102007"/>
                  <a:pt x="7817787" y="98349"/>
                </a:cubicBezTo>
                <a:cubicBezTo>
                  <a:pt x="7818701" y="97434"/>
                  <a:pt x="7820054" y="97045"/>
                  <a:pt x="7821718" y="97124"/>
                </a:cubicBezTo>
                <a:close/>
                <a:moveTo>
                  <a:pt x="7585228" y="97124"/>
                </a:moveTo>
                <a:cubicBezTo>
                  <a:pt x="7590221" y="97361"/>
                  <a:pt x="7598010" y="101814"/>
                  <a:pt x="7605144" y="108947"/>
                </a:cubicBezTo>
                <a:cubicBezTo>
                  <a:pt x="7614656" y="118460"/>
                  <a:pt x="7619401" y="129136"/>
                  <a:pt x="7615743" y="132795"/>
                </a:cubicBezTo>
                <a:cubicBezTo>
                  <a:pt x="7614828" y="133709"/>
                  <a:pt x="7613475" y="134099"/>
                  <a:pt x="7611811" y="134020"/>
                </a:cubicBezTo>
                <a:cubicBezTo>
                  <a:pt x="7606819" y="133783"/>
                  <a:pt x="7599029" y="129330"/>
                  <a:pt x="7591895" y="122196"/>
                </a:cubicBezTo>
                <a:cubicBezTo>
                  <a:pt x="7582383" y="112684"/>
                  <a:pt x="7577638" y="102007"/>
                  <a:pt x="7581297" y="98349"/>
                </a:cubicBezTo>
                <a:cubicBezTo>
                  <a:pt x="7582211" y="97434"/>
                  <a:pt x="7583564" y="97045"/>
                  <a:pt x="7585228" y="97124"/>
                </a:cubicBezTo>
                <a:close/>
                <a:moveTo>
                  <a:pt x="7348740" y="97124"/>
                </a:moveTo>
                <a:cubicBezTo>
                  <a:pt x="7353733" y="97361"/>
                  <a:pt x="7361522" y="101814"/>
                  <a:pt x="7368656" y="108947"/>
                </a:cubicBezTo>
                <a:cubicBezTo>
                  <a:pt x="7378168" y="118460"/>
                  <a:pt x="7382913" y="129136"/>
                  <a:pt x="7379255" y="132795"/>
                </a:cubicBezTo>
                <a:cubicBezTo>
                  <a:pt x="7378340" y="133709"/>
                  <a:pt x="7376987" y="134099"/>
                  <a:pt x="7375323" y="134020"/>
                </a:cubicBezTo>
                <a:cubicBezTo>
                  <a:pt x="7370331" y="133783"/>
                  <a:pt x="7362541" y="129330"/>
                  <a:pt x="7355407" y="122196"/>
                </a:cubicBezTo>
                <a:cubicBezTo>
                  <a:pt x="7345895" y="112684"/>
                  <a:pt x="7341150" y="102007"/>
                  <a:pt x="7344809" y="98349"/>
                </a:cubicBezTo>
                <a:cubicBezTo>
                  <a:pt x="7345723" y="97434"/>
                  <a:pt x="7347076" y="97045"/>
                  <a:pt x="7348740" y="97124"/>
                </a:cubicBezTo>
                <a:close/>
                <a:moveTo>
                  <a:pt x="7112250" y="97124"/>
                </a:moveTo>
                <a:cubicBezTo>
                  <a:pt x="7117243" y="97361"/>
                  <a:pt x="7125032" y="101814"/>
                  <a:pt x="7132166" y="108947"/>
                </a:cubicBezTo>
                <a:cubicBezTo>
                  <a:pt x="7141678" y="118460"/>
                  <a:pt x="7146423" y="129136"/>
                  <a:pt x="7142765" y="132795"/>
                </a:cubicBezTo>
                <a:cubicBezTo>
                  <a:pt x="7141850" y="133709"/>
                  <a:pt x="7140497" y="134099"/>
                  <a:pt x="7138833" y="134020"/>
                </a:cubicBezTo>
                <a:cubicBezTo>
                  <a:pt x="7133841" y="133783"/>
                  <a:pt x="7126051" y="129330"/>
                  <a:pt x="7118917" y="122196"/>
                </a:cubicBezTo>
                <a:cubicBezTo>
                  <a:pt x="7109405" y="112684"/>
                  <a:pt x="7104660" y="102007"/>
                  <a:pt x="7108319" y="98349"/>
                </a:cubicBezTo>
                <a:cubicBezTo>
                  <a:pt x="7109233" y="97434"/>
                  <a:pt x="7110586" y="97045"/>
                  <a:pt x="7112250" y="97124"/>
                </a:cubicBezTo>
                <a:close/>
                <a:moveTo>
                  <a:pt x="6875760" y="97124"/>
                </a:moveTo>
                <a:cubicBezTo>
                  <a:pt x="6880753" y="97361"/>
                  <a:pt x="6888542" y="101814"/>
                  <a:pt x="6895676" y="108947"/>
                </a:cubicBezTo>
                <a:cubicBezTo>
                  <a:pt x="6905188" y="118460"/>
                  <a:pt x="6909933" y="129136"/>
                  <a:pt x="6906275" y="132795"/>
                </a:cubicBezTo>
                <a:cubicBezTo>
                  <a:pt x="6905360" y="133709"/>
                  <a:pt x="6904007" y="134099"/>
                  <a:pt x="6902343" y="134020"/>
                </a:cubicBezTo>
                <a:cubicBezTo>
                  <a:pt x="6897351" y="133783"/>
                  <a:pt x="6889561" y="129330"/>
                  <a:pt x="6882427" y="122196"/>
                </a:cubicBezTo>
                <a:cubicBezTo>
                  <a:pt x="6872915" y="112684"/>
                  <a:pt x="6868170" y="102007"/>
                  <a:pt x="6871829" y="98349"/>
                </a:cubicBezTo>
                <a:cubicBezTo>
                  <a:pt x="6872743" y="97434"/>
                  <a:pt x="6874096" y="97045"/>
                  <a:pt x="6875760" y="97124"/>
                </a:cubicBezTo>
                <a:close/>
                <a:moveTo>
                  <a:pt x="6639272" y="97124"/>
                </a:moveTo>
                <a:cubicBezTo>
                  <a:pt x="6644265" y="97361"/>
                  <a:pt x="6652054" y="101814"/>
                  <a:pt x="6659188" y="108947"/>
                </a:cubicBezTo>
                <a:cubicBezTo>
                  <a:pt x="6668700" y="118460"/>
                  <a:pt x="6673445" y="129136"/>
                  <a:pt x="6669787" y="132795"/>
                </a:cubicBezTo>
                <a:cubicBezTo>
                  <a:pt x="6668872" y="133709"/>
                  <a:pt x="6667519" y="134099"/>
                  <a:pt x="6665855" y="134020"/>
                </a:cubicBezTo>
                <a:cubicBezTo>
                  <a:pt x="6660863" y="133783"/>
                  <a:pt x="6653073" y="129330"/>
                  <a:pt x="6645939" y="122196"/>
                </a:cubicBezTo>
                <a:cubicBezTo>
                  <a:pt x="6636427" y="112684"/>
                  <a:pt x="6631682" y="102007"/>
                  <a:pt x="6635341" y="98349"/>
                </a:cubicBezTo>
                <a:cubicBezTo>
                  <a:pt x="6636255" y="97434"/>
                  <a:pt x="6637608" y="97045"/>
                  <a:pt x="6639272" y="97124"/>
                </a:cubicBezTo>
                <a:close/>
                <a:moveTo>
                  <a:pt x="6402782" y="97124"/>
                </a:moveTo>
                <a:cubicBezTo>
                  <a:pt x="6407775" y="97361"/>
                  <a:pt x="6415564" y="101814"/>
                  <a:pt x="6422698" y="108947"/>
                </a:cubicBezTo>
                <a:cubicBezTo>
                  <a:pt x="6432210" y="118460"/>
                  <a:pt x="6436955" y="129136"/>
                  <a:pt x="6433297" y="132795"/>
                </a:cubicBezTo>
                <a:cubicBezTo>
                  <a:pt x="6432382" y="133709"/>
                  <a:pt x="6431029" y="134099"/>
                  <a:pt x="6429365" y="134020"/>
                </a:cubicBezTo>
                <a:cubicBezTo>
                  <a:pt x="6424373" y="133783"/>
                  <a:pt x="6416583" y="129330"/>
                  <a:pt x="6409449" y="122196"/>
                </a:cubicBezTo>
                <a:cubicBezTo>
                  <a:pt x="6399937" y="112684"/>
                  <a:pt x="6395192" y="102007"/>
                  <a:pt x="6398851" y="98349"/>
                </a:cubicBezTo>
                <a:cubicBezTo>
                  <a:pt x="6399765" y="97434"/>
                  <a:pt x="6401118" y="97045"/>
                  <a:pt x="6402782" y="97124"/>
                </a:cubicBezTo>
                <a:close/>
                <a:moveTo>
                  <a:pt x="6166293" y="97124"/>
                </a:moveTo>
                <a:cubicBezTo>
                  <a:pt x="6171286" y="97361"/>
                  <a:pt x="6179075" y="101814"/>
                  <a:pt x="6186209" y="108947"/>
                </a:cubicBezTo>
                <a:cubicBezTo>
                  <a:pt x="6195721" y="118460"/>
                  <a:pt x="6200466" y="129136"/>
                  <a:pt x="6196808" y="132795"/>
                </a:cubicBezTo>
                <a:cubicBezTo>
                  <a:pt x="6195893" y="133709"/>
                  <a:pt x="6194540" y="134099"/>
                  <a:pt x="6192876" y="134020"/>
                </a:cubicBezTo>
                <a:cubicBezTo>
                  <a:pt x="6187884" y="133783"/>
                  <a:pt x="6180094" y="129330"/>
                  <a:pt x="6172960" y="122196"/>
                </a:cubicBezTo>
                <a:cubicBezTo>
                  <a:pt x="6163448" y="112684"/>
                  <a:pt x="6158703" y="102007"/>
                  <a:pt x="6162362" y="98349"/>
                </a:cubicBezTo>
                <a:cubicBezTo>
                  <a:pt x="6163276" y="97434"/>
                  <a:pt x="6164629" y="97045"/>
                  <a:pt x="6166293" y="97124"/>
                </a:cubicBezTo>
                <a:close/>
                <a:moveTo>
                  <a:pt x="5929803" y="97124"/>
                </a:moveTo>
                <a:cubicBezTo>
                  <a:pt x="5934796" y="97361"/>
                  <a:pt x="5942585" y="101814"/>
                  <a:pt x="5949719" y="108947"/>
                </a:cubicBezTo>
                <a:cubicBezTo>
                  <a:pt x="5959231" y="118460"/>
                  <a:pt x="5963976" y="129136"/>
                  <a:pt x="5960318" y="132795"/>
                </a:cubicBezTo>
                <a:cubicBezTo>
                  <a:pt x="5959403" y="133709"/>
                  <a:pt x="5958050" y="134099"/>
                  <a:pt x="5956386" y="134020"/>
                </a:cubicBezTo>
                <a:cubicBezTo>
                  <a:pt x="5951394" y="133783"/>
                  <a:pt x="5943604" y="129330"/>
                  <a:pt x="5936470" y="122196"/>
                </a:cubicBezTo>
                <a:cubicBezTo>
                  <a:pt x="5926958" y="112684"/>
                  <a:pt x="5922213" y="102007"/>
                  <a:pt x="5925872" y="98349"/>
                </a:cubicBezTo>
                <a:cubicBezTo>
                  <a:pt x="5926786" y="97434"/>
                  <a:pt x="5928139" y="97045"/>
                  <a:pt x="5929803" y="97124"/>
                </a:cubicBezTo>
                <a:close/>
                <a:moveTo>
                  <a:pt x="5693314" y="97124"/>
                </a:moveTo>
                <a:cubicBezTo>
                  <a:pt x="5698307" y="97361"/>
                  <a:pt x="5706096" y="101814"/>
                  <a:pt x="5713230" y="108947"/>
                </a:cubicBezTo>
                <a:cubicBezTo>
                  <a:pt x="5722742" y="118460"/>
                  <a:pt x="5727487" y="129136"/>
                  <a:pt x="5723829" y="132795"/>
                </a:cubicBezTo>
                <a:cubicBezTo>
                  <a:pt x="5722914" y="133709"/>
                  <a:pt x="5721561" y="134099"/>
                  <a:pt x="5719897" y="134020"/>
                </a:cubicBezTo>
                <a:cubicBezTo>
                  <a:pt x="5714905" y="133783"/>
                  <a:pt x="5707115" y="129330"/>
                  <a:pt x="5699981" y="122196"/>
                </a:cubicBezTo>
                <a:cubicBezTo>
                  <a:pt x="5690469" y="112684"/>
                  <a:pt x="5685724" y="102007"/>
                  <a:pt x="5689383" y="98349"/>
                </a:cubicBezTo>
                <a:cubicBezTo>
                  <a:pt x="5690297" y="97434"/>
                  <a:pt x="5691650" y="97045"/>
                  <a:pt x="5693314" y="97124"/>
                </a:cubicBezTo>
                <a:close/>
                <a:moveTo>
                  <a:pt x="5456825" y="97124"/>
                </a:moveTo>
                <a:cubicBezTo>
                  <a:pt x="5461818" y="97361"/>
                  <a:pt x="5469607" y="101814"/>
                  <a:pt x="5476741" y="108947"/>
                </a:cubicBezTo>
                <a:cubicBezTo>
                  <a:pt x="5486253" y="118460"/>
                  <a:pt x="5490998" y="129136"/>
                  <a:pt x="5487340" y="132795"/>
                </a:cubicBezTo>
                <a:cubicBezTo>
                  <a:pt x="5486425" y="133709"/>
                  <a:pt x="5485072" y="134099"/>
                  <a:pt x="5483408" y="134020"/>
                </a:cubicBezTo>
                <a:cubicBezTo>
                  <a:pt x="5478416" y="133783"/>
                  <a:pt x="5470626" y="129330"/>
                  <a:pt x="5463492" y="122196"/>
                </a:cubicBezTo>
                <a:cubicBezTo>
                  <a:pt x="5453980" y="112684"/>
                  <a:pt x="5449235" y="102007"/>
                  <a:pt x="5452894" y="98349"/>
                </a:cubicBezTo>
                <a:cubicBezTo>
                  <a:pt x="5453808" y="97434"/>
                  <a:pt x="5455161" y="97045"/>
                  <a:pt x="5456825" y="97124"/>
                </a:cubicBezTo>
                <a:close/>
                <a:moveTo>
                  <a:pt x="5220335" y="97124"/>
                </a:moveTo>
                <a:cubicBezTo>
                  <a:pt x="5225328" y="97361"/>
                  <a:pt x="5233117" y="101814"/>
                  <a:pt x="5240251" y="108947"/>
                </a:cubicBezTo>
                <a:cubicBezTo>
                  <a:pt x="5249763" y="118460"/>
                  <a:pt x="5254508" y="129136"/>
                  <a:pt x="5250850" y="132795"/>
                </a:cubicBezTo>
                <a:cubicBezTo>
                  <a:pt x="5249935" y="133709"/>
                  <a:pt x="5248582" y="134099"/>
                  <a:pt x="5246918" y="134020"/>
                </a:cubicBezTo>
                <a:cubicBezTo>
                  <a:pt x="5241926" y="133783"/>
                  <a:pt x="5234136" y="129330"/>
                  <a:pt x="5227002" y="122196"/>
                </a:cubicBezTo>
                <a:cubicBezTo>
                  <a:pt x="5217490" y="112684"/>
                  <a:pt x="5212745" y="102007"/>
                  <a:pt x="5216404" y="98349"/>
                </a:cubicBezTo>
                <a:cubicBezTo>
                  <a:pt x="5217318" y="97434"/>
                  <a:pt x="5218671" y="97045"/>
                  <a:pt x="5220335" y="97124"/>
                </a:cubicBezTo>
                <a:close/>
                <a:moveTo>
                  <a:pt x="4983846" y="97124"/>
                </a:moveTo>
                <a:cubicBezTo>
                  <a:pt x="4988839" y="97361"/>
                  <a:pt x="4996628" y="101814"/>
                  <a:pt x="5003762" y="108947"/>
                </a:cubicBezTo>
                <a:cubicBezTo>
                  <a:pt x="5013274" y="118460"/>
                  <a:pt x="5018019" y="129136"/>
                  <a:pt x="5014361" y="132795"/>
                </a:cubicBezTo>
                <a:cubicBezTo>
                  <a:pt x="5013446" y="133709"/>
                  <a:pt x="5012093" y="134099"/>
                  <a:pt x="5010429" y="134020"/>
                </a:cubicBezTo>
                <a:cubicBezTo>
                  <a:pt x="5005437" y="133783"/>
                  <a:pt x="4997647" y="129330"/>
                  <a:pt x="4990513" y="122196"/>
                </a:cubicBezTo>
                <a:cubicBezTo>
                  <a:pt x="4981001" y="112684"/>
                  <a:pt x="4976256" y="102007"/>
                  <a:pt x="4979915" y="98349"/>
                </a:cubicBezTo>
                <a:cubicBezTo>
                  <a:pt x="4980829" y="97434"/>
                  <a:pt x="4982182" y="97045"/>
                  <a:pt x="4983846" y="97124"/>
                </a:cubicBezTo>
                <a:close/>
                <a:moveTo>
                  <a:pt x="4747357" y="97124"/>
                </a:moveTo>
                <a:cubicBezTo>
                  <a:pt x="4752350" y="97361"/>
                  <a:pt x="4760139" y="101814"/>
                  <a:pt x="4767273" y="108947"/>
                </a:cubicBezTo>
                <a:cubicBezTo>
                  <a:pt x="4776785" y="118460"/>
                  <a:pt x="4781530" y="129136"/>
                  <a:pt x="4777872" y="132795"/>
                </a:cubicBezTo>
                <a:cubicBezTo>
                  <a:pt x="4776957" y="133709"/>
                  <a:pt x="4775604" y="134099"/>
                  <a:pt x="4773940" y="134020"/>
                </a:cubicBezTo>
                <a:cubicBezTo>
                  <a:pt x="4768948" y="133783"/>
                  <a:pt x="4761158" y="129330"/>
                  <a:pt x="4754024" y="122196"/>
                </a:cubicBezTo>
                <a:cubicBezTo>
                  <a:pt x="4744512" y="112684"/>
                  <a:pt x="4739767" y="102007"/>
                  <a:pt x="4743426" y="98349"/>
                </a:cubicBezTo>
                <a:cubicBezTo>
                  <a:pt x="4744340" y="97434"/>
                  <a:pt x="4745693" y="97045"/>
                  <a:pt x="4747357" y="97124"/>
                </a:cubicBezTo>
                <a:close/>
                <a:moveTo>
                  <a:pt x="4498452" y="97124"/>
                </a:moveTo>
                <a:cubicBezTo>
                  <a:pt x="4503445" y="97361"/>
                  <a:pt x="4511234" y="101814"/>
                  <a:pt x="4518368" y="108947"/>
                </a:cubicBezTo>
                <a:cubicBezTo>
                  <a:pt x="4527880" y="118460"/>
                  <a:pt x="4532625" y="129136"/>
                  <a:pt x="4528967" y="132795"/>
                </a:cubicBezTo>
                <a:cubicBezTo>
                  <a:pt x="4528052" y="133709"/>
                  <a:pt x="4526699" y="134099"/>
                  <a:pt x="4525035" y="134020"/>
                </a:cubicBezTo>
                <a:cubicBezTo>
                  <a:pt x="4520043" y="133783"/>
                  <a:pt x="4512253" y="129330"/>
                  <a:pt x="4505119" y="122196"/>
                </a:cubicBezTo>
                <a:cubicBezTo>
                  <a:pt x="4495607" y="112684"/>
                  <a:pt x="4490862" y="102007"/>
                  <a:pt x="4494521" y="98349"/>
                </a:cubicBezTo>
                <a:cubicBezTo>
                  <a:pt x="4495435" y="97434"/>
                  <a:pt x="4496788" y="97045"/>
                  <a:pt x="4498452" y="97124"/>
                </a:cubicBezTo>
                <a:close/>
                <a:moveTo>
                  <a:pt x="4261967" y="97124"/>
                </a:moveTo>
                <a:cubicBezTo>
                  <a:pt x="4266960" y="97361"/>
                  <a:pt x="4274749" y="101814"/>
                  <a:pt x="4281883" y="108947"/>
                </a:cubicBezTo>
                <a:cubicBezTo>
                  <a:pt x="4291395" y="118460"/>
                  <a:pt x="4296140" y="129136"/>
                  <a:pt x="4292482" y="132795"/>
                </a:cubicBezTo>
                <a:cubicBezTo>
                  <a:pt x="4291567" y="133709"/>
                  <a:pt x="4290214" y="134099"/>
                  <a:pt x="4288550" y="134020"/>
                </a:cubicBezTo>
                <a:cubicBezTo>
                  <a:pt x="4283558" y="133783"/>
                  <a:pt x="4275768" y="129330"/>
                  <a:pt x="4268634" y="122196"/>
                </a:cubicBezTo>
                <a:cubicBezTo>
                  <a:pt x="4259122" y="112684"/>
                  <a:pt x="4254377" y="102007"/>
                  <a:pt x="4258036" y="98349"/>
                </a:cubicBezTo>
                <a:cubicBezTo>
                  <a:pt x="4258950" y="97434"/>
                  <a:pt x="4260303" y="97045"/>
                  <a:pt x="4261967" y="97124"/>
                </a:cubicBezTo>
                <a:close/>
                <a:moveTo>
                  <a:pt x="4025478" y="97124"/>
                </a:moveTo>
                <a:cubicBezTo>
                  <a:pt x="4030471" y="97361"/>
                  <a:pt x="4038260" y="101814"/>
                  <a:pt x="4045394" y="108947"/>
                </a:cubicBezTo>
                <a:cubicBezTo>
                  <a:pt x="4054906" y="118460"/>
                  <a:pt x="4059651" y="129136"/>
                  <a:pt x="4055993" y="132795"/>
                </a:cubicBezTo>
                <a:cubicBezTo>
                  <a:pt x="4055078" y="133709"/>
                  <a:pt x="4053725" y="134099"/>
                  <a:pt x="4052061" y="134020"/>
                </a:cubicBezTo>
                <a:cubicBezTo>
                  <a:pt x="4047069" y="133783"/>
                  <a:pt x="4039279" y="129330"/>
                  <a:pt x="4032145" y="122196"/>
                </a:cubicBezTo>
                <a:cubicBezTo>
                  <a:pt x="4022633" y="112684"/>
                  <a:pt x="4017888" y="102007"/>
                  <a:pt x="4021547" y="98349"/>
                </a:cubicBezTo>
                <a:cubicBezTo>
                  <a:pt x="4022461" y="97434"/>
                  <a:pt x="4023814" y="97045"/>
                  <a:pt x="4025478" y="97124"/>
                </a:cubicBezTo>
                <a:close/>
                <a:moveTo>
                  <a:pt x="3788994" y="97124"/>
                </a:moveTo>
                <a:cubicBezTo>
                  <a:pt x="3793986" y="97361"/>
                  <a:pt x="3801775" y="101814"/>
                  <a:pt x="3808909" y="108947"/>
                </a:cubicBezTo>
                <a:cubicBezTo>
                  <a:pt x="3818421" y="118460"/>
                  <a:pt x="3823166" y="129136"/>
                  <a:pt x="3819507" y="132795"/>
                </a:cubicBezTo>
                <a:cubicBezTo>
                  <a:pt x="3818593" y="133709"/>
                  <a:pt x="3817240" y="134099"/>
                  <a:pt x="3815576" y="134020"/>
                </a:cubicBezTo>
                <a:cubicBezTo>
                  <a:pt x="3810584" y="133783"/>
                  <a:pt x="3802794" y="129330"/>
                  <a:pt x="3795661" y="122196"/>
                </a:cubicBezTo>
                <a:cubicBezTo>
                  <a:pt x="3786149" y="112684"/>
                  <a:pt x="3781403" y="102007"/>
                  <a:pt x="3785062" y="98349"/>
                </a:cubicBezTo>
                <a:cubicBezTo>
                  <a:pt x="3785977" y="97434"/>
                  <a:pt x="3787330" y="97045"/>
                  <a:pt x="3788994" y="97124"/>
                </a:cubicBezTo>
                <a:close/>
                <a:moveTo>
                  <a:pt x="3552504" y="97124"/>
                </a:moveTo>
                <a:cubicBezTo>
                  <a:pt x="3557496" y="97361"/>
                  <a:pt x="3565285" y="101814"/>
                  <a:pt x="3572420" y="108947"/>
                </a:cubicBezTo>
                <a:cubicBezTo>
                  <a:pt x="3581932" y="118460"/>
                  <a:pt x="3586676" y="129136"/>
                  <a:pt x="3583018" y="132795"/>
                </a:cubicBezTo>
                <a:cubicBezTo>
                  <a:pt x="3582104" y="133709"/>
                  <a:pt x="3580750" y="134099"/>
                  <a:pt x="3579086" y="134020"/>
                </a:cubicBezTo>
                <a:cubicBezTo>
                  <a:pt x="3574094" y="133783"/>
                  <a:pt x="3566305" y="129330"/>
                  <a:pt x="3559171" y="122196"/>
                </a:cubicBezTo>
                <a:cubicBezTo>
                  <a:pt x="3549659" y="112684"/>
                  <a:pt x="3544914" y="102007"/>
                  <a:pt x="3548572" y="98349"/>
                </a:cubicBezTo>
                <a:cubicBezTo>
                  <a:pt x="3549487" y="97434"/>
                  <a:pt x="3550840" y="97045"/>
                  <a:pt x="3552504" y="97124"/>
                </a:cubicBezTo>
                <a:close/>
                <a:moveTo>
                  <a:pt x="3316015" y="97124"/>
                </a:moveTo>
                <a:cubicBezTo>
                  <a:pt x="3321007" y="97361"/>
                  <a:pt x="3328797" y="101814"/>
                  <a:pt x="3335930" y="108947"/>
                </a:cubicBezTo>
                <a:cubicBezTo>
                  <a:pt x="3345442" y="118460"/>
                  <a:pt x="3350188" y="129136"/>
                  <a:pt x="3346529" y="132795"/>
                </a:cubicBezTo>
                <a:cubicBezTo>
                  <a:pt x="3345615" y="133709"/>
                  <a:pt x="3344262" y="134099"/>
                  <a:pt x="3342597" y="134020"/>
                </a:cubicBezTo>
                <a:cubicBezTo>
                  <a:pt x="3337606" y="133783"/>
                  <a:pt x="3329816" y="129330"/>
                  <a:pt x="3322682" y="122196"/>
                </a:cubicBezTo>
                <a:cubicBezTo>
                  <a:pt x="3313170" y="112684"/>
                  <a:pt x="3308425" y="102007"/>
                  <a:pt x="3312084" y="98349"/>
                </a:cubicBezTo>
                <a:cubicBezTo>
                  <a:pt x="3312998" y="97434"/>
                  <a:pt x="3314351" y="97045"/>
                  <a:pt x="3316015" y="97124"/>
                </a:cubicBezTo>
                <a:close/>
                <a:moveTo>
                  <a:pt x="3079525" y="97124"/>
                </a:moveTo>
                <a:cubicBezTo>
                  <a:pt x="3084518" y="97361"/>
                  <a:pt x="3092307" y="101814"/>
                  <a:pt x="3099441" y="108947"/>
                </a:cubicBezTo>
                <a:cubicBezTo>
                  <a:pt x="3108953" y="118460"/>
                  <a:pt x="3113698" y="129136"/>
                  <a:pt x="3110040" y="132795"/>
                </a:cubicBezTo>
                <a:cubicBezTo>
                  <a:pt x="3109125" y="133709"/>
                  <a:pt x="3107772" y="134099"/>
                  <a:pt x="3106108" y="134020"/>
                </a:cubicBezTo>
                <a:cubicBezTo>
                  <a:pt x="3101115" y="133783"/>
                  <a:pt x="3093327" y="129330"/>
                  <a:pt x="3086193" y="122196"/>
                </a:cubicBezTo>
                <a:cubicBezTo>
                  <a:pt x="3076680" y="112684"/>
                  <a:pt x="3071935" y="102007"/>
                  <a:pt x="3075593" y="98349"/>
                </a:cubicBezTo>
                <a:cubicBezTo>
                  <a:pt x="3076508" y="97434"/>
                  <a:pt x="3077861" y="97045"/>
                  <a:pt x="3079525" y="97124"/>
                </a:cubicBezTo>
                <a:close/>
                <a:moveTo>
                  <a:pt x="2843037" y="97124"/>
                </a:moveTo>
                <a:cubicBezTo>
                  <a:pt x="2848029" y="97361"/>
                  <a:pt x="2855817" y="101814"/>
                  <a:pt x="2862951" y="108947"/>
                </a:cubicBezTo>
                <a:cubicBezTo>
                  <a:pt x="2872464" y="118460"/>
                  <a:pt x="2877209" y="129136"/>
                  <a:pt x="2873551" y="132795"/>
                </a:cubicBezTo>
                <a:cubicBezTo>
                  <a:pt x="2872636" y="133709"/>
                  <a:pt x="2871283" y="134099"/>
                  <a:pt x="2869618" y="134020"/>
                </a:cubicBezTo>
                <a:cubicBezTo>
                  <a:pt x="2864626" y="133783"/>
                  <a:pt x="2856838" y="129330"/>
                  <a:pt x="2849703" y="122196"/>
                </a:cubicBezTo>
                <a:cubicBezTo>
                  <a:pt x="2840192" y="112684"/>
                  <a:pt x="2835446" y="102007"/>
                  <a:pt x="2839105" y="98349"/>
                </a:cubicBezTo>
                <a:cubicBezTo>
                  <a:pt x="2840020" y="97434"/>
                  <a:pt x="2841373" y="97045"/>
                  <a:pt x="2843037" y="97124"/>
                </a:cubicBezTo>
                <a:close/>
                <a:moveTo>
                  <a:pt x="2606548" y="97124"/>
                </a:moveTo>
                <a:cubicBezTo>
                  <a:pt x="2611540" y="97361"/>
                  <a:pt x="2619329" y="101814"/>
                  <a:pt x="2626463" y="108947"/>
                </a:cubicBezTo>
                <a:cubicBezTo>
                  <a:pt x="2635975" y="118460"/>
                  <a:pt x="2640720" y="129136"/>
                  <a:pt x="2637062" y="132795"/>
                </a:cubicBezTo>
                <a:cubicBezTo>
                  <a:pt x="2636148" y="133709"/>
                  <a:pt x="2634794" y="134099"/>
                  <a:pt x="2633130" y="134020"/>
                </a:cubicBezTo>
                <a:cubicBezTo>
                  <a:pt x="2628138" y="133783"/>
                  <a:pt x="2620349" y="129330"/>
                  <a:pt x="2613215" y="122196"/>
                </a:cubicBezTo>
                <a:cubicBezTo>
                  <a:pt x="2603703" y="112684"/>
                  <a:pt x="2598957" y="102007"/>
                  <a:pt x="2602616" y="98349"/>
                </a:cubicBezTo>
                <a:cubicBezTo>
                  <a:pt x="2603531" y="97434"/>
                  <a:pt x="2604884" y="97045"/>
                  <a:pt x="2606548" y="97124"/>
                </a:cubicBezTo>
                <a:close/>
                <a:moveTo>
                  <a:pt x="2370058" y="97124"/>
                </a:moveTo>
                <a:cubicBezTo>
                  <a:pt x="2375051" y="97361"/>
                  <a:pt x="2382840" y="101814"/>
                  <a:pt x="2389974" y="108947"/>
                </a:cubicBezTo>
                <a:cubicBezTo>
                  <a:pt x="2399486" y="118460"/>
                  <a:pt x="2404231" y="129136"/>
                  <a:pt x="2400573" y="132795"/>
                </a:cubicBezTo>
                <a:cubicBezTo>
                  <a:pt x="2399658" y="133709"/>
                  <a:pt x="2398305" y="134099"/>
                  <a:pt x="2396641" y="134020"/>
                </a:cubicBezTo>
                <a:cubicBezTo>
                  <a:pt x="2391648" y="133783"/>
                  <a:pt x="2383860" y="129330"/>
                  <a:pt x="2376725" y="122196"/>
                </a:cubicBezTo>
                <a:cubicBezTo>
                  <a:pt x="2367213" y="112684"/>
                  <a:pt x="2362468" y="102007"/>
                  <a:pt x="2366127" y="98349"/>
                </a:cubicBezTo>
                <a:cubicBezTo>
                  <a:pt x="2367042" y="97434"/>
                  <a:pt x="2368395" y="97045"/>
                  <a:pt x="2370058" y="97124"/>
                </a:cubicBezTo>
                <a:close/>
                <a:moveTo>
                  <a:pt x="2133570" y="97124"/>
                </a:moveTo>
                <a:cubicBezTo>
                  <a:pt x="2138563" y="97361"/>
                  <a:pt x="2146351" y="101814"/>
                  <a:pt x="2153485" y="108947"/>
                </a:cubicBezTo>
                <a:cubicBezTo>
                  <a:pt x="2162997" y="118460"/>
                  <a:pt x="2167742" y="129136"/>
                  <a:pt x="2164085" y="132795"/>
                </a:cubicBezTo>
                <a:cubicBezTo>
                  <a:pt x="2163170" y="133709"/>
                  <a:pt x="2161817" y="134099"/>
                  <a:pt x="2160152" y="134020"/>
                </a:cubicBezTo>
                <a:cubicBezTo>
                  <a:pt x="2155160" y="133783"/>
                  <a:pt x="2147371" y="129330"/>
                  <a:pt x="2140237" y="122196"/>
                </a:cubicBezTo>
                <a:cubicBezTo>
                  <a:pt x="2130725" y="112684"/>
                  <a:pt x="2125980" y="102007"/>
                  <a:pt x="2129638" y="98349"/>
                </a:cubicBezTo>
                <a:cubicBezTo>
                  <a:pt x="2130553" y="97434"/>
                  <a:pt x="2131907" y="97045"/>
                  <a:pt x="2133570" y="97124"/>
                </a:cubicBezTo>
                <a:close/>
                <a:moveTo>
                  <a:pt x="1897082" y="97124"/>
                </a:moveTo>
                <a:cubicBezTo>
                  <a:pt x="1902074" y="97361"/>
                  <a:pt x="1909863" y="101814"/>
                  <a:pt x="1916997" y="108947"/>
                </a:cubicBezTo>
                <a:cubicBezTo>
                  <a:pt x="1926509" y="118460"/>
                  <a:pt x="1931254" y="129136"/>
                  <a:pt x="1927596" y="132795"/>
                </a:cubicBezTo>
                <a:cubicBezTo>
                  <a:pt x="1926682" y="133709"/>
                  <a:pt x="1925329" y="134099"/>
                  <a:pt x="1923664" y="134020"/>
                </a:cubicBezTo>
                <a:cubicBezTo>
                  <a:pt x="1918672" y="133783"/>
                  <a:pt x="1910883" y="129330"/>
                  <a:pt x="1903749" y="122196"/>
                </a:cubicBezTo>
                <a:cubicBezTo>
                  <a:pt x="1894237" y="112684"/>
                  <a:pt x="1889491" y="102007"/>
                  <a:pt x="1893150" y="98349"/>
                </a:cubicBezTo>
                <a:cubicBezTo>
                  <a:pt x="1894065" y="97434"/>
                  <a:pt x="1895418" y="97045"/>
                  <a:pt x="1897082" y="97124"/>
                </a:cubicBezTo>
                <a:close/>
                <a:moveTo>
                  <a:pt x="1660592" y="97124"/>
                </a:moveTo>
                <a:cubicBezTo>
                  <a:pt x="1665583" y="97361"/>
                  <a:pt x="1673373" y="101814"/>
                  <a:pt x="1680507" y="108947"/>
                </a:cubicBezTo>
                <a:cubicBezTo>
                  <a:pt x="1690019" y="118460"/>
                  <a:pt x="1694764" y="129136"/>
                  <a:pt x="1691105" y="132795"/>
                </a:cubicBezTo>
                <a:cubicBezTo>
                  <a:pt x="1690191" y="133709"/>
                  <a:pt x="1688837" y="134099"/>
                  <a:pt x="1687174" y="134020"/>
                </a:cubicBezTo>
                <a:cubicBezTo>
                  <a:pt x="1682182" y="133783"/>
                  <a:pt x="1674392" y="129330"/>
                  <a:pt x="1667258" y="122196"/>
                </a:cubicBezTo>
                <a:cubicBezTo>
                  <a:pt x="1657747" y="112684"/>
                  <a:pt x="1653001" y="102007"/>
                  <a:pt x="1656659" y="98349"/>
                </a:cubicBezTo>
                <a:cubicBezTo>
                  <a:pt x="1657574" y="97434"/>
                  <a:pt x="1658927" y="97045"/>
                  <a:pt x="1660592" y="97124"/>
                </a:cubicBezTo>
                <a:close/>
                <a:moveTo>
                  <a:pt x="1424102" y="97124"/>
                </a:moveTo>
                <a:cubicBezTo>
                  <a:pt x="1429095" y="97361"/>
                  <a:pt x="1436884" y="101814"/>
                  <a:pt x="1444017" y="108947"/>
                </a:cubicBezTo>
                <a:cubicBezTo>
                  <a:pt x="1453530" y="118460"/>
                  <a:pt x="1458275" y="129136"/>
                  <a:pt x="1454617" y="132795"/>
                </a:cubicBezTo>
                <a:cubicBezTo>
                  <a:pt x="1453702" y="133709"/>
                  <a:pt x="1452349" y="134099"/>
                  <a:pt x="1450685" y="134020"/>
                </a:cubicBezTo>
                <a:cubicBezTo>
                  <a:pt x="1445693" y="133783"/>
                  <a:pt x="1437904" y="129330"/>
                  <a:pt x="1430770" y="122196"/>
                </a:cubicBezTo>
                <a:cubicBezTo>
                  <a:pt x="1421257" y="112684"/>
                  <a:pt x="1416513" y="102007"/>
                  <a:pt x="1420171" y="98349"/>
                </a:cubicBezTo>
                <a:cubicBezTo>
                  <a:pt x="1421086" y="97434"/>
                  <a:pt x="1422439" y="97045"/>
                  <a:pt x="1424102" y="97124"/>
                </a:cubicBezTo>
                <a:close/>
                <a:moveTo>
                  <a:pt x="1187612" y="97124"/>
                </a:moveTo>
                <a:cubicBezTo>
                  <a:pt x="1192604" y="97361"/>
                  <a:pt x="1200393" y="101814"/>
                  <a:pt x="1207527" y="108947"/>
                </a:cubicBezTo>
                <a:cubicBezTo>
                  <a:pt x="1217039" y="118460"/>
                  <a:pt x="1221785" y="129136"/>
                  <a:pt x="1218126" y="132795"/>
                </a:cubicBezTo>
                <a:cubicBezTo>
                  <a:pt x="1217212" y="133709"/>
                  <a:pt x="1215859" y="134099"/>
                  <a:pt x="1214194" y="134020"/>
                </a:cubicBezTo>
                <a:cubicBezTo>
                  <a:pt x="1209202" y="133783"/>
                  <a:pt x="1201413" y="129330"/>
                  <a:pt x="1194279" y="122196"/>
                </a:cubicBezTo>
                <a:cubicBezTo>
                  <a:pt x="1184767" y="112684"/>
                  <a:pt x="1180022" y="102007"/>
                  <a:pt x="1183681" y="98349"/>
                </a:cubicBezTo>
                <a:cubicBezTo>
                  <a:pt x="1184595" y="97434"/>
                  <a:pt x="1185948" y="97045"/>
                  <a:pt x="1187612" y="97124"/>
                </a:cubicBezTo>
                <a:close/>
                <a:moveTo>
                  <a:pt x="951121" y="97124"/>
                </a:moveTo>
                <a:cubicBezTo>
                  <a:pt x="956114" y="97361"/>
                  <a:pt x="963902" y="101814"/>
                  <a:pt x="971036" y="108947"/>
                </a:cubicBezTo>
                <a:cubicBezTo>
                  <a:pt x="980549" y="118460"/>
                  <a:pt x="985293" y="129136"/>
                  <a:pt x="981636" y="132795"/>
                </a:cubicBezTo>
                <a:cubicBezTo>
                  <a:pt x="980721" y="133709"/>
                  <a:pt x="979368" y="134099"/>
                  <a:pt x="977704" y="134020"/>
                </a:cubicBezTo>
                <a:cubicBezTo>
                  <a:pt x="972711" y="133783"/>
                  <a:pt x="964923" y="129330"/>
                  <a:pt x="957788" y="122196"/>
                </a:cubicBezTo>
                <a:cubicBezTo>
                  <a:pt x="948276" y="112684"/>
                  <a:pt x="943531" y="102007"/>
                  <a:pt x="947189" y="98349"/>
                </a:cubicBezTo>
                <a:cubicBezTo>
                  <a:pt x="948104" y="97434"/>
                  <a:pt x="949457" y="97045"/>
                  <a:pt x="951121" y="97124"/>
                </a:cubicBezTo>
                <a:close/>
                <a:moveTo>
                  <a:pt x="714633" y="97124"/>
                </a:moveTo>
                <a:cubicBezTo>
                  <a:pt x="719625" y="97361"/>
                  <a:pt x="727414" y="101814"/>
                  <a:pt x="734548" y="108947"/>
                </a:cubicBezTo>
                <a:cubicBezTo>
                  <a:pt x="744061" y="118460"/>
                  <a:pt x="748806" y="129136"/>
                  <a:pt x="745147" y="132795"/>
                </a:cubicBezTo>
                <a:cubicBezTo>
                  <a:pt x="744233" y="133709"/>
                  <a:pt x="742880" y="134099"/>
                  <a:pt x="741215" y="134020"/>
                </a:cubicBezTo>
                <a:cubicBezTo>
                  <a:pt x="736223" y="133783"/>
                  <a:pt x="728434" y="129330"/>
                  <a:pt x="721300" y="122196"/>
                </a:cubicBezTo>
                <a:cubicBezTo>
                  <a:pt x="711788" y="112684"/>
                  <a:pt x="707043" y="102007"/>
                  <a:pt x="710701" y="98349"/>
                </a:cubicBezTo>
                <a:cubicBezTo>
                  <a:pt x="711616" y="97434"/>
                  <a:pt x="712969" y="97045"/>
                  <a:pt x="714633" y="97124"/>
                </a:cubicBezTo>
                <a:close/>
                <a:moveTo>
                  <a:pt x="478144" y="97124"/>
                </a:moveTo>
                <a:cubicBezTo>
                  <a:pt x="483136" y="97361"/>
                  <a:pt x="490925" y="101814"/>
                  <a:pt x="498059" y="108947"/>
                </a:cubicBezTo>
                <a:cubicBezTo>
                  <a:pt x="507571" y="118460"/>
                  <a:pt x="512316" y="129136"/>
                  <a:pt x="508658" y="132795"/>
                </a:cubicBezTo>
                <a:cubicBezTo>
                  <a:pt x="507743" y="133709"/>
                  <a:pt x="506390" y="134099"/>
                  <a:pt x="504726" y="134020"/>
                </a:cubicBezTo>
                <a:cubicBezTo>
                  <a:pt x="499734" y="133783"/>
                  <a:pt x="491944" y="129330"/>
                  <a:pt x="484810" y="122196"/>
                </a:cubicBezTo>
                <a:cubicBezTo>
                  <a:pt x="475298" y="112684"/>
                  <a:pt x="470553" y="102007"/>
                  <a:pt x="474212" y="98349"/>
                </a:cubicBezTo>
                <a:cubicBezTo>
                  <a:pt x="475126" y="97434"/>
                  <a:pt x="476479" y="97045"/>
                  <a:pt x="478144" y="97124"/>
                </a:cubicBezTo>
                <a:close/>
                <a:moveTo>
                  <a:pt x="241654" y="97124"/>
                </a:moveTo>
                <a:cubicBezTo>
                  <a:pt x="246646" y="97361"/>
                  <a:pt x="254435" y="101814"/>
                  <a:pt x="261569" y="108947"/>
                </a:cubicBezTo>
                <a:cubicBezTo>
                  <a:pt x="271081" y="118460"/>
                  <a:pt x="275826" y="129136"/>
                  <a:pt x="272168" y="132795"/>
                </a:cubicBezTo>
                <a:cubicBezTo>
                  <a:pt x="271253" y="133709"/>
                  <a:pt x="269900" y="134099"/>
                  <a:pt x="268236" y="134020"/>
                </a:cubicBezTo>
                <a:cubicBezTo>
                  <a:pt x="263244" y="133783"/>
                  <a:pt x="255455" y="129330"/>
                  <a:pt x="248321" y="122196"/>
                </a:cubicBezTo>
                <a:cubicBezTo>
                  <a:pt x="238809" y="112684"/>
                  <a:pt x="234063" y="102007"/>
                  <a:pt x="237722" y="98349"/>
                </a:cubicBezTo>
                <a:cubicBezTo>
                  <a:pt x="238637" y="97434"/>
                  <a:pt x="239990" y="97045"/>
                  <a:pt x="241654" y="97124"/>
                </a:cubicBezTo>
                <a:close/>
                <a:moveTo>
                  <a:pt x="5166" y="97124"/>
                </a:moveTo>
                <a:cubicBezTo>
                  <a:pt x="10158" y="97361"/>
                  <a:pt x="17947" y="101814"/>
                  <a:pt x="25081" y="108947"/>
                </a:cubicBezTo>
                <a:cubicBezTo>
                  <a:pt x="34593" y="118460"/>
                  <a:pt x="39338" y="129136"/>
                  <a:pt x="35680" y="132795"/>
                </a:cubicBezTo>
                <a:cubicBezTo>
                  <a:pt x="34766" y="133709"/>
                  <a:pt x="33412" y="134099"/>
                  <a:pt x="31748" y="134020"/>
                </a:cubicBezTo>
                <a:cubicBezTo>
                  <a:pt x="26756" y="133783"/>
                  <a:pt x="18967" y="129330"/>
                  <a:pt x="11833" y="122196"/>
                </a:cubicBezTo>
                <a:cubicBezTo>
                  <a:pt x="2321" y="112684"/>
                  <a:pt x="-2424" y="102007"/>
                  <a:pt x="1234" y="98349"/>
                </a:cubicBezTo>
                <a:cubicBezTo>
                  <a:pt x="2149" y="97434"/>
                  <a:pt x="3502" y="97045"/>
                  <a:pt x="5166" y="97124"/>
                </a:cubicBezTo>
                <a:close/>
                <a:moveTo>
                  <a:pt x="9330533" y="69879"/>
                </a:moveTo>
                <a:cubicBezTo>
                  <a:pt x="9344434" y="69879"/>
                  <a:pt x="9355703" y="81148"/>
                  <a:pt x="9355703" y="95049"/>
                </a:cubicBezTo>
                <a:cubicBezTo>
                  <a:pt x="9355703" y="108950"/>
                  <a:pt x="9344434" y="120220"/>
                  <a:pt x="9330533" y="120220"/>
                </a:cubicBezTo>
                <a:cubicBezTo>
                  <a:pt x="9316632" y="120220"/>
                  <a:pt x="9305362" y="108950"/>
                  <a:pt x="9305362" y="95049"/>
                </a:cubicBezTo>
                <a:cubicBezTo>
                  <a:pt x="9305362" y="81148"/>
                  <a:pt x="9316632" y="69879"/>
                  <a:pt x="9330533" y="69879"/>
                </a:cubicBezTo>
                <a:close/>
                <a:moveTo>
                  <a:pt x="9094047" y="69879"/>
                </a:moveTo>
                <a:cubicBezTo>
                  <a:pt x="9107948" y="69879"/>
                  <a:pt x="9119217" y="81148"/>
                  <a:pt x="9119217" y="95049"/>
                </a:cubicBezTo>
                <a:cubicBezTo>
                  <a:pt x="9119217" y="108950"/>
                  <a:pt x="9107948" y="120220"/>
                  <a:pt x="9094047" y="120220"/>
                </a:cubicBezTo>
                <a:cubicBezTo>
                  <a:pt x="9080146" y="120220"/>
                  <a:pt x="9068876" y="108950"/>
                  <a:pt x="9068876" y="95049"/>
                </a:cubicBezTo>
                <a:cubicBezTo>
                  <a:pt x="9068876" y="81148"/>
                  <a:pt x="9080146" y="69879"/>
                  <a:pt x="9094047" y="69879"/>
                </a:cubicBezTo>
                <a:close/>
                <a:moveTo>
                  <a:pt x="8857559" y="69879"/>
                </a:moveTo>
                <a:cubicBezTo>
                  <a:pt x="8871460" y="69879"/>
                  <a:pt x="8882729" y="81148"/>
                  <a:pt x="8882729" y="95049"/>
                </a:cubicBezTo>
                <a:cubicBezTo>
                  <a:pt x="8882729" y="108950"/>
                  <a:pt x="8871460" y="120220"/>
                  <a:pt x="8857559" y="120220"/>
                </a:cubicBezTo>
                <a:cubicBezTo>
                  <a:pt x="8843658" y="120220"/>
                  <a:pt x="8832388" y="108950"/>
                  <a:pt x="8832388" y="95049"/>
                </a:cubicBezTo>
                <a:cubicBezTo>
                  <a:pt x="8832388" y="81148"/>
                  <a:pt x="8843658" y="69879"/>
                  <a:pt x="8857559" y="69879"/>
                </a:cubicBezTo>
                <a:close/>
                <a:moveTo>
                  <a:pt x="8621069" y="69879"/>
                </a:moveTo>
                <a:cubicBezTo>
                  <a:pt x="8634970" y="69879"/>
                  <a:pt x="8646239" y="81148"/>
                  <a:pt x="8646239" y="95049"/>
                </a:cubicBezTo>
                <a:cubicBezTo>
                  <a:pt x="8646239" y="108950"/>
                  <a:pt x="8634970" y="120220"/>
                  <a:pt x="8621069" y="120220"/>
                </a:cubicBezTo>
                <a:cubicBezTo>
                  <a:pt x="8607168" y="120220"/>
                  <a:pt x="8595898" y="108950"/>
                  <a:pt x="8595898" y="95049"/>
                </a:cubicBezTo>
                <a:cubicBezTo>
                  <a:pt x="8595898" y="81148"/>
                  <a:pt x="8607168" y="69879"/>
                  <a:pt x="8621069" y="69879"/>
                </a:cubicBezTo>
                <a:close/>
                <a:moveTo>
                  <a:pt x="8384579" y="69879"/>
                </a:moveTo>
                <a:cubicBezTo>
                  <a:pt x="8398480" y="69879"/>
                  <a:pt x="8409749" y="81148"/>
                  <a:pt x="8409749" y="95049"/>
                </a:cubicBezTo>
                <a:cubicBezTo>
                  <a:pt x="8409749" y="108950"/>
                  <a:pt x="8398480" y="120220"/>
                  <a:pt x="8384579" y="120220"/>
                </a:cubicBezTo>
                <a:cubicBezTo>
                  <a:pt x="8370678" y="120220"/>
                  <a:pt x="8359408" y="108950"/>
                  <a:pt x="8359408" y="95049"/>
                </a:cubicBezTo>
                <a:cubicBezTo>
                  <a:pt x="8359408" y="81148"/>
                  <a:pt x="8370678" y="69879"/>
                  <a:pt x="8384579" y="69879"/>
                </a:cubicBezTo>
                <a:close/>
                <a:moveTo>
                  <a:pt x="8148091" y="69879"/>
                </a:moveTo>
                <a:cubicBezTo>
                  <a:pt x="8161992" y="69879"/>
                  <a:pt x="8173261" y="81148"/>
                  <a:pt x="8173261" y="95049"/>
                </a:cubicBezTo>
                <a:cubicBezTo>
                  <a:pt x="8173261" y="108950"/>
                  <a:pt x="8161992" y="120220"/>
                  <a:pt x="8148091" y="120220"/>
                </a:cubicBezTo>
                <a:cubicBezTo>
                  <a:pt x="8134189" y="120220"/>
                  <a:pt x="8122920" y="108950"/>
                  <a:pt x="8122920" y="95049"/>
                </a:cubicBezTo>
                <a:cubicBezTo>
                  <a:pt x="8122920" y="81148"/>
                  <a:pt x="8134189" y="69879"/>
                  <a:pt x="8148091" y="69879"/>
                </a:cubicBezTo>
                <a:close/>
                <a:moveTo>
                  <a:pt x="7911601" y="69879"/>
                </a:moveTo>
                <a:cubicBezTo>
                  <a:pt x="7925502" y="69879"/>
                  <a:pt x="7936771" y="81148"/>
                  <a:pt x="7936771" y="95049"/>
                </a:cubicBezTo>
                <a:cubicBezTo>
                  <a:pt x="7936771" y="108950"/>
                  <a:pt x="7925502" y="120220"/>
                  <a:pt x="7911601" y="120220"/>
                </a:cubicBezTo>
                <a:cubicBezTo>
                  <a:pt x="7897699" y="120220"/>
                  <a:pt x="7886430" y="108950"/>
                  <a:pt x="7886430" y="95049"/>
                </a:cubicBezTo>
                <a:cubicBezTo>
                  <a:pt x="7886430" y="81148"/>
                  <a:pt x="7897699" y="69879"/>
                  <a:pt x="7911601" y="69879"/>
                </a:cubicBezTo>
                <a:close/>
                <a:moveTo>
                  <a:pt x="7675111" y="69879"/>
                </a:moveTo>
                <a:cubicBezTo>
                  <a:pt x="7689012" y="69879"/>
                  <a:pt x="7700281" y="81148"/>
                  <a:pt x="7700281" y="95049"/>
                </a:cubicBezTo>
                <a:cubicBezTo>
                  <a:pt x="7700281" y="108950"/>
                  <a:pt x="7689012" y="120220"/>
                  <a:pt x="7675111" y="120220"/>
                </a:cubicBezTo>
                <a:cubicBezTo>
                  <a:pt x="7661209" y="120220"/>
                  <a:pt x="7649940" y="108950"/>
                  <a:pt x="7649940" y="95049"/>
                </a:cubicBezTo>
                <a:cubicBezTo>
                  <a:pt x="7649940" y="81148"/>
                  <a:pt x="7661209" y="69879"/>
                  <a:pt x="7675111" y="69879"/>
                </a:cubicBezTo>
                <a:close/>
                <a:moveTo>
                  <a:pt x="7438623" y="69879"/>
                </a:moveTo>
                <a:cubicBezTo>
                  <a:pt x="7452524" y="69879"/>
                  <a:pt x="7463793" y="81148"/>
                  <a:pt x="7463793" y="95049"/>
                </a:cubicBezTo>
                <a:cubicBezTo>
                  <a:pt x="7463793" y="108950"/>
                  <a:pt x="7452524" y="120220"/>
                  <a:pt x="7438623" y="120220"/>
                </a:cubicBezTo>
                <a:cubicBezTo>
                  <a:pt x="7424721" y="120220"/>
                  <a:pt x="7413452" y="108950"/>
                  <a:pt x="7413452" y="95049"/>
                </a:cubicBezTo>
                <a:cubicBezTo>
                  <a:pt x="7413452" y="81148"/>
                  <a:pt x="7424721" y="69879"/>
                  <a:pt x="7438623" y="69879"/>
                </a:cubicBezTo>
                <a:close/>
                <a:moveTo>
                  <a:pt x="7202133" y="69879"/>
                </a:moveTo>
                <a:cubicBezTo>
                  <a:pt x="7216034" y="69879"/>
                  <a:pt x="7227303" y="81148"/>
                  <a:pt x="7227303" y="95049"/>
                </a:cubicBezTo>
                <a:cubicBezTo>
                  <a:pt x="7227303" y="108950"/>
                  <a:pt x="7216034" y="120220"/>
                  <a:pt x="7202133" y="120220"/>
                </a:cubicBezTo>
                <a:cubicBezTo>
                  <a:pt x="7188231" y="120220"/>
                  <a:pt x="7176962" y="108950"/>
                  <a:pt x="7176962" y="95049"/>
                </a:cubicBezTo>
                <a:cubicBezTo>
                  <a:pt x="7176962" y="81148"/>
                  <a:pt x="7188231" y="69879"/>
                  <a:pt x="7202133" y="69879"/>
                </a:cubicBezTo>
                <a:close/>
                <a:moveTo>
                  <a:pt x="6965643" y="69879"/>
                </a:moveTo>
                <a:cubicBezTo>
                  <a:pt x="6979544" y="69879"/>
                  <a:pt x="6990813" y="81148"/>
                  <a:pt x="6990813" y="95049"/>
                </a:cubicBezTo>
                <a:cubicBezTo>
                  <a:pt x="6990813" y="108950"/>
                  <a:pt x="6979544" y="120220"/>
                  <a:pt x="6965643" y="120220"/>
                </a:cubicBezTo>
                <a:cubicBezTo>
                  <a:pt x="6951741" y="120220"/>
                  <a:pt x="6940472" y="108950"/>
                  <a:pt x="6940472" y="95049"/>
                </a:cubicBezTo>
                <a:cubicBezTo>
                  <a:pt x="6940472" y="81148"/>
                  <a:pt x="6951741" y="69879"/>
                  <a:pt x="6965643" y="69879"/>
                </a:cubicBezTo>
                <a:close/>
                <a:moveTo>
                  <a:pt x="6729155" y="69879"/>
                </a:moveTo>
                <a:cubicBezTo>
                  <a:pt x="6743056" y="69879"/>
                  <a:pt x="6754325" y="81148"/>
                  <a:pt x="6754325" y="95049"/>
                </a:cubicBezTo>
                <a:cubicBezTo>
                  <a:pt x="6754325" y="108950"/>
                  <a:pt x="6743056" y="120220"/>
                  <a:pt x="6729155" y="120220"/>
                </a:cubicBezTo>
                <a:cubicBezTo>
                  <a:pt x="6715253" y="120220"/>
                  <a:pt x="6703984" y="108950"/>
                  <a:pt x="6703984" y="95049"/>
                </a:cubicBezTo>
                <a:cubicBezTo>
                  <a:pt x="6703984" y="81148"/>
                  <a:pt x="6715253" y="69879"/>
                  <a:pt x="6729155" y="69879"/>
                </a:cubicBezTo>
                <a:close/>
                <a:moveTo>
                  <a:pt x="6492665" y="69879"/>
                </a:moveTo>
                <a:cubicBezTo>
                  <a:pt x="6506566" y="69879"/>
                  <a:pt x="6517835" y="81148"/>
                  <a:pt x="6517835" y="95049"/>
                </a:cubicBezTo>
                <a:cubicBezTo>
                  <a:pt x="6517835" y="108950"/>
                  <a:pt x="6506566" y="120220"/>
                  <a:pt x="6492665" y="120220"/>
                </a:cubicBezTo>
                <a:cubicBezTo>
                  <a:pt x="6478763" y="120220"/>
                  <a:pt x="6467494" y="108950"/>
                  <a:pt x="6467494" y="95049"/>
                </a:cubicBezTo>
                <a:cubicBezTo>
                  <a:pt x="6467494" y="81148"/>
                  <a:pt x="6478763" y="69879"/>
                  <a:pt x="6492665" y="69879"/>
                </a:cubicBezTo>
                <a:close/>
                <a:moveTo>
                  <a:pt x="6256176" y="69879"/>
                </a:moveTo>
                <a:cubicBezTo>
                  <a:pt x="6270077" y="69879"/>
                  <a:pt x="6281346" y="81148"/>
                  <a:pt x="6281346" y="95049"/>
                </a:cubicBezTo>
                <a:cubicBezTo>
                  <a:pt x="6281346" y="108950"/>
                  <a:pt x="6270077" y="120220"/>
                  <a:pt x="6256176" y="120220"/>
                </a:cubicBezTo>
                <a:cubicBezTo>
                  <a:pt x="6242274" y="120220"/>
                  <a:pt x="6231005" y="108950"/>
                  <a:pt x="6231005" y="95049"/>
                </a:cubicBezTo>
                <a:cubicBezTo>
                  <a:pt x="6231005" y="81148"/>
                  <a:pt x="6242274" y="69879"/>
                  <a:pt x="6256176" y="69879"/>
                </a:cubicBezTo>
                <a:close/>
                <a:moveTo>
                  <a:pt x="6019686" y="69879"/>
                </a:moveTo>
                <a:cubicBezTo>
                  <a:pt x="6033587" y="69879"/>
                  <a:pt x="6044856" y="81148"/>
                  <a:pt x="6044856" y="95049"/>
                </a:cubicBezTo>
                <a:cubicBezTo>
                  <a:pt x="6044856" y="108950"/>
                  <a:pt x="6033587" y="120220"/>
                  <a:pt x="6019686" y="120220"/>
                </a:cubicBezTo>
                <a:cubicBezTo>
                  <a:pt x="6005784" y="120220"/>
                  <a:pt x="5994515" y="108950"/>
                  <a:pt x="5994515" y="95049"/>
                </a:cubicBezTo>
                <a:cubicBezTo>
                  <a:pt x="5994515" y="81148"/>
                  <a:pt x="6005784" y="69879"/>
                  <a:pt x="6019686" y="69879"/>
                </a:cubicBezTo>
                <a:close/>
                <a:moveTo>
                  <a:pt x="5783197" y="69879"/>
                </a:moveTo>
                <a:cubicBezTo>
                  <a:pt x="5797098" y="69879"/>
                  <a:pt x="5808367" y="81148"/>
                  <a:pt x="5808367" y="95049"/>
                </a:cubicBezTo>
                <a:cubicBezTo>
                  <a:pt x="5808367" y="108950"/>
                  <a:pt x="5797098" y="120220"/>
                  <a:pt x="5783197" y="120220"/>
                </a:cubicBezTo>
                <a:cubicBezTo>
                  <a:pt x="5769295" y="120220"/>
                  <a:pt x="5758026" y="108950"/>
                  <a:pt x="5758026" y="95049"/>
                </a:cubicBezTo>
                <a:cubicBezTo>
                  <a:pt x="5758026" y="81148"/>
                  <a:pt x="5769295" y="69879"/>
                  <a:pt x="5783197" y="69879"/>
                </a:cubicBezTo>
                <a:close/>
                <a:moveTo>
                  <a:pt x="5546708" y="69879"/>
                </a:moveTo>
                <a:cubicBezTo>
                  <a:pt x="5560609" y="69879"/>
                  <a:pt x="5571878" y="81148"/>
                  <a:pt x="5571878" y="95049"/>
                </a:cubicBezTo>
                <a:cubicBezTo>
                  <a:pt x="5571878" y="108950"/>
                  <a:pt x="5560609" y="120220"/>
                  <a:pt x="5546708" y="120220"/>
                </a:cubicBezTo>
                <a:cubicBezTo>
                  <a:pt x="5532806" y="120220"/>
                  <a:pt x="5521537" y="108950"/>
                  <a:pt x="5521537" y="95049"/>
                </a:cubicBezTo>
                <a:cubicBezTo>
                  <a:pt x="5521537" y="81148"/>
                  <a:pt x="5532806" y="69879"/>
                  <a:pt x="5546708" y="69879"/>
                </a:cubicBezTo>
                <a:close/>
                <a:moveTo>
                  <a:pt x="5310218" y="69879"/>
                </a:moveTo>
                <a:cubicBezTo>
                  <a:pt x="5324119" y="69879"/>
                  <a:pt x="5335388" y="81148"/>
                  <a:pt x="5335388" y="95049"/>
                </a:cubicBezTo>
                <a:cubicBezTo>
                  <a:pt x="5335388" y="108950"/>
                  <a:pt x="5324119" y="120220"/>
                  <a:pt x="5310218" y="120220"/>
                </a:cubicBezTo>
                <a:cubicBezTo>
                  <a:pt x="5296316" y="120220"/>
                  <a:pt x="5285047" y="108950"/>
                  <a:pt x="5285047" y="95049"/>
                </a:cubicBezTo>
                <a:cubicBezTo>
                  <a:pt x="5285047" y="81148"/>
                  <a:pt x="5296316" y="69879"/>
                  <a:pt x="5310218" y="69879"/>
                </a:cubicBezTo>
                <a:close/>
                <a:moveTo>
                  <a:pt x="5073729" y="69879"/>
                </a:moveTo>
                <a:cubicBezTo>
                  <a:pt x="5087630" y="69879"/>
                  <a:pt x="5098899" y="81148"/>
                  <a:pt x="5098899" y="95049"/>
                </a:cubicBezTo>
                <a:cubicBezTo>
                  <a:pt x="5098899" y="108950"/>
                  <a:pt x="5087630" y="120220"/>
                  <a:pt x="5073729" y="120220"/>
                </a:cubicBezTo>
                <a:cubicBezTo>
                  <a:pt x="5059827" y="120220"/>
                  <a:pt x="5048558" y="108950"/>
                  <a:pt x="5048558" y="95049"/>
                </a:cubicBezTo>
                <a:cubicBezTo>
                  <a:pt x="5048558" y="81148"/>
                  <a:pt x="5059827" y="69879"/>
                  <a:pt x="5073729" y="69879"/>
                </a:cubicBezTo>
                <a:close/>
                <a:moveTo>
                  <a:pt x="4837240" y="69879"/>
                </a:moveTo>
                <a:cubicBezTo>
                  <a:pt x="4851141" y="69879"/>
                  <a:pt x="4862410" y="81148"/>
                  <a:pt x="4862410" y="95049"/>
                </a:cubicBezTo>
                <a:cubicBezTo>
                  <a:pt x="4862410" y="108950"/>
                  <a:pt x="4851141" y="120220"/>
                  <a:pt x="4837240" y="120220"/>
                </a:cubicBezTo>
                <a:cubicBezTo>
                  <a:pt x="4823338" y="120220"/>
                  <a:pt x="4812069" y="108950"/>
                  <a:pt x="4812069" y="95049"/>
                </a:cubicBezTo>
                <a:cubicBezTo>
                  <a:pt x="4812069" y="81148"/>
                  <a:pt x="4823338" y="69879"/>
                  <a:pt x="4837240" y="69879"/>
                </a:cubicBezTo>
                <a:close/>
                <a:moveTo>
                  <a:pt x="4588335" y="69879"/>
                </a:moveTo>
                <a:cubicBezTo>
                  <a:pt x="4602236" y="69879"/>
                  <a:pt x="4613505" y="81148"/>
                  <a:pt x="4613505" y="95049"/>
                </a:cubicBezTo>
                <a:cubicBezTo>
                  <a:pt x="4613505" y="108950"/>
                  <a:pt x="4602236" y="120220"/>
                  <a:pt x="4588335" y="120220"/>
                </a:cubicBezTo>
                <a:cubicBezTo>
                  <a:pt x="4574433" y="120220"/>
                  <a:pt x="4563164" y="108950"/>
                  <a:pt x="4563164" y="95049"/>
                </a:cubicBezTo>
                <a:cubicBezTo>
                  <a:pt x="4563164" y="81148"/>
                  <a:pt x="4574433" y="69879"/>
                  <a:pt x="4588335" y="69879"/>
                </a:cubicBezTo>
                <a:close/>
                <a:moveTo>
                  <a:pt x="4351850" y="69879"/>
                </a:moveTo>
                <a:cubicBezTo>
                  <a:pt x="4365751" y="69879"/>
                  <a:pt x="4377020" y="81148"/>
                  <a:pt x="4377020" y="95049"/>
                </a:cubicBezTo>
                <a:cubicBezTo>
                  <a:pt x="4377020" y="108950"/>
                  <a:pt x="4365751" y="120220"/>
                  <a:pt x="4351850" y="120220"/>
                </a:cubicBezTo>
                <a:cubicBezTo>
                  <a:pt x="4337948" y="120220"/>
                  <a:pt x="4326679" y="108950"/>
                  <a:pt x="4326679" y="95049"/>
                </a:cubicBezTo>
                <a:cubicBezTo>
                  <a:pt x="4326679" y="81148"/>
                  <a:pt x="4337948" y="69879"/>
                  <a:pt x="4351850" y="69879"/>
                </a:cubicBezTo>
                <a:close/>
                <a:moveTo>
                  <a:pt x="4115361" y="69879"/>
                </a:moveTo>
                <a:cubicBezTo>
                  <a:pt x="4129262" y="69879"/>
                  <a:pt x="4140531" y="81148"/>
                  <a:pt x="4140531" y="95049"/>
                </a:cubicBezTo>
                <a:cubicBezTo>
                  <a:pt x="4140531" y="108950"/>
                  <a:pt x="4129262" y="120220"/>
                  <a:pt x="4115361" y="120220"/>
                </a:cubicBezTo>
                <a:cubicBezTo>
                  <a:pt x="4101459" y="120220"/>
                  <a:pt x="4090190" y="108950"/>
                  <a:pt x="4090190" y="95049"/>
                </a:cubicBezTo>
                <a:cubicBezTo>
                  <a:pt x="4090190" y="81148"/>
                  <a:pt x="4101459" y="69879"/>
                  <a:pt x="4115361" y="69879"/>
                </a:cubicBezTo>
                <a:close/>
                <a:moveTo>
                  <a:pt x="3878876" y="69879"/>
                </a:moveTo>
                <a:cubicBezTo>
                  <a:pt x="3892777" y="69879"/>
                  <a:pt x="3904046" y="81148"/>
                  <a:pt x="3904046" y="95049"/>
                </a:cubicBezTo>
                <a:cubicBezTo>
                  <a:pt x="3904046" y="108950"/>
                  <a:pt x="3892777" y="120220"/>
                  <a:pt x="3878876" y="120220"/>
                </a:cubicBezTo>
                <a:cubicBezTo>
                  <a:pt x="3864974" y="120220"/>
                  <a:pt x="3853706" y="108950"/>
                  <a:pt x="3853706" y="95049"/>
                </a:cubicBezTo>
                <a:cubicBezTo>
                  <a:pt x="3853706" y="81148"/>
                  <a:pt x="3864974" y="69879"/>
                  <a:pt x="3878876" y="69879"/>
                </a:cubicBezTo>
                <a:close/>
                <a:moveTo>
                  <a:pt x="3642386" y="69879"/>
                </a:moveTo>
                <a:cubicBezTo>
                  <a:pt x="3656287" y="69879"/>
                  <a:pt x="3667557" y="81148"/>
                  <a:pt x="3667557" y="95049"/>
                </a:cubicBezTo>
                <a:cubicBezTo>
                  <a:pt x="3667557" y="108950"/>
                  <a:pt x="3656287" y="120220"/>
                  <a:pt x="3642386" y="120220"/>
                </a:cubicBezTo>
                <a:cubicBezTo>
                  <a:pt x="3628485" y="120220"/>
                  <a:pt x="3617216" y="108950"/>
                  <a:pt x="3617216" y="95049"/>
                </a:cubicBezTo>
                <a:cubicBezTo>
                  <a:pt x="3617216" y="81148"/>
                  <a:pt x="3628485" y="69879"/>
                  <a:pt x="3642386" y="69879"/>
                </a:cubicBezTo>
                <a:close/>
                <a:moveTo>
                  <a:pt x="3405898" y="69879"/>
                </a:moveTo>
                <a:cubicBezTo>
                  <a:pt x="3419799" y="69879"/>
                  <a:pt x="3431068" y="81148"/>
                  <a:pt x="3431068" y="95049"/>
                </a:cubicBezTo>
                <a:cubicBezTo>
                  <a:pt x="3431068" y="108950"/>
                  <a:pt x="3419799" y="120220"/>
                  <a:pt x="3405898" y="120220"/>
                </a:cubicBezTo>
                <a:cubicBezTo>
                  <a:pt x="3391996" y="120220"/>
                  <a:pt x="3380727" y="108950"/>
                  <a:pt x="3380727" y="95049"/>
                </a:cubicBezTo>
                <a:cubicBezTo>
                  <a:pt x="3380727" y="81148"/>
                  <a:pt x="3391996" y="69879"/>
                  <a:pt x="3405898" y="69879"/>
                </a:cubicBezTo>
                <a:close/>
                <a:moveTo>
                  <a:pt x="3169408" y="69879"/>
                </a:moveTo>
                <a:cubicBezTo>
                  <a:pt x="3183309" y="69879"/>
                  <a:pt x="3194578" y="81148"/>
                  <a:pt x="3194578" y="95049"/>
                </a:cubicBezTo>
                <a:cubicBezTo>
                  <a:pt x="3194578" y="108950"/>
                  <a:pt x="3183309" y="120220"/>
                  <a:pt x="3169408" y="120220"/>
                </a:cubicBezTo>
                <a:cubicBezTo>
                  <a:pt x="3155507" y="120220"/>
                  <a:pt x="3144238" y="108950"/>
                  <a:pt x="3144238" y="95049"/>
                </a:cubicBezTo>
                <a:cubicBezTo>
                  <a:pt x="3144238" y="81148"/>
                  <a:pt x="3155507" y="69879"/>
                  <a:pt x="3169408" y="69879"/>
                </a:cubicBezTo>
                <a:close/>
                <a:moveTo>
                  <a:pt x="2932919" y="69879"/>
                </a:moveTo>
                <a:cubicBezTo>
                  <a:pt x="2946820" y="69879"/>
                  <a:pt x="2958089" y="81148"/>
                  <a:pt x="2958089" y="95049"/>
                </a:cubicBezTo>
                <a:cubicBezTo>
                  <a:pt x="2958089" y="108950"/>
                  <a:pt x="2946820" y="120220"/>
                  <a:pt x="2932919" y="120220"/>
                </a:cubicBezTo>
                <a:cubicBezTo>
                  <a:pt x="2919017" y="120220"/>
                  <a:pt x="2907749" y="108950"/>
                  <a:pt x="2907749" y="95049"/>
                </a:cubicBezTo>
                <a:cubicBezTo>
                  <a:pt x="2907749" y="81148"/>
                  <a:pt x="2919017" y="69879"/>
                  <a:pt x="2932919" y="69879"/>
                </a:cubicBezTo>
                <a:close/>
                <a:moveTo>
                  <a:pt x="2696430" y="69879"/>
                </a:moveTo>
                <a:cubicBezTo>
                  <a:pt x="2710331" y="69879"/>
                  <a:pt x="2721600" y="81148"/>
                  <a:pt x="2721600" y="95049"/>
                </a:cubicBezTo>
                <a:cubicBezTo>
                  <a:pt x="2721600" y="108950"/>
                  <a:pt x="2710331" y="120220"/>
                  <a:pt x="2696430" y="120220"/>
                </a:cubicBezTo>
                <a:cubicBezTo>
                  <a:pt x="2682529" y="120220"/>
                  <a:pt x="2671259" y="108950"/>
                  <a:pt x="2671259" y="95049"/>
                </a:cubicBezTo>
                <a:cubicBezTo>
                  <a:pt x="2671259" y="81148"/>
                  <a:pt x="2682529" y="69879"/>
                  <a:pt x="2696430" y="69879"/>
                </a:cubicBezTo>
                <a:close/>
                <a:moveTo>
                  <a:pt x="2459940" y="69879"/>
                </a:moveTo>
                <a:cubicBezTo>
                  <a:pt x="2473841" y="69879"/>
                  <a:pt x="2485110" y="81148"/>
                  <a:pt x="2485110" y="95049"/>
                </a:cubicBezTo>
                <a:cubicBezTo>
                  <a:pt x="2485110" y="108950"/>
                  <a:pt x="2473841" y="120220"/>
                  <a:pt x="2459940" y="120220"/>
                </a:cubicBezTo>
                <a:cubicBezTo>
                  <a:pt x="2446040" y="120220"/>
                  <a:pt x="2434770" y="108950"/>
                  <a:pt x="2434770" y="95049"/>
                </a:cubicBezTo>
                <a:cubicBezTo>
                  <a:pt x="2434770" y="81148"/>
                  <a:pt x="2446040" y="69879"/>
                  <a:pt x="2459940" y="69879"/>
                </a:cubicBezTo>
                <a:close/>
                <a:moveTo>
                  <a:pt x="2223453" y="69879"/>
                </a:moveTo>
                <a:cubicBezTo>
                  <a:pt x="2237354" y="69879"/>
                  <a:pt x="2248622" y="81148"/>
                  <a:pt x="2248622" y="95049"/>
                </a:cubicBezTo>
                <a:cubicBezTo>
                  <a:pt x="2248622" y="108950"/>
                  <a:pt x="2237354" y="120220"/>
                  <a:pt x="2223453" y="120220"/>
                </a:cubicBezTo>
                <a:cubicBezTo>
                  <a:pt x="2209551" y="120220"/>
                  <a:pt x="2198282" y="108950"/>
                  <a:pt x="2198282" y="95049"/>
                </a:cubicBezTo>
                <a:cubicBezTo>
                  <a:pt x="2198282" y="81148"/>
                  <a:pt x="2209551" y="69879"/>
                  <a:pt x="2223453" y="69879"/>
                </a:cubicBezTo>
                <a:close/>
                <a:moveTo>
                  <a:pt x="1986964" y="69879"/>
                </a:moveTo>
                <a:cubicBezTo>
                  <a:pt x="2000866" y="69879"/>
                  <a:pt x="2012134" y="81148"/>
                  <a:pt x="2012134" y="95049"/>
                </a:cubicBezTo>
                <a:cubicBezTo>
                  <a:pt x="2012134" y="108950"/>
                  <a:pt x="2000866" y="120220"/>
                  <a:pt x="1986964" y="120220"/>
                </a:cubicBezTo>
                <a:cubicBezTo>
                  <a:pt x="1973063" y="120220"/>
                  <a:pt x="1961794" y="108950"/>
                  <a:pt x="1961794" y="95049"/>
                </a:cubicBezTo>
                <a:cubicBezTo>
                  <a:pt x="1961794" y="81148"/>
                  <a:pt x="1973063" y="69879"/>
                  <a:pt x="1986964" y="69879"/>
                </a:cubicBezTo>
                <a:close/>
                <a:moveTo>
                  <a:pt x="1750473" y="69879"/>
                </a:moveTo>
                <a:cubicBezTo>
                  <a:pt x="1764374" y="69879"/>
                  <a:pt x="1775644" y="81148"/>
                  <a:pt x="1775644" y="95049"/>
                </a:cubicBezTo>
                <a:cubicBezTo>
                  <a:pt x="1775644" y="108950"/>
                  <a:pt x="1764374" y="120220"/>
                  <a:pt x="1750473" y="120220"/>
                </a:cubicBezTo>
                <a:cubicBezTo>
                  <a:pt x="1736572" y="120220"/>
                  <a:pt x="1725303" y="108950"/>
                  <a:pt x="1725303" y="95049"/>
                </a:cubicBezTo>
                <a:cubicBezTo>
                  <a:pt x="1725303" y="81148"/>
                  <a:pt x="1736572" y="69879"/>
                  <a:pt x="1750473" y="69879"/>
                </a:cubicBezTo>
                <a:close/>
                <a:moveTo>
                  <a:pt x="1513985" y="69879"/>
                </a:moveTo>
                <a:cubicBezTo>
                  <a:pt x="1527886" y="69879"/>
                  <a:pt x="1539156" y="81148"/>
                  <a:pt x="1539156" y="95049"/>
                </a:cubicBezTo>
                <a:cubicBezTo>
                  <a:pt x="1539156" y="108950"/>
                  <a:pt x="1527886" y="120220"/>
                  <a:pt x="1513985" y="120220"/>
                </a:cubicBezTo>
                <a:cubicBezTo>
                  <a:pt x="1500084" y="120220"/>
                  <a:pt x="1488815" y="108950"/>
                  <a:pt x="1488815" y="95049"/>
                </a:cubicBezTo>
                <a:cubicBezTo>
                  <a:pt x="1488815" y="81148"/>
                  <a:pt x="1500084" y="69879"/>
                  <a:pt x="1513985" y="69879"/>
                </a:cubicBezTo>
                <a:close/>
                <a:moveTo>
                  <a:pt x="1277494" y="69879"/>
                </a:moveTo>
                <a:cubicBezTo>
                  <a:pt x="1291396" y="69879"/>
                  <a:pt x="1302664" y="81148"/>
                  <a:pt x="1302664" y="95049"/>
                </a:cubicBezTo>
                <a:cubicBezTo>
                  <a:pt x="1302664" y="108950"/>
                  <a:pt x="1291396" y="120220"/>
                  <a:pt x="1277494" y="120220"/>
                </a:cubicBezTo>
                <a:cubicBezTo>
                  <a:pt x="1263593" y="120220"/>
                  <a:pt x="1252323" y="108950"/>
                  <a:pt x="1252323" y="95049"/>
                </a:cubicBezTo>
                <a:cubicBezTo>
                  <a:pt x="1252323" y="81148"/>
                  <a:pt x="1263593" y="69879"/>
                  <a:pt x="1277494" y="69879"/>
                </a:cubicBezTo>
                <a:close/>
                <a:moveTo>
                  <a:pt x="1041004" y="69879"/>
                </a:moveTo>
                <a:cubicBezTo>
                  <a:pt x="1054905" y="69879"/>
                  <a:pt x="1066174" y="81148"/>
                  <a:pt x="1066174" y="95049"/>
                </a:cubicBezTo>
                <a:cubicBezTo>
                  <a:pt x="1066174" y="108950"/>
                  <a:pt x="1054905" y="120220"/>
                  <a:pt x="1041004" y="120220"/>
                </a:cubicBezTo>
                <a:cubicBezTo>
                  <a:pt x="1027103" y="120220"/>
                  <a:pt x="1015833" y="108950"/>
                  <a:pt x="1015833" y="95049"/>
                </a:cubicBezTo>
                <a:cubicBezTo>
                  <a:pt x="1015833" y="81148"/>
                  <a:pt x="1027103" y="69879"/>
                  <a:pt x="1041004" y="69879"/>
                </a:cubicBezTo>
                <a:close/>
                <a:moveTo>
                  <a:pt x="804515" y="69879"/>
                </a:moveTo>
                <a:cubicBezTo>
                  <a:pt x="818416" y="69879"/>
                  <a:pt x="829686" y="81148"/>
                  <a:pt x="829686" y="95049"/>
                </a:cubicBezTo>
                <a:cubicBezTo>
                  <a:pt x="829686" y="108950"/>
                  <a:pt x="818416" y="120220"/>
                  <a:pt x="804515" y="120220"/>
                </a:cubicBezTo>
                <a:cubicBezTo>
                  <a:pt x="790614" y="120220"/>
                  <a:pt x="779345" y="108950"/>
                  <a:pt x="779345" y="95049"/>
                </a:cubicBezTo>
                <a:cubicBezTo>
                  <a:pt x="779345" y="81148"/>
                  <a:pt x="790614" y="69879"/>
                  <a:pt x="804515" y="69879"/>
                </a:cubicBezTo>
                <a:close/>
                <a:moveTo>
                  <a:pt x="568025" y="69879"/>
                </a:moveTo>
                <a:cubicBezTo>
                  <a:pt x="581927" y="69879"/>
                  <a:pt x="593196" y="81148"/>
                  <a:pt x="593196" y="95049"/>
                </a:cubicBezTo>
                <a:cubicBezTo>
                  <a:pt x="593196" y="108950"/>
                  <a:pt x="581927" y="120220"/>
                  <a:pt x="568025" y="120220"/>
                </a:cubicBezTo>
                <a:cubicBezTo>
                  <a:pt x="554124" y="120220"/>
                  <a:pt x="542855" y="108950"/>
                  <a:pt x="542855" y="95049"/>
                </a:cubicBezTo>
                <a:cubicBezTo>
                  <a:pt x="542855" y="81148"/>
                  <a:pt x="554124" y="69879"/>
                  <a:pt x="568025" y="69879"/>
                </a:cubicBezTo>
                <a:close/>
                <a:moveTo>
                  <a:pt x="331536" y="69879"/>
                </a:moveTo>
                <a:cubicBezTo>
                  <a:pt x="345437" y="69879"/>
                  <a:pt x="356706" y="81148"/>
                  <a:pt x="356706" y="95049"/>
                </a:cubicBezTo>
                <a:cubicBezTo>
                  <a:pt x="356706" y="108950"/>
                  <a:pt x="345437" y="120220"/>
                  <a:pt x="331536" y="120220"/>
                </a:cubicBezTo>
                <a:cubicBezTo>
                  <a:pt x="317635" y="120220"/>
                  <a:pt x="306365" y="108950"/>
                  <a:pt x="306365" y="95049"/>
                </a:cubicBezTo>
                <a:cubicBezTo>
                  <a:pt x="306365" y="81148"/>
                  <a:pt x="317635" y="69879"/>
                  <a:pt x="331536" y="69879"/>
                </a:cubicBezTo>
                <a:close/>
                <a:moveTo>
                  <a:pt x="95048" y="69879"/>
                </a:moveTo>
                <a:cubicBezTo>
                  <a:pt x="108949" y="69879"/>
                  <a:pt x="120218" y="81148"/>
                  <a:pt x="120218" y="95049"/>
                </a:cubicBezTo>
                <a:cubicBezTo>
                  <a:pt x="120218" y="108950"/>
                  <a:pt x="108949" y="120220"/>
                  <a:pt x="95048" y="120220"/>
                </a:cubicBezTo>
                <a:cubicBezTo>
                  <a:pt x="81147" y="120220"/>
                  <a:pt x="69878" y="108950"/>
                  <a:pt x="69878" y="95049"/>
                </a:cubicBezTo>
                <a:cubicBezTo>
                  <a:pt x="69878" y="81148"/>
                  <a:pt x="81147" y="69879"/>
                  <a:pt x="95048" y="69879"/>
                </a:cubicBezTo>
                <a:close/>
                <a:moveTo>
                  <a:pt x="9393833" y="56079"/>
                </a:moveTo>
                <a:cubicBezTo>
                  <a:pt x="9398825" y="56316"/>
                  <a:pt x="9406615" y="60769"/>
                  <a:pt x="9413748" y="67903"/>
                </a:cubicBezTo>
                <a:cubicBezTo>
                  <a:pt x="9423261" y="77415"/>
                  <a:pt x="9428006" y="88091"/>
                  <a:pt x="9424347" y="91750"/>
                </a:cubicBezTo>
                <a:cubicBezTo>
                  <a:pt x="9423433" y="92664"/>
                  <a:pt x="9422079" y="93054"/>
                  <a:pt x="9420415" y="92975"/>
                </a:cubicBezTo>
                <a:cubicBezTo>
                  <a:pt x="9415423" y="92737"/>
                  <a:pt x="9407634" y="88285"/>
                  <a:pt x="9400500" y="81151"/>
                </a:cubicBezTo>
                <a:cubicBezTo>
                  <a:pt x="9390988" y="71639"/>
                  <a:pt x="9386243" y="60962"/>
                  <a:pt x="9389901" y="57304"/>
                </a:cubicBezTo>
                <a:cubicBezTo>
                  <a:pt x="9390816" y="56389"/>
                  <a:pt x="9392169" y="56000"/>
                  <a:pt x="9393833" y="56079"/>
                </a:cubicBezTo>
                <a:close/>
                <a:moveTo>
                  <a:pt x="9157347" y="56079"/>
                </a:moveTo>
                <a:cubicBezTo>
                  <a:pt x="9162339" y="56316"/>
                  <a:pt x="9170129" y="60769"/>
                  <a:pt x="9177262" y="67903"/>
                </a:cubicBezTo>
                <a:cubicBezTo>
                  <a:pt x="9186775" y="77415"/>
                  <a:pt x="9191520" y="88091"/>
                  <a:pt x="9187861" y="91750"/>
                </a:cubicBezTo>
                <a:cubicBezTo>
                  <a:pt x="9186947" y="92664"/>
                  <a:pt x="9185593" y="93054"/>
                  <a:pt x="9183929" y="92975"/>
                </a:cubicBezTo>
                <a:cubicBezTo>
                  <a:pt x="9178937" y="92737"/>
                  <a:pt x="9171148" y="88285"/>
                  <a:pt x="9164014" y="81151"/>
                </a:cubicBezTo>
                <a:cubicBezTo>
                  <a:pt x="9154502" y="71639"/>
                  <a:pt x="9149757" y="60962"/>
                  <a:pt x="9153415" y="57304"/>
                </a:cubicBezTo>
                <a:cubicBezTo>
                  <a:pt x="9154330" y="56389"/>
                  <a:pt x="9155683" y="56000"/>
                  <a:pt x="9157347" y="56079"/>
                </a:cubicBezTo>
                <a:close/>
                <a:moveTo>
                  <a:pt x="8920859" y="56079"/>
                </a:moveTo>
                <a:cubicBezTo>
                  <a:pt x="8925851" y="56316"/>
                  <a:pt x="8933641" y="60769"/>
                  <a:pt x="8940774" y="67903"/>
                </a:cubicBezTo>
                <a:cubicBezTo>
                  <a:pt x="8950287" y="77415"/>
                  <a:pt x="8955032" y="88091"/>
                  <a:pt x="8951373" y="91750"/>
                </a:cubicBezTo>
                <a:cubicBezTo>
                  <a:pt x="8950459" y="92664"/>
                  <a:pt x="8949105" y="93054"/>
                  <a:pt x="8947441" y="92975"/>
                </a:cubicBezTo>
                <a:cubicBezTo>
                  <a:pt x="8942449" y="92737"/>
                  <a:pt x="8934660" y="88285"/>
                  <a:pt x="8927526" y="81151"/>
                </a:cubicBezTo>
                <a:cubicBezTo>
                  <a:pt x="8918014" y="71639"/>
                  <a:pt x="8913269" y="60962"/>
                  <a:pt x="8916927" y="57304"/>
                </a:cubicBezTo>
                <a:cubicBezTo>
                  <a:pt x="8917842" y="56389"/>
                  <a:pt x="8919195" y="56000"/>
                  <a:pt x="8920859" y="56079"/>
                </a:cubicBezTo>
                <a:close/>
                <a:moveTo>
                  <a:pt x="8684369" y="56079"/>
                </a:moveTo>
                <a:cubicBezTo>
                  <a:pt x="8689361" y="56316"/>
                  <a:pt x="8697151" y="60769"/>
                  <a:pt x="8704284" y="67903"/>
                </a:cubicBezTo>
                <a:cubicBezTo>
                  <a:pt x="8713797" y="77415"/>
                  <a:pt x="8718542" y="88091"/>
                  <a:pt x="8714883" y="91750"/>
                </a:cubicBezTo>
                <a:cubicBezTo>
                  <a:pt x="8713969" y="92664"/>
                  <a:pt x="8712615" y="93054"/>
                  <a:pt x="8710951" y="92975"/>
                </a:cubicBezTo>
                <a:cubicBezTo>
                  <a:pt x="8705959" y="92737"/>
                  <a:pt x="8698170" y="88285"/>
                  <a:pt x="8691036" y="81151"/>
                </a:cubicBezTo>
                <a:cubicBezTo>
                  <a:pt x="8681524" y="71639"/>
                  <a:pt x="8676779" y="60962"/>
                  <a:pt x="8680437" y="57304"/>
                </a:cubicBezTo>
                <a:cubicBezTo>
                  <a:pt x="8681352" y="56389"/>
                  <a:pt x="8682705" y="56000"/>
                  <a:pt x="8684369" y="56079"/>
                </a:cubicBezTo>
                <a:close/>
                <a:moveTo>
                  <a:pt x="8447879" y="56079"/>
                </a:moveTo>
                <a:cubicBezTo>
                  <a:pt x="8452871" y="56316"/>
                  <a:pt x="8460661" y="60769"/>
                  <a:pt x="8467794" y="67903"/>
                </a:cubicBezTo>
                <a:cubicBezTo>
                  <a:pt x="8477307" y="77415"/>
                  <a:pt x="8482052" y="88091"/>
                  <a:pt x="8478393" y="91750"/>
                </a:cubicBezTo>
                <a:cubicBezTo>
                  <a:pt x="8477479" y="92664"/>
                  <a:pt x="8476125" y="93054"/>
                  <a:pt x="8474461" y="92975"/>
                </a:cubicBezTo>
                <a:cubicBezTo>
                  <a:pt x="8469469" y="92737"/>
                  <a:pt x="8461680" y="88285"/>
                  <a:pt x="8454546" y="81151"/>
                </a:cubicBezTo>
                <a:cubicBezTo>
                  <a:pt x="8445034" y="71639"/>
                  <a:pt x="8440289" y="60962"/>
                  <a:pt x="8443947" y="57304"/>
                </a:cubicBezTo>
                <a:cubicBezTo>
                  <a:pt x="8444862" y="56389"/>
                  <a:pt x="8446215" y="56000"/>
                  <a:pt x="8447879" y="56079"/>
                </a:cubicBezTo>
                <a:close/>
                <a:moveTo>
                  <a:pt x="8211391" y="56079"/>
                </a:moveTo>
                <a:cubicBezTo>
                  <a:pt x="8216383" y="56316"/>
                  <a:pt x="8224173" y="60769"/>
                  <a:pt x="8231306" y="67903"/>
                </a:cubicBezTo>
                <a:cubicBezTo>
                  <a:pt x="8240819" y="77415"/>
                  <a:pt x="8245564" y="88091"/>
                  <a:pt x="8241905" y="91750"/>
                </a:cubicBezTo>
                <a:cubicBezTo>
                  <a:pt x="8240991" y="92664"/>
                  <a:pt x="8239637" y="93054"/>
                  <a:pt x="8237973" y="92975"/>
                </a:cubicBezTo>
                <a:cubicBezTo>
                  <a:pt x="8232981" y="92737"/>
                  <a:pt x="8225192" y="88285"/>
                  <a:pt x="8218058" y="81151"/>
                </a:cubicBezTo>
                <a:cubicBezTo>
                  <a:pt x="8208546" y="71639"/>
                  <a:pt x="8203801" y="60962"/>
                  <a:pt x="8207459" y="57304"/>
                </a:cubicBezTo>
                <a:cubicBezTo>
                  <a:pt x="8208374" y="56389"/>
                  <a:pt x="8209727" y="56000"/>
                  <a:pt x="8211391" y="56079"/>
                </a:cubicBezTo>
                <a:close/>
                <a:moveTo>
                  <a:pt x="7974901" y="56079"/>
                </a:moveTo>
                <a:cubicBezTo>
                  <a:pt x="7979893" y="56316"/>
                  <a:pt x="7987682" y="60769"/>
                  <a:pt x="7994816" y="67903"/>
                </a:cubicBezTo>
                <a:cubicBezTo>
                  <a:pt x="8004328" y="77415"/>
                  <a:pt x="8009073" y="88091"/>
                  <a:pt x="8005415" y="91750"/>
                </a:cubicBezTo>
                <a:cubicBezTo>
                  <a:pt x="8004500" y="92664"/>
                  <a:pt x="8003147" y="93054"/>
                  <a:pt x="8001483" y="92975"/>
                </a:cubicBezTo>
                <a:cubicBezTo>
                  <a:pt x="7996491" y="92737"/>
                  <a:pt x="7988702" y="88285"/>
                  <a:pt x="7981568" y="81151"/>
                </a:cubicBezTo>
                <a:cubicBezTo>
                  <a:pt x="7972056" y="71639"/>
                  <a:pt x="7967311" y="60962"/>
                  <a:pt x="7970969" y="57304"/>
                </a:cubicBezTo>
                <a:cubicBezTo>
                  <a:pt x="7971884" y="56389"/>
                  <a:pt x="7973237" y="56000"/>
                  <a:pt x="7974901" y="56079"/>
                </a:cubicBezTo>
                <a:close/>
                <a:moveTo>
                  <a:pt x="7738411" y="56079"/>
                </a:moveTo>
                <a:cubicBezTo>
                  <a:pt x="7743403" y="56316"/>
                  <a:pt x="7751192" y="60769"/>
                  <a:pt x="7758326" y="67903"/>
                </a:cubicBezTo>
                <a:cubicBezTo>
                  <a:pt x="7767838" y="77415"/>
                  <a:pt x="7772583" y="88091"/>
                  <a:pt x="7768925" y="91750"/>
                </a:cubicBezTo>
                <a:cubicBezTo>
                  <a:pt x="7768010" y="92664"/>
                  <a:pt x="7766657" y="93054"/>
                  <a:pt x="7764993" y="92975"/>
                </a:cubicBezTo>
                <a:cubicBezTo>
                  <a:pt x="7760001" y="92737"/>
                  <a:pt x="7752212" y="88285"/>
                  <a:pt x="7745078" y="81151"/>
                </a:cubicBezTo>
                <a:cubicBezTo>
                  <a:pt x="7735566" y="71639"/>
                  <a:pt x="7730821" y="60962"/>
                  <a:pt x="7734479" y="57304"/>
                </a:cubicBezTo>
                <a:cubicBezTo>
                  <a:pt x="7735394" y="56389"/>
                  <a:pt x="7736747" y="56000"/>
                  <a:pt x="7738411" y="56079"/>
                </a:cubicBezTo>
                <a:close/>
                <a:moveTo>
                  <a:pt x="7501923" y="56079"/>
                </a:moveTo>
                <a:cubicBezTo>
                  <a:pt x="7506915" y="56316"/>
                  <a:pt x="7514704" y="60769"/>
                  <a:pt x="7521838" y="67903"/>
                </a:cubicBezTo>
                <a:cubicBezTo>
                  <a:pt x="7531350" y="77415"/>
                  <a:pt x="7536095" y="88091"/>
                  <a:pt x="7532437" y="91750"/>
                </a:cubicBezTo>
                <a:cubicBezTo>
                  <a:pt x="7531522" y="92664"/>
                  <a:pt x="7530169" y="93054"/>
                  <a:pt x="7528505" y="92975"/>
                </a:cubicBezTo>
                <a:cubicBezTo>
                  <a:pt x="7523513" y="92737"/>
                  <a:pt x="7515724" y="88285"/>
                  <a:pt x="7508590" y="81151"/>
                </a:cubicBezTo>
                <a:cubicBezTo>
                  <a:pt x="7499078" y="71639"/>
                  <a:pt x="7494333" y="60962"/>
                  <a:pt x="7497991" y="57304"/>
                </a:cubicBezTo>
                <a:cubicBezTo>
                  <a:pt x="7498906" y="56389"/>
                  <a:pt x="7500259" y="56000"/>
                  <a:pt x="7501923" y="56079"/>
                </a:cubicBezTo>
                <a:close/>
                <a:moveTo>
                  <a:pt x="7265433" y="56079"/>
                </a:moveTo>
                <a:cubicBezTo>
                  <a:pt x="7270425" y="56316"/>
                  <a:pt x="7278214" y="60769"/>
                  <a:pt x="7285348" y="67903"/>
                </a:cubicBezTo>
                <a:cubicBezTo>
                  <a:pt x="7294860" y="77415"/>
                  <a:pt x="7299605" y="88091"/>
                  <a:pt x="7295947" y="91750"/>
                </a:cubicBezTo>
                <a:cubicBezTo>
                  <a:pt x="7295032" y="92664"/>
                  <a:pt x="7293679" y="93054"/>
                  <a:pt x="7292015" y="92975"/>
                </a:cubicBezTo>
                <a:cubicBezTo>
                  <a:pt x="7287023" y="92737"/>
                  <a:pt x="7279234" y="88285"/>
                  <a:pt x="7272100" y="81151"/>
                </a:cubicBezTo>
                <a:cubicBezTo>
                  <a:pt x="7262588" y="71639"/>
                  <a:pt x="7257843" y="60962"/>
                  <a:pt x="7261501" y="57304"/>
                </a:cubicBezTo>
                <a:cubicBezTo>
                  <a:pt x="7262416" y="56389"/>
                  <a:pt x="7263769" y="56000"/>
                  <a:pt x="7265433" y="56079"/>
                </a:cubicBezTo>
                <a:close/>
                <a:moveTo>
                  <a:pt x="7028943" y="56079"/>
                </a:moveTo>
                <a:cubicBezTo>
                  <a:pt x="7033935" y="56316"/>
                  <a:pt x="7041724" y="60769"/>
                  <a:pt x="7048858" y="67903"/>
                </a:cubicBezTo>
                <a:cubicBezTo>
                  <a:pt x="7058370" y="77415"/>
                  <a:pt x="7063115" y="88091"/>
                  <a:pt x="7059457" y="91750"/>
                </a:cubicBezTo>
                <a:cubicBezTo>
                  <a:pt x="7058542" y="92664"/>
                  <a:pt x="7057189" y="93054"/>
                  <a:pt x="7055525" y="92975"/>
                </a:cubicBezTo>
                <a:cubicBezTo>
                  <a:pt x="7050533" y="92737"/>
                  <a:pt x="7042744" y="88285"/>
                  <a:pt x="7035610" y="81151"/>
                </a:cubicBezTo>
                <a:cubicBezTo>
                  <a:pt x="7026098" y="71639"/>
                  <a:pt x="7021353" y="60962"/>
                  <a:pt x="7025011" y="57304"/>
                </a:cubicBezTo>
                <a:cubicBezTo>
                  <a:pt x="7025926" y="56389"/>
                  <a:pt x="7027279" y="56000"/>
                  <a:pt x="7028943" y="56079"/>
                </a:cubicBezTo>
                <a:close/>
                <a:moveTo>
                  <a:pt x="6792455" y="56079"/>
                </a:moveTo>
                <a:cubicBezTo>
                  <a:pt x="6797447" y="56316"/>
                  <a:pt x="6805236" y="60769"/>
                  <a:pt x="6812370" y="67903"/>
                </a:cubicBezTo>
                <a:cubicBezTo>
                  <a:pt x="6821882" y="77415"/>
                  <a:pt x="6826627" y="88091"/>
                  <a:pt x="6822969" y="91750"/>
                </a:cubicBezTo>
                <a:cubicBezTo>
                  <a:pt x="6822054" y="92664"/>
                  <a:pt x="6820701" y="93054"/>
                  <a:pt x="6819037" y="92975"/>
                </a:cubicBezTo>
                <a:cubicBezTo>
                  <a:pt x="6814045" y="92737"/>
                  <a:pt x="6806256" y="88285"/>
                  <a:pt x="6799122" y="81151"/>
                </a:cubicBezTo>
                <a:cubicBezTo>
                  <a:pt x="6789610" y="71639"/>
                  <a:pt x="6784865" y="60962"/>
                  <a:pt x="6788523" y="57304"/>
                </a:cubicBezTo>
                <a:cubicBezTo>
                  <a:pt x="6789438" y="56389"/>
                  <a:pt x="6790791" y="56000"/>
                  <a:pt x="6792455" y="56079"/>
                </a:cubicBezTo>
                <a:close/>
                <a:moveTo>
                  <a:pt x="6555965" y="56079"/>
                </a:moveTo>
                <a:cubicBezTo>
                  <a:pt x="6560957" y="56316"/>
                  <a:pt x="6568746" y="60769"/>
                  <a:pt x="6575880" y="67903"/>
                </a:cubicBezTo>
                <a:cubicBezTo>
                  <a:pt x="6585392" y="77415"/>
                  <a:pt x="6590137" y="88091"/>
                  <a:pt x="6586479" y="91750"/>
                </a:cubicBezTo>
                <a:cubicBezTo>
                  <a:pt x="6585564" y="92664"/>
                  <a:pt x="6584211" y="93054"/>
                  <a:pt x="6582547" y="92975"/>
                </a:cubicBezTo>
                <a:cubicBezTo>
                  <a:pt x="6577555" y="92737"/>
                  <a:pt x="6569766" y="88285"/>
                  <a:pt x="6562632" y="81151"/>
                </a:cubicBezTo>
                <a:cubicBezTo>
                  <a:pt x="6553120" y="71639"/>
                  <a:pt x="6548375" y="60962"/>
                  <a:pt x="6552033" y="57304"/>
                </a:cubicBezTo>
                <a:cubicBezTo>
                  <a:pt x="6552948" y="56389"/>
                  <a:pt x="6554301" y="56000"/>
                  <a:pt x="6555965" y="56079"/>
                </a:cubicBezTo>
                <a:close/>
                <a:moveTo>
                  <a:pt x="6319476" y="56079"/>
                </a:moveTo>
                <a:cubicBezTo>
                  <a:pt x="6324468" y="56316"/>
                  <a:pt x="6332257" y="60769"/>
                  <a:pt x="6339391" y="67903"/>
                </a:cubicBezTo>
                <a:cubicBezTo>
                  <a:pt x="6348903" y="77415"/>
                  <a:pt x="6353648" y="88091"/>
                  <a:pt x="6349990" y="91750"/>
                </a:cubicBezTo>
                <a:cubicBezTo>
                  <a:pt x="6349075" y="92664"/>
                  <a:pt x="6347722" y="93054"/>
                  <a:pt x="6346058" y="92975"/>
                </a:cubicBezTo>
                <a:cubicBezTo>
                  <a:pt x="6341066" y="92737"/>
                  <a:pt x="6333277" y="88285"/>
                  <a:pt x="6326143" y="81151"/>
                </a:cubicBezTo>
                <a:cubicBezTo>
                  <a:pt x="6316631" y="71639"/>
                  <a:pt x="6311886" y="60962"/>
                  <a:pt x="6315544" y="57304"/>
                </a:cubicBezTo>
                <a:cubicBezTo>
                  <a:pt x="6316459" y="56389"/>
                  <a:pt x="6317812" y="56000"/>
                  <a:pt x="6319476" y="56079"/>
                </a:cubicBezTo>
                <a:close/>
                <a:moveTo>
                  <a:pt x="6082986" y="56079"/>
                </a:moveTo>
                <a:cubicBezTo>
                  <a:pt x="6087978" y="56316"/>
                  <a:pt x="6095767" y="60769"/>
                  <a:pt x="6102901" y="67903"/>
                </a:cubicBezTo>
                <a:cubicBezTo>
                  <a:pt x="6112413" y="77415"/>
                  <a:pt x="6117158" y="88091"/>
                  <a:pt x="6113500" y="91750"/>
                </a:cubicBezTo>
                <a:cubicBezTo>
                  <a:pt x="6112585" y="92664"/>
                  <a:pt x="6111232" y="93054"/>
                  <a:pt x="6109568" y="92975"/>
                </a:cubicBezTo>
                <a:cubicBezTo>
                  <a:pt x="6104576" y="92737"/>
                  <a:pt x="6096787" y="88285"/>
                  <a:pt x="6089653" y="81151"/>
                </a:cubicBezTo>
                <a:cubicBezTo>
                  <a:pt x="6080141" y="71639"/>
                  <a:pt x="6075396" y="60962"/>
                  <a:pt x="6079054" y="57304"/>
                </a:cubicBezTo>
                <a:cubicBezTo>
                  <a:pt x="6079969" y="56389"/>
                  <a:pt x="6081322" y="56000"/>
                  <a:pt x="6082986" y="56079"/>
                </a:cubicBezTo>
                <a:close/>
                <a:moveTo>
                  <a:pt x="5846497" y="56079"/>
                </a:moveTo>
                <a:cubicBezTo>
                  <a:pt x="5851489" y="56316"/>
                  <a:pt x="5859278" y="60769"/>
                  <a:pt x="5866412" y="67903"/>
                </a:cubicBezTo>
                <a:cubicBezTo>
                  <a:pt x="5875924" y="77415"/>
                  <a:pt x="5880669" y="88091"/>
                  <a:pt x="5877011" y="91750"/>
                </a:cubicBezTo>
                <a:cubicBezTo>
                  <a:pt x="5876096" y="92664"/>
                  <a:pt x="5874743" y="93054"/>
                  <a:pt x="5873079" y="92975"/>
                </a:cubicBezTo>
                <a:cubicBezTo>
                  <a:pt x="5868087" y="92737"/>
                  <a:pt x="5860298" y="88285"/>
                  <a:pt x="5853164" y="81151"/>
                </a:cubicBezTo>
                <a:cubicBezTo>
                  <a:pt x="5843652" y="71639"/>
                  <a:pt x="5838907" y="60962"/>
                  <a:pt x="5842565" y="57304"/>
                </a:cubicBezTo>
                <a:cubicBezTo>
                  <a:pt x="5843480" y="56389"/>
                  <a:pt x="5844833" y="56000"/>
                  <a:pt x="5846497" y="56079"/>
                </a:cubicBezTo>
                <a:close/>
                <a:moveTo>
                  <a:pt x="5610008" y="56079"/>
                </a:moveTo>
                <a:cubicBezTo>
                  <a:pt x="5615000" y="56316"/>
                  <a:pt x="5622789" y="60769"/>
                  <a:pt x="5629923" y="67903"/>
                </a:cubicBezTo>
                <a:cubicBezTo>
                  <a:pt x="5639435" y="77415"/>
                  <a:pt x="5644180" y="88091"/>
                  <a:pt x="5640522" y="91750"/>
                </a:cubicBezTo>
                <a:cubicBezTo>
                  <a:pt x="5639607" y="92664"/>
                  <a:pt x="5638254" y="93054"/>
                  <a:pt x="5636590" y="92975"/>
                </a:cubicBezTo>
                <a:cubicBezTo>
                  <a:pt x="5631598" y="92737"/>
                  <a:pt x="5623809" y="88285"/>
                  <a:pt x="5616675" y="81151"/>
                </a:cubicBezTo>
                <a:cubicBezTo>
                  <a:pt x="5607163" y="71639"/>
                  <a:pt x="5602418" y="60962"/>
                  <a:pt x="5606076" y="57304"/>
                </a:cubicBezTo>
                <a:cubicBezTo>
                  <a:pt x="5606991" y="56389"/>
                  <a:pt x="5608344" y="56000"/>
                  <a:pt x="5610008" y="56079"/>
                </a:cubicBezTo>
                <a:close/>
                <a:moveTo>
                  <a:pt x="5373518" y="56079"/>
                </a:moveTo>
                <a:cubicBezTo>
                  <a:pt x="5378510" y="56316"/>
                  <a:pt x="5386299" y="60769"/>
                  <a:pt x="5393433" y="67903"/>
                </a:cubicBezTo>
                <a:cubicBezTo>
                  <a:pt x="5402945" y="77415"/>
                  <a:pt x="5407690" y="88091"/>
                  <a:pt x="5404032" y="91750"/>
                </a:cubicBezTo>
                <a:cubicBezTo>
                  <a:pt x="5403117" y="92664"/>
                  <a:pt x="5401764" y="93054"/>
                  <a:pt x="5400100" y="92975"/>
                </a:cubicBezTo>
                <a:cubicBezTo>
                  <a:pt x="5395108" y="92737"/>
                  <a:pt x="5387319" y="88285"/>
                  <a:pt x="5380185" y="81151"/>
                </a:cubicBezTo>
                <a:cubicBezTo>
                  <a:pt x="5370673" y="71639"/>
                  <a:pt x="5365928" y="60962"/>
                  <a:pt x="5369586" y="57304"/>
                </a:cubicBezTo>
                <a:cubicBezTo>
                  <a:pt x="5370501" y="56389"/>
                  <a:pt x="5371854" y="56000"/>
                  <a:pt x="5373518" y="56079"/>
                </a:cubicBezTo>
                <a:close/>
                <a:moveTo>
                  <a:pt x="5137029" y="56079"/>
                </a:moveTo>
                <a:cubicBezTo>
                  <a:pt x="5142021" y="56316"/>
                  <a:pt x="5149810" y="60769"/>
                  <a:pt x="5156944" y="67903"/>
                </a:cubicBezTo>
                <a:cubicBezTo>
                  <a:pt x="5166456" y="77415"/>
                  <a:pt x="5171201" y="88091"/>
                  <a:pt x="5167543" y="91750"/>
                </a:cubicBezTo>
                <a:cubicBezTo>
                  <a:pt x="5166628" y="92664"/>
                  <a:pt x="5165275" y="93054"/>
                  <a:pt x="5163611" y="92975"/>
                </a:cubicBezTo>
                <a:cubicBezTo>
                  <a:pt x="5158619" y="92737"/>
                  <a:pt x="5150830" y="88285"/>
                  <a:pt x="5143696" y="81151"/>
                </a:cubicBezTo>
                <a:cubicBezTo>
                  <a:pt x="5134184" y="71639"/>
                  <a:pt x="5129439" y="60962"/>
                  <a:pt x="5133097" y="57304"/>
                </a:cubicBezTo>
                <a:cubicBezTo>
                  <a:pt x="5134012" y="56389"/>
                  <a:pt x="5135365" y="56000"/>
                  <a:pt x="5137029" y="56079"/>
                </a:cubicBezTo>
                <a:close/>
                <a:moveTo>
                  <a:pt x="4900540" y="56079"/>
                </a:moveTo>
                <a:cubicBezTo>
                  <a:pt x="4905532" y="56316"/>
                  <a:pt x="4913321" y="60769"/>
                  <a:pt x="4920455" y="67903"/>
                </a:cubicBezTo>
                <a:cubicBezTo>
                  <a:pt x="4929967" y="77415"/>
                  <a:pt x="4934712" y="88091"/>
                  <a:pt x="4931054" y="91750"/>
                </a:cubicBezTo>
                <a:cubicBezTo>
                  <a:pt x="4930139" y="92664"/>
                  <a:pt x="4928786" y="93054"/>
                  <a:pt x="4927122" y="92975"/>
                </a:cubicBezTo>
                <a:cubicBezTo>
                  <a:pt x="4922130" y="92737"/>
                  <a:pt x="4914341" y="88285"/>
                  <a:pt x="4907207" y="81151"/>
                </a:cubicBezTo>
                <a:cubicBezTo>
                  <a:pt x="4897695" y="71639"/>
                  <a:pt x="4892950" y="60962"/>
                  <a:pt x="4896608" y="57304"/>
                </a:cubicBezTo>
                <a:cubicBezTo>
                  <a:pt x="4897523" y="56389"/>
                  <a:pt x="4898876" y="56000"/>
                  <a:pt x="4900540" y="56079"/>
                </a:cubicBezTo>
                <a:close/>
                <a:moveTo>
                  <a:pt x="4651635" y="56079"/>
                </a:moveTo>
                <a:cubicBezTo>
                  <a:pt x="4656627" y="56316"/>
                  <a:pt x="4664416" y="60769"/>
                  <a:pt x="4671550" y="67903"/>
                </a:cubicBezTo>
                <a:cubicBezTo>
                  <a:pt x="4681062" y="77415"/>
                  <a:pt x="4685807" y="88091"/>
                  <a:pt x="4682149" y="91750"/>
                </a:cubicBezTo>
                <a:cubicBezTo>
                  <a:pt x="4681234" y="92664"/>
                  <a:pt x="4679881" y="93054"/>
                  <a:pt x="4678217" y="92975"/>
                </a:cubicBezTo>
                <a:cubicBezTo>
                  <a:pt x="4673225" y="92737"/>
                  <a:pt x="4665436" y="88285"/>
                  <a:pt x="4658302" y="81151"/>
                </a:cubicBezTo>
                <a:cubicBezTo>
                  <a:pt x="4648790" y="71639"/>
                  <a:pt x="4644045" y="60962"/>
                  <a:pt x="4647703" y="57304"/>
                </a:cubicBezTo>
                <a:cubicBezTo>
                  <a:pt x="4648618" y="56389"/>
                  <a:pt x="4649971" y="56000"/>
                  <a:pt x="4651635" y="56079"/>
                </a:cubicBezTo>
                <a:close/>
                <a:moveTo>
                  <a:pt x="4415150" y="56079"/>
                </a:moveTo>
                <a:cubicBezTo>
                  <a:pt x="4420142" y="56316"/>
                  <a:pt x="4427931" y="60769"/>
                  <a:pt x="4435065" y="67903"/>
                </a:cubicBezTo>
                <a:cubicBezTo>
                  <a:pt x="4444577" y="77415"/>
                  <a:pt x="4449322" y="88091"/>
                  <a:pt x="4445664" y="91750"/>
                </a:cubicBezTo>
                <a:cubicBezTo>
                  <a:pt x="4444749" y="92664"/>
                  <a:pt x="4443396" y="93054"/>
                  <a:pt x="4441732" y="92975"/>
                </a:cubicBezTo>
                <a:cubicBezTo>
                  <a:pt x="4436740" y="92737"/>
                  <a:pt x="4428951" y="88285"/>
                  <a:pt x="4421817" y="81151"/>
                </a:cubicBezTo>
                <a:cubicBezTo>
                  <a:pt x="4412305" y="71639"/>
                  <a:pt x="4407560" y="60962"/>
                  <a:pt x="4411218" y="57304"/>
                </a:cubicBezTo>
                <a:cubicBezTo>
                  <a:pt x="4412133" y="56389"/>
                  <a:pt x="4413486" y="56000"/>
                  <a:pt x="4415150" y="56079"/>
                </a:cubicBezTo>
                <a:close/>
                <a:moveTo>
                  <a:pt x="4178661" y="56079"/>
                </a:moveTo>
                <a:cubicBezTo>
                  <a:pt x="4183653" y="56316"/>
                  <a:pt x="4191442" y="60769"/>
                  <a:pt x="4198576" y="67903"/>
                </a:cubicBezTo>
                <a:cubicBezTo>
                  <a:pt x="4208088" y="77415"/>
                  <a:pt x="4212833" y="88091"/>
                  <a:pt x="4209175" y="91750"/>
                </a:cubicBezTo>
                <a:cubicBezTo>
                  <a:pt x="4208260" y="92664"/>
                  <a:pt x="4206907" y="93054"/>
                  <a:pt x="4205243" y="92975"/>
                </a:cubicBezTo>
                <a:cubicBezTo>
                  <a:pt x="4200251" y="92737"/>
                  <a:pt x="4192462" y="88285"/>
                  <a:pt x="4185328" y="81151"/>
                </a:cubicBezTo>
                <a:cubicBezTo>
                  <a:pt x="4175816" y="71639"/>
                  <a:pt x="4171071" y="60962"/>
                  <a:pt x="4174729" y="57304"/>
                </a:cubicBezTo>
                <a:cubicBezTo>
                  <a:pt x="4175644" y="56389"/>
                  <a:pt x="4176997" y="56000"/>
                  <a:pt x="4178661" y="56079"/>
                </a:cubicBezTo>
                <a:close/>
                <a:moveTo>
                  <a:pt x="3942176" y="56079"/>
                </a:moveTo>
                <a:cubicBezTo>
                  <a:pt x="3947168" y="56316"/>
                  <a:pt x="3954953" y="60769"/>
                  <a:pt x="3962087" y="67903"/>
                </a:cubicBezTo>
                <a:cubicBezTo>
                  <a:pt x="3971599" y="77415"/>
                  <a:pt x="3976344" y="88091"/>
                  <a:pt x="3972686" y="91750"/>
                </a:cubicBezTo>
                <a:cubicBezTo>
                  <a:pt x="3971771" y="92664"/>
                  <a:pt x="3970418" y="93054"/>
                  <a:pt x="3968754" y="92975"/>
                </a:cubicBezTo>
                <a:cubicBezTo>
                  <a:pt x="3963762" y="92737"/>
                  <a:pt x="3955973" y="88285"/>
                  <a:pt x="3948843" y="81151"/>
                </a:cubicBezTo>
                <a:cubicBezTo>
                  <a:pt x="3939331" y="71639"/>
                  <a:pt x="3934586" y="60962"/>
                  <a:pt x="3938244" y="57304"/>
                </a:cubicBezTo>
                <a:cubicBezTo>
                  <a:pt x="3939159" y="56389"/>
                  <a:pt x="3940512" y="56000"/>
                  <a:pt x="3942176" y="56079"/>
                </a:cubicBezTo>
                <a:close/>
                <a:moveTo>
                  <a:pt x="3705687" y="56079"/>
                </a:moveTo>
                <a:cubicBezTo>
                  <a:pt x="3710679" y="56316"/>
                  <a:pt x="3718468" y="60769"/>
                  <a:pt x="3725602" y="67903"/>
                </a:cubicBezTo>
                <a:cubicBezTo>
                  <a:pt x="3735114" y="77415"/>
                  <a:pt x="3739859" y="88091"/>
                  <a:pt x="3736201" y="91750"/>
                </a:cubicBezTo>
                <a:cubicBezTo>
                  <a:pt x="3735286" y="92664"/>
                  <a:pt x="3733932" y="93054"/>
                  <a:pt x="3732269" y="92975"/>
                </a:cubicBezTo>
                <a:cubicBezTo>
                  <a:pt x="3727277" y="92737"/>
                  <a:pt x="3719488" y="88285"/>
                  <a:pt x="3712353" y="81151"/>
                </a:cubicBezTo>
                <a:cubicBezTo>
                  <a:pt x="3702841" y="71639"/>
                  <a:pt x="3698096" y="60962"/>
                  <a:pt x="3701754" y="57304"/>
                </a:cubicBezTo>
                <a:cubicBezTo>
                  <a:pt x="3702669" y="56389"/>
                  <a:pt x="3704023" y="56000"/>
                  <a:pt x="3705687" y="56079"/>
                </a:cubicBezTo>
                <a:close/>
                <a:moveTo>
                  <a:pt x="3469198" y="56079"/>
                </a:moveTo>
                <a:cubicBezTo>
                  <a:pt x="3474190" y="56316"/>
                  <a:pt x="3481979" y="60769"/>
                  <a:pt x="3489113" y="67903"/>
                </a:cubicBezTo>
                <a:cubicBezTo>
                  <a:pt x="3498625" y="77415"/>
                  <a:pt x="3503370" y="88091"/>
                  <a:pt x="3499712" y="91750"/>
                </a:cubicBezTo>
                <a:cubicBezTo>
                  <a:pt x="3498797" y="92664"/>
                  <a:pt x="3497444" y="93054"/>
                  <a:pt x="3495780" y="92975"/>
                </a:cubicBezTo>
                <a:cubicBezTo>
                  <a:pt x="3490788" y="92737"/>
                  <a:pt x="3482999" y="88285"/>
                  <a:pt x="3475865" y="81151"/>
                </a:cubicBezTo>
                <a:cubicBezTo>
                  <a:pt x="3466353" y="71639"/>
                  <a:pt x="3461608" y="60962"/>
                  <a:pt x="3465266" y="57304"/>
                </a:cubicBezTo>
                <a:cubicBezTo>
                  <a:pt x="3466180" y="56389"/>
                  <a:pt x="3467534" y="56000"/>
                  <a:pt x="3469198" y="56079"/>
                </a:cubicBezTo>
                <a:close/>
                <a:moveTo>
                  <a:pt x="3232707" y="56079"/>
                </a:moveTo>
                <a:cubicBezTo>
                  <a:pt x="3237700" y="56316"/>
                  <a:pt x="3245487" y="60769"/>
                  <a:pt x="3252622" y="67903"/>
                </a:cubicBezTo>
                <a:cubicBezTo>
                  <a:pt x="3262136" y="77415"/>
                  <a:pt x="3266880" y="88091"/>
                  <a:pt x="3263222" y="91750"/>
                </a:cubicBezTo>
                <a:cubicBezTo>
                  <a:pt x="3262307" y="92664"/>
                  <a:pt x="3260953" y="93054"/>
                  <a:pt x="3259291" y="92975"/>
                </a:cubicBezTo>
                <a:cubicBezTo>
                  <a:pt x="3254297" y="92737"/>
                  <a:pt x="3246509" y="88285"/>
                  <a:pt x="3239374" y="81151"/>
                </a:cubicBezTo>
                <a:cubicBezTo>
                  <a:pt x="3229863" y="71639"/>
                  <a:pt x="3225116" y="60962"/>
                  <a:pt x="3228775" y="57304"/>
                </a:cubicBezTo>
                <a:cubicBezTo>
                  <a:pt x="3229690" y="56389"/>
                  <a:pt x="3231043" y="56000"/>
                  <a:pt x="3232707" y="56079"/>
                </a:cubicBezTo>
                <a:close/>
                <a:moveTo>
                  <a:pt x="2996219" y="56079"/>
                </a:moveTo>
                <a:cubicBezTo>
                  <a:pt x="3001211" y="56316"/>
                  <a:pt x="3009000" y="60769"/>
                  <a:pt x="3016134" y="67903"/>
                </a:cubicBezTo>
                <a:cubicBezTo>
                  <a:pt x="3025646" y="77415"/>
                  <a:pt x="3030392" y="88091"/>
                  <a:pt x="3026733" y="91750"/>
                </a:cubicBezTo>
                <a:cubicBezTo>
                  <a:pt x="3025818" y="92664"/>
                  <a:pt x="3024465" y="93054"/>
                  <a:pt x="3022801" y="92975"/>
                </a:cubicBezTo>
                <a:cubicBezTo>
                  <a:pt x="3017809" y="92737"/>
                  <a:pt x="3010020" y="88285"/>
                  <a:pt x="3002886" y="81151"/>
                </a:cubicBezTo>
                <a:cubicBezTo>
                  <a:pt x="2993374" y="71639"/>
                  <a:pt x="2988628" y="60962"/>
                  <a:pt x="2992287" y="57304"/>
                </a:cubicBezTo>
                <a:cubicBezTo>
                  <a:pt x="2993202" y="56389"/>
                  <a:pt x="2994555" y="56000"/>
                  <a:pt x="2996219" y="56079"/>
                </a:cubicBezTo>
                <a:close/>
                <a:moveTo>
                  <a:pt x="2759730" y="56079"/>
                </a:moveTo>
                <a:cubicBezTo>
                  <a:pt x="2764722" y="56316"/>
                  <a:pt x="2772511" y="60769"/>
                  <a:pt x="2779645" y="67903"/>
                </a:cubicBezTo>
                <a:cubicBezTo>
                  <a:pt x="2789157" y="77415"/>
                  <a:pt x="2793903" y="88091"/>
                  <a:pt x="2790244" y="91750"/>
                </a:cubicBezTo>
                <a:cubicBezTo>
                  <a:pt x="2789330" y="92664"/>
                  <a:pt x="2787976" y="93054"/>
                  <a:pt x="2786312" y="92975"/>
                </a:cubicBezTo>
                <a:cubicBezTo>
                  <a:pt x="2781320" y="92737"/>
                  <a:pt x="2773531" y="88285"/>
                  <a:pt x="2766397" y="81151"/>
                </a:cubicBezTo>
                <a:cubicBezTo>
                  <a:pt x="2756885" y="71639"/>
                  <a:pt x="2752140" y="60962"/>
                  <a:pt x="2755798" y="57304"/>
                </a:cubicBezTo>
                <a:cubicBezTo>
                  <a:pt x="2756713" y="56389"/>
                  <a:pt x="2758066" y="56000"/>
                  <a:pt x="2759730" y="56079"/>
                </a:cubicBezTo>
                <a:close/>
                <a:moveTo>
                  <a:pt x="2523240" y="56079"/>
                </a:moveTo>
                <a:cubicBezTo>
                  <a:pt x="2528233" y="56316"/>
                  <a:pt x="2536022" y="60769"/>
                  <a:pt x="2543156" y="67903"/>
                </a:cubicBezTo>
                <a:cubicBezTo>
                  <a:pt x="2552668" y="77415"/>
                  <a:pt x="2557413" y="88091"/>
                  <a:pt x="2553755" y="91750"/>
                </a:cubicBezTo>
                <a:cubicBezTo>
                  <a:pt x="2552840" y="92664"/>
                  <a:pt x="2551487" y="93054"/>
                  <a:pt x="2549823" y="92975"/>
                </a:cubicBezTo>
                <a:cubicBezTo>
                  <a:pt x="2544830" y="92737"/>
                  <a:pt x="2537042" y="88285"/>
                  <a:pt x="2529908" y="81151"/>
                </a:cubicBezTo>
                <a:cubicBezTo>
                  <a:pt x="2520395" y="71639"/>
                  <a:pt x="2515651" y="60962"/>
                  <a:pt x="2519309" y="57304"/>
                </a:cubicBezTo>
                <a:cubicBezTo>
                  <a:pt x="2520224" y="56389"/>
                  <a:pt x="2521577" y="56000"/>
                  <a:pt x="2523240" y="56079"/>
                </a:cubicBezTo>
                <a:close/>
                <a:moveTo>
                  <a:pt x="2286753" y="56079"/>
                </a:moveTo>
                <a:cubicBezTo>
                  <a:pt x="2291745" y="56316"/>
                  <a:pt x="2299534" y="60769"/>
                  <a:pt x="2306667" y="67903"/>
                </a:cubicBezTo>
                <a:cubicBezTo>
                  <a:pt x="2316179" y="77415"/>
                  <a:pt x="2320925" y="88091"/>
                  <a:pt x="2317267" y="91750"/>
                </a:cubicBezTo>
                <a:cubicBezTo>
                  <a:pt x="2316352" y="92664"/>
                  <a:pt x="2314999" y="93054"/>
                  <a:pt x="2313334" y="92975"/>
                </a:cubicBezTo>
                <a:cubicBezTo>
                  <a:pt x="2308342" y="92737"/>
                  <a:pt x="2300553" y="88285"/>
                  <a:pt x="2293419" y="81151"/>
                </a:cubicBezTo>
                <a:cubicBezTo>
                  <a:pt x="2283907" y="71639"/>
                  <a:pt x="2279162" y="60962"/>
                  <a:pt x="2282821" y="57304"/>
                </a:cubicBezTo>
                <a:cubicBezTo>
                  <a:pt x="2283735" y="56389"/>
                  <a:pt x="2285089" y="56000"/>
                  <a:pt x="2286753" y="56079"/>
                </a:cubicBezTo>
                <a:close/>
                <a:moveTo>
                  <a:pt x="2050265" y="56079"/>
                </a:moveTo>
                <a:cubicBezTo>
                  <a:pt x="2055256" y="56316"/>
                  <a:pt x="2063046" y="60769"/>
                  <a:pt x="2070179" y="67903"/>
                </a:cubicBezTo>
                <a:cubicBezTo>
                  <a:pt x="2079692" y="77415"/>
                  <a:pt x="2084437" y="88091"/>
                  <a:pt x="2080778" y="91750"/>
                </a:cubicBezTo>
                <a:cubicBezTo>
                  <a:pt x="2079864" y="92664"/>
                  <a:pt x="2078510" y="93054"/>
                  <a:pt x="2076847" y="92975"/>
                </a:cubicBezTo>
                <a:cubicBezTo>
                  <a:pt x="2071854" y="92737"/>
                  <a:pt x="2064066" y="88285"/>
                  <a:pt x="2056931" y="81151"/>
                </a:cubicBezTo>
                <a:cubicBezTo>
                  <a:pt x="2047420" y="71639"/>
                  <a:pt x="2042674" y="60962"/>
                  <a:pt x="2046332" y="57304"/>
                </a:cubicBezTo>
                <a:cubicBezTo>
                  <a:pt x="2047247" y="56389"/>
                  <a:pt x="2048600" y="56000"/>
                  <a:pt x="2050265" y="56079"/>
                </a:cubicBezTo>
                <a:close/>
                <a:moveTo>
                  <a:pt x="1813775" y="56079"/>
                </a:moveTo>
                <a:cubicBezTo>
                  <a:pt x="1818766" y="56316"/>
                  <a:pt x="1826556" y="60769"/>
                  <a:pt x="1833690" y="67903"/>
                </a:cubicBezTo>
                <a:cubicBezTo>
                  <a:pt x="1843202" y="77415"/>
                  <a:pt x="1847947" y="88091"/>
                  <a:pt x="1844288" y="91750"/>
                </a:cubicBezTo>
                <a:cubicBezTo>
                  <a:pt x="1843374" y="92664"/>
                  <a:pt x="1842020" y="93054"/>
                  <a:pt x="1840357" y="92975"/>
                </a:cubicBezTo>
                <a:cubicBezTo>
                  <a:pt x="1835365" y="92737"/>
                  <a:pt x="1827575" y="88285"/>
                  <a:pt x="1820442" y="81151"/>
                </a:cubicBezTo>
                <a:cubicBezTo>
                  <a:pt x="1810930" y="71639"/>
                  <a:pt x="1806184" y="60962"/>
                  <a:pt x="1809842" y="57304"/>
                </a:cubicBezTo>
                <a:cubicBezTo>
                  <a:pt x="1810757" y="56389"/>
                  <a:pt x="1812110" y="56000"/>
                  <a:pt x="1813775" y="56079"/>
                </a:cubicBezTo>
                <a:close/>
                <a:moveTo>
                  <a:pt x="1577285" y="56079"/>
                </a:moveTo>
                <a:cubicBezTo>
                  <a:pt x="1582278" y="56316"/>
                  <a:pt x="1590067" y="60769"/>
                  <a:pt x="1597202" y="67903"/>
                </a:cubicBezTo>
                <a:cubicBezTo>
                  <a:pt x="1606714" y="77415"/>
                  <a:pt x="1611458" y="88091"/>
                  <a:pt x="1607800" y="91750"/>
                </a:cubicBezTo>
                <a:cubicBezTo>
                  <a:pt x="1606885" y="92664"/>
                  <a:pt x="1605532" y="93054"/>
                  <a:pt x="1603868" y="92975"/>
                </a:cubicBezTo>
                <a:cubicBezTo>
                  <a:pt x="1598876" y="92737"/>
                  <a:pt x="1591087" y="88285"/>
                  <a:pt x="1583953" y="81151"/>
                </a:cubicBezTo>
                <a:cubicBezTo>
                  <a:pt x="1574440" y="71639"/>
                  <a:pt x="1569696" y="60962"/>
                  <a:pt x="1573354" y="57304"/>
                </a:cubicBezTo>
                <a:cubicBezTo>
                  <a:pt x="1574269" y="56389"/>
                  <a:pt x="1575622" y="56000"/>
                  <a:pt x="1577285" y="56079"/>
                </a:cubicBezTo>
                <a:close/>
                <a:moveTo>
                  <a:pt x="1340795" y="56079"/>
                </a:moveTo>
                <a:cubicBezTo>
                  <a:pt x="1345787" y="56316"/>
                  <a:pt x="1353577" y="60769"/>
                  <a:pt x="1360710" y="67903"/>
                </a:cubicBezTo>
                <a:cubicBezTo>
                  <a:pt x="1370222" y="77415"/>
                  <a:pt x="1374968" y="88091"/>
                  <a:pt x="1371309" y="91750"/>
                </a:cubicBezTo>
                <a:cubicBezTo>
                  <a:pt x="1370395" y="92664"/>
                  <a:pt x="1369042" y="93054"/>
                  <a:pt x="1367377" y="92975"/>
                </a:cubicBezTo>
                <a:cubicBezTo>
                  <a:pt x="1362385" y="92737"/>
                  <a:pt x="1354596" y="88285"/>
                  <a:pt x="1347462" y="81151"/>
                </a:cubicBezTo>
                <a:cubicBezTo>
                  <a:pt x="1337950" y="71639"/>
                  <a:pt x="1333205" y="60962"/>
                  <a:pt x="1336864" y="57304"/>
                </a:cubicBezTo>
                <a:cubicBezTo>
                  <a:pt x="1337778" y="56389"/>
                  <a:pt x="1339131" y="56000"/>
                  <a:pt x="1340795" y="56079"/>
                </a:cubicBezTo>
                <a:close/>
                <a:moveTo>
                  <a:pt x="1104304" y="56079"/>
                </a:moveTo>
                <a:cubicBezTo>
                  <a:pt x="1109297" y="56316"/>
                  <a:pt x="1117085" y="60769"/>
                  <a:pt x="1124219" y="67903"/>
                </a:cubicBezTo>
                <a:cubicBezTo>
                  <a:pt x="1133732" y="77415"/>
                  <a:pt x="1138477" y="88091"/>
                  <a:pt x="1134819" y="91750"/>
                </a:cubicBezTo>
                <a:cubicBezTo>
                  <a:pt x="1133904" y="92664"/>
                  <a:pt x="1132550" y="93054"/>
                  <a:pt x="1130887" y="92975"/>
                </a:cubicBezTo>
                <a:cubicBezTo>
                  <a:pt x="1125894" y="92737"/>
                  <a:pt x="1118106" y="88285"/>
                  <a:pt x="1110971" y="81151"/>
                </a:cubicBezTo>
                <a:cubicBezTo>
                  <a:pt x="1101459" y="71639"/>
                  <a:pt x="1096713" y="60962"/>
                  <a:pt x="1100372" y="57304"/>
                </a:cubicBezTo>
                <a:cubicBezTo>
                  <a:pt x="1101287" y="56389"/>
                  <a:pt x="1102641" y="56000"/>
                  <a:pt x="1104304" y="56079"/>
                </a:cubicBezTo>
                <a:close/>
                <a:moveTo>
                  <a:pt x="867816" y="56079"/>
                </a:moveTo>
                <a:cubicBezTo>
                  <a:pt x="872808" y="56316"/>
                  <a:pt x="880597" y="60769"/>
                  <a:pt x="887731" y="67903"/>
                </a:cubicBezTo>
                <a:cubicBezTo>
                  <a:pt x="897243" y="77415"/>
                  <a:pt x="901988" y="88091"/>
                  <a:pt x="898330" y="91750"/>
                </a:cubicBezTo>
                <a:cubicBezTo>
                  <a:pt x="897415" y="92664"/>
                  <a:pt x="896062" y="93054"/>
                  <a:pt x="894398" y="92975"/>
                </a:cubicBezTo>
                <a:cubicBezTo>
                  <a:pt x="889406" y="92737"/>
                  <a:pt x="881617" y="88285"/>
                  <a:pt x="874483" y="81151"/>
                </a:cubicBezTo>
                <a:cubicBezTo>
                  <a:pt x="864970" y="71639"/>
                  <a:pt x="860225" y="60962"/>
                  <a:pt x="863884" y="57304"/>
                </a:cubicBezTo>
                <a:cubicBezTo>
                  <a:pt x="864798" y="56389"/>
                  <a:pt x="866152" y="56000"/>
                  <a:pt x="867816" y="56079"/>
                </a:cubicBezTo>
                <a:close/>
                <a:moveTo>
                  <a:pt x="631326" y="56079"/>
                </a:moveTo>
                <a:cubicBezTo>
                  <a:pt x="636318" y="56316"/>
                  <a:pt x="644107" y="60769"/>
                  <a:pt x="651241" y="67903"/>
                </a:cubicBezTo>
                <a:cubicBezTo>
                  <a:pt x="660753" y="77415"/>
                  <a:pt x="665498" y="88091"/>
                  <a:pt x="661840" y="91750"/>
                </a:cubicBezTo>
                <a:cubicBezTo>
                  <a:pt x="660925" y="92664"/>
                  <a:pt x="659572" y="93054"/>
                  <a:pt x="657908" y="92975"/>
                </a:cubicBezTo>
                <a:cubicBezTo>
                  <a:pt x="652916" y="92737"/>
                  <a:pt x="645127" y="88285"/>
                  <a:pt x="637993" y="81151"/>
                </a:cubicBezTo>
                <a:cubicBezTo>
                  <a:pt x="628481" y="71639"/>
                  <a:pt x="623736" y="60962"/>
                  <a:pt x="627394" y="57304"/>
                </a:cubicBezTo>
                <a:cubicBezTo>
                  <a:pt x="628309" y="56389"/>
                  <a:pt x="629662" y="56000"/>
                  <a:pt x="631326" y="56079"/>
                </a:cubicBezTo>
                <a:close/>
                <a:moveTo>
                  <a:pt x="394836" y="56079"/>
                </a:moveTo>
                <a:cubicBezTo>
                  <a:pt x="399828" y="56316"/>
                  <a:pt x="407617" y="60769"/>
                  <a:pt x="414751" y="67903"/>
                </a:cubicBezTo>
                <a:cubicBezTo>
                  <a:pt x="424263" y="77415"/>
                  <a:pt x="429009" y="88091"/>
                  <a:pt x="425350" y="91750"/>
                </a:cubicBezTo>
                <a:cubicBezTo>
                  <a:pt x="424435" y="92664"/>
                  <a:pt x="423082" y="93054"/>
                  <a:pt x="421418" y="92975"/>
                </a:cubicBezTo>
                <a:cubicBezTo>
                  <a:pt x="416426" y="92737"/>
                  <a:pt x="408637" y="88285"/>
                  <a:pt x="401503" y="81151"/>
                </a:cubicBezTo>
                <a:cubicBezTo>
                  <a:pt x="391991" y="71639"/>
                  <a:pt x="387246" y="60962"/>
                  <a:pt x="390904" y="57304"/>
                </a:cubicBezTo>
                <a:cubicBezTo>
                  <a:pt x="391819" y="56389"/>
                  <a:pt x="393172" y="56000"/>
                  <a:pt x="394836" y="56079"/>
                </a:cubicBezTo>
                <a:close/>
                <a:moveTo>
                  <a:pt x="158349" y="56079"/>
                </a:moveTo>
                <a:cubicBezTo>
                  <a:pt x="163340" y="56316"/>
                  <a:pt x="171130" y="60769"/>
                  <a:pt x="178264" y="67903"/>
                </a:cubicBezTo>
                <a:cubicBezTo>
                  <a:pt x="187776" y="77415"/>
                  <a:pt x="192521" y="88091"/>
                  <a:pt x="188862" y="91750"/>
                </a:cubicBezTo>
                <a:cubicBezTo>
                  <a:pt x="187948" y="92664"/>
                  <a:pt x="186595" y="93054"/>
                  <a:pt x="184930" y="92975"/>
                </a:cubicBezTo>
                <a:cubicBezTo>
                  <a:pt x="179939" y="92737"/>
                  <a:pt x="172149" y="88285"/>
                  <a:pt x="165015" y="81151"/>
                </a:cubicBezTo>
                <a:cubicBezTo>
                  <a:pt x="155503" y="71639"/>
                  <a:pt x="150758" y="60962"/>
                  <a:pt x="154417" y="57304"/>
                </a:cubicBezTo>
                <a:cubicBezTo>
                  <a:pt x="155331" y="56389"/>
                  <a:pt x="156684" y="56000"/>
                  <a:pt x="158349" y="56079"/>
                </a:cubicBezTo>
                <a:close/>
                <a:moveTo>
                  <a:pt x="9261863" y="31046"/>
                </a:moveTo>
                <a:cubicBezTo>
                  <a:pt x="9267037" y="31046"/>
                  <a:pt x="9271231" y="41951"/>
                  <a:pt x="9271231" y="55403"/>
                </a:cubicBezTo>
                <a:cubicBezTo>
                  <a:pt x="9271231" y="68854"/>
                  <a:pt x="9267037" y="79759"/>
                  <a:pt x="9261863" y="79759"/>
                </a:cubicBezTo>
                <a:cubicBezTo>
                  <a:pt x="9256689" y="79759"/>
                  <a:pt x="9252495" y="68854"/>
                  <a:pt x="9252495" y="55403"/>
                </a:cubicBezTo>
                <a:cubicBezTo>
                  <a:pt x="9252495" y="41951"/>
                  <a:pt x="9256689" y="31046"/>
                  <a:pt x="9261863" y="31046"/>
                </a:cubicBezTo>
                <a:close/>
                <a:moveTo>
                  <a:pt x="9025377" y="31046"/>
                </a:moveTo>
                <a:cubicBezTo>
                  <a:pt x="9030551" y="31046"/>
                  <a:pt x="9034745" y="41951"/>
                  <a:pt x="9034745" y="55403"/>
                </a:cubicBezTo>
                <a:cubicBezTo>
                  <a:pt x="9034745" y="68854"/>
                  <a:pt x="9030551" y="79759"/>
                  <a:pt x="9025377" y="79759"/>
                </a:cubicBezTo>
                <a:cubicBezTo>
                  <a:pt x="9020203" y="79759"/>
                  <a:pt x="9016009" y="68854"/>
                  <a:pt x="9016009" y="55403"/>
                </a:cubicBezTo>
                <a:cubicBezTo>
                  <a:pt x="9016009" y="41951"/>
                  <a:pt x="9020203" y="31046"/>
                  <a:pt x="9025377" y="31046"/>
                </a:cubicBezTo>
                <a:close/>
                <a:moveTo>
                  <a:pt x="8788889" y="31046"/>
                </a:moveTo>
                <a:cubicBezTo>
                  <a:pt x="8794063" y="31046"/>
                  <a:pt x="8798257" y="41951"/>
                  <a:pt x="8798257" y="55403"/>
                </a:cubicBezTo>
                <a:cubicBezTo>
                  <a:pt x="8798257" y="68854"/>
                  <a:pt x="8794063" y="79759"/>
                  <a:pt x="8788889" y="79759"/>
                </a:cubicBezTo>
                <a:cubicBezTo>
                  <a:pt x="8783715" y="79759"/>
                  <a:pt x="8779521" y="68854"/>
                  <a:pt x="8779521" y="55403"/>
                </a:cubicBezTo>
                <a:cubicBezTo>
                  <a:pt x="8779521" y="41951"/>
                  <a:pt x="8783715" y="31046"/>
                  <a:pt x="8788889" y="31046"/>
                </a:cubicBezTo>
                <a:close/>
                <a:moveTo>
                  <a:pt x="8552399" y="31046"/>
                </a:moveTo>
                <a:cubicBezTo>
                  <a:pt x="8557573" y="31046"/>
                  <a:pt x="8561767" y="41951"/>
                  <a:pt x="8561767" y="55403"/>
                </a:cubicBezTo>
                <a:cubicBezTo>
                  <a:pt x="8561767" y="68854"/>
                  <a:pt x="8557573" y="79759"/>
                  <a:pt x="8552399" y="79759"/>
                </a:cubicBezTo>
                <a:cubicBezTo>
                  <a:pt x="8547225" y="79759"/>
                  <a:pt x="8543031" y="68854"/>
                  <a:pt x="8543031" y="55403"/>
                </a:cubicBezTo>
                <a:cubicBezTo>
                  <a:pt x="8543031" y="41951"/>
                  <a:pt x="8547225" y="31046"/>
                  <a:pt x="8552399" y="31046"/>
                </a:cubicBezTo>
                <a:close/>
                <a:moveTo>
                  <a:pt x="8315909" y="31046"/>
                </a:moveTo>
                <a:cubicBezTo>
                  <a:pt x="8321083" y="31046"/>
                  <a:pt x="8325277" y="41951"/>
                  <a:pt x="8325277" y="55403"/>
                </a:cubicBezTo>
                <a:cubicBezTo>
                  <a:pt x="8325277" y="68854"/>
                  <a:pt x="8321083" y="79759"/>
                  <a:pt x="8315909" y="79759"/>
                </a:cubicBezTo>
                <a:cubicBezTo>
                  <a:pt x="8310735" y="79759"/>
                  <a:pt x="8306541" y="68854"/>
                  <a:pt x="8306541" y="55403"/>
                </a:cubicBezTo>
                <a:cubicBezTo>
                  <a:pt x="8306541" y="41951"/>
                  <a:pt x="8310735" y="31046"/>
                  <a:pt x="8315909" y="31046"/>
                </a:cubicBezTo>
                <a:close/>
                <a:moveTo>
                  <a:pt x="8079421" y="31046"/>
                </a:moveTo>
                <a:cubicBezTo>
                  <a:pt x="8084595" y="31046"/>
                  <a:pt x="8088789" y="41951"/>
                  <a:pt x="8088789" y="55403"/>
                </a:cubicBezTo>
                <a:cubicBezTo>
                  <a:pt x="8088789" y="68854"/>
                  <a:pt x="8084595" y="79759"/>
                  <a:pt x="8079421" y="79759"/>
                </a:cubicBezTo>
                <a:cubicBezTo>
                  <a:pt x="8074247" y="79759"/>
                  <a:pt x="8070053" y="68854"/>
                  <a:pt x="8070053" y="55403"/>
                </a:cubicBezTo>
                <a:cubicBezTo>
                  <a:pt x="8070053" y="41951"/>
                  <a:pt x="8074247" y="31046"/>
                  <a:pt x="8079421" y="31046"/>
                </a:cubicBezTo>
                <a:close/>
                <a:moveTo>
                  <a:pt x="7842931" y="31046"/>
                </a:moveTo>
                <a:cubicBezTo>
                  <a:pt x="7848105" y="31046"/>
                  <a:pt x="7852299" y="41951"/>
                  <a:pt x="7852299" y="55403"/>
                </a:cubicBezTo>
                <a:cubicBezTo>
                  <a:pt x="7852299" y="68854"/>
                  <a:pt x="7848105" y="79759"/>
                  <a:pt x="7842931" y="79759"/>
                </a:cubicBezTo>
                <a:cubicBezTo>
                  <a:pt x="7837757" y="79759"/>
                  <a:pt x="7833563" y="68854"/>
                  <a:pt x="7833563" y="55403"/>
                </a:cubicBezTo>
                <a:cubicBezTo>
                  <a:pt x="7833563" y="41951"/>
                  <a:pt x="7837757" y="31046"/>
                  <a:pt x="7842931" y="31046"/>
                </a:cubicBezTo>
                <a:close/>
                <a:moveTo>
                  <a:pt x="7606441" y="31046"/>
                </a:moveTo>
                <a:cubicBezTo>
                  <a:pt x="7611615" y="31046"/>
                  <a:pt x="7615809" y="41951"/>
                  <a:pt x="7615809" y="55403"/>
                </a:cubicBezTo>
                <a:cubicBezTo>
                  <a:pt x="7615809" y="68854"/>
                  <a:pt x="7611615" y="79759"/>
                  <a:pt x="7606441" y="79759"/>
                </a:cubicBezTo>
                <a:cubicBezTo>
                  <a:pt x="7601267" y="79759"/>
                  <a:pt x="7597073" y="68854"/>
                  <a:pt x="7597073" y="55403"/>
                </a:cubicBezTo>
                <a:cubicBezTo>
                  <a:pt x="7597073" y="41951"/>
                  <a:pt x="7601267" y="31046"/>
                  <a:pt x="7606441" y="31046"/>
                </a:cubicBezTo>
                <a:close/>
                <a:moveTo>
                  <a:pt x="7369953" y="31046"/>
                </a:moveTo>
                <a:cubicBezTo>
                  <a:pt x="7375127" y="31046"/>
                  <a:pt x="7379321" y="41951"/>
                  <a:pt x="7379321" y="55403"/>
                </a:cubicBezTo>
                <a:cubicBezTo>
                  <a:pt x="7379321" y="68854"/>
                  <a:pt x="7375127" y="79759"/>
                  <a:pt x="7369953" y="79759"/>
                </a:cubicBezTo>
                <a:cubicBezTo>
                  <a:pt x="7364779" y="79759"/>
                  <a:pt x="7360585" y="68854"/>
                  <a:pt x="7360585" y="55403"/>
                </a:cubicBezTo>
                <a:cubicBezTo>
                  <a:pt x="7360585" y="41951"/>
                  <a:pt x="7364779" y="31046"/>
                  <a:pt x="7369953" y="31046"/>
                </a:cubicBezTo>
                <a:close/>
                <a:moveTo>
                  <a:pt x="7133463" y="31046"/>
                </a:moveTo>
                <a:cubicBezTo>
                  <a:pt x="7138637" y="31046"/>
                  <a:pt x="7142831" y="41951"/>
                  <a:pt x="7142831" y="55403"/>
                </a:cubicBezTo>
                <a:cubicBezTo>
                  <a:pt x="7142831" y="68854"/>
                  <a:pt x="7138637" y="79759"/>
                  <a:pt x="7133463" y="79759"/>
                </a:cubicBezTo>
                <a:cubicBezTo>
                  <a:pt x="7128289" y="79759"/>
                  <a:pt x="7124095" y="68854"/>
                  <a:pt x="7124095" y="55403"/>
                </a:cubicBezTo>
                <a:cubicBezTo>
                  <a:pt x="7124095" y="41951"/>
                  <a:pt x="7128289" y="31046"/>
                  <a:pt x="7133463" y="31046"/>
                </a:cubicBezTo>
                <a:close/>
                <a:moveTo>
                  <a:pt x="6896973" y="31046"/>
                </a:moveTo>
                <a:cubicBezTo>
                  <a:pt x="6902147" y="31046"/>
                  <a:pt x="6906341" y="41951"/>
                  <a:pt x="6906341" y="55403"/>
                </a:cubicBezTo>
                <a:cubicBezTo>
                  <a:pt x="6906341" y="68854"/>
                  <a:pt x="6902147" y="79759"/>
                  <a:pt x="6896973" y="79759"/>
                </a:cubicBezTo>
                <a:cubicBezTo>
                  <a:pt x="6891799" y="79759"/>
                  <a:pt x="6887605" y="68854"/>
                  <a:pt x="6887605" y="55403"/>
                </a:cubicBezTo>
                <a:cubicBezTo>
                  <a:pt x="6887605" y="41951"/>
                  <a:pt x="6891799" y="31046"/>
                  <a:pt x="6896973" y="31046"/>
                </a:cubicBezTo>
                <a:close/>
                <a:moveTo>
                  <a:pt x="6660485" y="31046"/>
                </a:moveTo>
                <a:cubicBezTo>
                  <a:pt x="6665659" y="31046"/>
                  <a:pt x="6669853" y="41951"/>
                  <a:pt x="6669853" y="55403"/>
                </a:cubicBezTo>
                <a:cubicBezTo>
                  <a:pt x="6669853" y="68854"/>
                  <a:pt x="6665659" y="79759"/>
                  <a:pt x="6660485" y="79759"/>
                </a:cubicBezTo>
                <a:cubicBezTo>
                  <a:pt x="6655311" y="79759"/>
                  <a:pt x="6651117" y="68854"/>
                  <a:pt x="6651117" y="55403"/>
                </a:cubicBezTo>
                <a:cubicBezTo>
                  <a:pt x="6651117" y="41951"/>
                  <a:pt x="6655311" y="31046"/>
                  <a:pt x="6660485" y="31046"/>
                </a:cubicBezTo>
                <a:close/>
                <a:moveTo>
                  <a:pt x="6423995" y="31046"/>
                </a:moveTo>
                <a:cubicBezTo>
                  <a:pt x="6429169" y="31046"/>
                  <a:pt x="6433363" y="41951"/>
                  <a:pt x="6433363" y="55403"/>
                </a:cubicBezTo>
                <a:cubicBezTo>
                  <a:pt x="6433363" y="68854"/>
                  <a:pt x="6429169" y="79759"/>
                  <a:pt x="6423995" y="79759"/>
                </a:cubicBezTo>
                <a:cubicBezTo>
                  <a:pt x="6418821" y="79759"/>
                  <a:pt x="6414627" y="68854"/>
                  <a:pt x="6414627" y="55403"/>
                </a:cubicBezTo>
                <a:cubicBezTo>
                  <a:pt x="6414627" y="41951"/>
                  <a:pt x="6418821" y="31046"/>
                  <a:pt x="6423995" y="31046"/>
                </a:cubicBezTo>
                <a:close/>
                <a:moveTo>
                  <a:pt x="6187506" y="31046"/>
                </a:moveTo>
                <a:cubicBezTo>
                  <a:pt x="6192680" y="31046"/>
                  <a:pt x="6196874" y="41951"/>
                  <a:pt x="6196874" y="55403"/>
                </a:cubicBezTo>
                <a:cubicBezTo>
                  <a:pt x="6196874" y="68854"/>
                  <a:pt x="6192680" y="79759"/>
                  <a:pt x="6187506" y="79759"/>
                </a:cubicBezTo>
                <a:cubicBezTo>
                  <a:pt x="6182332" y="79759"/>
                  <a:pt x="6178138" y="68854"/>
                  <a:pt x="6178138" y="55403"/>
                </a:cubicBezTo>
                <a:cubicBezTo>
                  <a:pt x="6178138" y="41951"/>
                  <a:pt x="6182332" y="31046"/>
                  <a:pt x="6187506" y="31046"/>
                </a:cubicBezTo>
                <a:close/>
                <a:moveTo>
                  <a:pt x="5951016" y="31046"/>
                </a:moveTo>
                <a:cubicBezTo>
                  <a:pt x="5956190" y="31046"/>
                  <a:pt x="5960384" y="41951"/>
                  <a:pt x="5960384" y="55403"/>
                </a:cubicBezTo>
                <a:cubicBezTo>
                  <a:pt x="5960384" y="68854"/>
                  <a:pt x="5956190" y="79759"/>
                  <a:pt x="5951016" y="79759"/>
                </a:cubicBezTo>
                <a:cubicBezTo>
                  <a:pt x="5945842" y="79759"/>
                  <a:pt x="5941648" y="68854"/>
                  <a:pt x="5941648" y="55403"/>
                </a:cubicBezTo>
                <a:cubicBezTo>
                  <a:pt x="5941648" y="41951"/>
                  <a:pt x="5945842" y="31046"/>
                  <a:pt x="5951016" y="31046"/>
                </a:cubicBezTo>
                <a:close/>
                <a:moveTo>
                  <a:pt x="5714527" y="31046"/>
                </a:moveTo>
                <a:cubicBezTo>
                  <a:pt x="5719701" y="31046"/>
                  <a:pt x="5723895" y="41951"/>
                  <a:pt x="5723895" y="55403"/>
                </a:cubicBezTo>
                <a:cubicBezTo>
                  <a:pt x="5723895" y="68854"/>
                  <a:pt x="5719701" y="79759"/>
                  <a:pt x="5714527" y="79759"/>
                </a:cubicBezTo>
                <a:cubicBezTo>
                  <a:pt x="5709353" y="79759"/>
                  <a:pt x="5705159" y="68854"/>
                  <a:pt x="5705159" y="55403"/>
                </a:cubicBezTo>
                <a:cubicBezTo>
                  <a:pt x="5705159" y="41951"/>
                  <a:pt x="5709353" y="31046"/>
                  <a:pt x="5714527" y="31046"/>
                </a:cubicBezTo>
                <a:close/>
                <a:moveTo>
                  <a:pt x="5478038" y="31046"/>
                </a:moveTo>
                <a:cubicBezTo>
                  <a:pt x="5483212" y="31046"/>
                  <a:pt x="5487406" y="41951"/>
                  <a:pt x="5487406" y="55403"/>
                </a:cubicBezTo>
                <a:cubicBezTo>
                  <a:pt x="5487406" y="68854"/>
                  <a:pt x="5483212" y="79759"/>
                  <a:pt x="5478038" y="79759"/>
                </a:cubicBezTo>
                <a:cubicBezTo>
                  <a:pt x="5472864" y="79759"/>
                  <a:pt x="5468670" y="68854"/>
                  <a:pt x="5468670" y="55403"/>
                </a:cubicBezTo>
                <a:cubicBezTo>
                  <a:pt x="5468670" y="41951"/>
                  <a:pt x="5472864" y="31046"/>
                  <a:pt x="5478038" y="31046"/>
                </a:cubicBezTo>
                <a:close/>
                <a:moveTo>
                  <a:pt x="5241548" y="31046"/>
                </a:moveTo>
                <a:cubicBezTo>
                  <a:pt x="5246722" y="31046"/>
                  <a:pt x="5250916" y="41951"/>
                  <a:pt x="5250916" y="55403"/>
                </a:cubicBezTo>
                <a:cubicBezTo>
                  <a:pt x="5250916" y="68854"/>
                  <a:pt x="5246722" y="79759"/>
                  <a:pt x="5241548" y="79759"/>
                </a:cubicBezTo>
                <a:cubicBezTo>
                  <a:pt x="5236374" y="79759"/>
                  <a:pt x="5232180" y="68854"/>
                  <a:pt x="5232180" y="55403"/>
                </a:cubicBezTo>
                <a:cubicBezTo>
                  <a:pt x="5232180" y="41951"/>
                  <a:pt x="5236374" y="31046"/>
                  <a:pt x="5241548" y="31046"/>
                </a:cubicBezTo>
                <a:close/>
                <a:moveTo>
                  <a:pt x="5005059" y="31046"/>
                </a:moveTo>
                <a:cubicBezTo>
                  <a:pt x="5010233" y="31046"/>
                  <a:pt x="5014427" y="41951"/>
                  <a:pt x="5014427" y="55403"/>
                </a:cubicBezTo>
                <a:cubicBezTo>
                  <a:pt x="5014427" y="68854"/>
                  <a:pt x="5010233" y="79759"/>
                  <a:pt x="5005059" y="79759"/>
                </a:cubicBezTo>
                <a:cubicBezTo>
                  <a:pt x="4999885" y="79759"/>
                  <a:pt x="4995691" y="68854"/>
                  <a:pt x="4995691" y="55403"/>
                </a:cubicBezTo>
                <a:cubicBezTo>
                  <a:pt x="4995691" y="41951"/>
                  <a:pt x="4999885" y="31046"/>
                  <a:pt x="5005059" y="31046"/>
                </a:cubicBezTo>
                <a:close/>
                <a:moveTo>
                  <a:pt x="4768570" y="31046"/>
                </a:moveTo>
                <a:cubicBezTo>
                  <a:pt x="4773744" y="31046"/>
                  <a:pt x="4777938" y="41951"/>
                  <a:pt x="4777938" y="55403"/>
                </a:cubicBezTo>
                <a:cubicBezTo>
                  <a:pt x="4777938" y="68854"/>
                  <a:pt x="4773744" y="79759"/>
                  <a:pt x="4768570" y="79759"/>
                </a:cubicBezTo>
                <a:cubicBezTo>
                  <a:pt x="4763396" y="79759"/>
                  <a:pt x="4759202" y="68854"/>
                  <a:pt x="4759202" y="55403"/>
                </a:cubicBezTo>
                <a:cubicBezTo>
                  <a:pt x="4759202" y="41951"/>
                  <a:pt x="4763396" y="31046"/>
                  <a:pt x="4768570" y="31046"/>
                </a:cubicBezTo>
                <a:close/>
                <a:moveTo>
                  <a:pt x="4519665" y="31046"/>
                </a:moveTo>
                <a:cubicBezTo>
                  <a:pt x="4524839" y="31046"/>
                  <a:pt x="4529033" y="41951"/>
                  <a:pt x="4529033" y="55403"/>
                </a:cubicBezTo>
                <a:cubicBezTo>
                  <a:pt x="4529033" y="68854"/>
                  <a:pt x="4524839" y="79759"/>
                  <a:pt x="4519665" y="79759"/>
                </a:cubicBezTo>
                <a:cubicBezTo>
                  <a:pt x="4514491" y="79759"/>
                  <a:pt x="4510297" y="68854"/>
                  <a:pt x="4510297" y="55403"/>
                </a:cubicBezTo>
                <a:cubicBezTo>
                  <a:pt x="4510297" y="41951"/>
                  <a:pt x="4514491" y="31046"/>
                  <a:pt x="4519665" y="31046"/>
                </a:cubicBezTo>
                <a:close/>
                <a:moveTo>
                  <a:pt x="4283180" y="31046"/>
                </a:moveTo>
                <a:cubicBezTo>
                  <a:pt x="4288354" y="31046"/>
                  <a:pt x="4292548" y="41951"/>
                  <a:pt x="4292548" y="55403"/>
                </a:cubicBezTo>
                <a:cubicBezTo>
                  <a:pt x="4292548" y="68854"/>
                  <a:pt x="4288354" y="79759"/>
                  <a:pt x="4283180" y="79759"/>
                </a:cubicBezTo>
                <a:cubicBezTo>
                  <a:pt x="4278006" y="79759"/>
                  <a:pt x="4273812" y="68854"/>
                  <a:pt x="4273812" y="55403"/>
                </a:cubicBezTo>
                <a:cubicBezTo>
                  <a:pt x="4273812" y="41951"/>
                  <a:pt x="4278006" y="31046"/>
                  <a:pt x="4283180" y="31046"/>
                </a:cubicBezTo>
                <a:close/>
                <a:moveTo>
                  <a:pt x="4046691" y="31046"/>
                </a:moveTo>
                <a:cubicBezTo>
                  <a:pt x="4051865" y="31046"/>
                  <a:pt x="4056059" y="41951"/>
                  <a:pt x="4056059" y="55403"/>
                </a:cubicBezTo>
                <a:cubicBezTo>
                  <a:pt x="4056059" y="68854"/>
                  <a:pt x="4051865" y="79759"/>
                  <a:pt x="4046691" y="79759"/>
                </a:cubicBezTo>
                <a:cubicBezTo>
                  <a:pt x="4041517" y="79759"/>
                  <a:pt x="4037323" y="68854"/>
                  <a:pt x="4037323" y="55403"/>
                </a:cubicBezTo>
                <a:cubicBezTo>
                  <a:pt x="4037323" y="41951"/>
                  <a:pt x="4041517" y="31046"/>
                  <a:pt x="4046691" y="31046"/>
                </a:cubicBezTo>
                <a:close/>
                <a:moveTo>
                  <a:pt x="3810206" y="31046"/>
                </a:moveTo>
                <a:cubicBezTo>
                  <a:pt x="3815380" y="31046"/>
                  <a:pt x="3819574" y="41951"/>
                  <a:pt x="3819574" y="55403"/>
                </a:cubicBezTo>
                <a:cubicBezTo>
                  <a:pt x="3819574" y="68854"/>
                  <a:pt x="3815380" y="79759"/>
                  <a:pt x="3810206" y="79759"/>
                </a:cubicBezTo>
                <a:cubicBezTo>
                  <a:pt x="3805032" y="79759"/>
                  <a:pt x="3800838" y="68854"/>
                  <a:pt x="3800838" y="55403"/>
                </a:cubicBezTo>
                <a:cubicBezTo>
                  <a:pt x="3800838" y="41951"/>
                  <a:pt x="3805032" y="31046"/>
                  <a:pt x="3810206" y="31046"/>
                </a:cubicBezTo>
                <a:close/>
                <a:moveTo>
                  <a:pt x="3573717" y="31046"/>
                </a:moveTo>
                <a:cubicBezTo>
                  <a:pt x="3578890" y="31046"/>
                  <a:pt x="3583085" y="41951"/>
                  <a:pt x="3583085" y="55403"/>
                </a:cubicBezTo>
                <a:cubicBezTo>
                  <a:pt x="3583085" y="68854"/>
                  <a:pt x="3578890" y="79759"/>
                  <a:pt x="3573717" y="79759"/>
                </a:cubicBezTo>
                <a:cubicBezTo>
                  <a:pt x="3568543" y="79759"/>
                  <a:pt x="3564349" y="68854"/>
                  <a:pt x="3564349" y="55403"/>
                </a:cubicBezTo>
                <a:cubicBezTo>
                  <a:pt x="3564349" y="41951"/>
                  <a:pt x="3568543" y="31046"/>
                  <a:pt x="3573717" y="31046"/>
                </a:cubicBezTo>
                <a:close/>
                <a:moveTo>
                  <a:pt x="3337228" y="31046"/>
                </a:moveTo>
                <a:cubicBezTo>
                  <a:pt x="3342401" y="31046"/>
                  <a:pt x="3346595" y="41951"/>
                  <a:pt x="3346595" y="55403"/>
                </a:cubicBezTo>
                <a:cubicBezTo>
                  <a:pt x="3346595" y="68854"/>
                  <a:pt x="3342401" y="79759"/>
                  <a:pt x="3337228" y="79759"/>
                </a:cubicBezTo>
                <a:cubicBezTo>
                  <a:pt x="3332053" y="79759"/>
                  <a:pt x="3327860" y="68854"/>
                  <a:pt x="3327860" y="55403"/>
                </a:cubicBezTo>
                <a:cubicBezTo>
                  <a:pt x="3327860" y="41951"/>
                  <a:pt x="3332053" y="31046"/>
                  <a:pt x="3337228" y="31046"/>
                </a:cubicBezTo>
                <a:close/>
                <a:moveTo>
                  <a:pt x="3100738" y="31046"/>
                </a:moveTo>
                <a:cubicBezTo>
                  <a:pt x="3105912" y="31046"/>
                  <a:pt x="3110106" y="41951"/>
                  <a:pt x="3110106" y="55403"/>
                </a:cubicBezTo>
                <a:cubicBezTo>
                  <a:pt x="3110106" y="68854"/>
                  <a:pt x="3105912" y="79759"/>
                  <a:pt x="3100738" y="79759"/>
                </a:cubicBezTo>
                <a:cubicBezTo>
                  <a:pt x="3095564" y="79759"/>
                  <a:pt x="3091370" y="68854"/>
                  <a:pt x="3091370" y="55403"/>
                </a:cubicBezTo>
                <a:cubicBezTo>
                  <a:pt x="3091370" y="41951"/>
                  <a:pt x="3095564" y="31046"/>
                  <a:pt x="3100738" y="31046"/>
                </a:cubicBezTo>
                <a:close/>
                <a:moveTo>
                  <a:pt x="2864250" y="31046"/>
                </a:moveTo>
                <a:cubicBezTo>
                  <a:pt x="2869423" y="31046"/>
                  <a:pt x="2873617" y="41951"/>
                  <a:pt x="2873617" y="55403"/>
                </a:cubicBezTo>
                <a:cubicBezTo>
                  <a:pt x="2873617" y="68854"/>
                  <a:pt x="2869423" y="79759"/>
                  <a:pt x="2864250" y="79759"/>
                </a:cubicBezTo>
                <a:cubicBezTo>
                  <a:pt x="2859075" y="79759"/>
                  <a:pt x="2854882" y="68854"/>
                  <a:pt x="2854882" y="55403"/>
                </a:cubicBezTo>
                <a:cubicBezTo>
                  <a:pt x="2854882" y="41951"/>
                  <a:pt x="2859075" y="31046"/>
                  <a:pt x="2864250" y="31046"/>
                </a:cubicBezTo>
                <a:close/>
                <a:moveTo>
                  <a:pt x="2627760" y="31046"/>
                </a:moveTo>
                <a:cubicBezTo>
                  <a:pt x="2632934" y="31046"/>
                  <a:pt x="2637128" y="41951"/>
                  <a:pt x="2637128" y="55403"/>
                </a:cubicBezTo>
                <a:cubicBezTo>
                  <a:pt x="2637128" y="68854"/>
                  <a:pt x="2632934" y="79759"/>
                  <a:pt x="2627760" y="79759"/>
                </a:cubicBezTo>
                <a:cubicBezTo>
                  <a:pt x="2622586" y="79759"/>
                  <a:pt x="2618392" y="68854"/>
                  <a:pt x="2618392" y="55403"/>
                </a:cubicBezTo>
                <a:cubicBezTo>
                  <a:pt x="2618392" y="41951"/>
                  <a:pt x="2622586" y="31046"/>
                  <a:pt x="2627760" y="31046"/>
                </a:cubicBezTo>
                <a:close/>
                <a:moveTo>
                  <a:pt x="2391271" y="31046"/>
                </a:moveTo>
                <a:cubicBezTo>
                  <a:pt x="2396445" y="31046"/>
                  <a:pt x="2400639" y="41951"/>
                  <a:pt x="2400639" y="55403"/>
                </a:cubicBezTo>
                <a:cubicBezTo>
                  <a:pt x="2400639" y="68854"/>
                  <a:pt x="2396445" y="79759"/>
                  <a:pt x="2391271" y="79759"/>
                </a:cubicBezTo>
                <a:cubicBezTo>
                  <a:pt x="2386097" y="79759"/>
                  <a:pt x="2381903" y="68854"/>
                  <a:pt x="2381903" y="55403"/>
                </a:cubicBezTo>
                <a:cubicBezTo>
                  <a:pt x="2381903" y="41951"/>
                  <a:pt x="2386097" y="31046"/>
                  <a:pt x="2391271" y="31046"/>
                </a:cubicBezTo>
                <a:close/>
                <a:moveTo>
                  <a:pt x="2154783" y="31046"/>
                </a:moveTo>
                <a:cubicBezTo>
                  <a:pt x="2159957" y="31046"/>
                  <a:pt x="2164151" y="41951"/>
                  <a:pt x="2164151" y="55403"/>
                </a:cubicBezTo>
                <a:cubicBezTo>
                  <a:pt x="2164151" y="68854"/>
                  <a:pt x="2159957" y="79759"/>
                  <a:pt x="2154783" y="79759"/>
                </a:cubicBezTo>
                <a:cubicBezTo>
                  <a:pt x="2149609" y="79759"/>
                  <a:pt x="2145415" y="68854"/>
                  <a:pt x="2145415" y="55403"/>
                </a:cubicBezTo>
                <a:cubicBezTo>
                  <a:pt x="2145415" y="41951"/>
                  <a:pt x="2149609" y="31046"/>
                  <a:pt x="2154783" y="31046"/>
                </a:cubicBezTo>
                <a:close/>
                <a:moveTo>
                  <a:pt x="1918295" y="31046"/>
                </a:moveTo>
                <a:cubicBezTo>
                  <a:pt x="1923469" y="31046"/>
                  <a:pt x="1927662" y="41951"/>
                  <a:pt x="1927662" y="55403"/>
                </a:cubicBezTo>
                <a:cubicBezTo>
                  <a:pt x="1927662" y="68854"/>
                  <a:pt x="1923469" y="79759"/>
                  <a:pt x="1918295" y="79759"/>
                </a:cubicBezTo>
                <a:cubicBezTo>
                  <a:pt x="1913120" y="79759"/>
                  <a:pt x="1908927" y="68854"/>
                  <a:pt x="1908927" y="55403"/>
                </a:cubicBezTo>
                <a:cubicBezTo>
                  <a:pt x="1908927" y="41951"/>
                  <a:pt x="1913120" y="31046"/>
                  <a:pt x="1918295" y="31046"/>
                </a:cubicBezTo>
                <a:close/>
                <a:moveTo>
                  <a:pt x="1681804" y="31046"/>
                </a:moveTo>
                <a:cubicBezTo>
                  <a:pt x="1686977" y="31046"/>
                  <a:pt x="1691172" y="41951"/>
                  <a:pt x="1691172" y="55403"/>
                </a:cubicBezTo>
                <a:cubicBezTo>
                  <a:pt x="1691172" y="68854"/>
                  <a:pt x="1686977" y="79759"/>
                  <a:pt x="1681804" y="79759"/>
                </a:cubicBezTo>
                <a:cubicBezTo>
                  <a:pt x="1676630" y="79759"/>
                  <a:pt x="1672437" y="68854"/>
                  <a:pt x="1672437" y="55403"/>
                </a:cubicBezTo>
                <a:cubicBezTo>
                  <a:pt x="1672437" y="41951"/>
                  <a:pt x="1676630" y="31046"/>
                  <a:pt x="1681804" y="31046"/>
                </a:cubicBezTo>
                <a:close/>
                <a:moveTo>
                  <a:pt x="1445315" y="31046"/>
                </a:moveTo>
                <a:cubicBezTo>
                  <a:pt x="1450489" y="31046"/>
                  <a:pt x="1454683" y="41951"/>
                  <a:pt x="1454683" y="55403"/>
                </a:cubicBezTo>
                <a:cubicBezTo>
                  <a:pt x="1454683" y="68854"/>
                  <a:pt x="1450489" y="79759"/>
                  <a:pt x="1445315" y="79759"/>
                </a:cubicBezTo>
                <a:cubicBezTo>
                  <a:pt x="1440142" y="79759"/>
                  <a:pt x="1435947" y="68854"/>
                  <a:pt x="1435947" y="55403"/>
                </a:cubicBezTo>
                <a:cubicBezTo>
                  <a:pt x="1435947" y="41951"/>
                  <a:pt x="1440142" y="31046"/>
                  <a:pt x="1445315" y="31046"/>
                </a:cubicBezTo>
                <a:close/>
                <a:moveTo>
                  <a:pt x="1208824" y="31046"/>
                </a:moveTo>
                <a:cubicBezTo>
                  <a:pt x="1213999" y="31046"/>
                  <a:pt x="1218192" y="41951"/>
                  <a:pt x="1218192" y="55403"/>
                </a:cubicBezTo>
                <a:cubicBezTo>
                  <a:pt x="1218192" y="68854"/>
                  <a:pt x="1213999" y="79759"/>
                  <a:pt x="1208824" y="79759"/>
                </a:cubicBezTo>
                <a:cubicBezTo>
                  <a:pt x="1203650" y="79759"/>
                  <a:pt x="1199457" y="68854"/>
                  <a:pt x="1199457" y="55403"/>
                </a:cubicBezTo>
                <a:cubicBezTo>
                  <a:pt x="1199457" y="41951"/>
                  <a:pt x="1203650" y="31046"/>
                  <a:pt x="1208824" y="31046"/>
                </a:cubicBezTo>
                <a:close/>
                <a:moveTo>
                  <a:pt x="972334" y="31046"/>
                </a:moveTo>
                <a:cubicBezTo>
                  <a:pt x="977508" y="31046"/>
                  <a:pt x="981702" y="41951"/>
                  <a:pt x="981702" y="55403"/>
                </a:cubicBezTo>
                <a:cubicBezTo>
                  <a:pt x="981702" y="68854"/>
                  <a:pt x="977508" y="79759"/>
                  <a:pt x="972334" y="79759"/>
                </a:cubicBezTo>
                <a:cubicBezTo>
                  <a:pt x="967160" y="79759"/>
                  <a:pt x="962966" y="68854"/>
                  <a:pt x="962966" y="55403"/>
                </a:cubicBezTo>
                <a:cubicBezTo>
                  <a:pt x="962966" y="41951"/>
                  <a:pt x="967160" y="31046"/>
                  <a:pt x="972334" y="31046"/>
                </a:cubicBezTo>
                <a:close/>
                <a:moveTo>
                  <a:pt x="735846" y="31046"/>
                </a:moveTo>
                <a:cubicBezTo>
                  <a:pt x="741020" y="31046"/>
                  <a:pt x="745214" y="41951"/>
                  <a:pt x="745214" y="55403"/>
                </a:cubicBezTo>
                <a:cubicBezTo>
                  <a:pt x="745214" y="68854"/>
                  <a:pt x="741020" y="79759"/>
                  <a:pt x="735846" y="79759"/>
                </a:cubicBezTo>
                <a:cubicBezTo>
                  <a:pt x="730672" y="79759"/>
                  <a:pt x="726478" y="68854"/>
                  <a:pt x="726478" y="55403"/>
                </a:cubicBezTo>
                <a:cubicBezTo>
                  <a:pt x="726478" y="41951"/>
                  <a:pt x="730672" y="31046"/>
                  <a:pt x="735846" y="31046"/>
                </a:cubicBezTo>
                <a:close/>
                <a:moveTo>
                  <a:pt x="499356" y="31046"/>
                </a:moveTo>
                <a:cubicBezTo>
                  <a:pt x="504530" y="31046"/>
                  <a:pt x="508724" y="41951"/>
                  <a:pt x="508724" y="55403"/>
                </a:cubicBezTo>
                <a:cubicBezTo>
                  <a:pt x="508724" y="68854"/>
                  <a:pt x="504530" y="79759"/>
                  <a:pt x="499356" y="79759"/>
                </a:cubicBezTo>
                <a:cubicBezTo>
                  <a:pt x="494182" y="79759"/>
                  <a:pt x="489988" y="68854"/>
                  <a:pt x="489988" y="55403"/>
                </a:cubicBezTo>
                <a:cubicBezTo>
                  <a:pt x="489988" y="41951"/>
                  <a:pt x="494182" y="31046"/>
                  <a:pt x="499356" y="31046"/>
                </a:cubicBezTo>
                <a:close/>
                <a:moveTo>
                  <a:pt x="262866" y="31046"/>
                </a:moveTo>
                <a:cubicBezTo>
                  <a:pt x="268040" y="31046"/>
                  <a:pt x="272234" y="41951"/>
                  <a:pt x="272234" y="55403"/>
                </a:cubicBezTo>
                <a:cubicBezTo>
                  <a:pt x="272234" y="68854"/>
                  <a:pt x="268040" y="79759"/>
                  <a:pt x="262866" y="79759"/>
                </a:cubicBezTo>
                <a:cubicBezTo>
                  <a:pt x="257692" y="79759"/>
                  <a:pt x="253498" y="68854"/>
                  <a:pt x="253498" y="55403"/>
                </a:cubicBezTo>
                <a:cubicBezTo>
                  <a:pt x="253498" y="41951"/>
                  <a:pt x="257692" y="31046"/>
                  <a:pt x="262866" y="31046"/>
                </a:cubicBezTo>
                <a:close/>
                <a:moveTo>
                  <a:pt x="26378" y="31046"/>
                </a:moveTo>
                <a:cubicBezTo>
                  <a:pt x="31552" y="31046"/>
                  <a:pt x="35746" y="41951"/>
                  <a:pt x="35746" y="55403"/>
                </a:cubicBezTo>
                <a:cubicBezTo>
                  <a:pt x="35746" y="68854"/>
                  <a:pt x="31552" y="79759"/>
                  <a:pt x="26378" y="79759"/>
                </a:cubicBezTo>
                <a:cubicBezTo>
                  <a:pt x="21205" y="79759"/>
                  <a:pt x="17011" y="68854"/>
                  <a:pt x="17011" y="55403"/>
                </a:cubicBezTo>
                <a:cubicBezTo>
                  <a:pt x="17011" y="41951"/>
                  <a:pt x="21205" y="31046"/>
                  <a:pt x="26378" y="31046"/>
                </a:cubicBezTo>
                <a:close/>
                <a:moveTo>
                  <a:pt x="9370179" y="17012"/>
                </a:moveTo>
                <a:cubicBezTo>
                  <a:pt x="9383631" y="17012"/>
                  <a:pt x="9394536" y="21206"/>
                  <a:pt x="9394536" y="26380"/>
                </a:cubicBezTo>
                <a:cubicBezTo>
                  <a:pt x="9394536" y="28967"/>
                  <a:pt x="9391810" y="31309"/>
                  <a:pt x="9387402" y="33004"/>
                </a:cubicBezTo>
                <a:cubicBezTo>
                  <a:pt x="9382994" y="34699"/>
                  <a:pt x="9376905" y="35748"/>
                  <a:pt x="9370179" y="35748"/>
                </a:cubicBezTo>
                <a:cubicBezTo>
                  <a:pt x="9356727" y="35748"/>
                  <a:pt x="9345823" y="31553"/>
                  <a:pt x="9345823" y="26380"/>
                </a:cubicBezTo>
                <a:cubicBezTo>
                  <a:pt x="9345823" y="21206"/>
                  <a:pt x="9356727" y="17012"/>
                  <a:pt x="9370179" y="17012"/>
                </a:cubicBezTo>
                <a:close/>
                <a:moveTo>
                  <a:pt x="9133693" y="17012"/>
                </a:moveTo>
                <a:cubicBezTo>
                  <a:pt x="9147145" y="17012"/>
                  <a:pt x="9158050" y="21206"/>
                  <a:pt x="9158050" y="26380"/>
                </a:cubicBezTo>
                <a:cubicBezTo>
                  <a:pt x="9158050" y="28967"/>
                  <a:pt x="9155324" y="31309"/>
                  <a:pt x="9150916" y="33004"/>
                </a:cubicBezTo>
                <a:cubicBezTo>
                  <a:pt x="9146508" y="34699"/>
                  <a:pt x="9140419" y="35748"/>
                  <a:pt x="9133693" y="35748"/>
                </a:cubicBezTo>
                <a:cubicBezTo>
                  <a:pt x="9120241" y="35748"/>
                  <a:pt x="9109337" y="31553"/>
                  <a:pt x="9109337" y="26380"/>
                </a:cubicBezTo>
                <a:cubicBezTo>
                  <a:pt x="9109337" y="21206"/>
                  <a:pt x="9120241" y="17012"/>
                  <a:pt x="9133693" y="17012"/>
                </a:cubicBezTo>
                <a:close/>
                <a:moveTo>
                  <a:pt x="8897205" y="17012"/>
                </a:moveTo>
                <a:cubicBezTo>
                  <a:pt x="8910657" y="17012"/>
                  <a:pt x="8921562" y="21206"/>
                  <a:pt x="8921562" y="26380"/>
                </a:cubicBezTo>
                <a:cubicBezTo>
                  <a:pt x="8921562" y="28967"/>
                  <a:pt x="8918836" y="31309"/>
                  <a:pt x="8914428" y="33004"/>
                </a:cubicBezTo>
                <a:cubicBezTo>
                  <a:pt x="8910020" y="34699"/>
                  <a:pt x="8903931" y="35748"/>
                  <a:pt x="8897205" y="35748"/>
                </a:cubicBezTo>
                <a:cubicBezTo>
                  <a:pt x="8883753" y="35748"/>
                  <a:pt x="8872849" y="31553"/>
                  <a:pt x="8872849" y="26380"/>
                </a:cubicBezTo>
                <a:cubicBezTo>
                  <a:pt x="8872849" y="21206"/>
                  <a:pt x="8883753" y="17012"/>
                  <a:pt x="8897205" y="17012"/>
                </a:cubicBezTo>
                <a:close/>
                <a:moveTo>
                  <a:pt x="8660715" y="17012"/>
                </a:moveTo>
                <a:cubicBezTo>
                  <a:pt x="8674167" y="17012"/>
                  <a:pt x="8685072" y="21206"/>
                  <a:pt x="8685072" y="26380"/>
                </a:cubicBezTo>
                <a:cubicBezTo>
                  <a:pt x="8685072" y="28967"/>
                  <a:pt x="8682346" y="31309"/>
                  <a:pt x="8677938" y="33004"/>
                </a:cubicBezTo>
                <a:cubicBezTo>
                  <a:pt x="8673530" y="34699"/>
                  <a:pt x="8667441" y="35748"/>
                  <a:pt x="8660715" y="35748"/>
                </a:cubicBezTo>
                <a:cubicBezTo>
                  <a:pt x="8647263" y="35748"/>
                  <a:pt x="8636359" y="31553"/>
                  <a:pt x="8636359" y="26380"/>
                </a:cubicBezTo>
                <a:cubicBezTo>
                  <a:pt x="8636359" y="21206"/>
                  <a:pt x="8647263" y="17012"/>
                  <a:pt x="8660715" y="17012"/>
                </a:cubicBezTo>
                <a:close/>
                <a:moveTo>
                  <a:pt x="8424225" y="17012"/>
                </a:moveTo>
                <a:cubicBezTo>
                  <a:pt x="8437677" y="17012"/>
                  <a:pt x="8448582" y="21206"/>
                  <a:pt x="8448582" y="26380"/>
                </a:cubicBezTo>
                <a:cubicBezTo>
                  <a:pt x="8448582" y="28967"/>
                  <a:pt x="8445856" y="31309"/>
                  <a:pt x="8441448" y="33004"/>
                </a:cubicBezTo>
                <a:cubicBezTo>
                  <a:pt x="8437040" y="34699"/>
                  <a:pt x="8430951" y="35748"/>
                  <a:pt x="8424225" y="35748"/>
                </a:cubicBezTo>
                <a:cubicBezTo>
                  <a:pt x="8410773" y="35748"/>
                  <a:pt x="8399869" y="31553"/>
                  <a:pt x="8399869" y="26380"/>
                </a:cubicBezTo>
                <a:cubicBezTo>
                  <a:pt x="8399869" y="21206"/>
                  <a:pt x="8410773" y="17012"/>
                  <a:pt x="8424225" y="17012"/>
                </a:cubicBezTo>
                <a:close/>
                <a:moveTo>
                  <a:pt x="8187737" y="17012"/>
                </a:moveTo>
                <a:cubicBezTo>
                  <a:pt x="8201189" y="17012"/>
                  <a:pt x="8212094" y="21206"/>
                  <a:pt x="8212094" y="26380"/>
                </a:cubicBezTo>
                <a:cubicBezTo>
                  <a:pt x="8212094" y="28967"/>
                  <a:pt x="8209368" y="31309"/>
                  <a:pt x="8204960" y="33004"/>
                </a:cubicBezTo>
                <a:cubicBezTo>
                  <a:pt x="8200552" y="34699"/>
                  <a:pt x="8194463" y="35748"/>
                  <a:pt x="8187737" y="35748"/>
                </a:cubicBezTo>
                <a:cubicBezTo>
                  <a:pt x="8174285" y="35748"/>
                  <a:pt x="8163381" y="31553"/>
                  <a:pt x="8163381" y="26380"/>
                </a:cubicBezTo>
                <a:cubicBezTo>
                  <a:pt x="8163381" y="21206"/>
                  <a:pt x="8174285" y="17012"/>
                  <a:pt x="8187737" y="17012"/>
                </a:cubicBezTo>
                <a:close/>
                <a:moveTo>
                  <a:pt x="7951247" y="17012"/>
                </a:moveTo>
                <a:cubicBezTo>
                  <a:pt x="7964699" y="17012"/>
                  <a:pt x="7975604" y="21206"/>
                  <a:pt x="7975604" y="26380"/>
                </a:cubicBezTo>
                <a:cubicBezTo>
                  <a:pt x="7975604" y="28967"/>
                  <a:pt x="7972878" y="31309"/>
                  <a:pt x="7968470" y="33004"/>
                </a:cubicBezTo>
                <a:cubicBezTo>
                  <a:pt x="7964062" y="34699"/>
                  <a:pt x="7957973" y="35748"/>
                  <a:pt x="7951247" y="35748"/>
                </a:cubicBezTo>
                <a:cubicBezTo>
                  <a:pt x="7937795" y="35748"/>
                  <a:pt x="7926890" y="31553"/>
                  <a:pt x="7926890" y="26380"/>
                </a:cubicBezTo>
                <a:cubicBezTo>
                  <a:pt x="7926890" y="21206"/>
                  <a:pt x="7937795" y="17012"/>
                  <a:pt x="7951247" y="17012"/>
                </a:cubicBezTo>
                <a:close/>
                <a:moveTo>
                  <a:pt x="7714757" y="17012"/>
                </a:moveTo>
                <a:cubicBezTo>
                  <a:pt x="7728209" y="17012"/>
                  <a:pt x="7739114" y="21206"/>
                  <a:pt x="7739114" y="26380"/>
                </a:cubicBezTo>
                <a:cubicBezTo>
                  <a:pt x="7739114" y="28967"/>
                  <a:pt x="7736388" y="31309"/>
                  <a:pt x="7731980" y="33004"/>
                </a:cubicBezTo>
                <a:cubicBezTo>
                  <a:pt x="7727572" y="34699"/>
                  <a:pt x="7721483" y="35748"/>
                  <a:pt x="7714757" y="35748"/>
                </a:cubicBezTo>
                <a:cubicBezTo>
                  <a:pt x="7701305" y="35748"/>
                  <a:pt x="7690400" y="31553"/>
                  <a:pt x="7690400" y="26380"/>
                </a:cubicBezTo>
                <a:cubicBezTo>
                  <a:pt x="7690400" y="21206"/>
                  <a:pt x="7701305" y="17012"/>
                  <a:pt x="7714757" y="17012"/>
                </a:cubicBezTo>
                <a:close/>
                <a:moveTo>
                  <a:pt x="7478269" y="17012"/>
                </a:moveTo>
                <a:cubicBezTo>
                  <a:pt x="7491721" y="17012"/>
                  <a:pt x="7502626" y="21206"/>
                  <a:pt x="7502626" y="26380"/>
                </a:cubicBezTo>
                <a:cubicBezTo>
                  <a:pt x="7502626" y="28967"/>
                  <a:pt x="7499900" y="31309"/>
                  <a:pt x="7495492" y="33004"/>
                </a:cubicBezTo>
                <a:cubicBezTo>
                  <a:pt x="7491084" y="34699"/>
                  <a:pt x="7484995" y="35748"/>
                  <a:pt x="7478269" y="35748"/>
                </a:cubicBezTo>
                <a:cubicBezTo>
                  <a:pt x="7464817" y="35748"/>
                  <a:pt x="7453912" y="31553"/>
                  <a:pt x="7453912" y="26380"/>
                </a:cubicBezTo>
                <a:cubicBezTo>
                  <a:pt x="7453912" y="21206"/>
                  <a:pt x="7464817" y="17012"/>
                  <a:pt x="7478269" y="17012"/>
                </a:cubicBezTo>
                <a:close/>
                <a:moveTo>
                  <a:pt x="7241779" y="17012"/>
                </a:moveTo>
                <a:cubicBezTo>
                  <a:pt x="7255231" y="17012"/>
                  <a:pt x="7266136" y="21206"/>
                  <a:pt x="7266136" y="26380"/>
                </a:cubicBezTo>
                <a:cubicBezTo>
                  <a:pt x="7266136" y="28967"/>
                  <a:pt x="7263410" y="31309"/>
                  <a:pt x="7259002" y="33004"/>
                </a:cubicBezTo>
                <a:cubicBezTo>
                  <a:pt x="7254594" y="34699"/>
                  <a:pt x="7248505" y="35748"/>
                  <a:pt x="7241779" y="35748"/>
                </a:cubicBezTo>
                <a:cubicBezTo>
                  <a:pt x="7228327" y="35748"/>
                  <a:pt x="7217422" y="31553"/>
                  <a:pt x="7217422" y="26380"/>
                </a:cubicBezTo>
                <a:cubicBezTo>
                  <a:pt x="7217422" y="21206"/>
                  <a:pt x="7228327" y="17012"/>
                  <a:pt x="7241779" y="17012"/>
                </a:cubicBezTo>
                <a:close/>
                <a:moveTo>
                  <a:pt x="7005289" y="17012"/>
                </a:moveTo>
                <a:cubicBezTo>
                  <a:pt x="7018741" y="17012"/>
                  <a:pt x="7029646" y="21206"/>
                  <a:pt x="7029646" y="26380"/>
                </a:cubicBezTo>
                <a:cubicBezTo>
                  <a:pt x="7029646" y="28967"/>
                  <a:pt x="7026920" y="31309"/>
                  <a:pt x="7022512" y="33004"/>
                </a:cubicBezTo>
                <a:cubicBezTo>
                  <a:pt x="7018104" y="34699"/>
                  <a:pt x="7012015" y="35748"/>
                  <a:pt x="7005289" y="35748"/>
                </a:cubicBezTo>
                <a:cubicBezTo>
                  <a:pt x="6991837" y="35748"/>
                  <a:pt x="6980932" y="31553"/>
                  <a:pt x="6980932" y="26380"/>
                </a:cubicBezTo>
                <a:cubicBezTo>
                  <a:pt x="6980932" y="21206"/>
                  <a:pt x="6991837" y="17012"/>
                  <a:pt x="7005289" y="17012"/>
                </a:cubicBezTo>
                <a:close/>
                <a:moveTo>
                  <a:pt x="6768801" y="17012"/>
                </a:moveTo>
                <a:cubicBezTo>
                  <a:pt x="6782253" y="17012"/>
                  <a:pt x="6793158" y="21206"/>
                  <a:pt x="6793158" y="26380"/>
                </a:cubicBezTo>
                <a:cubicBezTo>
                  <a:pt x="6793158" y="28967"/>
                  <a:pt x="6790432" y="31309"/>
                  <a:pt x="6786024" y="33004"/>
                </a:cubicBezTo>
                <a:cubicBezTo>
                  <a:pt x="6781616" y="34699"/>
                  <a:pt x="6775527" y="35748"/>
                  <a:pt x="6768801" y="35748"/>
                </a:cubicBezTo>
                <a:cubicBezTo>
                  <a:pt x="6755349" y="35748"/>
                  <a:pt x="6744444" y="31553"/>
                  <a:pt x="6744444" y="26380"/>
                </a:cubicBezTo>
                <a:cubicBezTo>
                  <a:pt x="6744444" y="21206"/>
                  <a:pt x="6755349" y="17012"/>
                  <a:pt x="6768801" y="17012"/>
                </a:cubicBezTo>
                <a:close/>
                <a:moveTo>
                  <a:pt x="6532311" y="17012"/>
                </a:moveTo>
                <a:cubicBezTo>
                  <a:pt x="6545763" y="17012"/>
                  <a:pt x="6556668" y="21206"/>
                  <a:pt x="6556668" y="26380"/>
                </a:cubicBezTo>
                <a:cubicBezTo>
                  <a:pt x="6556668" y="28967"/>
                  <a:pt x="6553942" y="31309"/>
                  <a:pt x="6549534" y="33004"/>
                </a:cubicBezTo>
                <a:cubicBezTo>
                  <a:pt x="6545126" y="34699"/>
                  <a:pt x="6539037" y="35748"/>
                  <a:pt x="6532311" y="35748"/>
                </a:cubicBezTo>
                <a:cubicBezTo>
                  <a:pt x="6518859" y="35748"/>
                  <a:pt x="6507954" y="31553"/>
                  <a:pt x="6507954" y="26380"/>
                </a:cubicBezTo>
                <a:cubicBezTo>
                  <a:pt x="6507954" y="21206"/>
                  <a:pt x="6518859" y="17012"/>
                  <a:pt x="6532311" y="17012"/>
                </a:cubicBezTo>
                <a:close/>
                <a:moveTo>
                  <a:pt x="6295822" y="17012"/>
                </a:moveTo>
                <a:cubicBezTo>
                  <a:pt x="6309274" y="17012"/>
                  <a:pt x="6320179" y="21206"/>
                  <a:pt x="6320179" y="26380"/>
                </a:cubicBezTo>
                <a:cubicBezTo>
                  <a:pt x="6320179" y="28967"/>
                  <a:pt x="6317453" y="31309"/>
                  <a:pt x="6313045" y="33004"/>
                </a:cubicBezTo>
                <a:cubicBezTo>
                  <a:pt x="6308637" y="34699"/>
                  <a:pt x="6302548" y="35748"/>
                  <a:pt x="6295822" y="35748"/>
                </a:cubicBezTo>
                <a:cubicBezTo>
                  <a:pt x="6282370" y="35748"/>
                  <a:pt x="6271465" y="31553"/>
                  <a:pt x="6271465" y="26380"/>
                </a:cubicBezTo>
                <a:cubicBezTo>
                  <a:pt x="6271465" y="21206"/>
                  <a:pt x="6282370" y="17012"/>
                  <a:pt x="6295822" y="17012"/>
                </a:cubicBezTo>
                <a:close/>
                <a:moveTo>
                  <a:pt x="6059332" y="17012"/>
                </a:moveTo>
                <a:cubicBezTo>
                  <a:pt x="6072784" y="17012"/>
                  <a:pt x="6083689" y="21206"/>
                  <a:pt x="6083689" y="26380"/>
                </a:cubicBezTo>
                <a:cubicBezTo>
                  <a:pt x="6083689" y="28967"/>
                  <a:pt x="6080963" y="31309"/>
                  <a:pt x="6076555" y="33004"/>
                </a:cubicBezTo>
                <a:cubicBezTo>
                  <a:pt x="6072147" y="34699"/>
                  <a:pt x="6066058" y="35748"/>
                  <a:pt x="6059332" y="35748"/>
                </a:cubicBezTo>
                <a:cubicBezTo>
                  <a:pt x="6045880" y="35748"/>
                  <a:pt x="6034975" y="31553"/>
                  <a:pt x="6034975" y="26380"/>
                </a:cubicBezTo>
                <a:cubicBezTo>
                  <a:pt x="6034975" y="21206"/>
                  <a:pt x="6045880" y="17012"/>
                  <a:pt x="6059332" y="17012"/>
                </a:cubicBezTo>
                <a:close/>
                <a:moveTo>
                  <a:pt x="5822843" y="17012"/>
                </a:moveTo>
                <a:cubicBezTo>
                  <a:pt x="5836295" y="17012"/>
                  <a:pt x="5847200" y="21206"/>
                  <a:pt x="5847200" y="26380"/>
                </a:cubicBezTo>
                <a:cubicBezTo>
                  <a:pt x="5847200" y="28967"/>
                  <a:pt x="5844474" y="31309"/>
                  <a:pt x="5840066" y="33004"/>
                </a:cubicBezTo>
                <a:cubicBezTo>
                  <a:pt x="5835658" y="34699"/>
                  <a:pt x="5829569" y="35748"/>
                  <a:pt x="5822843" y="35748"/>
                </a:cubicBezTo>
                <a:cubicBezTo>
                  <a:pt x="5809391" y="35748"/>
                  <a:pt x="5798486" y="31553"/>
                  <a:pt x="5798486" y="26380"/>
                </a:cubicBezTo>
                <a:cubicBezTo>
                  <a:pt x="5798486" y="21206"/>
                  <a:pt x="5809391" y="17012"/>
                  <a:pt x="5822843" y="17012"/>
                </a:cubicBezTo>
                <a:close/>
                <a:moveTo>
                  <a:pt x="5586354" y="17012"/>
                </a:moveTo>
                <a:cubicBezTo>
                  <a:pt x="5599806" y="17012"/>
                  <a:pt x="5610711" y="21206"/>
                  <a:pt x="5610711" y="26380"/>
                </a:cubicBezTo>
                <a:cubicBezTo>
                  <a:pt x="5610711" y="28967"/>
                  <a:pt x="5607985" y="31309"/>
                  <a:pt x="5603577" y="33004"/>
                </a:cubicBezTo>
                <a:cubicBezTo>
                  <a:pt x="5599169" y="34699"/>
                  <a:pt x="5593080" y="35748"/>
                  <a:pt x="5586354" y="35748"/>
                </a:cubicBezTo>
                <a:cubicBezTo>
                  <a:pt x="5572902" y="35748"/>
                  <a:pt x="5561997" y="31553"/>
                  <a:pt x="5561997" y="26380"/>
                </a:cubicBezTo>
                <a:cubicBezTo>
                  <a:pt x="5561997" y="21206"/>
                  <a:pt x="5572902" y="17012"/>
                  <a:pt x="5586354" y="17012"/>
                </a:cubicBezTo>
                <a:close/>
                <a:moveTo>
                  <a:pt x="5349864" y="17012"/>
                </a:moveTo>
                <a:cubicBezTo>
                  <a:pt x="5363316" y="17012"/>
                  <a:pt x="5374221" y="21206"/>
                  <a:pt x="5374221" y="26380"/>
                </a:cubicBezTo>
                <a:cubicBezTo>
                  <a:pt x="5374221" y="28967"/>
                  <a:pt x="5371495" y="31309"/>
                  <a:pt x="5367087" y="33004"/>
                </a:cubicBezTo>
                <a:cubicBezTo>
                  <a:pt x="5362679" y="34699"/>
                  <a:pt x="5356590" y="35748"/>
                  <a:pt x="5349864" y="35748"/>
                </a:cubicBezTo>
                <a:cubicBezTo>
                  <a:pt x="5336412" y="35748"/>
                  <a:pt x="5325507" y="31553"/>
                  <a:pt x="5325507" y="26380"/>
                </a:cubicBezTo>
                <a:cubicBezTo>
                  <a:pt x="5325507" y="21206"/>
                  <a:pt x="5336412" y="17012"/>
                  <a:pt x="5349864" y="17012"/>
                </a:cubicBezTo>
                <a:close/>
                <a:moveTo>
                  <a:pt x="5113375" y="17012"/>
                </a:moveTo>
                <a:cubicBezTo>
                  <a:pt x="5126827" y="17012"/>
                  <a:pt x="5137732" y="21206"/>
                  <a:pt x="5137732" y="26380"/>
                </a:cubicBezTo>
                <a:cubicBezTo>
                  <a:pt x="5137732" y="28967"/>
                  <a:pt x="5135006" y="31309"/>
                  <a:pt x="5130598" y="33004"/>
                </a:cubicBezTo>
                <a:cubicBezTo>
                  <a:pt x="5126190" y="34699"/>
                  <a:pt x="5120101" y="35748"/>
                  <a:pt x="5113375" y="35748"/>
                </a:cubicBezTo>
                <a:cubicBezTo>
                  <a:pt x="5099923" y="35748"/>
                  <a:pt x="5089018" y="31553"/>
                  <a:pt x="5089018" y="26380"/>
                </a:cubicBezTo>
                <a:cubicBezTo>
                  <a:pt x="5089018" y="21206"/>
                  <a:pt x="5099923" y="17012"/>
                  <a:pt x="5113375" y="17012"/>
                </a:cubicBezTo>
                <a:close/>
                <a:moveTo>
                  <a:pt x="4876886" y="17012"/>
                </a:moveTo>
                <a:cubicBezTo>
                  <a:pt x="4890338" y="17012"/>
                  <a:pt x="4901243" y="21206"/>
                  <a:pt x="4901243" y="26380"/>
                </a:cubicBezTo>
                <a:cubicBezTo>
                  <a:pt x="4901243" y="28967"/>
                  <a:pt x="4898517" y="31309"/>
                  <a:pt x="4894109" y="33004"/>
                </a:cubicBezTo>
                <a:cubicBezTo>
                  <a:pt x="4889701" y="34699"/>
                  <a:pt x="4883612" y="35748"/>
                  <a:pt x="4876886" y="35748"/>
                </a:cubicBezTo>
                <a:cubicBezTo>
                  <a:pt x="4863434" y="35748"/>
                  <a:pt x="4852529" y="31553"/>
                  <a:pt x="4852529" y="26380"/>
                </a:cubicBezTo>
                <a:cubicBezTo>
                  <a:pt x="4852529" y="21206"/>
                  <a:pt x="4863434" y="17012"/>
                  <a:pt x="4876886" y="17012"/>
                </a:cubicBezTo>
                <a:close/>
                <a:moveTo>
                  <a:pt x="4627981" y="17012"/>
                </a:moveTo>
                <a:cubicBezTo>
                  <a:pt x="4641433" y="17012"/>
                  <a:pt x="4652338" y="21206"/>
                  <a:pt x="4652338" y="26380"/>
                </a:cubicBezTo>
                <a:cubicBezTo>
                  <a:pt x="4652338" y="28967"/>
                  <a:pt x="4649612" y="31309"/>
                  <a:pt x="4645204" y="33004"/>
                </a:cubicBezTo>
                <a:cubicBezTo>
                  <a:pt x="4640796" y="34699"/>
                  <a:pt x="4634707" y="35748"/>
                  <a:pt x="4627981" y="35748"/>
                </a:cubicBezTo>
                <a:cubicBezTo>
                  <a:pt x="4614529" y="35748"/>
                  <a:pt x="4603624" y="31553"/>
                  <a:pt x="4603624" y="26380"/>
                </a:cubicBezTo>
                <a:cubicBezTo>
                  <a:pt x="4603624" y="21206"/>
                  <a:pt x="4614529" y="17012"/>
                  <a:pt x="4627981" y="17012"/>
                </a:cubicBezTo>
                <a:close/>
                <a:moveTo>
                  <a:pt x="4391496" y="17012"/>
                </a:moveTo>
                <a:cubicBezTo>
                  <a:pt x="4404948" y="17012"/>
                  <a:pt x="4415853" y="21206"/>
                  <a:pt x="4415853" y="26380"/>
                </a:cubicBezTo>
                <a:cubicBezTo>
                  <a:pt x="4415853" y="28967"/>
                  <a:pt x="4413127" y="31309"/>
                  <a:pt x="4408719" y="33004"/>
                </a:cubicBezTo>
                <a:cubicBezTo>
                  <a:pt x="4404311" y="34699"/>
                  <a:pt x="4398222" y="35748"/>
                  <a:pt x="4391496" y="35748"/>
                </a:cubicBezTo>
                <a:cubicBezTo>
                  <a:pt x="4378044" y="35748"/>
                  <a:pt x="4367139" y="31553"/>
                  <a:pt x="4367139" y="26380"/>
                </a:cubicBezTo>
                <a:cubicBezTo>
                  <a:pt x="4367139" y="21206"/>
                  <a:pt x="4378044" y="17012"/>
                  <a:pt x="4391496" y="17012"/>
                </a:cubicBezTo>
                <a:close/>
                <a:moveTo>
                  <a:pt x="4155007" y="17012"/>
                </a:moveTo>
                <a:cubicBezTo>
                  <a:pt x="4168459" y="17012"/>
                  <a:pt x="4179364" y="21206"/>
                  <a:pt x="4179364" y="26380"/>
                </a:cubicBezTo>
                <a:cubicBezTo>
                  <a:pt x="4179364" y="28967"/>
                  <a:pt x="4176638" y="31309"/>
                  <a:pt x="4172230" y="33004"/>
                </a:cubicBezTo>
                <a:cubicBezTo>
                  <a:pt x="4167822" y="34699"/>
                  <a:pt x="4161733" y="35748"/>
                  <a:pt x="4155007" y="35748"/>
                </a:cubicBezTo>
                <a:cubicBezTo>
                  <a:pt x="4141555" y="35748"/>
                  <a:pt x="4130650" y="31553"/>
                  <a:pt x="4130650" y="26380"/>
                </a:cubicBezTo>
                <a:cubicBezTo>
                  <a:pt x="4130650" y="21206"/>
                  <a:pt x="4141555" y="17012"/>
                  <a:pt x="4155007" y="17012"/>
                </a:cubicBezTo>
                <a:close/>
                <a:moveTo>
                  <a:pt x="3918522" y="17012"/>
                </a:moveTo>
                <a:cubicBezTo>
                  <a:pt x="3931974" y="17012"/>
                  <a:pt x="3942879" y="21206"/>
                  <a:pt x="3942879" y="26380"/>
                </a:cubicBezTo>
                <a:cubicBezTo>
                  <a:pt x="3942879" y="28967"/>
                  <a:pt x="3940153" y="31309"/>
                  <a:pt x="3935745" y="33004"/>
                </a:cubicBezTo>
                <a:cubicBezTo>
                  <a:pt x="3931337" y="34699"/>
                  <a:pt x="3925248" y="35748"/>
                  <a:pt x="3918522" y="35748"/>
                </a:cubicBezTo>
                <a:cubicBezTo>
                  <a:pt x="3905070" y="35748"/>
                  <a:pt x="3894165" y="31553"/>
                  <a:pt x="3894165" y="26380"/>
                </a:cubicBezTo>
                <a:cubicBezTo>
                  <a:pt x="3894165" y="21206"/>
                  <a:pt x="3905070" y="17012"/>
                  <a:pt x="3918522" y="17012"/>
                </a:cubicBezTo>
                <a:close/>
                <a:moveTo>
                  <a:pt x="3682033" y="17012"/>
                </a:moveTo>
                <a:cubicBezTo>
                  <a:pt x="3695485" y="17012"/>
                  <a:pt x="3706389" y="21206"/>
                  <a:pt x="3706389" y="26380"/>
                </a:cubicBezTo>
                <a:cubicBezTo>
                  <a:pt x="3706389" y="28967"/>
                  <a:pt x="3703663" y="31309"/>
                  <a:pt x="3699255" y="33004"/>
                </a:cubicBezTo>
                <a:cubicBezTo>
                  <a:pt x="3694848" y="34699"/>
                  <a:pt x="3688759" y="35748"/>
                  <a:pt x="3682033" y="35748"/>
                </a:cubicBezTo>
                <a:cubicBezTo>
                  <a:pt x="3668581" y="35748"/>
                  <a:pt x="3657676" y="31553"/>
                  <a:pt x="3657676" y="26380"/>
                </a:cubicBezTo>
                <a:cubicBezTo>
                  <a:pt x="3657676" y="21206"/>
                  <a:pt x="3668581" y="17012"/>
                  <a:pt x="3682033" y="17012"/>
                </a:cubicBezTo>
                <a:close/>
                <a:moveTo>
                  <a:pt x="3445544" y="17012"/>
                </a:moveTo>
                <a:cubicBezTo>
                  <a:pt x="3458996" y="17012"/>
                  <a:pt x="3469901" y="21206"/>
                  <a:pt x="3469901" y="26380"/>
                </a:cubicBezTo>
                <a:cubicBezTo>
                  <a:pt x="3469901" y="28967"/>
                  <a:pt x="3467174" y="31309"/>
                  <a:pt x="3462767" y="33004"/>
                </a:cubicBezTo>
                <a:cubicBezTo>
                  <a:pt x="3458359" y="34699"/>
                  <a:pt x="3452270" y="35748"/>
                  <a:pt x="3445544" y="35748"/>
                </a:cubicBezTo>
                <a:cubicBezTo>
                  <a:pt x="3432092" y="35748"/>
                  <a:pt x="3421187" y="31553"/>
                  <a:pt x="3421187" y="26380"/>
                </a:cubicBezTo>
                <a:cubicBezTo>
                  <a:pt x="3421187" y="21206"/>
                  <a:pt x="3432092" y="17012"/>
                  <a:pt x="3445544" y="17012"/>
                </a:cubicBezTo>
                <a:close/>
                <a:moveTo>
                  <a:pt x="3209053" y="17012"/>
                </a:moveTo>
                <a:cubicBezTo>
                  <a:pt x="3222506" y="17012"/>
                  <a:pt x="3233410" y="21206"/>
                  <a:pt x="3233410" y="26380"/>
                </a:cubicBezTo>
                <a:cubicBezTo>
                  <a:pt x="3233410" y="28967"/>
                  <a:pt x="3230684" y="31309"/>
                  <a:pt x="3226277" y="33004"/>
                </a:cubicBezTo>
                <a:cubicBezTo>
                  <a:pt x="3221868" y="34699"/>
                  <a:pt x="3215780" y="35748"/>
                  <a:pt x="3209053" y="35748"/>
                </a:cubicBezTo>
                <a:cubicBezTo>
                  <a:pt x="3195603" y="35748"/>
                  <a:pt x="3184698" y="31553"/>
                  <a:pt x="3184698" y="26380"/>
                </a:cubicBezTo>
                <a:cubicBezTo>
                  <a:pt x="3184698" y="21206"/>
                  <a:pt x="3195603" y="17012"/>
                  <a:pt x="3209053" y="17012"/>
                </a:cubicBezTo>
                <a:close/>
                <a:moveTo>
                  <a:pt x="2972564" y="17012"/>
                </a:moveTo>
                <a:cubicBezTo>
                  <a:pt x="2986018" y="17012"/>
                  <a:pt x="2996922" y="21206"/>
                  <a:pt x="2996922" y="26380"/>
                </a:cubicBezTo>
                <a:cubicBezTo>
                  <a:pt x="2996922" y="28967"/>
                  <a:pt x="2994196" y="31309"/>
                  <a:pt x="2989789" y="33004"/>
                </a:cubicBezTo>
                <a:cubicBezTo>
                  <a:pt x="2985380" y="34699"/>
                  <a:pt x="2979291" y="35748"/>
                  <a:pt x="2972564" y="35748"/>
                </a:cubicBezTo>
                <a:cubicBezTo>
                  <a:pt x="2959114" y="35748"/>
                  <a:pt x="2948208" y="31553"/>
                  <a:pt x="2948208" y="26380"/>
                </a:cubicBezTo>
                <a:cubicBezTo>
                  <a:pt x="2948208" y="21206"/>
                  <a:pt x="2959114" y="17012"/>
                  <a:pt x="2972564" y="17012"/>
                </a:cubicBezTo>
                <a:close/>
                <a:moveTo>
                  <a:pt x="2736077" y="17012"/>
                </a:moveTo>
                <a:cubicBezTo>
                  <a:pt x="2749528" y="17012"/>
                  <a:pt x="2760433" y="21206"/>
                  <a:pt x="2760433" y="26380"/>
                </a:cubicBezTo>
                <a:cubicBezTo>
                  <a:pt x="2760433" y="28967"/>
                  <a:pt x="2757706" y="31309"/>
                  <a:pt x="2753299" y="33004"/>
                </a:cubicBezTo>
                <a:cubicBezTo>
                  <a:pt x="2748891" y="34699"/>
                  <a:pt x="2742803" y="35748"/>
                  <a:pt x="2736077" y="35748"/>
                </a:cubicBezTo>
                <a:cubicBezTo>
                  <a:pt x="2722625" y="35748"/>
                  <a:pt x="2711719" y="31553"/>
                  <a:pt x="2711719" y="26380"/>
                </a:cubicBezTo>
                <a:cubicBezTo>
                  <a:pt x="2711719" y="21206"/>
                  <a:pt x="2722625" y="17012"/>
                  <a:pt x="2736077" y="17012"/>
                </a:cubicBezTo>
                <a:close/>
                <a:moveTo>
                  <a:pt x="2499587" y="17012"/>
                </a:moveTo>
                <a:cubicBezTo>
                  <a:pt x="2513039" y="17012"/>
                  <a:pt x="2523944" y="21206"/>
                  <a:pt x="2523944" y="26380"/>
                </a:cubicBezTo>
                <a:cubicBezTo>
                  <a:pt x="2523944" y="28967"/>
                  <a:pt x="2521217" y="31309"/>
                  <a:pt x="2516810" y="33004"/>
                </a:cubicBezTo>
                <a:cubicBezTo>
                  <a:pt x="2512402" y="34699"/>
                  <a:pt x="2506312" y="35748"/>
                  <a:pt x="2499587" y="35748"/>
                </a:cubicBezTo>
                <a:cubicBezTo>
                  <a:pt x="2486135" y="35748"/>
                  <a:pt x="2475230" y="31553"/>
                  <a:pt x="2475230" y="26380"/>
                </a:cubicBezTo>
                <a:cubicBezTo>
                  <a:pt x="2475230" y="21206"/>
                  <a:pt x="2486135" y="17012"/>
                  <a:pt x="2499587" y="17012"/>
                </a:cubicBezTo>
                <a:close/>
                <a:moveTo>
                  <a:pt x="2263099" y="17012"/>
                </a:moveTo>
                <a:cubicBezTo>
                  <a:pt x="2276550" y="17012"/>
                  <a:pt x="2287455" y="21206"/>
                  <a:pt x="2287455" y="26380"/>
                </a:cubicBezTo>
                <a:cubicBezTo>
                  <a:pt x="2287455" y="28967"/>
                  <a:pt x="2284729" y="31309"/>
                  <a:pt x="2280321" y="33004"/>
                </a:cubicBezTo>
                <a:cubicBezTo>
                  <a:pt x="2275913" y="34699"/>
                  <a:pt x="2269825" y="35748"/>
                  <a:pt x="2263099" y="35748"/>
                </a:cubicBezTo>
                <a:cubicBezTo>
                  <a:pt x="2249647" y="35748"/>
                  <a:pt x="2238742" y="31553"/>
                  <a:pt x="2238742" y="26380"/>
                </a:cubicBezTo>
                <a:cubicBezTo>
                  <a:pt x="2238742" y="21206"/>
                  <a:pt x="2249647" y="17012"/>
                  <a:pt x="2263099" y="17012"/>
                </a:cubicBezTo>
                <a:close/>
                <a:moveTo>
                  <a:pt x="2026610" y="17012"/>
                </a:moveTo>
                <a:cubicBezTo>
                  <a:pt x="2040063" y="17012"/>
                  <a:pt x="2050967" y="21206"/>
                  <a:pt x="2050967" y="26380"/>
                </a:cubicBezTo>
                <a:cubicBezTo>
                  <a:pt x="2050967" y="28967"/>
                  <a:pt x="2048241" y="31309"/>
                  <a:pt x="2043833" y="33004"/>
                </a:cubicBezTo>
                <a:cubicBezTo>
                  <a:pt x="2039425" y="34699"/>
                  <a:pt x="2033337" y="35748"/>
                  <a:pt x="2026610" y="35748"/>
                </a:cubicBezTo>
                <a:cubicBezTo>
                  <a:pt x="2013159" y="35748"/>
                  <a:pt x="2002254" y="31553"/>
                  <a:pt x="2002254" y="26380"/>
                </a:cubicBezTo>
                <a:cubicBezTo>
                  <a:pt x="2002254" y="21206"/>
                  <a:pt x="2013159" y="17012"/>
                  <a:pt x="2026610" y="17012"/>
                </a:cubicBezTo>
                <a:close/>
                <a:moveTo>
                  <a:pt x="1790120" y="17012"/>
                </a:moveTo>
                <a:cubicBezTo>
                  <a:pt x="1803572" y="17012"/>
                  <a:pt x="1814477" y="21206"/>
                  <a:pt x="1814477" y="26380"/>
                </a:cubicBezTo>
                <a:cubicBezTo>
                  <a:pt x="1814477" y="28967"/>
                  <a:pt x="1811751" y="31309"/>
                  <a:pt x="1807343" y="33004"/>
                </a:cubicBezTo>
                <a:cubicBezTo>
                  <a:pt x="1802936" y="34699"/>
                  <a:pt x="1796847" y="35748"/>
                  <a:pt x="1790120" y="35748"/>
                </a:cubicBezTo>
                <a:cubicBezTo>
                  <a:pt x="1776668" y="35748"/>
                  <a:pt x="1765764" y="31553"/>
                  <a:pt x="1765764" y="26380"/>
                </a:cubicBezTo>
                <a:cubicBezTo>
                  <a:pt x="1765764" y="21206"/>
                  <a:pt x="1776668" y="17012"/>
                  <a:pt x="1790120" y="17012"/>
                </a:cubicBezTo>
                <a:close/>
                <a:moveTo>
                  <a:pt x="1553632" y="17012"/>
                </a:moveTo>
                <a:cubicBezTo>
                  <a:pt x="1567084" y="17012"/>
                  <a:pt x="1577989" y="21206"/>
                  <a:pt x="1577989" y="26380"/>
                </a:cubicBezTo>
                <a:cubicBezTo>
                  <a:pt x="1577989" y="28967"/>
                  <a:pt x="1575262" y="31309"/>
                  <a:pt x="1570855" y="33004"/>
                </a:cubicBezTo>
                <a:cubicBezTo>
                  <a:pt x="1566447" y="34699"/>
                  <a:pt x="1560357" y="35748"/>
                  <a:pt x="1553632" y="35748"/>
                </a:cubicBezTo>
                <a:cubicBezTo>
                  <a:pt x="1540180" y="35748"/>
                  <a:pt x="1529275" y="31553"/>
                  <a:pt x="1529275" y="26380"/>
                </a:cubicBezTo>
                <a:cubicBezTo>
                  <a:pt x="1529275" y="21206"/>
                  <a:pt x="1540180" y="17012"/>
                  <a:pt x="1553632" y="17012"/>
                </a:cubicBezTo>
                <a:close/>
                <a:moveTo>
                  <a:pt x="1317141" y="17012"/>
                </a:moveTo>
                <a:cubicBezTo>
                  <a:pt x="1330593" y="17012"/>
                  <a:pt x="1341498" y="21206"/>
                  <a:pt x="1341498" y="26380"/>
                </a:cubicBezTo>
                <a:cubicBezTo>
                  <a:pt x="1341498" y="28967"/>
                  <a:pt x="1338771" y="31309"/>
                  <a:pt x="1334364" y="33004"/>
                </a:cubicBezTo>
                <a:cubicBezTo>
                  <a:pt x="1329957" y="34699"/>
                  <a:pt x="1323867" y="35748"/>
                  <a:pt x="1317141" y="35748"/>
                </a:cubicBezTo>
                <a:cubicBezTo>
                  <a:pt x="1303689" y="35748"/>
                  <a:pt x="1292784" y="31553"/>
                  <a:pt x="1292784" y="26380"/>
                </a:cubicBezTo>
                <a:cubicBezTo>
                  <a:pt x="1292784" y="21206"/>
                  <a:pt x="1303689" y="17012"/>
                  <a:pt x="1317141" y="17012"/>
                </a:cubicBezTo>
                <a:close/>
                <a:moveTo>
                  <a:pt x="1080650" y="17012"/>
                </a:moveTo>
                <a:cubicBezTo>
                  <a:pt x="1094102" y="17012"/>
                  <a:pt x="1105008" y="21206"/>
                  <a:pt x="1105008" y="26380"/>
                </a:cubicBezTo>
                <a:cubicBezTo>
                  <a:pt x="1105008" y="28967"/>
                  <a:pt x="1102281" y="31309"/>
                  <a:pt x="1097873" y="33004"/>
                </a:cubicBezTo>
                <a:cubicBezTo>
                  <a:pt x="1093465" y="34699"/>
                  <a:pt x="1087376" y="35748"/>
                  <a:pt x="1080650" y="35748"/>
                </a:cubicBezTo>
                <a:cubicBezTo>
                  <a:pt x="1067199" y="35748"/>
                  <a:pt x="1056294" y="31553"/>
                  <a:pt x="1056294" y="26380"/>
                </a:cubicBezTo>
                <a:cubicBezTo>
                  <a:pt x="1056294" y="21206"/>
                  <a:pt x="1067199" y="17012"/>
                  <a:pt x="1080650" y="17012"/>
                </a:cubicBezTo>
                <a:close/>
                <a:moveTo>
                  <a:pt x="844162" y="17012"/>
                </a:moveTo>
                <a:cubicBezTo>
                  <a:pt x="857614" y="17012"/>
                  <a:pt x="868519" y="21206"/>
                  <a:pt x="868519" y="26380"/>
                </a:cubicBezTo>
                <a:cubicBezTo>
                  <a:pt x="868519" y="28967"/>
                  <a:pt x="865792" y="31309"/>
                  <a:pt x="861384" y="33004"/>
                </a:cubicBezTo>
                <a:cubicBezTo>
                  <a:pt x="856977" y="34699"/>
                  <a:pt x="850888" y="35748"/>
                  <a:pt x="844162" y="35748"/>
                </a:cubicBezTo>
                <a:cubicBezTo>
                  <a:pt x="830710" y="35748"/>
                  <a:pt x="819805" y="31553"/>
                  <a:pt x="819805" y="26380"/>
                </a:cubicBezTo>
                <a:cubicBezTo>
                  <a:pt x="819805" y="21206"/>
                  <a:pt x="830710" y="17012"/>
                  <a:pt x="844162" y="17012"/>
                </a:cubicBezTo>
                <a:close/>
                <a:moveTo>
                  <a:pt x="607672" y="17012"/>
                </a:moveTo>
                <a:cubicBezTo>
                  <a:pt x="621124" y="17012"/>
                  <a:pt x="632029" y="21206"/>
                  <a:pt x="632029" y="26380"/>
                </a:cubicBezTo>
                <a:cubicBezTo>
                  <a:pt x="632029" y="28967"/>
                  <a:pt x="629302" y="31309"/>
                  <a:pt x="624895" y="33004"/>
                </a:cubicBezTo>
                <a:cubicBezTo>
                  <a:pt x="620487" y="34699"/>
                  <a:pt x="614398" y="35748"/>
                  <a:pt x="607672" y="35748"/>
                </a:cubicBezTo>
                <a:cubicBezTo>
                  <a:pt x="594220" y="35748"/>
                  <a:pt x="583315" y="31553"/>
                  <a:pt x="583315" y="26380"/>
                </a:cubicBezTo>
                <a:cubicBezTo>
                  <a:pt x="583315" y="21206"/>
                  <a:pt x="594220" y="17012"/>
                  <a:pt x="607672" y="17012"/>
                </a:cubicBezTo>
                <a:close/>
                <a:moveTo>
                  <a:pt x="371182" y="17012"/>
                </a:moveTo>
                <a:cubicBezTo>
                  <a:pt x="384634" y="17012"/>
                  <a:pt x="395539" y="21206"/>
                  <a:pt x="395539" y="26380"/>
                </a:cubicBezTo>
                <a:cubicBezTo>
                  <a:pt x="395539" y="28967"/>
                  <a:pt x="392813" y="31309"/>
                  <a:pt x="388405" y="33004"/>
                </a:cubicBezTo>
                <a:cubicBezTo>
                  <a:pt x="383997" y="34699"/>
                  <a:pt x="377908" y="35748"/>
                  <a:pt x="371182" y="35748"/>
                </a:cubicBezTo>
                <a:cubicBezTo>
                  <a:pt x="357730" y="35748"/>
                  <a:pt x="346825" y="31553"/>
                  <a:pt x="346825" y="26380"/>
                </a:cubicBezTo>
                <a:cubicBezTo>
                  <a:pt x="346825" y="21206"/>
                  <a:pt x="357730" y="17012"/>
                  <a:pt x="371182" y="17012"/>
                </a:cubicBezTo>
                <a:close/>
                <a:moveTo>
                  <a:pt x="134695" y="17012"/>
                </a:moveTo>
                <a:cubicBezTo>
                  <a:pt x="148146" y="17012"/>
                  <a:pt x="159051" y="21206"/>
                  <a:pt x="159051" y="26380"/>
                </a:cubicBezTo>
                <a:cubicBezTo>
                  <a:pt x="159051" y="28967"/>
                  <a:pt x="156325" y="31309"/>
                  <a:pt x="151917" y="33004"/>
                </a:cubicBezTo>
                <a:cubicBezTo>
                  <a:pt x="147510" y="34699"/>
                  <a:pt x="141420" y="35748"/>
                  <a:pt x="134695" y="35748"/>
                </a:cubicBezTo>
                <a:cubicBezTo>
                  <a:pt x="121243" y="35748"/>
                  <a:pt x="110338" y="31553"/>
                  <a:pt x="110338" y="26380"/>
                </a:cubicBezTo>
                <a:cubicBezTo>
                  <a:pt x="110338" y="21206"/>
                  <a:pt x="121243" y="17012"/>
                  <a:pt x="134695" y="17012"/>
                </a:cubicBezTo>
                <a:close/>
                <a:moveTo>
                  <a:pt x="9323301" y="10"/>
                </a:moveTo>
                <a:cubicBezTo>
                  <a:pt x="9324965" y="-69"/>
                  <a:pt x="9326319" y="321"/>
                  <a:pt x="9327233" y="1235"/>
                </a:cubicBezTo>
                <a:cubicBezTo>
                  <a:pt x="9330892" y="4894"/>
                  <a:pt x="9326147" y="15571"/>
                  <a:pt x="9316634" y="25083"/>
                </a:cubicBezTo>
                <a:cubicBezTo>
                  <a:pt x="9311284" y="30433"/>
                  <a:pt x="9305565" y="34275"/>
                  <a:pt x="9300934" y="35962"/>
                </a:cubicBezTo>
                <a:cubicBezTo>
                  <a:pt x="9299390" y="36524"/>
                  <a:pt x="9297967" y="36847"/>
                  <a:pt x="9296719" y="36906"/>
                </a:cubicBezTo>
                <a:cubicBezTo>
                  <a:pt x="9295055" y="36985"/>
                  <a:pt x="9293702" y="36596"/>
                  <a:pt x="9292787" y="35681"/>
                </a:cubicBezTo>
                <a:cubicBezTo>
                  <a:pt x="9289129" y="32023"/>
                  <a:pt x="9293874" y="21346"/>
                  <a:pt x="9303386" y="11834"/>
                </a:cubicBezTo>
                <a:cubicBezTo>
                  <a:pt x="9310520" y="4700"/>
                  <a:pt x="9318309" y="247"/>
                  <a:pt x="9323301" y="10"/>
                </a:cubicBezTo>
                <a:close/>
                <a:moveTo>
                  <a:pt x="9086815" y="10"/>
                </a:moveTo>
                <a:cubicBezTo>
                  <a:pt x="9088479" y="-69"/>
                  <a:pt x="9089833" y="321"/>
                  <a:pt x="9090747" y="1235"/>
                </a:cubicBezTo>
                <a:cubicBezTo>
                  <a:pt x="9094406" y="4894"/>
                  <a:pt x="9089661" y="15571"/>
                  <a:pt x="9080148" y="25083"/>
                </a:cubicBezTo>
                <a:cubicBezTo>
                  <a:pt x="9074798" y="30433"/>
                  <a:pt x="9069079" y="34275"/>
                  <a:pt x="9064448" y="35962"/>
                </a:cubicBezTo>
                <a:cubicBezTo>
                  <a:pt x="9062904" y="36524"/>
                  <a:pt x="9061481" y="36847"/>
                  <a:pt x="9060233" y="36906"/>
                </a:cubicBezTo>
                <a:cubicBezTo>
                  <a:pt x="9058569" y="36985"/>
                  <a:pt x="9057216" y="36596"/>
                  <a:pt x="9056301" y="35681"/>
                </a:cubicBezTo>
                <a:cubicBezTo>
                  <a:pt x="9052643" y="32023"/>
                  <a:pt x="9057388" y="21346"/>
                  <a:pt x="9066900" y="11834"/>
                </a:cubicBezTo>
                <a:cubicBezTo>
                  <a:pt x="9074034" y="4700"/>
                  <a:pt x="9081823" y="247"/>
                  <a:pt x="9086815" y="10"/>
                </a:cubicBezTo>
                <a:close/>
                <a:moveTo>
                  <a:pt x="8850327" y="10"/>
                </a:moveTo>
                <a:cubicBezTo>
                  <a:pt x="8851991" y="-69"/>
                  <a:pt x="8853345" y="321"/>
                  <a:pt x="8854259" y="1235"/>
                </a:cubicBezTo>
                <a:cubicBezTo>
                  <a:pt x="8857918" y="4894"/>
                  <a:pt x="8853173" y="15571"/>
                  <a:pt x="8843660" y="25083"/>
                </a:cubicBezTo>
                <a:cubicBezTo>
                  <a:pt x="8838310" y="30433"/>
                  <a:pt x="8832591" y="34275"/>
                  <a:pt x="8827960" y="35962"/>
                </a:cubicBezTo>
                <a:cubicBezTo>
                  <a:pt x="8826416" y="36524"/>
                  <a:pt x="8824993" y="36847"/>
                  <a:pt x="8823745" y="36906"/>
                </a:cubicBezTo>
                <a:cubicBezTo>
                  <a:pt x="8822081" y="36985"/>
                  <a:pt x="8820728" y="36596"/>
                  <a:pt x="8819813" y="35681"/>
                </a:cubicBezTo>
                <a:cubicBezTo>
                  <a:pt x="8816155" y="32023"/>
                  <a:pt x="8820900" y="21346"/>
                  <a:pt x="8830412" y="11834"/>
                </a:cubicBezTo>
                <a:cubicBezTo>
                  <a:pt x="8837546" y="4700"/>
                  <a:pt x="8845335" y="247"/>
                  <a:pt x="8850327" y="10"/>
                </a:cubicBezTo>
                <a:close/>
                <a:moveTo>
                  <a:pt x="8613837" y="10"/>
                </a:moveTo>
                <a:cubicBezTo>
                  <a:pt x="8615501" y="-69"/>
                  <a:pt x="8616855" y="321"/>
                  <a:pt x="8617769" y="1235"/>
                </a:cubicBezTo>
                <a:cubicBezTo>
                  <a:pt x="8621428" y="4894"/>
                  <a:pt x="8616683" y="15571"/>
                  <a:pt x="8607170" y="25083"/>
                </a:cubicBezTo>
                <a:cubicBezTo>
                  <a:pt x="8601820" y="30433"/>
                  <a:pt x="8596101" y="34275"/>
                  <a:pt x="8591470" y="35962"/>
                </a:cubicBezTo>
                <a:cubicBezTo>
                  <a:pt x="8589926" y="36524"/>
                  <a:pt x="8588503" y="36847"/>
                  <a:pt x="8587255" y="36906"/>
                </a:cubicBezTo>
                <a:cubicBezTo>
                  <a:pt x="8585591" y="36985"/>
                  <a:pt x="8584238" y="36596"/>
                  <a:pt x="8583323" y="35681"/>
                </a:cubicBezTo>
                <a:cubicBezTo>
                  <a:pt x="8579665" y="32023"/>
                  <a:pt x="8584410" y="21346"/>
                  <a:pt x="8593922" y="11834"/>
                </a:cubicBezTo>
                <a:cubicBezTo>
                  <a:pt x="8601056" y="4700"/>
                  <a:pt x="8608845" y="247"/>
                  <a:pt x="8613837" y="10"/>
                </a:cubicBezTo>
                <a:close/>
                <a:moveTo>
                  <a:pt x="8377347" y="10"/>
                </a:moveTo>
                <a:cubicBezTo>
                  <a:pt x="8379011" y="-69"/>
                  <a:pt x="8380365" y="321"/>
                  <a:pt x="8381279" y="1235"/>
                </a:cubicBezTo>
                <a:cubicBezTo>
                  <a:pt x="8384938" y="4894"/>
                  <a:pt x="8380193" y="15571"/>
                  <a:pt x="8370680" y="25083"/>
                </a:cubicBezTo>
                <a:cubicBezTo>
                  <a:pt x="8365330" y="30433"/>
                  <a:pt x="8359611" y="34275"/>
                  <a:pt x="8354980" y="35962"/>
                </a:cubicBezTo>
                <a:cubicBezTo>
                  <a:pt x="8353436" y="36524"/>
                  <a:pt x="8352013" y="36847"/>
                  <a:pt x="8350765" y="36906"/>
                </a:cubicBezTo>
                <a:cubicBezTo>
                  <a:pt x="8349101" y="36985"/>
                  <a:pt x="8347748" y="36596"/>
                  <a:pt x="8346833" y="35681"/>
                </a:cubicBezTo>
                <a:cubicBezTo>
                  <a:pt x="8343175" y="32023"/>
                  <a:pt x="8347920" y="21346"/>
                  <a:pt x="8357432" y="11834"/>
                </a:cubicBezTo>
                <a:cubicBezTo>
                  <a:pt x="8364566" y="4700"/>
                  <a:pt x="8372355" y="247"/>
                  <a:pt x="8377347" y="10"/>
                </a:cubicBezTo>
                <a:close/>
                <a:moveTo>
                  <a:pt x="8140859" y="10"/>
                </a:moveTo>
                <a:cubicBezTo>
                  <a:pt x="8142523" y="-69"/>
                  <a:pt x="8143876" y="321"/>
                  <a:pt x="8144791" y="1235"/>
                </a:cubicBezTo>
                <a:cubicBezTo>
                  <a:pt x="8148450" y="4894"/>
                  <a:pt x="8143704" y="15571"/>
                  <a:pt x="8134192" y="25083"/>
                </a:cubicBezTo>
                <a:cubicBezTo>
                  <a:pt x="8128842" y="30433"/>
                  <a:pt x="8123123" y="34275"/>
                  <a:pt x="8118492" y="35962"/>
                </a:cubicBezTo>
                <a:cubicBezTo>
                  <a:pt x="8116948" y="36524"/>
                  <a:pt x="8115525" y="36847"/>
                  <a:pt x="8114277" y="36906"/>
                </a:cubicBezTo>
                <a:cubicBezTo>
                  <a:pt x="8112613" y="36985"/>
                  <a:pt x="8111259" y="36596"/>
                  <a:pt x="8110345" y="35681"/>
                </a:cubicBezTo>
                <a:cubicBezTo>
                  <a:pt x="8106686" y="32023"/>
                  <a:pt x="8111432" y="21346"/>
                  <a:pt x="8120944" y="11834"/>
                </a:cubicBezTo>
                <a:cubicBezTo>
                  <a:pt x="8128078" y="4700"/>
                  <a:pt x="8135867" y="247"/>
                  <a:pt x="8140859" y="10"/>
                </a:cubicBezTo>
                <a:close/>
                <a:moveTo>
                  <a:pt x="7904369" y="10"/>
                </a:moveTo>
                <a:cubicBezTo>
                  <a:pt x="7906033" y="-69"/>
                  <a:pt x="7907386" y="321"/>
                  <a:pt x="7908301" y="1235"/>
                </a:cubicBezTo>
                <a:cubicBezTo>
                  <a:pt x="7911960" y="4894"/>
                  <a:pt x="7907214" y="15571"/>
                  <a:pt x="7897702" y="25083"/>
                </a:cubicBezTo>
                <a:cubicBezTo>
                  <a:pt x="7892352" y="30433"/>
                  <a:pt x="7886633" y="34275"/>
                  <a:pt x="7882002" y="35962"/>
                </a:cubicBezTo>
                <a:cubicBezTo>
                  <a:pt x="7880458" y="36524"/>
                  <a:pt x="7879035" y="36847"/>
                  <a:pt x="7877787" y="36906"/>
                </a:cubicBezTo>
                <a:cubicBezTo>
                  <a:pt x="7876123" y="36985"/>
                  <a:pt x="7874769" y="36596"/>
                  <a:pt x="7873855" y="35681"/>
                </a:cubicBezTo>
                <a:cubicBezTo>
                  <a:pt x="7870196" y="32023"/>
                  <a:pt x="7874942" y="21346"/>
                  <a:pt x="7884454" y="11834"/>
                </a:cubicBezTo>
                <a:cubicBezTo>
                  <a:pt x="7891588" y="4700"/>
                  <a:pt x="7899377" y="247"/>
                  <a:pt x="7904369" y="10"/>
                </a:cubicBezTo>
                <a:close/>
                <a:moveTo>
                  <a:pt x="7667879" y="10"/>
                </a:moveTo>
                <a:cubicBezTo>
                  <a:pt x="7669543" y="-69"/>
                  <a:pt x="7670896" y="321"/>
                  <a:pt x="7671811" y="1235"/>
                </a:cubicBezTo>
                <a:cubicBezTo>
                  <a:pt x="7675470" y="4894"/>
                  <a:pt x="7670724" y="15571"/>
                  <a:pt x="7661212" y="25083"/>
                </a:cubicBezTo>
                <a:cubicBezTo>
                  <a:pt x="7655862" y="30433"/>
                  <a:pt x="7650143" y="34275"/>
                  <a:pt x="7645512" y="35962"/>
                </a:cubicBezTo>
                <a:cubicBezTo>
                  <a:pt x="7643968" y="36524"/>
                  <a:pt x="7642545" y="36847"/>
                  <a:pt x="7641297" y="36906"/>
                </a:cubicBezTo>
                <a:cubicBezTo>
                  <a:pt x="7639633" y="36985"/>
                  <a:pt x="7638279" y="36596"/>
                  <a:pt x="7637365" y="35681"/>
                </a:cubicBezTo>
                <a:cubicBezTo>
                  <a:pt x="7633706" y="32023"/>
                  <a:pt x="7638452" y="21346"/>
                  <a:pt x="7647964" y="11834"/>
                </a:cubicBezTo>
                <a:cubicBezTo>
                  <a:pt x="7655098" y="4700"/>
                  <a:pt x="7662887" y="247"/>
                  <a:pt x="7667879" y="10"/>
                </a:cubicBezTo>
                <a:close/>
                <a:moveTo>
                  <a:pt x="7431391" y="10"/>
                </a:moveTo>
                <a:cubicBezTo>
                  <a:pt x="7433055" y="-69"/>
                  <a:pt x="7434408" y="321"/>
                  <a:pt x="7435323" y="1235"/>
                </a:cubicBezTo>
                <a:cubicBezTo>
                  <a:pt x="7438982" y="4894"/>
                  <a:pt x="7434236" y="15571"/>
                  <a:pt x="7424724" y="25083"/>
                </a:cubicBezTo>
                <a:cubicBezTo>
                  <a:pt x="7419374" y="30433"/>
                  <a:pt x="7413655" y="34275"/>
                  <a:pt x="7409024" y="35962"/>
                </a:cubicBezTo>
                <a:cubicBezTo>
                  <a:pt x="7407480" y="36524"/>
                  <a:pt x="7406057" y="36847"/>
                  <a:pt x="7404809" y="36906"/>
                </a:cubicBezTo>
                <a:cubicBezTo>
                  <a:pt x="7403145" y="36985"/>
                  <a:pt x="7401791" y="36596"/>
                  <a:pt x="7400877" y="35681"/>
                </a:cubicBezTo>
                <a:cubicBezTo>
                  <a:pt x="7397218" y="32023"/>
                  <a:pt x="7401964" y="21346"/>
                  <a:pt x="7411476" y="11834"/>
                </a:cubicBezTo>
                <a:cubicBezTo>
                  <a:pt x="7418610" y="4700"/>
                  <a:pt x="7426399" y="247"/>
                  <a:pt x="7431391" y="10"/>
                </a:cubicBezTo>
                <a:close/>
                <a:moveTo>
                  <a:pt x="7194901" y="10"/>
                </a:moveTo>
                <a:cubicBezTo>
                  <a:pt x="7196565" y="-69"/>
                  <a:pt x="7197918" y="321"/>
                  <a:pt x="7198833" y="1235"/>
                </a:cubicBezTo>
                <a:cubicBezTo>
                  <a:pt x="7202492" y="4894"/>
                  <a:pt x="7197746" y="15571"/>
                  <a:pt x="7188234" y="25083"/>
                </a:cubicBezTo>
                <a:cubicBezTo>
                  <a:pt x="7182884" y="30433"/>
                  <a:pt x="7177165" y="34275"/>
                  <a:pt x="7172534" y="35962"/>
                </a:cubicBezTo>
                <a:cubicBezTo>
                  <a:pt x="7170990" y="36524"/>
                  <a:pt x="7169567" y="36847"/>
                  <a:pt x="7168319" y="36906"/>
                </a:cubicBezTo>
                <a:cubicBezTo>
                  <a:pt x="7166655" y="36985"/>
                  <a:pt x="7165301" y="36596"/>
                  <a:pt x="7164387" y="35681"/>
                </a:cubicBezTo>
                <a:cubicBezTo>
                  <a:pt x="7160728" y="32023"/>
                  <a:pt x="7165474" y="21346"/>
                  <a:pt x="7174986" y="11834"/>
                </a:cubicBezTo>
                <a:cubicBezTo>
                  <a:pt x="7182120" y="4700"/>
                  <a:pt x="7189909" y="247"/>
                  <a:pt x="7194901" y="10"/>
                </a:cubicBezTo>
                <a:close/>
                <a:moveTo>
                  <a:pt x="6958411" y="10"/>
                </a:moveTo>
                <a:cubicBezTo>
                  <a:pt x="6960075" y="-69"/>
                  <a:pt x="6961428" y="321"/>
                  <a:pt x="6962343" y="1235"/>
                </a:cubicBezTo>
                <a:cubicBezTo>
                  <a:pt x="6966002" y="4894"/>
                  <a:pt x="6961256" y="15571"/>
                  <a:pt x="6951744" y="25083"/>
                </a:cubicBezTo>
                <a:cubicBezTo>
                  <a:pt x="6946394" y="30433"/>
                  <a:pt x="6940675" y="34275"/>
                  <a:pt x="6936044" y="35962"/>
                </a:cubicBezTo>
                <a:cubicBezTo>
                  <a:pt x="6934500" y="36524"/>
                  <a:pt x="6933077" y="36847"/>
                  <a:pt x="6931829" y="36906"/>
                </a:cubicBezTo>
                <a:cubicBezTo>
                  <a:pt x="6930165" y="36985"/>
                  <a:pt x="6928811" y="36596"/>
                  <a:pt x="6927897" y="35681"/>
                </a:cubicBezTo>
                <a:cubicBezTo>
                  <a:pt x="6924238" y="32023"/>
                  <a:pt x="6928984" y="21346"/>
                  <a:pt x="6938496" y="11834"/>
                </a:cubicBezTo>
                <a:cubicBezTo>
                  <a:pt x="6945630" y="4700"/>
                  <a:pt x="6953419" y="247"/>
                  <a:pt x="6958411" y="10"/>
                </a:cubicBezTo>
                <a:close/>
                <a:moveTo>
                  <a:pt x="6721923" y="10"/>
                </a:moveTo>
                <a:cubicBezTo>
                  <a:pt x="6723587" y="-69"/>
                  <a:pt x="6724940" y="321"/>
                  <a:pt x="6725855" y="1235"/>
                </a:cubicBezTo>
                <a:cubicBezTo>
                  <a:pt x="6729514" y="4894"/>
                  <a:pt x="6724768" y="15571"/>
                  <a:pt x="6715256" y="25083"/>
                </a:cubicBezTo>
                <a:cubicBezTo>
                  <a:pt x="6709906" y="30433"/>
                  <a:pt x="6704187" y="34275"/>
                  <a:pt x="6699556" y="35962"/>
                </a:cubicBezTo>
                <a:cubicBezTo>
                  <a:pt x="6698012" y="36524"/>
                  <a:pt x="6696589" y="36847"/>
                  <a:pt x="6695341" y="36906"/>
                </a:cubicBezTo>
                <a:cubicBezTo>
                  <a:pt x="6693677" y="36985"/>
                  <a:pt x="6692323" y="36596"/>
                  <a:pt x="6691409" y="35681"/>
                </a:cubicBezTo>
                <a:cubicBezTo>
                  <a:pt x="6687750" y="32023"/>
                  <a:pt x="6692496" y="21346"/>
                  <a:pt x="6702008" y="11834"/>
                </a:cubicBezTo>
                <a:cubicBezTo>
                  <a:pt x="6709142" y="4700"/>
                  <a:pt x="6716931" y="247"/>
                  <a:pt x="6721923" y="10"/>
                </a:cubicBezTo>
                <a:close/>
                <a:moveTo>
                  <a:pt x="6485433" y="10"/>
                </a:moveTo>
                <a:cubicBezTo>
                  <a:pt x="6487097" y="-69"/>
                  <a:pt x="6488450" y="321"/>
                  <a:pt x="6489365" y="1235"/>
                </a:cubicBezTo>
                <a:cubicBezTo>
                  <a:pt x="6493024" y="4894"/>
                  <a:pt x="6488278" y="15571"/>
                  <a:pt x="6478766" y="25083"/>
                </a:cubicBezTo>
                <a:cubicBezTo>
                  <a:pt x="6473416" y="30433"/>
                  <a:pt x="6467697" y="34275"/>
                  <a:pt x="6463066" y="35962"/>
                </a:cubicBezTo>
                <a:cubicBezTo>
                  <a:pt x="6461522" y="36524"/>
                  <a:pt x="6460099" y="36847"/>
                  <a:pt x="6458851" y="36906"/>
                </a:cubicBezTo>
                <a:cubicBezTo>
                  <a:pt x="6457187" y="36985"/>
                  <a:pt x="6455833" y="36596"/>
                  <a:pt x="6454919" y="35681"/>
                </a:cubicBezTo>
                <a:cubicBezTo>
                  <a:pt x="6451260" y="32023"/>
                  <a:pt x="6456006" y="21346"/>
                  <a:pt x="6465518" y="11834"/>
                </a:cubicBezTo>
                <a:cubicBezTo>
                  <a:pt x="6472652" y="4700"/>
                  <a:pt x="6480441" y="247"/>
                  <a:pt x="6485433" y="10"/>
                </a:cubicBezTo>
                <a:close/>
                <a:moveTo>
                  <a:pt x="6248944" y="10"/>
                </a:moveTo>
                <a:cubicBezTo>
                  <a:pt x="6250608" y="-69"/>
                  <a:pt x="6251961" y="321"/>
                  <a:pt x="6252876" y="1235"/>
                </a:cubicBezTo>
                <a:cubicBezTo>
                  <a:pt x="6256535" y="4894"/>
                  <a:pt x="6251789" y="15571"/>
                  <a:pt x="6242277" y="25083"/>
                </a:cubicBezTo>
                <a:cubicBezTo>
                  <a:pt x="6236927" y="30433"/>
                  <a:pt x="6231208" y="34275"/>
                  <a:pt x="6226577" y="35962"/>
                </a:cubicBezTo>
                <a:cubicBezTo>
                  <a:pt x="6225033" y="36524"/>
                  <a:pt x="6223610" y="36847"/>
                  <a:pt x="6222362" y="36906"/>
                </a:cubicBezTo>
                <a:cubicBezTo>
                  <a:pt x="6220698" y="36985"/>
                  <a:pt x="6219344" y="36596"/>
                  <a:pt x="6218430" y="35681"/>
                </a:cubicBezTo>
                <a:cubicBezTo>
                  <a:pt x="6214771" y="32023"/>
                  <a:pt x="6219517" y="21346"/>
                  <a:pt x="6229029" y="11834"/>
                </a:cubicBezTo>
                <a:cubicBezTo>
                  <a:pt x="6236163" y="4700"/>
                  <a:pt x="6243952" y="247"/>
                  <a:pt x="6248944" y="10"/>
                </a:cubicBezTo>
                <a:close/>
                <a:moveTo>
                  <a:pt x="6012454" y="10"/>
                </a:moveTo>
                <a:cubicBezTo>
                  <a:pt x="6014118" y="-69"/>
                  <a:pt x="6015471" y="321"/>
                  <a:pt x="6016386" y="1235"/>
                </a:cubicBezTo>
                <a:cubicBezTo>
                  <a:pt x="6020045" y="4894"/>
                  <a:pt x="6015299" y="15571"/>
                  <a:pt x="6005787" y="25083"/>
                </a:cubicBezTo>
                <a:cubicBezTo>
                  <a:pt x="6000437" y="30433"/>
                  <a:pt x="5994718" y="34275"/>
                  <a:pt x="5990087" y="35962"/>
                </a:cubicBezTo>
                <a:cubicBezTo>
                  <a:pt x="5988543" y="36524"/>
                  <a:pt x="5987120" y="36847"/>
                  <a:pt x="5985872" y="36906"/>
                </a:cubicBezTo>
                <a:cubicBezTo>
                  <a:pt x="5984208" y="36985"/>
                  <a:pt x="5982854" y="36596"/>
                  <a:pt x="5981940" y="35681"/>
                </a:cubicBezTo>
                <a:cubicBezTo>
                  <a:pt x="5978281" y="32023"/>
                  <a:pt x="5983027" y="21346"/>
                  <a:pt x="5992539" y="11834"/>
                </a:cubicBezTo>
                <a:cubicBezTo>
                  <a:pt x="5999673" y="4700"/>
                  <a:pt x="6007462" y="247"/>
                  <a:pt x="6012454" y="10"/>
                </a:cubicBezTo>
                <a:close/>
                <a:moveTo>
                  <a:pt x="5775965" y="10"/>
                </a:moveTo>
                <a:cubicBezTo>
                  <a:pt x="5777629" y="-69"/>
                  <a:pt x="5778982" y="321"/>
                  <a:pt x="5779897" y="1235"/>
                </a:cubicBezTo>
                <a:cubicBezTo>
                  <a:pt x="5783556" y="4894"/>
                  <a:pt x="5778810" y="15571"/>
                  <a:pt x="5769298" y="25083"/>
                </a:cubicBezTo>
                <a:cubicBezTo>
                  <a:pt x="5763948" y="30433"/>
                  <a:pt x="5758229" y="34275"/>
                  <a:pt x="5753598" y="35962"/>
                </a:cubicBezTo>
                <a:cubicBezTo>
                  <a:pt x="5752054" y="36524"/>
                  <a:pt x="5750631" y="36847"/>
                  <a:pt x="5749383" y="36906"/>
                </a:cubicBezTo>
                <a:cubicBezTo>
                  <a:pt x="5747719" y="36985"/>
                  <a:pt x="5746365" y="36596"/>
                  <a:pt x="5745451" y="35681"/>
                </a:cubicBezTo>
                <a:cubicBezTo>
                  <a:pt x="5741792" y="32023"/>
                  <a:pt x="5746538" y="21346"/>
                  <a:pt x="5756050" y="11834"/>
                </a:cubicBezTo>
                <a:cubicBezTo>
                  <a:pt x="5763184" y="4700"/>
                  <a:pt x="5770973" y="247"/>
                  <a:pt x="5775965" y="10"/>
                </a:cubicBezTo>
                <a:close/>
                <a:moveTo>
                  <a:pt x="5539476" y="10"/>
                </a:moveTo>
                <a:cubicBezTo>
                  <a:pt x="5541140" y="-69"/>
                  <a:pt x="5542493" y="321"/>
                  <a:pt x="5543408" y="1235"/>
                </a:cubicBezTo>
                <a:cubicBezTo>
                  <a:pt x="5547067" y="4894"/>
                  <a:pt x="5542321" y="15571"/>
                  <a:pt x="5532809" y="25083"/>
                </a:cubicBezTo>
                <a:cubicBezTo>
                  <a:pt x="5527459" y="30433"/>
                  <a:pt x="5521740" y="34275"/>
                  <a:pt x="5517109" y="35962"/>
                </a:cubicBezTo>
                <a:cubicBezTo>
                  <a:pt x="5515565" y="36524"/>
                  <a:pt x="5514142" y="36847"/>
                  <a:pt x="5512894" y="36906"/>
                </a:cubicBezTo>
                <a:cubicBezTo>
                  <a:pt x="5511230" y="36985"/>
                  <a:pt x="5509876" y="36596"/>
                  <a:pt x="5508962" y="35681"/>
                </a:cubicBezTo>
                <a:cubicBezTo>
                  <a:pt x="5505303" y="32023"/>
                  <a:pt x="5510049" y="21346"/>
                  <a:pt x="5519561" y="11834"/>
                </a:cubicBezTo>
                <a:cubicBezTo>
                  <a:pt x="5526695" y="4700"/>
                  <a:pt x="5534484" y="247"/>
                  <a:pt x="5539476" y="10"/>
                </a:cubicBezTo>
                <a:close/>
                <a:moveTo>
                  <a:pt x="5302986" y="10"/>
                </a:moveTo>
                <a:cubicBezTo>
                  <a:pt x="5304650" y="-69"/>
                  <a:pt x="5306003" y="321"/>
                  <a:pt x="5306918" y="1235"/>
                </a:cubicBezTo>
                <a:cubicBezTo>
                  <a:pt x="5310577" y="4894"/>
                  <a:pt x="5305831" y="15571"/>
                  <a:pt x="5296319" y="25083"/>
                </a:cubicBezTo>
                <a:cubicBezTo>
                  <a:pt x="5290969" y="30433"/>
                  <a:pt x="5285250" y="34275"/>
                  <a:pt x="5280619" y="35962"/>
                </a:cubicBezTo>
                <a:cubicBezTo>
                  <a:pt x="5279075" y="36524"/>
                  <a:pt x="5277652" y="36847"/>
                  <a:pt x="5276404" y="36906"/>
                </a:cubicBezTo>
                <a:cubicBezTo>
                  <a:pt x="5274740" y="36985"/>
                  <a:pt x="5273386" y="36596"/>
                  <a:pt x="5272472" y="35681"/>
                </a:cubicBezTo>
                <a:cubicBezTo>
                  <a:pt x="5268813" y="32023"/>
                  <a:pt x="5273559" y="21346"/>
                  <a:pt x="5283071" y="11834"/>
                </a:cubicBezTo>
                <a:cubicBezTo>
                  <a:pt x="5290205" y="4700"/>
                  <a:pt x="5297994" y="247"/>
                  <a:pt x="5302986" y="10"/>
                </a:cubicBezTo>
                <a:close/>
                <a:moveTo>
                  <a:pt x="5066497" y="10"/>
                </a:moveTo>
                <a:cubicBezTo>
                  <a:pt x="5068161" y="-69"/>
                  <a:pt x="5069514" y="321"/>
                  <a:pt x="5070429" y="1235"/>
                </a:cubicBezTo>
                <a:cubicBezTo>
                  <a:pt x="5074088" y="4894"/>
                  <a:pt x="5069342" y="15571"/>
                  <a:pt x="5059830" y="25083"/>
                </a:cubicBezTo>
                <a:cubicBezTo>
                  <a:pt x="5054480" y="30433"/>
                  <a:pt x="5048761" y="34275"/>
                  <a:pt x="5044130" y="35962"/>
                </a:cubicBezTo>
                <a:cubicBezTo>
                  <a:pt x="5042586" y="36524"/>
                  <a:pt x="5041163" y="36847"/>
                  <a:pt x="5039915" y="36906"/>
                </a:cubicBezTo>
                <a:cubicBezTo>
                  <a:pt x="5038251" y="36985"/>
                  <a:pt x="5036897" y="36596"/>
                  <a:pt x="5035983" y="35681"/>
                </a:cubicBezTo>
                <a:cubicBezTo>
                  <a:pt x="5032324" y="32023"/>
                  <a:pt x="5037070" y="21346"/>
                  <a:pt x="5046582" y="11834"/>
                </a:cubicBezTo>
                <a:cubicBezTo>
                  <a:pt x="5053716" y="4700"/>
                  <a:pt x="5061505" y="247"/>
                  <a:pt x="5066497" y="10"/>
                </a:cubicBezTo>
                <a:close/>
                <a:moveTo>
                  <a:pt x="4830008" y="10"/>
                </a:moveTo>
                <a:cubicBezTo>
                  <a:pt x="4831672" y="-69"/>
                  <a:pt x="4833025" y="321"/>
                  <a:pt x="4833940" y="1235"/>
                </a:cubicBezTo>
                <a:cubicBezTo>
                  <a:pt x="4837599" y="4894"/>
                  <a:pt x="4832853" y="15571"/>
                  <a:pt x="4823341" y="25083"/>
                </a:cubicBezTo>
                <a:cubicBezTo>
                  <a:pt x="4817991" y="30433"/>
                  <a:pt x="4812272" y="34275"/>
                  <a:pt x="4807641" y="35962"/>
                </a:cubicBezTo>
                <a:cubicBezTo>
                  <a:pt x="4806097" y="36524"/>
                  <a:pt x="4804674" y="36847"/>
                  <a:pt x="4803426" y="36906"/>
                </a:cubicBezTo>
                <a:cubicBezTo>
                  <a:pt x="4801762" y="36985"/>
                  <a:pt x="4800408" y="36596"/>
                  <a:pt x="4799494" y="35681"/>
                </a:cubicBezTo>
                <a:cubicBezTo>
                  <a:pt x="4795835" y="32023"/>
                  <a:pt x="4800581" y="21346"/>
                  <a:pt x="4810093" y="11834"/>
                </a:cubicBezTo>
                <a:cubicBezTo>
                  <a:pt x="4817227" y="4700"/>
                  <a:pt x="4825016" y="247"/>
                  <a:pt x="4830008" y="10"/>
                </a:cubicBezTo>
                <a:close/>
                <a:moveTo>
                  <a:pt x="4581103" y="10"/>
                </a:moveTo>
                <a:cubicBezTo>
                  <a:pt x="4582767" y="-69"/>
                  <a:pt x="4584120" y="321"/>
                  <a:pt x="4585035" y="1235"/>
                </a:cubicBezTo>
                <a:cubicBezTo>
                  <a:pt x="4588694" y="4894"/>
                  <a:pt x="4583948" y="15571"/>
                  <a:pt x="4574436" y="25083"/>
                </a:cubicBezTo>
                <a:cubicBezTo>
                  <a:pt x="4569086" y="30433"/>
                  <a:pt x="4563367" y="34275"/>
                  <a:pt x="4558736" y="35962"/>
                </a:cubicBezTo>
                <a:cubicBezTo>
                  <a:pt x="4557192" y="36524"/>
                  <a:pt x="4555769" y="36847"/>
                  <a:pt x="4554521" y="36906"/>
                </a:cubicBezTo>
                <a:cubicBezTo>
                  <a:pt x="4552857" y="36985"/>
                  <a:pt x="4551503" y="36596"/>
                  <a:pt x="4550589" y="35681"/>
                </a:cubicBezTo>
                <a:cubicBezTo>
                  <a:pt x="4546930" y="32023"/>
                  <a:pt x="4551676" y="21346"/>
                  <a:pt x="4561188" y="11834"/>
                </a:cubicBezTo>
                <a:cubicBezTo>
                  <a:pt x="4568322" y="4700"/>
                  <a:pt x="4576111" y="247"/>
                  <a:pt x="4581103" y="10"/>
                </a:cubicBezTo>
                <a:close/>
                <a:moveTo>
                  <a:pt x="4344618" y="10"/>
                </a:moveTo>
                <a:cubicBezTo>
                  <a:pt x="4346282" y="-69"/>
                  <a:pt x="4347635" y="321"/>
                  <a:pt x="4348550" y="1235"/>
                </a:cubicBezTo>
                <a:cubicBezTo>
                  <a:pt x="4352209" y="4894"/>
                  <a:pt x="4347463" y="15571"/>
                  <a:pt x="4337951" y="25083"/>
                </a:cubicBezTo>
                <a:cubicBezTo>
                  <a:pt x="4332601" y="30433"/>
                  <a:pt x="4326882" y="34275"/>
                  <a:pt x="4322251" y="35962"/>
                </a:cubicBezTo>
                <a:cubicBezTo>
                  <a:pt x="4320707" y="36524"/>
                  <a:pt x="4319284" y="36847"/>
                  <a:pt x="4318036" y="36906"/>
                </a:cubicBezTo>
                <a:cubicBezTo>
                  <a:pt x="4316372" y="36985"/>
                  <a:pt x="4315018" y="36596"/>
                  <a:pt x="4314104" y="35681"/>
                </a:cubicBezTo>
                <a:cubicBezTo>
                  <a:pt x="4310445" y="32023"/>
                  <a:pt x="4315191" y="21346"/>
                  <a:pt x="4324703" y="11834"/>
                </a:cubicBezTo>
                <a:cubicBezTo>
                  <a:pt x="4331837" y="4700"/>
                  <a:pt x="4339626" y="247"/>
                  <a:pt x="4344618" y="10"/>
                </a:cubicBezTo>
                <a:close/>
                <a:moveTo>
                  <a:pt x="4108129" y="10"/>
                </a:moveTo>
                <a:cubicBezTo>
                  <a:pt x="4109793" y="-69"/>
                  <a:pt x="4111146" y="321"/>
                  <a:pt x="4112061" y="1235"/>
                </a:cubicBezTo>
                <a:cubicBezTo>
                  <a:pt x="4115720" y="4894"/>
                  <a:pt x="4110974" y="15571"/>
                  <a:pt x="4101462" y="25083"/>
                </a:cubicBezTo>
                <a:cubicBezTo>
                  <a:pt x="4096112" y="30433"/>
                  <a:pt x="4090393" y="34275"/>
                  <a:pt x="4085762" y="35962"/>
                </a:cubicBezTo>
                <a:cubicBezTo>
                  <a:pt x="4084218" y="36524"/>
                  <a:pt x="4082795" y="36847"/>
                  <a:pt x="4081547" y="36906"/>
                </a:cubicBezTo>
                <a:cubicBezTo>
                  <a:pt x="4079883" y="36985"/>
                  <a:pt x="4078529" y="36596"/>
                  <a:pt x="4077615" y="35681"/>
                </a:cubicBezTo>
                <a:cubicBezTo>
                  <a:pt x="4073956" y="32023"/>
                  <a:pt x="4078702" y="21346"/>
                  <a:pt x="4088214" y="11834"/>
                </a:cubicBezTo>
                <a:cubicBezTo>
                  <a:pt x="4095348" y="4700"/>
                  <a:pt x="4103137" y="247"/>
                  <a:pt x="4108129" y="10"/>
                </a:cubicBezTo>
                <a:close/>
                <a:moveTo>
                  <a:pt x="3871644" y="10"/>
                </a:moveTo>
                <a:cubicBezTo>
                  <a:pt x="3873308" y="-69"/>
                  <a:pt x="3874662" y="321"/>
                  <a:pt x="3875576" y="1235"/>
                </a:cubicBezTo>
                <a:cubicBezTo>
                  <a:pt x="3879235" y="4894"/>
                  <a:pt x="3874490" y="15571"/>
                  <a:pt x="3864978" y="25083"/>
                </a:cubicBezTo>
                <a:cubicBezTo>
                  <a:pt x="3859627" y="30433"/>
                  <a:pt x="3853908" y="34275"/>
                  <a:pt x="3849277" y="35962"/>
                </a:cubicBezTo>
                <a:cubicBezTo>
                  <a:pt x="3847733" y="36524"/>
                  <a:pt x="3846310" y="36847"/>
                  <a:pt x="3845062" y="36906"/>
                </a:cubicBezTo>
                <a:cubicBezTo>
                  <a:pt x="3843398" y="36985"/>
                  <a:pt x="3842045" y="36596"/>
                  <a:pt x="3841130" y="35681"/>
                </a:cubicBezTo>
                <a:cubicBezTo>
                  <a:pt x="3837472" y="32023"/>
                  <a:pt x="3842217" y="21346"/>
                  <a:pt x="3851729" y="11834"/>
                </a:cubicBezTo>
                <a:cubicBezTo>
                  <a:pt x="3858863" y="4700"/>
                  <a:pt x="3866652" y="247"/>
                  <a:pt x="3871644" y="10"/>
                </a:cubicBezTo>
                <a:close/>
                <a:moveTo>
                  <a:pt x="3635155" y="10"/>
                </a:moveTo>
                <a:cubicBezTo>
                  <a:pt x="3636819" y="-69"/>
                  <a:pt x="3638172" y="321"/>
                  <a:pt x="3639087" y="1235"/>
                </a:cubicBezTo>
                <a:cubicBezTo>
                  <a:pt x="3642745" y="4894"/>
                  <a:pt x="3638000" y="15571"/>
                  <a:pt x="3628488" y="25083"/>
                </a:cubicBezTo>
                <a:cubicBezTo>
                  <a:pt x="3623137" y="30433"/>
                  <a:pt x="3617418" y="34275"/>
                  <a:pt x="3612787" y="35962"/>
                </a:cubicBezTo>
                <a:cubicBezTo>
                  <a:pt x="3611243" y="36524"/>
                  <a:pt x="3609820" y="36847"/>
                  <a:pt x="3608573" y="36906"/>
                </a:cubicBezTo>
                <a:cubicBezTo>
                  <a:pt x="3606908" y="36985"/>
                  <a:pt x="3605555" y="36596"/>
                  <a:pt x="3604641" y="35681"/>
                </a:cubicBezTo>
                <a:cubicBezTo>
                  <a:pt x="3600982" y="32023"/>
                  <a:pt x="3605727" y="21346"/>
                  <a:pt x="3615239" y="11834"/>
                </a:cubicBezTo>
                <a:cubicBezTo>
                  <a:pt x="3622373" y="4700"/>
                  <a:pt x="3630163" y="247"/>
                  <a:pt x="3635155" y="10"/>
                </a:cubicBezTo>
                <a:close/>
                <a:moveTo>
                  <a:pt x="3398666" y="10"/>
                </a:moveTo>
                <a:cubicBezTo>
                  <a:pt x="3400330" y="-69"/>
                  <a:pt x="3401683" y="321"/>
                  <a:pt x="3402598" y="1235"/>
                </a:cubicBezTo>
                <a:cubicBezTo>
                  <a:pt x="3406257" y="4894"/>
                  <a:pt x="3401511" y="15571"/>
                  <a:pt x="3391999" y="25083"/>
                </a:cubicBezTo>
                <a:cubicBezTo>
                  <a:pt x="3386649" y="30433"/>
                  <a:pt x="3380930" y="34275"/>
                  <a:pt x="3376298" y="35962"/>
                </a:cubicBezTo>
                <a:cubicBezTo>
                  <a:pt x="3374755" y="36524"/>
                  <a:pt x="3373331" y="36847"/>
                  <a:pt x="3372084" y="36906"/>
                </a:cubicBezTo>
                <a:cubicBezTo>
                  <a:pt x="3370420" y="36985"/>
                  <a:pt x="3369066" y="36596"/>
                  <a:pt x="3368152" y="35681"/>
                </a:cubicBezTo>
                <a:cubicBezTo>
                  <a:pt x="3364493" y="32023"/>
                  <a:pt x="3369239" y="21346"/>
                  <a:pt x="3378751" y="11834"/>
                </a:cubicBezTo>
                <a:cubicBezTo>
                  <a:pt x="3385885" y="4700"/>
                  <a:pt x="3393674" y="247"/>
                  <a:pt x="3398666" y="10"/>
                </a:cubicBezTo>
                <a:close/>
                <a:moveTo>
                  <a:pt x="3162176" y="10"/>
                </a:moveTo>
                <a:cubicBezTo>
                  <a:pt x="3163840" y="-69"/>
                  <a:pt x="3165194" y="321"/>
                  <a:pt x="3166109" y="1235"/>
                </a:cubicBezTo>
                <a:cubicBezTo>
                  <a:pt x="3169767" y="4894"/>
                  <a:pt x="3165022" y="15571"/>
                  <a:pt x="3155510" y="25083"/>
                </a:cubicBezTo>
                <a:cubicBezTo>
                  <a:pt x="3150159" y="30433"/>
                  <a:pt x="3144440" y="34275"/>
                  <a:pt x="3139809" y="35962"/>
                </a:cubicBezTo>
                <a:cubicBezTo>
                  <a:pt x="3138265" y="36524"/>
                  <a:pt x="3136842" y="36847"/>
                  <a:pt x="3135594" y="36906"/>
                </a:cubicBezTo>
                <a:cubicBezTo>
                  <a:pt x="3133930" y="36985"/>
                  <a:pt x="3132577" y="36596"/>
                  <a:pt x="3131662" y="35681"/>
                </a:cubicBezTo>
                <a:cubicBezTo>
                  <a:pt x="3128003" y="32023"/>
                  <a:pt x="3132749" y="21346"/>
                  <a:pt x="3142261" y="11834"/>
                </a:cubicBezTo>
                <a:cubicBezTo>
                  <a:pt x="3149395" y="4700"/>
                  <a:pt x="3157184" y="247"/>
                  <a:pt x="3162176" y="10"/>
                </a:cubicBezTo>
                <a:close/>
                <a:moveTo>
                  <a:pt x="2925687" y="10"/>
                </a:moveTo>
                <a:cubicBezTo>
                  <a:pt x="2927351" y="-69"/>
                  <a:pt x="2928705" y="321"/>
                  <a:pt x="2929619" y="1235"/>
                </a:cubicBezTo>
                <a:cubicBezTo>
                  <a:pt x="2933278" y="4894"/>
                  <a:pt x="2928532" y="15571"/>
                  <a:pt x="2919021" y="25083"/>
                </a:cubicBezTo>
                <a:cubicBezTo>
                  <a:pt x="2913669" y="30433"/>
                  <a:pt x="2907951" y="34275"/>
                  <a:pt x="2903320" y="35962"/>
                </a:cubicBezTo>
                <a:cubicBezTo>
                  <a:pt x="2901776" y="36524"/>
                  <a:pt x="2900352" y="36847"/>
                  <a:pt x="2899105" y="36906"/>
                </a:cubicBezTo>
                <a:cubicBezTo>
                  <a:pt x="2897441" y="36985"/>
                  <a:pt x="2896087" y="36596"/>
                  <a:pt x="2895172" y="35681"/>
                </a:cubicBezTo>
                <a:cubicBezTo>
                  <a:pt x="2891514" y="32023"/>
                  <a:pt x="2896260" y="21346"/>
                  <a:pt x="2905772" y="11834"/>
                </a:cubicBezTo>
                <a:cubicBezTo>
                  <a:pt x="2912906" y="4700"/>
                  <a:pt x="2920695" y="247"/>
                  <a:pt x="2925687" y="10"/>
                </a:cubicBezTo>
                <a:close/>
                <a:moveTo>
                  <a:pt x="2689198" y="10"/>
                </a:moveTo>
                <a:cubicBezTo>
                  <a:pt x="2690862" y="-69"/>
                  <a:pt x="2692216" y="321"/>
                  <a:pt x="2693130" y="1235"/>
                </a:cubicBezTo>
                <a:cubicBezTo>
                  <a:pt x="2696789" y="4894"/>
                  <a:pt x="2692043" y="15571"/>
                  <a:pt x="2682531" y="25083"/>
                </a:cubicBezTo>
                <a:cubicBezTo>
                  <a:pt x="2677181" y="30433"/>
                  <a:pt x="2671462" y="34275"/>
                  <a:pt x="2666831" y="35962"/>
                </a:cubicBezTo>
                <a:cubicBezTo>
                  <a:pt x="2665287" y="36524"/>
                  <a:pt x="2663864" y="36847"/>
                  <a:pt x="2662616" y="36906"/>
                </a:cubicBezTo>
                <a:cubicBezTo>
                  <a:pt x="2660952" y="36985"/>
                  <a:pt x="2659599" y="36596"/>
                  <a:pt x="2658684" y="35681"/>
                </a:cubicBezTo>
                <a:cubicBezTo>
                  <a:pt x="2655025" y="32023"/>
                  <a:pt x="2659771" y="21346"/>
                  <a:pt x="2669283" y="11834"/>
                </a:cubicBezTo>
                <a:cubicBezTo>
                  <a:pt x="2676417" y="4700"/>
                  <a:pt x="2684206" y="247"/>
                  <a:pt x="2689198" y="10"/>
                </a:cubicBezTo>
                <a:close/>
                <a:moveTo>
                  <a:pt x="2452709" y="10"/>
                </a:moveTo>
                <a:cubicBezTo>
                  <a:pt x="2454373" y="-69"/>
                  <a:pt x="2455726" y="321"/>
                  <a:pt x="2456641" y="1235"/>
                </a:cubicBezTo>
                <a:cubicBezTo>
                  <a:pt x="2460299" y="4894"/>
                  <a:pt x="2455554" y="15571"/>
                  <a:pt x="2446042" y="25083"/>
                </a:cubicBezTo>
                <a:cubicBezTo>
                  <a:pt x="2440692" y="30433"/>
                  <a:pt x="2434972" y="34275"/>
                  <a:pt x="2430342" y="35962"/>
                </a:cubicBezTo>
                <a:cubicBezTo>
                  <a:pt x="2428798" y="36524"/>
                  <a:pt x="2427375" y="36847"/>
                  <a:pt x="2426127" y="36906"/>
                </a:cubicBezTo>
                <a:cubicBezTo>
                  <a:pt x="2424463" y="36985"/>
                  <a:pt x="2423109" y="36596"/>
                  <a:pt x="2422195" y="35681"/>
                </a:cubicBezTo>
                <a:cubicBezTo>
                  <a:pt x="2418536" y="32023"/>
                  <a:pt x="2423281" y="21346"/>
                  <a:pt x="2432794" y="11834"/>
                </a:cubicBezTo>
                <a:cubicBezTo>
                  <a:pt x="2439927" y="4700"/>
                  <a:pt x="2447717" y="247"/>
                  <a:pt x="2452709" y="10"/>
                </a:cubicBezTo>
                <a:close/>
                <a:moveTo>
                  <a:pt x="2216221" y="10"/>
                </a:moveTo>
                <a:cubicBezTo>
                  <a:pt x="2217885" y="-69"/>
                  <a:pt x="2219238" y="321"/>
                  <a:pt x="2220153" y="1235"/>
                </a:cubicBezTo>
                <a:cubicBezTo>
                  <a:pt x="2223812" y="4894"/>
                  <a:pt x="2219066" y="15571"/>
                  <a:pt x="2209554" y="25083"/>
                </a:cubicBezTo>
                <a:cubicBezTo>
                  <a:pt x="2204203" y="30433"/>
                  <a:pt x="2198484" y="34275"/>
                  <a:pt x="2193853" y="35962"/>
                </a:cubicBezTo>
                <a:cubicBezTo>
                  <a:pt x="2192310" y="36524"/>
                  <a:pt x="2190886" y="36847"/>
                  <a:pt x="2189639" y="36906"/>
                </a:cubicBezTo>
                <a:cubicBezTo>
                  <a:pt x="2187974" y="36985"/>
                  <a:pt x="2186621" y="36596"/>
                  <a:pt x="2185706" y="35681"/>
                </a:cubicBezTo>
                <a:cubicBezTo>
                  <a:pt x="2182048" y="32023"/>
                  <a:pt x="2186794" y="21346"/>
                  <a:pt x="2196306" y="11834"/>
                </a:cubicBezTo>
                <a:cubicBezTo>
                  <a:pt x="2203440" y="4700"/>
                  <a:pt x="2211228" y="247"/>
                  <a:pt x="2216221" y="10"/>
                </a:cubicBezTo>
                <a:close/>
                <a:moveTo>
                  <a:pt x="1979733" y="10"/>
                </a:moveTo>
                <a:cubicBezTo>
                  <a:pt x="1981396" y="-69"/>
                  <a:pt x="1982750" y="321"/>
                  <a:pt x="1983665" y="1235"/>
                </a:cubicBezTo>
                <a:cubicBezTo>
                  <a:pt x="1987323" y="4894"/>
                  <a:pt x="1982578" y="15571"/>
                  <a:pt x="1973066" y="25083"/>
                </a:cubicBezTo>
                <a:cubicBezTo>
                  <a:pt x="1967715" y="30433"/>
                  <a:pt x="1961996" y="34275"/>
                  <a:pt x="1957365" y="35962"/>
                </a:cubicBezTo>
                <a:cubicBezTo>
                  <a:pt x="1955822" y="36524"/>
                  <a:pt x="1954398" y="36847"/>
                  <a:pt x="1953150" y="36906"/>
                </a:cubicBezTo>
                <a:cubicBezTo>
                  <a:pt x="1951486" y="36985"/>
                  <a:pt x="1950133" y="36596"/>
                  <a:pt x="1949218" y="35681"/>
                </a:cubicBezTo>
                <a:cubicBezTo>
                  <a:pt x="1945560" y="32023"/>
                  <a:pt x="1950305" y="21346"/>
                  <a:pt x="1959818" y="11834"/>
                </a:cubicBezTo>
                <a:cubicBezTo>
                  <a:pt x="1966952" y="4700"/>
                  <a:pt x="1974740" y="247"/>
                  <a:pt x="1979733" y="10"/>
                </a:cubicBezTo>
                <a:close/>
                <a:moveTo>
                  <a:pt x="1743243" y="10"/>
                </a:moveTo>
                <a:cubicBezTo>
                  <a:pt x="1744906" y="-69"/>
                  <a:pt x="1746259" y="321"/>
                  <a:pt x="1747174" y="1235"/>
                </a:cubicBezTo>
                <a:cubicBezTo>
                  <a:pt x="1750832" y="4894"/>
                  <a:pt x="1746088" y="15571"/>
                  <a:pt x="1736575" y="25083"/>
                </a:cubicBezTo>
                <a:cubicBezTo>
                  <a:pt x="1731225" y="30433"/>
                  <a:pt x="1725506" y="34275"/>
                  <a:pt x="1720874" y="35962"/>
                </a:cubicBezTo>
                <a:cubicBezTo>
                  <a:pt x="1719330" y="36524"/>
                  <a:pt x="1717908" y="36847"/>
                  <a:pt x="1716660" y="36906"/>
                </a:cubicBezTo>
                <a:cubicBezTo>
                  <a:pt x="1714996" y="36985"/>
                  <a:pt x="1713643" y="36596"/>
                  <a:pt x="1712728" y="35681"/>
                </a:cubicBezTo>
                <a:cubicBezTo>
                  <a:pt x="1709069" y="32023"/>
                  <a:pt x="1713815" y="21346"/>
                  <a:pt x="1723326" y="11834"/>
                </a:cubicBezTo>
                <a:cubicBezTo>
                  <a:pt x="1730460" y="4700"/>
                  <a:pt x="1738250" y="247"/>
                  <a:pt x="1743243" y="10"/>
                </a:cubicBezTo>
                <a:close/>
                <a:moveTo>
                  <a:pt x="1506753" y="10"/>
                </a:moveTo>
                <a:cubicBezTo>
                  <a:pt x="1508418" y="-69"/>
                  <a:pt x="1509771" y="321"/>
                  <a:pt x="1510685" y="1235"/>
                </a:cubicBezTo>
                <a:cubicBezTo>
                  <a:pt x="1514344" y="4894"/>
                  <a:pt x="1509599" y="15571"/>
                  <a:pt x="1500087" y="25083"/>
                </a:cubicBezTo>
                <a:cubicBezTo>
                  <a:pt x="1494737" y="30433"/>
                  <a:pt x="1489017" y="34275"/>
                  <a:pt x="1484386" y="35962"/>
                </a:cubicBezTo>
                <a:cubicBezTo>
                  <a:pt x="1482842" y="36524"/>
                  <a:pt x="1481420" y="36847"/>
                  <a:pt x="1480171" y="36906"/>
                </a:cubicBezTo>
                <a:cubicBezTo>
                  <a:pt x="1478508" y="36985"/>
                  <a:pt x="1477154" y="36596"/>
                  <a:pt x="1476240" y="35681"/>
                </a:cubicBezTo>
                <a:cubicBezTo>
                  <a:pt x="1472581" y="32023"/>
                  <a:pt x="1477326" y="21346"/>
                  <a:pt x="1486838" y="11834"/>
                </a:cubicBezTo>
                <a:cubicBezTo>
                  <a:pt x="1493972" y="4700"/>
                  <a:pt x="1501762" y="247"/>
                  <a:pt x="1506753" y="10"/>
                </a:cubicBezTo>
                <a:close/>
                <a:moveTo>
                  <a:pt x="1270263" y="10"/>
                </a:moveTo>
                <a:cubicBezTo>
                  <a:pt x="1271927" y="-69"/>
                  <a:pt x="1273280" y="321"/>
                  <a:pt x="1274195" y="1235"/>
                </a:cubicBezTo>
                <a:cubicBezTo>
                  <a:pt x="1277853" y="4894"/>
                  <a:pt x="1273108" y="15571"/>
                  <a:pt x="1263595" y="25083"/>
                </a:cubicBezTo>
                <a:cubicBezTo>
                  <a:pt x="1258245" y="30433"/>
                  <a:pt x="1252527" y="34275"/>
                  <a:pt x="1247896" y="35962"/>
                </a:cubicBezTo>
                <a:cubicBezTo>
                  <a:pt x="1246352" y="36524"/>
                  <a:pt x="1244929" y="36847"/>
                  <a:pt x="1243680" y="36906"/>
                </a:cubicBezTo>
                <a:cubicBezTo>
                  <a:pt x="1242017" y="36985"/>
                  <a:pt x="1240663" y="36596"/>
                  <a:pt x="1239748" y="35681"/>
                </a:cubicBezTo>
                <a:cubicBezTo>
                  <a:pt x="1236090" y="32023"/>
                  <a:pt x="1240835" y="21346"/>
                  <a:pt x="1250348" y="11834"/>
                </a:cubicBezTo>
                <a:cubicBezTo>
                  <a:pt x="1257482" y="4700"/>
                  <a:pt x="1265270" y="247"/>
                  <a:pt x="1270263" y="10"/>
                </a:cubicBezTo>
                <a:close/>
                <a:moveTo>
                  <a:pt x="1033772" y="10"/>
                </a:moveTo>
                <a:cubicBezTo>
                  <a:pt x="1035437" y="-69"/>
                  <a:pt x="1036790" y="321"/>
                  <a:pt x="1037704" y="1235"/>
                </a:cubicBezTo>
                <a:cubicBezTo>
                  <a:pt x="1041363" y="4894"/>
                  <a:pt x="1036617" y="15571"/>
                  <a:pt x="1027105" y="25083"/>
                </a:cubicBezTo>
                <a:cubicBezTo>
                  <a:pt x="1021755" y="30433"/>
                  <a:pt x="1016036" y="34275"/>
                  <a:pt x="1011404" y="35962"/>
                </a:cubicBezTo>
                <a:cubicBezTo>
                  <a:pt x="1009861" y="36524"/>
                  <a:pt x="1008437" y="36847"/>
                  <a:pt x="1007190" y="36906"/>
                </a:cubicBezTo>
                <a:cubicBezTo>
                  <a:pt x="1005525" y="36985"/>
                  <a:pt x="1004172" y="36596"/>
                  <a:pt x="1003258" y="35681"/>
                </a:cubicBezTo>
                <a:cubicBezTo>
                  <a:pt x="999599" y="32023"/>
                  <a:pt x="1004345" y="21346"/>
                  <a:pt x="1013857" y="11834"/>
                </a:cubicBezTo>
                <a:cubicBezTo>
                  <a:pt x="1020991" y="4700"/>
                  <a:pt x="1028780" y="247"/>
                  <a:pt x="1033772" y="10"/>
                </a:cubicBezTo>
                <a:close/>
                <a:moveTo>
                  <a:pt x="797284" y="10"/>
                </a:moveTo>
                <a:cubicBezTo>
                  <a:pt x="798948" y="-69"/>
                  <a:pt x="800301" y="321"/>
                  <a:pt x="801216" y="1235"/>
                </a:cubicBezTo>
                <a:cubicBezTo>
                  <a:pt x="804874" y="4894"/>
                  <a:pt x="800129" y="15571"/>
                  <a:pt x="790617" y="25083"/>
                </a:cubicBezTo>
                <a:cubicBezTo>
                  <a:pt x="785267" y="30433"/>
                  <a:pt x="779547" y="34275"/>
                  <a:pt x="774916" y="35962"/>
                </a:cubicBezTo>
                <a:cubicBezTo>
                  <a:pt x="773372" y="36524"/>
                  <a:pt x="771950" y="36847"/>
                  <a:pt x="770702" y="36906"/>
                </a:cubicBezTo>
                <a:cubicBezTo>
                  <a:pt x="769038" y="36985"/>
                  <a:pt x="767684" y="36596"/>
                  <a:pt x="766769" y="35681"/>
                </a:cubicBezTo>
                <a:cubicBezTo>
                  <a:pt x="763111" y="32023"/>
                  <a:pt x="767856" y="21346"/>
                  <a:pt x="777368" y="11834"/>
                </a:cubicBezTo>
                <a:cubicBezTo>
                  <a:pt x="784503" y="4700"/>
                  <a:pt x="792292" y="247"/>
                  <a:pt x="797284" y="10"/>
                </a:cubicBezTo>
                <a:close/>
                <a:moveTo>
                  <a:pt x="560794" y="10"/>
                </a:moveTo>
                <a:cubicBezTo>
                  <a:pt x="562458" y="-69"/>
                  <a:pt x="563811" y="321"/>
                  <a:pt x="564726" y="1235"/>
                </a:cubicBezTo>
                <a:cubicBezTo>
                  <a:pt x="568384" y="4894"/>
                  <a:pt x="563639" y="15571"/>
                  <a:pt x="554127" y="25083"/>
                </a:cubicBezTo>
                <a:cubicBezTo>
                  <a:pt x="548777" y="30433"/>
                  <a:pt x="543058" y="34275"/>
                  <a:pt x="538426" y="35962"/>
                </a:cubicBezTo>
                <a:cubicBezTo>
                  <a:pt x="536883" y="36524"/>
                  <a:pt x="535460" y="36847"/>
                  <a:pt x="534212" y="36906"/>
                </a:cubicBezTo>
                <a:cubicBezTo>
                  <a:pt x="532548" y="36985"/>
                  <a:pt x="531194" y="36596"/>
                  <a:pt x="530280" y="35681"/>
                </a:cubicBezTo>
                <a:cubicBezTo>
                  <a:pt x="526621" y="32023"/>
                  <a:pt x="531367" y="21346"/>
                  <a:pt x="540879" y="11834"/>
                </a:cubicBezTo>
                <a:cubicBezTo>
                  <a:pt x="548013" y="4700"/>
                  <a:pt x="555802" y="247"/>
                  <a:pt x="560794" y="10"/>
                </a:cubicBezTo>
                <a:close/>
                <a:moveTo>
                  <a:pt x="324304" y="10"/>
                </a:moveTo>
                <a:cubicBezTo>
                  <a:pt x="325968" y="-69"/>
                  <a:pt x="327322" y="321"/>
                  <a:pt x="328236" y="1235"/>
                </a:cubicBezTo>
                <a:cubicBezTo>
                  <a:pt x="331895" y="4894"/>
                  <a:pt x="327149" y="15571"/>
                  <a:pt x="317637" y="25083"/>
                </a:cubicBezTo>
                <a:cubicBezTo>
                  <a:pt x="312287" y="30433"/>
                  <a:pt x="306568" y="34275"/>
                  <a:pt x="301937" y="35962"/>
                </a:cubicBezTo>
                <a:cubicBezTo>
                  <a:pt x="300393" y="36524"/>
                  <a:pt x="298970" y="36847"/>
                  <a:pt x="297722" y="36906"/>
                </a:cubicBezTo>
                <a:cubicBezTo>
                  <a:pt x="296058" y="36985"/>
                  <a:pt x="294705" y="36596"/>
                  <a:pt x="293790" y="35681"/>
                </a:cubicBezTo>
                <a:cubicBezTo>
                  <a:pt x="290132" y="32023"/>
                  <a:pt x="294877" y="21346"/>
                  <a:pt x="304389" y="11834"/>
                </a:cubicBezTo>
                <a:cubicBezTo>
                  <a:pt x="311523" y="4700"/>
                  <a:pt x="319312" y="247"/>
                  <a:pt x="324304" y="10"/>
                </a:cubicBezTo>
                <a:close/>
                <a:moveTo>
                  <a:pt x="87817" y="10"/>
                </a:moveTo>
                <a:cubicBezTo>
                  <a:pt x="89481" y="-69"/>
                  <a:pt x="90834" y="321"/>
                  <a:pt x="91749" y="1235"/>
                </a:cubicBezTo>
                <a:cubicBezTo>
                  <a:pt x="95407" y="4894"/>
                  <a:pt x="90662" y="15571"/>
                  <a:pt x="81150" y="25083"/>
                </a:cubicBezTo>
                <a:cubicBezTo>
                  <a:pt x="75799" y="30433"/>
                  <a:pt x="70080" y="34275"/>
                  <a:pt x="65449" y="35962"/>
                </a:cubicBezTo>
                <a:cubicBezTo>
                  <a:pt x="63905" y="36524"/>
                  <a:pt x="62482" y="36847"/>
                  <a:pt x="61234" y="36906"/>
                </a:cubicBezTo>
                <a:cubicBezTo>
                  <a:pt x="59570" y="36985"/>
                  <a:pt x="58217" y="36596"/>
                  <a:pt x="57302" y="35681"/>
                </a:cubicBezTo>
                <a:cubicBezTo>
                  <a:pt x="53644" y="32023"/>
                  <a:pt x="58389" y="21346"/>
                  <a:pt x="67901" y="11834"/>
                </a:cubicBezTo>
                <a:cubicBezTo>
                  <a:pt x="75035" y="4700"/>
                  <a:pt x="82824" y="247"/>
                  <a:pt x="87817" y="10"/>
                </a:cubicBezTo>
                <a:close/>
              </a:path>
            </a:pathLst>
          </a:custGeom>
          <a:solidFill>
            <a:srgbClr val="FF99CC"/>
          </a:solidFill>
          <a:ln w="381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B49A4016-7A0B-EF30-042B-1FB66DC13BF7}"/>
              </a:ext>
            </a:extLst>
          </p:cNvPr>
          <p:cNvSpPr/>
          <p:nvPr/>
        </p:nvSpPr>
        <p:spPr bwMode="auto">
          <a:xfrm>
            <a:off x="240412" y="5715787"/>
            <a:ext cx="9426772" cy="191288"/>
          </a:xfrm>
          <a:custGeom>
            <a:avLst/>
            <a:gdLst>
              <a:gd name="connsiteX0" fmla="*/ 9331129 w 9426772"/>
              <a:gd name="connsiteY0" fmla="*/ 73762 h 191288"/>
              <a:gd name="connsiteX1" fmla="*/ 9353011 w 9426772"/>
              <a:gd name="connsiteY1" fmla="*/ 95644 h 191288"/>
              <a:gd name="connsiteX2" fmla="*/ 9331129 w 9426772"/>
              <a:gd name="connsiteY2" fmla="*/ 117526 h 191288"/>
              <a:gd name="connsiteX3" fmla="*/ 9309247 w 9426772"/>
              <a:gd name="connsiteY3" fmla="*/ 95644 h 191288"/>
              <a:gd name="connsiteX4" fmla="*/ 9331129 w 9426772"/>
              <a:gd name="connsiteY4" fmla="*/ 73762 h 191288"/>
              <a:gd name="connsiteX5" fmla="*/ 9094644 w 9426772"/>
              <a:gd name="connsiteY5" fmla="*/ 73762 h 191288"/>
              <a:gd name="connsiteX6" fmla="*/ 9116526 w 9426772"/>
              <a:gd name="connsiteY6" fmla="*/ 95644 h 191288"/>
              <a:gd name="connsiteX7" fmla="*/ 9094644 w 9426772"/>
              <a:gd name="connsiteY7" fmla="*/ 117526 h 191288"/>
              <a:gd name="connsiteX8" fmla="*/ 9072762 w 9426772"/>
              <a:gd name="connsiteY8" fmla="*/ 95644 h 191288"/>
              <a:gd name="connsiteX9" fmla="*/ 9094644 w 9426772"/>
              <a:gd name="connsiteY9" fmla="*/ 73762 h 191288"/>
              <a:gd name="connsiteX10" fmla="*/ 8858155 w 9426772"/>
              <a:gd name="connsiteY10" fmla="*/ 73762 h 191288"/>
              <a:gd name="connsiteX11" fmla="*/ 8880037 w 9426772"/>
              <a:gd name="connsiteY11" fmla="*/ 95644 h 191288"/>
              <a:gd name="connsiteX12" fmla="*/ 8858155 w 9426772"/>
              <a:gd name="connsiteY12" fmla="*/ 117526 h 191288"/>
              <a:gd name="connsiteX13" fmla="*/ 8836273 w 9426772"/>
              <a:gd name="connsiteY13" fmla="*/ 95644 h 191288"/>
              <a:gd name="connsiteX14" fmla="*/ 8858155 w 9426772"/>
              <a:gd name="connsiteY14" fmla="*/ 73762 h 191288"/>
              <a:gd name="connsiteX15" fmla="*/ 8621665 w 9426772"/>
              <a:gd name="connsiteY15" fmla="*/ 73762 h 191288"/>
              <a:gd name="connsiteX16" fmla="*/ 8643547 w 9426772"/>
              <a:gd name="connsiteY16" fmla="*/ 95644 h 191288"/>
              <a:gd name="connsiteX17" fmla="*/ 8621665 w 9426772"/>
              <a:gd name="connsiteY17" fmla="*/ 117526 h 191288"/>
              <a:gd name="connsiteX18" fmla="*/ 8599783 w 9426772"/>
              <a:gd name="connsiteY18" fmla="*/ 95644 h 191288"/>
              <a:gd name="connsiteX19" fmla="*/ 8621665 w 9426772"/>
              <a:gd name="connsiteY19" fmla="*/ 73762 h 191288"/>
              <a:gd name="connsiteX20" fmla="*/ 8385176 w 9426772"/>
              <a:gd name="connsiteY20" fmla="*/ 73762 h 191288"/>
              <a:gd name="connsiteX21" fmla="*/ 8407058 w 9426772"/>
              <a:gd name="connsiteY21" fmla="*/ 95644 h 191288"/>
              <a:gd name="connsiteX22" fmla="*/ 8385176 w 9426772"/>
              <a:gd name="connsiteY22" fmla="*/ 117526 h 191288"/>
              <a:gd name="connsiteX23" fmla="*/ 8363294 w 9426772"/>
              <a:gd name="connsiteY23" fmla="*/ 95644 h 191288"/>
              <a:gd name="connsiteX24" fmla="*/ 8385176 w 9426772"/>
              <a:gd name="connsiteY24" fmla="*/ 73762 h 191288"/>
              <a:gd name="connsiteX25" fmla="*/ 8148687 w 9426772"/>
              <a:gd name="connsiteY25" fmla="*/ 73762 h 191288"/>
              <a:gd name="connsiteX26" fmla="*/ 8170569 w 9426772"/>
              <a:gd name="connsiteY26" fmla="*/ 95644 h 191288"/>
              <a:gd name="connsiteX27" fmla="*/ 8148687 w 9426772"/>
              <a:gd name="connsiteY27" fmla="*/ 117526 h 191288"/>
              <a:gd name="connsiteX28" fmla="*/ 8126804 w 9426772"/>
              <a:gd name="connsiteY28" fmla="*/ 95644 h 191288"/>
              <a:gd name="connsiteX29" fmla="*/ 8148687 w 9426772"/>
              <a:gd name="connsiteY29" fmla="*/ 73762 h 191288"/>
              <a:gd name="connsiteX30" fmla="*/ 7912196 w 9426772"/>
              <a:gd name="connsiteY30" fmla="*/ 73762 h 191288"/>
              <a:gd name="connsiteX31" fmla="*/ 7934079 w 9426772"/>
              <a:gd name="connsiteY31" fmla="*/ 95644 h 191288"/>
              <a:gd name="connsiteX32" fmla="*/ 7912196 w 9426772"/>
              <a:gd name="connsiteY32" fmla="*/ 117526 h 191288"/>
              <a:gd name="connsiteX33" fmla="*/ 7890314 w 9426772"/>
              <a:gd name="connsiteY33" fmla="*/ 95644 h 191288"/>
              <a:gd name="connsiteX34" fmla="*/ 7912196 w 9426772"/>
              <a:gd name="connsiteY34" fmla="*/ 73762 h 191288"/>
              <a:gd name="connsiteX35" fmla="*/ 7675707 w 9426772"/>
              <a:gd name="connsiteY35" fmla="*/ 73762 h 191288"/>
              <a:gd name="connsiteX36" fmla="*/ 7697590 w 9426772"/>
              <a:gd name="connsiteY36" fmla="*/ 95644 h 191288"/>
              <a:gd name="connsiteX37" fmla="*/ 7675707 w 9426772"/>
              <a:gd name="connsiteY37" fmla="*/ 117526 h 191288"/>
              <a:gd name="connsiteX38" fmla="*/ 7653825 w 9426772"/>
              <a:gd name="connsiteY38" fmla="*/ 95644 h 191288"/>
              <a:gd name="connsiteX39" fmla="*/ 7675707 w 9426772"/>
              <a:gd name="connsiteY39" fmla="*/ 73762 h 191288"/>
              <a:gd name="connsiteX40" fmla="*/ 7439218 w 9426772"/>
              <a:gd name="connsiteY40" fmla="*/ 73762 h 191288"/>
              <a:gd name="connsiteX41" fmla="*/ 7461101 w 9426772"/>
              <a:gd name="connsiteY41" fmla="*/ 95644 h 191288"/>
              <a:gd name="connsiteX42" fmla="*/ 7439218 w 9426772"/>
              <a:gd name="connsiteY42" fmla="*/ 117526 h 191288"/>
              <a:gd name="connsiteX43" fmla="*/ 7417336 w 9426772"/>
              <a:gd name="connsiteY43" fmla="*/ 95644 h 191288"/>
              <a:gd name="connsiteX44" fmla="*/ 7439218 w 9426772"/>
              <a:gd name="connsiteY44" fmla="*/ 73762 h 191288"/>
              <a:gd name="connsiteX45" fmla="*/ 7202728 w 9426772"/>
              <a:gd name="connsiteY45" fmla="*/ 73762 h 191288"/>
              <a:gd name="connsiteX46" fmla="*/ 7224611 w 9426772"/>
              <a:gd name="connsiteY46" fmla="*/ 95644 h 191288"/>
              <a:gd name="connsiteX47" fmla="*/ 7202728 w 9426772"/>
              <a:gd name="connsiteY47" fmla="*/ 117526 h 191288"/>
              <a:gd name="connsiteX48" fmla="*/ 7180846 w 9426772"/>
              <a:gd name="connsiteY48" fmla="*/ 95644 h 191288"/>
              <a:gd name="connsiteX49" fmla="*/ 7202728 w 9426772"/>
              <a:gd name="connsiteY49" fmla="*/ 73762 h 191288"/>
              <a:gd name="connsiteX50" fmla="*/ 6966239 w 9426772"/>
              <a:gd name="connsiteY50" fmla="*/ 73762 h 191288"/>
              <a:gd name="connsiteX51" fmla="*/ 6988122 w 9426772"/>
              <a:gd name="connsiteY51" fmla="*/ 95644 h 191288"/>
              <a:gd name="connsiteX52" fmla="*/ 6966239 w 9426772"/>
              <a:gd name="connsiteY52" fmla="*/ 117526 h 191288"/>
              <a:gd name="connsiteX53" fmla="*/ 6944357 w 9426772"/>
              <a:gd name="connsiteY53" fmla="*/ 95644 h 191288"/>
              <a:gd name="connsiteX54" fmla="*/ 6966239 w 9426772"/>
              <a:gd name="connsiteY54" fmla="*/ 73762 h 191288"/>
              <a:gd name="connsiteX55" fmla="*/ 6729749 w 9426772"/>
              <a:gd name="connsiteY55" fmla="*/ 73762 h 191288"/>
              <a:gd name="connsiteX56" fmla="*/ 6751632 w 9426772"/>
              <a:gd name="connsiteY56" fmla="*/ 95644 h 191288"/>
              <a:gd name="connsiteX57" fmla="*/ 6729749 w 9426772"/>
              <a:gd name="connsiteY57" fmla="*/ 117526 h 191288"/>
              <a:gd name="connsiteX58" fmla="*/ 6707867 w 9426772"/>
              <a:gd name="connsiteY58" fmla="*/ 95644 h 191288"/>
              <a:gd name="connsiteX59" fmla="*/ 6729749 w 9426772"/>
              <a:gd name="connsiteY59" fmla="*/ 73762 h 191288"/>
              <a:gd name="connsiteX60" fmla="*/ 6493260 w 9426772"/>
              <a:gd name="connsiteY60" fmla="*/ 73762 h 191288"/>
              <a:gd name="connsiteX61" fmla="*/ 6515143 w 9426772"/>
              <a:gd name="connsiteY61" fmla="*/ 95644 h 191288"/>
              <a:gd name="connsiteX62" fmla="*/ 6493260 w 9426772"/>
              <a:gd name="connsiteY62" fmla="*/ 117526 h 191288"/>
              <a:gd name="connsiteX63" fmla="*/ 6471378 w 9426772"/>
              <a:gd name="connsiteY63" fmla="*/ 95644 h 191288"/>
              <a:gd name="connsiteX64" fmla="*/ 6493260 w 9426772"/>
              <a:gd name="connsiteY64" fmla="*/ 73762 h 191288"/>
              <a:gd name="connsiteX65" fmla="*/ 6256771 w 9426772"/>
              <a:gd name="connsiteY65" fmla="*/ 73762 h 191288"/>
              <a:gd name="connsiteX66" fmla="*/ 6278654 w 9426772"/>
              <a:gd name="connsiteY66" fmla="*/ 95644 h 191288"/>
              <a:gd name="connsiteX67" fmla="*/ 6256771 w 9426772"/>
              <a:gd name="connsiteY67" fmla="*/ 117526 h 191288"/>
              <a:gd name="connsiteX68" fmla="*/ 6234889 w 9426772"/>
              <a:gd name="connsiteY68" fmla="*/ 95644 h 191288"/>
              <a:gd name="connsiteX69" fmla="*/ 6256771 w 9426772"/>
              <a:gd name="connsiteY69" fmla="*/ 73762 h 191288"/>
              <a:gd name="connsiteX70" fmla="*/ 6020281 w 9426772"/>
              <a:gd name="connsiteY70" fmla="*/ 73762 h 191288"/>
              <a:gd name="connsiteX71" fmla="*/ 6042164 w 9426772"/>
              <a:gd name="connsiteY71" fmla="*/ 95644 h 191288"/>
              <a:gd name="connsiteX72" fmla="*/ 6020281 w 9426772"/>
              <a:gd name="connsiteY72" fmla="*/ 117526 h 191288"/>
              <a:gd name="connsiteX73" fmla="*/ 5998399 w 9426772"/>
              <a:gd name="connsiteY73" fmla="*/ 95644 h 191288"/>
              <a:gd name="connsiteX74" fmla="*/ 6020281 w 9426772"/>
              <a:gd name="connsiteY74" fmla="*/ 73762 h 191288"/>
              <a:gd name="connsiteX75" fmla="*/ 5783793 w 9426772"/>
              <a:gd name="connsiteY75" fmla="*/ 73762 h 191288"/>
              <a:gd name="connsiteX76" fmla="*/ 5805676 w 9426772"/>
              <a:gd name="connsiteY76" fmla="*/ 95644 h 191288"/>
              <a:gd name="connsiteX77" fmla="*/ 5783793 w 9426772"/>
              <a:gd name="connsiteY77" fmla="*/ 117526 h 191288"/>
              <a:gd name="connsiteX78" fmla="*/ 5761911 w 9426772"/>
              <a:gd name="connsiteY78" fmla="*/ 95644 h 191288"/>
              <a:gd name="connsiteX79" fmla="*/ 5783793 w 9426772"/>
              <a:gd name="connsiteY79" fmla="*/ 73762 h 191288"/>
              <a:gd name="connsiteX80" fmla="*/ 5547303 w 9426772"/>
              <a:gd name="connsiteY80" fmla="*/ 73762 h 191288"/>
              <a:gd name="connsiteX81" fmla="*/ 5569186 w 9426772"/>
              <a:gd name="connsiteY81" fmla="*/ 95644 h 191288"/>
              <a:gd name="connsiteX82" fmla="*/ 5547303 w 9426772"/>
              <a:gd name="connsiteY82" fmla="*/ 117526 h 191288"/>
              <a:gd name="connsiteX83" fmla="*/ 5525421 w 9426772"/>
              <a:gd name="connsiteY83" fmla="*/ 95644 h 191288"/>
              <a:gd name="connsiteX84" fmla="*/ 5547303 w 9426772"/>
              <a:gd name="connsiteY84" fmla="*/ 73762 h 191288"/>
              <a:gd name="connsiteX85" fmla="*/ 5310813 w 9426772"/>
              <a:gd name="connsiteY85" fmla="*/ 73762 h 191288"/>
              <a:gd name="connsiteX86" fmla="*/ 5332696 w 9426772"/>
              <a:gd name="connsiteY86" fmla="*/ 95644 h 191288"/>
              <a:gd name="connsiteX87" fmla="*/ 5310813 w 9426772"/>
              <a:gd name="connsiteY87" fmla="*/ 117526 h 191288"/>
              <a:gd name="connsiteX88" fmla="*/ 5288931 w 9426772"/>
              <a:gd name="connsiteY88" fmla="*/ 95644 h 191288"/>
              <a:gd name="connsiteX89" fmla="*/ 5310813 w 9426772"/>
              <a:gd name="connsiteY89" fmla="*/ 73762 h 191288"/>
              <a:gd name="connsiteX90" fmla="*/ 5074325 w 9426772"/>
              <a:gd name="connsiteY90" fmla="*/ 73762 h 191288"/>
              <a:gd name="connsiteX91" fmla="*/ 5096208 w 9426772"/>
              <a:gd name="connsiteY91" fmla="*/ 95644 h 191288"/>
              <a:gd name="connsiteX92" fmla="*/ 5074325 w 9426772"/>
              <a:gd name="connsiteY92" fmla="*/ 117526 h 191288"/>
              <a:gd name="connsiteX93" fmla="*/ 5052443 w 9426772"/>
              <a:gd name="connsiteY93" fmla="*/ 95644 h 191288"/>
              <a:gd name="connsiteX94" fmla="*/ 5074325 w 9426772"/>
              <a:gd name="connsiteY94" fmla="*/ 73762 h 191288"/>
              <a:gd name="connsiteX95" fmla="*/ 4837835 w 9426772"/>
              <a:gd name="connsiteY95" fmla="*/ 73762 h 191288"/>
              <a:gd name="connsiteX96" fmla="*/ 4859718 w 9426772"/>
              <a:gd name="connsiteY96" fmla="*/ 95644 h 191288"/>
              <a:gd name="connsiteX97" fmla="*/ 4837835 w 9426772"/>
              <a:gd name="connsiteY97" fmla="*/ 117526 h 191288"/>
              <a:gd name="connsiteX98" fmla="*/ 4815953 w 9426772"/>
              <a:gd name="connsiteY98" fmla="*/ 95644 h 191288"/>
              <a:gd name="connsiteX99" fmla="*/ 4837835 w 9426772"/>
              <a:gd name="connsiteY99" fmla="*/ 73762 h 191288"/>
              <a:gd name="connsiteX100" fmla="*/ 4588930 w 9426772"/>
              <a:gd name="connsiteY100" fmla="*/ 73762 h 191288"/>
              <a:gd name="connsiteX101" fmla="*/ 4610813 w 9426772"/>
              <a:gd name="connsiteY101" fmla="*/ 95644 h 191288"/>
              <a:gd name="connsiteX102" fmla="*/ 4588930 w 9426772"/>
              <a:gd name="connsiteY102" fmla="*/ 117526 h 191288"/>
              <a:gd name="connsiteX103" fmla="*/ 4567048 w 9426772"/>
              <a:gd name="connsiteY103" fmla="*/ 95644 h 191288"/>
              <a:gd name="connsiteX104" fmla="*/ 4588930 w 9426772"/>
              <a:gd name="connsiteY104" fmla="*/ 73762 h 191288"/>
              <a:gd name="connsiteX105" fmla="*/ 4352446 w 9426772"/>
              <a:gd name="connsiteY105" fmla="*/ 73762 h 191288"/>
              <a:gd name="connsiteX106" fmla="*/ 4374329 w 9426772"/>
              <a:gd name="connsiteY106" fmla="*/ 95644 h 191288"/>
              <a:gd name="connsiteX107" fmla="*/ 4352446 w 9426772"/>
              <a:gd name="connsiteY107" fmla="*/ 117526 h 191288"/>
              <a:gd name="connsiteX108" fmla="*/ 4330564 w 9426772"/>
              <a:gd name="connsiteY108" fmla="*/ 95644 h 191288"/>
              <a:gd name="connsiteX109" fmla="*/ 4352446 w 9426772"/>
              <a:gd name="connsiteY109" fmla="*/ 73762 h 191288"/>
              <a:gd name="connsiteX110" fmla="*/ 4115956 w 9426772"/>
              <a:gd name="connsiteY110" fmla="*/ 73762 h 191288"/>
              <a:gd name="connsiteX111" fmla="*/ 4137839 w 9426772"/>
              <a:gd name="connsiteY111" fmla="*/ 95644 h 191288"/>
              <a:gd name="connsiteX112" fmla="*/ 4115956 w 9426772"/>
              <a:gd name="connsiteY112" fmla="*/ 117526 h 191288"/>
              <a:gd name="connsiteX113" fmla="*/ 4094074 w 9426772"/>
              <a:gd name="connsiteY113" fmla="*/ 95644 h 191288"/>
              <a:gd name="connsiteX114" fmla="*/ 4115956 w 9426772"/>
              <a:gd name="connsiteY114" fmla="*/ 73762 h 191288"/>
              <a:gd name="connsiteX115" fmla="*/ 3879471 w 9426772"/>
              <a:gd name="connsiteY115" fmla="*/ 73762 h 191288"/>
              <a:gd name="connsiteX116" fmla="*/ 3901353 w 9426772"/>
              <a:gd name="connsiteY116" fmla="*/ 95644 h 191288"/>
              <a:gd name="connsiteX117" fmla="*/ 3879471 w 9426772"/>
              <a:gd name="connsiteY117" fmla="*/ 117526 h 191288"/>
              <a:gd name="connsiteX118" fmla="*/ 3857589 w 9426772"/>
              <a:gd name="connsiteY118" fmla="*/ 95644 h 191288"/>
              <a:gd name="connsiteX119" fmla="*/ 3879471 w 9426772"/>
              <a:gd name="connsiteY119" fmla="*/ 73762 h 191288"/>
              <a:gd name="connsiteX120" fmla="*/ 3642983 w 9426772"/>
              <a:gd name="connsiteY120" fmla="*/ 73762 h 191288"/>
              <a:gd name="connsiteX121" fmla="*/ 3664865 w 9426772"/>
              <a:gd name="connsiteY121" fmla="*/ 95644 h 191288"/>
              <a:gd name="connsiteX122" fmla="*/ 3642983 w 9426772"/>
              <a:gd name="connsiteY122" fmla="*/ 117526 h 191288"/>
              <a:gd name="connsiteX123" fmla="*/ 3621101 w 9426772"/>
              <a:gd name="connsiteY123" fmla="*/ 95644 h 191288"/>
              <a:gd name="connsiteX124" fmla="*/ 3642983 w 9426772"/>
              <a:gd name="connsiteY124" fmla="*/ 73762 h 191288"/>
              <a:gd name="connsiteX125" fmla="*/ 3406493 w 9426772"/>
              <a:gd name="connsiteY125" fmla="*/ 73762 h 191288"/>
              <a:gd name="connsiteX126" fmla="*/ 3428375 w 9426772"/>
              <a:gd name="connsiteY126" fmla="*/ 95644 h 191288"/>
              <a:gd name="connsiteX127" fmla="*/ 3406493 w 9426772"/>
              <a:gd name="connsiteY127" fmla="*/ 117526 h 191288"/>
              <a:gd name="connsiteX128" fmla="*/ 3384611 w 9426772"/>
              <a:gd name="connsiteY128" fmla="*/ 95644 h 191288"/>
              <a:gd name="connsiteX129" fmla="*/ 3406493 w 9426772"/>
              <a:gd name="connsiteY129" fmla="*/ 73762 h 191288"/>
              <a:gd name="connsiteX130" fmla="*/ 3170004 w 9426772"/>
              <a:gd name="connsiteY130" fmla="*/ 73762 h 191288"/>
              <a:gd name="connsiteX131" fmla="*/ 3191885 w 9426772"/>
              <a:gd name="connsiteY131" fmla="*/ 95644 h 191288"/>
              <a:gd name="connsiteX132" fmla="*/ 3170004 w 9426772"/>
              <a:gd name="connsiteY132" fmla="*/ 117526 h 191288"/>
              <a:gd name="connsiteX133" fmla="*/ 3148122 w 9426772"/>
              <a:gd name="connsiteY133" fmla="*/ 95644 h 191288"/>
              <a:gd name="connsiteX134" fmla="*/ 3170004 w 9426772"/>
              <a:gd name="connsiteY134" fmla="*/ 73762 h 191288"/>
              <a:gd name="connsiteX135" fmla="*/ 2933515 w 9426772"/>
              <a:gd name="connsiteY135" fmla="*/ 73762 h 191288"/>
              <a:gd name="connsiteX136" fmla="*/ 2955398 w 9426772"/>
              <a:gd name="connsiteY136" fmla="*/ 95644 h 191288"/>
              <a:gd name="connsiteX137" fmla="*/ 2933515 w 9426772"/>
              <a:gd name="connsiteY137" fmla="*/ 117526 h 191288"/>
              <a:gd name="connsiteX138" fmla="*/ 2911633 w 9426772"/>
              <a:gd name="connsiteY138" fmla="*/ 95644 h 191288"/>
              <a:gd name="connsiteX139" fmla="*/ 2933515 w 9426772"/>
              <a:gd name="connsiteY139" fmla="*/ 73762 h 191288"/>
              <a:gd name="connsiteX140" fmla="*/ 2697026 w 9426772"/>
              <a:gd name="connsiteY140" fmla="*/ 73762 h 191288"/>
              <a:gd name="connsiteX141" fmla="*/ 2718908 w 9426772"/>
              <a:gd name="connsiteY141" fmla="*/ 95644 h 191288"/>
              <a:gd name="connsiteX142" fmla="*/ 2697026 w 9426772"/>
              <a:gd name="connsiteY142" fmla="*/ 117526 h 191288"/>
              <a:gd name="connsiteX143" fmla="*/ 2675144 w 9426772"/>
              <a:gd name="connsiteY143" fmla="*/ 95644 h 191288"/>
              <a:gd name="connsiteX144" fmla="*/ 2697026 w 9426772"/>
              <a:gd name="connsiteY144" fmla="*/ 73762 h 191288"/>
              <a:gd name="connsiteX145" fmla="*/ 2460537 w 9426772"/>
              <a:gd name="connsiteY145" fmla="*/ 73762 h 191288"/>
              <a:gd name="connsiteX146" fmla="*/ 2482418 w 9426772"/>
              <a:gd name="connsiteY146" fmla="*/ 95644 h 191288"/>
              <a:gd name="connsiteX147" fmla="*/ 2460537 w 9426772"/>
              <a:gd name="connsiteY147" fmla="*/ 117526 h 191288"/>
              <a:gd name="connsiteX148" fmla="*/ 2438655 w 9426772"/>
              <a:gd name="connsiteY148" fmla="*/ 95644 h 191288"/>
              <a:gd name="connsiteX149" fmla="*/ 2460537 w 9426772"/>
              <a:gd name="connsiteY149" fmla="*/ 73762 h 191288"/>
              <a:gd name="connsiteX150" fmla="*/ 2224049 w 9426772"/>
              <a:gd name="connsiteY150" fmla="*/ 73762 h 191288"/>
              <a:gd name="connsiteX151" fmla="*/ 2245931 w 9426772"/>
              <a:gd name="connsiteY151" fmla="*/ 95644 h 191288"/>
              <a:gd name="connsiteX152" fmla="*/ 2224049 w 9426772"/>
              <a:gd name="connsiteY152" fmla="*/ 117526 h 191288"/>
              <a:gd name="connsiteX153" fmla="*/ 2202167 w 9426772"/>
              <a:gd name="connsiteY153" fmla="*/ 95644 h 191288"/>
              <a:gd name="connsiteX154" fmla="*/ 2224049 w 9426772"/>
              <a:gd name="connsiteY154" fmla="*/ 73762 h 191288"/>
              <a:gd name="connsiteX155" fmla="*/ 1987560 w 9426772"/>
              <a:gd name="connsiteY155" fmla="*/ 73762 h 191288"/>
              <a:gd name="connsiteX156" fmla="*/ 2009442 w 9426772"/>
              <a:gd name="connsiteY156" fmla="*/ 95644 h 191288"/>
              <a:gd name="connsiteX157" fmla="*/ 1987560 w 9426772"/>
              <a:gd name="connsiteY157" fmla="*/ 117526 h 191288"/>
              <a:gd name="connsiteX158" fmla="*/ 1965678 w 9426772"/>
              <a:gd name="connsiteY158" fmla="*/ 95644 h 191288"/>
              <a:gd name="connsiteX159" fmla="*/ 1987560 w 9426772"/>
              <a:gd name="connsiteY159" fmla="*/ 73762 h 191288"/>
              <a:gd name="connsiteX160" fmla="*/ 1751069 w 9426772"/>
              <a:gd name="connsiteY160" fmla="*/ 73762 h 191288"/>
              <a:gd name="connsiteX161" fmla="*/ 1772951 w 9426772"/>
              <a:gd name="connsiteY161" fmla="*/ 95644 h 191288"/>
              <a:gd name="connsiteX162" fmla="*/ 1751069 w 9426772"/>
              <a:gd name="connsiteY162" fmla="*/ 117526 h 191288"/>
              <a:gd name="connsiteX163" fmla="*/ 1729187 w 9426772"/>
              <a:gd name="connsiteY163" fmla="*/ 95644 h 191288"/>
              <a:gd name="connsiteX164" fmla="*/ 1751069 w 9426772"/>
              <a:gd name="connsiteY164" fmla="*/ 73762 h 191288"/>
              <a:gd name="connsiteX165" fmla="*/ 1514581 w 9426772"/>
              <a:gd name="connsiteY165" fmla="*/ 73762 h 191288"/>
              <a:gd name="connsiteX166" fmla="*/ 1536463 w 9426772"/>
              <a:gd name="connsiteY166" fmla="*/ 95644 h 191288"/>
              <a:gd name="connsiteX167" fmla="*/ 1514581 w 9426772"/>
              <a:gd name="connsiteY167" fmla="*/ 117526 h 191288"/>
              <a:gd name="connsiteX168" fmla="*/ 1492698 w 9426772"/>
              <a:gd name="connsiteY168" fmla="*/ 95644 h 191288"/>
              <a:gd name="connsiteX169" fmla="*/ 1514581 w 9426772"/>
              <a:gd name="connsiteY169" fmla="*/ 73762 h 191288"/>
              <a:gd name="connsiteX170" fmla="*/ 1278091 w 9426772"/>
              <a:gd name="connsiteY170" fmla="*/ 73762 h 191288"/>
              <a:gd name="connsiteX171" fmla="*/ 1299972 w 9426772"/>
              <a:gd name="connsiteY171" fmla="*/ 95644 h 191288"/>
              <a:gd name="connsiteX172" fmla="*/ 1278091 w 9426772"/>
              <a:gd name="connsiteY172" fmla="*/ 117526 h 191288"/>
              <a:gd name="connsiteX173" fmla="*/ 1256209 w 9426772"/>
              <a:gd name="connsiteY173" fmla="*/ 95644 h 191288"/>
              <a:gd name="connsiteX174" fmla="*/ 1278091 w 9426772"/>
              <a:gd name="connsiteY174" fmla="*/ 73762 h 191288"/>
              <a:gd name="connsiteX175" fmla="*/ 1041601 w 9426772"/>
              <a:gd name="connsiteY175" fmla="*/ 73762 h 191288"/>
              <a:gd name="connsiteX176" fmla="*/ 1063483 w 9426772"/>
              <a:gd name="connsiteY176" fmla="*/ 95644 h 191288"/>
              <a:gd name="connsiteX177" fmla="*/ 1041601 w 9426772"/>
              <a:gd name="connsiteY177" fmla="*/ 117526 h 191288"/>
              <a:gd name="connsiteX178" fmla="*/ 1019719 w 9426772"/>
              <a:gd name="connsiteY178" fmla="*/ 95644 h 191288"/>
              <a:gd name="connsiteX179" fmla="*/ 1041601 w 9426772"/>
              <a:gd name="connsiteY179" fmla="*/ 73762 h 191288"/>
              <a:gd name="connsiteX180" fmla="*/ 805111 w 9426772"/>
              <a:gd name="connsiteY180" fmla="*/ 73762 h 191288"/>
              <a:gd name="connsiteX181" fmla="*/ 826993 w 9426772"/>
              <a:gd name="connsiteY181" fmla="*/ 95644 h 191288"/>
              <a:gd name="connsiteX182" fmla="*/ 805111 w 9426772"/>
              <a:gd name="connsiteY182" fmla="*/ 117526 h 191288"/>
              <a:gd name="connsiteX183" fmla="*/ 783229 w 9426772"/>
              <a:gd name="connsiteY183" fmla="*/ 95644 h 191288"/>
              <a:gd name="connsiteX184" fmla="*/ 805111 w 9426772"/>
              <a:gd name="connsiteY184" fmla="*/ 73762 h 191288"/>
              <a:gd name="connsiteX185" fmla="*/ 568622 w 9426772"/>
              <a:gd name="connsiteY185" fmla="*/ 73762 h 191288"/>
              <a:gd name="connsiteX186" fmla="*/ 590504 w 9426772"/>
              <a:gd name="connsiteY186" fmla="*/ 95644 h 191288"/>
              <a:gd name="connsiteX187" fmla="*/ 568622 w 9426772"/>
              <a:gd name="connsiteY187" fmla="*/ 117526 h 191288"/>
              <a:gd name="connsiteX188" fmla="*/ 546739 w 9426772"/>
              <a:gd name="connsiteY188" fmla="*/ 95644 h 191288"/>
              <a:gd name="connsiteX189" fmla="*/ 568622 w 9426772"/>
              <a:gd name="connsiteY189" fmla="*/ 73762 h 191288"/>
              <a:gd name="connsiteX190" fmla="*/ 332133 w 9426772"/>
              <a:gd name="connsiteY190" fmla="*/ 73762 h 191288"/>
              <a:gd name="connsiteX191" fmla="*/ 354015 w 9426772"/>
              <a:gd name="connsiteY191" fmla="*/ 95644 h 191288"/>
              <a:gd name="connsiteX192" fmla="*/ 332133 w 9426772"/>
              <a:gd name="connsiteY192" fmla="*/ 117526 h 191288"/>
              <a:gd name="connsiteX193" fmla="*/ 310251 w 9426772"/>
              <a:gd name="connsiteY193" fmla="*/ 95644 h 191288"/>
              <a:gd name="connsiteX194" fmla="*/ 332133 w 9426772"/>
              <a:gd name="connsiteY194" fmla="*/ 73762 h 191288"/>
              <a:gd name="connsiteX195" fmla="*/ 95643 w 9426772"/>
              <a:gd name="connsiteY195" fmla="*/ 73762 h 191288"/>
              <a:gd name="connsiteX196" fmla="*/ 117525 w 9426772"/>
              <a:gd name="connsiteY196" fmla="*/ 95644 h 191288"/>
              <a:gd name="connsiteX197" fmla="*/ 95643 w 9426772"/>
              <a:gd name="connsiteY197" fmla="*/ 117526 h 191288"/>
              <a:gd name="connsiteX198" fmla="*/ 73761 w 9426772"/>
              <a:gd name="connsiteY198" fmla="*/ 95644 h 191288"/>
              <a:gd name="connsiteX199" fmla="*/ 95643 w 9426772"/>
              <a:gd name="connsiteY199" fmla="*/ 73762 h 191288"/>
              <a:gd name="connsiteX200" fmla="*/ 9327471 w 9426772"/>
              <a:gd name="connsiteY200" fmla="*/ 35101 h 191288"/>
              <a:gd name="connsiteX201" fmla="*/ 9323716 w 9426772"/>
              <a:gd name="connsiteY201" fmla="*/ 39488 h 191288"/>
              <a:gd name="connsiteX202" fmla="*/ 9286173 w 9426772"/>
              <a:gd name="connsiteY202" fmla="*/ 56174 h 191288"/>
              <a:gd name="connsiteX203" fmla="*/ 9285732 w 9426772"/>
              <a:gd name="connsiteY203" fmla="*/ 55420 h 191288"/>
              <a:gd name="connsiteX204" fmla="*/ 9286179 w 9426772"/>
              <a:gd name="connsiteY204" fmla="*/ 61177 h 191288"/>
              <a:gd name="connsiteX205" fmla="*/ 9271430 w 9426772"/>
              <a:gd name="connsiteY205" fmla="*/ 99524 h 191288"/>
              <a:gd name="connsiteX206" fmla="*/ 9270585 w 9426772"/>
              <a:gd name="connsiteY206" fmla="*/ 99302 h 191288"/>
              <a:gd name="connsiteX207" fmla="*/ 9274972 w 9426772"/>
              <a:gd name="connsiteY207" fmla="*/ 103057 h 191288"/>
              <a:gd name="connsiteX208" fmla="*/ 9291658 w 9426772"/>
              <a:gd name="connsiteY208" fmla="*/ 140600 h 191288"/>
              <a:gd name="connsiteX209" fmla="*/ 9291012 w 9426772"/>
              <a:gd name="connsiteY209" fmla="*/ 140978 h 191288"/>
              <a:gd name="connsiteX210" fmla="*/ 9296662 w 9426772"/>
              <a:gd name="connsiteY210" fmla="*/ 140595 h 191288"/>
              <a:gd name="connsiteX211" fmla="*/ 9335008 w 9426772"/>
              <a:gd name="connsiteY211" fmla="*/ 155343 h 191288"/>
              <a:gd name="connsiteX212" fmla="*/ 9334787 w 9426772"/>
              <a:gd name="connsiteY212" fmla="*/ 156188 h 191288"/>
              <a:gd name="connsiteX213" fmla="*/ 9338542 w 9426772"/>
              <a:gd name="connsiteY213" fmla="*/ 151801 h 191288"/>
              <a:gd name="connsiteX214" fmla="*/ 9376085 w 9426772"/>
              <a:gd name="connsiteY214" fmla="*/ 135115 h 191288"/>
              <a:gd name="connsiteX215" fmla="*/ 9376526 w 9426772"/>
              <a:gd name="connsiteY215" fmla="*/ 135869 h 191288"/>
              <a:gd name="connsiteX216" fmla="*/ 9376079 w 9426772"/>
              <a:gd name="connsiteY216" fmla="*/ 130111 h 191288"/>
              <a:gd name="connsiteX217" fmla="*/ 9381446 w 9426772"/>
              <a:gd name="connsiteY217" fmla="*/ 100521 h 191288"/>
              <a:gd name="connsiteX218" fmla="*/ 9385087 w 9426772"/>
              <a:gd name="connsiteY218" fmla="*/ 94778 h 191288"/>
              <a:gd name="connsiteX219" fmla="*/ 9390828 w 9426772"/>
              <a:gd name="connsiteY219" fmla="*/ 91765 h 191288"/>
              <a:gd name="connsiteX220" fmla="*/ 9391672 w 9426772"/>
              <a:gd name="connsiteY220" fmla="*/ 91986 h 191288"/>
              <a:gd name="connsiteX221" fmla="*/ 9387286 w 9426772"/>
              <a:gd name="connsiteY221" fmla="*/ 88232 h 191288"/>
              <a:gd name="connsiteX222" fmla="*/ 9370600 w 9426772"/>
              <a:gd name="connsiteY222" fmla="*/ 50689 h 191288"/>
              <a:gd name="connsiteX223" fmla="*/ 9371354 w 9426772"/>
              <a:gd name="connsiteY223" fmla="*/ 50247 h 191288"/>
              <a:gd name="connsiteX224" fmla="*/ 9365596 w 9426772"/>
              <a:gd name="connsiteY224" fmla="*/ 50694 h 191288"/>
              <a:gd name="connsiteX225" fmla="*/ 9327250 w 9426772"/>
              <a:gd name="connsiteY225" fmla="*/ 35946 h 191288"/>
              <a:gd name="connsiteX226" fmla="*/ 9090986 w 9426772"/>
              <a:gd name="connsiteY226" fmla="*/ 35101 h 191288"/>
              <a:gd name="connsiteX227" fmla="*/ 9087231 w 9426772"/>
              <a:gd name="connsiteY227" fmla="*/ 39488 h 191288"/>
              <a:gd name="connsiteX228" fmla="*/ 9049688 w 9426772"/>
              <a:gd name="connsiteY228" fmla="*/ 56174 h 191288"/>
              <a:gd name="connsiteX229" fmla="*/ 9049247 w 9426772"/>
              <a:gd name="connsiteY229" fmla="*/ 55420 h 191288"/>
              <a:gd name="connsiteX230" fmla="*/ 9049694 w 9426772"/>
              <a:gd name="connsiteY230" fmla="*/ 61177 h 191288"/>
              <a:gd name="connsiteX231" fmla="*/ 9034945 w 9426772"/>
              <a:gd name="connsiteY231" fmla="*/ 99524 h 191288"/>
              <a:gd name="connsiteX232" fmla="*/ 9034100 w 9426772"/>
              <a:gd name="connsiteY232" fmla="*/ 99302 h 191288"/>
              <a:gd name="connsiteX233" fmla="*/ 9038487 w 9426772"/>
              <a:gd name="connsiteY233" fmla="*/ 103057 h 191288"/>
              <a:gd name="connsiteX234" fmla="*/ 9055173 w 9426772"/>
              <a:gd name="connsiteY234" fmla="*/ 140600 h 191288"/>
              <a:gd name="connsiteX235" fmla="*/ 9054527 w 9426772"/>
              <a:gd name="connsiteY235" fmla="*/ 140978 h 191288"/>
              <a:gd name="connsiteX236" fmla="*/ 9060177 w 9426772"/>
              <a:gd name="connsiteY236" fmla="*/ 140595 h 191288"/>
              <a:gd name="connsiteX237" fmla="*/ 9098523 w 9426772"/>
              <a:gd name="connsiteY237" fmla="*/ 155343 h 191288"/>
              <a:gd name="connsiteX238" fmla="*/ 9098302 w 9426772"/>
              <a:gd name="connsiteY238" fmla="*/ 156188 h 191288"/>
              <a:gd name="connsiteX239" fmla="*/ 9102057 w 9426772"/>
              <a:gd name="connsiteY239" fmla="*/ 151801 h 191288"/>
              <a:gd name="connsiteX240" fmla="*/ 9139600 w 9426772"/>
              <a:gd name="connsiteY240" fmla="*/ 135115 h 191288"/>
              <a:gd name="connsiteX241" fmla="*/ 9140041 w 9426772"/>
              <a:gd name="connsiteY241" fmla="*/ 135869 h 191288"/>
              <a:gd name="connsiteX242" fmla="*/ 9139594 w 9426772"/>
              <a:gd name="connsiteY242" fmla="*/ 130111 h 191288"/>
              <a:gd name="connsiteX243" fmla="*/ 9144961 w 9426772"/>
              <a:gd name="connsiteY243" fmla="*/ 100521 h 191288"/>
              <a:gd name="connsiteX244" fmla="*/ 9148602 w 9426772"/>
              <a:gd name="connsiteY244" fmla="*/ 94778 h 191288"/>
              <a:gd name="connsiteX245" fmla="*/ 9154343 w 9426772"/>
              <a:gd name="connsiteY245" fmla="*/ 91765 h 191288"/>
              <a:gd name="connsiteX246" fmla="*/ 9155187 w 9426772"/>
              <a:gd name="connsiteY246" fmla="*/ 91986 h 191288"/>
              <a:gd name="connsiteX247" fmla="*/ 9150801 w 9426772"/>
              <a:gd name="connsiteY247" fmla="*/ 88232 h 191288"/>
              <a:gd name="connsiteX248" fmla="*/ 9134115 w 9426772"/>
              <a:gd name="connsiteY248" fmla="*/ 50689 h 191288"/>
              <a:gd name="connsiteX249" fmla="*/ 9134869 w 9426772"/>
              <a:gd name="connsiteY249" fmla="*/ 50247 h 191288"/>
              <a:gd name="connsiteX250" fmla="*/ 9129111 w 9426772"/>
              <a:gd name="connsiteY250" fmla="*/ 50694 h 191288"/>
              <a:gd name="connsiteX251" fmla="*/ 9090765 w 9426772"/>
              <a:gd name="connsiteY251" fmla="*/ 35946 h 191288"/>
              <a:gd name="connsiteX252" fmla="*/ 8854497 w 9426772"/>
              <a:gd name="connsiteY252" fmla="*/ 35101 h 191288"/>
              <a:gd name="connsiteX253" fmla="*/ 8850742 w 9426772"/>
              <a:gd name="connsiteY253" fmla="*/ 39488 h 191288"/>
              <a:gd name="connsiteX254" fmla="*/ 8813199 w 9426772"/>
              <a:gd name="connsiteY254" fmla="*/ 56174 h 191288"/>
              <a:gd name="connsiteX255" fmla="*/ 8812758 w 9426772"/>
              <a:gd name="connsiteY255" fmla="*/ 55420 h 191288"/>
              <a:gd name="connsiteX256" fmla="*/ 8813205 w 9426772"/>
              <a:gd name="connsiteY256" fmla="*/ 61177 h 191288"/>
              <a:gd name="connsiteX257" fmla="*/ 8798456 w 9426772"/>
              <a:gd name="connsiteY257" fmla="*/ 99524 h 191288"/>
              <a:gd name="connsiteX258" fmla="*/ 8797611 w 9426772"/>
              <a:gd name="connsiteY258" fmla="*/ 99302 h 191288"/>
              <a:gd name="connsiteX259" fmla="*/ 8801998 w 9426772"/>
              <a:gd name="connsiteY259" fmla="*/ 103057 h 191288"/>
              <a:gd name="connsiteX260" fmla="*/ 8818684 w 9426772"/>
              <a:gd name="connsiteY260" fmla="*/ 140600 h 191288"/>
              <a:gd name="connsiteX261" fmla="*/ 8818038 w 9426772"/>
              <a:gd name="connsiteY261" fmla="*/ 140978 h 191288"/>
              <a:gd name="connsiteX262" fmla="*/ 8823688 w 9426772"/>
              <a:gd name="connsiteY262" fmla="*/ 140595 h 191288"/>
              <a:gd name="connsiteX263" fmla="*/ 8862034 w 9426772"/>
              <a:gd name="connsiteY263" fmla="*/ 155343 h 191288"/>
              <a:gd name="connsiteX264" fmla="*/ 8861813 w 9426772"/>
              <a:gd name="connsiteY264" fmla="*/ 156188 h 191288"/>
              <a:gd name="connsiteX265" fmla="*/ 8865568 w 9426772"/>
              <a:gd name="connsiteY265" fmla="*/ 151801 h 191288"/>
              <a:gd name="connsiteX266" fmla="*/ 8903111 w 9426772"/>
              <a:gd name="connsiteY266" fmla="*/ 135115 h 191288"/>
              <a:gd name="connsiteX267" fmla="*/ 8903552 w 9426772"/>
              <a:gd name="connsiteY267" fmla="*/ 135869 h 191288"/>
              <a:gd name="connsiteX268" fmla="*/ 8903105 w 9426772"/>
              <a:gd name="connsiteY268" fmla="*/ 130111 h 191288"/>
              <a:gd name="connsiteX269" fmla="*/ 8908472 w 9426772"/>
              <a:gd name="connsiteY269" fmla="*/ 100521 h 191288"/>
              <a:gd name="connsiteX270" fmla="*/ 8912113 w 9426772"/>
              <a:gd name="connsiteY270" fmla="*/ 94778 h 191288"/>
              <a:gd name="connsiteX271" fmla="*/ 8917854 w 9426772"/>
              <a:gd name="connsiteY271" fmla="*/ 91765 h 191288"/>
              <a:gd name="connsiteX272" fmla="*/ 8918698 w 9426772"/>
              <a:gd name="connsiteY272" fmla="*/ 91986 h 191288"/>
              <a:gd name="connsiteX273" fmla="*/ 8914312 w 9426772"/>
              <a:gd name="connsiteY273" fmla="*/ 88232 h 191288"/>
              <a:gd name="connsiteX274" fmla="*/ 8897626 w 9426772"/>
              <a:gd name="connsiteY274" fmla="*/ 50689 h 191288"/>
              <a:gd name="connsiteX275" fmla="*/ 8898380 w 9426772"/>
              <a:gd name="connsiteY275" fmla="*/ 50247 h 191288"/>
              <a:gd name="connsiteX276" fmla="*/ 8892622 w 9426772"/>
              <a:gd name="connsiteY276" fmla="*/ 50694 h 191288"/>
              <a:gd name="connsiteX277" fmla="*/ 8854276 w 9426772"/>
              <a:gd name="connsiteY277" fmla="*/ 35946 h 191288"/>
              <a:gd name="connsiteX278" fmla="*/ 8618007 w 9426772"/>
              <a:gd name="connsiteY278" fmla="*/ 35101 h 191288"/>
              <a:gd name="connsiteX279" fmla="*/ 8614252 w 9426772"/>
              <a:gd name="connsiteY279" fmla="*/ 39488 h 191288"/>
              <a:gd name="connsiteX280" fmla="*/ 8576709 w 9426772"/>
              <a:gd name="connsiteY280" fmla="*/ 56174 h 191288"/>
              <a:gd name="connsiteX281" fmla="*/ 8576268 w 9426772"/>
              <a:gd name="connsiteY281" fmla="*/ 55420 h 191288"/>
              <a:gd name="connsiteX282" fmla="*/ 8576715 w 9426772"/>
              <a:gd name="connsiteY282" fmla="*/ 61177 h 191288"/>
              <a:gd name="connsiteX283" fmla="*/ 8561966 w 9426772"/>
              <a:gd name="connsiteY283" fmla="*/ 99524 h 191288"/>
              <a:gd name="connsiteX284" fmla="*/ 8561121 w 9426772"/>
              <a:gd name="connsiteY284" fmla="*/ 99302 h 191288"/>
              <a:gd name="connsiteX285" fmla="*/ 8565508 w 9426772"/>
              <a:gd name="connsiteY285" fmla="*/ 103057 h 191288"/>
              <a:gd name="connsiteX286" fmla="*/ 8582194 w 9426772"/>
              <a:gd name="connsiteY286" fmla="*/ 140600 h 191288"/>
              <a:gd name="connsiteX287" fmla="*/ 8581548 w 9426772"/>
              <a:gd name="connsiteY287" fmla="*/ 140978 h 191288"/>
              <a:gd name="connsiteX288" fmla="*/ 8587198 w 9426772"/>
              <a:gd name="connsiteY288" fmla="*/ 140595 h 191288"/>
              <a:gd name="connsiteX289" fmla="*/ 8625544 w 9426772"/>
              <a:gd name="connsiteY289" fmla="*/ 155343 h 191288"/>
              <a:gd name="connsiteX290" fmla="*/ 8625323 w 9426772"/>
              <a:gd name="connsiteY290" fmla="*/ 156188 h 191288"/>
              <a:gd name="connsiteX291" fmla="*/ 8629078 w 9426772"/>
              <a:gd name="connsiteY291" fmla="*/ 151801 h 191288"/>
              <a:gd name="connsiteX292" fmla="*/ 8666621 w 9426772"/>
              <a:gd name="connsiteY292" fmla="*/ 135115 h 191288"/>
              <a:gd name="connsiteX293" fmla="*/ 8667062 w 9426772"/>
              <a:gd name="connsiteY293" fmla="*/ 135869 h 191288"/>
              <a:gd name="connsiteX294" fmla="*/ 8666615 w 9426772"/>
              <a:gd name="connsiteY294" fmla="*/ 130111 h 191288"/>
              <a:gd name="connsiteX295" fmla="*/ 8671982 w 9426772"/>
              <a:gd name="connsiteY295" fmla="*/ 100521 h 191288"/>
              <a:gd name="connsiteX296" fmla="*/ 8675623 w 9426772"/>
              <a:gd name="connsiteY296" fmla="*/ 94778 h 191288"/>
              <a:gd name="connsiteX297" fmla="*/ 8681364 w 9426772"/>
              <a:gd name="connsiteY297" fmla="*/ 91765 h 191288"/>
              <a:gd name="connsiteX298" fmla="*/ 8682208 w 9426772"/>
              <a:gd name="connsiteY298" fmla="*/ 91986 h 191288"/>
              <a:gd name="connsiteX299" fmla="*/ 8677822 w 9426772"/>
              <a:gd name="connsiteY299" fmla="*/ 88232 h 191288"/>
              <a:gd name="connsiteX300" fmla="*/ 8661136 w 9426772"/>
              <a:gd name="connsiteY300" fmla="*/ 50689 h 191288"/>
              <a:gd name="connsiteX301" fmla="*/ 8661890 w 9426772"/>
              <a:gd name="connsiteY301" fmla="*/ 50247 h 191288"/>
              <a:gd name="connsiteX302" fmla="*/ 8656132 w 9426772"/>
              <a:gd name="connsiteY302" fmla="*/ 50694 h 191288"/>
              <a:gd name="connsiteX303" fmla="*/ 8617786 w 9426772"/>
              <a:gd name="connsiteY303" fmla="*/ 35946 h 191288"/>
              <a:gd name="connsiteX304" fmla="*/ 8381518 w 9426772"/>
              <a:gd name="connsiteY304" fmla="*/ 35101 h 191288"/>
              <a:gd name="connsiteX305" fmla="*/ 8377763 w 9426772"/>
              <a:gd name="connsiteY305" fmla="*/ 39488 h 191288"/>
              <a:gd name="connsiteX306" fmla="*/ 8340220 w 9426772"/>
              <a:gd name="connsiteY306" fmla="*/ 56174 h 191288"/>
              <a:gd name="connsiteX307" fmla="*/ 8339779 w 9426772"/>
              <a:gd name="connsiteY307" fmla="*/ 55420 h 191288"/>
              <a:gd name="connsiteX308" fmla="*/ 8340226 w 9426772"/>
              <a:gd name="connsiteY308" fmla="*/ 61177 h 191288"/>
              <a:gd name="connsiteX309" fmla="*/ 8325477 w 9426772"/>
              <a:gd name="connsiteY309" fmla="*/ 99524 h 191288"/>
              <a:gd name="connsiteX310" fmla="*/ 8324632 w 9426772"/>
              <a:gd name="connsiteY310" fmla="*/ 99302 h 191288"/>
              <a:gd name="connsiteX311" fmla="*/ 8329019 w 9426772"/>
              <a:gd name="connsiteY311" fmla="*/ 103057 h 191288"/>
              <a:gd name="connsiteX312" fmla="*/ 8345705 w 9426772"/>
              <a:gd name="connsiteY312" fmla="*/ 140600 h 191288"/>
              <a:gd name="connsiteX313" fmla="*/ 8345059 w 9426772"/>
              <a:gd name="connsiteY313" fmla="*/ 140978 h 191288"/>
              <a:gd name="connsiteX314" fmla="*/ 8350709 w 9426772"/>
              <a:gd name="connsiteY314" fmla="*/ 140595 h 191288"/>
              <a:gd name="connsiteX315" fmla="*/ 8389055 w 9426772"/>
              <a:gd name="connsiteY315" fmla="*/ 155343 h 191288"/>
              <a:gd name="connsiteX316" fmla="*/ 8388834 w 9426772"/>
              <a:gd name="connsiteY316" fmla="*/ 156188 h 191288"/>
              <a:gd name="connsiteX317" fmla="*/ 8392589 w 9426772"/>
              <a:gd name="connsiteY317" fmla="*/ 151801 h 191288"/>
              <a:gd name="connsiteX318" fmla="*/ 8430132 w 9426772"/>
              <a:gd name="connsiteY318" fmla="*/ 135115 h 191288"/>
              <a:gd name="connsiteX319" fmla="*/ 8430573 w 9426772"/>
              <a:gd name="connsiteY319" fmla="*/ 135869 h 191288"/>
              <a:gd name="connsiteX320" fmla="*/ 8430126 w 9426772"/>
              <a:gd name="connsiteY320" fmla="*/ 130111 h 191288"/>
              <a:gd name="connsiteX321" fmla="*/ 8435493 w 9426772"/>
              <a:gd name="connsiteY321" fmla="*/ 100521 h 191288"/>
              <a:gd name="connsiteX322" fmla="*/ 8439134 w 9426772"/>
              <a:gd name="connsiteY322" fmla="*/ 94778 h 191288"/>
              <a:gd name="connsiteX323" fmla="*/ 8444875 w 9426772"/>
              <a:gd name="connsiteY323" fmla="*/ 91765 h 191288"/>
              <a:gd name="connsiteX324" fmla="*/ 8445719 w 9426772"/>
              <a:gd name="connsiteY324" fmla="*/ 91986 h 191288"/>
              <a:gd name="connsiteX325" fmla="*/ 8441333 w 9426772"/>
              <a:gd name="connsiteY325" fmla="*/ 88232 h 191288"/>
              <a:gd name="connsiteX326" fmla="*/ 8424647 w 9426772"/>
              <a:gd name="connsiteY326" fmla="*/ 50689 h 191288"/>
              <a:gd name="connsiteX327" fmla="*/ 8425401 w 9426772"/>
              <a:gd name="connsiteY327" fmla="*/ 50247 h 191288"/>
              <a:gd name="connsiteX328" fmla="*/ 8419643 w 9426772"/>
              <a:gd name="connsiteY328" fmla="*/ 50694 h 191288"/>
              <a:gd name="connsiteX329" fmla="*/ 8381297 w 9426772"/>
              <a:gd name="connsiteY329" fmla="*/ 35946 h 191288"/>
              <a:gd name="connsiteX330" fmla="*/ 8145029 w 9426772"/>
              <a:gd name="connsiteY330" fmla="*/ 35101 h 191288"/>
              <a:gd name="connsiteX331" fmla="*/ 8141274 w 9426772"/>
              <a:gd name="connsiteY331" fmla="*/ 39488 h 191288"/>
              <a:gd name="connsiteX332" fmla="*/ 8103731 w 9426772"/>
              <a:gd name="connsiteY332" fmla="*/ 56174 h 191288"/>
              <a:gd name="connsiteX333" fmla="*/ 8103290 w 9426772"/>
              <a:gd name="connsiteY333" fmla="*/ 55420 h 191288"/>
              <a:gd name="connsiteX334" fmla="*/ 8103737 w 9426772"/>
              <a:gd name="connsiteY334" fmla="*/ 61177 h 191288"/>
              <a:gd name="connsiteX335" fmla="*/ 8088988 w 9426772"/>
              <a:gd name="connsiteY335" fmla="*/ 99524 h 191288"/>
              <a:gd name="connsiteX336" fmla="*/ 8088143 w 9426772"/>
              <a:gd name="connsiteY336" fmla="*/ 99302 h 191288"/>
              <a:gd name="connsiteX337" fmla="*/ 8092530 w 9426772"/>
              <a:gd name="connsiteY337" fmla="*/ 103057 h 191288"/>
              <a:gd name="connsiteX338" fmla="*/ 8109216 w 9426772"/>
              <a:gd name="connsiteY338" fmla="*/ 140600 h 191288"/>
              <a:gd name="connsiteX339" fmla="*/ 8108570 w 9426772"/>
              <a:gd name="connsiteY339" fmla="*/ 140978 h 191288"/>
              <a:gd name="connsiteX340" fmla="*/ 8114220 w 9426772"/>
              <a:gd name="connsiteY340" fmla="*/ 140595 h 191288"/>
              <a:gd name="connsiteX341" fmla="*/ 8152566 w 9426772"/>
              <a:gd name="connsiteY341" fmla="*/ 155343 h 191288"/>
              <a:gd name="connsiteX342" fmla="*/ 8152345 w 9426772"/>
              <a:gd name="connsiteY342" fmla="*/ 156188 h 191288"/>
              <a:gd name="connsiteX343" fmla="*/ 8156100 w 9426772"/>
              <a:gd name="connsiteY343" fmla="*/ 151801 h 191288"/>
              <a:gd name="connsiteX344" fmla="*/ 8193643 w 9426772"/>
              <a:gd name="connsiteY344" fmla="*/ 135115 h 191288"/>
              <a:gd name="connsiteX345" fmla="*/ 8194084 w 9426772"/>
              <a:gd name="connsiteY345" fmla="*/ 135869 h 191288"/>
              <a:gd name="connsiteX346" fmla="*/ 8193637 w 9426772"/>
              <a:gd name="connsiteY346" fmla="*/ 130111 h 191288"/>
              <a:gd name="connsiteX347" fmla="*/ 8199004 w 9426772"/>
              <a:gd name="connsiteY347" fmla="*/ 100521 h 191288"/>
              <a:gd name="connsiteX348" fmla="*/ 8202645 w 9426772"/>
              <a:gd name="connsiteY348" fmla="*/ 94778 h 191288"/>
              <a:gd name="connsiteX349" fmla="*/ 8208386 w 9426772"/>
              <a:gd name="connsiteY349" fmla="*/ 91765 h 191288"/>
              <a:gd name="connsiteX350" fmla="*/ 8209230 w 9426772"/>
              <a:gd name="connsiteY350" fmla="*/ 91986 h 191288"/>
              <a:gd name="connsiteX351" fmla="*/ 8204844 w 9426772"/>
              <a:gd name="connsiteY351" fmla="*/ 88232 h 191288"/>
              <a:gd name="connsiteX352" fmla="*/ 8188158 w 9426772"/>
              <a:gd name="connsiteY352" fmla="*/ 50689 h 191288"/>
              <a:gd name="connsiteX353" fmla="*/ 8188912 w 9426772"/>
              <a:gd name="connsiteY353" fmla="*/ 50247 h 191288"/>
              <a:gd name="connsiteX354" fmla="*/ 8183154 w 9426772"/>
              <a:gd name="connsiteY354" fmla="*/ 50694 h 191288"/>
              <a:gd name="connsiteX355" fmla="*/ 8144808 w 9426772"/>
              <a:gd name="connsiteY355" fmla="*/ 35946 h 191288"/>
              <a:gd name="connsiteX356" fmla="*/ 7908539 w 9426772"/>
              <a:gd name="connsiteY356" fmla="*/ 35101 h 191288"/>
              <a:gd name="connsiteX357" fmla="*/ 7904784 w 9426772"/>
              <a:gd name="connsiteY357" fmla="*/ 39488 h 191288"/>
              <a:gd name="connsiteX358" fmla="*/ 7867241 w 9426772"/>
              <a:gd name="connsiteY358" fmla="*/ 56174 h 191288"/>
              <a:gd name="connsiteX359" fmla="*/ 7866800 w 9426772"/>
              <a:gd name="connsiteY359" fmla="*/ 55420 h 191288"/>
              <a:gd name="connsiteX360" fmla="*/ 7867247 w 9426772"/>
              <a:gd name="connsiteY360" fmla="*/ 61177 h 191288"/>
              <a:gd name="connsiteX361" fmla="*/ 7852498 w 9426772"/>
              <a:gd name="connsiteY361" fmla="*/ 99524 h 191288"/>
              <a:gd name="connsiteX362" fmla="*/ 7851653 w 9426772"/>
              <a:gd name="connsiteY362" fmla="*/ 99302 h 191288"/>
              <a:gd name="connsiteX363" fmla="*/ 7856040 w 9426772"/>
              <a:gd name="connsiteY363" fmla="*/ 103057 h 191288"/>
              <a:gd name="connsiteX364" fmla="*/ 7872726 w 9426772"/>
              <a:gd name="connsiteY364" fmla="*/ 140600 h 191288"/>
              <a:gd name="connsiteX365" fmla="*/ 7872080 w 9426772"/>
              <a:gd name="connsiteY365" fmla="*/ 140978 h 191288"/>
              <a:gd name="connsiteX366" fmla="*/ 7877730 w 9426772"/>
              <a:gd name="connsiteY366" fmla="*/ 140595 h 191288"/>
              <a:gd name="connsiteX367" fmla="*/ 7916076 w 9426772"/>
              <a:gd name="connsiteY367" fmla="*/ 155343 h 191288"/>
              <a:gd name="connsiteX368" fmla="*/ 7915854 w 9426772"/>
              <a:gd name="connsiteY368" fmla="*/ 156188 h 191288"/>
              <a:gd name="connsiteX369" fmla="*/ 7919610 w 9426772"/>
              <a:gd name="connsiteY369" fmla="*/ 151801 h 191288"/>
              <a:gd name="connsiteX370" fmla="*/ 7957153 w 9426772"/>
              <a:gd name="connsiteY370" fmla="*/ 135115 h 191288"/>
              <a:gd name="connsiteX371" fmla="*/ 7957594 w 9426772"/>
              <a:gd name="connsiteY371" fmla="*/ 135869 h 191288"/>
              <a:gd name="connsiteX372" fmla="*/ 7957147 w 9426772"/>
              <a:gd name="connsiteY372" fmla="*/ 130111 h 191288"/>
              <a:gd name="connsiteX373" fmla="*/ 7962514 w 9426772"/>
              <a:gd name="connsiteY373" fmla="*/ 100521 h 191288"/>
              <a:gd name="connsiteX374" fmla="*/ 7966155 w 9426772"/>
              <a:gd name="connsiteY374" fmla="*/ 94778 h 191288"/>
              <a:gd name="connsiteX375" fmla="*/ 7971896 w 9426772"/>
              <a:gd name="connsiteY375" fmla="*/ 91765 h 191288"/>
              <a:gd name="connsiteX376" fmla="*/ 7972740 w 9426772"/>
              <a:gd name="connsiteY376" fmla="*/ 91986 h 191288"/>
              <a:gd name="connsiteX377" fmla="*/ 7968353 w 9426772"/>
              <a:gd name="connsiteY377" fmla="*/ 88232 h 191288"/>
              <a:gd name="connsiteX378" fmla="*/ 7951667 w 9426772"/>
              <a:gd name="connsiteY378" fmla="*/ 50689 h 191288"/>
              <a:gd name="connsiteX379" fmla="*/ 7952422 w 9426772"/>
              <a:gd name="connsiteY379" fmla="*/ 50247 h 191288"/>
              <a:gd name="connsiteX380" fmla="*/ 7946664 w 9426772"/>
              <a:gd name="connsiteY380" fmla="*/ 50694 h 191288"/>
              <a:gd name="connsiteX381" fmla="*/ 7908318 w 9426772"/>
              <a:gd name="connsiteY381" fmla="*/ 35946 h 191288"/>
              <a:gd name="connsiteX382" fmla="*/ 7672050 w 9426772"/>
              <a:gd name="connsiteY382" fmla="*/ 35101 h 191288"/>
              <a:gd name="connsiteX383" fmla="*/ 7668295 w 9426772"/>
              <a:gd name="connsiteY383" fmla="*/ 39488 h 191288"/>
              <a:gd name="connsiteX384" fmla="*/ 7630752 w 9426772"/>
              <a:gd name="connsiteY384" fmla="*/ 56174 h 191288"/>
              <a:gd name="connsiteX385" fmla="*/ 7630311 w 9426772"/>
              <a:gd name="connsiteY385" fmla="*/ 55420 h 191288"/>
              <a:gd name="connsiteX386" fmla="*/ 7630758 w 9426772"/>
              <a:gd name="connsiteY386" fmla="*/ 61177 h 191288"/>
              <a:gd name="connsiteX387" fmla="*/ 7616009 w 9426772"/>
              <a:gd name="connsiteY387" fmla="*/ 99524 h 191288"/>
              <a:gd name="connsiteX388" fmla="*/ 7615164 w 9426772"/>
              <a:gd name="connsiteY388" fmla="*/ 99302 h 191288"/>
              <a:gd name="connsiteX389" fmla="*/ 7619551 w 9426772"/>
              <a:gd name="connsiteY389" fmla="*/ 103057 h 191288"/>
              <a:gd name="connsiteX390" fmla="*/ 7636237 w 9426772"/>
              <a:gd name="connsiteY390" fmla="*/ 140600 h 191288"/>
              <a:gd name="connsiteX391" fmla="*/ 7635591 w 9426772"/>
              <a:gd name="connsiteY391" fmla="*/ 140978 h 191288"/>
              <a:gd name="connsiteX392" fmla="*/ 7641241 w 9426772"/>
              <a:gd name="connsiteY392" fmla="*/ 140595 h 191288"/>
              <a:gd name="connsiteX393" fmla="*/ 7679587 w 9426772"/>
              <a:gd name="connsiteY393" fmla="*/ 155343 h 191288"/>
              <a:gd name="connsiteX394" fmla="*/ 7679365 w 9426772"/>
              <a:gd name="connsiteY394" fmla="*/ 156188 h 191288"/>
              <a:gd name="connsiteX395" fmla="*/ 7683121 w 9426772"/>
              <a:gd name="connsiteY395" fmla="*/ 151801 h 191288"/>
              <a:gd name="connsiteX396" fmla="*/ 7720664 w 9426772"/>
              <a:gd name="connsiteY396" fmla="*/ 135115 h 191288"/>
              <a:gd name="connsiteX397" fmla="*/ 7721105 w 9426772"/>
              <a:gd name="connsiteY397" fmla="*/ 135869 h 191288"/>
              <a:gd name="connsiteX398" fmla="*/ 7720658 w 9426772"/>
              <a:gd name="connsiteY398" fmla="*/ 130111 h 191288"/>
              <a:gd name="connsiteX399" fmla="*/ 7726025 w 9426772"/>
              <a:gd name="connsiteY399" fmla="*/ 100521 h 191288"/>
              <a:gd name="connsiteX400" fmla="*/ 7729666 w 9426772"/>
              <a:gd name="connsiteY400" fmla="*/ 94778 h 191288"/>
              <a:gd name="connsiteX401" fmla="*/ 7735407 w 9426772"/>
              <a:gd name="connsiteY401" fmla="*/ 91765 h 191288"/>
              <a:gd name="connsiteX402" fmla="*/ 7736251 w 9426772"/>
              <a:gd name="connsiteY402" fmla="*/ 91986 h 191288"/>
              <a:gd name="connsiteX403" fmla="*/ 7731864 w 9426772"/>
              <a:gd name="connsiteY403" fmla="*/ 88232 h 191288"/>
              <a:gd name="connsiteX404" fmla="*/ 7715178 w 9426772"/>
              <a:gd name="connsiteY404" fmla="*/ 50689 h 191288"/>
              <a:gd name="connsiteX405" fmla="*/ 7715933 w 9426772"/>
              <a:gd name="connsiteY405" fmla="*/ 50247 h 191288"/>
              <a:gd name="connsiteX406" fmla="*/ 7710175 w 9426772"/>
              <a:gd name="connsiteY406" fmla="*/ 50694 h 191288"/>
              <a:gd name="connsiteX407" fmla="*/ 7671829 w 9426772"/>
              <a:gd name="connsiteY407" fmla="*/ 35946 h 191288"/>
              <a:gd name="connsiteX408" fmla="*/ 7435561 w 9426772"/>
              <a:gd name="connsiteY408" fmla="*/ 35101 h 191288"/>
              <a:gd name="connsiteX409" fmla="*/ 7431806 w 9426772"/>
              <a:gd name="connsiteY409" fmla="*/ 39488 h 191288"/>
              <a:gd name="connsiteX410" fmla="*/ 7394263 w 9426772"/>
              <a:gd name="connsiteY410" fmla="*/ 56174 h 191288"/>
              <a:gd name="connsiteX411" fmla="*/ 7393822 w 9426772"/>
              <a:gd name="connsiteY411" fmla="*/ 55420 h 191288"/>
              <a:gd name="connsiteX412" fmla="*/ 7394269 w 9426772"/>
              <a:gd name="connsiteY412" fmla="*/ 61177 h 191288"/>
              <a:gd name="connsiteX413" fmla="*/ 7379520 w 9426772"/>
              <a:gd name="connsiteY413" fmla="*/ 99524 h 191288"/>
              <a:gd name="connsiteX414" fmla="*/ 7378675 w 9426772"/>
              <a:gd name="connsiteY414" fmla="*/ 99302 h 191288"/>
              <a:gd name="connsiteX415" fmla="*/ 7383062 w 9426772"/>
              <a:gd name="connsiteY415" fmla="*/ 103057 h 191288"/>
              <a:gd name="connsiteX416" fmla="*/ 7399748 w 9426772"/>
              <a:gd name="connsiteY416" fmla="*/ 140600 h 191288"/>
              <a:gd name="connsiteX417" fmla="*/ 7399102 w 9426772"/>
              <a:gd name="connsiteY417" fmla="*/ 140978 h 191288"/>
              <a:gd name="connsiteX418" fmla="*/ 7404752 w 9426772"/>
              <a:gd name="connsiteY418" fmla="*/ 140595 h 191288"/>
              <a:gd name="connsiteX419" fmla="*/ 7443098 w 9426772"/>
              <a:gd name="connsiteY419" fmla="*/ 155343 h 191288"/>
              <a:gd name="connsiteX420" fmla="*/ 7442876 w 9426772"/>
              <a:gd name="connsiteY420" fmla="*/ 156188 h 191288"/>
              <a:gd name="connsiteX421" fmla="*/ 7446632 w 9426772"/>
              <a:gd name="connsiteY421" fmla="*/ 151801 h 191288"/>
              <a:gd name="connsiteX422" fmla="*/ 7484175 w 9426772"/>
              <a:gd name="connsiteY422" fmla="*/ 135115 h 191288"/>
              <a:gd name="connsiteX423" fmla="*/ 7484616 w 9426772"/>
              <a:gd name="connsiteY423" fmla="*/ 135869 h 191288"/>
              <a:gd name="connsiteX424" fmla="*/ 7484169 w 9426772"/>
              <a:gd name="connsiteY424" fmla="*/ 130111 h 191288"/>
              <a:gd name="connsiteX425" fmla="*/ 7489536 w 9426772"/>
              <a:gd name="connsiteY425" fmla="*/ 100521 h 191288"/>
              <a:gd name="connsiteX426" fmla="*/ 7493177 w 9426772"/>
              <a:gd name="connsiteY426" fmla="*/ 94778 h 191288"/>
              <a:gd name="connsiteX427" fmla="*/ 7498918 w 9426772"/>
              <a:gd name="connsiteY427" fmla="*/ 91765 h 191288"/>
              <a:gd name="connsiteX428" fmla="*/ 7499762 w 9426772"/>
              <a:gd name="connsiteY428" fmla="*/ 91986 h 191288"/>
              <a:gd name="connsiteX429" fmla="*/ 7495375 w 9426772"/>
              <a:gd name="connsiteY429" fmla="*/ 88232 h 191288"/>
              <a:gd name="connsiteX430" fmla="*/ 7478689 w 9426772"/>
              <a:gd name="connsiteY430" fmla="*/ 50689 h 191288"/>
              <a:gd name="connsiteX431" fmla="*/ 7479444 w 9426772"/>
              <a:gd name="connsiteY431" fmla="*/ 50247 h 191288"/>
              <a:gd name="connsiteX432" fmla="*/ 7473686 w 9426772"/>
              <a:gd name="connsiteY432" fmla="*/ 50694 h 191288"/>
              <a:gd name="connsiteX433" fmla="*/ 7435340 w 9426772"/>
              <a:gd name="connsiteY433" fmla="*/ 35946 h 191288"/>
              <a:gd name="connsiteX434" fmla="*/ 7199071 w 9426772"/>
              <a:gd name="connsiteY434" fmla="*/ 35101 h 191288"/>
              <a:gd name="connsiteX435" fmla="*/ 7195316 w 9426772"/>
              <a:gd name="connsiteY435" fmla="*/ 39488 h 191288"/>
              <a:gd name="connsiteX436" fmla="*/ 7157773 w 9426772"/>
              <a:gd name="connsiteY436" fmla="*/ 56174 h 191288"/>
              <a:gd name="connsiteX437" fmla="*/ 7157332 w 9426772"/>
              <a:gd name="connsiteY437" fmla="*/ 55420 h 191288"/>
              <a:gd name="connsiteX438" fmla="*/ 7157779 w 9426772"/>
              <a:gd name="connsiteY438" fmla="*/ 61177 h 191288"/>
              <a:gd name="connsiteX439" fmla="*/ 7143030 w 9426772"/>
              <a:gd name="connsiteY439" fmla="*/ 99524 h 191288"/>
              <a:gd name="connsiteX440" fmla="*/ 7142185 w 9426772"/>
              <a:gd name="connsiteY440" fmla="*/ 99302 h 191288"/>
              <a:gd name="connsiteX441" fmla="*/ 7146572 w 9426772"/>
              <a:gd name="connsiteY441" fmla="*/ 103057 h 191288"/>
              <a:gd name="connsiteX442" fmla="*/ 7163258 w 9426772"/>
              <a:gd name="connsiteY442" fmla="*/ 140600 h 191288"/>
              <a:gd name="connsiteX443" fmla="*/ 7162612 w 9426772"/>
              <a:gd name="connsiteY443" fmla="*/ 140978 h 191288"/>
              <a:gd name="connsiteX444" fmla="*/ 7168262 w 9426772"/>
              <a:gd name="connsiteY444" fmla="*/ 140595 h 191288"/>
              <a:gd name="connsiteX445" fmla="*/ 7206608 w 9426772"/>
              <a:gd name="connsiteY445" fmla="*/ 155343 h 191288"/>
              <a:gd name="connsiteX446" fmla="*/ 7206386 w 9426772"/>
              <a:gd name="connsiteY446" fmla="*/ 156188 h 191288"/>
              <a:gd name="connsiteX447" fmla="*/ 7210142 w 9426772"/>
              <a:gd name="connsiteY447" fmla="*/ 151801 h 191288"/>
              <a:gd name="connsiteX448" fmla="*/ 7247685 w 9426772"/>
              <a:gd name="connsiteY448" fmla="*/ 135115 h 191288"/>
              <a:gd name="connsiteX449" fmla="*/ 7248126 w 9426772"/>
              <a:gd name="connsiteY449" fmla="*/ 135869 h 191288"/>
              <a:gd name="connsiteX450" fmla="*/ 7247679 w 9426772"/>
              <a:gd name="connsiteY450" fmla="*/ 130111 h 191288"/>
              <a:gd name="connsiteX451" fmla="*/ 7253046 w 9426772"/>
              <a:gd name="connsiteY451" fmla="*/ 100521 h 191288"/>
              <a:gd name="connsiteX452" fmla="*/ 7256687 w 9426772"/>
              <a:gd name="connsiteY452" fmla="*/ 94778 h 191288"/>
              <a:gd name="connsiteX453" fmla="*/ 7262428 w 9426772"/>
              <a:gd name="connsiteY453" fmla="*/ 91765 h 191288"/>
              <a:gd name="connsiteX454" fmla="*/ 7263272 w 9426772"/>
              <a:gd name="connsiteY454" fmla="*/ 91986 h 191288"/>
              <a:gd name="connsiteX455" fmla="*/ 7258885 w 9426772"/>
              <a:gd name="connsiteY455" fmla="*/ 88232 h 191288"/>
              <a:gd name="connsiteX456" fmla="*/ 7242199 w 9426772"/>
              <a:gd name="connsiteY456" fmla="*/ 50689 h 191288"/>
              <a:gd name="connsiteX457" fmla="*/ 7242954 w 9426772"/>
              <a:gd name="connsiteY457" fmla="*/ 50247 h 191288"/>
              <a:gd name="connsiteX458" fmla="*/ 7237196 w 9426772"/>
              <a:gd name="connsiteY458" fmla="*/ 50694 h 191288"/>
              <a:gd name="connsiteX459" fmla="*/ 7198850 w 9426772"/>
              <a:gd name="connsiteY459" fmla="*/ 35946 h 191288"/>
              <a:gd name="connsiteX460" fmla="*/ 6962582 w 9426772"/>
              <a:gd name="connsiteY460" fmla="*/ 35101 h 191288"/>
              <a:gd name="connsiteX461" fmla="*/ 6958827 w 9426772"/>
              <a:gd name="connsiteY461" fmla="*/ 39488 h 191288"/>
              <a:gd name="connsiteX462" fmla="*/ 6921284 w 9426772"/>
              <a:gd name="connsiteY462" fmla="*/ 56174 h 191288"/>
              <a:gd name="connsiteX463" fmla="*/ 6920843 w 9426772"/>
              <a:gd name="connsiteY463" fmla="*/ 55420 h 191288"/>
              <a:gd name="connsiteX464" fmla="*/ 6921290 w 9426772"/>
              <a:gd name="connsiteY464" fmla="*/ 61177 h 191288"/>
              <a:gd name="connsiteX465" fmla="*/ 6906541 w 9426772"/>
              <a:gd name="connsiteY465" fmla="*/ 99524 h 191288"/>
              <a:gd name="connsiteX466" fmla="*/ 6905696 w 9426772"/>
              <a:gd name="connsiteY466" fmla="*/ 99302 h 191288"/>
              <a:gd name="connsiteX467" fmla="*/ 6910083 w 9426772"/>
              <a:gd name="connsiteY467" fmla="*/ 103057 h 191288"/>
              <a:gd name="connsiteX468" fmla="*/ 6926769 w 9426772"/>
              <a:gd name="connsiteY468" fmla="*/ 140600 h 191288"/>
              <a:gd name="connsiteX469" fmla="*/ 6926123 w 9426772"/>
              <a:gd name="connsiteY469" fmla="*/ 140978 h 191288"/>
              <a:gd name="connsiteX470" fmla="*/ 6931773 w 9426772"/>
              <a:gd name="connsiteY470" fmla="*/ 140595 h 191288"/>
              <a:gd name="connsiteX471" fmla="*/ 6970119 w 9426772"/>
              <a:gd name="connsiteY471" fmla="*/ 155343 h 191288"/>
              <a:gd name="connsiteX472" fmla="*/ 6969897 w 9426772"/>
              <a:gd name="connsiteY472" fmla="*/ 156188 h 191288"/>
              <a:gd name="connsiteX473" fmla="*/ 6973653 w 9426772"/>
              <a:gd name="connsiteY473" fmla="*/ 151801 h 191288"/>
              <a:gd name="connsiteX474" fmla="*/ 7011196 w 9426772"/>
              <a:gd name="connsiteY474" fmla="*/ 135115 h 191288"/>
              <a:gd name="connsiteX475" fmla="*/ 7011637 w 9426772"/>
              <a:gd name="connsiteY475" fmla="*/ 135869 h 191288"/>
              <a:gd name="connsiteX476" fmla="*/ 7011190 w 9426772"/>
              <a:gd name="connsiteY476" fmla="*/ 130111 h 191288"/>
              <a:gd name="connsiteX477" fmla="*/ 7016557 w 9426772"/>
              <a:gd name="connsiteY477" fmla="*/ 100521 h 191288"/>
              <a:gd name="connsiteX478" fmla="*/ 7020198 w 9426772"/>
              <a:gd name="connsiteY478" fmla="*/ 94778 h 191288"/>
              <a:gd name="connsiteX479" fmla="*/ 7025939 w 9426772"/>
              <a:gd name="connsiteY479" fmla="*/ 91765 h 191288"/>
              <a:gd name="connsiteX480" fmla="*/ 7026783 w 9426772"/>
              <a:gd name="connsiteY480" fmla="*/ 91986 h 191288"/>
              <a:gd name="connsiteX481" fmla="*/ 7022396 w 9426772"/>
              <a:gd name="connsiteY481" fmla="*/ 88232 h 191288"/>
              <a:gd name="connsiteX482" fmla="*/ 7005710 w 9426772"/>
              <a:gd name="connsiteY482" fmla="*/ 50689 h 191288"/>
              <a:gd name="connsiteX483" fmla="*/ 7006465 w 9426772"/>
              <a:gd name="connsiteY483" fmla="*/ 50247 h 191288"/>
              <a:gd name="connsiteX484" fmla="*/ 7000707 w 9426772"/>
              <a:gd name="connsiteY484" fmla="*/ 50694 h 191288"/>
              <a:gd name="connsiteX485" fmla="*/ 6962361 w 9426772"/>
              <a:gd name="connsiteY485" fmla="*/ 35946 h 191288"/>
              <a:gd name="connsiteX486" fmla="*/ 6726092 w 9426772"/>
              <a:gd name="connsiteY486" fmla="*/ 35101 h 191288"/>
              <a:gd name="connsiteX487" fmla="*/ 6722337 w 9426772"/>
              <a:gd name="connsiteY487" fmla="*/ 39488 h 191288"/>
              <a:gd name="connsiteX488" fmla="*/ 6684794 w 9426772"/>
              <a:gd name="connsiteY488" fmla="*/ 56174 h 191288"/>
              <a:gd name="connsiteX489" fmla="*/ 6684353 w 9426772"/>
              <a:gd name="connsiteY489" fmla="*/ 55420 h 191288"/>
              <a:gd name="connsiteX490" fmla="*/ 6684800 w 9426772"/>
              <a:gd name="connsiteY490" fmla="*/ 61177 h 191288"/>
              <a:gd name="connsiteX491" fmla="*/ 6670051 w 9426772"/>
              <a:gd name="connsiteY491" fmla="*/ 99524 h 191288"/>
              <a:gd name="connsiteX492" fmla="*/ 6669206 w 9426772"/>
              <a:gd name="connsiteY492" fmla="*/ 99302 h 191288"/>
              <a:gd name="connsiteX493" fmla="*/ 6673593 w 9426772"/>
              <a:gd name="connsiteY493" fmla="*/ 103057 h 191288"/>
              <a:gd name="connsiteX494" fmla="*/ 6690279 w 9426772"/>
              <a:gd name="connsiteY494" fmla="*/ 140600 h 191288"/>
              <a:gd name="connsiteX495" fmla="*/ 6689633 w 9426772"/>
              <a:gd name="connsiteY495" fmla="*/ 140978 h 191288"/>
              <a:gd name="connsiteX496" fmla="*/ 6695283 w 9426772"/>
              <a:gd name="connsiteY496" fmla="*/ 140595 h 191288"/>
              <a:gd name="connsiteX497" fmla="*/ 6733629 w 9426772"/>
              <a:gd name="connsiteY497" fmla="*/ 155343 h 191288"/>
              <a:gd name="connsiteX498" fmla="*/ 6733407 w 9426772"/>
              <a:gd name="connsiteY498" fmla="*/ 156188 h 191288"/>
              <a:gd name="connsiteX499" fmla="*/ 6737163 w 9426772"/>
              <a:gd name="connsiteY499" fmla="*/ 151801 h 191288"/>
              <a:gd name="connsiteX500" fmla="*/ 6774706 w 9426772"/>
              <a:gd name="connsiteY500" fmla="*/ 135115 h 191288"/>
              <a:gd name="connsiteX501" fmla="*/ 6775147 w 9426772"/>
              <a:gd name="connsiteY501" fmla="*/ 135869 h 191288"/>
              <a:gd name="connsiteX502" fmla="*/ 6774700 w 9426772"/>
              <a:gd name="connsiteY502" fmla="*/ 130111 h 191288"/>
              <a:gd name="connsiteX503" fmla="*/ 6780067 w 9426772"/>
              <a:gd name="connsiteY503" fmla="*/ 100521 h 191288"/>
              <a:gd name="connsiteX504" fmla="*/ 6783708 w 9426772"/>
              <a:gd name="connsiteY504" fmla="*/ 94778 h 191288"/>
              <a:gd name="connsiteX505" fmla="*/ 6789449 w 9426772"/>
              <a:gd name="connsiteY505" fmla="*/ 91765 h 191288"/>
              <a:gd name="connsiteX506" fmla="*/ 6790293 w 9426772"/>
              <a:gd name="connsiteY506" fmla="*/ 91986 h 191288"/>
              <a:gd name="connsiteX507" fmla="*/ 6785906 w 9426772"/>
              <a:gd name="connsiteY507" fmla="*/ 88232 h 191288"/>
              <a:gd name="connsiteX508" fmla="*/ 6769220 w 9426772"/>
              <a:gd name="connsiteY508" fmla="*/ 50689 h 191288"/>
              <a:gd name="connsiteX509" fmla="*/ 6769975 w 9426772"/>
              <a:gd name="connsiteY509" fmla="*/ 50247 h 191288"/>
              <a:gd name="connsiteX510" fmla="*/ 6764217 w 9426772"/>
              <a:gd name="connsiteY510" fmla="*/ 50694 h 191288"/>
              <a:gd name="connsiteX511" fmla="*/ 6725871 w 9426772"/>
              <a:gd name="connsiteY511" fmla="*/ 35946 h 191288"/>
              <a:gd name="connsiteX512" fmla="*/ 6489603 w 9426772"/>
              <a:gd name="connsiteY512" fmla="*/ 35101 h 191288"/>
              <a:gd name="connsiteX513" fmla="*/ 6485848 w 9426772"/>
              <a:gd name="connsiteY513" fmla="*/ 39488 h 191288"/>
              <a:gd name="connsiteX514" fmla="*/ 6448305 w 9426772"/>
              <a:gd name="connsiteY514" fmla="*/ 56174 h 191288"/>
              <a:gd name="connsiteX515" fmla="*/ 6447864 w 9426772"/>
              <a:gd name="connsiteY515" fmla="*/ 55420 h 191288"/>
              <a:gd name="connsiteX516" fmla="*/ 6448311 w 9426772"/>
              <a:gd name="connsiteY516" fmla="*/ 61177 h 191288"/>
              <a:gd name="connsiteX517" fmla="*/ 6433562 w 9426772"/>
              <a:gd name="connsiteY517" fmla="*/ 99524 h 191288"/>
              <a:gd name="connsiteX518" fmla="*/ 6432717 w 9426772"/>
              <a:gd name="connsiteY518" fmla="*/ 99302 h 191288"/>
              <a:gd name="connsiteX519" fmla="*/ 6437104 w 9426772"/>
              <a:gd name="connsiteY519" fmla="*/ 103057 h 191288"/>
              <a:gd name="connsiteX520" fmla="*/ 6453790 w 9426772"/>
              <a:gd name="connsiteY520" fmla="*/ 140600 h 191288"/>
              <a:gd name="connsiteX521" fmla="*/ 6453144 w 9426772"/>
              <a:gd name="connsiteY521" fmla="*/ 140978 h 191288"/>
              <a:gd name="connsiteX522" fmla="*/ 6458794 w 9426772"/>
              <a:gd name="connsiteY522" fmla="*/ 140595 h 191288"/>
              <a:gd name="connsiteX523" fmla="*/ 6497140 w 9426772"/>
              <a:gd name="connsiteY523" fmla="*/ 155343 h 191288"/>
              <a:gd name="connsiteX524" fmla="*/ 6496918 w 9426772"/>
              <a:gd name="connsiteY524" fmla="*/ 156188 h 191288"/>
              <a:gd name="connsiteX525" fmla="*/ 6500674 w 9426772"/>
              <a:gd name="connsiteY525" fmla="*/ 151801 h 191288"/>
              <a:gd name="connsiteX526" fmla="*/ 6538217 w 9426772"/>
              <a:gd name="connsiteY526" fmla="*/ 135115 h 191288"/>
              <a:gd name="connsiteX527" fmla="*/ 6538658 w 9426772"/>
              <a:gd name="connsiteY527" fmla="*/ 135869 h 191288"/>
              <a:gd name="connsiteX528" fmla="*/ 6538211 w 9426772"/>
              <a:gd name="connsiteY528" fmla="*/ 130111 h 191288"/>
              <a:gd name="connsiteX529" fmla="*/ 6543578 w 9426772"/>
              <a:gd name="connsiteY529" fmla="*/ 100521 h 191288"/>
              <a:gd name="connsiteX530" fmla="*/ 6547219 w 9426772"/>
              <a:gd name="connsiteY530" fmla="*/ 94778 h 191288"/>
              <a:gd name="connsiteX531" fmla="*/ 6552960 w 9426772"/>
              <a:gd name="connsiteY531" fmla="*/ 91765 h 191288"/>
              <a:gd name="connsiteX532" fmla="*/ 6553804 w 9426772"/>
              <a:gd name="connsiteY532" fmla="*/ 91986 h 191288"/>
              <a:gd name="connsiteX533" fmla="*/ 6549417 w 9426772"/>
              <a:gd name="connsiteY533" fmla="*/ 88232 h 191288"/>
              <a:gd name="connsiteX534" fmla="*/ 6532731 w 9426772"/>
              <a:gd name="connsiteY534" fmla="*/ 50689 h 191288"/>
              <a:gd name="connsiteX535" fmla="*/ 6533486 w 9426772"/>
              <a:gd name="connsiteY535" fmla="*/ 50247 h 191288"/>
              <a:gd name="connsiteX536" fmla="*/ 6527728 w 9426772"/>
              <a:gd name="connsiteY536" fmla="*/ 50694 h 191288"/>
              <a:gd name="connsiteX537" fmla="*/ 6489382 w 9426772"/>
              <a:gd name="connsiteY537" fmla="*/ 35946 h 191288"/>
              <a:gd name="connsiteX538" fmla="*/ 6253114 w 9426772"/>
              <a:gd name="connsiteY538" fmla="*/ 35101 h 191288"/>
              <a:gd name="connsiteX539" fmla="*/ 6249359 w 9426772"/>
              <a:gd name="connsiteY539" fmla="*/ 39488 h 191288"/>
              <a:gd name="connsiteX540" fmla="*/ 6211816 w 9426772"/>
              <a:gd name="connsiteY540" fmla="*/ 56174 h 191288"/>
              <a:gd name="connsiteX541" fmla="*/ 6211375 w 9426772"/>
              <a:gd name="connsiteY541" fmla="*/ 55420 h 191288"/>
              <a:gd name="connsiteX542" fmla="*/ 6211822 w 9426772"/>
              <a:gd name="connsiteY542" fmla="*/ 61177 h 191288"/>
              <a:gd name="connsiteX543" fmla="*/ 6197073 w 9426772"/>
              <a:gd name="connsiteY543" fmla="*/ 99524 h 191288"/>
              <a:gd name="connsiteX544" fmla="*/ 6196228 w 9426772"/>
              <a:gd name="connsiteY544" fmla="*/ 99302 h 191288"/>
              <a:gd name="connsiteX545" fmla="*/ 6200615 w 9426772"/>
              <a:gd name="connsiteY545" fmla="*/ 103057 h 191288"/>
              <a:gd name="connsiteX546" fmla="*/ 6217301 w 9426772"/>
              <a:gd name="connsiteY546" fmla="*/ 140600 h 191288"/>
              <a:gd name="connsiteX547" fmla="*/ 6216655 w 9426772"/>
              <a:gd name="connsiteY547" fmla="*/ 140978 h 191288"/>
              <a:gd name="connsiteX548" fmla="*/ 6222305 w 9426772"/>
              <a:gd name="connsiteY548" fmla="*/ 140595 h 191288"/>
              <a:gd name="connsiteX549" fmla="*/ 6260651 w 9426772"/>
              <a:gd name="connsiteY549" fmla="*/ 155343 h 191288"/>
              <a:gd name="connsiteX550" fmla="*/ 6260429 w 9426772"/>
              <a:gd name="connsiteY550" fmla="*/ 156188 h 191288"/>
              <a:gd name="connsiteX551" fmla="*/ 6264185 w 9426772"/>
              <a:gd name="connsiteY551" fmla="*/ 151801 h 191288"/>
              <a:gd name="connsiteX552" fmla="*/ 6301728 w 9426772"/>
              <a:gd name="connsiteY552" fmla="*/ 135115 h 191288"/>
              <a:gd name="connsiteX553" fmla="*/ 6302169 w 9426772"/>
              <a:gd name="connsiteY553" fmla="*/ 135869 h 191288"/>
              <a:gd name="connsiteX554" fmla="*/ 6301722 w 9426772"/>
              <a:gd name="connsiteY554" fmla="*/ 130111 h 191288"/>
              <a:gd name="connsiteX555" fmla="*/ 6307089 w 9426772"/>
              <a:gd name="connsiteY555" fmla="*/ 100521 h 191288"/>
              <a:gd name="connsiteX556" fmla="*/ 6310730 w 9426772"/>
              <a:gd name="connsiteY556" fmla="*/ 94778 h 191288"/>
              <a:gd name="connsiteX557" fmla="*/ 6316471 w 9426772"/>
              <a:gd name="connsiteY557" fmla="*/ 91765 h 191288"/>
              <a:gd name="connsiteX558" fmla="*/ 6317315 w 9426772"/>
              <a:gd name="connsiteY558" fmla="*/ 91986 h 191288"/>
              <a:gd name="connsiteX559" fmla="*/ 6312928 w 9426772"/>
              <a:gd name="connsiteY559" fmla="*/ 88232 h 191288"/>
              <a:gd name="connsiteX560" fmla="*/ 6296242 w 9426772"/>
              <a:gd name="connsiteY560" fmla="*/ 50689 h 191288"/>
              <a:gd name="connsiteX561" fmla="*/ 6296997 w 9426772"/>
              <a:gd name="connsiteY561" fmla="*/ 50247 h 191288"/>
              <a:gd name="connsiteX562" fmla="*/ 6291239 w 9426772"/>
              <a:gd name="connsiteY562" fmla="*/ 50694 h 191288"/>
              <a:gd name="connsiteX563" fmla="*/ 6252893 w 9426772"/>
              <a:gd name="connsiteY563" fmla="*/ 35946 h 191288"/>
              <a:gd name="connsiteX564" fmla="*/ 6016624 w 9426772"/>
              <a:gd name="connsiteY564" fmla="*/ 35101 h 191288"/>
              <a:gd name="connsiteX565" fmla="*/ 6012869 w 9426772"/>
              <a:gd name="connsiteY565" fmla="*/ 39488 h 191288"/>
              <a:gd name="connsiteX566" fmla="*/ 5975326 w 9426772"/>
              <a:gd name="connsiteY566" fmla="*/ 56174 h 191288"/>
              <a:gd name="connsiteX567" fmla="*/ 5974885 w 9426772"/>
              <a:gd name="connsiteY567" fmla="*/ 55420 h 191288"/>
              <a:gd name="connsiteX568" fmla="*/ 5975332 w 9426772"/>
              <a:gd name="connsiteY568" fmla="*/ 61177 h 191288"/>
              <a:gd name="connsiteX569" fmla="*/ 5960583 w 9426772"/>
              <a:gd name="connsiteY569" fmla="*/ 99524 h 191288"/>
              <a:gd name="connsiteX570" fmla="*/ 5959738 w 9426772"/>
              <a:gd name="connsiteY570" fmla="*/ 99302 h 191288"/>
              <a:gd name="connsiteX571" fmla="*/ 5964125 w 9426772"/>
              <a:gd name="connsiteY571" fmla="*/ 103057 h 191288"/>
              <a:gd name="connsiteX572" fmla="*/ 5980811 w 9426772"/>
              <a:gd name="connsiteY572" fmla="*/ 140600 h 191288"/>
              <a:gd name="connsiteX573" fmla="*/ 5980165 w 9426772"/>
              <a:gd name="connsiteY573" fmla="*/ 140978 h 191288"/>
              <a:gd name="connsiteX574" fmla="*/ 5985815 w 9426772"/>
              <a:gd name="connsiteY574" fmla="*/ 140595 h 191288"/>
              <a:gd name="connsiteX575" fmla="*/ 6024161 w 9426772"/>
              <a:gd name="connsiteY575" fmla="*/ 155343 h 191288"/>
              <a:gd name="connsiteX576" fmla="*/ 6023939 w 9426772"/>
              <a:gd name="connsiteY576" fmla="*/ 156188 h 191288"/>
              <a:gd name="connsiteX577" fmla="*/ 6027695 w 9426772"/>
              <a:gd name="connsiteY577" fmla="*/ 151801 h 191288"/>
              <a:gd name="connsiteX578" fmla="*/ 6065238 w 9426772"/>
              <a:gd name="connsiteY578" fmla="*/ 135115 h 191288"/>
              <a:gd name="connsiteX579" fmla="*/ 6065679 w 9426772"/>
              <a:gd name="connsiteY579" fmla="*/ 135869 h 191288"/>
              <a:gd name="connsiteX580" fmla="*/ 6065232 w 9426772"/>
              <a:gd name="connsiteY580" fmla="*/ 130111 h 191288"/>
              <a:gd name="connsiteX581" fmla="*/ 6070599 w 9426772"/>
              <a:gd name="connsiteY581" fmla="*/ 100521 h 191288"/>
              <a:gd name="connsiteX582" fmla="*/ 6074240 w 9426772"/>
              <a:gd name="connsiteY582" fmla="*/ 94778 h 191288"/>
              <a:gd name="connsiteX583" fmla="*/ 6079981 w 9426772"/>
              <a:gd name="connsiteY583" fmla="*/ 91765 h 191288"/>
              <a:gd name="connsiteX584" fmla="*/ 6080825 w 9426772"/>
              <a:gd name="connsiteY584" fmla="*/ 91986 h 191288"/>
              <a:gd name="connsiteX585" fmla="*/ 6076438 w 9426772"/>
              <a:gd name="connsiteY585" fmla="*/ 88232 h 191288"/>
              <a:gd name="connsiteX586" fmla="*/ 6059752 w 9426772"/>
              <a:gd name="connsiteY586" fmla="*/ 50689 h 191288"/>
              <a:gd name="connsiteX587" fmla="*/ 6060507 w 9426772"/>
              <a:gd name="connsiteY587" fmla="*/ 50247 h 191288"/>
              <a:gd name="connsiteX588" fmla="*/ 6054749 w 9426772"/>
              <a:gd name="connsiteY588" fmla="*/ 50694 h 191288"/>
              <a:gd name="connsiteX589" fmla="*/ 6016403 w 9426772"/>
              <a:gd name="connsiteY589" fmla="*/ 35946 h 191288"/>
              <a:gd name="connsiteX590" fmla="*/ 5780136 w 9426772"/>
              <a:gd name="connsiteY590" fmla="*/ 35101 h 191288"/>
              <a:gd name="connsiteX591" fmla="*/ 5776381 w 9426772"/>
              <a:gd name="connsiteY591" fmla="*/ 39488 h 191288"/>
              <a:gd name="connsiteX592" fmla="*/ 5738838 w 9426772"/>
              <a:gd name="connsiteY592" fmla="*/ 56174 h 191288"/>
              <a:gd name="connsiteX593" fmla="*/ 5738397 w 9426772"/>
              <a:gd name="connsiteY593" fmla="*/ 55420 h 191288"/>
              <a:gd name="connsiteX594" fmla="*/ 5738844 w 9426772"/>
              <a:gd name="connsiteY594" fmla="*/ 61177 h 191288"/>
              <a:gd name="connsiteX595" fmla="*/ 5724095 w 9426772"/>
              <a:gd name="connsiteY595" fmla="*/ 99524 h 191288"/>
              <a:gd name="connsiteX596" fmla="*/ 5723250 w 9426772"/>
              <a:gd name="connsiteY596" fmla="*/ 99302 h 191288"/>
              <a:gd name="connsiteX597" fmla="*/ 5727637 w 9426772"/>
              <a:gd name="connsiteY597" fmla="*/ 103057 h 191288"/>
              <a:gd name="connsiteX598" fmla="*/ 5744323 w 9426772"/>
              <a:gd name="connsiteY598" fmla="*/ 140600 h 191288"/>
              <a:gd name="connsiteX599" fmla="*/ 5743677 w 9426772"/>
              <a:gd name="connsiteY599" fmla="*/ 140978 h 191288"/>
              <a:gd name="connsiteX600" fmla="*/ 5749327 w 9426772"/>
              <a:gd name="connsiteY600" fmla="*/ 140595 h 191288"/>
              <a:gd name="connsiteX601" fmla="*/ 5787673 w 9426772"/>
              <a:gd name="connsiteY601" fmla="*/ 155343 h 191288"/>
              <a:gd name="connsiteX602" fmla="*/ 5787451 w 9426772"/>
              <a:gd name="connsiteY602" fmla="*/ 156188 h 191288"/>
              <a:gd name="connsiteX603" fmla="*/ 5791207 w 9426772"/>
              <a:gd name="connsiteY603" fmla="*/ 151801 h 191288"/>
              <a:gd name="connsiteX604" fmla="*/ 5828750 w 9426772"/>
              <a:gd name="connsiteY604" fmla="*/ 135115 h 191288"/>
              <a:gd name="connsiteX605" fmla="*/ 5829191 w 9426772"/>
              <a:gd name="connsiteY605" fmla="*/ 135869 h 191288"/>
              <a:gd name="connsiteX606" fmla="*/ 5828744 w 9426772"/>
              <a:gd name="connsiteY606" fmla="*/ 130111 h 191288"/>
              <a:gd name="connsiteX607" fmla="*/ 5834111 w 9426772"/>
              <a:gd name="connsiteY607" fmla="*/ 100521 h 191288"/>
              <a:gd name="connsiteX608" fmla="*/ 5837752 w 9426772"/>
              <a:gd name="connsiteY608" fmla="*/ 94778 h 191288"/>
              <a:gd name="connsiteX609" fmla="*/ 5843493 w 9426772"/>
              <a:gd name="connsiteY609" fmla="*/ 91765 h 191288"/>
              <a:gd name="connsiteX610" fmla="*/ 5844337 w 9426772"/>
              <a:gd name="connsiteY610" fmla="*/ 91986 h 191288"/>
              <a:gd name="connsiteX611" fmla="*/ 5839950 w 9426772"/>
              <a:gd name="connsiteY611" fmla="*/ 88232 h 191288"/>
              <a:gd name="connsiteX612" fmla="*/ 5823264 w 9426772"/>
              <a:gd name="connsiteY612" fmla="*/ 50689 h 191288"/>
              <a:gd name="connsiteX613" fmla="*/ 5824019 w 9426772"/>
              <a:gd name="connsiteY613" fmla="*/ 50247 h 191288"/>
              <a:gd name="connsiteX614" fmla="*/ 5818261 w 9426772"/>
              <a:gd name="connsiteY614" fmla="*/ 50694 h 191288"/>
              <a:gd name="connsiteX615" fmla="*/ 5779915 w 9426772"/>
              <a:gd name="connsiteY615" fmla="*/ 35946 h 191288"/>
              <a:gd name="connsiteX616" fmla="*/ 5543646 w 9426772"/>
              <a:gd name="connsiteY616" fmla="*/ 35101 h 191288"/>
              <a:gd name="connsiteX617" fmla="*/ 5539891 w 9426772"/>
              <a:gd name="connsiteY617" fmla="*/ 39488 h 191288"/>
              <a:gd name="connsiteX618" fmla="*/ 5502348 w 9426772"/>
              <a:gd name="connsiteY618" fmla="*/ 56174 h 191288"/>
              <a:gd name="connsiteX619" fmla="*/ 5501907 w 9426772"/>
              <a:gd name="connsiteY619" fmla="*/ 55420 h 191288"/>
              <a:gd name="connsiteX620" fmla="*/ 5502354 w 9426772"/>
              <a:gd name="connsiteY620" fmla="*/ 61177 h 191288"/>
              <a:gd name="connsiteX621" fmla="*/ 5487605 w 9426772"/>
              <a:gd name="connsiteY621" fmla="*/ 99524 h 191288"/>
              <a:gd name="connsiteX622" fmla="*/ 5486760 w 9426772"/>
              <a:gd name="connsiteY622" fmla="*/ 99302 h 191288"/>
              <a:gd name="connsiteX623" fmla="*/ 5491147 w 9426772"/>
              <a:gd name="connsiteY623" fmla="*/ 103057 h 191288"/>
              <a:gd name="connsiteX624" fmla="*/ 5507833 w 9426772"/>
              <a:gd name="connsiteY624" fmla="*/ 140600 h 191288"/>
              <a:gd name="connsiteX625" fmla="*/ 5507187 w 9426772"/>
              <a:gd name="connsiteY625" fmla="*/ 140978 h 191288"/>
              <a:gd name="connsiteX626" fmla="*/ 5512837 w 9426772"/>
              <a:gd name="connsiteY626" fmla="*/ 140595 h 191288"/>
              <a:gd name="connsiteX627" fmla="*/ 5551183 w 9426772"/>
              <a:gd name="connsiteY627" fmla="*/ 155343 h 191288"/>
              <a:gd name="connsiteX628" fmla="*/ 5550961 w 9426772"/>
              <a:gd name="connsiteY628" fmla="*/ 156188 h 191288"/>
              <a:gd name="connsiteX629" fmla="*/ 5554717 w 9426772"/>
              <a:gd name="connsiteY629" fmla="*/ 151801 h 191288"/>
              <a:gd name="connsiteX630" fmla="*/ 5592260 w 9426772"/>
              <a:gd name="connsiteY630" fmla="*/ 135115 h 191288"/>
              <a:gd name="connsiteX631" fmla="*/ 5592701 w 9426772"/>
              <a:gd name="connsiteY631" fmla="*/ 135869 h 191288"/>
              <a:gd name="connsiteX632" fmla="*/ 5592254 w 9426772"/>
              <a:gd name="connsiteY632" fmla="*/ 130111 h 191288"/>
              <a:gd name="connsiteX633" fmla="*/ 5597621 w 9426772"/>
              <a:gd name="connsiteY633" fmla="*/ 100521 h 191288"/>
              <a:gd name="connsiteX634" fmla="*/ 5601262 w 9426772"/>
              <a:gd name="connsiteY634" fmla="*/ 94778 h 191288"/>
              <a:gd name="connsiteX635" fmla="*/ 5607003 w 9426772"/>
              <a:gd name="connsiteY635" fmla="*/ 91765 h 191288"/>
              <a:gd name="connsiteX636" fmla="*/ 5607847 w 9426772"/>
              <a:gd name="connsiteY636" fmla="*/ 91986 h 191288"/>
              <a:gd name="connsiteX637" fmla="*/ 5603460 w 9426772"/>
              <a:gd name="connsiteY637" fmla="*/ 88232 h 191288"/>
              <a:gd name="connsiteX638" fmla="*/ 5586774 w 9426772"/>
              <a:gd name="connsiteY638" fmla="*/ 50689 h 191288"/>
              <a:gd name="connsiteX639" fmla="*/ 5587529 w 9426772"/>
              <a:gd name="connsiteY639" fmla="*/ 50247 h 191288"/>
              <a:gd name="connsiteX640" fmla="*/ 5581771 w 9426772"/>
              <a:gd name="connsiteY640" fmla="*/ 50694 h 191288"/>
              <a:gd name="connsiteX641" fmla="*/ 5543425 w 9426772"/>
              <a:gd name="connsiteY641" fmla="*/ 35946 h 191288"/>
              <a:gd name="connsiteX642" fmla="*/ 5307156 w 9426772"/>
              <a:gd name="connsiteY642" fmla="*/ 35101 h 191288"/>
              <a:gd name="connsiteX643" fmla="*/ 5303401 w 9426772"/>
              <a:gd name="connsiteY643" fmla="*/ 39488 h 191288"/>
              <a:gd name="connsiteX644" fmla="*/ 5265858 w 9426772"/>
              <a:gd name="connsiteY644" fmla="*/ 56174 h 191288"/>
              <a:gd name="connsiteX645" fmla="*/ 5265417 w 9426772"/>
              <a:gd name="connsiteY645" fmla="*/ 55420 h 191288"/>
              <a:gd name="connsiteX646" fmla="*/ 5265864 w 9426772"/>
              <a:gd name="connsiteY646" fmla="*/ 61177 h 191288"/>
              <a:gd name="connsiteX647" fmla="*/ 5251115 w 9426772"/>
              <a:gd name="connsiteY647" fmla="*/ 99524 h 191288"/>
              <a:gd name="connsiteX648" fmla="*/ 5250270 w 9426772"/>
              <a:gd name="connsiteY648" fmla="*/ 99302 h 191288"/>
              <a:gd name="connsiteX649" fmla="*/ 5254657 w 9426772"/>
              <a:gd name="connsiteY649" fmla="*/ 103057 h 191288"/>
              <a:gd name="connsiteX650" fmla="*/ 5271343 w 9426772"/>
              <a:gd name="connsiteY650" fmla="*/ 140600 h 191288"/>
              <a:gd name="connsiteX651" fmla="*/ 5270697 w 9426772"/>
              <a:gd name="connsiteY651" fmla="*/ 140978 h 191288"/>
              <a:gd name="connsiteX652" fmla="*/ 5276347 w 9426772"/>
              <a:gd name="connsiteY652" fmla="*/ 140595 h 191288"/>
              <a:gd name="connsiteX653" fmla="*/ 5314693 w 9426772"/>
              <a:gd name="connsiteY653" fmla="*/ 155343 h 191288"/>
              <a:gd name="connsiteX654" fmla="*/ 5314471 w 9426772"/>
              <a:gd name="connsiteY654" fmla="*/ 156188 h 191288"/>
              <a:gd name="connsiteX655" fmla="*/ 5318227 w 9426772"/>
              <a:gd name="connsiteY655" fmla="*/ 151801 h 191288"/>
              <a:gd name="connsiteX656" fmla="*/ 5355770 w 9426772"/>
              <a:gd name="connsiteY656" fmla="*/ 135115 h 191288"/>
              <a:gd name="connsiteX657" fmla="*/ 5356211 w 9426772"/>
              <a:gd name="connsiteY657" fmla="*/ 135869 h 191288"/>
              <a:gd name="connsiteX658" fmla="*/ 5355764 w 9426772"/>
              <a:gd name="connsiteY658" fmla="*/ 130111 h 191288"/>
              <a:gd name="connsiteX659" fmla="*/ 5361131 w 9426772"/>
              <a:gd name="connsiteY659" fmla="*/ 100521 h 191288"/>
              <a:gd name="connsiteX660" fmla="*/ 5364772 w 9426772"/>
              <a:gd name="connsiteY660" fmla="*/ 94778 h 191288"/>
              <a:gd name="connsiteX661" fmla="*/ 5370513 w 9426772"/>
              <a:gd name="connsiteY661" fmla="*/ 91765 h 191288"/>
              <a:gd name="connsiteX662" fmla="*/ 5371357 w 9426772"/>
              <a:gd name="connsiteY662" fmla="*/ 91986 h 191288"/>
              <a:gd name="connsiteX663" fmla="*/ 5366970 w 9426772"/>
              <a:gd name="connsiteY663" fmla="*/ 88232 h 191288"/>
              <a:gd name="connsiteX664" fmla="*/ 5350284 w 9426772"/>
              <a:gd name="connsiteY664" fmla="*/ 50689 h 191288"/>
              <a:gd name="connsiteX665" fmla="*/ 5351039 w 9426772"/>
              <a:gd name="connsiteY665" fmla="*/ 50247 h 191288"/>
              <a:gd name="connsiteX666" fmla="*/ 5345281 w 9426772"/>
              <a:gd name="connsiteY666" fmla="*/ 50694 h 191288"/>
              <a:gd name="connsiteX667" fmla="*/ 5306935 w 9426772"/>
              <a:gd name="connsiteY667" fmla="*/ 35946 h 191288"/>
              <a:gd name="connsiteX668" fmla="*/ 5070668 w 9426772"/>
              <a:gd name="connsiteY668" fmla="*/ 35101 h 191288"/>
              <a:gd name="connsiteX669" fmla="*/ 5066913 w 9426772"/>
              <a:gd name="connsiteY669" fmla="*/ 39488 h 191288"/>
              <a:gd name="connsiteX670" fmla="*/ 5029370 w 9426772"/>
              <a:gd name="connsiteY670" fmla="*/ 56174 h 191288"/>
              <a:gd name="connsiteX671" fmla="*/ 5028929 w 9426772"/>
              <a:gd name="connsiteY671" fmla="*/ 55420 h 191288"/>
              <a:gd name="connsiteX672" fmla="*/ 5029376 w 9426772"/>
              <a:gd name="connsiteY672" fmla="*/ 61177 h 191288"/>
              <a:gd name="connsiteX673" fmla="*/ 5014627 w 9426772"/>
              <a:gd name="connsiteY673" fmla="*/ 99524 h 191288"/>
              <a:gd name="connsiteX674" fmla="*/ 5013782 w 9426772"/>
              <a:gd name="connsiteY674" fmla="*/ 99302 h 191288"/>
              <a:gd name="connsiteX675" fmla="*/ 5018169 w 9426772"/>
              <a:gd name="connsiteY675" fmla="*/ 103057 h 191288"/>
              <a:gd name="connsiteX676" fmla="*/ 5034855 w 9426772"/>
              <a:gd name="connsiteY676" fmla="*/ 140600 h 191288"/>
              <a:gd name="connsiteX677" fmla="*/ 5034209 w 9426772"/>
              <a:gd name="connsiteY677" fmla="*/ 140978 h 191288"/>
              <a:gd name="connsiteX678" fmla="*/ 5039859 w 9426772"/>
              <a:gd name="connsiteY678" fmla="*/ 140595 h 191288"/>
              <a:gd name="connsiteX679" fmla="*/ 5078205 w 9426772"/>
              <a:gd name="connsiteY679" fmla="*/ 155343 h 191288"/>
              <a:gd name="connsiteX680" fmla="*/ 5077983 w 9426772"/>
              <a:gd name="connsiteY680" fmla="*/ 156188 h 191288"/>
              <a:gd name="connsiteX681" fmla="*/ 5081739 w 9426772"/>
              <a:gd name="connsiteY681" fmla="*/ 151801 h 191288"/>
              <a:gd name="connsiteX682" fmla="*/ 5119282 w 9426772"/>
              <a:gd name="connsiteY682" fmla="*/ 135115 h 191288"/>
              <a:gd name="connsiteX683" fmla="*/ 5119723 w 9426772"/>
              <a:gd name="connsiteY683" fmla="*/ 135869 h 191288"/>
              <a:gd name="connsiteX684" fmla="*/ 5119276 w 9426772"/>
              <a:gd name="connsiteY684" fmla="*/ 130111 h 191288"/>
              <a:gd name="connsiteX685" fmla="*/ 5124643 w 9426772"/>
              <a:gd name="connsiteY685" fmla="*/ 100521 h 191288"/>
              <a:gd name="connsiteX686" fmla="*/ 5128284 w 9426772"/>
              <a:gd name="connsiteY686" fmla="*/ 94778 h 191288"/>
              <a:gd name="connsiteX687" fmla="*/ 5134025 w 9426772"/>
              <a:gd name="connsiteY687" fmla="*/ 91765 h 191288"/>
              <a:gd name="connsiteX688" fmla="*/ 5134869 w 9426772"/>
              <a:gd name="connsiteY688" fmla="*/ 91986 h 191288"/>
              <a:gd name="connsiteX689" fmla="*/ 5130482 w 9426772"/>
              <a:gd name="connsiteY689" fmla="*/ 88232 h 191288"/>
              <a:gd name="connsiteX690" fmla="*/ 5113796 w 9426772"/>
              <a:gd name="connsiteY690" fmla="*/ 50689 h 191288"/>
              <a:gd name="connsiteX691" fmla="*/ 5114551 w 9426772"/>
              <a:gd name="connsiteY691" fmla="*/ 50247 h 191288"/>
              <a:gd name="connsiteX692" fmla="*/ 5108793 w 9426772"/>
              <a:gd name="connsiteY692" fmla="*/ 50694 h 191288"/>
              <a:gd name="connsiteX693" fmla="*/ 5070447 w 9426772"/>
              <a:gd name="connsiteY693" fmla="*/ 35946 h 191288"/>
              <a:gd name="connsiteX694" fmla="*/ 4834178 w 9426772"/>
              <a:gd name="connsiteY694" fmla="*/ 35101 h 191288"/>
              <a:gd name="connsiteX695" fmla="*/ 4830423 w 9426772"/>
              <a:gd name="connsiteY695" fmla="*/ 39488 h 191288"/>
              <a:gd name="connsiteX696" fmla="*/ 4792880 w 9426772"/>
              <a:gd name="connsiteY696" fmla="*/ 56174 h 191288"/>
              <a:gd name="connsiteX697" fmla="*/ 4792439 w 9426772"/>
              <a:gd name="connsiteY697" fmla="*/ 55420 h 191288"/>
              <a:gd name="connsiteX698" fmla="*/ 4792886 w 9426772"/>
              <a:gd name="connsiteY698" fmla="*/ 61177 h 191288"/>
              <a:gd name="connsiteX699" fmla="*/ 4778137 w 9426772"/>
              <a:gd name="connsiteY699" fmla="*/ 99524 h 191288"/>
              <a:gd name="connsiteX700" fmla="*/ 4777292 w 9426772"/>
              <a:gd name="connsiteY700" fmla="*/ 99302 h 191288"/>
              <a:gd name="connsiteX701" fmla="*/ 4781679 w 9426772"/>
              <a:gd name="connsiteY701" fmla="*/ 103057 h 191288"/>
              <a:gd name="connsiteX702" fmla="*/ 4798365 w 9426772"/>
              <a:gd name="connsiteY702" fmla="*/ 140600 h 191288"/>
              <a:gd name="connsiteX703" fmla="*/ 4797719 w 9426772"/>
              <a:gd name="connsiteY703" fmla="*/ 140978 h 191288"/>
              <a:gd name="connsiteX704" fmla="*/ 4803369 w 9426772"/>
              <a:gd name="connsiteY704" fmla="*/ 140595 h 191288"/>
              <a:gd name="connsiteX705" fmla="*/ 4841715 w 9426772"/>
              <a:gd name="connsiteY705" fmla="*/ 155343 h 191288"/>
              <a:gd name="connsiteX706" fmla="*/ 4841493 w 9426772"/>
              <a:gd name="connsiteY706" fmla="*/ 156188 h 191288"/>
              <a:gd name="connsiteX707" fmla="*/ 4845249 w 9426772"/>
              <a:gd name="connsiteY707" fmla="*/ 151801 h 191288"/>
              <a:gd name="connsiteX708" fmla="*/ 4882792 w 9426772"/>
              <a:gd name="connsiteY708" fmla="*/ 135115 h 191288"/>
              <a:gd name="connsiteX709" fmla="*/ 4883233 w 9426772"/>
              <a:gd name="connsiteY709" fmla="*/ 135869 h 191288"/>
              <a:gd name="connsiteX710" fmla="*/ 4882786 w 9426772"/>
              <a:gd name="connsiteY710" fmla="*/ 130111 h 191288"/>
              <a:gd name="connsiteX711" fmla="*/ 4888153 w 9426772"/>
              <a:gd name="connsiteY711" fmla="*/ 100521 h 191288"/>
              <a:gd name="connsiteX712" fmla="*/ 4891794 w 9426772"/>
              <a:gd name="connsiteY712" fmla="*/ 94778 h 191288"/>
              <a:gd name="connsiteX713" fmla="*/ 4897535 w 9426772"/>
              <a:gd name="connsiteY713" fmla="*/ 91765 h 191288"/>
              <a:gd name="connsiteX714" fmla="*/ 4898379 w 9426772"/>
              <a:gd name="connsiteY714" fmla="*/ 91986 h 191288"/>
              <a:gd name="connsiteX715" fmla="*/ 4893992 w 9426772"/>
              <a:gd name="connsiteY715" fmla="*/ 88232 h 191288"/>
              <a:gd name="connsiteX716" fmla="*/ 4877306 w 9426772"/>
              <a:gd name="connsiteY716" fmla="*/ 50689 h 191288"/>
              <a:gd name="connsiteX717" fmla="*/ 4878061 w 9426772"/>
              <a:gd name="connsiteY717" fmla="*/ 50247 h 191288"/>
              <a:gd name="connsiteX718" fmla="*/ 4872303 w 9426772"/>
              <a:gd name="connsiteY718" fmla="*/ 50694 h 191288"/>
              <a:gd name="connsiteX719" fmla="*/ 4833957 w 9426772"/>
              <a:gd name="connsiteY719" fmla="*/ 35946 h 191288"/>
              <a:gd name="connsiteX720" fmla="*/ 4585273 w 9426772"/>
              <a:gd name="connsiteY720" fmla="*/ 35101 h 191288"/>
              <a:gd name="connsiteX721" fmla="*/ 4581518 w 9426772"/>
              <a:gd name="connsiteY721" fmla="*/ 39488 h 191288"/>
              <a:gd name="connsiteX722" fmla="*/ 4543975 w 9426772"/>
              <a:gd name="connsiteY722" fmla="*/ 56174 h 191288"/>
              <a:gd name="connsiteX723" fmla="*/ 4543534 w 9426772"/>
              <a:gd name="connsiteY723" fmla="*/ 55420 h 191288"/>
              <a:gd name="connsiteX724" fmla="*/ 4543981 w 9426772"/>
              <a:gd name="connsiteY724" fmla="*/ 61177 h 191288"/>
              <a:gd name="connsiteX725" fmla="*/ 4529232 w 9426772"/>
              <a:gd name="connsiteY725" fmla="*/ 99524 h 191288"/>
              <a:gd name="connsiteX726" fmla="*/ 4528387 w 9426772"/>
              <a:gd name="connsiteY726" fmla="*/ 99302 h 191288"/>
              <a:gd name="connsiteX727" fmla="*/ 4532774 w 9426772"/>
              <a:gd name="connsiteY727" fmla="*/ 103057 h 191288"/>
              <a:gd name="connsiteX728" fmla="*/ 4549460 w 9426772"/>
              <a:gd name="connsiteY728" fmla="*/ 140600 h 191288"/>
              <a:gd name="connsiteX729" fmla="*/ 4548814 w 9426772"/>
              <a:gd name="connsiteY729" fmla="*/ 140978 h 191288"/>
              <a:gd name="connsiteX730" fmla="*/ 4554464 w 9426772"/>
              <a:gd name="connsiteY730" fmla="*/ 140595 h 191288"/>
              <a:gd name="connsiteX731" fmla="*/ 4592810 w 9426772"/>
              <a:gd name="connsiteY731" fmla="*/ 155343 h 191288"/>
              <a:gd name="connsiteX732" fmla="*/ 4592588 w 9426772"/>
              <a:gd name="connsiteY732" fmla="*/ 156188 h 191288"/>
              <a:gd name="connsiteX733" fmla="*/ 4596344 w 9426772"/>
              <a:gd name="connsiteY733" fmla="*/ 151801 h 191288"/>
              <a:gd name="connsiteX734" fmla="*/ 4633887 w 9426772"/>
              <a:gd name="connsiteY734" fmla="*/ 135115 h 191288"/>
              <a:gd name="connsiteX735" fmla="*/ 4634328 w 9426772"/>
              <a:gd name="connsiteY735" fmla="*/ 135869 h 191288"/>
              <a:gd name="connsiteX736" fmla="*/ 4633881 w 9426772"/>
              <a:gd name="connsiteY736" fmla="*/ 130111 h 191288"/>
              <a:gd name="connsiteX737" fmla="*/ 4639248 w 9426772"/>
              <a:gd name="connsiteY737" fmla="*/ 100521 h 191288"/>
              <a:gd name="connsiteX738" fmla="*/ 4642889 w 9426772"/>
              <a:gd name="connsiteY738" fmla="*/ 94778 h 191288"/>
              <a:gd name="connsiteX739" fmla="*/ 4648630 w 9426772"/>
              <a:gd name="connsiteY739" fmla="*/ 91765 h 191288"/>
              <a:gd name="connsiteX740" fmla="*/ 4649474 w 9426772"/>
              <a:gd name="connsiteY740" fmla="*/ 91986 h 191288"/>
              <a:gd name="connsiteX741" fmla="*/ 4645087 w 9426772"/>
              <a:gd name="connsiteY741" fmla="*/ 88232 h 191288"/>
              <a:gd name="connsiteX742" fmla="*/ 4628401 w 9426772"/>
              <a:gd name="connsiteY742" fmla="*/ 50689 h 191288"/>
              <a:gd name="connsiteX743" fmla="*/ 4629156 w 9426772"/>
              <a:gd name="connsiteY743" fmla="*/ 50247 h 191288"/>
              <a:gd name="connsiteX744" fmla="*/ 4623398 w 9426772"/>
              <a:gd name="connsiteY744" fmla="*/ 50694 h 191288"/>
              <a:gd name="connsiteX745" fmla="*/ 4585052 w 9426772"/>
              <a:gd name="connsiteY745" fmla="*/ 35946 h 191288"/>
              <a:gd name="connsiteX746" fmla="*/ 4348789 w 9426772"/>
              <a:gd name="connsiteY746" fmla="*/ 35101 h 191288"/>
              <a:gd name="connsiteX747" fmla="*/ 4345034 w 9426772"/>
              <a:gd name="connsiteY747" fmla="*/ 39488 h 191288"/>
              <a:gd name="connsiteX748" fmla="*/ 4307491 w 9426772"/>
              <a:gd name="connsiteY748" fmla="*/ 56174 h 191288"/>
              <a:gd name="connsiteX749" fmla="*/ 4307050 w 9426772"/>
              <a:gd name="connsiteY749" fmla="*/ 55420 h 191288"/>
              <a:gd name="connsiteX750" fmla="*/ 4307497 w 9426772"/>
              <a:gd name="connsiteY750" fmla="*/ 61177 h 191288"/>
              <a:gd name="connsiteX751" fmla="*/ 4292748 w 9426772"/>
              <a:gd name="connsiteY751" fmla="*/ 99524 h 191288"/>
              <a:gd name="connsiteX752" fmla="*/ 4291903 w 9426772"/>
              <a:gd name="connsiteY752" fmla="*/ 99302 h 191288"/>
              <a:gd name="connsiteX753" fmla="*/ 4296290 w 9426772"/>
              <a:gd name="connsiteY753" fmla="*/ 103057 h 191288"/>
              <a:gd name="connsiteX754" fmla="*/ 4312976 w 9426772"/>
              <a:gd name="connsiteY754" fmla="*/ 140600 h 191288"/>
              <a:gd name="connsiteX755" fmla="*/ 4312330 w 9426772"/>
              <a:gd name="connsiteY755" fmla="*/ 140978 h 191288"/>
              <a:gd name="connsiteX756" fmla="*/ 4317980 w 9426772"/>
              <a:gd name="connsiteY756" fmla="*/ 140595 h 191288"/>
              <a:gd name="connsiteX757" fmla="*/ 4356326 w 9426772"/>
              <a:gd name="connsiteY757" fmla="*/ 155343 h 191288"/>
              <a:gd name="connsiteX758" fmla="*/ 4356104 w 9426772"/>
              <a:gd name="connsiteY758" fmla="*/ 156188 h 191288"/>
              <a:gd name="connsiteX759" fmla="*/ 4359860 w 9426772"/>
              <a:gd name="connsiteY759" fmla="*/ 151801 h 191288"/>
              <a:gd name="connsiteX760" fmla="*/ 4397403 w 9426772"/>
              <a:gd name="connsiteY760" fmla="*/ 135115 h 191288"/>
              <a:gd name="connsiteX761" fmla="*/ 4397844 w 9426772"/>
              <a:gd name="connsiteY761" fmla="*/ 135869 h 191288"/>
              <a:gd name="connsiteX762" fmla="*/ 4397397 w 9426772"/>
              <a:gd name="connsiteY762" fmla="*/ 130111 h 191288"/>
              <a:gd name="connsiteX763" fmla="*/ 4402764 w 9426772"/>
              <a:gd name="connsiteY763" fmla="*/ 100521 h 191288"/>
              <a:gd name="connsiteX764" fmla="*/ 4406405 w 9426772"/>
              <a:gd name="connsiteY764" fmla="*/ 94778 h 191288"/>
              <a:gd name="connsiteX765" fmla="*/ 4412146 w 9426772"/>
              <a:gd name="connsiteY765" fmla="*/ 91765 h 191288"/>
              <a:gd name="connsiteX766" fmla="*/ 4412990 w 9426772"/>
              <a:gd name="connsiteY766" fmla="*/ 91986 h 191288"/>
              <a:gd name="connsiteX767" fmla="*/ 4408603 w 9426772"/>
              <a:gd name="connsiteY767" fmla="*/ 88232 h 191288"/>
              <a:gd name="connsiteX768" fmla="*/ 4391917 w 9426772"/>
              <a:gd name="connsiteY768" fmla="*/ 50689 h 191288"/>
              <a:gd name="connsiteX769" fmla="*/ 4392672 w 9426772"/>
              <a:gd name="connsiteY769" fmla="*/ 50247 h 191288"/>
              <a:gd name="connsiteX770" fmla="*/ 4386914 w 9426772"/>
              <a:gd name="connsiteY770" fmla="*/ 50694 h 191288"/>
              <a:gd name="connsiteX771" fmla="*/ 4348568 w 9426772"/>
              <a:gd name="connsiteY771" fmla="*/ 35946 h 191288"/>
              <a:gd name="connsiteX772" fmla="*/ 4112299 w 9426772"/>
              <a:gd name="connsiteY772" fmla="*/ 35101 h 191288"/>
              <a:gd name="connsiteX773" fmla="*/ 4108544 w 9426772"/>
              <a:gd name="connsiteY773" fmla="*/ 39488 h 191288"/>
              <a:gd name="connsiteX774" fmla="*/ 4071001 w 9426772"/>
              <a:gd name="connsiteY774" fmla="*/ 56174 h 191288"/>
              <a:gd name="connsiteX775" fmla="*/ 4070560 w 9426772"/>
              <a:gd name="connsiteY775" fmla="*/ 55420 h 191288"/>
              <a:gd name="connsiteX776" fmla="*/ 4071007 w 9426772"/>
              <a:gd name="connsiteY776" fmla="*/ 61177 h 191288"/>
              <a:gd name="connsiteX777" fmla="*/ 4056258 w 9426772"/>
              <a:gd name="connsiteY777" fmla="*/ 99524 h 191288"/>
              <a:gd name="connsiteX778" fmla="*/ 4055413 w 9426772"/>
              <a:gd name="connsiteY778" fmla="*/ 99302 h 191288"/>
              <a:gd name="connsiteX779" fmla="*/ 4059800 w 9426772"/>
              <a:gd name="connsiteY779" fmla="*/ 103057 h 191288"/>
              <a:gd name="connsiteX780" fmla="*/ 4076486 w 9426772"/>
              <a:gd name="connsiteY780" fmla="*/ 140600 h 191288"/>
              <a:gd name="connsiteX781" fmla="*/ 4075840 w 9426772"/>
              <a:gd name="connsiteY781" fmla="*/ 140978 h 191288"/>
              <a:gd name="connsiteX782" fmla="*/ 4081490 w 9426772"/>
              <a:gd name="connsiteY782" fmla="*/ 140595 h 191288"/>
              <a:gd name="connsiteX783" fmla="*/ 4119836 w 9426772"/>
              <a:gd name="connsiteY783" fmla="*/ 155343 h 191288"/>
              <a:gd name="connsiteX784" fmla="*/ 4119614 w 9426772"/>
              <a:gd name="connsiteY784" fmla="*/ 156188 h 191288"/>
              <a:gd name="connsiteX785" fmla="*/ 4123370 w 9426772"/>
              <a:gd name="connsiteY785" fmla="*/ 151801 h 191288"/>
              <a:gd name="connsiteX786" fmla="*/ 4160913 w 9426772"/>
              <a:gd name="connsiteY786" fmla="*/ 135115 h 191288"/>
              <a:gd name="connsiteX787" fmla="*/ 4161354 w 9426772"/>
              <a:gd name="connsiteY787" fmla="*/ 135869 h 191288"/>
              <a:gd name="connsiteX788" fmla="*/ 4160907 w 9426772"/>
              <a:gd name="connsiteY788" fmla="*/ 130111 h 191288"/>
              <a:gd name="connsiteX789" fmla="*/ 4166274 w 9426772"/>
              <a:gd name="connsiteY789" fmla="*/ 100521 h 191288"/>
              <a:gd name="connsiteX790" fmla="*/ 4169915 w 9426772"/>
              <a:gd name="connsiteY790" fmla="*/ 94778 h 191288"/>
              <a:gd name="connsiteX791" fmla="*/ 4175656 w 9426772"/>
              <a:gd name="connsiteY791" fmla="*/ 91765 h 191288"/>
              <a:gd name="connsiteX792" fmla="*/ 4176500 w 9426772"/>
              <a:gd name="connsiteY792" fmla="*/ 91986 h 191288"/>
              <a:gd name="connsiteX793" fmla="*/ 4172113 w 9426772"/>
              <a:gd name="connsiteY793" fmla="*/ 88232 h 191288"/>
              <a:gd name="connsiteX794" fmla="*/ 4155427 w 9426772"/>
              <a:gd name="connsiteY794" fmla="*/ 50689 h 191288"/>
              <a:gd name="connsiteX795" fmla="*/ 4156182 w 9426772"/>
              <a:gd name="connsiteY795" fmla="*/ 50247 h 191288"/>
              <a:gd name="connsiteX796" fmla="*/ 4150424 w 9426772"/>
              <a:gd name="connsiteY796" fmla="*/ 50694 h 191288"/>
              <a:gd name="connsiteX797" fmla="*/ 4112078 w 9426772"/>
              <a:gd name="connsiteY797" fmla="*/ 35946 h 191288"/>
              <a:gd name="connsiteX798" fmla="*/ 3875813 w 9426772"/>
              <a:gd name="connsiteY798" fmla="*/ 35101 h 191288"/>
              <a:gd name="connsiteX799" fmla="*/ 3872059 w 9426772"/>
              <a:gd name="connsiteY799" fmla="*/ 39488 h 191288"/>
              <a:gd name="connsiteX800" fmla="*/ 3834515 w 9426772"/>
              <a:gd name="connsiteY800" fmla="*/ 56174 h 191288"/>
              <a:gd name="connsiteX801" fmla="*/ 3834074 w 9426772"/>
              <a:gd name="connsiteY801" fmla="*/ 55420 h 191288"/>
              <a:gd name="connsiteX802" fmla="*/ 3834521 w 9426772"/>
              <a:gd name="connsiteY802" fmla="*/ 61177 h 191288"/>
              <a:gd name="connsiteX803" fmla="*/ 3819772 w 9426772"/>
              <a:gd name="connsiteY803" fmla="*/ 99524 h 191288"/>
              <a:gd name="connsiteX804" fmla="*/ 3818927 w 9426772"/>
              <a:gd name="connsiteY804" fmla="*/ 99302 h 191288"/>
              <a:gd name="connsiteX805" fmla="*/ 3823314 w 9426772"/>
              <a:gd name="connsiteY805" fmla="*/ 103057 h 191288"/>
              <a:gd name="connsiteX806" fmla="*/ 3840000 w 9426772"/>
              <a:gd name="connsiteY806" fmla="*/ 140600 h 191288"/>
              <a:gd name="connsiteX807" fmla="*/ 3839355 w 9426772"/>
              <a:gd name="connsiteY807" fmla="*/ 140978 h 191288"/>
              <a:gd name="connsiteX808" fmla="*/ 3845004 w 9426772"/>
              <a:gd name="connsiteY808" fmla="*/ 140595 h 191288"/>
              <a:gd name="connsiteX809" fmla="*/ 3883350 w 9426772"/>
              <a:gd name="connsiteY809" fmla="*/ 155343 h 191288"/>
              <a:gd name="connsiteX810" fmla="*/ 3883129 w 9426772"/>
              <a:gd name="connsiteY810" fmla="*/ 156188 h 191288"/>
              <a:gd name="connsiteX811" fmla="*/ 3886884 w 9426772"/>
              <a:gd name="connsiteY811" fmla="*/ 151801 h 191288"/>
              <a:gd name="connsiteX812" fmla="*/ 3924427 w 9426772"/>
              <a:gd name="connsiteY812" fmla="*/ 135115 h 191288"/>
              <a:gd name="connsiteX813" fmla="*/ 3924868 w 9426772"/>
              <a:gd name="connsiteY813" fmla="*/ 135869 h 191288"/>
              <a:gd name="connsiteX814" fmla="*/ 3924421 w 9426772"/>
              <a:gd name="connsiteY814" fmla="*/ 130111 h 191288"/>
              <a:gd name="connsiteX815" fmla="*/ 3929788 w 9426772"/>
              <a:gd name="connsiteY815" fmla="*/ 100521 h 191288"/>
              <a:gd name="connsiteX816" fmla="*/ 3933429 w 9426772"/>
              <a:gd name="connsiteY816" fmla="*/ 94778 h 191288"/>
              <a:gd name="connsiteX817" fmla="*/ 3939170 w 9426772"/>
              <a:gd name="connsiteY817" fmla="*/ 91765 h 191288"/>
              <a:gd name="connsiteX818" fmla="*/ 3940014 w 9426772"/>
              <a:gd name="connsiteY818" fmla="*/ 91986 h 191288"/>
              <a:gd name="connsiteX819" fmla="*/ 3935628 w 9426772"/>
              <a:gd name="connsiteY819" fmla="*/ 88232 h 191288"/>
              <a:gd name="connsiteX820" fmla="*/ 3918942 w 9426772"/>
              <a:gd name="connsiteY820" fmla="*/ 50689 h 191288"/>
              <a:gd name="connsiteX821" fmla="*/ 3919697 w 9426772"/>
              <a:gd name="connsiteY821" fmla="*/ 50247 h 191288"/>
              <a:gd name="connsiteX822" fmla="*/ 3913938 w 9426772"/>
              <a:gd name="connsiteY822" fmla="*/ 50694 h 191288"/>
              <a:gd name="connsiteX823" fmla="*/ 3875592 w 9426772"/>
              <a:gd name="connsiteY823" fmla="*/ 35946 h 191288"/>
              <a:gd name="connsiteX824" fmla="*/ 3639326 w 9426772"/>
              <a:gd name="connsiteY824" fmla="*/ 35101 h 191288"/>
              <a:gd name="connsiteX825" fmla="*/ 3635571 w 9426772"/>
              <a:gd name="connsiteY825" fmla="*/ 39488 h 191288"/>
              <a:gd name="connsiteX826" fmla="*/ 3598027 w 9426772"/>
              <a:gd name="connsiteY826" fmla="*/ 56174 h 191288"/>
              <a:gd name="connsiteX827" fmla="*/ 3597586 w 9426772"/>
              <a:gd name="connsiteY827" fmla="*/ 55420 h 191288"/>
              <a:gd name="connsiteX828" fmla="*/ 3598033 w 9426772"/>
              <a:gd name="connsiteY828" fmla="*/ 61177 h 191288"/>
              <a:gd name="connsiteX829" fmla="*/ 3583285 w 9426772"/>
              <a:gd name="connsiteY829" fmla="*/ 99524 h 191288"/>
              <a:gd name="connsiteX830" fmla="*/ 3582439 w 9426772"/>
              <a:gd name="connsiteY830" fmla="*/ 99302 h 191288"/>
              <a:gd name="connsiteX831" fmla="*/ 3586826 w 9426772"/>
              <a:gd name="connsiteY831" fmla="*/ 103057 h 191288"/>
              <a:gd name="connsiteX832" fmla="*/ 3603513 w 9426772"/>
              <a:gd name="connsiteY832" fmla="*/ 140600 h 191288"/>
              <a:gd name="connsiteX833" fmla="*/ 3602867 w 9426772"/>
              <a:gd name="connsiteY833" fmla="*/ 140978 h 191288"/>
              <a:gd name="connsiteX834" fmla="*/ 3608516 w 9426772"/>
              <a:gd name="connsiteY834" fmla="*/ 140595 h 191288"/>
              <a:gd name="connsiteX835" fmla="*/ 3646862 w 9426772"/>
              <a:gd name="connsiteY835" fmla="*/ 155343 h 191288"/>
              <a:gd name="connsiteX836" fmla="*/ 3646641 w 9426772"/>
              <a:gd name="connsiteY836" fmla="*/ 156188 h 191288"/>
              <a:gd name="connsiteX837" fmla="*/ 3650396 w 9426772"/>
              <a:gd name="connsiteY837" fmla="*/ 151801 h 191288"/>
              <a:gd name="connsiteX838" fmla="*/ 3687940 w 9426772"/>
              <a:gd name="connsiteY838" fmla="*/ 135115 h 191288"/>
              <a:gd name="connsiteX839" fmla="*/ 3688380 w 9426772"/>
              <a:gd name="connsiteY839" fmla="*/ 135869 h 191288"/>
              <a:gd name="connsiteX840" fmla="*/ 3687934 w 9426772"/>
              <a:gd name="connsiteY840" fmla="*/ 130111 h 191288"/>
              <a:gd name="connsiteX841" fmla="*/ 3693301 w 9426772"/>
              <a:gd name="connsiteY841" fmla="*/ 100521 h 191288"/>
              <a:gd name="connsiteX842" fmla="*/ 3696942 w 9426772"/>
              <a:gd name="connsiteY842" fmla="*/ 94778 h 191288"/>
              <a:gd name="connsiteX843" fmla="*/ 3702682 w 9426772"/>
              <a:gd name="connsiteY843" fmla="*/ 91765 h 191288"/>
              <a:gd name="connsiteX844" fmla="*/ 3703526 w 9426772"/>
              <a:gd name="connsiteY844" fmla="*/ 91986 h 191288"/>
              <a:gd name="connsiteX845" fmla="*/ 3699140 w 9426772"/>
              <a:gd name="connsiteY845" fmla="*/ 88232 h 191288"/>
              <a:gd name="connsiteX846" fmla="*/ 3682454 w 9426772"/>
              <a:gd name="connsiteY846" fmla="*/ 50689 h 191288"/>
              <a:gd name="connsiteX847" fmla="*/ 3683209 w 9426772"/>
              <a:gd name="connsiteY847" fmla="*/ 50247 h 191288"/>
              <a:gd name="connsiteX848" fmla="*/ 3677450 w 9426772"/>
              <a:gd name="connsiteY848" fmla="*/ 50694 h 191288"/>
              <a:gd name="connsiteX849" fmla="*/ 3639104 w 9426772"/>
              <a:gd name="connsiteY849" fmla="*/ 35946 h 191288"/>
              <a:gd name="connsiteX850" fmla="*/ 3402836 w 9426772"/>
              <a:gd name="connsiteY850" fmla="*/ 35101 h 191288"/>
              <a:gd name="connsiteX851" fmla="*/ 3399081 w 9426772"/>
              <a:gd name="connsiteY851" fmla="*/ 39488 h 191288"/>
              <a:gd name="connsiteX852" fmla="*/ 3361538 w 9426772"/>
              <a:gd name="connsiteY852" fmla="*/ 56174 h 191288"/>
              <a:gd name="connsiteX853" fmla="*/ 3361097 w 9426772"/>
              <a:gd name="connsiteY853" fmla="*/ 55420 h 191288"/>
              <a:gd name="connsiteX854" fmla="*/ 3361544 w 9426772"/>
              <a:gd name="connsiteY854" fmla="*/ 61177 h 191288"/>
              <a:gd name="connsiteX855" fmla="*/ 3346795 w 9426772"/>
              <a:gd name="connsiteY855" fmla="*/ 99524 h 191288"/>
              <a:gd name="connsiteX856" fmla="*/ 3345950 w 9426772"/>
              <a:gd name="connsiteY856" fmla="*/ 99302 h 191288"/>
              <a:gd name="connsiteX857" fmla="*/ 3350337 w 9426772"/>
              <a:gd name="connsiteY857" fmla="*/ 103057 h 191288"/>
              <a:gd name="connsiteX858" fmla="*/ 3367022 w 9426772"/>
              <a:gd name="connsiteY858" fmla="*/ 140600 h 191288"/>
              <a:gd name="connsiteX859" fmla="*/ 3366377 w 9426772"/>
              <a:gd name="connsiteY859" fmla="*/ 140978 h 191288"/>
              <a:gd name="connsiteX860" fmla="*/ 3372026 w 9426772"/>
              <a:gd name="connsiteY860" fmla="*/ 140595 h 191288"/>
              <a:gd name="connsiteX861" fmla="*/ 3410373 w 9426772"/>
              <a:gd name="connsiteY861" fmla="*/ 155343 h 191288"/>
              <a:gd name="connsiteX862" fmla="*/ 3410151 w 9426772"/>
              <a:gd name="connsiteY862" fmla="*/ 156188 h 191288"/>
              <a:gd name="connsiteX863" fmla="*/ 3413907 w 9426772"/>
              <a:gd name="connsiteY863" fmla="*/ 151801 h 191288"/>
              <a:gd name="connsiteX864" fmla="*/ 3451450 w 9426772"/>
              <a:gd name="connsiteY864" fmla="*/ 135115 h 191288"/>
              <a:gd name="connsiteX865" fmla="*/ 3451891 w 9426772"/>
              <a:gd name="connsiteY865" fmla="*/ 135869 h 191288"/>
              <a:gd name="connsiteX866" fmla="*/ 3451444 w 9426772"/>
              <a:gd name="connsiteY866" fmla="*/ 130111 h 191288"/>
              <a:gd name="connsiteX867" fmla="*/ 3456811 w 9426772"/>
              <a:gd name="connsiteY867" fmla="*/ 100521 h 191288"/>
              <a:gd name="connsiteX868" fmla="*/ 3460452 w 9426772"/>
              <a:gd name="connsiteY868" fmla="*/ 94778 h 191288"/>
              <a:gd name="connsiteX869" fmla="*/ 3466192 w 9426772"/>
              <a:gd name="connsiteY869" fmla="*/ 91765 h 191288"/>
              <a:gd name="connsiteX870" fmla="*/ 3467037 w 9426772"/>
              <a:gd name="connsiteY870" fmla="*/ 91986 h 191288"/>
              <a:gd name="connsiteX871" fmla="*/ 3462650 w 9426772"/>
              <a:gd name="connsiteY871" fmla="*/ 88232 h 191288"/>
              <a:gd name="connsiteX872" fmla="*/ 3445964 w 9426772"/>
              <a:gd name="connsiteY872" fmla="*/ 50689 h 191288"/>
              <a:gd name="connsiteX873" fmla="*/ 3446719 w 9426772"/>
              <a:gd name="connsiteY873" fmla="*/ 50247 h 191288"/>
              <a:gd name="connsiteX874" fmla="*/ 3440961 w 9426772"/>
              <a:gd name="connsiteY874" fmla="*/ 50694 h 191288"/>
              <a:gd name="connsiteX875" fmla="*/ 3402614 w 9426772"/>
              <a:gd name="connsiteY875" fmla="*/ 35946 h 191288"/>
              <a:gd name="connsiteX876" fmla="*/ 3166346 w 9426772"/>
              <a:gd name="connsiteY876" fmla="*/ 35101 h 191288"/>
              <a:gd name="connsiteX877" fmla="*/ 3162592 w 9426772"/>
              <a:gd name="connsiteY877" fmla="*/ 39488 h 191288"/>
              <a:gd name="connsiteX878" fmla="*/ 3125047 w 9426772"/>
              <a:gd name="connsiteY878" fmla="*/ 56174 h 191288"/>
              <a:gd name="connsiteX879" fmla="*/ 3124607 w 9426772"/>
              <a:gd name="connsiteY879" fmla="*/ 55420 h 191288"/>
              <a:gd name="connsiteX880" fmla="*/ 3125054 w 9426772"/>
              <a:gd name="connsiteY880" fmla="*/ 61177 h 191288"/>
              <a:gd name="connsiteX881" fmla="*/ 3110305 w 9426772"/>
              <a:gd name="connsiteY881" fmla="*/ 99524 h 191288"/>
              <a:gd name="connsiteX882" fmla="*/ 3109460 w 9426772"/>
              <a:gd name="connsiteY882" fmla="*/ 99302 h 191288"/>
              <a:gd name="connsiteX883" fmla="*/ 3113847 w 9426772"/>
              <a:gd name="connsiteY883" fmla="*/ 103057 h 191288"/>
              <a:gd name="connsiteX884" fmla="*/ 3130533 w 9426772"/>
              <a:gd name="connsiteY884" fmla="*/ 140600 h 191288"/>
              <a:gd name="connsiteX885" fmla="*/ 3129887 w 9426772"/>
              <a:gd name="connsiteY885" fmla="*/ 140978 h 191288"/>
              <a:gd name="connsiteX886" fmla="*/ 3135537 w 9426772"/>
              <a:gd name="connsiteY886" fmla="*/ 140595 h 191288"/>
              <a:gd name="connsiteX887" fmla="*/ 3173883 w 9426772"/>
              <a:gd name="connsiteY887" fmla="*/ 155343 h 191288"/>
              <a:gd name="connsiteX888" fmla="*/ 3173661 w 9426772"/>
              <a:gd name="connsiteY888" fmla="*/ 156188 h 191288"/>
              <a:gd name="connsiteX889" fmla="*/ 3177416 w 9426772"/>
              <a:gd name="connsiteY889" fmla="*/ 151801 h 191288"/>
              <a:gd name="connsiteX890" fmla="*/ 3214959 w 9426772"/>
              <a:gd name="connsiteY890" fmla="*/ 135115 h 191288"/>
              <a:gd name="connsiteX891" fmla="*/ 3215401 w 9426772"/>
              <a:gd name="connsiteY891" fmla="*/ 135869 h 191288"/>
              <a:gd name="connsiteX892" fmla="*/ 3214955 w 9426772"/>
              <a:gd name="connsiteY892" fmla="*/ 130111 h 191288"/>
              <a:gd name="connsiteX893" fmla="*/ 3220320 w 9426772"/>
              <a:gd name="connsiteY893" fmla="*/ 100521 h 191288"/>
              <a:gd name="connsiteX894" fmla="*/ 3223962 w 9426772"/>
              <a:gd name="connsiteY894" fmla="*/ 94778 h 191288"/>
              <a:gd name="connsiteX895" fmla="*/ 3229702 w 9426772"/>
              <a:gd name="connsiteY895" fmla="*/ 91765 h 191288"/>
              <a:gd name="connsiteX896" fmla="*/ 3230547 w 9426772"/>
              <a:gd name="connsiteY896" fmla="*/ 91986 h 191288"/>
              <a:gd name="connsiteX897" fmla="*/ 3226160 w 9426772"/>
              <a:gd name="connsiteY897" fmla="*/ 88232 h 191288"/>
              <a:gd name="connsiteX898" fmla="*/ 3209475 w 9426772"/>
              <a:gd name="connsiteY898" fmla="*/ 50689 h 191288"/>
              <a:gd name="connsiteX899" fmla="*/ 3210229 w 9426772"/>
              <a:gd name="connsiteY899" fmla="*/ 50247 h 191288"/>
              <a:gd name="connsiteX900" fmla="*/ 3204470 w 9426772"/>
              <a:gd name="connsiteY900" fmla="*/ 50694 h 191288"/>
              <a:gd name="connsiteX901" fmla="*/ 3166124 w 9426772"/>
              <a:gd name="connsiteY901" fmla="*/ 35946 h 191288"/>
              <a:gd name="connsiteX902" fmla="*/ 2929858 w 9426772"/>
              <a:gd name="connsiteY902" fmla="*/ 35101 h 191288"/>
              <a:gd name="connsiteX903" fmla="*/ 2926104 w 9426772"/>
              <a:gd name="connsiteY903" fmla="*/ 39488 h 191288"/>
              <a:gd name="connsiteX904" fmla="*/ 2888560 w 9426772"/>
              <a:gd name="connsiteY904" fmla="*/ 56174 h 191288"/>
              <a:gd name="connsiteX905" fmla="*/ 2888118 w 9426772"/>
              <a:gd name="connsiteY905" fmla="*/ 55420 h 191288"/>
              <a:gd name="connsiteX906" fmla="*/ 2888566 w 9426772"/>
              <a:gd name="connsiteY906" fmla="*/ 61177 h 191288"/>
              <a:gd name="connsiteX907" fmla="*/ 2873817 w 9426772"/>
              <a:gd name="connsiteY907" fmla="*/ 99524 h 191288"/>
              <a:gd name="connsiteX908" fmla="*/ 2872972 w 9426772"/>
              <a:gd name="connsiteY908" fmla="*/ 99302 h 191288"/>
              <a:gd name="connsiteX909" fmla="*/ 2877359 w 9426772"/>
              <a:gd name="connsiteY909" fmla="*/ 103057 h 191288"/>
              <a:gd name="connsiteX910" fmla="*/ 2894045 w 9426772"/>
              <a:gd name="connsiteY910" fmla="*/ 140600 h 191288"/>
              <a:gd name="connsiteX911" fmla="*/ 2893399 w 9426772"/>
              <a:gd name="connsiteY911" fmla="*/ 140978 h 191288"/>
              <a:gd name="connsiteX912" fmla="*/ 2899048 w 9426772"/>
              <a:gd name="connsiteY912" fmla="*/ 140595 h 191288"/>
              <a:gd name="connsiteX913" fmla="*/ 2937395 w 9426772"/>
              <a:gd name="connsiteY913" fmla="*/ 155343 h 191288"/>
              <a:gd name="connsiteX914" fmla="*/ 2937175 w 9426772"/>
              <a:gd name="connsiteY914" fmla="*/ 156188 h 191288"/>
              <a:gd name="connsiteX915" fmla="*/ 2940928 w 9426772"/>
              <a:gd name="connsiteY915" fmla="*/ 151801 h 191288"/>
              <a:gd name="connsiteX916" fmla="*/ 2978472 w 9426772"/>
              <a:gd name="connsiteY916" fmla="*/ 135115 h 191288"/>
              <a:gd name="connsiteX917" fmla="*/ 2978912 w 9426772"/>
              <a:gd name="connsiteY917" fmla="*/ 135869 h 191288"/>
              <a:gd name="connsiteX918" fmla="*/ 2978467 w 9426772"/>
              <a:gd name="connsiteY918" fmla="*/ 130111 h 191288"/>
              <a:gd name="connsiteX919" fmla="*/ 2983834 w 9426772"/>
              <a:gd name="connsiteY919" fmla="*/ 100521 h 191288"/>
              <a:gd name="connsiteX920" fmla="*/ 2987473 w 9426772"/>
              <a:gd name="connsiteY920" fmla="*/ 94778 h 191288"/>
              <a:gd name="connsiteX921" fmla="*/ 2993215 w 9426772"/>
              <a:gd name="connsiteY921" fmla="*/ 91765 h 191288"/>
              <a:gd name="connsiteX922" fmla="*/ 2994059 w 9426772"/>
              <a:gd name="connsiteY922" fmla="*/ 91986 h 191288"/>
              <a:gd name="connsiteX923" fmla="*/ 2989672 w 9426772"/>
              <a:gd name="connsiteY923" fmla="*/ 88232 h 191288"/>
              <a:gd name="connsiteX924" fmla="*/ 2972986 w 9426772"/>
              <a:gd name="connsiteY924" fmla="*/ 50689 h 191288"/>
              <a:gd name="connsiteX925" fmla="*/ 2973742 w 9426772"/>
              <a:gd name="connsiteY925" fmla="*/ 50247 h 191288"/>
              <a:gd name="connsiteX926" fmla="*/ 2967983 w 9426772"/>
              <a:gd name="connsiteY926" fmla="*/ 50694 h 191288"/>
              <a:gd name="connsiteX927" fmla="*/ 2929637 w 9426772"/>
              <a:gd name="connsiteY927" fmla="*/ 35946 h 191288"/>
              <a:gd name="connsiteX928" fmla="*/ 2693368 w 9426772"/>
              <a:gd name="connsiteY928" fmla="*/ 35101 h 191288"/>
              <a:gd name="connsiteX929" fmla="*/ 2689613 w 9426772"/>
              <a:gd name="connsiteY929" fmla="*/ 39488 h 191288"/>
              <a:gd name="connsiteX930" fmla="*/ 2652070 w 9426772"/>
              <a:gd name="connsiteY930" fmla="*/ 56174 h 191288"/>
              <a:gd name="connsiteX931" fmla="*/ 2651629 w 9426772"/>
              <a:gd name="connsiteY931" fmla="*/ 55420 h 191288"/>
              <a:gd name="connsiteX932" fmla="*/ 2652076 w 9426772"/>
              <a:gd name="connsiteY932" fmla="*/ 61177 h 191288"/>
              <a:gd name="connsiteX933" fmla="*/ 2637328 w 9426772"/>
              <a:gd name="connsiteY933" fmla="*/ 99524 h 191288"/>
              <a:gd name="connsiteX934" fmla="*/ 2636482 w 9426772"/>
              <a:gd name="connsiteY934" fmla="*/ 99302 h 191288"/>
              <a:gd name="connsiteX935" fmla="*/ 2640869 w 9426772"/>
              <a:gd name="connsiteY935" fmla="*/ 103057 h 191288"/>
              <a:gd name="connsiteX936" fmla="*/ 2657555 w 9426772"/>
              <a:gd name="connsiteY936" fmla="*/ 140600 h 191288"/>
              <a:gd name="connsiteX937" fmla="*/ 2656909 w 9426772"/>
              <a:gd name="connsiteY937" fmla="*/ 140978 h 191288"/>
              <a:gd name="connsiteX938" fmla="*/ 2662559 w 9426772"/>
              <a:gd name="connsiteY938" fmla="*/ 140595 h 191288"/>
              <a:gd name="connsiteX939" fmla="*/ 2700904 w 9426772"/>
              <a:gd name="connsiteY939" fmla="*/ 155343 h 191288"/>
              <a:gd name="connsiteX940" fmla="*/ 2700684 w 9426772"/>
              <a:gd name="connsiteY940" fmla="*/ 156188 h 191288"/>
              <a:gd name="connsiteX941" fmla="*/ 2704439 w 9426772"/>
              <a:gd name="connsiteY941" fmla="*/ 151801 h 191288"/>
              <a:gd name="connsiteX942" fmla="*/ 2741982 w 9426772"/>
              <a:gd name="connsiteY942" fmla="*/ 135115 h 191288"/>
              <a:gd name="connsiteX943" fmla="*/ 2742423 w 9426772"/>
              <a:gd name="connsiteY943" fmla="*/ 135869 h 191288"/>
              <a:gd name="connsiteX944" fmla="*/ 2741976 w 9426772"/>
              <a:gd name="connsiteY944" fmla="*/ 130111 h 191288"/>
              <a:gd name="connsiteX945" fmla="*/ 2747344 w 9426772"/>
              <a:gd name="connsiteY945" fmla="*/ 100521 h 191288"/>
              <a:gd name="connsiteX946" fmla="*/ 2750984 w 9426772"/>
              <a:gd name="connsiteY946" fmla="*/ 94778 h 191288"/>
              <a:gd name="connsiteX947" fmla="*/ 2756725 w 9426772"/>
              <a:gd name="connsiteY947" fmla="*/ 91765 h 191288"/>
              <a:gd name="connsiteX948" fmla="*/ 2757569 w 9426772"/>
              <a:gd name="connsiteY948" fmla="*/ 91986 h 191288"/>
              <a:gd name="connsiteX949" fmla="*/ 2753182 w 9426772"/>
              <a:gd name="connsiteY949" fmla="*/ 88232 h 191288"/>
              <a:gd name="connsiteX950" fmla="*/ 2736497 w 9426772"/>
              <a:gd name="connsiteY950" fmla="*/ 50689 h 191288"/>
              <a:gd name="connsiteX951" fmla="*/ 2737252 w 9426772"/>
              <a:gd name="connsiteY951" fmla="*/ 50247 h 191288"/>
              <a:gd name="connsiteX952" fmla="*/ 2731493 w 9426772"/>
              <a:gd name="connsiteY952" fmla="*/ 50694 h 191288"/>
              <a:gd name="connsiteX953" fmla="*/ 2693146 w 9426772"/>
              <a:gd name="connsiteY953" fmla="*/ 35946 h 191288"/>
              <a:gd name="connsiteX954" fmla="*/ 2456879 w 9426772"/>
              <a:gd name="connsiteY954" fmla="*/ 35101 h 191288"/>
              <a:gd name="connsiteX955" fmla="*/ 2453124 w 9426772"/>
              <a:gd name="connsiteY955" fmla="*/ 39488 h 191288"/>
              <a:gd name="connsiteX956" fmla="*/ 2415581 w 9426772"/>
              <a:gd name="connsiteY956" fmla="*/ 56174 h 191288"/>
              <a:gd name="connsiteX957" fmla="*/ 2415139 w 9426772"/>
              <a:gd name="connsiteY957" fmla="*/ 55420 h 191288"/>
              <a:gd name="connsiteX958" fmla="*/ 2415587 w 9426772"/>
              <a:gd name="connsiteY958" fmla="*/ 61177 h 191288"/>
              <a:gd name="connsiteX959" fmla="*/ 2400838 w 9426772"/>
              <a:gd name="connsiteY959" fmla="*/ 99524 h 191288"/>
              <a:gd name="connsiteX960" fmla="*/ 2399993 w 9426772"/>
              <a:gd name="connsiteY960" fmla="*/ 99302 h 191288"/>
              <a:gd name="connsiteX961" fmla="*/ 2404380 w 9426772"/>
              <a:gd name="connsiteY961" fmla="*/ 103057 h 191288"/>
              <a:gd name="connsiteX962" fmla="*/ 2421066 w 9426772"/>
              <a:gd name="connsiteY962" fmla="*/ 140600 h 191288"/>
              <a:gd name="connsiteX963" fmla="*/ 2420420 w 9426772"/>
              <a:gd name="connsiteY963" fmla="*/ 140978 h 191288"/>
              <a:gd name="connsiteX964" fmla="*/ 2426070 w 9426772"/>
              <a:gd name="connsiteY964" fmla="*/ 140595 h 191288"/>
              <a:gd name="connsiteX965" fmla="*/ 2464416 w 9426772"/>
              <a:gd name="connsiteY965" fmla="*/ 155343 h 191288"/>
              <a:gd name="connsiteX966" fmla="*/ 2464194 w 9426772"/>
              <a:gd name="connsiteY966" fmla="*/ 156188 h 191288"/>
              <a:gd name="connsiteX967" fmla="*/ 2467949 w 9426772"/>
              <a:gd name="connsiteY967" fmla="*/ 151801 h 191288"/>
              <a:gd name="connsiteX968" fmla="*/ 2505492 w 9426772"/>
              <a:gd name="connsiteY968" fmla="*/ 135115 h 191288"/>
              <a:gd name="connsiteX969" fmla="*/ 2505934 w 9426772"/>
              <a:gd name="connsiteY969" fmla="*/ 135869 h 191288"/>
              <a:gd name="connsiteX970" fmla="*/ 2505487 w 9426772"/>
              <a:gd name="connsiteY970" fmla="*/ 130111 h 191288"/>
              <a:gd name="connsiteX971" fmla="*/ 2510854 w 9426772"/>
              <a:gd name="connsiteY971" fmla="*/ 100521 h 191288"/>
              <a:gd name="connsiteX972" fmla="*/ 2514494 w 9426772"/>
              <a:gd name="connsiteY972" fmla="*/ 94778 h 191288"/>
              <a:gd name="connsiteX973" fmla="*/ 2520235 w 9426772"/>
              <a:gd name="connsiteY973" fmla="*/ 91765 h 191288"/>
              <a:gd name="connsiteX974" fmla="*/ 2521080 w 9426772"/>
              <a:gd name="connsiteY974" fmla="*/ 91986 h 191288"/>
              <a:gd name="connsiteX975" fmla="*/ 2516693 w 9426772"/>
              <a:gd name="connsiteY975" fmla="*/ 88232 h 191288"/>
              <a:gd name="connsiteX976" fmla="*/ 2500007 w 9426772"/>
              <a:gd name="connsiteY976" fmla="*/ 50689 h 191288"/>
              <a:gd name="connsiteX977" fmla="*/ 2500762 w 9426772"/>
              <a:gd name="connsiteY977" fmla="*/ 50247 h 191288"/>
              <a:gd name="connsiteX978" fmla="*/ 2495004 w 9426772"/>
              <a:gd name="connsiteY978" fmla="*/ 50694 h 191288"/>
              <a:gd name="connsiteX979" fmla="*/ 2456657 w 9426772"/>
              <a:gd name="connsiteY979" fmla="*/ 35946 h 191288"/>
              <a:gd name="connsiteX980" fmla="*/ 2220392 w 9426772"/>
              <a:gd name="connsiteY980" fmla="*/ 35101 h 191288"/>
              <a:gd name="connsiteX981" fmla="*/ 2216637 w 9426772"/>
              <a:gd name="connsiteY981" fmla="*/ 39488 h 191288"/>
              <a:gd name="connsiteX982" fmla="*/ 2179093 w 9426772"/>
              <a:gd name="connsiteY982" fmla="*/ 56174 h 191288"/>
              <a:gd name="connsiteX983" fmla="*/ 2178652 w 9426772"/>
              <a:gd name="connsiteY983" fmla="*/ 55420 h 191288"/>
              <a:gd name="connsiteX984" fmla="*/ 2179099 w 9426772"/>
              <a:gd name="connsiteY984" fmla="*/ 61177 h 191288"/>
              <a:gd name="connsiteX985" fmla="*/ 2164351 w 9426772"/>
              <a:gd name="connsiteY985" fmla="*/ 99524 h 191288"/>
              <a:gd name="connsiteX986" fmla="*/ 2163506 w 9426772"/>
              <a:gd name="connsiteY986" fmla="*/ 99302 h 191288"/>
              <a:gd name="connsiteX987" fmla="*/ 2167893 w 9426772"/>
              <a:gd name="connsiteY987" fmla="*/ 103057 h 191288"/>
              <a:gd name="connsiteX988" fmla="*/ 2184579 w 9426772"/>
              <a:gd name="connsiteY988" fmla="*/ 140600 h 191288"/>
              <a:gd name="connsiteX989" fmla="*/ 2183933 w 9426772"/>
              <a:gd name="connsiteY989" fmla="*/ 140978 h 191288"/>
              <a:gd name="connsiteX990" fmla="*/ 2189582 w 9426772"/>
              <a:gd name="connsiteY990" fmla="*/ 140595 h 191288"/>
              <a:gd name="connsiteX991" fmla="*/ 2227929 w 9426772"/>
              <a:gd name="connsiteY991" fmla="*/ 155343 h 191288"/>
              <a:gd name="connsiteX992" fmla="*/ 2227708 w 9426772"/>
              <a:gd name="connsiteY992" fmla="*/ 156188 h 191288"/>
              <a:gd name="connsiteX993" fmla="*/ 2231462 w 9426772"/>
              <a:gd name="connsiteY993" fmla="*/ 151801 h 191288"/>
              <a:gd name="connsiteX994" fmla="*/ 2269006 w 9426772"/>
              <a:gd name="connsiteY994" fmla="*/ 135115 h 191288"/>
              <a:gd name="connsiteX995" fmla="*/ 2269446 w 9426772"/>
              <a:gd name="connsiteY995" fmla="*/ 135869 h 191288"/>
              <a:gd name="connsiteX996" fmla="*/ 2268999 w 9426772"/>
              <a:gd name="connsiteY996" fmla="*/ 130111 h 191288"/>
              <a:gd name="connsiteX997" fmla="*/ 2274367 w 9426772"/>
              <a:gd name="connsiteY997" fmla="*/ 100521 h 191288"/>
              <a:gd name="connsiteX998" fmla="*/ 2278007 w 9426772"/>
              <a:gd name="connsiteY998" fmla="*/ 94778 h 191288"/>
              <a:gd name="connsiteX999" fmla="*/ 2283748 w 9426772"/>
              <a:gd name="connsiteY999" fmla="*/ 91765 h 191288"/>
              <a:gd name="connsiteX1000" fmla="*/ 2284592 w 9426772"/>
              <a:gd name="connsiteY1000" fmla="*/ 91986 h 191288"/>
              <a:gd name="connsiteX1001" fmla="*/ 2280206 w 9426772"/>
              <a:gd name="connsiteY1001" fmla="*/ 88232 h 191288"/>
              <a:gd name="connsiteX1002" fmla="*/ 2263520 w 9426772"/>
              <a:gd name="connsiteY1002" fmla="*/ 50689 h 191288"/>
              <a:gd name="connsiteX1003" fmla="*/ 2264275 w 9426772"/>
              <a:gd name="connsiteY1003" fmla="*/ 50247 h 191288"/>
              <a:gd name="connsiteX1004" fmla="*/ 2258516 w 9426772"/>
              <a:gd name="connsiteY1004" fmla="*/ 50694 h 191288"/>
              <a:gd name="connsiteX1005" fmla="*/ 2220170 w 9426772"/>
              <a:gd name="connsiteY1005" fmla="*/ 35946 h 191288"/>
              <a:gd name="connsiteX1006" fmla="*/ 1983903 w 9426772"/>
              <a:gd name="connsiteY1006" fmla="*/ 35101 h 191288"/>
              <a:gd name="connsiteX1007" fmla="*/ 1980148 w 9426772"/>
              <a:gd name="connsiteY1007" fmla="*/ 39488 h 191288"/>
              <a:gd name="connsiteX1008" fmla="*/ 1942604 w 9426772"/>
              <a:gd name="connsiteY1008" fmla="*/ 56174 h 191288"/>
              <a:gd name="connsiteX1009" fmla="*/ 1942163 w 9426772"/>
              <a:gd name="connsiteY1009" fmla="*/ 55420 h 191288"/>
              <a:gd name="connsiteX1010" fmla="*/ 1942611 w 9426772"/>
              <a:gd name="connsiteY1010" fmla="*/ 61177 h 191288"/>
              <a:gd name="connsiteX1011" fmla="*/ 1927862 w 9426772"/>
              <a:gd name="connsiteY1011" fmla="*/ 99524 h 191288"/>
              <a:gd name="connsiteX1012" fmla="*/ 1927016 w 9426772"/>
              <a:gd name="connsiteY1012" fmla="*/ 99302 h 191288"/>
              <a:gd name="connsiteX1013" fmla="*/ 1931403 w 9426772"/>
              <a:gd name="connsiteY1013" fmla="*/ 103057 h 191288"/>
              <a:gd name="connsiteX1014" fmla="*/ 1948089 w 9426772"/>
              <a:gd name="connsiteY1014" fmla="*/ 140600 h 191288"/>
              <a:gd name="connsiteX1015" fmla="*/ 1947444 w 9426772"/>
              <a:gd name="connsiteY1015" fmla="*/ 140978 h 191288"/>
              <a:gd name="connsiteX1016" fmla="*/ 1953093 w 9426772"/>
              <a:gd name="connsiteY1016" fmla="*/ 140595 h 191288"/>
              <a:gd name="connsiteX1017" fmla="*/ 1991439 w 9426772"/>
              <a:gd name="connsiteY1017" fmla="*/ 155343 h 191288"/>
              <a:gd name="connsiteX1018" fmla="*/ 1991218 w 9426772"/>
              <a:gd name="connsiteY1018" fmla="*/ 156188 h 191288"/>
              <a:gd name="connsiteX1019" fmla="*/ 1994973 w 9426772"/>
              <a:gd name="connsiteY1019" fmla="*/ 151801 h 191288"/>
              <a:gd name="connsiteX1020" fmla="*/ 2032517 w 9426772"/>
              <a:gd name="connsiteY1020" fmla="*/ 135115 h 191288"/>
              <a:gd name="connsiteX1021" fmla="*/ 2032957 w 9426772"/>
              <a:gd name="connsiteY1021" fmla="*/ 135869 h 191288"/>
              <a:gd name="connsiteX1022" fmla="*/ 2032510 w 9426772"/>
              <a:gd name="connsiteY1022" fmla="*/ 130111 h 191288"/>
              <a:gd name="connsiteX1023" fmla="*/ 2037878 w 9426772"/>
              <a:gd name="connsiteY1023" fmla="*/ 100521 h 191288"/>
              <a:gd name="connsiteX1024" fmla="*/ 2041518 w 9426772"/>
              <a:gd name="connsiteY1024" fmla="*/ 94778 h 191288"/>
              <a:gd name="connsiteX1025" fmla="*/ 2047259 w 9426772"/>
              <a:gd name="connsiteY1025" fmla="*/ 91765 h 191288"/>
              <a:gd name="connsiteX1026" fmla="*/ 2048103 w 9426772"/>
              <a:gd name="connsiteY1026" fmla="*/ 91986 h 191288"/>
              <a:gd name="connsiteX1027" fmla="*/ 2043717 w 9426772"/>
              <a:gd name="connsiteY1027" fmla="*/ 88232 h 191288"/>
              <a:gd name="connsiteX1028" fmla="*/ 2027031 w 9426772"/>
              <a:gd name="connsiteY1028" fmla="*/ 50689 h 191288"/>
              <a:gd name="connsiteX1029" fmla="*/ 2027786 w 9426772"/>
              <a:gd name="connsiteY1029" fmla="*/ 50247 h 191288"/>
              <a:gd name="connsiteX1030" fmla="*/ 2022027 w 9426772"/>
              <a:gd name="connsiteY1030" fmla="*/ 50694 h 191288"/>
              <a:gd name="connsiteX1031" fmla="*/ 1983681 w 9426772"/>
              <a:gd name="connsiteY1031" fmla="*/ 35946 h 191288"/>
              <a:gd name="connsiteX1032" fmla="*/ 1747412 w 9426772"/>
              <a:gd name="connsiteY1032" fmla="*/ 35101 h 191288"/>
              <a:gd name="connsiteX1033" fmla="*/ 1743658 w 9426772"/>
              <a:gd name="connsiteY1033" fmla="*/ 39488 h 191288"/>
              <a:gd name="connsiteX1034" fmla="*/ 1706113 w 9426772"/>
              <a:gd name="connsiteY1034" fmla="*/ 56174 h 191288"/>
              <a:gd name="connsiteX1035" fmla="*/ 1705673 w 9426772"/>
              <a:gd name="connsiteY1035" fmla="*/ 55420 h 191288"/>
              <a:gd name="connsiteX1036" fmla="*/ 1706120 w 9426772"/>
              <a:gd name="connsiteY1036" fmla="*/ 61177 h 191288"/>
              <a:gd name="connsiteX1037" fmla="*/ 1691371 w 9426772"/>
              <a:gd name="connsiteY1037" fmla="*/ 99524 h 191288"/>
              <a:gd name="connsiteX1038" fmla="*/ 1690526 w 9426772"/>
              <a:gd name="connsiteY1038" fmla="*/ 99302 h 191288"/>
              <a:gd name="connsiteX1039" fmla="*/ 1694913 w 9426772"/>
              <a:gd name="connsiteY1039" fmla="*/ 103057 h 191288"/>
              <a:gd name="connsiteX1040" fmla="*/ 1711599 w 9426772"/>
              <a:gd name="connsiteY1040" fmla="*/ 140600 h 191288"/>
              <a:gd name="connsiteX1041" fmla="*/ 1710953 w 9426772"/>
              <a:gd name="connsiteY1041" fmla="*/ 140978 h 191288"/>
              <a:gd name="connsiteX1042" fmla="*/ 1716603 w 9426772"/>
              <a:gd name="connsiteY1042" fmla="*/ 140595 h 191288"/>
              <a:gd name="connsiteX1043" fmla="*/ 1754949 w 9426772"/>
              <a:gd name="connsiteY1043" fmla="*/ 155343 h 191288"/>
              <a:gd name="connsiteX1044" fmla="*/ 1754727 w 9426772"/>
              <a:gd name="connsiteY1044" fmla="*/ 156188 h 191288"/>
              <a:gd name="connsiteX1045" fmla="*/ 1758483 w 9426772"/>
              <a:gd name="connsiteY1045" fmla="*/ 151801 h 191288"/>
              <a:gd name="connsiteX1046" fmla="*/ 1796027 w 9426772"/>
              <a:gd name="connsiteY1046" fmla="*/ 135115 h 191288"/>
              <a:gd name="connsiteX1047" fmla="*/ 1796467 w 9426772"/>
              <a:gd name="connsiteY1047" fmla="*/ 135869 h 191288"/>
              <a:gd name="connsiteX1048" fmla="*/ 1796020 w 9426772"/>
              <a:gd name="connsiteY1048" fmla="*/ 130111 h 191288"/>
              <a:gd name="connsiteX1049" fmla="*/ 1801387 w 9426772"/>
              <a:gd name="connsiteY1049" fmla="*/ 100521 h 191288"/>
              <a:gd name="connsiteX1050" fmla="*/ 1805028 w 9426772"/>
              <a:gd name="connsiteY1050" fmla="*/ 94778 h 191288"/>
              <a:gd name="connsiteX1051" fmla="*/ 1810769 w 9426772"/>
              <a:gd name="connsiteY1051" fmla="*/ 91765 h 191288"/>
              <a:gd name="connsiteX1052" fmla="*/ 1811613 w 9426772"/>
              <a:gd name="connsiteY1052" fmla="*/ 91986 h 191288"/>
              <a:gd name="connsiteX1053" fmla="*/ 1807227 w 9426772"/>
              <a:gd name="connsiteY1053" fmla="*/ 88232 h 191288"/>
              <a:gd name="connsiteX1054" fmla="*/ 1790541 w 9426772"/>
              <a:gd name="connsiteY1054" fmla="*/ 50689 h 191288"/>
              <a:gd name="connsiteX1055" fmla="*/ 1791296 w 9426772"/>
              <a:gd name="connsiteY1055" fmla="*/ 50247 h 191288"/>
              <a:gd name="connsiteX1056" fmla="*/ 1785537 w 9426772"/>
              <a:gd name="connsiteY1056" fmla="*/ 50694 h 191288"/>
              <a:gd name="connsiteX1057" fmla="*/ 1747191 w 9426772"/>
              <a:gd name="connsiteY1057" fmla="*/ 35946 h 191288"/>
              <a:gd name="connsiteX1058" fmla="*/ 1510924 w 9426772"/>
              <a:gd name="connsiteY1058" fmla="*/ 35101 h 191288"/>
              <a:gd name="connsiteX1059" fmla="*/ 1507169 w 9426772"/>
              <a:gd name="connsiteY1059" fmla="*/ 39488 h 191288"/>
              <a:gd name="connsiteX1060" fmla="*/ 1469624 w 9426772"/>
              <a:gd name="connsiteY1060" fmla="*/ 56174 h 191288"/>
              <a:gd name="connsiteX1061" fmla="*/ 1469184 w 9426772"/>
              <a:gd name="connsiteY1061" fmla="*/ 55420 h 191288"/>
              <a:gd name="connsiteX1062" fmla="*/ 1469631 w 9426772"/>
              <a:gd name="connsiteY1062" fmla="*/ 61177 h 191288"/>
              <a:gd name="connsiteX1063" fmla="*/ 1454883 w 9426772"/>
              <a:gd name="connsiteY1063" fmla="*/ 99524 h 191288"/>
              <a:gd name="connsiteX1064" fmla="*/ 1454037 w 9426772"/>
              <a:gd name="connsiteY1064" fmla="*/ 99302 h 191288"/>
              <a:gd name="connsiteX1065" fmla="*/ 1458424 w 9426772"/>
              <a:gd name="connsiteY1065" fmla="*/ 103057 h 191288"/>
              <a:gd name="connsiteX1066" fmla="*/ 1475110 w 9426772"/>
              <a:gd name="connsiteY1066" fmla="*/ 140600 h 191288"/>
              <a:gd name="connsiteX1067" fmla="*/ 1474464 w 9426772"/>
              <a:gd name="connsiteY1067" fmla="*/ 140978 h 191288"/>
              <a:gd name="connsiteX1068" fmla="*/ 1480114 w 9426772"/>
              <a:gd name="connsiteY1068" fmla="*/ 140595 h 191288"/>
              <a:gd name="connsiteX1069" fmla="*/ 1518460 w 9426772"/>
              <a:gd name="connsiteY1069" fmla="*/ 155343 h 191288"/>
              <a:gd name="connsiteX1070" fmla="*/ 1518239 w 9426772"/>
              <a:gd name="connsiteY1070" fmla="*/ 156188 h 191288"/>
              <a:gd name="connsiteX1071" fmla="*/ 1521995 w 9426772"/>
              <a:gd name="connsiteY1071" fmla="*/ 151801 h 191288"/>
              <a:gd name="connsiteX1072" fmla="*/ 1559538 w 9426772"/>
              <a:gd name="connsiteY1072" fmla="*/ 135115 h 191288"/>
              <a:gd name="connsiteX1073" fmla="*/ 1559978 w 9426772"/>
              <a:gd name="connsiteY1073" fmla="*/ 135869 h 191288"/>
              <a:gd name="connsiteX1074" fmla="*/ 1559531 w 9426772"/>
              <a:gd name="connsiteY1074" fmla="*/ 130111 h 191288"/>
              <a:gd name="connsiteX1075" fmla="*/ 1564899 w 9426772"/>
              <a:gd name="connsiteY1075" fmla="*/ 100521 h 191288"/>
              <a:gd name="connsiteX1076" fmla="*/ 1568540 w 9426772"/>
              <a:gd name="connsiteY1076" fmla="*/ 94778 h 191288"/>
              <a:gd name="connsiteX1077" fmla="*/ 1574281 w 9426772"/>
              <a:gd name="connsiteY1077" fmla="*/ 91765 h 191288"/>
              <a:gd name="connsiteX1078" fmla="*/ 1575124 w 9426772"/>
              <a:gd name="connsiteY1078" fmla="*/ 91986 h 191288"/>
              <a:gd name="connsiteX1079" fmla="*/ 1570738 w 9426772"/>
              <a:gd name="connsiteY1079" fmla="*/ 88232 h 191288"/>
              <a:gd name="connsiteX1080" fmla="*/ 1554052 w 9426772"/>
              <a:gd name="connsiteY1080" fmla="*/ 50689 h 191288"/>
              <a:gd name="connsiteX1081" fmla="*/ 1554807 w 9426772"/>
              <a:gd name="connsiteY1081" fmla="*/ 50247 h 191288"/>
              <a:gd name="connsiteX1082" fmla="*/ 1549048 w 9426772"/>
              <a:gd name="connsiteY1082" fmla="*/ 50694 h 191288"/>
              <a:gd name="connsiteX1083" fmla="*/ 1510702 w 9426772"/>
              <a:gd name="connsiteY1083" fmla="*/ 35946 h 191288"/>
              <a:gd name="connsiteX1084" fmla="*/ 1274433 w 9426772"/>
              <a:gd name="connsiteY1084" fmla="*/ 35101 h 191288"/>
              <a:gd name="connsiteX1085" fmla="*/ 1270678 w 9426772"/>
              <a:gd name="connsiteY1085" fmla="*/ 39488 h 191288"/>
              <a:gd name="connsiteX1086" fmla="*/ 1233135 w 9426772"/>
              <a:gd name="connsiteY1086" fmla="*/ 56174 h 191288"/>
              <a:gd name="connsiteX1087" fmla="*/ 1232693 w 9426772"/>
              <a:gd name="connsiteY1087" fmla="*/ 55420 h 191288"/>
              <a:gd name="connsiteX1088" fmla="*/ 1233140 w 9426772"/>
              <a:gd name="connsiteY1088" fmla="*/ 61177 h 191288"/>
              <a:gd name="connsiteX1089" fmla="*/ 1218392 w 9426772"/>
              <a:gd name="connsiteY1089" fmla="*/ 99524 h 191288"/>
              <a:gd name="connsiteX1090" fmla="*/ 1217546 w 9426772"/>
              <a:gd name="connsiteY1090" fmla="*/ 99302 h 191288"/>
              <a:gd name="connsiteX1091" fmla="*/ 1221934 w 9426772"/>
              <a:gd name="connsiteY1091" fmla="*/ 103057 h 191288"/>
              <a:gd name="connsiteX1092" fmla="*/ 1238620 w 9426772"/>
              <a:gd name="connsiteY1092" fmla="*/ 140600 h 191288"/>
              <a:gd name="connsiteX1093" fmla="*/ 1237973 w 9426772"/>
              <a:gd name="connsiteY1093" fmla="*/ 140978 h 191288"/>
              <a:gd name="connsiteX1094" fmla="*/ 1243623 w 9426772"/>
              <a:gd name="connsiteY1094" fmla="*/ 140595 h 191288"/>
              <a:gd name="connsiteX1095" fmla="*/ 1281969 w 9426772"/>
              <a:gd name="connsiteY1095" fmla="*/ 155343 h 191288"/>
              <a:gd name="connsiteX1096" fmla="*/ 1281748 w 9426772"/>
              <a:gd name="connsiteY1096" fmla="*/ 156188 h 191288"/>
              <a:gd name="connsiteX1097" fmla="*/ 1285504 w 9426772"/>
              <a:gd name="connsiteY1097" fmla="*/ 151801 h 191288"/>
              <a:gd name="connsiteX1098" fmla="*/ 1323047 w 9426772"/>
              <a:gd name="connsiteY1098" fmla="*/ 135115 h 191288"/>
              <a:gd name="connsiteX1099" fmla="*/ 1323489 w 9426772"/>
              <a:gd name="connsiteY1099" fmla="*/ 135869 h 191288"/>
              <a:gd name="connsiteX1100" fmla="*/ 1323041 w 9426772"/>
              <a:gd name="connsiteY1100" fmla="*/ 130111 h 191288"/>
              <a:gd name="connsiteX1101" fmla="*/ 1328408 w 9426772"/>
              <a:gd name="connsiteY1101" fmla="*/ 100521 h 191288"/>
              <a:gd name="connsiteX1102" fmla="*/ 1332049 w 9426772"/>
              <a:gd name="connsiteY1102" fmla="*/ 94778 h 191288"/>
              <a:gd name="connsiteX1103" fmla="*/ 1337790 w 9426772"/>
              <a:gd name="connsiteY1103" fmla="*/ 91765 h 191288"/>
              <a:gd name="connsiteX1104" fmla="*/ 1338634 w 9426772"/>
              <a:gd name="connsiteY1104" fmla="*/ 91986 h 191288"/>
              <a:gd name="connsiteX1105" fmla="*/ 1334247 w 9426772"/>
              <a:gd name="connsiteY1105" fmla="*/ 88232 h 191288"/>
              <a:gd name="connsiteX1106" fmla="*/ 1317561 w 9426772"/>
              <a:gd name="connsiteY1106" fmla="*/ 50689 h 191288"/>
              <a:gd name="connsiteX1107" fmla="*/ 1318316 w 9426772"/>
              <a:gd name="connsiteY1107" fmla="*/ 50247 h 191288"/>
              <a:gd name="connsiteX1108" fmla="*/ 1312558 w 9426772"/>
              <a:gd name="connsiteY1108" fmla="*/ 50694 h 191288"/>
              <a:gd name="connsiteX1109" fmla="*/ 1274211 w 9426772"/>
              <a:gd name="connsiteY1109" fmla="*/ 35946 h 191288"/>
              <a:gd name="connsiteX1110" fmla="*/ 1037943 w 9426772"/>
              <a:gd name="connsiteY1110" fmla="*/ 35101 h 191288"/>
              <a:gd name="connsiteX1111" fmla="*/ 1034188 w 9426772"/>
              <a:gd name="connsiteY1111" fmla="*/ 39488 h 191288"/>
              <a:gd name="connsiteX1112" fmla="*/ 996645 w 9426772"/>
              <a:gd name="connsiteY1112" fmla="*/ 56174 h 191288"/>
              <a:gd name="connsiteX1113" fmla="*/ 996203 w 9426772"/>
              <a:gd name="connsiteY1113" fmla="*/ 55420 h 191288"/>
              <a:gd name="connsiteX1114" fmla="*/ 996651 w 9426772"/>
              <a:gd name="connsiteY1114" fmla="*/ 61177 h 191288"/>
              <a:gd name="connsiteX1115" fmla="*/ 981902 w 9426772"/>
              <a:gd name="connsiteY1115" fmla="*/ 99524 h 191288"/>
              <a:gd name="connsiteX1116" fmla="*/ 981056 w 9426772"/>
              <a:gd name="connsiteY1116" fmla="*/ 99302 h 191288"/>
              <a:gd name="connsiteX1117" fmla="*/ 985444 w 9426772"/>
              <a:gd name="connsiteY1117" fmla="*/ 103057 h 191288"/>
              <a:gd name="connsiteX1118" fmla="*/ 1002130 w 9426772"/>
              <a:gd name="connsiteY1118" fmla="*/ 140600 h 191288"/>
              <a:gd name="connsiteX1119" fmla="*/ 1001484 w 9426772"/>
              <a:gd name="connsiteY1119" fmla="*/ 140978 h 191288"/>
              <a:gd name="connsiteX1120" fmla="*/ 1007134 w 9426772"/>
              <a:gd name="connsiteY1120" fmla="*/ 140595 h 191288"/>
              <a:gd name="connsiteX1121" fmla="*/ 1045479 w 9426772"/>
              <a:gd name="connsiteY1121" fmla="*/ 155343 h 191288"/>
              <a:gd name="connsiteX1122" fmla="*/ 1045258 w 9426772"/>
              <a:gd name="connsiteY1122" fmla="*/ 156188 h 191288"/>
              <a:gd name="connsiteX1123" fmla="*/ 1049014 w 9426772"/>
              <a:gd name="connsiteY1123" fmla="*/ 151801 h 191288"/>
              <a:gd name="connsiteX1124" fmla="*/ 1086557 w 9426772"/>
              <a:gd name="connsiteY1124" fmla="*/ 135115 h 191288"/>
              <a:gd name="connsiteX1125" fmla="*/ 1086999 w 9426772"/>
              <a:gd name="connsiteY1125" fmla="*/ 135869 h 191288"/>
              <a:gd name="connsiteX1126" fmla="*/ 1086552 w 9426772"/>
              <a:gd name="connsiteY1126" fmla="*/ 130111 h 191288"/>
              <a:gd name="connsiteX1127" fmla="*/ 1091918 w 9426772"/>
              <a:gd name="connsiteY1127" fmla="*/ 100521 h 191288"/>
              <a:gd name="connsiteX1128" fmla="*/ 1095559 w 9426772"/>
              <a:gd name="connsiteY1128" fmla="*/ 94778 h 191288"/>
              <a:gd name="connsiteX1129" fmla="*/ 1101300 w 9426772"/>
              <a:gd name="connsiteY1129" fmla="*/ 91765 h 191288"/>
              <a:gd name="connsiteX1130" fmla="*/ 1102145 w 9426772"/>
              <a:gd name="connsiteY1130" fmla="*/ 91986 h 191288"/>
              <a:gd name="connsiteX1131" fmla="*/ 1097758 w 9426772"/>
              <a:gd name="connsiteY1131" fmla="*/ 88232 h 191288"/>
              <a:gd name="connsiteX1132" fmla="*/ 1081072 w 9426772"/>
              <a:gd name="connsiteY1132" fmla="*/ 50689 h 191288"/>
              <a:gd name="connsiteX1133" fmla="*/ 1081826 w 9426772"/>
              <a:gd name="connsiteY1133" fmla="*/ 50247 h 191288"/>
              <a:gd name="connsiteX1134" fmla="*/ 1076068 w 9426772"/>
              <a:gd name="connsiteY1134" fmla="*/ 50694 h 191288"/>
              <a:gd name="connsiteX1135" fmla="*/ 1037722 w 9426772"/>
              <a:gd name="connsiteY1135" fmla="*/ 35946 h 191288"/>
              <a:gd name="connsiteX1136" fmla="*/ 801454 w 9426772"/>
              <a:gd name="connsiteY1136" fmla="*/ 35101 h 191288"/>
              <a:gd name="connsiteX1137" fmla="*/ 797699 w 9426772"/>
              <a:gd name="connsiteY1137" fmla="*/ 39488 h 191288"/>
              <a:gd name="connsiteX1138" fmla="*/ 760155 w 9426772"/>
              <a:gd name="connsiteY1138" fmla="*/ 56174 h 191288"/>
              <a:gd name="connsiteX1139" fmla="*/ 759714 w 9426772"/>
              <a:gd name="connsiteY1139" fmla="*/ 55420 h 191288"/>
              <a:gd name="connsiteX1140" fmla="*/ 760162 w 9426772"/>
              <a:gd name="connsiteY1140" fmla="*/ 61177 h 191288"/>
              <a:gd name="connsiteX1141" fmla="*/ 745413 w 9426772"/>
              <a:gd name="connsiteY1141" fmla="*/ 99524 h 191288"/>
              <a:gd name="connsiteX1142" fmla="*/ 744568 w 9426772"/>
              <a:gd name="connsiteY1142" fmla="*/ 99302 h 191288"/>
              <a:gd name="connsiteX1143" fmla="*/ 748955 w 9426772"/>
              <a:gd name="connsiteY1143" fmla="*/ 103057 h 191288"/>
              <a:gd name="connsiteX1144" fmla="*/ 765641 w 9426772"/>
              <a:gd name="connsiteY1144" fmla="*/ 140600 h 191288"/>
              <a:gd name="connsiteX1145" fmla="*/ 764995 w 9426772"/>
              <a:gd name="connsiteY1145" fmla="*/ 140978 h 191288"/>
              <a:gd name="connsiteX1146" fmla="*/ 770644 w 9426772"/>
              <a:gd name="connsiteY1146" fmla="*/ 140595 h 191288"/>
              <a:gd name="connsiteX1147" fmla="*/ 808990 w 9426772"/>
              <a:gd name="connsiteY1147" fmla="*/ 155343 h 191288"/>
              <a:gd name="connsiteX1148" fmla="*/ 808769 w 9426772"/>
              <a:gd name="connsiteY1148" fmla="*/ 156188 h 191288"/>
              <a:gd name="connsiteX1149" fmla="*/ 812524 w 9426772"/>
              <a:gd name="connsiteY1149" fmla="*/ 151801 h 191288"/>
              <a:gd name="connsiteX1150" fmla="*/ 850068 w 9426772"/>
              <a:gd name="connsiteY1150" fmla="*/ 135115 h 191288"/>
              <a:gd name="connsiteX1151" fmla="*/ 850509 w 9426772"/>
              <a:gd name="connsiteY1151" fmla="*/ 135869 h 191288"/>
              <a:gd name="connsiteX1152" fmla="*/ 850062 w 9426772"/>
              <a:gd name="connsiteY1152" fmla="*/ 130111 h 191288"/>
              <a:gd name="connsiteX1153" fmla="*/ 855429 w 9426772"/>
              <a:gd name="connsiteY1153" fmla="*/ 100521 h 191288"/>
              <a:gd name="connsiteX1154" fmla="*/ 859069 w 9426772"/>
              <a:gd name="connsiteY1154" fmla="*/ 94778 h 191288"/>
              <a:gd name="connsiteX1155" fmla="*/ 864810 w 9426772"/>
              <a:gd name="connsiteY1155" fmla="*/ 91765 h 191288"/>
              <a:gd name="connsiteX1156" fmla="*/ 865655 w 9426772"/>
              <a:gd name="connsiteY1156" fmla="*/ 91986 h 191288"/>
              <a:gd name="connsiteX1157" fmla="*/ 861268 w 9426772"/>
              <a:gd name="connsiteY1157" fmla="*/ 88232 h 191288"/>
              <a:gd name="connsiteX1158" fmla="*/ 844582 w 9426772"/>
              <a:gd name="connsiteY1158" fmla="*/ 50689 h 191288"/>
              <a:gd name="connsiteX1159" fmla="*/ 845337 w 9426772"/>
              <a:gd name="connsiteY1159" fmla="*/ 50247 h 191288"/>
              <a:gd name="connsiteX1160" fmla="*/ 839579 w 9426772"/>
              <a:gd name="connsiteY1160" fmla="*/ 50694 h 191288"/>
              <a:gd name="connsiteX1161" fmla="*/ 801232 w 9426772"/>
              <a:gd name="connsiteY1161" fmla="*/ 35946 h 191288"/>
              <a:gd name="connsiteX1162" fmla="*/ 564964 w 9426772"/>
              <a:gd name="connsiteY1162" fmla="*/ 35101 h 191288"/>
              <a:gd name="connsiteX1163" fmla="*/ 561209 w 9426772"/>
              <a:gd name="connsiteY1163" fmla="*/ 39488 h 191288"/>
              <a:gd name="connsiteX1164" fmla="*/ 523666 w 9426772"/>
              <a:gd name="connsiteY1164" fmla="*/ 56174 h 191288"/>
              <a:gd name="connsiteX1165" fmla="*/ 523225 w 9426772"/>
              <a:gd name="connsiteY1165" fmla="*/ 55420 h 191288"/>
              <a:gd name="connsiteX1166" fmla="*/ 523672 w 9426772"/>
              <a:gd name="connsiteY1166" fmla="*/ 61177 h 191288"/>
              <a:gd name="connsiteX1167" fmla="*/ 508923 w 9426772"/>
              <a:gd name="connsiteY1167" fmla="*/ 99524 h 191288"/>
              <a:gd name="connsiteX1168" fmla="*/ 508078 w 9426772"/>
              <a:gd name="connsiteY1168" fmla="*/ 99302 h 191288"/>
              <a:gd name="connsiteX1169" fmla="*/ 512465 w 9426772"/>
              <a:gd name="connsiteY1169" fmla="*/ 103057 h 191288"/>
              <a:gd name="connsiteX1170" fmla="*/ 529151 w 9426772"/>
              <a:gd name="connsiteY1170" fmla="*/ 140600 h 191288"/>
              <a:gd name="connsiteX1171" fmla="*/ 528505 w 9426772"/>
              <a:gd name="connsiteY1171" fmla="*/ 140978 h 191288"/>
              <a:gd name="connsiteX1172" fmla="*/ 534155 w 9426772"/>
              <a:gd name="connsiteY1172" fmla="*/ 140595 h 191288"/>
              <a:gd name="connsiteX1173" fmla="*/ 572501 w 9426772"/>
              <a:gd name="connsiteY1173" fmla="*/ 155343 h 191288"/>
              <a:gd name="connsiteX1174" fmla="*/ 572279 w 9426772"/>
              <a:gd name="connsiteY1174" fmla="*/ 156188 h 191288"/>
              <a:gd name="connsiteX1175" fmla="*/ 576034 w 9426772"/>
              <a:gd name="connsiteY1175" fmla="*/ 151801 h 191288"/>
              <a:gd name="connsiteX1176" fmla="*/ 613578 w 9426772"/>
              <a:gd name="connsiteY1176" fmla="*/ 135115 h 191288"/>
              <a:gd name="connsiteX1177" fmla="*/ 614019 w 9426772"/>
              <a:gd name="connsiteY1177" fmla="*/ 135869 h 191288"/>
              <a:gd name="connsiteX1178" fmla="*/ 613572 w 9426772"/>
              <a:gd name="connsiteY1178" fmla="*/ 130111 h 191288"/>
              <a:gd name="connsiteX1179" fmla="*/ 618939 w 9426772"/>
              <a:gd name="connsiteY1179" fmla="*/ 100521 h 191288"/>
              <a:gd name="connsiteX1180" fmla="*/ 622580 w 9426772"/>
              <a:gd name="connsiteY1180" fmla="*/ 94778 h 191288"/>
              <a:gd name="connsiteX1181" fmla="*/ 628320 w 9426772"/>
              <a:gd name="connsiteY1181" fmla="*/ 91765 h 191288"/>
              <a:gd name="connsiteX1182" fmla="*/ 629165 w 9426772"/>
              <a:gd name="connsiteY1182" fmla="*/ 91986 h 191288"/>
              <a:gd name="connsiteX1183" fmla="*/ 624778 w 9426772"/>
              <a:gd name="connsiteY1183" fmla="*/ 88232 h 191288"/>
              <a:gd name="connsiteX1184" fmla="*/ 608092 w 9426772"/>
              <a:gd name="connsiteY1184" fmla="*/ 50689 h 191288"/>
              <a:gd name="connsiteX1185" fmla="*/ 608847 w 9426772"/>
              <a:gd name="connsiteY1185" fmla="*/ 50247 h 191288"/>
              <a:gd name="connsiteX1186" fmla="*/ 603089 w 9426772"/>
              <a:gd name="connsiteY1186" fmla="*/ 50694 h 191288"/>
              <a:gd name="connsiteX1187" fmla="*/ 564743 w 9426772"/>
              <a:gd name="connsiteY1187" fmla="*/ 35946 h 191288"/>
              <a:gd name="connsiteX1188" fmla="*/ 328475 w 9426772"/>
              <a:gd name="connsiteY1188" fmla="*/ 35101 h 191288"/>
              <a:gd name="connsiteX1189" fmla="*/ 324720 w 9426772"/>
              <a:gd name="connsiteY1189" fmla="*/ 39488 h 191288"/>
              <a:gd name="connsiteX1190" fmla="*/ 287177 w 9426772"/>
              <a:gd name="connsiteY1190" fmla="*/ 56174 h 191288"/>
              <a:gd name="connsiteX1191" fmla="*/ 286736 w 9426772"/>
              <a:gd name="connsiteY1191" fmla="*/ 55420 h 191288"/>
              <a:gd name="connsiteX1192" fmla="*/ 287183 w 9426772"/>
              <a:gd name="connsiteY1192" fmla="*/ 61177 h 191288"/>
              <a:gd name="connsiteX1193" fmla="*/ 272434 w 9426772"/>
              <a:gd name="connsiteY1193" fmla="*/ 99524 h 191288"/>
              <a:gd name="connsiteX1194" fmla="*/ 271589 w 9426772"/>
              <a:gd name="connsiteY1194" fmla="*/ 99302 h 191288"/>
              <a:gd name="connsiteX1195" fmla="*/ 275976 w 9426772"/>
              <a:gd name="connsiteY1195" fmla="*/ 103057 h 191288"/>
              <a:gd name="connsiteX1196" fmla="*/ 292662 w 9426772"/>
              <a:gd name="connsiteY1196" fmla="*/ 140600 h 191288"/>
              <a:gd name="connsiteX1197" fmla="*/ 292016 w 9426772"/>
              <a:gd name="connsiteY1197" fmla="*/ 140978 h 191288"/>
              <a:gd name="connsiteX1198" fmla="*/ 297666 w 9426772"/>
              <a:gd name="connsiteY1198" fmla="*/ 140595 h 191288"/>
              <a:gd name="connsiteX1199" fmla="*/ 336012 w 9426772"/>
              <a:gd name="connsiteY1199" fmla="*/ 155343 h 191288"/>
              <a:gd name="connsiteX1200" fmla="*/ 335791 w 9426772"/>
              <a:gd name="connsiteY1200" fmla="*/ 156188 h 191288"/>
              <a:gd name="connsiteX1201" fmla="*/ 339546 w 9426772"/>
              <a:gd name="connsiteY1201" fmla="*/ 151801 h 191288"/>
              <a:gd name="connsiteX1202" fmla="*/ 377089 w 9426772"/>
              <a:gd name="connsiteY1202" fmla="*/ 135115 h 191288"/>
              <a:gd name="connsiteX1203" fmla="*/ 377530 w 9426772"/>
              <a:gd name="connsiteY1203" fmla="*/ 135869 h 191288"/>
              <a:gd name="connsiteX1204" fmla="*/ 377083 w 9426772"/>
              <a:gd name="connsiteY1204" fmla="*/ 130111 h 191288"/>
              <a:gd name="connsiteX1205" fmla="*/ 382450 w 9426772"/>
              <a:gd name="connsiteY1205" fmla="*/ 100521 h 191288"/>
              <a:gd name="connsiteX1206" fmla="*/ 386091 w 9426772"/>
              <a:gd name="connsiteY1206" fmla="*/ 94778 h 191288"/>
              <a:gd name="connsiteX1207" fmla="*/ 391832 w 9426772"/>
              <a:gd name="connsiteY1207" fmla="*/ 91765 h 191288"/>
              <a:gd name="connsiteX1208" fmla="*/ 392676 w 9426772"/>
              <a:gd name="connsiteY1208" fmla="*/ 91986 h 191288"/>
              <a:gd name="connsiteX1209" fmla="*/ 388290 w 9426772"/>
              <a:gd name="connsiteY1209" fmla="*/ 88232 h 191288"/>
              <a:gd name="connsiteX1210" fmla="*/ 371604 w 9426772"/>
              <a:gd name="connsiteY1210" fmla="*/ 50689 h 191288"/>
              <a:gd name="connsiteX1211" fmla="*/ 372358 w 9426772"/>
              <a:gd name="connsiteY1211" fmla="*/ 50247 h 191288"/>
              <a:gd name="connsiteX1212" fmla="*/ 366600 w 9426772"/>
              <a:gd name="connsiteY1212" fmla="*/ 50694 h 191288"/>
              <a:gd name="connsiteX1213" fmla="*/ 328254 w 9426772"/>
              <a:gd name="connsiteY1213" fmla="*/ 35946 h 191288"/>
              <a:gd name="connsiteX1214" fmla="*/ 91986 w 9426772"/>
              <a:gd name="connsiteY1214" fmla="*/ 35101 h 191288"/>
              <a:gd name="connsiteX1215" fmla="*/ 88231 w 9426772"/>
              <a:gd name="connsiteY1215" fmla="*/ 39488 h 191288"/>
              <a:gd name="connsiteX1216" fmla="*/ 50687 w 9426772"/>
              <a:gd name="connsiteY1216" fmla="*/ 56174 h 191288"/>
              <a:gd name="connsiteX1217" fmla="*/ 50246 w 9426772"/>
              <a:gd name="connsiteY1217" fmla="*/ 55420 h 191288"/>
              <a:gd name="connsiteX1218" fmla="*/ 50693 w 9426772"/>
              <a:gd name="connsiteY1218" fmla="*/ 61177 h 191288"/>
              <a:gd name="connsiteX1219" fmla="*/ 35945 w 9426772"/>
              <a:gd name="connsiteY1219" fmla="*/ 99524 h 191288"/>
              <a:gd name="connsiteX1220" fmla="*/ 35099 w 9426772"/>
              <a:gd name="connsiteY1220" fmla="*/ 99302 h 191288"/>
              <a:gd name="connsiteX1221" fmla="*/ 39487 w 9426772"/>
              <a:gd name="connsiteY1221" fmla="*/ 103057 h 191288"/>
              <a:gd name="connsiteX1222" fmla="*/ 56173 w 9426772"/>
              <a:gd name="connsiteY1222" fmla="*/ 140600 h 191288"/>
              <a:gd name="connsiteX1223" fmla="*/ 55527 w 9426772"/>
              <a:gd name="connsiteY1223" fmla="*/ 140978 h 191288"/>
              <a:gd name="connsiteX1224" fmla="*/ 61176 w 9426772"/>
              <a:gd name="connsiteY1224" fmla="*/ 140595 h 191288"/>
              <a:gd name="connsiteX1225" fmla="*/ 99522 w 9426772"/>
              <a:gd name="connsiteY1225" fmla="*/ 155343 h 191288"/>
              <a:gd name="connsiteX1226" fmla="*/ 99301 w 9426772"/>
              <a:gd name="connsiteY1226" fmla="*/ 156188 h 191288"/>
              <a:gd name="connsiteX1227" fmla="*/ 103056 w 9426772"/>
              <a:gd name="connsiteY1227" fmla="*/ 151801 h 191288"/>
              <a:gd name="connsiteX1228" fmla="*/ 140600 w 9426772"/>
              <a:gd name="connsiteY1228" fmla="*/ 135115 h 191288"/>
              <a:gd name="connsiteX1229" fmla="*/ 141041 w 9426772"/>
              <a:gd name="connsiteY1229" fmla="*/ 135869 h 191288"/>
              <a:gd name="connsiteX1230" fmla="*/ 140593 w 9426772"/>
              <a:gd name="connsiteY1230" fmla="*/ 130111 h 191288"/>
              <a:gd name="connsiteX1231" fmla="*/ 145960 w 9426772"/>
              <a:gd name="connsiteY1231" fmla="*/ 100521 h 191288"/>
              <a:gd name="connsiteX1232" fmla="*/ 149601 w 9426772"/>
              <a:gd name="connsiteY1232" fmla="*/ 94778 h 191288"/>
              <a:gd name="connsiteX1233" fmla="*/ 155342 w 9426772"/>
              <a:gd name="connsiteY1233" fmla="*/ 91765 h 191288"/>
              <a:gd name="connsiteX1234" fmla="*/ 156186 w 9426772"/>
              <a:gd name="connsiteY1234" fmla="*/ 91986 h 191288"/>
              <a:gd name="connsiteX1235" fmla="*/ 151800 w 9426772"/>
              <a:gd name="connsiteY1235" fmla="*/ 88232 h 191288"/>
              <a:gd name="connsiteX1236" fmla="*/ 135114 w 9426772"/>
              <a:gd name="connsiteY1236" fmla="*/ 50689 h 191288"/>
              <a:gd name="connsiteX1237" fmla="*/ 135869 w 9426772"/>
              <a:gd name="connsiteY1237" fmla="*/ 50247 h 191288"/>
              <a:gd name="connsiteX1238" fmla="*/ 130110 w 9426772"/>
              <a:gd name="connsiteY1238" fmla="*/ 50694 h 191288"/>
              <a:gd name="connsiteX1239" fmla="*/ 91764 w 9426772"/>
              <a:gd name="connsiteY1239" fmla="*/ 35946 h 191288"/>
              <a:gd name="connsiteX1240" fmla="*/ 9334212 w 9426772"/>
              <a:gd name="connsiteY1240" fmla="*/ 16 h 191288"/>
              <a:gd name="connsiteX1241" fmla="*/ 9340402 w 9426772"/>
              <a:gd name="connsiteY1241" fmla="*/ 1944 h 191288"/>
              <a:gd name="connsiteX1242" fmla="*/ 9333451 w 9426772"/>
              <a:gd name="connsiteY1242" fmla="*/ 28114 h 191288"/>
              <a:gd name="connsiteX1243" fmla="*/ 9333320 w 9426772"/>
              <a:gd name="connsiteY1243" fmla="*/ 28268 h 191288"/>
              <a:gd name="connsiteX1244" fmla="*/ 9336006 w 9426772"/>
              <a:gd name="connsiteY1244" fmla="*/ 26564 h 191288"/>
              <a:gd name="connsiteX1245" fmla="*/ 9365596 w 9426772"/>
              <a:gd name="connsiteY1245" fmla="*/ 21197 h 191288"/>
              <a:gd name="connsiteX1246" fmla="*/ 9403942 w 9426772"/>
              <a:gd name="connsiteY1246" fmla="*/ 35946 h 191288"/>
              <a:gd name="connsiteX1247" fmla="*/ 9387036 w 9426772"/>
              <a:gd name="connsiteY1247" fmla="*/ 48176 h 191288"/>
              <a:gd name="connsiteX1248" fmla="*/ 9380888 w 9426772"/>
              <a:gd name="connsiteY1248" fmla="*/ 49459 h 191288"/>
              <a:gd name="connsiteX1249" fmla="*/ 9381061 w 9426772"/>
              <a:gd name="connsiteY1249" fmla="*/ 49489 h 191288"/>
              <a:gd name="connsiteX1250" fmla="*/ 9408143 w 9426772"/>
              <a:gd name="connsiteY1250" fmla="*/ 67375 h 191288"/>
              <a:gd name="connsiteX1251" fmla="*/ 9424829 w 9426772"/>
              <a:gd name="connsiteY1251" fmla="*/ 104918 h 191288"/>
              <a:gd name="connsiteX1252" fmla="*/ 9409513 w 9426772"/>
              <a:gd name="connsiteY1252" fmla="*/ 104350 h 191288"/>
              <a:gd name="connsiteX1253" fmla="*/ 9398948 w 9426772"/>
              <a:gd name="connsiteY1253" fmla="*/ 98136 h 191288"/>
              <a:gd name="connsiteX1254" fmla="*/ 9399074 w 9426772"/>
              <a:gd name="connsiteY1254" fmla="*/ 98314 h 191288"/>
              <a:gd name="connsiteX1255" fmla="*/ 9405576 w 9426772"/>
              <a:gd name="connsiteY1255" fmla="*/ 130111 h 191288"/>
              <a:gd name="connsiteX1256" fmla="*/ 9390828 w 9426772"/>
              <a:gd name="connsiteY1256" fmla="*/ 168458 h 191288"/>
              <a:gd name="connsiteX1257" fmla="*/ 9378598 w 9426772"/>
              <a:gd name="connsiteY1257" fmla="*/ 151551 h 191288"/>
              <a:gd name="connsiteX1258" fmla="*/ 9377315 w 9426772"/>
              <a:gd name="connsiteY1258" fmla="*/ 145404 h 191288"/>
              <a:gd name="connsiteX1259" fmla="*/ 9377285 w 9426772"/>
              <a:gd name="connsiteY1259" fmla="*/ 145576 h 191288"/>
              <a:gd name="connsiteX1260" fmla="*/ 9359399 w 9426772"/>
              <a:gd name="connsiteY1260" fmla="*/ 172658 h 191288"/>
              <a:gd name="connsiteX1261" fmla="*/ 9321856 w 9426772"/>
              <a:gd name="connsiteY1261" fmla="*/ 189344 h 191288"/>
              <a:gd name="connsiteX1262" fmla="*/ 9322423 w 9426772"/>
              <a:gd name="connsiteY1262" fmla="*/ 174028 h 191288"/>
              <a:gd name="connsiteX1263" fmla="*/ 9328637 w 9426772"/>
              <a:gd name="connsiteY1263" fmla="*/ 163463 h 191288"/>
              <a:gd name="connsiteX1264" fmla="*/ 9328459 w 9426772"/>
              <a:gd name="connsiteY1264" fmla="*/ 163589 h 191288"/>
              <a:gd name="connsiteX1265" fmla="*/ 9296662 w 9426772"/>
              <a:gd name="connsiteY1265" fmla="*/ 170091 h 191288"/>
              <a:gd name="connsiteX1266" fmla="*/ 9258316 w 9426772"/>
              <a:gd name="connsiteY1266" fmla="*/ 155343 h 191288"/>
              <a:gd name="connsiteX1267" fmla="*/ 9259095 w 9426772"/>
              <a:gd name="connsiteY1267" fmla="*/ 152371 h 191288"/>
              <a:gd name="connsiteX1268" fmla="*/ 9272270 w 9426772"/>
              <a:gd name="connsiteY1268" fmla="*/ 143962 h 191288"/>
              <a:gd name="connsiteX1269" fmla="*/ 9281688 w 9426772"/>
              <a:gd name="connsiteY1269" fmla="*/ 141884 h 191288"/>
              <a:gd name="connsiteX1270" fmla="*/ 9281197 w 9426772"/>
              <a:gd name="connsiteY1270" fmla="*/ 141800 h 191288"/>
              <a:gd name="connsiteX1271" fmla="*/ 9254115 w 9426772"/>
              <a:gd name="connsiteY1271" fmla="*/ 123915 h 191288"/>
              <a:gd name="connsiteX1272" fmla="*/ 9237429 w 9426772"/>
              <a:gd name="connsiteY1272" fmla="*/ 86371 h 191288"/>
              <a:gd name="connsiteX1273" fmla="*/ 9252745 w 9426772"/>
              <a:gd name="connsiteY1273" fmla="*/ 86939 h 191288"/>
              <a:gd name="connsiteX1274" fmla="*/ 9263311 w 9426772"/>
              <a:gd name="connsiteY1274" fmla="*/ 93153 h 191288"/>
              <a:gd name="connsiteX1275" fmla="*/ 9263184 w 9426772"/>
              <a:gd name="connsiteY1275" fmla="*/ 92975 h 191288"/>
              <a:gd name="connsiteX1276" fmla="*/ 9256682 w 9426772"/>
              <a:gd name="connsiteY1276" fmla="*/ 61177 h 191288"/>
              <a:gd name="connsiteX1277" fmla="*/ 9262049 w 9426772"/>
              <a:gd name="connsiteY1277" fmla="*/ 31587 h 191288"/>
              <a:gd name="connsiteX1278" fmla="*/ 9265690 w 9426772"/>
              <a:gd name="connsiteY1278" fmla="*/ 25844 h 191288"/>
              <a:gd name="connsiteX1279" fmla="*/ 9271430 w 9426772"/>
              <a:gd name="connsiteY1279" fmla="*/ 22831 h 191288"/>
              <a:gd name="connsiteX1280" fmla="*/ 9283660 w 9426772"/>
              <a:gd name="connsiteY1280" fmla="*/ 39737 h 191288"/>
              <a:gd name="connsiteX1281" fmla="*/ 9284943 w 9426772"/>
              <a:gd name="connsiteY1281" fmla="*/ 45885 h 191288"/>
              <a:gd name="connsiteX1282" fmla="*/ 9284973 w 9426772"/>
              <a:gd name="connsiteY1282" fmla="*/ 45712 h 191288"/>
              <a:gd name="connsiteX1283" fmla="*/ 9302859 w 9426772"/>
              <a:gd name="connsiteY1283" fmla="*/ 18630 h 191288"/>
              <a:gd name="connsiteX1284" fmla="*/ 9334212 w 9426772"/>
              <a:gd name="connsiteY1284" fmla="*/ 16 h 191288"/>
              <a:gd name="connsiteX1285" fmla="*/ 9097727 w 9426772"/>
              <a:gd name="connsiteY1285" fmla="*/ 16 h 191288"/>
              <a:gd name="connsiteX1286" fmla="*/ 9103917 w 9426772"/>
              <a:gd name="connsiteY1286" fmla="*/ 1944 h 191288"/>
              <a:gd name="connsiteX1287" fmla="*/ 9096966 w 9426772"/>
              <a:gd name="connsiteY1287" fmla="*/ 28114 h 191288"/>
              <a:gd name="connsiteX1288" fmla="*/ 9096835 w 9426772"/>
              <a:gd name="connsiteY1288" fmla="*/ 28268 h 191288"/>
              <a:gd name="connsiteX1289" fmla="*/ 9099521 w 9426772"/>
              <a:gd name="connsiteY1289" fmla="*/ 26564 h 191288"/>
              <a:gd name="connsiteX1290" fmla="*/ 9129111 w 9426772"/>
              <a:gd name="connsiteY1290" fmla="*/ 21197 h 191288"/>
              <a:gd name="connsiteX1291" fmla="*/ 9167457 w 9426772"/>
              <a:gd name="connsiteY1291" fmla="*/ 35946 h 191288"/>
              <a:gd name="connsiteX1292" fmla="*/ 9150551 w 9426772"/>
              <a:gd name="connsiteY1292" fmla="*/ 48176 h 191288"/>
              <a:gd name="connsiteX1293" fmla="*/ 9144403 w 9426772"/>
              <a:gd name="connsiteY1293" fmla="*/ 49459 h 191288"/>
              <a:gd name="connsiteX1294" fmla="*/ 9144576 w 9426772"/>
              <a:gd name="connsiteY1294" fmla="*/ 49489 h 191288"/>
              <a:gd name="connsiteX1295" fmla="*/ 9171658 w 9426772"/>
              <a:gd name="connsiteY1295" fmla="*/ 67375 h 191288"/>
              <a:gd name="connsiteX1296" fmla="*/ 9188344 w 9426772"/>
              <a:gd name="connsiteY1296" fmla="*/ 104918 h 191288"/>
              <a:gd name="connsiteX1297" fmla="*/ 9173028 w 9426772"/>
              <a:gd name="connsiteY1297" fmla="*/ 104350 h 191288"/>
              <a:gd name="connsiteX1298" fmla="*/ 9162463 w 9426772"/>
              <a:gd name="connsiteY1298" fmla="*/ 98136 h 191288"/>
              <a:gd name="connsiteX1299" fmla="*/ 9162589 w 9426772"/>
              <a:gd name="connsiteY1299" fmla="*/ 98314 h 191288"/>
              <a:gd name="connsiteX1300" fmla="*/ 9169091 w 9426772"/>
              <a:gd name="connsiteY1300" fmla="*/ 130111 h 191288"/>
              <a:gd name="connsiteX1301" fmla="*/ 9154343 w 9426772"/>
              <a:gd name="connsiteY1301" fmla="*/ 168458 h 191288"/>
              <a:gd name="connsiteX1302" fmla="*/ 9142113 w 9426772"/>
              <a:gd name="connsiteY1302" fmla="*/ 151551 h 191288"/>
              <a:gd name="connsiteX1303" fmla="*/ 9140830 w 9426772"/>
              <a:gd name="connsiteY1303" fmla="*/ 145404 h 191288"/>
              <a:gd name="connsiteX1304" fmla="*/ 9140800 w 9426772"/>
              <a:gd name="connsiteY1304" fmla="*/ 145576 h 191288"/>
              <a:gd name="connsiteX1305" fmla="*/ 9122914 w 9426772"/>
              <a:gd name="connsiteY1305" fmla="*/ 172658 h 191288"/>
              <a:gd name="connsiteX1306" fmla="*/ 9085371 w 9426772"/>
              <a:gd name="connsiteY1306" fmla="*/ 189344 h 191288"/>
              <a:gd name="connsiteX1307" fmla="*/ 9085938 w 9426772"/>
              <a:gd name="connsiteY1307" fmla="*/ 174028 h 191288"/>
              <a:gd name="connsiteX1308" fmla="*/ 9092152 w 9426772"/>
              <a:gd name="connsiteY1308" fmla="*/ 163463 h 191288"/>
              <a:gd name="connsiteX1309" fmla="*/ 9091974 w 9426772"/>
              <a:gd name="connsiteY1309" fmla="*/ 163589 h 191288"/>
              <a:gd name="connsiteX1310" fmla="*/ 9060177 w 9426772"/>
              <a:gd name="connsiteY1310" fmla="*/ 170091 h 191288"/>
              <a:gd name="connsiteX1311" fmla="*/ 9021831 w 9426772"/>
              <a:gd name="connsiteY1311" fmla="*/ 155343 h 191288"/>
              <a:gd name="connsiteX1312" fmla="*/ 9022610 w 9426772"/>
              <a:gd name="connsiteY1312" fmla="*/ 152371 h 191288"/>
              <a:gd name="connsiteX1313" fmla="*/ 9035785 w 9426772"/>
              <a:gd name="connsiteY1313" fmla="*/ 143962 h 191288"/>
              <a:gd name="connsiteX1314" fmla="*/ 9045203 w 9426772"/>
              <a:gd name="connsiteY1314" fmla="*/ 141884 h 191288"/>
              <a:gd name="connsiteX1315" fmla="*/ 9044712 w 9426772"/>
              <a:gd name="connsiteY1315" fmla="*/ 141800 h 191288"/>
              <a:gd name="connsiteX1316" fmla="*/ 9017630 w 9426772"/>
              <a:gd name="connsiteY1316" fmla="*/ 123915 h 191288"/>
              <a:gd name="connsiteX1317" fmla="*/ 9000944 w 9426772"/>
              <a:gd name="connsiteY1317" fmla="*/ 86371 h 191288"/>
              <a:gd name="connsiteX1318" fmla="*/ 9016260 w 9426772"/>
              <a:gd name="connsiteY1318" fmla="*/ 86939 h 191288"/>
              <a:gd name="connsiteX1319" fmla="*/ 9026826 w 9426772"/>
              <a:gd name="connsiteY1319" fmla="*/ 93153 h 191288"/>
              <a:gd name="connsiteX1320" fmla="*/ 9026699 w 9426772"/>
              <a:gd name="connsiteY1320" fmla="*/ 92975 h 191288"/>
              <a:gd name="connsiteX1321" fmla="*/ 9020197 w 9426772"/>
              <a:gd name="connsiteY1321" fmla="*/ 61177 h 191288"/>
              <a:gd name="connsiteX1322" fmla="*/ 9025564 w 9426772"/>
              <a:gd name="connsiteY1322" fmla="*/ 31587 h 191288"/>
              <a:gd name="connsiteX1323" fmla="*/ 9029205 w 9426772"/>
              <a:gd name="connsiteY1323" fmla="*/ 25844 h 191288"/>
              <a:gd name="connsiteX1324" fmla="*/ 9034945 w 9426772"/>
              <a:gd name="connsiteY1324" fmla="*/ 22831 h 191288"/>
              <a:gd name="connsiteX1325" fmla="*/ 9047175 w 9426772"/>
              <a:gd name="connsiteY1325" fmla="*/ 39737 h 191288"/>
              <a:gd name="connsiteX1326" fmla="*/ 9048458 w 9426772"/>
              <a:gd name="connsiteY1326" fmla="*/ 45885 h 191288"/>
              <a:gd name="connsiteX1327" fmla="*/ 9048488 w 9426772"/>
              <a:gd name="connsiteY1327" fmla="*/ 45712 h 191288"/>
              <a:gd name="connsiteX1328" fmla="*/ 9066374 w 9426772"/>
              <a:gd name="connsiteY1328" fmla="*/ 18630 h 191288"/>
              <a:gd name="connsiteX1329" fmla="*/ 9097727 w 9426772"/>
              <a:gd name="connsiteY1329" fmla="*/ 16 h 191288"/>
              <a:gd name="connsiteX1330" fmla="*/ 8861238 w 9426772"/>
              <a:gd name="connsiteY1330" fmla="*/ 16 h 191288"/>
              <a:gd name="connsiteX1331" fmla="*/ 8867428 w 9426772"/>
              <a:gd name="connsiteY1331" fmla="*/ 1944 h 191288"/>
              <a:gd name="connsiteX1332" fmla="*/ 8860477 w 9426772"/>
              <a:gd name="connsiteY1332" fmla="*/ 28114 h 191288"/>
              <a:gd name="connsiteX1333" fmla="*/ 8860346 w 9426772"/>
              <a:gd name="connsiteY1333" fmla="*/ 28268 h 191288"/>
              <a:gd name="connsiteX1334" fmla="*/ 8863032 w 9426772"/>
              <a:gd name="connsiteY1334" fmla="*/ 26564 h 191288"/>
              <a:gd name="connsiteX1335" fmla="*/ 8892622 w 9426772"/>
              <a:gd name="connsiteY1335" fmla="*/ 21197 h 191288"/>
              <a:gd name="connsiteX1336" fmla="*/ 8930968 w 9426772"/>
              <a:gd name="connsiteY1336" fmla="*/ 35946 h 191288"/>
              <a:gd name="connsiteX1337" fmla="*/ 8914062 w 9426772"/>
              <a:gd name="connsiteY1337" fmla="*/ 48176 h 191288"/>
              <a:gd name="connsiteX1338" fmla="*/ 8907914 w 9426772"/>
              <a:gd name="connsiteY1338" fmla="*/ 49459 h 191288"/>
              <a:gd name="connsiteX1339" fmla="*/ 8908087 w 9426772"/>
              <a:gd name="connsiteY1339" fmla="*/ 49489 h 191288"/>
              <a:gd name="connsiteX1340" fmla="*/ 8935169 w 9426772"/>
              <a:gd name="connsiteY1340" fmla="*/ 67375 h 191288"/>
              <a:gd name="connsiteX1341" fmla="*/ 8951855 w 9426772"/>
              <a:gd name="connsiteY1341" fmla="*/ 104918 h 191288"/>
              <a:gd name="connsiteX1342" fmla="*/ 8936539 w 9426772"/>
              <a:gd name="connsiteY1342" fmla="*/ 104350 h 191288"/>
              <a:gd name="connsiteX1343" fmla="*/ 8925974 w 9426772"/>
              <a:gd name="connsiteY1343" fmla="*/ 98136 h 191288"/>
              <a:gd name="connsiteX1344" fmla="*/ 8926100 w 9426772"/>
              <a:gd name="connsiteY1344" fmla="*/ 98314 h 191288"/>
              <a:gd name="connsiteX1345" fmla="*/ 8932602 w 9426772"/>
              <a:gd name="connsiteY1345" fmla="*/ 130111 h 191288"/>
              <a:gd name="connsiteX1346" fmla="*/ 8917854 w 9426772"/>
              <a:gd name="connsiteY1346" fmla="*/ 168458 h 191288"/>
              <a:gd name="connsiteX1347" fmla="*/ 8905624 w 9426772"/>
              <a:gd name="connsiteY1347" fmla="*/ 151551 h 191288"/>
              <a:gd name="connsiteX1348" fmla="*/ 8904341 w 9426772"/>
              <a:gd name="connsiteY1348" fmla="*/ 145404 h 191288"/>
              <a:gd name="connsiteX1349" fmla="*/ 8904311 w 9426772"/>
              <a:gd name="connsiteY1349" fmla="*/ 145576 h 191288"/>
              <a:gd name="connsiteX1350" fmla="*/ 8886425 w 9426772"/>
              <a:gd name="connsiteY1350" fmla="*/ 172658 h 191288"/>
              <a:gd name="connsiteX1351" fmla="*/ 8848882 w 9426772"/>
              <a:gd name="connsiteY1351" fmla="*/ 189344 h 191288"/>
              <a:gd name="connsiteX1352" fmla="*/ 8849449 w 9426772"/>
              <a:gd name="connsiteY1352" fmla="*/ 174028 h 191288"/>
              <a:gd name="connsiteX1353" fmla="*/ 8855663 w 9426772"/>
              <a:gd name="connsiteY1353" fmla="*/ 163463 h 191288"/>
              <a:gd name="connsiteX1354" fmla="*/ 8855485 w 9426772"/>
              <a:gd name="connsiteY1354" fmla="*/ 163589 h 191288"/>
              <a:gd name="connsiteX1355" fmla="*/ 8823688 w 9426772"/>
              <a:gd name="connsiteY1355" fmla="*/ 170091 h 191288"/>
              <a:gd name="connsiteX1356" fmla="*/ 8785342 w 9426772"/>
              <a:gd name="connsiteY1356" fmla="*/ 155343 h 191288"/>
              <a:gd name="connsiteX1357" fmla="*/ 8786121 w 9426772"/>
              <a:gd name="connsiteY1357" fmla="*/ 152371 h 191288"/>
              <a:gd name="connsiteX1358" fmla="*/ 8799296 w 9426772"/>
              <a:gd name="connsiteY1358" fmla="*/ 143962 h 191288"/>
              <a:gd name="connsiteX1359" fmla="*/ 8808714 w 9426772"/>
              <a:gd name="connsiteY1359" fmla="*/ 141884 h 191288"/>
              <a:gd name="connsiteX1360" fmla="*/ 8808223 w 9426772"/>
              <a:gd name="connsiteY1360" fmla="*/ 141800 h 191288"/>
              <a:gd name="connsiteX1361" fmla="*/ 8781141 w 9426772"/>
              <a:gd name="connsiteY1361" fmla="*/ 123915 h 191288"/>
              <a:gd name="connsiteX1362" fmla="*/ 8764455 w 9426772"/>
              <a:gd name="connsiteY1362" fmla="*/ 86371 h 191288"/>
              <a:gd name="connsiteX1363" fmla="*/ 8779771 w 9426772"/>
              <a:gd name="connsiteY1363" fmla="*/ 86939 h 191288"/>
              <a:gd name="connsiteX1364" fmla="*/ 8790337 w 9426772"/>
              <a:gd name="connsiteY1364" fmla="*/ 93153 h 191288"/>
              <a:gd name="connsiteX1365" fmla="*/ 8790210 w 9426772"/>
              <a:gd name="connsiteY1365" fmla="*/ 92975 h 191288"/>
              <a:gd name="connsiteX1366" fmla="*/ 8783708 w 9426772"/>
              <a:gd name="connsiteY1366" fmla="*/ 61177 h 191288"/>
              <a:gd name="connsiteX1367" fmla="*/ 8789075 w 9426772"/>
              <a:gd name="connsiteY1367" fmla="*/ 31587 h 191288"/>
              <a:gd name="connsiteX1368" fmla="*/ 8792716 w 9426772"/>
              <a:gd name="connsiteY1368" fmla="*/ 25844 h 191288"/>
              <a:gd name="connsiteX1369" fmla="*/ 8798456 w 9426772"/>
              <a:gd name="connsiteY1369" fmla="*/ 22831 h 191288"/>
              <a:gd name="connsiteX1370" fmla="*/ 8810686 w 9426772"/>
              <a:gd name="connsiteY1370" fmla="*/ 39737 h 191288"/>
              <a:gd name="connsiteX1371" fmla="*/ 8811969 w 9426772"/>
              <a:gd name="connsiteY1371" fmla="*/ 45885 h 191288"/>
              <a:gd name="connsiteX1372" fmla="*/ 8811999 w 9426772"/>
              <a:gd name="connsiteY1372" fmla="*/ 45712 h 191288"/>
              <a:gd name="connsiteX1373" fmla="*/ 8829885 w 9426772"/>
              <a:gd name="connsiteY1373" fmla="*/ 18630 h 191288"/>
              <a:gd name="connsiteX1374" fmla="*/ 8861238 w 9426772"/>
              <a:gd name="connsiteY1374" fmla="*/ 16 h 191288"/>
              <a:gd name="connsiteX1375" fmla="*/ 8624748 w 9426772"/>
              <a:gd name="connsiteY1375" fmla="*/ 16 h 191288"/>
              <a:gd name="connsiteX1376" fmla="*/ 8630938 w 9426772"/>
              <a:gd name="connsiteY1376" fmla="*/ 1944 h 191288"/>
              <a:gd name="connsiteX1377" fmla="*/ 8623987 w 9426772"/>
              <a:gd name="connsiteY1377" fmla="*/ 28114 h 191288"/>
              <a:gd name="connsiteX1378" fmla="*/ 8623856 w 9426772"/>
              <a:gd name="connsiteY1378" fmla="*/ 28268 h 191288"/>
              <a:gd name="connsiteX1379" fmla="*/ 8626542 w 9426772"/>
              <a:gd name="connsiteY1379" fmla="*/ 26564 h 191288"/>
              <a:gd name="connsiteX1380" fmla="*/ 8656132 w 9426772"/>
              <a:gd name="connsiteY1380" fmla="*/ 21197 h 191288"/>
              <a:gd name="connsiteX1381" fmla="*/ 8694478 w 9426772"/>
              <a:gd name="connsiteY1381" fmla="*/ 35946 h 191288"/>
              <a:gd name="connsiteX1382" fmla="*/ 8677572 w 9426772"/>
              <a:gd name="connsiteY1382" fmla="*/ 48176 h 191288"/>
              <a:gd name="connsiteX1383" fmla="*/ 8671424 w 9426772"/>
              <a:gd name="connsiteY1383" fmla="*/ 49459 h 191288"/>
              <a:gd name="connsiteX1384" fmla="*/ 8671597 w 9426772"/>
              <a:gd name="connsiteY1384" fmla="*/ 49489 h 191288"/>
              <a:gd name="connsiteX1385" fmla="*/ 8698679 w 9426772"/>
              <a:gd name="connsiteY1385" fmla="*/ 67375 h 191288"/>
              <a:gd name="connsiteX1386" fmla="*/ 8715365 w 9426772"/>
              <a:gd name="connsiteY1386" fmla="*/ 104918 h 191288"/>
              <a:gd name="connsiteX1387" fmla="*/ 8700049 w 9426772"/>
              <a:gd name="connsiteY1387" fmla="*/ 104350 h 191288"/>
              <a:gd name="connsiteX1388" fmla="*/ 8689484 w 9426772"/>
              <a:gd name="connsiteY1388" fmla="*/ 98136 h 191288"/>
              <a:gd name="connsiteX1389" fmla="*/ 8689610 w 9426772"/>
              <a:gd name="connsiteY1389" fmla="*/ 98314 h 191288"/>
              <a:gd name="connsiteX1390" fmla="*/ 8696112 w 9426772"/>
              <a:gd name="connsiteY1390" fmla="*/ 130111 h 191288"/>
              <a:gd name="connsiteX1391" fmla="*/ 8681364 w 9426772"/>
              <a:gd name="connsiteY1391" fmla="*/ 168458 h 191288"/>
              <a:gd name="connsiteX1392" fmla="*/ 8669134 w 9426772"/>
              <a:gd name="connsiteY1392" fmla="*/ 151551 h 191288"/>
              <a:gd name="connsiteX1393" fmla="*/ 8667851 w 9426772"/>
              <a:gd name="connsiteY1393" fmla="*/ 145404 h 191288"/>
              <a:gd name="connsiteX1394" fmla="*/ 8667821 w 9426772"/>
              <a:gd name="connsiteY1394" fmla="*/ 145576 h 191288"/>
              <a:gd name="connsiteX1395" fmla="*/ 8649935 w 9426772"/>
              <a:gd name="connsiteY1395" fmla="*/ 172658 h 191288"/>
              <a:gd name="connsiteX1396" fmla="*/ 8612392 w 9426772"/>
              <a:gd name="connsiteY1396" fmla="*/ 189344 h 191288"/>
              <a:gd name="connsiteX1397" fmla="*/ 8612959 w 9426772"/>
              <a:gd name="connsiteY1397" fmla="*/ 174028 h 191288"/>
              <a:gd name="connsiteX1398" fmla="*/ 8619173 w 9426772"/>
              <a:gd name="connsiteY1398" fmla="*/ 163463 h 191288"/>
              <a:gd name="connsiteX1399" fmla="*/ 8618995 w 9426772"/>
              <a:gd name="connsiteY1399" fmla="*/ 163589 h 191288"/>
              <a:gd name="connsiteX1400" fmla="*/ 8587198 w 9426772"/>
              <a:gd name="connsiteY1400" fmla="*/ 170091 h 191288"/>
              <a:gd name="connsiteX1401" fmla="*/ 8548852 w 9426772"/>
              <a:gd name="connsiteY1401" fmla="*/ 155343 h 191288"/>
              <a:gd name="connsiteX1402" fmla="*/ 8549631 w 9426772"/>
              <a:gd name="connsiteY1402" fmla="*/ 152371 h 191288"/>
              <a:gd name="connsiteX1403" fmla="*/ 8562806 w 9426772"/>
              <a:gd name="connsiteY1403" fmla="*/ 143962 h 191288"/>
              <a:gd name="connsiteX1404" fmla="*/ 8572224 w 9426772"/>
              <a:gd name="connsiteY1404" fmla="*/ 141884 h 191288"/>
              <a:gd name="connsiteX1405" fmla="*/ 8571733 w 9426772"/>
              <a:gd name="connsiteY1405" fmla="*/ 141800 h 191288"/>
              <a:gd name="connsiteX1406" fmla="*/ 8544651 w 9426772"/>
              <a:gd name="connsiteY1406" fmla="*/ 123915 h 191288"/>
              <a:gd name="connsiteX1407" fmla="*/ 8527965 w 9426772"/>
              <a:gd name="connsiteY1407" fmla="*/ 86371 h 191288"/>
              <a:gd name="connsiteX1408" fmla="*/ 8543281 w 9426772"/>
              <a:gd name="connsiteY1408" fmla="*/ 86939 h 191288"/>
              <a:gd name="connsiteX1409" fmla="*/ 8553847 w 9426772"/>
              <a:gd name="connsiteY1409" fmla="*/ 93153 h 191288"/>
              <a:gd name="connsiteX1410" fmla="*/ 8553720 w 9426772"/>
              <a:gd name="connsiteY1410" fmla="*/ 92975 h 191288"/>
              <a:gd name="connsiteX1411" fmla="*/ 8547218 w 9426772"/>
              <a:gd name="connsiteY1411" fmla="*/ 61177 h 191288"/>
              <a:gd name="connsiteX1412" fmla="*/ 8552585 w 9426772"/>
              <a:gd name="connsiteY1412" fmla="*/ 31587 h 191288"/>
              <a:gd name="connsiteX1413" fmla="*/ 8556226 w 9426772"/>
              <a:gd name="connsiteY1413" fmla="*/ 25844 h 191288"/>
              <a:gd name="connsiteX1414" fmla="*/ 8561966 w 9426772"/>
              <a:gd name="connsiteY1414" fmla="*/ 22831 h 191288"/>
              <a:gd name="connsiteX1415" fmla="*/ 8574196 w 9426772"/>
              <a:gd name="connsiteY1415" fmla="*/ 39737 h 191288"/>
              <a:gd name="connsiteX1416" fmla="*/ 8575479 w 9426772"/>
              <a:gd name="connsiteY1416" fmla="*/ 45885 h 191288"/>
              <a:gd name="connsiteX1417" fmla="*/ 8575509 w 9426772"/>
              <a:gd name="connsiteY1417" fmla="*/ 45712 h 191288"/>
              <a:gd name="connsiteX1418" fmla="*/ 8593395 w 9426772"/>
              <a:gd name="connsiteY1418" fmla="*/ 18630 h 191288"/>
              <a:gd name="connsiteX1419" fmla="*/ 8624748 w 9426772"/>
              <a:gd name="connsiteY1419" fmla="*/ 16 h 191288"/>
              <a:gd name="connsiteX1420" fmla="*/ 8388259 w 9426772"/>
              <a:gd name="connsiteY1420" fmla="*/ 16 h 191288"/>
              <a:gd name="connsiteX1421" fmla="*/ 8394449 w 9426772"/>
              <a:gd name="connsiteY1421" fmla="*/ 1944 h 191288"/>
              <a:gd name="connsiteX1422" fmla="*/ 8387498 w 9426772"/>
              <a:gd name="connsiteY1422" fmla="*/ 28114 h 191288"/>
              <a:gd name="connsiteX1423" fmla="*/ 8387367 w 9426772"/>
              <a:gd name="connsiteY1423" fmla="*/ 28268 h 191288"/>
              <a:gd name="connsiteX1424" fmla="*/ 8390053 w 9426772"/>
              <a:gd name="connsiteY1424" fmla="*/ 26564 h 191288"/>
              <a:gd name="connsiteX1425" fmla="*/ 8419643 w 9426772"/>
              <a:gd name="connsiteY1425" fmla="*/ 21197 h 191288"/>
              <a:gd name="connsiteX1426" fmla="*/ 8457989 w 9426772"/>
              <a:gd name="connsiteY1426" fmla="*/ 35946 h 191288"/>
              <a:gd name="connsiteX1427" fmla="*/ 8441083 w 9426772"/>
              <a:gd name="connsiteY1427" fmla="*/ 48176 h 191288"/>
              <a:gd name="connsiteX1428" fmla="*/ 8434935 w 9426772"/>
              <a:gd name="connsiteY1428" fmla="*/ 49459 h 191288"/>
              <a:gd name="connsiteX1429" fmla="*/ 8435108 w 9426772"/>
              <a:gd name="connsiteY1429" fmla="*/ 49489 h 191288"/>
              <a:gd name="connsiteX1430" fmla="*/ 8462190 w 9426772"/>
              <a:gd name="connsiteY1430" fmla="*/ 67375 h 191288"/>
              <a:gd name="connsiteX1431" fmla="*/ 8478876 w 9426772"/>
              <a:gd name="connsiteY1431" fmla="*/ 104918 h 191288"/>
              <a:gd name="connsiteX1432" fmla="*/ 8463560 w 9426772"/>
              <a:gd name="connsiteY1432" fmla="*/ 104350 h 191288"/>
              <a:gd name="connsiteX1433" fmla="*/ 8452995 w 9426772"/>
              <a:gd name="connsiteY1433" fmla="*/ 98136 h 191288"/>
              <a:gd name="connsiteX1434" fmla="*/ 8453121 w 9426772"/>
              <a:gd name="connsiteY1434" fmla="*/ 98314 h 191288"/>
              <a:gd name="connsiteX1435" fmla="*/ 8459623 w 9426772"/>
              <a:gd name="connsiteY1435" fmla="*/ 130111 h 191288"/>
              <a:gd name="connsiteX1436" fmla="*/ 8444875 w 9426772"/>
              <a:gd name="connsiteY1436" fmla="*/ 168458 h 191288"/>
              <a:gd name="connsiteX1437" fmla="*/ 8432645 w 9426772"/>
              <a:gd name="connsiteY1437" fmla="*/ 151551 h 191288"/>
              <a:gd name="connsiteX1438" fmla="*/ 8431362 w 9426772"/>
              <a:gd name="connsiteY1438" fmla="*/ 145404 h 191288"/>
              <a:gd name="connsiteX1439" fmla="*/ 8431332 w 9426772"/>
              <a:gd name="connsiteY1439" fmla="*/ 145576 h 191288"/>
              <a:gd name="connsiteX1440" fmla="*/ 8413446 w 9426772"/>
              <a:gd name="connsiteY1440" fmla="*/ 172658 h 191288"/>
              <a:gd name="connsiteX1441" fmla="*/ 8375903 w 9426772"/>
              <a:gd name="connsiteY1441" fmla="*/ 189344 h 191288"/>
              <a:gd name="connsiteX1442" fmla="*/ 8376470 w 9426772"/>
              <a:gd name="connsiteY1442" fmla="*/ 174028 h 191288"/>
              <a:gd name="connsiteX1443" fmla="*/ 8382684 w 9426772"/>
              <a:gd name="connsiteY1443" fmla="*/ 163463 h 191288"/>
              <a:gd name="connsiteX1444" fmla="*/ 8382506 w 9426772"/>
              <a:gd name="connsiteY1444" fmla="*/ 163589 h 191288"/>
              <a:gd name="connsiteX1445" fmla="*/ 8350709 w 9426772"/>
              <a:gd name="connsiteY1445" fmla="*/ 170091 h 191288"/>
              <a:gd name="connsiteX1446" fmla="*/ 8312363 w 9426772"/>
              <a:gd name="connsiteY1446" fmla="*/ 155343 h 191288"/>
              <a:gd name="connsiteX1447" fmla="*/ 8313142 w 9426772"/>
              <a:gd name="connsiteY1447" fmla="*/ 152371 h 191288"/>
              <a:gd name="connsiteX1448" fmla="*/ 8326317 w 9426772"/>
              <a:gd name="connsiteY1448" fmla="*/ 143962 h 191288"/>
              <a:gd name="connsiteX1449" fmla="*/ 8335735 w 9426772"/>
              <a:gd name="connsiteY1449" fmla="*/ 141884 h 191288"/>
              <a:gd name="connsiteX1450" fmla="*/ 8335244 w 9426772"/>
              <a:gd name="connsiteY1450" fmla="*/ 141800 h 191288"/>
              <a:gd name="connsiteX1451" fmla="*/ 8308162 w 9426772"/>
              <a:gd name="connsiteY1451" fmla="*/ 123915 h 191288"/>
              <a:gd name="connsiteX1452" fmla="*/ 8291476 w 9426772"/>
              <a:gd name="connsiteY1452" fmla="*/ 86371 h 191288"/>
              <a:gd name="connsiteX1453" fmla="*/ 8306792 w 9426772"/>
              <a:gd name="connsiteY1453" fmla="*/ 86939 h 191288"/>
              <a:gd name="connsiteX1454" fmla="*/ 8317358 w 9426772"/>
              <a:gd name="connsiteY1454" fmla="*/ 93153 h 191288"/>
              <a:gd name="connsiteX1455" fmla="*/ 8317231 w 9426772"/>
              <a:gd name="connsiteY1455" fmla="*/ 92975 h 191288"/>
              <a:gd name="connsiteX1456" fmla="*/ 8310729 w 9426772"/>
              <a:gd name="connsiteY1456" fmla="*/ 61177 h 191288"/>
              <a:gd name="connsiteX1457" fmla="*/ 8316096 w 9426772"/>
              <a:gd name="connsiteY1457" fmla="*/ 31587 h 191288"/>
              <a:gd name="connsiteX1458" fmla="*/ 8319737 w 9426772"/>
              <a:gd name="connsiteY1458" fmla="*/ 25844 h 191288"/>
              <a:gd name="connsiteX1459" fmla="*/ 8325477 w 9426772"/>
              <a:gd name="connsiteY1459" fmla="*/ 22831 h 191288"/>
              <a:gd name="connsiteX1460" fmla="*/ 8337707 w 9426772"/>
              <a:gd name="connsiteY1460" fmla="*/ 39737 h 191288"/>
              <a:gd name="connsiteX1461" fmla="*/ 8338990 w 9426772"/>
              <a:gd name="connsiteY1461" fmla="*/ 45885 h 191288"/>
              <a:gd name="connsiteX1462" fmla="*/ 8339020 w 9426772"/>
              <a:gd name="connsiteY1462" fmla="*/ 45712 h 191288"/>
              <a:gd name="connsiteX1463" fmla="*/ 8356906 w 9426772"/>
              <a:gd name="connsiteY1463" fmla="*/ 18630 h 191288"/>
              <a:gd name="connsiteX1464" fmla="*/ 8388259 w 9426772"/>
              <a:gd name="connsiteY1464" fmla="*/ 16 h 191288"/>
              <a:gd name="connsiteX1465" fmla="*/ 8151770 w 9426772"/>
              <a:gd name="connsiteY1465" fmla="*/ 16 h 191288"/>
              <a:gd name="connsiteX1466" fmla="*/ 8157960 w 9426772"/>
              <a:gd name="connsiteY1466" fmla="*/ 1944 h 191288"/>
              <a:gd name="connsiteX1467" fmla="*/ 8151009 w 9426772"/>
              <a:gd name="connsiteY1467" fmla="*/ 28114 h 191288"/>
              <a:gd name="connsiteX1468" fmla="*/ 8150878 w 9426772"/>
              <a:gd name="connsiteY1468" fmla="*/ 28268 h 191288"/>
              <a:gd name="connsiteX1469" fmla="*/ 8153564 w 9426772"/>
              <a:gd name="connsiteY1469" fmla="*/ 26564 h 191288"/>
              <a:gd name="connsiteX1470" fmla="*/ 8183154 w 9426772"/>
              <a:gd name="connsiteY1470" fmla="*/ 21197 h 191288"/>
              <a:gd name="connsiteX1471" fmla="*/ 8221500 w 9426772"/>
              <a:gd name="connsiteY1471" fmla="*/ 35946 h 191288"/>
              <a:gd name="connsiteX1472" fmla="*/ 8204594 w 9426772"/>
              <a:gd name="connsiteY1472" fmla="*/ 48176 h 191288"/>
              <a:gd name="connsiteX1473" fmla="*/ 8198446 w 9426772"/>
              <a:gd name="connsiteY1473" fmla="*/ 49459 h 191288"/>
              <a:gd name="connsiteX1474" fmla="*/ 8198619 w 9426772"/>
              <a:gd name="connsiteY1474" fmla="*/ 49489 h 191288"/>
              <a:gd name="connsiteX1475" fmla="*/ 8225701 w 9426772"/>
              <a:gd name="connsiteY1475" fmla="*/ 67375 h 191288"/>
              <a:gd name="connsiteX1476" fmla="*/ 8242387 w 9426772"/>
              <a:gd name="connsiteY1476" fmla="*/ 104918 h 191288"/>
              <a:gd name="connsiteX1477" fmla="*/ 8227071 w 9426772"/>
              <a:gd name="connsiteY1477" fmla="*/ 104350 h 191288"/>
              <a:gd name="connsiteX1478" fmla="*/ 8216506 w 9426772"/>
              <a:gd name="connsiteY1478" fmla="*/ 98136 h 191288"/>
              <a:gd name="connsiteX1479" fmla="*/ 8216632 w 9426772"/>
              <a:gd name="connsiteY1479" fmla="*/ 98314 h 191288"/>
              <a:gd name="connsiteX1480" fmla="*/ 8223134 w 9426772"/>
              <a:gd name="connsiteY1480" fmla="*/ 130111 h 191288"/>
              <a:gd name="connsiteX1481" fmla="*/ 8208386 w 9426772"/>
              <a:gd name="connsiteY1481" fmla="*/ 168458 h 191288"/>
              <a:gd name="connsiteX1482" fmla="*/ 8196156 w 9426772"/>
              <a:gd name="connsiteY1482" fmla="*/ 151551 h 191288"/>
              <a:gd name="connsiteX1483" fmla="*/ 8194873 w 9426772"/>
              <a:gd name="connsiteY1483" fmla="*/ 145404 h 191288"/>
              <a:gd name="connsiteX1484" fmla="*/ 8194843 w 9426772"/>
              <a:gd name="connsiteY1484" fmla="*/ 145576 h 191288"/>
              <a:gd name="connsiteX1485" fmla="*/ 8176957 w 9426772"/>
              <a:gd name="connsiteY1485" fmla="*/ 172658 h 191288"/>
              <a:gd name="connsiteX1486" fmla="*/ 8139414 w 9426772"/>
              <a:gd name="connsiteY1486" fmla="*/ 189344 h 191288"/>
              <a:gd name="connsiteX1487" fmla="*/ 8139981 w 9426772"/>
              <a:gd name="connsiteY1487" fmla="*/ 174028 h 191288"/>
              <a:gd name="connsiteX1488" fmla="*/ 8146195 w 9426772"/>
              <a:gd name="connsiteY1488" fmla="*/ 163463 h 191288"/>
              <a:gd name="connsiteX1489" fmla="*/ 8146017 w 9426772"/>
              <a:gd name="connsiteY1489" fmla="*/ 163589 h 191288"/>
              <a:gd name="connsiteX1490" fmla="*/ 8114220 w 9426772"/>
              <a:gd name="connsiteY1490" fmla="*/ 170091 h 191288"/>
              <a:gd name="connsiteX1491" fmla="*/ 8075873 w 9426772"/>
              <a:gd name="connsiteY1491" fmla="*/ 155343 h 191288"/>
              <a:gd name="connsiteX1492" fmla="*/ 8076652 w 9426772"/>
              <a:gd name="connsiteY1492" fmla="*/ 152371 h 191288"/>
              <a:gd name="connsiteX1493" fmla="*/ 8089828 w 9426772"/>
              <a:gd name="connsiteY1493" fmla="*/ 143962 h 191288"/>
              <a:gd name="connsiteX1494" fmla="*/ 8099246 w 9426772"/>
              <a:gd name="connsiteY1494" fmla="*/ 141884 h 191288"/>
              <a:gd name="connsiteX1495" fmla="*/ 8098754 w 9426772"/>
              <a:gd name="connsiteY1495" fmla="*/ 141800 h 191288"/>
              <a:gd name="connsiteX1496" fmla="*/ 8071673 w 9426772"/>
              <a:gd name="connsiteY1496" fmla="*/ 123915 h 191288"/>
              <a:gd name="connsiteX1497" fmla="*/ 8054987 w 9426772"/>
              <a:gd name="connsiteY1497" fmla="*/ 86371 h 191288"/>
              <a:gd name="connsiteX1498" fmla="*/ 8070303 w 9426772"/>
              <a:gd name="connsiteY1498" fmla="*/ 86939 h 191288"/>
              <a:gd name="connsiteX1499" fmla="*/ 8080869 w 9426772"/>
              <a:gd name="connsiteY1499" fmla="*/ 93153 h 191288"/>
              <a:gd name="connsiteX1500" fmla="*/ 8080742 w 9426772"/>
              <a:gd name="connsiteY1500" fmla="*/ 92975 h 191288"/>
              <a:gd name="connsiteX1501" fmla="*/ 8074239 w 9426772"/>
              <a:gd name="connsiteY1501" fmla="*/ 61177 h 191288"/>
              <a:gd name="connsiteX1502" fmla="*/ 8079607 w 9426772"/>
              <a:gd name="connsiteY1502" fmla="*/ 31587 h 191288"/>
              <a:gd name="connsiteX1503" fmla="*/ 8083247 w 9426772"/>
              <a:gd name="connsiteY1503" fmla="*/ 25844 h 191288"/>
              <a:gd name="connsiteX1504" fmla="*/ 8088988 w 9426772"/>
              <a:gd name="connsiteY1504" fmla="*/ 22831 h 191288"/>
              <a:gd name="connsiteX1505" fmla="*/ 8101218 w 9426772"/>
              <a:gd name="connsiteY1505" fmla="*/ 39737 h 191288"/>
              <a:gd name="connsiteX1506" fmla="*/ 8102501 w 9426772"/>
              <a:gd name="connsiteY1506" fmla="*/ 45885 h 191288"/>
              <a:gd name="connsiteX1507" fmla="*/ 8102531 w 9426772"/>
              <a:gd name="connsiteY1507" fmla="*/ 45712 h 191288"/>
              <a:gd name="connsiteX1508" fmla="*/ 8120417 w 9426772"/>
              <a:gd name="connsiteY1508" fmla="*/ 18630 h 191288"/>
              <a:gd name="connsiteX1509" fmla="*/ 8151770 w 9426772"/>
              <a:gd name="connsiteY1509" fmla="*/ 16 h 191288"/>
              <a:gd name="connsiteX1510" fmla="*/ 7915280 w 9426772"/>
              <a:gd name="connsiteY1510" fmla="*/ 16 h 191288"/>
              <a:gd name="connsiteX1511" fmla="*/ 7921470 w 9426772"/>
              <a:gd name="connsiteY1511" fmla="*/ 1944 h 191288"/>
              <a:gd name="connsiteX1512" fmla="*/ 7914519 w 9426772"/>
              <a:gd name="connsiteY1512" fmla="*/ 28114 h 191288"/>
              <a:gd name="connsiteX1513" fmla="*/ 7914388 w 9426772"/>
              <a:gd name="connsiteY1513" fmla="*/ 28268 h 191288"/>
              <a:gd name="connsiteX1514" fmla="*/ 7917074 w 9426772"/>
              <a:gd name="connsiteY1514" fmla="*/ 26564 h 191288"/>
              <a:gd name="connsiteX1515" fmla="*/ 7946664 w 9426772"/>
              <a:gd name="connsiteY1515" fmla="*/ 21197 h 191288"/>
              <a:gd name="connsiteX1516" fmla="*/ 7985010 w 9426772"/>
              <a:gd name="connsiteY1516" fmla="*/ 35946 h 191288"/>
              <a:gd name="connsiteX1517" fmla="*/ 7968104 w 9426772"/>
              <a:gd name="connsiteY1517" fmla="*/ 48176 h 191288"/>
              <a:gd name="connsiteX1518" fmla="*/ 7961956 w 9426772"/>
              <a:gd name="connsiteY1518" fmla="*/ 49459 h 191288"/>
              <a:gd name="connsiteX1519" fmla="*/ 7962129 w 9426772"/>
              <a:gd name="connsiteY1519" fmla="*/ 49489 h 191288"/>
              <a:gd name="connsiteX1520" fmla="*/ 7989211 w 9426772"/>
              <a:gd name="connsiteY1520" fmla="*/ 67375 h 191288"/>
              <a:gd name="connsiteX1521" fmla="*/ 8005897 w 9426772"/>
              <a:gd name="connsiteY1521" fmla="*/ 104918 h 191288"/>
              <a:gd name="connsiteX1522" fmla="*/ 7990581 w 9426772"/>
              <a:gd name="connsiteY1522" fmla="*/ 104350 h 191288"/>
              <a:gd name="connsiteX1523" fmla="*/ 7980016 w 9426772"/>
              <a:gd name="connsiteY1523" fmla="*/ 98136 h 191288"/>
              <a:gd name="connsiteX1524" fmla="*/ 7980142 w 9426772"/>
              <a:gd name="connsiteY1524" fmla="*/ 98314 h 191288"/>
              <a:gd name="connsiteX1525" fmla="*/ 7986644 w 9426772"/>
              <a:gd name="connsiteY1525" fmla="*/ 130111 h 191288"/>
              <a:gd name="connsiteX1526" fmla="*/ 7971896 w 9426772"/>
              <a:gd name="connsiteY1526" fmla="*/ 168458 h 191288"/>
              <a:gd name="connsiteX1527" fmla="*/ 7959666 w 9426772"/>
              <a:gd name="connsiteY1527" fmla="*/ 151551 h 191288"/>
              <a:gd name="connsiteX1528" fmla="*/ 7958382 w 9426772"/>
              <a:gd name="connsiteY1528" fmla="*/ 145404 h 191288"/>
              <a:gd name="connsiteX1529" fmla="*/ 7958353 w 9426772"/>
              <a:gd name="connsiteY1529" fmla="*/ 145576 h 191288"/>
              <a:gd name="connsiteX1530" fmla="*/ 7940467 w 9426772"/>
              <a:gd name="connsiteY1530" fmla="*/ 172658 h 191288"/>
              <a:gd name="connsiteX1531" fmla="*/ 7902924 w 9426772"/>
              <a:gd name="connsiteY1531" fmla="*/ 189344 h 191288"/>
              <a:gd name="connsiteX1532" fmla="*/ 7903491 w 9426772"/>
              <a:gd name="connsiteY1532" fmla="*/ 174028 h 191288"/>
              <a:gd name="connsiteX1533" fmla="*/ 7909705 w 9426772"/>
              <a:gd name="connsiteY1533" fmla="*/ 163463 h 191288"/>
              <a:gd name="connsiteX1534" fmla="*/ 7909527 w 9426772"/>
              <a:gd name="connsiteY1534" fmla="*/ 163589 h 191288"/>
              <a:gd name="connsiteX1535" fmla="*/ 7877730 w 9426772"/>
              <a:gd name="connsiteY1535" fmla="*/ 170091 h 191288"/>
              <a:gd name="connsiteX1536" fmla="*/ 7839383 w 9426772"/>
              <a:gd name="connsiteY1536" fmla="*/ 155343 h 191288"/>
              <a:gd name="connsiteX1537" fmla="*/ 7840162 w 9426772"/>
              <a:gd name="connsiteY1537" fmla="*/ 152371 h 191288"/>
              <a:gd name="connsiteX1538" fmla="*/ 7853338 w 9426772"/>
              <a:gd name="connsiteY1538" fmla="*/ 143962 h 191288"/>
              <a:gd name="connsiteX1539" fmla="*/ 7862756 w 9426772"/>
              <a:gd name="connsiteY1539" fmla="*/ 141884 h 191288"/>
              <a:gd name="connsiteX1540" fmla="*/ 7862264 w 9426772"/>
              <a:gd name="connsiteY1540" fmla="*/ 141800 h 191288"/>
              <a:gd name="connsiteX1541" fmla="*/ 7835183 w 9426772"/>
              <a:gd name="connsiteY1541" fmla="*/ 123915 h 191288"/>
              <a:gd name="connsiteX1542" fmla="*/ 7818497 w 9426772"/>
              <a:gd name="connsiteY1542" fmla="*/ 86371 h 191288"/>
              <a:gd name="connsiteX1543" fmla="*/ 7833813 w 9426772"/>
              <a:gd name="connsiteY1543" fmla="*/ 86939 h 191288"/>
              <a:gd name="connsiteX1544" fmla="*/ 7844379 w 9426772"/>
              <a:gd name="connsiteY1544" fmla="*/ 93153 h 191288"/>
              <a:gd name="connsiteX1545" fmla="*/ 7844252 w 9426772"/>
              <a:gd name="connsiteY1545" fmla="*/ 92975 h 191288"/>
              <a:gd name="connsiteX1546" fmla="*/ 7837749 w 9426772"/>
              <a:gd name="connsiteY1546" fmla="*/ 61177 h 191288"/>
              <a:gd name="connsiteX1547" fmla="*/ 7843117 w 9426772"/>
              <a:gd name="connsiteY1547" fmla="*/ 31587 h 191288"/>
              <a:gd name="connsiteX1548" fmla="*/ 7846757 w 9426772"/>
              <a:gd name="connsiteY1548" fmla="*/ 25844 h 191288"/>
              <a:gd name="connsiteX1549" fmla="*/ 7852498 w 9426772"/>
              <a:gd name="connsiteY1549" fmla="*/ 22831 h 191288"/>
              <a:gd name="connsiteX1550" fmla="*/ 7864728 w 9426772"/>
              <a:gd name="connsiteY1550" fmla="*/ 39737 h 191288"/>
              <a:gd name="connsiteX1551" fmla="*/ 7866011 w 9426772"/>
              <a:gd name="connsiteY1551" fmla="*/ 45885 h 191288"/>
              <a:gd name="connsiteX1552" fmla="*/ 7866041 w 9426772"/>
              <a:gd name="connsiteY1552" fmla="*/ 45712 h 191288"/>
              <a:gd name="connsiteX1553" fmla="*/ 7883927 w 9426772"/>
              <a:gd name="connsiteY1553" fmla="*/ 18630 h 191288"/>
              <a:gd name="connsiteX1554" fmla="*/ 7915280 w 9426772"/>
              <a:gd name="connsiteY1554" fmla="*/ 16 h 191288"/>
              <a:gd name="connsiteX1555" fmla="*/ 7678791 w 9426772"/>
              <a:gd name="connsiteY1555" fmla="*/ 16 h 191288"/>
              <a:gd name="connsiteX1556" fmla="*/ 7684981 w 9426772"/>
              <a:gd name="connsiteY1556" fmla="*/ 1944 h 191288"/>
              <a:gd name="connsiteX1557" fmla="*/ 7678030 w 9426772"/>
              <a:gd name="connsiteY1557" fmla="*/ 28114 h 191288"/>
              <a:gd name="connsiteX1558" fmla="*/ 7677899 w 9426772"/>
              <a:gd name="connsiteY1558" fmla="*/ 28268 h 191288"/>
              <a:gd name="connsiteX1559" fmla="*/ 7680585 w 9426772"/>
              <a:gd name="connsiteY1559" fmla="*/ 26564 h 191288"/>
              <a:gd name="connsiteX1560" fmla="*/ 7710175 w 9426772"/>
              <a:gd name="connsiteY1560" fmla="*/ 21197 h 191288"/>
              <a:gd name="connsiteX1561" fmla="*/ 7748521 w 9426772"/>
              <a:gd name="connsiteY1561" fmla="*/ 35946 h 191288"/>
              <a:gd name="connsiteX1562" fmla="*/ 7731615 w 9426772"/>
              <a:gd name="connsiteY1562" fmla="*/ 48176 h 191288"/>
              <a:gd name="connsiteX1563" fmla="*/ 7725467 w 9426772"/>
              <a:gd name="connsiteY1563" fmla="*/ 49459 h 191288"/>
              <a:gd name="connsiteX1564" fmla="*/ 7725640 w 9426772"/>
              <a:gd name="connsiteY1564" fmla="*/ 49489 h 191288"/>
              <a:gd name="connsiteX1565" fmla="*/ 7752722 w 9426772"/>
              <a:gd name="connsiteY1565" fmla="*/ 67375 h 191288"/>
              <a:gd name="connsiteX1566" fmla="*/ 7769408 w 9426772"/>
              <a:gd name="connsiteY1566" fmla="*/ 104918 h 191288"/>
              <a:gd name="connsiteX1567" fmla="*/ 7754092 w 9426772"/>
              <a:gd name="connsiteY1567" fmla="*/ 104350 h 191288"/>
              <a:gd name="connsiteX1568" fmla="*/ 7743527 w 9426772"/>
              <a:gd name="connsiteY1568" fmla="*/ 98136 h 191288"/>
              <a:gd name="connsiteX1569" fmla="*/ 7743653 w 9426772"/>
              <a:gd name="connsiteY1569" fmla="*/ 98314 h 191288"/>
              <a:gd name="connsiteX1570" fmla="*/ 7750155 w 9426772"/>
              <a:gd name="connsiteY1570" fmla="*/ 130111 h 191288"/>
              <a:gd name="connsiteX1571" fmla="*/ 7735407 w 9426772"/>
              <a:gd name="connsiteY1571" fmla="*/ 168458 h 191288"/>
              <a:gd name="connsiteX1572" fmla="*/ 7723177 w 9426772"/>
              <a:gd name="connsiteY1572" fmla="*/ 151551 h 191288"/>
              <a:gd name="connsiteX1573" fmla="*/ 7721893 w 9426772"/>
              <a:gd name="connsiteY1573" fmla="*/ 145404 h 191288"/>
              <a:gd name="connsiteX1574" fmla="*/ 7721864 w 9426772"/>
              <a:gd name="connsiteY1574" fmla="*/ 145576 h 191288"/>
              <a:gd name="connsiteX1575" fmla="*/ 7703978 w 9426772"/>
              <a:gd name="connsiteY1575" fmla="*/ 172658 h 191288"/>
              <a:gd name="connsiteX1576" fmla="*/ 7666435 w 9426772"/>
              <a:gd name="connsiteY1576" fmla="*/ 189344 h 191288"/>
              <a:gd name="connsiteX1577" fmla="*/ 7667002 w 9426772"/>
              <a:gd name="connsiteY1577" fmla="*/ 174028 h 191288"/>
              <a:gd name="connsiteX1578" fmla="*/ 7673216 w 9426772"/>
              <a:gd name="connsiteY1578" fmla="*/ 163463 h 191288"/>
              <a:gd name="connsiteX1579" fmla="*/ 7673038 w 9426772"/>
              <a:gd name="connsiteY1579" fmla="*/ 163589 h 191288"/>
              <a:gd name="connsiteX1580" fmla="*/ 7641241 w 9426772"/>
              <a:gd name="connsiteY1580" fmla="*/ 170091 h 191288"/>
              <a:gd name="connsiteX1581" fmla="*/ 7602894 w 9426772"/>
              <a:gd name="connsiteY1581" fmla="*/ 155343 h 191288"/>
              <a:gd name="connsiteX1582" fmla="*/ 7603673 w 9426772"/>
              <a:gd name="connsiteY1582" fmla="*/ 152371 h 191288"/>
              <a:gd name="connsiteX1583" fmla="*/ 7616849 w 9426772"/>
              <a:gd name="connsiteY1583" fmla="*/ 143962 h 191288"/>
              <a:gd name="connsiteX1584" fmla="*/ 7626267 w 9426772"/>
              <a:gd name="connsiteY1584" fmla="*/ 141884 h 191288"/>
              <a:gd name="connsiteX1585" fmla="*/ 7625775 w 9426772"/>
              <a:gd name="connsiteY1585" fmla="*/ 141800 h 191288"/>
              <a:gd name="connsiteX1586" fmla="*/ 7598694 w 9426772"/>
              <a:gd name="connsiteY1586" fmla="*/ 123915 h 191288"/>
              <a:gd name="connsiteX1587" fmla="*/ 7582008 w 9426772"/>
              <a:gd name="connsiteY1587" fmla="*/ 86371 h 191288"/>
              <a:gd name="connsiteX1588" fmla="*/ 7597324 w 9426772"/>
              <a:gd name="connsiteY1588" fmla="*/ 86939 h 191288"/>
              <a:gd name="connsiteX1589" fmla="*/ 7607890 w 9426772"/>
              <a:gd name="connsiteY1589" fmla="*/ 93153 h 191288"/>
              <a:gd name="connsiteX1590" fmla="*/ 7607763 w 9426772"/>
              <a:gd name="connsiteY1590" fmla="*/ 92975 h 191288"/>
              <a:gd name="connsiteX1591" fmla="*/ 7601260 w 9426772"/>
              <a:gd name="connsiteY1591" fmla="*/ 61177 h 191288"/>
              <a:gd name="connsiteX1592" fmla="*/ 7606628 w 9426772"/>
              <a:gd name="connsiteY1592" fmla="*/ 31587 h 191288"/>
              <a:gd name="connsiteX1593" fmla="*/ 7610268 w 9426772"/>
              <a:gd name="connsiteY1593" fmla="*/ 25844 h 191288"/>
              <a:gd name="connsiteX1594" fmla="*/ 7616009 w 9426772"/>
              <a:gd name="connsiteY1594" fmla="*/ 22831 h 191288"/>
              <a:gd name="connsiteX1595" fmla="*/ 7628239 w 9426772"/>
              <a:gd name="connsiteY1595" fmla="*/ 39737 h 191288"/>
              <a:gd name="connsiteX1596" fmla="*/ 7629522 w 9426772"/>
              <a:gd name="connsiteY1596" fmla="*/ 45885 h 191288"/>
              <a:gd name="connsiteX1597" fmla="*/ 7629552 w 9426772"/>
              <a:gd name="connsiteY1597" fmla="*/ 45712 h 191288"/>
              <a:gd name="connsiteX1598" fmla="*/ 7647438 w 9426772"/>
              <a:gd name="connsiteY1598" fmla="*/ 18630 h 191288"/>
              <a:gd name="connsiteX1599" fmla="*/ 7678791 w 9426772"/>
              <a:gd name="connsiteY1599" fmla="*/ 16 h 191288"/>
              <a:gd name="connsiteX1600" fmla="*/ 7442302 w 9426772"/>
              <a:gd name="connsiteY1600" fmla="*/ 16 h 191288"/>
              <a:gd name="connsiteX1601" fmla="*/ 7448492 w 9426772"/>
              <a:gd name="connsiteY1601" fmla="*/ 1944 h 191288"/>
              <a:gd name="connsiteX1602" fmla="*/ 7441541 w 9426772"/>
              <a:gd name="connsiteY1602" fmla="*/ 28114 h 191288"/>
              <a:gd name="connsiteX1603" fmla="*/ 7441410 w 9426772"/>
              <a:gd name="connsiteY1603" fmla="*/ 28268 h 191288"/>
              <a:gd name="connsiteX1604" fmla="*/ 7444096 w 9426772"/>
              <a:gd name="connsiteY1604" fmla="*/ 26564 h 191288"/>
              <a:gd name="connsiteX1605" fmla="*/ 7473686 w 9426772"/>
              <a:gd name="connsiteY1605" fmla="*/ 21197 h 191288"/>
              <a:gd name="connsiteX1606" fmla="*/ 7512032 w 9426772"/>
              <a:gd name="connsiteY1606" fmla="*/ 35946 h 191288"/>
              <a:gd name="connsiteX1607" fmla="*/ 7495126 w 9426772"/>
              <a:gd name="connsiteY1607" fmla="*/ 48176 h 191288"/>
              <a:gd name="connsiteX1608" fmla="*/ 7488978 w 9426772"/>
              <a:gd name="connsiteY1608" fmla="*/ 49459 h 191288"/>
              <a:gd name="connsiteX1609" fmla="*/ 7489151 w 9426772"/>
              <a:gd name="connsiteY1609" fmla="*/ 49489 h 191288"/>
              <a:gd name="connsiteX1610" fmla="*/ 7516233 w 9426772"/>
              <a:gd name="connsiteY1610" fmla="*/ 67375 h 191288"/>
              <a:gd name="connsiteX1611" fmla="*/ 7532919 w 9426772"/>
              <a:gd name="connsiteY1611" fmla="*/ 104918 h 191288"/>
              <a:gd name="connsiteX1612" fmla="*/ 7517603 w 9426772"/>
              <a:gd name="connsiteY1612" fmla="*/ 104350 h 191288"/>
              <a:gd name="connsiteX1613" fmla="*/ 7507038 w 9426772"/>
              <a:gd name="connsiteY1613" fmla="*/ 98136 h 191288"/>
              <a:gd name="connsiteX1614" fmla="*/ 7507164 w 9426772"/>
              <a:gd name="connsiteY1614" fmla="*/ 98314 h 191288"/>
              <a:gd name="connsiteX1615" fmla="*/ 7513666 w 9426772"/>
              <a:gd name="connsiteY1615" fmla="*/ 130111 h 191288"/>
              <a:gd name="connsiteX1616" fmla="*/ 7498918 w 9426772"/>
              <a:gd name="connsiteY1616" fmla="*/ 168458 h 191288"/>
              <a:gd name="connsiteX1617" fmla="*/ 7486688 w 9426772"/>
              <a:gd name="connsiteY1617" fmla="*/ 151551 h 191288"/>
              <a:gd name="connsiteX1618" fmla="*/ 7485404 w 9426772"/>
              <a:gd name="connsiteY1618" fmla="*/ 145404 h 191288"/>
              <a:gd name="connsiteX1619" fmla="*/ 7485375 w 9426772"/>
              <a:gd name="connsiteY1619" fmla="*/ 145576 h 191288"/>
              <a:gd name="connsiteX1620" fmla="*/ 7467489 w 9426772"/>
              <a:gd name="connsiteY1620" fmla="*/ 172658 h 191288"/>
              <a:gd name="connsiteX1621" fmla="*/ 7429946 w 9426772"/>
              <a:gd name="connsiteY1621" fmla="*/ 189344 h 191288"/>
              <a:gd name="connsiteX1622" fmla="*/ 7430513 w 9426772"/>
              <a:gd name="connsiteY1622" fmla="*/ 174028 h 191288"/>
              <a:gd name="connsiteX1623" fmla="*/ 7436727 w 9426772"/>
              <a:gd name="connsiteY1623" fmla="*/ 163463 h 191288"/>
              <a:gd name="connsiteX1624" fmla="*/ 7436549 w 9426772"/>
              <a:gd name="connsiteY1624" fmla="*/ 163589 h 191288"/>
              <a:gd name="connsiteX1625" fmla="*/ 7404752 w 9426772"/>
              <a:gd name="connsiteY1625" fmla="*/ 170091 h 191288"/>
              <a:gd name="connsiteX1626" fmla="*/ 7366405 w 9426772"/>
              <a:gd name="connsiteY1626" fmla="*/ 155343 h 191288"/>
              <a:gd name="connsiteX1627" fmla="*/ 7367184 w 9426772"/>
              <a:gd name="connsiteY1627" fmla="*/ 152371 h 191288"/>
              <a:gd name="connsiteX1628" fmla="*/ 7380360 w 9426772"/>
              <a:gd name="connsiteY1628" fmla="*/ 143962 h 191288"/>
              <a:gd name="connsiteX1629" fmla="*/ 7389778 w 9426772"/>
              <a:gd name="connsiteY1629" fmla="*/ 141884 h 191288"/>
              <a:gd name="connsiteX1630" fmla="*/ 7389286 w 9426772"/>
              <a:gd name="connsiteY1630" fmla="*/ 141800 h 191288"/>
              <a:gd name="connsiteX1631" fmla="*/ 7362205 w 9426772"/>
              <a:gd name="connsiteY1631" fmla="*/ 123915 h 191288"/>
              <a:gd name="connsiteX1632" fmla="*/ 7345519 w 9426772"/>
              <a:gd name="connsiteY1632" fmla="*/ 86371 h 191288"/>
              <a:gd name="connsiteX1633" fmla="*/ 7360835 w 9426772"/>
              <a:gd name="connsiteY1633" fmla="*/ 86939 h 191288"/>
              <a:gd name="connsiteX1634" fmla="*/ 7371401 w 9426772"/>
              <a:gd name="connsiteY1634" fmla="*/ 93153 h 191288"/>
              <a:gd name="connsiteX1635" fmla="*/ 7371274 w 9426772"/>
              <a:gd name="connsiteY1635" fmla="*/ 92975 h 191288"/>
              <a:gd name="connsiteX1636" fmla="*/ 7364771 w 9426772"/>
              <a:gd name="connsiteY1636" fmla="*/ 61177 h 191288"/>
              <a:gd name="connsiteX1637" fmla="*/ 7370139 w 9426772"/>
              <a:gd name="connsiteY1637" fmla="*/ 31587 h 191288"/>
              <a:gd name="connsiteX1638" fmla="*/ 7373779 w 9426772"/>
              <a:gd name="connsiteY1638" fmla="*/ 25844 h 191288"/>
              <a:gd name="connsiteX1639" fmla="*/ 7379520 w 9426772"/>
              <a:gd name="connsiteY1639" fmla="*/ 22831 h 191288"/>
              <a:gd name="connsiteX1640" fmla="*/ 7391750 w 9426772"/>
              <a:gd name="connsiteY1640" fmla="*/ 39737 h 191288"/>
              <a:gd name="connsiteX1641" fmla="*/ 7393033 w 9426772"/>
              <a:gd name="connsiteY1641" fmla="*/ 45885 h 191288"/>
              <a:gd name="connsiteX1642" fmla="*/ 7393063 w 9426772"/>
              <a:gd name="connsiteY1642" fmla="*/ 45712 h 191288"/>
              <a:gd name="connsiteX1643" fmla="*/ 7410949 w 9426772"/>
              <a:gd name="connsiteY1643" fmla="*/ 18630 h 191288"/>
              <a:gd name="connsiteX1644" fmla="*/ 7442302 w 9426772"/>
              <a:gd name="connsiteY1644" fmla="*/ 16 h 191288"/>
              <a:gd name="connsiteX1645" fmla="*/ 7205812 w 9426772"/>
              <a:gd name="connsiteY1645" fmla="*/ 16 h 191288"/>
              <a:gd name="connsiteX1646" fmla="*/ 7212002 w 9426772"/>
              <a:gd name="connsiteY1646" fmla="*/ 1944 h 191288"/>
              <a:gd name="connsiteX1647" fmla="*/ 7205051 w 9426772"/>
              <a:gd name="connsiteY1647" fmla="*/ 28114 h 191288"/>
              <a:gd name="connsiteX1648" fmla="*/ 7204920 w 9426772"/>
              <a:gd name="connsiteY1648" fmla="*/ 28268 h 191288"/>
              <a:gd name="connsiteX1649" fmla="*/ 7207606 w 9426772"/>
              <a:gd name="connsiteY1649" fmla="*/ 26564 h 191288"/>
              <a:gd name="connsiteX1650" fmla="*/ 7237196 w 9426772"/>
              <a:gd name="connsiteY1650" fmla="*/ 21197 h 191288"/>
              <a:gd name="connsiteX1651" fmla="*/ 7275542 w 9426772"/>
              <a:gd name="connsiteY1651" fmla="*/ 35946 h 191288"/>
              <a:gd name="connsiteX1652" fmla="*/ 7258636 w 9426772"/>
              <a:gd name="connsiteY1652" fmla="*/ 48176 h 191288"/>
              <a:gd name="connsiteX1653" fmla="*/ 7252488 w 9426772"/>
              <a:gd name="connsiteY1653" fmla="*/ 49459 h 191288"/>
              <a:gd name="connsiteX1654" fmla="*/ 7252661 w 9426772"/>
              <a:gd name="connsiteY1654" fmla="*/ 49489 h 191288"/>
              <a:gd name="connsiteX1655" fmla="*/ 7279743 w 9426772"/>
              <a:gd name="connsiteY1655" fmla="*/ 67375 h 191288"/>
              <a:gd name="connsiteX1656" fmla="*/ 7296429 w 9426772"/>
              <a:gd name="connsiteY1656" fmla="*/ 104918 h 191288"/>
              <a:gd name="connsiteX1657" fmla="*/ 7281113 w 9426772"/>
              <a:gd name="connsiteY1657" fmla="*/ 104350 h 191288"/>
              <a:gd name="connsiteX1658" fmla="*/ 7270548 w 9426772"/>
              <a:gd name="connsiteY1658" fmla="*/ 98136 h 191288"/>
              <a:gd name="connsiteX1659" fmla="*/ 7270674 w 9426772"/>
              <a:gd name="connsiteY1659" fmla="*/ 98314 h 191288"/>
              <a:gd name="connsiteX1660" fmla="*/ 7277176 w 9426772"/>
              <a:gd name="connsiteY1660" fmla="*/ 130111 h 191288"/>
              <a:gd name="connsiteX1661" fmla="*/ 7262428 w 9426772"/>
              <a:gd name="connsiteY1661" fmla="*/ 168458 h 191288"/>
              <a:gd name="connsiteX1662" fmla="*/ 7250198 w 9426772"/>
              <a:gd name="connsiteY1662" fmla="*/ 151551 h 191288"/>
              <a:gd name="connsiteX1663" fmla="*/ 7248914 w 9426772"/>
              <a:gd name="connsiteY1663" fmla="*/ 145404 h 191288"/>
              <a:gd name="connsiteX1664" fmla="*/ 7248885 w 9426772"/>
              <a:gd name="connsiteY1664" fmla="*/ 145576 h 191288"/>
              <a:gd name="connsiteX1665" fmla="*/ 7230999 w 9426772"/>
              <a:gd name="connsiteY1665" fmla="*/ 172658 h 191288"/>
              <a:gd name="connsiteX1666" fmla="*/ 7193456 w 9426772"/>
              <a:gd name="connsiteY1666" fmla="*/ 189344 h 191288"/>
              <a:gd name="connsiteX1667" fmla="*/ 7194023 w 9426772"/>
              <a:gd name="connsiteY1667" fmla="*/ 174028 h 191288"/>
              <a:gd name="connsiteX1668" fmla="*/ 7200237 w 9426772"/>
              <a:gd name="connsiteY1668" fmla="*/ 163463 h 191288"/>
              <a:gd name="connsiteX1669" fmla="*/ 7200059 w 9426772"/>
              <a:gd name="connsiteY1669" fmla="*/ 163589 h 191288"/>
              <a:gd name="connsiteX1670" fmla="*/ 7168262 w 9426772"/>
              <a:gd name="connsiteY1670" fmla="*/ 170091 h 191288"/>
              <a:gd name="connsiteX1671" fmla="*/ 7129915 w 9426772"/>
              <a:gd name="connsiteY1671" fmla="*/ 155343 h 191288"/>
              <a:gd name="connsiteX1672" fmla="*/ 7130694 w 9426772"/>
              <a:gd name="connsiteY1672" fmla="*/ 152371 h 191288"/>
              <a:gd name="connsiteX1673" fmla="*/ 7143870 w 9426772"/>
              <a:gd name="connsiteY1673" fmla="*/ 143962 h 191288"/>
              <a:gd name="connsiteX1674" fmla="*/ 7153288 w 9426772"/>
              <a:gd name="connsiteY1674" fmla="*/ 141884 h 191288"/>
              <a:gd name="connsiteX1675" fmla="*/ 7152796 w 9426772"/>
              <a:gd name="connsiteY1675" fmla="*/ 141800 h 191288"/>
              <a:gd name="connsiteX1676" fmla="*/ 7125715 w 9426772"/>
              <a:gd name="connsiteY1676" fmla="*/ 123915 h 191288"/>
              <a:gd name="connsiteX1677" fmla="*/ 7109029 w 9426772"/>
              <a:gd name="connsiteY1677" fmla="*/ 86371 h 191288"/>
              <a:gd name="connsiteX1678" fmla="*/ 7124345 w 9426772"/>
              <a:gd name="connsiteY1678" fmla="*/ 86939 h 191288"/>
              <a:gd name="connsiteX1679" fmla="*/ 7134911 w 9426772"/>
              <a:gd name="connsiteY1679" fmla="*/ 93153 h 191288"/>
              <a:gd name="connsiteX1680" fmla="*/ 7134784 w 9426772"/>
              <a:gd name="connsiteY1680" fmla="*/ 92975 h 191288"/>
              <a:gd name="connsiteX1681" fmla="*/ 7128281 w 9426772"/>
              <a:gd name="connsiteY1681" fmla="*/ 61177 h 191288"/>
              <a:gd name="connsiteX1682" fmla="*/ 7133649 w 9426772"/>
              <a:gd name="connsiteY1682" fmla="*/ 31587 h 191288"/>
              <a:gd name="connsiteX1683" fmla="*/ 7137289 w 9426772"/>
              <a:gd name="connsiteY1683" fmla="*/ 25844 h 191288"/>
              <a:gd name="connsiteX1684" fmla="*/ 7143030 w 9426772"/>
              <a:gd name="connsiteY1684" fmla="*/ 22831 h 191288"/>
              <a:gd name="connsiteX1685" fmla="*/ 7155260 w 9426772"/>
              <a:gd name="connsiteY1685" fmla="*/ 39737 h 191288"/>
              <a:gd name="connsiteX1686" fmla="*/ 7156543 w 9426772"/>
              <a:gd name="connsiteY1686" fmla="*/ 45885 h 191288"/>
              <a:gd name="connsiteX1687" fmla="*/ 7156573 w 9426772"/>
              <a:gd name="connsiteY1687" fmla="*/ 45712 h 191288"/>
              <a:gd name="connsiteX1688" fmla="*/ 7174459 w 9426772"/>
              <a:gd name="connsiteY1688" fmla="*/ 18630 h 191288"/>
              <a:gd name="connsiteX1689" fmla="*/ 7205812 w 9426772"/>
              <a:gd name="connsiteY1689" fmla="*/ 16 h 191288"/>
              <a:gd name="connsiteX1690" fmla="*/ 6969323 w 9426772"/>
              <a:gd name="connsiteY1690" fmla="*/ 16 h 191288"/>
              <a:gd name="connsiteX1691" fmla="*/ 6975513 w 9426772"/>
              <a:gd name="connsiteY1691" fmla="*/ 1944 h 191288"/>
              <a:gd name="connsiteX1692" fmla="*/ 6968562 w 9426772"/>
              <a:gd name="connsiteY1692" fmla="*/ 28114 h 191288"/>
              <a:gd name="connsiteX1693" fmla="*/ 6968431 w 9426772"/>
              <a:gd name="connsiteY1693" fmla="*/ 28268 h 191288"/>
              <a:gd name="connsiteX1694" fmla="*/ 6971117 w 9426772"/>
              <a:gd name="connsiteY1694" fmla="*/ 26564 h 191288"/>
              <a:gd name="connsiteX1695" fmla="*/ 7000707 w 9426772"/>
              <a:gd name="connsiteY1695" fmla="*/ 21197 h 191288"/>
              <a:gd name="connsiteX1696" fmla="*/ 7039053 w 9426772"/>
              <a:gd name="connsiteY1696" fmla="*/ 35946 h 191288"/>
              <a:gd name="connsiteX1697" fmla="*/ 7022147 w 9426772"/>
              <a:gd name="connsiteY1697" fmla="*/ 48176 h 191288"/>
              <a:gd name="connsiteX1698" fmla="*/ 7015999 w 9426772"/>
              <a:gd name="connsiteY1698" fmla="*/ 49459 h 191288"/>
              <a:gd name="connsiteX1699" fmla="*/ 7016172 w 9426772"/>
              <a:gd name="connsiteY1699" fmla="*/ 49489 h 191288"/>
              <a:gd name="connsiteX1700" fmla="*/ 7043254 w 9426772"/>
              <a:gd name="connsiteY1700" fmla="*/ 67375 h 191288"/>
              <a:gd name="connsiteX1701" fmla="*/ 7059940 w 9426772"/>
              <a:gd name="connsiteY1701" fmla="*/ 104918 h 191288"/>
              <a:gd name="connsiteX1702" fmla="*/ 7044624 w 9426772"/>
              <a:gd name="connsiteY1702" fmla="*/ 104350 h 191288"/>
              <a:gd name="connsiteX1703" fmla="*/ 7034059 w 9426772"/>
              <a:gd name="connsiteY1703" fmla="*/ 98136 h 191288"/>
              <a:gd name="connsiteX1704" fmla="*/ 7034185 w 9426772"/>
              <a:gd name="connsiteY1704" fmla="*/ 98314 h 191288"/>
              <a:gd name="connsiteX1705" fmla="*/ 7040687 w 9426772"/>
              <a:gd name="connsiteY1705" fmla="*/ 130111 h 191288"/>
              <a:gd name="connsiteX1706" fmla="*/ 7025939 w 9426772"/>
              <a:gd name="connsiteY1706" fmla="*/ 168458 h 191288"/>
              <a:gd name="connsiteX1707" fmla="*/ 7013709 w 9426772"/>
              <a:gd name="connsiteY1707" fmla="*/ 151551 h 191288"/>
              <a:gd name="connsiteX1708" fmla="*/ 7012425 w 9426772"/>
              <a:gd name="connsiteY1708" fmla="*/ 145404 h 191288"/>
              <a:gd name="connsiteX1709" fmla="*/ 7012396 w 9426772"/>
              <a:gd name="connsiteY1709" fmla="*/ 145576 h 191288"/>
              <a:gd name="connsiteX1710" fmla="*/ 6994510 w 9426772"/>
              <a:gd name="connsiteY1710" fmla="*/ 172658 h 191288"/>
              <a:gd name="connsiteX1711" fmla="*/ 6956967 w 9426772"/>
              <a:gd name="connsiteY1711" fmla="*/ 189344 h 191288"/>
              <a:gd name="connsiteX1712" fmla="*/ 6957534 w 9426772"/>
              <a:gd name="connsiteY1712" fmla="*/ 174028 h 191288"/>
              <a:gd name="connsiteX1713" fmla="*/ 6963748 w 9426772"/>
              <a:gd name="connsiteY1713" fmla="*/ 163463 h 191288"/>
              <a:gd name="connsiteX1714" fmla="*/ 6963570 w 9426772"/>
              <a:gd name="connsiteY1714" fmla="*/ 163589 h 191288"/>
              <a:gd name="connsiteX1715" fmla="*/ 6931773 w 9426772"/>
              <a:gd name="connsiteY1715" fmla="*/ 170091 h 191288"/>
              <a:gd name="connsiteX1716" fmla="*/ 6893426 w 9426772"/>
              <a:gd name="connsiteY1716" fmla="*/ 155343 h 191288"/>
              <a:gd name="connsiteX1717" fmla="*/ 6894205 w 9426772"/>
              <a:gd name="connsiteY1717" fmla="*/ 152371 h 191288"/>
              <a:gd name="connsiteX1718" fmla="*/ 6907381 w 9426772"/>
              <a:gd name="connsiteY1718" fmla="*/ 143962 h 191288"/>
              <a:gd name="connsiteX1719" fmla="*/ 6916799 w 9426772"/>
              <a:gd name="connsiteY1719" fmla="*/ 141884 h 191288"/>
              <a:gd name="connsiteX1720" fmla="*/ 6916307 w 9426772"/>
              <a:gd name="connsiteY1720" fmla="*/ 141800 h 191288"/>
              <a:gd name="connsiteX1721" fmla="*/ 6889226 w 9426772"/>
              <a:gd name="connsiteY1721" fmla="*/ 123915 h 191288"/>
              <a:gd name="connsiteX1722" fmla="*/ 6872540 w 9426772"/>
              <a:gd name="connsiteY1722" fmla="*/ 86371 h 191288"/>
              <a:gd name="connsiteX1723" fmla="*/ 6887856 w 9426772"/>
              <a:gd name="connsiteY1723" fmla="*/ 86939 h 191288"/>
              <a:gd name="connsiteX1724" fmla="*/ 6898422 w 9426772"/>
              <a:gd name="connsiteY1724" fmla="*/ 93153 h 191288"/>
              <a:gd name="connsiteX1725" fmla="*/ 6898295 w 9426772"/>
              <a:gd name="connsiteY1725" fmla="*/ 92975 h 191288"/>
              <a:gd name="connsiteX1726" fmla="*/ 6891792 w 9426772"/>
              <a:gd name="connsiteY1726" fmla="*/ 61177 h 191288"/>
              <a:gd name="connsiteX1727" fmla="*/ 6897160 w 9426772"/>
              <a:gd name="connsiteY1727" fmla="*/ 31587 h 191288"/>
              <a:gd name="connsiteX1728" fmla="*/ 6900800 w 9426772"/>
              <a:gd name="connsiteY1728" fmla="*/ 25844 h 191288"/>
              <a:gd name="connsiteX1729" fmla="*/ 6906541 w 9426772"/>
              <a:gd name="connsiteY1729" fmla="*/ 22831 h 191288"/>
              <a:gd name="connsiteX1730" fmla="*/ 6918771 w 9426772"/>
              <a:gd name="connsiteY1730" fmla="*/ 39737 h 191288"/>
              <a:gd name="connsiteX1731" fmla="*/ 6920054 w 9426772"/>
              <a:gd name="connsiteY1731" fmla="*/ 45885 h 191288"/>
              <a:gd name="connsiteX1732" fmla="*/ 6920084 w 9426772"/>
              <a:gd name="connsiteY1732" fmla="*/ 45712 h 191288"/>
              <a:gd name="connsiteX1733" fmla="*/ 6937970 w 9426772"/>
              <a:gd name="connsiteY1733" fmla="*/ 18630 h 191288"/>
              <a:gd name="connsiteX1734" fmla="*/ 6969323 w 9426772"/>
              <a:gd name="connsiteY1734" fmla="*/ 16 h 191288"/>
              <a:gd name="connsiteX1735" fmla="*/ 6732833 w 9426772"/>
              <a:gd name="connsiteY1735" fmla="*/ 16 h 191288"/>
              <a:gd name="connsiteX1736" fmla="*/ 6739023 w 9426772"/>
              <a:gd name="connsiteY1736" fmla="*/ 1944 h 191288"/>
              <a:gd name="connsiteX1737" fmla="*/ 6732072 w 9426772"/>
              <a:gd name="connsiteY1737" fmla="*/ 28114 h 191288"/>
              <a:gd name="connsiteX1738" fmla="*/ 6731941 w 9426772"/>
              <a:gd name="connsiteY1738" fmla="*/ 28268 h 191288"/>
              <a:gd name="connsiteX1739" fmla="*/ 6734627 w 9426772"/>
              <a:gd name="connsiteY1739" fmla="*/ 26564 h 191288"/>
              <a:gd name="connsiteX1740" fmla="*/ 6764217 w 9426772"/>
              <a:gd name="connsiteY1740" fmla="*/ 21197 h 191288"/>
              <a:gd name="connsiteX1741" fmla="*/ 6802563 w 9426772"/>
              <a:gd name="connsiteY1741" fmla="*/ 35946 h 191288"/>
              <a:gd name="connsiteX1742" fmla="*/ 6785657 w 9426772"/>
              <a:gd name="connsiteY1742" fmla="*/ 48176 h 191288"/>
              <a:gd name="connsiteX1743" fmla="*/ 6779509 w 9426772"/>
              <a:gd name="connsiteY1743" fmla="*/ 49459 h 191288"/>
              <a:gd name="connsiteX1744" fmla="*/ 6779682 w 9426772"/>
              <a:gd name="connsiteY1744" fmla="*/ 49489 h 191288"/>
              <a:gd name="connsiteX1745" fmla="*/ 6806764 w 9426772"/>
              <a:gd name="connsiteY1745" fmla="*/ 67375 h 191288"/>
              <a:gd name="connsiteX1746" fmla="*/ 6823450 w 9426772"/>
              <a:gd name="connsiteY1746" fmla="*/ 104918 h 191288"/>
              <a:gd name="connsiteX1747" fmla="*/ 6808134 w 9426772"/>
              <a:gd name="connsiteY1747" fmla="*/ 104350 h 191288"/>
              <a:gd name="connsiteX1748" fmla="*/ 6797569 w 9426772"/>
              <a:gd name="connsiteY1748" fmla="*/ 98136 h 191288"/>
              <a:gd name="connsiteX1749" fmla="*/ 6797695 w 9426772"/>
              <a:gd name="connsiteY1749" fmla="*/ 98314 h 191288"/>
              <a:gd name="connsiteX1750" fmla="*/ 6804197 w 9426772"/>
              <a:gd name="connsiteY1750" fmla="*/ 130111 h 191288"/>
              <a:gd name="connsiteX1751" fmla="*/ 6789449 w 9426772"/>
              <a:gd name="connsiteY1751" fmla="*/ 168458 h 191288"/>
              <a:gd name="connsiteX1752" fmla="*/ 6777219 w 9426772"/>
              <a:gd name="connsiteY1752" fmla="*/ 151551 h 191288"/>
              <a:gd name="connsiteX1753" fmla="*/ 6775935 w 9426772"/>
              <a:gd name="connsiteY1753" fmla="*/ 145404 h 191288"/>
              <a:gd name="connsiteX1754" fmla="*/ 6775906 w 9426772"/>
              <a:gd name="connsiteY1754" fmla="*/ 145576 h 191288"/>
              <a:gd name="connsiteX1755" fmla="*/ 6758020 w 9426772"/>
              <a:gd name="connsiteY1755" fmla="*/ 172658 h 191288"/>
              <a:gd name="connsiteX1756" fmla="*/ 6720477 w 9426772"/>
              <a:gd name="connsiteY1756" fmla="*/ 189344 h 191288"/>
              <a:gd name="connsiteX1757" fmla="*/ 6721044 w 9426772"/>
              <a:gd name="connsiteY1757" fmla="*/ 174028 h 191288"/>
              <a:gd name="connsiteX1758" fmla="*/ 6727258 w 9426772"/>
              <a:gd name="connsiteY1758" fmla="*/ 163463 h 191288"/>
              <a:gd name="connsiteX1759" fmla="*/ 6727080 w 9426772"/>
              <a:gd name="connsiteY1759" fmla="*/ 163589 h 191288"/>
              <a:gd name="connsiteX1760" fmla="*/ 6695283 w 9426772"/>
              <a:gd name="connsiteY1760" fmla="*/ 170091 h 191288"/>
              <a:gd name="connsiteX1761" fmla="*/ 6656936 w 9426772"/>
              <a:gd name="connsiteY1761" fmla="*/ 155343 h 191288"/>
              <a:gd name="connsiteX1762" fmla="*/ 6657715 w 9426772"/>
              <a:gd name="connsiteY1762" fmla="*/ 152371 h 191288"/>
              <a:gd name="connsiteX1763" fmla="*/ 6670891 w 9426772"/>
              <a:gd name="connsiteY1763" fmla="*/ 143962 h 191288"/>
              <a:gd name="connsiteX1764" fmla="*/ 6680309 w 9426772"/>
              <a:gd name="connsiteY1764" fmla="*/ 141884 h 191288"/>
              <a:gd name="connsiteX1765" fmla="*/ 6679817 w 9426772"/>
              <a:gd name="connsiteY1765" fmla="*/ 141800 h 191288"/>
              <a:gd name="connsiteX1766" fmla="*/ 6652736 w 9426772"/>
              <a:gd name="connsiteY1766" fmla="*/ 123915 h 191288"/>
              <a:gd name="connsiteX1767" fmla="*/ 6636050 w 9426772"/>
              <a:gd name="connsiteY1767" fmla="*/ 86371 h 191288"/>
              <a:gd name="connsiteX1768" fmla="*/ 6651366 w 9426772"/>
              <a:gd name="connsiteY1768" fmla="*/ 86939 h 191288"/>
              <a:gd name="connsiteX1769" fmla="*/ 6661932 w 9426772"/>
              <a:gd name="connsiteY1769" fmla="*/ 93153 h 191288"/>
              <a:gd name="connsiteX1770" fmla="*/ 6661805 w 9426772"/>
              <a:gd name="connsiteY1770" fmla="*/ 92975 h 191288"/>
              <a:gd name="connsiteX1771" fmla="*/ 6655302 w 9426772"/>
              <a:gd name="connsiteY1771" fmla="*/ 61177 h 191288"/>
              <a:gd name="connsiteX1772" fmla="*/ 6660670 w 9426772"/>
              <a:gd name="connsiteY1772" fmla="*/ 31587 h 191288"/>
              <a:gd name="connsiteX1773" fmla="*/ 6664310 w 9426772"/>
              <a:gd name="connsiteY1773" fmla="*/ 25844 h 191288"/>
              <a:gd name="connsiteX1774" fmla="*/ 6670051 w 9426772"/>
              <a:gd name="connsiteY1774" fmla="*/ 22831 h 191288"/>
              <a:gd name="connsiteX1775" fmla="*/ 6682281 w 9426772"/>
              <a:gd name="connsiteY1775" fmla="*/ 39737 h 191288"/>
              <a:gd name="connsiteX1776" fmla="*/ 6683564 w 9426772"/>
              <a:gd name="connsiteY1776" fmla="*/ 45885 h 191288"/>
              <a:gd name="connsiteX1777" fmla="*/ 6683594 w 9426772"/>
              <a:gd name="connsiteY1777" fmla="*/ 45712 h 191288"/>
              <a:gd name="connsiteX1778" fmla="*/ 6701480 w 9426772"/>
              <a:gd name="connsiteY1778" fmla="*/ 18630 h 191288"/>
              <a:gd name="connsiteX1779" fmla="*/ 6732833 w 9426772"/>
              <a:gd name="connsiteY1779" fmla="*/ 16 h 191288"/>
              <a:gd name="connsiteX1780" fmla="*/ 6496344 w 9426772"/>
              <a:gd name="connsiteY1780" fmla="*/ 16 h 191288"/>
              <a:gd name="connsiteX1781" fmla="*/ 6502534 w 9426772"/>
              <a:gd name="connsiteY1781" fmla="*/ 1944 h 191288"/>
              <a:gd name="connsiteX1782" fmla="*/ 6495583 w 9426772"/>
              <a:gd name="connsiteY1782" fmla="*/ 28114 h 191288"/>
              <a:gd name="connsiteX1783" fmla="*/ 6495452 w 9426772"/>
              <a:gd name="connsiteY1783" fmla="*/ 28268 h 191288"/>
              <a:gd name="connsiteX1784" fmla="*/ 6498138 w 9426772"/>
              <a:gd name="connsiteY1784" fmla="*/ 26564 h 191288"/>
              <a:gd name="connsiteX1785" fmla="*/ 6527728 w 9426772"/>
              <a:gd name="connsiteY1785" fmla="*/ 21197 h 191288"/>
              <a:gd name="connsiteX1786" fmla="*/ 6566074 w 9426772"/>
              <a:gd name="connsiteY1786" fmla="*/ 35946 h 191288"/>
              <a:gd name="connsiteX1787" fmla="*/ 6549168 w 9426772"/>
              <a:gd name="connsiteY1787" fmla="*/ 48176 h 191288"/>
              <a:gd name="connsiteX1788" fmla="*/ 6543020 w 9426772"/>
              <a:gd name="connsiteY1788" fmla="*/ 49459 h 191288"/>
              <a:gd name="connsiteX1789" fmla="*/ 6543193 w 9426772"/>
              <a:gd name="connsiteY1789" fmla="*/ 49489 h 191288"/>
              <a:gd name="connsiteX1790" fmla="*/ 6570275 w 9426772"/>
              <a:gd name="connsiteY1790" fmla="*/ 67375 h 191288"/>
              <a:gd name="connsiteX1791" fmla="*/ 6586961 w 9426772"/>
              <a:gd name="connsiteY1791" fmla="*/ 104918 h 191288"/>
              <a:gd name="connsiteX1792" fmla="*/ 6571645 w 9426772"/>
              <a:gd name="connsiteY1792" fmla="*/ 104350 h 191288"/>
              <a:gd name="connsiteX1793" fmla="*/ 6561080 w 9426772"/>
              <a:gd name="connsiteY1793" fmla="*/ 98136 h 191288"/>
              <a:gd name="connsiteX1794" fmla="*/ 6561206 w 9426772"/>
              <a:gd name="connsiteY1794" fmla="*/ 98314 h 191288"/>
              <a:gd name="connsiteX1795" fmla="*/ 6567708 w 9426772"/>
              <a:gd name="connsiteY1795" fmla="*/ 130111 h 191288"/>
              <a:gd name="connsiteX1796" fmla="*/ 6552960 w 9426772"/>
              <a:gd name="connsiteY1796" fmla="*/ 168458 h 191288"/>
              <a:gd name="connsiteX1797" fmla="*/ 6540730 w 9426772"/>
              <a:gd name="connsiteY1797" fmla="*/ 151551 h 191288"/>
              <a:gd name="connsiteX1798" fmla="*/ 6539446 w 9426772"/>
              <a:gd name="connsiteY1798" fmla="*/ 145404 h 191288"/>
              <a:gd name="connsiteX1799" fmla="*/ 6539417 w 9426772"/>
              <a:gd name="connsiteY1799" fmla="*/ 145576 h 191288"/>
              <a:gd name="connsiteX1800" fmla="*/ 6521531 w 9426772"/>
              <a:gd name="connsiteY1800" fmla="*/ 172658 h 191288"/>
              <a:gd name="connsiteX1801" fmla="*/ 6483988 w 9426772"/>
              <a:gd name="connsiteY1801" fmla="*/ 189344 h 191288"/>
              <a:gd name="connsiteX1802" fmla="*/ 6484555 w 9426772"/>
              <a:gd name="connsiteY1802" fmla="*/ 174028 h 191288"/>
              <a:gd name="connsiteX1803" fmla="*/ 6490769 w 9426772"/>
              <a:gd name="connsiteY1803" fmla="*/ 163463 h 191288"/>
              <a:gd name="connsiteX1804" fmla="*/ 6490591 w 9426772"/>
              <a:gd name="connsiteY1804" fmla="*/ 163589 h 191288"/>
              <a:gd name="connsiteX1805" fmla="*/ 6458794 w 9426772"/>
              <a:gd name="connsiteY1805" fmla="*/ 170091 h 191288"/>
              <a:gd name="connsiteX1806" fmla="*/ 6420447 w 9426772"/>
              <a:gd name="connsiteY1806" fmla="*/ 155343 h 191288"/>
              <a:gd name="connsiteX1807" fmla="*/ 6421226 w 9426772"/>
              <a:gd name="connsiteY1807" fmla="*/ 152371 h 191288"/>
              <a:gd name="connsiteX1808" fmla="*/ 6434402 w 9426772"/>
              <a:gd name="connsiteY1808" fmla="*/ 143962 h 191288"/>
              <a:gd name="connsiteX1809" fmla="*/ 6443820 w 9426772"/>
              <a:gd name="connsiteY1809" fmla="*/ 141884 h 191288"/>
              <a:gd name="connsiteX1810" fmla="*/ 6443328 w 9426772"/>
              <a:gd name="connsiteY1810" fmla="*/ 141800 h 191288"/>
              <a:gd name="connsiteX1811" fmla="*/ 6416247 w 9426772"/>
              <a:gd name="connsiteY1811" fmla="*/ 123915 h 191288"/>
              <a:gd name="connsiteX1812" fmla="*/ 6399561 w 9426772"/>
              <a:gd name="connsiteY1812" fmla="*/ 86371 h 191288"/>
              <a:gd name="connsiteX1813" fmla="*/ 6414877 w 9426772"/>
              <a:gd name="connsiteY1813" fmla="*/ 86939 h 191288"/>
              <a:gd name="connsiteX1814" fmla="*/ 6425443 w 9426772"/>
              <a:gd name="connsiteY1814" fmla="*/ 93153 h 191288"/>
              <a:gd name="connsiteX1815" fmla="*/ 6425316 w 9426772"/>
              <a:gd name="connsiteY1815" fmla="*/ 92975 h 191288"/>
              <a:gd name="connsiteX1816" fmla="*/ 6418813 w 9426772"/>
              <a:gd name="connsiteY1816" fmla="*/ 61177 h 191288"/>
              <a:gd name="connsiteX1817" fmla="*/ 6424181 w 9426772"/>
              <a:gd name="connsiteY1817" fmla="*/ 31587 h 191288"/>
              <a:gd name="connsiteX1818" fmla="*/ 6427821 w 9426772"/>
              <a:gd name="connsiteY1818" fmla="*/ 25844 h 191288"/>
              <a:gd name="connsiteX1819" fmla="*/ 6433562 w 9426772"/>
              <a:gd name="connsiteY1819" fmla="*/ 22831 h 191288"/>
              <a:gd name="connsiteX1820" fmla="*/ 6445792 w 9426772"/>
              <a:gd name="connsiteY1820" fmla="*/ 39737 h 191288"/>
              <a:gd name="connsiteX1821" fmla="*/ 6447075 w 9426772"/>
              <a:gd name="connsiteY1821" fmla="*/ 45885 h 191288"/>
              <a:gd name="connsiteX1822" fmla="*/ 6447105 w 9426772"/>
              <a:gd name="connsiteY1822" fmla="*/ 45712 h 191288"/>
              <a:gd name="connsiteX1823" fmla="*/ 6464991 w 9426772"/>
              <a:gd name="connsiteY1823" fmla="*/ 18630 h 191288"/>
              <a:gd name="connsiteX1824" fmla="*/ 6496344 w 9426772"/>
              <a:gd name="connsiteY1824" fmla="*/ 16 h 191288"/>
              <a:gd name="connsiteX1825" fmla="*/ 6259855 w 9426772"/>
              <a:gd name="connsiteY1825" fmla="*/ 16 h 191288"/>
              <a:gd name="connsiteX1826" fmla="*/ 6266045 w 9426772"/>
              <a:gd name="connsiteY1826" fmla="*/ 1944 h 191288"/>
              <a:gd name="connsiteX1827" fmla="*/ 6259094 w 9426772"/>
              <a:gd name="connsiteY1827" fmla="*/ 28114 h 191288"/>
              <a:gd name="connsiteX1828" fmla="*/ 6258963 w 9426772"/>
              <a:gd name="connsiteY1828" fmla="*/ 28268 h 191288"/>
              <a:gd name="connsiteX1829" fmla="*/ 6261649 w 9426772"/>
              <a:gd name="connsiteY1829" fmla="*/ 26564 h 191288"/>
              <a:gd name="connsiteX1830" fmla="*/ 6291239 w 9426772"/>
              <a:gd name="connsiteY1830" fmla="*/ 21197 h 191288"/>
              <a:gd name="connsiteX1831" fmla="*/ 6329585 w 9426772"/>
              <a:gd name="connsiteY1831" fmla="*/ 35946 h 191288"/>
              <a:gd name="connsiteX1832" fmla="*/ 6312679 w 9426772"/>
              <a:gd name="connsiteY1832" fmla="*/ 48176 h 191288"/>
              <a:gd name="connsiteX1833" fmla="*/ 6306531 w 9426772"/>
              <a:gd name="connsiteY1833" fmla="*/ 49459 h 191288"/>
              <a:gd name="connsiteX1834" fmla="*/ 6306704 w 9426772"/>
              <a:gd name="connsiteY1834" fmla="*/ 49489 h 191288"/>
              <a:gd name="connsiteX1835" fmla="*/ 6333786 w 9426772"/>
              <a:gd name="connsiteY1835" fmla="*/ 67375 h 191288"/>
              <a:gd name="connsiteX1836" fmla="*/ 6350472 w 9426772"/>
              <a:gd name="connsiteY1836" fmla="*/ 104918 h 191288"/>
              <a:gd name="connsiteX1837" fmla="*/ 6335156 w 9426772"/>
              <a:gd name="connsiteY1837" fmla="*/ 104350 h 191288"/>
              <a:gd name="connsiteX1838" fmla="*/ 6324591 w 9426772"/>
              <a:gd name="connsiteY1838" fmla="*/ 98136 h 191288"/>
              <a:gd name="connsiteX1839" fmla="*/ 6324717 w 9426772"/>
              <a:gd name="connsiteY1839" fmla="*/ 98314 h 191288"/>
              <a:gd name="connsiteX1840" fmla="*/ 6331219 w 9426772"/>
              <a:gd name="connsiteY1840" fmla="*/ 130111 h 191288"/>
              <a:gd name="connsiteX1841" fmla="*/ 6316471 w 9426772"/>
              <a:gd name="connsiteY1841" fmla="*/ 168458 h 191288"/>
              <a:gd name="connsiteX1842" fmla="*/ 6304241 w 9426772"/>
              <a:gd name="connsiteY1842" fmla="*/ 151551 h 191288"/>
              <a:gd name="connsiteX1843" fmla="*/ 6302957 w 9426772"/>
              <a:gd name="connsiteY1843" fmla="*/ 145404 h 191288"/>
              <a:gd name="connsiteX1844" fmla="*/ 6302928 w 9426772"/>
              <a:gd name="connsiteY1844" fmla="*/ 145576 h 191288"/>
              <a:gd name="connsiteX1845" fmla="*/ 6285042 w 9426772"/>
              <a:gd name="connsiteY1845" fmla="*/ 172658 h 191288"/>
              <a:gd name="connsiteX1846" fmla="*/ 6247499 w 9426772"/>
              <a:gd name="connsiteY1846" fmla="*/ 189344 h 191288"/>
              <a:gd name="connsiteX1847" fmla="*/ 6248066 w 9426772"/>
              <a:gd name="connsiteY1847" fmla="*/ 174028 h 191288"/>
              <a:gd name="connsiteX1848" fmla="*/ 6254280 w 9426772"/>
              <a:gd name="connsiteY1848" fmla="*/ 163463 h 191288"/>
              <a:gd name="connsiteX1849" fmla="*/ 6254102 w 9426772"/>
              <a:gd name="connsiteY1849" fmla="*/ 163589 h 191288"/>
              <a:gd name="connsiteX1850" fmla="*/ 6222305 w 9426772"/>
              <a:gd name="connsiteY1850" fmla="*/ 170091 h 191288"/>
              <a:gd name="connsiteX1851" fmla="*/ 6183958 w 9426772"/>
              <a:gd name="connsiteY1851" fmla="*/ 155343 h 191288"/>
              <a:gd name="connsiteX1852" fmla="*/ 6184737 w 9426772"/>
              <a:gd name="connsiteY1852" fmla="*/ 152371 h 191288"/>
              <a:gd name="connsiteX1853" fmla="*/ 6197913 w 9426772"/>
              <a:gd name="connsiteY1853" fmla="*/ 143962 h 191288"/>
              <a:gd name="connsiteX1854" fmla="*/ 6207331 w 9426772"/>
              <a:gd name="connsiteY1854" fmla="*/ 141884 h 191288"/>
              <a:gd name="connsiteX1855" fmla="*/ 6206839 w 9426772"/>
              <a:gd name="connsiteY1855" fmla="*/ 141800 h 191288"/>
              <a:gd name="connsiteX1856" fmla="*/ 6179758 w 9426772"/>
              <a:gd name="connsiteY1856" fmla="*/ 123915 h 191288"/>
              <a:gd name="connsiteX1857" fmla="*/ 6163072 w 9426772"/>
              <a:gd name="connsiteY1857" fmla="*/ 86371 h 191288"/>
              <a:gd name="connsiteX1858" fmla="*/ 6178388 w 9426772"/>
              <a:gd name="connsiteY1858" fmla="*/ 86939 h 191288"/>
              <a:gd name="connsiteX1859" fmla="*/ 6188954 w 9426772"/>
              <a:gd name="connsiteY1859" fmla="*/ 93153 h 191288"/>
              <a:gd name="connsiteX1860" fmla="*/ 6188827 w 9426772"/>
              <a:gd name="connsiteY1860" fmla="*/ 92975 h 191288"/>
              <a:gd name="connsiteX1861" fmla="*/ 6182324 w 9426772"/>
              <a:gd name="connsiteY1861" fmla="*/ 61177 h 191288"/>
              <a:gd name="connsiteX1862" fmla="*/ 6187692 w 9426772"/>
              <a:gd name="connsiteY1862" fmla="*/ 31587 h 191288"/>
              <a:gd name="connsiteX1863" fmla="*/ 6191332 w 9426772"/>
              <a:gd name="connsiteY1863" fmla="*/ 25844 h 191288"/>
              <a:gd name="connsiteX1864" fmla="*/ 6197073 w 9426772"/>
              <a:gd name="connsiteY1864" fmla="*/ 22831 h 191288"/>
              <a:gd name="connsiteX1865" fmla="*/ 6209303 w 9426772"/>
              <a:gd name="connsiteY1865" fmla="*/ 39737 h 191288"/>
              <a:gd name="connsiteX1866" fmla="*/ 6210586 w 9426772"/>
              <a:gd name="connsiteY1866" fmla="*/ 45885 h 191288"/>
              <a:gd name="connsiteX1867" fmla="*/ 6210616 w 9426772"/>
              <a:gd name="connsiteY1867" fmla="*/ 45712 h 191288"/>
              <a:gd name="connsiteX1868" fmla="*/ 6228502 w 9426772"/>
              <a:gd name="connsiteY1868" fmla="*/ 18630 h 191288"/>
              <a:gd name="connsiteX1869" fmla="*/ 6259855 w 9426772"/>
              <a:gd name="connsiteY1869" fmla="*/ 16 h 191288"/>
              <a:gd name="connsiteX1870" fmla="*/ 6023365 w 9426772"/>
              <a:gd name="connsiteY1870" fmla="*/ 16 h 191288"/>
              <a:gd name="connsiteX1871" fmla="*/ 6029555 w 9426772"/>
              <a:gd name="connsiteY1871" fmla="*/ 1944 h 191288"/>
              <a:gd name="connsiteX1872" fmla="*/ 6022604 w 9426772"/>
              <a:gd name="connsiteY1872" fmla="*/ 28114 h 191288"/>
              <a:gd name="connsiteX1873" fmla="*/ 6022473 w 9426772"/>
              <a:gd name="connsiteY1873" fmla="*/ 28268 h 191288"/>
              <a:gd name="connsiteX1874" fmla="*/ 6025159 w 9426772"/>
              <a:gd name="connsiteY1874" fmla="*/ 26564 h 191288"/>
              <a:gd name="connsiteX1875" fmla="*/ 6054749 w 9426772"/>
              <a:gd name="connsiteY1875" fmla="*/ 21197 h 191288"/>
              <a:gd name="connsiteX1876" fmla="*/ 6093095 w 9426772"/>
              <a:gd name="connsiteY1876" fmla="*/ 35946 h 191288"/>
              <a:gd name="connsiteX1877" fmla="*/ 6076189 w 9426772"/>
              <a:gd name="connsiteY1877" fmla="*/ 48176 h 191288"/>
              <a:gd name="connsiteX1878" fmla="*/ 6070041 w 9426772"/>
              <a:gd name="connsiteY1878" fmla="*/ 49459 h 191288"/>
              <a:gd name="connsiteX1879" fmla="*/ 6070214 w 9426772"/>
              <a:gd name="connsiteY1879" fmla="*/ 49489 h 191288"/>
              <a:gd name="connsiteX1880" fmla="*/ 6097296 w 9426772"/>
              <a:gd name="connsiteY1880" fmla="*/ 67375 h 191288"/>
              <a:gd name="connsiteX1881" fmla="*/ 6113982 w 9426772"/>
              <a:gd name="connsiteY1881" fmla="*/ 104918 h 191288"/>
              <a:gd name="connsiteX1882" fmla="*/ 6098666 w 9426772"/>
              <a:gd name="connsiteY1882" fmla="*/ 104350 h 191288"/>
              <a:gd name="connsiteX1883" fmla="*/ 6088101 w 9426772"/>
              <a:gd name="connsiteY1883" fmla="*/ 98136 h 191288"/>
              <a:gd name="connsiteX1884" fmla="*/ 6088227 w 9426772"/>
              <a:gd name="connsiteY1884" fmla="*/ 98314 h 191288"/>
              <a:gd name="connsiteX1885" fmla="*/ 6094729 w 9426772"/>
              <a:gd name="connsiteY1885" fmla="*/ 130111 h 191288"/>
              <a:gd name="connsiteX1886" fmla="*/ 6079981 w 9426772"/>
              <a:gd name="connsiteY1886" fmla="*/ 168458 h 191288"/>
              <a:gd name="connsiteX1887" fmla="*/ 6067751 w 9426772"/>
              <a:gd name="connsiteY1887" fmla="*/ 151551 h 191288"/>
              <a:gd name="connsiteX1888" fmla="*/ 6066467 w 9426772"/>
              <a:gd name="connsiteY1888" fmla="*/ 145404 h 191288"/>
              <a:gd name="connsiteX1889" fmla="*/ 6066438 w 9426772"/>
              <a:gd name="connsiteY1889" fmla="*/ 145576 h 191288"/>
              <a:gd name="connsiteX1890" fmla="*/ 6048552 w 9426772"/>
              <a:gd name="connsiteY1890" fmla="*/ 172658 h 191288"/>
              <a:gd name="connsiteX1891" fmla="*/ 6011009 w 9426772"/>
              <a:gd name="connsiteY1891" fmla="*/ 189344 h 191288"/>
              <a:gd name="connsiteX1892" fmla="*/ 6011576 w 9426772"/>
              <a:gd name="connsiteY1892" fmla="*/ 174028 h 191288"/>
              <a:gd name="connsiteX1893" fmla="*/ 6017790 w 9426772"/>
              <a:gd name="connsiteY1893" fmla="*/ 163463 h 191288"/>
              <a:gd name="connsiteX1894" fmla="*/ 6017612 w 9426772"/>
              <a:gd name="connsiteY1894" fmla="*/ 163589 h 191288"/>
              <a:gd name="connsiteX1895" fmla="*/ 5985815 w 9426772"/>
              <a:gd name="connsiteY1895" fmla="*/ 170091 h 191288"/>
              <a:gd name="connsiteX1896" fmla="*/ 5947468 w 9426772"/>
              <a:gd name="connsiteY1896" fmla="*/ 155343 h 191288"/>
              <a:gd name="connsiteX1897" fmla="*/ 5948247 w 9426772"/>
              <a:gd name="connsiteY1897" fmla="*/ 152371 h 191288"/>
              <a:gd name="connsiteX1898" fmla="*/ 5961423 w 9426772"/>
              <a:gd name="connsiteY1898" fmla="*/ 143962 h 191288"/>
              <a:gd name="connsiteX1899" fmla="*/ 5970841 w 9426772"/>
              <a:gd name="connsiteY1899" fmla="*/ 141884 h 191288"/>
              <a:gd name="connsiteX1900" fmla="*/ 5970349 w 9426772"/>
              <a:gd name="connsiteY1900" fmla="*/ 141800 h 191288"/>
              <a:gd name="connsiteX1901" fmla="*/ 5943268 w 9426772"/>
              <a:gd name="connsiteY1901" fmla="*/ 123915 h 191288"/>
              <a:gd name="connsiteX1902" fmla="*/ 5926582 w 9426772"/>
              <a:gd name="connsiteY1902" fmla="*/ 86371 h 191288"/>
              <a:gd name="connsiteX1903" fmla="*/ 5941898 w 9426772"/>
              <a:gd name="connsiteY1903" fmla="*/ 86939 h 191288"/>
              <a:gd name="connsiteX1904" fmla="*/ 5952464 w 9426772"/>
              <a:gd name="connsiteY1904" fmla="*/ 93153 h 191288"/>
              <a:gd name="connsiteX1905" fmla="*/ 5952337 w 9426772"/>
              <a:gd name="connsiteY1905" fmla="*/ 92975 h 191288"/>
              <a:gd name="connsiteX1906" fmla="*/ 5945834 w 9426772"/>
              <a:gd name="connsiteY1906" fmla="*/ 61177 h 191288"/>
              <a:gd name="connsiteX1907" fmla="*/ 5951202 w 9426772"/>
              <a:gd name="connsiteY1907" fmla="*/ 31587 h 191288"/>
              <a:gd name="connsiteX1908" fmla="*/ 5954842 w 9426772"/>
              <a:gd name="connsiteY1908" fmla="*/ 25844 h 191288"/>
              <a:gd name="connsiteX1909" fmla="*/ 5960583 w 9426772"/>
              <a:gd name="connsiteY1909" fmla="*/ 22831 h 191288"/>
              <a:gd name="connsiteX1910" fmla="*/ 5972813 w 9426772"/>
              <a:gd name="connsiteY1910" fmla="*/ 39737 h 191288"/>
              <a:gd name="connsiteX1911" fmla="*/ 5974096 w 9426772"/>
              <a:gd name="connsiteY1911" fmla="*/ 45885 h 191288"/>
              <a:gd name="connsiteX1912" fmla="*/ 5974126 w 9426772"/>
              <a:gd name="connsiteY1912" fmla="*/ 45712 h 191288"/>
              <a:gd name="connsiteX1913" fmla="*/ 5992012 w 9426772"/>
              <a:gd name="connsiteY1913" fmla="*/ 18630 h 191288"/>
              <a:gd name="connsiteX1914" fmla="*/ 6023365 w 9426772"/>
              <a:gd name="connsiteY1914" fmla="*/ 16 h 191288"/>
              <a:gd name="connsiteX1915" fmla="*/ 5786877 w 9426772"/>
              <a:gd name="connsiteY1915" fmla="*/ 16 h 191288"/>
              <a:gd name="connsiteX1916" fmla="*/ 5793067 w 9426772"/>
              <a:gd name="connsiteY1916" fmla="*/ 1944 h 191288"/>
              <a:gd name="connsiteX1917" fmla="*/ 5786116 w 9426772"/>
              <a:gd name="connsiteY1917" fmla="*/ 28114 h 191288"/>
              <a:gd name="connsiteX1918" fmla="*/ 5785985 w 9426772"/>
              <a:gd name="connsiteY1918" fmla="*/ 28268 h 191288"/>
              <a:gd name="connsiteX1919" fmla="*/ 5788671 w 9426772"/>
              <a:gd name="connsiteY1919" fmla="*/ 26564 h 191288"/>
              <a:gd name="connsiteX1920" fmla="*/ 5818261 w 9426772"/>
              <a:gd name="connsiteY1920" fmla="*/ 21197 h 191288"/>
              <a:gd name="connsiteX1921" fmla="*/ 5856607 w 9426772"/>
              <a:gd name="connsiteY1921" fmla="*/ 35946 h 191288"/>
              <a:gd name="connsiteX1922" fmla="*/ 5839701 w 9426772"/>
              <a:gd name="connsiteY1922" fmla="*/ 48176 h 191288"/>
              <a:gd name="connsiteX1923" fmla="*/ 5833553 w 9426772"/>
              <a:gd name="connsiteY1923" fmla="*/ 49459 h 191288"/>
              <a:gd name="connsiteX1924" fmla="*/ 5833726 w 9426772"/>
              <a:gd name="connsiteY1924" fmla="*/ 49489 h 191288"/>
              <a:gd name="connsiteX1925" fmla="*/ 5860808 w 9426772"/>
              <a:gd name="connsiteY1925" fmla="*/ 67375 h 191288"/>
              <a:gd name="connsiteX1926" fmla="*/ 5877494 w 9426772"/>
              <a:gd name="connsiteY1926" fmla="*/ 104918 h 191288"/>
              <a:gd name="connsiteX1927" fmla="*/ 5862178 w 9426772"/>
              <a:gd name="connsiteY1927" fmla="*/ 104350 h 191288"/>
              <a:gd name="connsiteX1928" fmla="*/ 5851613 w 9426772"/>
              <a:gd name="connsiteY1928" fmla="*/ 98136 h 191288"/>
              <a:gd name="connsiteX1929" fmla="*/ 5851739 w 9426772"/>
              <a:gd name="connsiteY1929" fmla="*/ 98314 h 191288"/>
              <a:gd name="connsiteX1930" fmla="*/ 5858241 w 9426772"/>
              <a:gd name="connsiteY1930" fmla="*/ 130111 h 191288"/>
              <a:gd name="connsiteX1931" fmla="*/ 5843493 w 9426772"/>
              <a:gd name="connsiteY1931" fmla="*/ 168458 h 191288"/>
              <a:gd name="connsiteX1932" fmla="*/ 5831263 w 9426772"/>
              <a:gd name="connsiteY1932" fmla="*/ 151551 h 191288"/>
              <a:gd name="connsiteX1933" fmla="*/ 5829979 w 9426772"/>
              <a:gd name="connsiteY1933" fmla="*/ 145404 h 191288"/>
              <a:gd name="connsiteX1934" fmla="*/ 5829950 w 9426772"/>
              <a:gd name="connsiteY1934" fmla="*/ 145576 h 191288"/>
              <a:gd name="connsiteX1935" fmla="*/ 5812064 w 9426772"/>
              <a:gd name="connsiteY1935" fmla="*/ 172658 h 191288"/>
              <a:gd name="connsiteX1936" fmla="*/ 5774521 w 9426772"/>
              <a:gd name="connsiteY1936" fmla="*/ 189344 h 191288"/>
              <a:gd name="connsiteX1937" fmla="*/ 5775088 w 9426772"/>
              <a:gd name="connsiteY1937" fmla="*/ 174028 h 191288"/>
              <a:gd name="connsiteX1938" fmla="*/ 5781302 w 9426772"/>
              <a:gd name="connsiteY1938" fmla="*/ 163463 h 191288"/>
              <a:gd name="connsiteX1939" fmla="*/ 5781124 w 9426772"/>
              <a:gd name="connsiteY1939" fmla="*/ 163589 h 191288"/>
              <a:gd name="connsiteX1940" fmla="*/ 5749327 w 9426772"/>
              <a:gd name="connsiteY1940" fmla="*/ 170091 h 191288"/>
              <a:gd name="connsiteX1941" fmla="*/ 5710980 w 9426772"/>
              <a:gd name="connsiteY1941" fmla="*/ 155343 h 191288"/>
              <a:gd name="connsiteX1942" fmla="*/ 5711759 w 9426772"/>
              <a:gd name="connsiteY1942" fmla="*/ 152371 h 191288"/>
              <a:gd name="connsiteX1943" fmla="*/ 5724935 w 9426772"/>
              <a:gd name="connsiteY1943" fmla="*/ 143962 h 191288"/>
              <a:gd name="connsiteX1944" fmla="*/ 5734353 w 9426772"/>
              <a:gd name="connsiteY1944" fmla="*/ 141884 h 191288"/>
              <a:gd name="connsiteX1945" fmla="*/ 5733861 w 9426772"/>
              <a:gd name="connsiteY1945" fmla="*/ 141800 h 191288"/>
              <a:gd name="connsiteX1946" fmla="*/ 5706780 w 9426772"/>
              <a:gd name="connsiteY1946" fmla="*/ 123915 h 191288"/>
              <a:gd name="connsiteX1947" fmla="*/ 5690094 w 9426772"/>
              <a:gd name="connsiteY1947" fmla="*/ 86371 h 191288"/>
              <a:gd name="connsiteX1948" fmla="*/ 5705410 w 9426772"/>
              <a:gd name="connsiteY1948" fmla="*/ 86939 h 191288"/>
              <a:gd name="connsiteX1949" fmla="*/ 5715976 w 9426772"/>
              <a:gd name="connsiteY1949" fmla="*/ 93153 h 191288"/>
              <a:gd name="connsiteX1950" fmla="*/ 5715849 w 9426772"/>
              <a:gd name="connsiteY1950" fmla="*/ 92975 h 191288"/>
              <a:gd name="connsiteX1951" fmla="*/ 5709346 w 9426772"/>
              <a:gd name="connsiteY1951" fmla="*/ 61177 h 191288"/>
              <a:gd name="connsiteX1952" fmla="*/ 5714714 w 9426772"/>
              <a:gd name="connsiteY1952" fmla="*/ 31587 h 191288"/>
              <a:gd name="connsiteX1953" fmla="*/ 5718354 w 9426772"/>
              <a:gd name="connsiteY1953" fmla="*/ 25844 h 191288"/>
              <a:gd name="connsiteX1954" fmla="*/ 5724095 w 9426772"/>
              <a:gd name="connsiteY1954" fmla="*/ 22831 h 191288"/>
              <a:gd name="connsiteX1955" fmla="*/ 5736325 w 9426772"/>
              <a:gd name="connsiteY1955" fmla="*/ 39737 h 191288"/>
              <a:gd name="connsiteX1956" fmla="*/ 5737608 w 9426772"/>
              <a:gd name="connsiteY1956" fmla="*/ 45885 h 191288"/>
              <a:gd name="connsiteX1957" fmla="*/ 5737638 w 9426772"/>
              <a:gd name="connsiteY1957" fmla="*/ 45712 h 191288"/>
              <a:gd name="connsiteX1958" fmla="*/ 5755524 w 9426772"/>
              <a:gd name="connsiteY1958" fmla="*/ 18630 h 191288"/>
              <a:gd name="connsiteX1959" fmla="*/ 5786877 w 9426772"/>
              <a:gd name="connsiteY1959" fmla="*/ 16 h 191288"/>
              <a:gd name="connsiteX1960" fmla="*/ 5550387 w 9426772"/>
              <a:gd name="connsiteY1960" fmla="*/ 16 h 191288"/>
              <a:gd name="connsiteX1961" fmla="*/ 5556577 w 9426772"/>
              <a:gd name="connsiteY1961" fmla="*/ 1944 h 191288"/>
              <a:gd name="connsiteX1962" fmla="*/ 5549626 w 9426772"/>
              <a:gd name="connsiteY1962" fmla="*/ 28114 h 191288"/>
              <a:gd name="connsiteX1963" fmla="*/ 5549495 w 9426772"/>
              <a:gd name="connsiteY1963" fmla="*/ 28268 h 191288"/>
              <a:gd name="connsiteX1964" fmla="*/ 5552181 w 9426772"/>
              <a:gd name="connsiteY1964" fmla="*/ 26564 h 191288"/>
              <a:gd name="connsiteX1965" fmla="*/ 5581771 w 9426772"/>
              <a:gd name="connsiteY1965" fmla="*/ 21197 h 191288"/>
              <a:gd name="connsiteX1966" fmla="*/ 5620117 w 9426772"/>
              <a:gd name="connsiteY1966" fmla="*/ 35946 h 191288"/>
              <a:gd name="connsiteX1967" fmla="*/ 5603211 w 9426772"/>
              <a:gd name="connsiteY1967" fmla="*/ 48176 h 191288"/>
              <a:gd name="connsiteX1968" fmla="*/ 5597063 w 9426772"/>
              <a:gd name="connsiteY1968" fmla="*/ 49459 h 191288"/>
              <a:gd name="connsiteX1969" fmla="*/ 5597236 w 9426772"/>
              <a:gd name="connsiteY1969" fmla="*/ 49489 h 191288"/>
              <a:gd name="connsiteX1970" fmla="*/ 5624318 w 9426772"/>
              <a:gd name="connsiteY1970" fmla="*/ 67375 h 191288"/>
              <a:gd name="connsiteX1971" fmla="*/ 5641004 w 9426772"/>
              <a:gd name="connsiteY1971" fmla="*/ 104918 h 191288"/>
              <a:gd name="connsiteX1972" fmla="*/ 5625688 w 9426772"/>
              <a:gd name="connsiteY1972" fmla="*/ 104350 h 191288"/>
              <a:gd name="connsiteX1973" fmla="*/ 5615123 w 9426772"/>
              <a:gd name="connsiteY1973" fmla="*/ 98136 h 191288"/>
              <a:gd name="connsiteX1974" fmla="*/ 5615249 w 9426772"/>
              <a:gd name="connsiteY1974" fmla="*/ 98314 h 191288"/>
              <a:gd name="connsiteX1975" fmla="*/ 5621751 w 9426772"/>
              <a:gd name="connsiteY1975" fmla="*/ 130111 h 191288"/>
              <a:gd name="connsiteX1976" fmla="*/ 5607003 w 9426772"/>
              <a:gd name="connsiteY1976" fmla="*/ 168458 h 191288"/>
              <a:gd name="connsiteX1977" fmla="*/ 5594773 w 9426772"/>
              <a:gd name="connsiteY1977" fmla="*/ 151551 h 191288"/>
              <a:gd name="connsiteX1978" fmla="*/ 5593489 w 9426772"/>
              <a:gd name="connsiteY1978" fmla="*/ 145404 h 191288"/>
              <a:gd name="connsiteX1979" fmla="*/ 5593460 w 9426772"/>
              <a:gd name="connsiteY1979" fmla="*/ 145576 h 191288"/>
              <a:gd name="connsiteX1980" fmla="*/ 5575574 w 9426772"/>
              <a:gd name="connsiteY1980" fmla="*/ 172658 h 191288"/>
              <a:gd name="connsiteX1981" fmla="*/ 5538031 w 9426772"/>
              <a:gd name="connsiteY1981" fmla="*/ 189344 h 191288"/>
              <a:gd name="connsiteX1982" fmla="*/ 5538598 w 9426772"/>
              <a:gd name="connsiteY1982" fmla="*/ 174028 h 191288"/>
              <a:gd name="connsiteX1983" fmla="*/ 5544812 w 9426772"/>
              <a:gd name="connsiteY1983" fmla="*/ 163463 h 191288"/>
              <a:gd name="connsiteX1984" fmla="*/ 5544634 w 9426772"/>
              <a:gd name="connsiteY1984" fmla="*/ 163589 h 191288"/>
              <a:gd name="connsiteX1985" fmla="*/ 5512837 w 9426772"/>
              <a:gd name="connsiteY1985" fmla="*/ 170091 h 191288"/>
              <a:gd name="connsiteX1986" fmla="*/ 5474490 w 9426772"/>
              <a:gd name="connsiteY1986" fmla="*/ 155343 h 191288"/>
              <a:gd name="connsiteX1987" fmla="*/ 5475269 w 9426772"/>
              <a:gd name="connsiteY1987" fmla="*/ 152371 h 191288"/>
              <a:gd name="connsiteX1988" fmla="*/ 5488445 w 9426772"/>
              <a:gd name="connsiteY1988" fmla="*/ 143962 h 191288"/>
              <a:gd name="connsiteX1989" fmla="*/ 5497863 w 9426772"/>
              <a:gd name="connsiteY1989" fmla="*/ 141884 h 191288"/>
              <a:gd name="connsiteX1990" fmla="*/ 5497371 w 9426772"/>
              <a:gd name="connsiteY1990" fmla="*/ 141800 h 191288"/>
              <a:gd name="connsiteX1991" fmla="*/ 5470290 w 9426772"/>
              <a:gd name="connsiteY1991" fmla="*/ 123915 h 191288"/>
              <a:gd name="connsiteX1992" fmla="*/ 5453604 w 9426772"/>
              <a:gd name="connsiteY1992" fmla="*/ 86371 h 191288"/>
              <a:gd name="connsiteX1993" fmla="*/ 5468920 w 9426772"/>
              <a:gd name="connsiteY1993" fmla="*/ 86939 h 191288"/>
              <a:gd name="connsiteX1994" fmla="*/ 5479486 w 9426772"/>
              <a:gd name="connsiteY1994" fmla="*/ 93153 h 191288"/>
              <a:gd name="connsiteX1995" fmla="*/ 5479359 w 9426772"/>
              <a:gd name="connsiteY1995" fmla="*/ 92975 h 191288"/>
              <a:gd name="connsiteX1996" fmla="*/ 5472856 w 9426772"/>
              <a:gd name="connsiteY1996" fmla="*/ 61177 h 191288"/>
              <a:gd name="connsiteX1997" fmla="*/ 5478224 w 9426772"/>
              <a:gd name="connsiteY1997" fmla="*/ 31587 h 191288"/>
              <a:gd name="connsiteX1998" fmla="*/ 5481864 w 9426772"/>
              <a:gd name="connsiteY1998" fmla="*/ 25844 h 191288"/>
              <a:gd name="connsiteX1999" fmla="*/ 5487605 w 9426772"/>
              <a:gd name="connsiteY1999" fmla="*/ 22831 h 191288"/>
              <a:gd name="connsiteX2000" fmla="*/ 5499835 w 9426772"/>
              <a:gd name="connsiteY2000" fmla="*/ 39737 h 191288"/>
              <a:gd name="connsiteX2001" fmla="*/ 5501118 w 9426772"/>
              <a:gd name="connsiteY2001" fmla="*/ 45885 h 191288"/>
              <a:gd name="connsiteX2002" fmla="*/ 5501148 w 9426772"/>
              <a:gd name="connsiteY2002" fmla="*/ 45712 h 191288"/>
              <a:gd name="connsiteX2003" fmla="*/ 5519034 w 9426772"/>
              <a:gd name="connsiteY2003" fmla="*/ 18630 h 191288"/>
              <a:gd name="connsiteX2004" fmla="*/ 5550387 w 9426772"/>
              <a:gd name="connsiteY2004" fmla="*/ 16 h 191288"/>
              <a:gd name="connsiteX2005" fmla="*/ 5313897 w 9426772"/>
              <a:gd name="connsiteY2005" fmla="*/ 16 h 191288"/>
              <a:gd name="connsiteX2006" fmla="*/ 5320087 w 9426772"/>
              <a:gd name="connsiteY2006" fmla="*/ 1944 h 191288"/>
              <a:gd name="connsiteX2007" fmla="*/ 5313136 w 9426772"/>
              <a:gd name="connsiteY2007" fmla="*/ 28114 h 191288"/>
              <a:gd name="connsiteX2008" fmla="*/ 5313005 w 9426772"/>
              <a:gd name="connsiteY2008" fmla="*/ 28268 h 191288"/>
              <a:gd name="connsiteX2009" fmla="*/ 5315691 w 9426772"/>
              <a:gd name="connsiteY2009" fmla="*/ 26564 h 191288"/>
              <a:gd name="connsiteX2010" fmla="*/ 5345281 w 9426772"/>
              <a:gd name="connsiteY2010" fmla="*/ 21197 h 191288"/>
              <a:gd name="connsiteX2011" fmla="*/ 5383627 w 9426772"/>
              <a:gd name="connsiteY2011" fmla="*/ 35946 h 191288"/>
              <a:gd name="connsiteX2012" fmla="*/ 5366721 w 9426772"/>
              <a:gd name="connsiteY2012" fmla="*/ 48176 h 191288"/>
              <a:gd name="connsiteX2013" fmla="*/ 5360573 w 9426772"/>
              <a:gd name="connsiteY2013" fmla="*/ 49459 h 191288"/>
              <a:gd name="connsiteX2014" fmla="*/ 5360746 w 9426772"/>
              <a:gd name="connsiteY2014" fmla="*/ 49489 h 191288"/>
              <a:gd name="connsiteX2015" fmla="*/ 5387828 w 9426772"/>
              <a:gd name="connsiteY2015" fmla="*/ 67375 h 191288"/>
              <a:gd name="connsiteX2016" fmla="*/ 5404514 w 9426772"/>
              <a:gd name="connsiteY2016" fmla="*/ 104918 h 191288"/>
              <a:gd name="connsiteX2017" fmla="*/ 5389198 w 9426772"/>
              <a:gd name="connsiteY2017" fmla="*/ 104350 h 191288"/>
              <a:gd name="connsiteX2018" fmla="*/ 5378633 w 9426772"/>
              <a:gd name="connsiteY2018" fmla="*/ 98136 h 191288"/>
              <a:gd name="connsiteX2019" fmla="*/ 5378759 w 9426772"/>
              <a:gd name="connsiteY2019" fmla="*/ 98314 h 191288"/>
              <a:gd name="connsiteX2020" fmla="*/ 5385261 w 9426772"/>
              <a:gd name="connsiteY2020" fmla="*/ 130111 h 191288"/>
              <a:gd name="connsiteX2021" fmla="*/ 5370513 w 9426772"/>
              <a:gd name="connsiteY2021" fmla="*/ 168458 h 191288"/>
              <a:gd name="connsiteX2022" fmla="*/ 5358283 w 9426772"/>
              <a:gd name="connsiteY2022" fmla="*/ 151551 h 191288"/>
              <a:gd name="connsiteX2023" fmla="*/ 5356999 w 9426772"/>
              <a:gd name="connsiteY2023" fmla="*/ 145404 h 191288"/>
              <a:gd name="connsiteX2024" fmla="*/ 5356970 w 9426772"/>
              <a:gd name="connsiteY2024" fmla="*/ 145576 h 191288"/>
              <a:gd name="connsiteX2025" fmla="*/ 5339084 w 9426772"/>
              <a:gd name="connsiteY2025" fmla="*/ 172658 h 191288"/>
              <a:gd name="connsiteX2026" fmla="*/ 5301541 w 9426772"/>
              <a:gd name="connsiteY2026" fmla="*/ 189344 h 191288"/>
              <a:gd name="connsiteX2027" fmla="*/ 5302108 w 9426772"/>
              <a:gd name="connsiteY2027" fmla="*/ 174028 h 191288"/>
              <a:gd name="connsiteX2028" fmla="*/ 5308322 w 9426772"/>
              <a:gd name="connsiteY2028" fmla="*/ 163463 h 191288"/>
              <a:gd name="connsiteX2029" fmla="*/ 5308144 w 9426772"/>
              <a:gd name="connsiteY2029" fmla="*/ 163589 h 191288"/>
              <a:gd name="connsiteX2030" fmla="*/ 5276347 w 9426772"/>
              <a:gd name="connsiteY2030" fmla="*/ 170091 h 191288"/>
              <a:gd name="connsiteX2031" fmla="*/ 5238000 w 9426772"/>
              <a:gd name="connsiteY2031" fmla="*/ 155343 h 191288"/>
              <a:gd name="connsiteX2032" fmla="*/ 5238779 w 9426772"/>
              <a:gd name="connsiteY2032" fmla="*/ 152371 h 191288"/>
              <a:gd name="connsiteX2033" fmla="*/ 5251955 w 9426772"/>
              <a:gd name="connsiteY2033" fmla="*/ 143962 h 191288"/>
              <a:gd name="connsiteX2034" fmla="*/ 5261373 w 9426772"/>
              <a:gd name="connsiteY2034" fmla="*/ 141884 h 191288"/>
              <a:gd name="connsiteX2035" fmla="*/ 5260881 w 9426772"/>
              <a:gd name="connsiteY2035" fmla="*/ 141800 h 191288"/>
              <a:gd name="connsiteX2036" fmla="*/ 5233800 w 9426772"/>
              <a:gd name="connsiteY2036" fmla="*/ 123915 h 191288"/>
              <a:gd name="connsiteX2037" fmla="*/ 5217114 w 9426772"/>
              <a:gd name="connsiteY2037" fmla="*/ 86371 h 191288"/>
              <a:gd name="connsiteX2038" fmla="*/ 5232430 w 9426772"/>
              <a:gd name="connsiteY2038" fmla="*/ 86939 h 191288"/>
              <a:gd name="connsiteX2039" fmla="*/ 5242996 w 9426772"/>
              <a:gd name="connsiteY2039" fmla="*/ 93153 h 191288"/>
              <a:gd name="connsiteX2040" fmla="*/ 5242869 w 9426772"/>
              <a:gd name="connsiteY2040" fmla="*/ 92975 h 191288"/>
              <a:gd name="connsiteX2041" fmla="*/ 5236366 w 9426772"/>
              <a:gd name="connsiteY2041" fmla="*/ 61177 h 191288"/>
              <a:gd name="connsiteX2042" fmla="*/ 5241734 w 9426772"/>
              <a:gd name="connsiteY2042" fmla="*/ 31587 h 191288"/>
              <a:gd name="connsiteX2043" fmla="*/ 5245374 w 9426772"/>
              <a:gd name="connsiteY2043" fmla="*/ 25844 h 191288"/>
              <a:gd name="connsiteX2044" fmla="*/ 5251115 w 9426772"/>
              <a:gd name="connsiteY2044" fmla="*/ 22831 h 191288"/>
              <a:gd name="connsiteX2045" fmla="*/ 5263345 w 9426772"/>
              <a:gd name="connsiteY2045" fmla="*/ 39737 h 191288"/>
              <a:gd name="connsiteX2046" fmla="*/ 5264628 w 9426772"/>
              <a:gd name="connsiteY2046" fmla="*/ 45885 h 191288"/>
              <a:gd name="connsiteX2047" fmla="*/ 5264658 w 9426772"/>
              <a:gd name="connsiteY2047" fmla="*/ 45712 h 191288"/>
              <a:gd name="connsiteX2048" fmla="*/ 5282544 w 9426772"/>
              <a:gd name="connsiteY2048" fmla="*/ 18630 h 191288"/>
              <a:gd name="connsiteX2049" fmla="*/ 5313897 w 9426772"/>
              <a:gd name="connsiteY2049" fmla="*/ 16 h 191288"/>
              <a:gd name="connsiteX2050" fmla="*/ 5077409 w 9426772"/>
              <a:gd name="connsiteY2050" fmla="*/ 16 h 191288"/>
              <a:gd name="connsiteX2051" fmla="*/ 5083599 w 9426772"/>
              <a:gd name="connsiteY2051" fmla="*/ 1944 h 191288"/>
              <a:gd name="connsiteX2052" fmla="*/ 5076648 w 9426772"/>
              <a:gd name="connsiteY2052" fmla="*/ 28114 h 191288"/>
              <a:gd name="connsiteX2053" fmla="*/ 5076517 w 9426772"/>
              <a:gd name="connsiteY2053" fmla="*/ 28268 h 191288"/>
              <a:gd name="connsiteX2054" fmla="*/ 5079203 w 9426772"/>
              <a:gd name="connsiteY2054" fmla="*/ 26564 h 191288"/>
              <a:gd name="connsiteX2055" fmla="*/ 5108793 w 9426772"/>
              <a:gd name="connsiteY2055" fmla="*/ 21197 h 191288"/>
              <a:gd name="connsiteX2056" fmla="*/ 5147139 w 9426772"/>
              <a:gd name="connsiteY2056" fmla="*/ 35946 h 191288"/>
              <a:gd name="connsiteX2057" fmla="*/ 5130233 w 9426772"/>
              <a:gd name="connsiteY2057" fmla="*/ 48176 h 191288"/>
              <a:gd name="connsiteX2058" fmla="*/ 5124085 w 9426772"/>
              <a:gd name="connsiteY2058" fmla="*/ 49459 h 191288"/>
              <a:gd name="connsiteX2059" fmla="*/ 5124258 w 9426772"/>
              <a:gd name="connsiteY2059" fmla="*/ 49489 h 191288"/>
              <a:gd name="connsiteX2060" fmla="*/ 5151340 w 9426772"/>
              <a:gd name="connsiteY2060" fmla="*/ 67375 h 191288"/>
              <a:gd name="connsiteX2061" fmla="*/ 5168026 w 9426772"/>
              <a:gd name="connsiteY2061" fmla="*/ 104918 h 191288"/>
              <a:gd name="connsiteX2062" fmla="*/ 5152710 w 9426772"/>
              <a:gd name="connsiteY2062" fmla="*/ 104350 h 191288"/>
              <a:gd name="connsiteX2063" fmla="*/ 5142145 w 9426772"/>
              <a:gd name="connsiteY2063" fmla="*/ 98136 h 191288"/>
              <a:gd name="connsiteX2064" fmla="*/ 5142271 w 9426772"/>
              <a:gd name="connsiteY2064" fmla="*/ 98314 h 191288"/>
              <a:gd name="connsiteX2065" fmla="*/ 5148773 w 9426772"/>
              <a:gd name="connsiteY2065" fmla="*/ 130111 h 191288"/>
              <a:gd name="connsiteX2066" fmla="*/ 5134025 w 9426772"/>
              <a:gd name="connsiteY2066" fmla="*/ 168458 h 191288"/>
              <a:gd name="connsiteX2067" fmla="*/ 5121795 w 9426772"/>
              <a:gd name="connsiteY2067" fmla="*/ 151551 h 191288"/>
              <a:gd name="connsiteX2068" fmla="*/ 5120511 w 9426772"/>
              <a:gd name="connsiteY2068" fmla="*/ 145404 h 191288"/>
              <a:gd name="connsiteX2069" fmla="*/ 5120482 w 9426772"/>
              <a:gd name="connsiteY2069" fmla="*/ 145576 h 191288"/>
              <a:gd name="connsiteX2070" fmla="*/ 5102596 w 9426772"/>
              <a:gd name="connsiteY2070" fmla="*/ 172658 h 191288"/>
              <a:gd name="connsiteX2071" fmla="*/ 5065053 w 9426772"/>
              <a:gd name="connsiteY2071" fmla="*/ 189344 h 191288"/>
              <a:gd name="connsiteX2072" fmla="*/ 5065620 w 9426772"/>
              <a:gd name="connsiteY2072" fmla="*/ 174028 h 191288"/>
              <a:gd name="connsiteX2073" fmla="*/ 5071834 w 9426772"/>
              <a:gd name="connsiteY2073" fmla="*/ 163463 h 191288"/>
              <a:gd name="connsiteX2074" fmla="*/ 5071656 w 9426772"/>
              <a:gd name="connsiteY2074" fmla="*/ 163589 h 191288"/>
              <a:gd name="connsiteX2075" fmla="*/ 5039859 w 9426772"/>
              <a:gd name="connsiteY2075" fmla="*/ 170091 h 191288"/>
              <a:gd name="connsiteX2076" fmla="*/ 5001512 w 9426772"/>
              <a:gd name="connsiteY2076" fmla="*/ 155343 h 191288"/>
              <a:gd name="connsiteX2077" fmla="*/ 5002291 w 9426772"/>
              <a:gd name="connsiteY2077" fmla="*/ 152371 h 191288"/>
              <a:gd name="connsiteX2078" fmla="*/ 5015467 w 9426772"/>
              <a:gd name="connsiteY2078" fmla="*/ 143962 h 191288"/>
              <a:gd name="connsiteX2079" fmla="*/ 5024885 w 9426772"/>
              <a:gd name="connsiteY2079" fmla="*/ 141884 h 191288"/>
              <a:gd name="connsiteX2080" fmla="*/ 5024393 w 9426772"/>
              <a:gd name="connsiteY2080" fmla="*/ 141800 h 191288"/>
              <a:gd name="connsiteX2081" fmla="*/ 4997312 w 9426772"/>
              <a:gd name="connsiteY2081" fmla="*/ 123915 h 191288"/>
              <a:gd name="connsiteX2082" fmla="*/ 4980626 w 9426772"/>
              <a:gd name="connsiteY2082" fmla="*/ 86371 h 191288"/>
              <a:gd name="connsiteX2083" fmla="*/ 4995942 w 9426772"/>
              <a:gd name="connsiteY2083" fmla="*/ 86939 h 191288"/>
              <a:gd name="connsiteX2084" fmla="*/ 5006508 w 9426772"/>
              <a:gd name="connsiteY2084" fmla="*/ 93153 h 191288"/>
              <a:gd name="connsiteX2085" fmla="*/ 5006381 w 9426772"/>
              <a:gd name="connsiteY2085" fmla="*/ 92975 h 191288"/>
              <a:gd name="connsiteX2086" fmla="*/ 4999878 w 9426772"/>
              <a:gd name="connsiteY2086" fmla="*/ 61177 h 191288"/>
              <a:gd name="connsiteX2087" fmla="*/ 5005246 w 9426772"/>
              <a:gd name="connsiteY2087" fmla="*/ 31587 h 191288"/>
              <a:gd name="connsiteX2088" fmla="*/ 5008886 w 9426772"/>
              <a:gd name="connsiteY2088" fmla="*/ 25844 h 191288"/>
              <a:gd name="connsiteX2089" fmla="*/ 5014627 w 9426772"/>
              <a:gd name="connsiteY2089" fmla="*/ 22831 h 191288"/>
              <a:gd name="connsiteX2090" fmla="*/ 5026857 w 9426772"/>
              <a:gd name="connsiteY2090" fmla="*/ 39737 h 191288"/>
              <a:gd name="connsiteX2091" fmla="*/ 5028140 w 9426772"/>
              <a:gd name="connsiteY2091" fmla="*/ 45885 h 191288"/>
              <a:gd name="connsiteX2092" fmla="*/ 5028170 w 9426772"/>
              <a:gd name="connsiteY2092" fmla="*/ 45712 h 191288"/>
              <a:gd name="connsiteX2093" fmla="*/ 5046056 w 9426772"/>
              <a:gd name="connsiteY2093" fmla="*/ 18630 h 191288"/>
              <a:gd name="connsiteX2094" fmla="*/ 5077409 w 9426772"/>
              <a:gd name="connsiteY2094" fmla="*/ 16 h 191288"/>
              <a:gd name="connsiteX2095" fmla="*/ 4840919 w 9426772"/>
              <a:gd name="connsiteY2095" fmla="*/ 16 h 191288"/>
              <a:gd name="connsiteX2096" fmla="*/ 4847109 w 9426772"/>
              <a:gd name="connsiteY2096" fmla="*/ 1944 h 191288"/>
              <a:gd name="connsiteX2097" fmla="*/ 4840158 w 9426772"/>
              <a:gd name="connsiteY2097" fmla="*/ 28114 h 191288"/>
              <a:gd name="connsiteX2098" fmla="*/ 4840027 w 9426772"/>
              <a:gd name="connsiteY2098" fmla="*/ 28268 h 191288"/>
              <a:gd name="connsiteX2099" fmla="*/ 4842713 w 9426772"/>
              <a:gd name="connsiteY2099" fmla="*/ 26564 h 191288"/>
              <a:gd name="connsiteX2100" fmla="*/ 4872303 w 9426772"/>
              <a:gd name="connsiteY2100" fmla="*/ 21197 h 191288"/>
              <a:gd name="connsiteX2101" fmla="*/ 4910649 w 9426772"/>
              <a:gd name="connsiteY2101" fmla="*/ 35946 h 191288"/>
              <a:gd name="connsiteX2102" fmla="*/ 4893743 w 9426772"/>
              <a:gd name="connsiteY2102" fmla="*/ 48176 h 191288"/>
              <a:gd name="connsiteX2103" fmla="*/ 4887595 w 9426772"/>
              <a:gd name="connsiteY2103" fmla="*/ 49459 h 191288"/>
              <a:gd name="connsiteX2104" fmla="*/ 4887768 w 9426772"/>
              <a:gd name="connsiteY2104" fmla="*/ 49489 h 191288"/>
              <a:gd name="connsiteX2105" fmla="*/ 4914850 w 9426772"/>
              <a:gd name="connsiteY2105" fmla="*/ 67375 h 191288"/>
              <a:gd name="connsiteX2106" fmla="*/ 4931536 w 9426772"/>
              <a:gd name="connsiteY2106" fmla="*/ 104918 h 191288"/>
              <a:gd name="connsiteX2107" fmla="*/ 4916220 w 9426772"/>
              <a:gd name="connsiteY2107" fmla="*/ 104350 h 191288"/>
              <a:gd name="connsiteX2108" fmla="*/ 4905655 w 9426772"/>
              <a:gd name="connsiteY2108" fmla="*/ 98136 h 191288"/>
              <a:gd name="connsiteX2109" fmla="*/ 4905781 w 9426772"/>
              <a:gd name="connsiteY2109" fmla="*/ 98314 h 191288"/>
              <a:gd name="connsiteX2110" fmla="*/ 4912283 w 9426772"/>
              <a:gd name="connsiteY2110" fmla="*/ 130111 h 191288"/>
              <a:gd name="connsiteX2111" fmla="*/ 4897535 w 9426772"/>
              <a:gd name="connsiteY2111" fmla="*/ 168458 h 191288"/>
              <a:gd name="connsiteX2112" fmla="*/ 4885305 w 9426772"/>
              <a:gd name="connsiteY2112" fmla="*/ 151551 h 191288"/>
              <a:gd name="connsiteX2113" fmla="*/ 4884021 w 9426772"/>
              <a:gd name="connsiteY2113" fmla="*/ 145404 h 191288"/>
              <a:gd name="connsiteX2114" fmla="*/ 4883992 w 9426772"/>
              <a:gd name="connsiteY2114" fmla="*/ 145576 h 191288"/>
              <a:gd name="connsiteX2115" fmla="*/ 4866106 w 9426772"/>
              <a:gd name="connsiteY2115" fmla="*/ 172658 h 191288"/>
              <a:gd name="connsiteX2116" fmla="*/ 4828563 w 9426772"/>
              <a:gd name="connsiteY2116" fmla="*/ 189344 h 191288"/>
              <a:gd name="connsiteX2117" fmla="*/ 4829130 w 9426772"/>
              <a:gd name="connsiteY2117" fmla="*/ 174028 h 191288"/>
              <a:gd name="connsiteX2118" fmla="*/ 4835344 w 9426772"/>
              <a:gd name="connsiteY2118" fmla="*/ 163463 h 191288"/>
              <a:gd name="connsiteX2119" fmla="*/ 4835166 w 9426772"/>
              <a:gd name="connsiteY2119" fmla="*/ 163589 h 191288"/>
              <a:gd name="connsiteX2120" fmla="*/ 4803369 w 9426772"/>
              <a:gd name="connsiteY2120" fmla="*/ 170091 h 191288"/>
              <a:gd name="connsiteX2121" fmla="*/ 4765022 w 9426772"/>
              <a:gd name="connsiteY2121" fmla="*/ 155343 h 191288"/>
              <a:gd name="connsiteX2122" fmla="*/ 4765801 w 9426772"/>
              <a:gd name="connsiteY2122" fmla="*/ 152371 h 191288"/>
              <a:gd name="connsiteX2123" fmla="*/ 4778977 w 9426772"/>
              <a:gd name="connsiteY2123" fmla="*/ 143962 h 191288"/>
              <a:gd name="connsiteX2124" fmla="*/ 4788395 w 9426772"/>
              <a:gd name="connsiteY2124" fmla="*/ 141884 h 191288"/>
              <a:gd name="connsiteX2125" fmla="*/ 4787903 w 9426772"/>
              <a:gd name="connsiteY2125" fmla="*/ 141800 h 191288"/>
              <a:gd name="connsiteX2126" fmla="*/ 4760822 w 9426772"/>
              <a:gd name="connsiteY2126" fmla="*/ 123915 h 191288"/>
              <a:gd name="connsiteX2127" fmla="*/ 4744136 w 9426772"/>
              <a:gd name="connsiteY2127" fmla="*/ 86371 h 191288"/>
              <a:gd name="connsiteX2128" fmla="*/ 4759452 w 9426772"/>
              <a:gd name="connsiteY2128" fmla="*/ 86939 h 191288"/>
              <a:gd name="connsiteX2129" fmla="*/ 4770018 w 9426772"/>
              <a:gd name="connsiteY2129" fmla="*/ 93153 h 191288"/>
              <a:gd name="connsiteX2130" fmla="*/ 4769891 w 9426772"/>
              <a:gd name="connsiteY2130" fmla="*/ 92975 h 191288"/>
              <a:gd name="connsiteX2131" fmla="*/ 4763388 w 9426772"/>
              <a:gd name="connsiteY2131" fmla="*/ 61177 h 191288"/>
              <a:gd name="connsiteX2132" fmla="*/ 4768756 w 9426772"/>
              <a:gd name="connsiteY2132" fmla="*/ 31587 h 191288"/>
              <a:gd name="connsiteX2133" fmla="*/ 4772396 w 9426772"/>
              <a:gd name="connsiteY2133" fmla="*/ 25844 h 191288"/>
              <a:gd name="connsiteX2134" fmla="*/ 4778137 w 9426772"/>
              <a:gd name="connsiteY2134" fmla="*/ 22831 h 191288"/>
              <a:gd name="connsiteX2135" fmla="*/ 4790367 w 9426772"/>
              <a:gd name="connsiteY2135" fmla="*/ 39737 h 191288"/>
              <a:gd name="connsiteX2136" fmla="*/ 4791650 w 9426772"/>
              <a:gd name="connsiteY2136" fmla="*/ 45885 h 191288"/>
              <a:gd name="connsiteX2137" fmla="*/ 4791680 w 9426772"/>
              <a:gd name="connsiteY2137" fmla="*/ 45712 h 191288"/>
              <a:gd name="connsiteX2138" fmla="*/ 4809566 w 9426772"/>
              <a:gd name="connsiteY2138" fmla="*/ 18630 h 191288"/>
              <a:gd name="connsiteX2139" fmla="*/ 4840919 w 9426772"/>
              <a:gd name="connsiteY2139" fmla="*/ 16 h 191288"/>
              <a:gd name="connsiteX2140" fmla="*/ 4592014 w 9426772"/>
              <a:gd name="connsiteY2140" fmla="*/ 16 h 191288"/>
              <a:gd name="connsiteX2141" fmla="*/ 4598204 w 9426772"/>
              <a:gd name="connsiteY2141" fmla="*/ 1944 h 191288"/>
              <a:gd name="connsiteX2142" fmla="*/ 4591253 w 9426772"/>
              <a:gd name="connsiteY2142" fmla="*/ 28114 h 191288"/>
              <a:gd name="connsiteX2143" fmla="*/ 4591122 w 9426772"/>
              <a:gd name="connsiteY2143" fmla="*/ 28268 h 191288"/>
              <a:gd name="connsiteX2144" fmla="*/ 4593808 w 9426772"/>
              <a:gd name="connsiteY2144" fmla="*/ 26564 h 191288"/>
              <a:gd name="connsiteX2145" fmla="*/ 4623398 w 9426772"/>
              <a:gd name="connsiteY2145" fmla="*/ 21197 h 191288"/>
              <a:gd name="connsiteX2146" fmla="*/ 4661744 w 9426772"/>
              <a:gd name="connsiteY2146" fmla="*/ 35946 h 191288"/>
              <a:gd name="connsiteX2147" fmla="*/ 4644838 w 9426772"/>
              <a:gd name="connsiteY2147" fmla="*/ 48176 h 191288"/>
              <a:gd name="connsiteX2148" fmla="*/ 4638690 w 9426772"/>
              <a:gd name="connsiteY2148" fmla="*/ 49459 h 191288"/>
              <a:gd name="connsiteX2149" fmla="*/ 4638863 w 9426772"/>
              <a:gd name="connsiteY2149" fmla="*/ 49489 h 191288"/>
              <a:gd name="connsiteX2150" fmla="*/ 4665945 w 9426772"/>
              <a:gd name="connsiteY2150" fmla="*/ 67375 h 191288"/>
              <a:gd name="connsiteX2151" fmla="*/ 4682631 w 9426772"/>
              <a:gd name="connsiteY2151" fmla="*/ 104918 h 191288"/>
              <a:gd name="connsiteX2152" fmla="*/ 4667315 w 9426772"/>
              <a:gd name="connsiteY2152" fmla="*/ 104350 h 191288"/>
              <a:gd name="connsiteX2153" fmla="*/ 4656750 w 9426772"/>
              <a:gd name="connsiteY2153" fmla="*/ 98136 h 191288"/>
              <a:gd name="connsiteX2154" fmla="*/ 4656876 w 9426772"/>
              <a:gd name="connsiteY2154" fmla="*/ 98314 h 191288"/>
              <a:gd name="connsiteX2155" fmla="*/ 4663378 w 9426772"/>
              <a:gd name="connsiteY2155" fmla="*/ 130111 h 191288"/>
              <a:gd name="connsiteX2156" fmla="*/ 4648630 w 9426772"/>
              <a:gd name="connsiteY2156" fmla="*/ 168458 h 191288"/>
              <a:gd name="connsiteX2157" fmla="*/ 4636400 w 9426772"/>
              <a:gd name="connsiteY2157" fmla="*/ 151551 h 191288"/>
              <a:gd name="connsiteX2158" fmla="*/ 4635116 w 9426772"/>
              <a:gd name="connsiteY2158" fmla="*/ 145404 h 191288"/>
              <a:gd name="connsiteX2159" fmla="*/ 4635087 w 9426772"/>
              <a:gd name="connsiteY2159" fmla="*/ 145576 h 191288"/>
              <a:gd name="connsiteX2160" fmla="*/ 4617201 w 9426772"/>
              <a:gd name="connsiteY2160" fmla="*/ 172658 h 191288"/>
              <a:gd name="connsiteX2161" fmla="*/ 4579658 w 9426772"/>
              <a:gd name="connsiteY2161" fmla="*/ 189344 h 191288"/>
              <a:gd name="connsiteX2162" fmla="*/ 4580225 w 9426772"/>
              <a:gd name="connsiteY2162" fmla="*/ 174028 h 191288"/>
              <a:gd name="connsiteX2163" fmla="*/ 4586439 w 9426772"/>
              <a:gd name="connsiteY2163" fmla="*/ 163463 h 191288"/>
              <a:gd name="connsiteX2164" fmla="*/ 4586261 w 9426772"/>
              <a:gd name="connsiteY2164" fmla="*/ 163589 h 191288"/>
              <a:gd name="connsiteX2165" fmla="*/ 4554464 w 9426772"/>
              <a:gd name="connsiteY2165" fmla="*/ 170091 h 191288"/>
              <a:gd name="connsiteX2166" fmla="*/ 4516117 w 9426772"/>
              <a:gd name="connsiteY2166" fmla="*/ 155343 h 191288"/>
              <a:gd name="connsiteX2167" fmla="*/ 4516896 w 9426772"/>
              <a:gd name="connsiteY2167" fmla="*/ 152371 h 191288"/>
              <a:gd name="connsiteX2168" fmla="*/ 4530072 w 9426772"/>
              <a:gd name="connsiteY2168" fmla="*/ 143962 h 191288"/>
              <a:gd name="connsiteX2169" fmla="*/ 4539490 w 9426772"/>
              <a:gd name="connsiteY2169" fmla="*/ 141884 h 191288"/>
              <a:gd name="connsiteX2170" fmla="*/ 4538998 w 9426772"/>
              <a:gd name="connsiteY2170" fmla="*/ 141800 h 191288"/>
              <a:gd name="connsiteX2171" fmla="*/ 4511917 w 9426772"/>
              <a:gd name="connsiteY2171" fmla="*/ 123915 h 191288"/>
              <a:gd name="connsiteX2172" fmla="*/ 4495231 w 9426772"/>
              <a:gd name="connsiteY2172" fmla="*/ 86371 h 191288"/>
              <a:gd name="connsiteX2173" fmla="*/ 4510547 w 9426772"/>
              <a:gd name="connsiteY2173" fmla="*/ 86939 h 191288"/>
              <a:gd name="connsiteX2174" fmla="*/ 4521113 w 9426772"/>
              <a:gd name="connsiteY2174" fmla="*/ 93153 h 191288"/>
              <a:gd name="connsiteX2175" fmla="*/ 4520986 w 9426772"/>
              <a:gd name="connsiteY2175" fmla="*/ 92975 h 191288"/>
              <a:gd name="connsiteX2176" fmla="*/ 4514483 w 9426772"/>
              <a:gd name="connsiteY2176" fmla="*/ 61177 h 191288"/>
              <a:gd name="connsiteX2177" fmla="*/ 4519851 w 9426772"/>
              <a:gd name="connsiteY2177" fmla="*/ 31587 h 191288"/>
              <a:gd name="connsiteX2178" fmla="*/ 4523491 w 9426772"/>
              <a:gd name="connsiteY2178" fmla="*/ 25844 h 191288"/>
              <a:gd name="connsiteX2179" fmla="*/ 4529232 w 9426772"/>
              <a:gd name="connsiteY2179" fmla="*/ 22831 h 191288"/>
              <a:gd name="connsiteX2180" fmla="*/ 4541462 w 9426772"/>
              <a:gd name="connsiteY2180" fmla="*/ 39737 h 191288"/>
              <a:gd name="connsiteX2181" fmla="*/ 4542745 w 9426772"/>
              <a:gd name="connsiteY2181" fmla="*/ 45885 h 191288"/>
              <a:gd name="connsiteX2182" fmla="*/ 4542775 w 9426772"/>
              <a:gd name="connsiteY2182" fmla="*/ 45712 h 191288"/>
              <a:gd name="connsiteX2183" fmla="*/ 4560661 w 9426772"/>
              <a:gd name="connsiteY2183" fmla="*/ 18630 h 191288"/>
              <a:gd name="connsiteX2184" fmla="*/ 4592014 w 9426772"/>
              <a:gd name="connsiteY2184" fmla="*/ 16 h 191288"/>
              <a:gd name="connsiteX2185" fmla="*/ 4355530 w 9426772"/>
              <a:gd name="connsiteY2185" fmla="*/ 16 h 191288"/>
              <a:gd name="connsiteX2186" fmla="*/ 4361720 w 9426772"/>
              <a:gd name="connsiteY2186" fmla="*/ 1944 h 191288"/>
              <a:gd name="connsiteX2187" fmla="*/ 4354769 w 9426772"/>
              <a:gd name="connsiteY2187" fmla="*/ 28114 h 191288"/>
              <a:gd name="connsiteX2188" fmla="*/ 4354638 w 9426772"/>
              <a:gd name="connsiteY2188" fmla="*/ 28268 h 191288"/>
              <a:gd name="connsiteX2189" fmla="*/ 4357324 w 9426772"/>
              <a:gd name="connsiteY2189" fmla="*/ 26564 h 191288"/>
              <a:gd name="connsiteX2190" fmla="*/ 4386914 w 9426772"/>
              <a:gd name="connsiteY2190" fmla="*/ 21197 h 191288"/>
              <a:gd name="connsiteX2191" fmla="*/ 4425260 w 9426772"/>
              <a:gd name="connsiteY2191" fmla="*/ 35946 h 191288"/>
              <a:gd name="connsiteX2192" fmla="*/ 4408354 w 9426772"/>
              <a:gd name="connsiteY2192" fmla="*/ 48176 h 191288"/>
              <a:gd name="connsiteX2193" fmla="*/ 4402206 w 9426772"/>
              <a:gd name="connsiteY2193" fmla="*/ 49459 h 191288"/>
              <a:gd name="connsiteX2194" fmla="*/ 4402379 w 9426772"/>
              <a:gd name="connsiteY2194" fmla="*/ 49489 h 191288"/>
              <a:gd name="connsiteX2195" fmla="*/ 4429461 w 9426772"/>
              <a:gd name="connsiteY2195" fmla="*/ 67375 h 191288"/>
              <a:gd name="connsiteX2196" fmla="*/ 4446147 w 9426772"/>
              <a:gd name="connsiteY2196" fmla="*/ 104918 h 191288"/>
              <a:gd name="connsiteX2197" fmla="*/ 4430831 w 9426772"/>
              <a:gd name="connsiteY2197" fmla="*/ 104350 h 191288"/>
              <a:gd name="connsiteX2198" fmla="*/ 4420266 w 9426772"/>
              <a:gd name="connsiteY2198" fmla="*/ 98136 h 191288"/>
              <a:gd name="connsiteX2199" fmla="*/ 4420392 w 9426772"/>
              <a:gd name="connsiteY2199" fmla="*/ 98314 h 191288"/>
              <a:gd name="connsiteX2200" fmla="*/ 4426894 w 9426772"/>
              <a:gd name="connsiteY2200" fmla="*/ 130111 h 191288"/>
              <a:gd name="connsiteX2201" fmla="*/ 4412146 w 9426772"/>
              <a:gd name="connsiteY2201" fmla="*/ 168458 h 191288"/>
              <a:gd name="connsiteX2202" fmla="*/ 4399916 w 9426772"/>
              <a:gd name="connsiteY2202" fmla="*/ 151551 h 191288"/>
              <a:gd name="connsiteX2203" fmla="*/ 4398632 w 9426772"/>
              <a:gd name="connsiteY2203" fmla="*/ 145404 h 191288"/>
              <a:gd name="connsiteX2204" fmla="*/ 4398603 w 9426772"/>
              <a:gd name="connsiteY2204" fmla="*/ 145576 h 191288"/>
              <a:gd name="connsiteX2205" fmla="*/ 4380717 w 9426772"/>
              <a:gd name="connsiteY2205" fmla="*/ 172658 h 191288"/>
              <a:gd name="connsiteX2206" fmla="*/ 4343174 w 9426772"/>
              <a:gd name="connsiteY2206" fmla="*/ 189344 h 191288"/>
              <a:gd name="connsiteX2207" fmla="*/ 4343741 w 9426772"/>
              <a:gd name="connsiteY2207" fmla="*/ 174028 h 191288"/>
              <a:gd name="connsiteX2208" fmla="*/ 4349955 w 9426772"/>
              <a:gd name="connsiteY2208" fmla="*/ 163463 h 191288"/>
              <a:gd name="connsiteX2209" fmla="*/ 4349777 w 9426772"/>
              <a:gd name="connsiteY2209" fmla="*/ 163589 h 191288"/>
              <a:gd name="connsiteX2210" fmla="*/ 4317980 w 9426772"/>
              <a:gd name="connsiteY2210" fmla="*/ 170091 h 191288"/>
              <a:gd name="connsiteX2211" fmla="*/ 4279633 w 9426772"/>
              <a:gd name="connsiteY2211" fmla="*/ 155343 h 191288"/>
              <a:gd name="connsiteX2212" fmla="*/ 4280412 w 9426772"/>
              <a:gd name="connsiteY2212" fmla="*/ 152371 h 191288"/>
              <a:gd name="connsiteX2213" fmla="*/ 4293588 w 9426772"/>
              <a:gd name="connsiteY2213" fmla="*/ 143962 h 191288"/>
              <a:gd name="connsiteX2214" fmla="*/ 4303006 w 9426772"/>
              <a:gd name="connsiteY2214" fmla="*/ 141884 h 191288"/>
              <a:gd name="connsiteX2215" fmla="*/ 4302514 w 9426772"/>
              <a:gd name="connsiteY2215" fmla="*/ 141800 h 191288"/>
              <a:gd name="connsiteX2216" fmla="*/ 4275433 w 9426772"/>
              <a:gd name="connsiteY2216" fmla="*/ 123915 h 191288"/>
              <a:gd name="connsiteX2217" fmla="*/ 4258747 w 9426772"/>
              <a:gd name="connsiteY2217" fmla="*/ 86371 h 191288"/>
              <a:gd name="connsiteX2218" fmla="*/ 4274063 w 9426772"/>
              <a:gd name="connsiteY2218" fmla="*/ 86939 h 191288"/>
              <a:gd name="connsiteX2219" fmla="*/ 4284629 w 9426772"/>
              <a:gd name="connsiteY2219" fmla="*/ 93153 h 191288"/>
              <a:gd name="connsiteX2220" fmla="*/ 4284502 w 9426772"/>
              <a:gd name="connsiteY2220" fmla="*/ 92975 h 191288"/>
              <a:gd name="connsiteX2221" fmla="*/ 4277999 w 9426772"/>
              <a:gd name="connsiteY2221" fmla="*/ 61177 h 191288"/>
              <a:gd name="connsiteX2222" fmla="*/ 4283367 w 9426772"/>
              <a:gd name="connsiteY2222" fmla="*/ 31587 h 191288"/>
              <a:gd name="connsiteX2223" fmla="*/ 4287007 w 9426772"/>
              <a:gd name="connsiteY2223" fmla="*/ 25844 h 191288"/>
              <a:gd name="connsiteX2224" fmla="*/ 4292748 w 9426772"/>
              <a:gd name="connsiteY2224" fmla="*/ 22831 h 191288"/>
              <a:gd name="connsiteX2225" fmla="*/ 4304978 w 9426772"/>
              <a:gd name="connsiteY2225" fmla="*/ 39737 h 191288"/>
              <a:gd name="connsiteX2226" fmla="*/ 4306261 w 9426772"/>
              <a:gd name="connsiteY2226" fmla="*/ 45885 h 191288"/>
              <a:gd name="connsiteX2227" fmla="*/ 4306291 w 9426772"/>
              <a:gd name="connsiteY2227" fmla="*/ 45712 h 191288"/>
              <a:gd name="connsiteX2228" fmla="*/ 4324177 w 9426772"/>
              <a:gd name="connsiteY2228" fmla="*/ 18630 h 191288"/>
              <a:gd name="connsiteX2229" fmla="*/ 4355530 w 9426772"/>
              <a:gd name="connsiteY2229" fmla="*/ 16 h 191288"/>
              <a:gd name="connsiteX2230" fmla="*/ 4119040 w 9426772"/>
              <a:gd name="connsiteY2230" fmla="*/ 16 h 191288"/>
              <a:gd name="connsiteX2231" fmla="*/ 4125230 w 9426772"/>
              <a:gd name="connsiteY2231" fmla="*/ 1944 h 191288"/>
              <a:gd name="connsiteX2232" fmla="*/ 4118279 w 9426772"/>
              <a:gd name="connsiteY2232" fmla="*/ 28114 h 191288"/>
              <a:gd name="connsiteX2233" fmla="*/ 4118148 w 9426772"/>
              <a:gd name="connsiteY2233" fmla="*/ 28268 h 191288"/>
              <a:gd name="connsiteX2234" fmla="*/ 4120834 w 9426772"/>
              <a:gd name="connsiteY2234" fmla="*/ 26564 h 191288"/>
              <a:gd name="connsiteX2235" fmla="*/ 4150424 w 9426772"/>
              <a:gd name="connsiteY2235" fmla="*/ 21197 h 191288"/>
              <a:gd name="connsiteX2236" fmla="*/ 4188770 w 9426772"/>
              <a:gd name="connsiteY2236" fmla="*/ 35946 h 191288"/>
              <a:gd name="connsiteX2237" fmla="*/ 4171864 w 9426772"/>
              <a:gd name="connsiteY2237" fmla="*/ 48176 h 191288"/>
              <a:gd name="connsiteX2238" fmla="*/ 4165716 w 9426772"/>
              <a:gd name="connsiteY2238" fmla="*/ 49459 h 191288"/>
              <a:gd name="connsiteX2239" fmla="*/ 4165889 w 9426772"/>
              <a:gd name="connsiteY2239" fmla="*/ 49489 h 191288"/>
              <a:gd name="connsiteX2240" fmla="*/ 4192971 w 9426772"/>
              <a:gd name="connsiteY2240" fmla="*/ 67375 h 191288"/>
              <a:gd name="connsiteX2241" fmla="*/ 4209657 w 9426772"/>
              <a:gd name="connsiteY2241" fmla="*/ 104918 h 191288"/>
              <a:gd name="connsiteX2242" fmla="*/ 4194341 w 9426772"/>
              <a:gd name="connsiteY2242" fmla="*/ 104350 h 191288"/>
              <a:gd name="connsiteX2243" fmla="*/ 4183776 w 9426772"/>
              <a:gd name="connsiteY2243" fmla="*/ 98136 h 191288"/>
              <a:gd name="connsiteX2244" fmla="*/ 4183902 w 9426772"/>
              <a:gd name="connsiteY2244" fmla="*/ 98314 h 191288"/>
              <a:gd name="connsiteX2245" fmla="*/ 4190404 w 9426772"/>
              <a:gd name="connsiteY2245" fmla="*/ 130111 h 191288"/>
              <a:gd name="connsiteX2246" fmla="*/ 4175656 w 9426772"/>
              <a:gd name="connsiteY2246" fmla="*/ 168458 h 191288"/>
              <a:gd name="connsiteX2247" fmla="*/ 4163426 w 9426772"/>
              <a:gd name="connsiteY2247" fmla="*/ 151551 h 191288"/>
              <a:gd name="connsiteX2248" fmla="*/ 4162142 w 9426772"/>
              <a:gd name="connsiteY2248" fmla="*/ 145404 h 191288"/>
              <a:gd name="connsiteX2249" fmla="*/ 4162113 w 9426772"/>
              <a:gd name="connsiteY2249" fmla="*/ 145576 h 191288"/>
              <a:gd name="connsiteX2250" fmla="*/ 4144227 w 9426772"/>
              <a:gd name="connsiteY2250" fmla="*/ 172658 h 191288"/>
              <a:gd name="connsiteX2251" fmla="*/ 4106684 w 9426772"/>
              <a:gd name="connsiteY2251" fmla="*/ 189344 h 191288"/>
              <a:gd name="connsiteX2252" fmla="*/ 4107251 w 9426772"/>
              <a:gd name="connsiteY2252" fmla="*/ 174028 h 191288"/>
              <a:gd name="connsiteX2253" fmla="*/ 4113465 w 9426772"/>
              <a:gd name="connsiteY2253" fmla="*/ 163463 h 191288"/>
              <a:gd name="connsiteX2254" fmla="*/ 4113287 w 9426772"/>
              <a:gd name="connsiteY2254" fmla="*/ 163589 h 191288"/>
              <a:gd name="connsiteX2255" fmla="*/ 4081490 w 9426772"/>
              <a:gd name="connsiteY2255" fmla="*/ 170091 h 191288"/>
              <a:gd name="connsiteX2256" fmla="*/ 4043143 w 9426772"/>
              <a:gd name="connsiteY2256" fmla="*/ 155343 h 191288"/>
              <a:gd name="connsiteX2257" fmla="*/ 4043922 w 9426772"/>
              <a:gd name="connsiteY2257" fmla="*/ 152371 h 191288"/>
              <a:gd name="connsiteX2258" fmla="*/ 4057098 w 9426772"/>
              <a:gd name="connsiteY2258" fmla="*/ 143962 h 191288"/>
              <a:gd name="connsiteX2259" fmla="*/ 4066516 w 9426772"/>
              <a:gd name="connsiteY2259" fmla="*/ 141884 h 191288"/>
              <a:gd name="connsiteX2260" fmla="*/ 4066024 w 9426772"/>
              <a:gd name="connsiteY2260" fmla="*/ 141800 h 191288"/>
              <a:gd name="connsiteX2261" fmla="*/ 4038943 w 9426772"/>
              <a:gd name="connsiteY2261" fmla="*/ 123915 h 191288"/>
              <a:gd name="connsiteX2262" fmla="*/ 4022257 w 9426772"/>
              <a:gd name="connsiteY2262" fmla="*/ 86371 h 191288"/>
              <a:gd name="connsiteX2263" fmla="*/ 4037573 w 9426772"/>
              <a:gd name="connsiteY2263" fmla="*/ 86939 h 191288"/>
              <a:gd name="connsiteX2264" fmla="*/ 4048139 w 9426772"/>
              <a:gd name="connsiteY2264" fmla="*/ 93153 h 191288"/>
              <a:gd name="connsiteX2265" fmla="*/ 4048012 w 9426772"/>
              <a:gd name="connsiteY2265" fmla="*/ 92975 h 191288"/>
              <a:gd name="connsiteX2266" fmla="*/ 4041509 w 9426772"/>
              <a:gd name="connsiteY2266" fmla="*/ 61177 h 191288"/>
              <a:gd name="connsiteX2267" fmla="*/ 4046877 w 9426772"/>
              <a:gd name="connsiteY2267" fmla="*/ 31587 h 191288"/>
              <a:gd name="connsiteX2268" fmla="*/ 4050517 w 9426772"/>
              <a:gd name="connsiteY2268" fmla="*/ 25844 h 191288"/>
              <a:gd name="connsiteX2269" fmla="*/ 4056258 w 9426772"/>
              <a:gd name="connsiteY2269" fmla="*/ 22831 h 191288"/>
              <a:gd name="connsiteX2270" fmla="*/ 4068488 w 9426772"/>
              <a:gd name="connsiteY2270" fmla="*/ 39737 h 191288"/>
              <a:gd name="connsiteX2271" fmla="*/ 4069771 w 9426772"/>
              <a:gd name="connsiteY2271" fmla="*/ 45885 h 191288"/>
              <a:gd name="connsiteX2272" fmla="*/ 4069801 w 9426772"/>
              <a:gd name="connsiteY2272" fmla="*/ 45712 h 191288"/>
              <a:gd name="connsiteX2273" fmla="*/ 4087687 w 9426772"/>
              <a:gd name="connsiteY2273" fmla="*/ 18630 h 191288"/>
              <a:gd name="connsiteX2274" fmla="*/ 4119040 w 9426772"/>
              <a:gd name="connsiteY2274" fmla="*/ 16 h 191288"/>
              <a:gd name="connsiteX2275" fmla="*/ 3882554 w 9426772"/>
              <a:gd name="connsiteY2275" fmla="*/ 16 h 191288"/>
              <a:gd name="connsiteX2276" fmla="*/ 3888744 w 9426772"/>
              <a:gd name="connsiteY2276" fmla="*/ 1944 h 191288"/>
              <a:gd name="connsiteX2277" fmla="*/ 3881793 w 9426772"/>
              <a:gd name="connsiteY2277" fmla="*/ 28114 h 191288"/>
              <a:gd name="connsiteX2278" fmla="*/ 3881662 w 9426772"/>
              <a:gd name="connsiteY2278" fmla="*/ 28268 h 191288"/>
              <a:gd name="connsiteX2279" fmla="*/ 3884348 w 9426772"/>
              <a:gd name="connsiteY2279" fmla="*/ 26564 h 191288"/>
              <a:gd name="connsiteX2280" fmla="*/ 3913938 w 9426772"/>
              <a:gd name="connsiteY2280" fmla="*/ 21197 h 191288"/>
              <a:gd name="connsiteX2281" fmla="*/ 3952284 w 9426772"/>
              <a:gd name="connsiteY2281" fmla="*/ 35946 h 191288"/>
              <a:gd name="connsiteX2282" fmla="*/ 3935378 w 9426772"/>
              <a:gd name="connsiteY2282" fmla="*/ 48176 h 191288"/>
              <a:gd name="connsiteX2283" fmla="*/ 3929230 w 9426772"/>
              <a:gd name="connsiteY2283" fmla="*/ 49459 h 191288"/>
              <a:gd name="connsiteX2284" fmla="*/ 3929403 w 9426772"/>
              <a:gd name="connsiteY2284" fmla="*/ 49489 h 191288"/>
              <a:gd name="connsiteX2285" fmla="*/ 3956481 w 9426772"/>
              <a:gd name="connsiteY2285" fmla="*/ 67375 h 191288"/>
              <a:gd name="connsiteX2286" fmla="*/ 3973167 w 9426772"/>
              <a:gd name="connsiteY2286" fmla="*/ 104918 h 191288"/>
              <a:gd name="connsiteX2287" fmla="*/ 3957851 w 9426772"/>
              <a:gd name="connsiteY2287" fmla="*/ 104350 h 191288"/>
              <a:gd name="connsiteX2288" fmla="*/ 3947290 w 9426772"/>
              <a:gd name="connsiteY2288" fmla="*/ 98136 h 191288"/>
              <a:gd name="connsiteX2289" fmla="*/ 3947416 w 9426772"/>
              <a:gd name="connsiteY2289" fmla="*/ 98314 h 191288"/>
              <a:gd name="connsiteX2290" fmla="*/ 3953914 w 9426772"/>
              <a:gd name="connsiteY2290" fmla="*/ 130111 h 191288"/>
              <a:gd name="connsiteX2291" fmla="*/ 3939170 w 9426772"/>
              <a:gd name="connsiteY2291" fmla="*/ 168458 h 191288"/>
              <a:gd name="connsiteX2292" fmla="*/ 3926940 w 9426772"/>
              <a:gd name="connsiteY2292" fmla="*/ 151551 h 191288"/>
              <a:gd name="connsiteX2293" fmla="*/ 3925657 w 9426772"/>
              <a:gd name="connsiteY2293" fmla="*/ 145404 h 191288"/>
              <a:gd name="connsiteX2294" fmla="*/ 3925627 w 9426772"/>
              <a:gd name="connsiteY2294" fmla="*/ 145576 h 191288"/>
              <a:gd name="connsiteX2295" fmla="*/ 3907741 w 9426772"/>
              <a:gd name="connsiteY2295" fmla="*/ 172658 h 191288"/>
              <a:gd name="connsiteX2296" fmla="*/ 3870198 w 9426772"/>
              <a:gd name="connsiteY2296" fmla="*/ 189344 h 191288"/>
              <a:gd name="connsiteX2297" fmla="*/ 3870765 w 9426772"/>
              <a:gd name="connsiteY2297" fmla="*/ 174028 h 191288"/>
              <a:gd name="connsiteX2298" fmla="*/ 3876980 w 9426772"/>
              <a:gd name="connsiteY2298" fmla="*/ 163463 h 191288"/>
              <a:gd name="connsiteX2299" fmla="*/ 3876801 w 9426772"/>
              <a:gd name="connsiteY2299" fmla="*/ 163589 h 191288"/>
              <a:gd name="connsiteX2300" fmla="*/ 3845004 w 9426772"/>
              <a:gd name="connsiteY2300" fmla="*/ 170091 h 191288"/>
              <a:gd name="connsiteX2301" fmla="*/ 3806658 w 9426772"/>
              <a:gd name="connsiteY2301" fmla="*/ 155343 h 191288"/>
              <a:gd name="connsiteX2302" fmla="*/ 3807437 w 9426772"/>
              <a:gd name="connsiteY2302" fmla="*/ 152371 h 191288"/>
              <a:gd name="connsiteX2303" fmla="*/ 3820612 w 9426772"/>
              <a:gd name="connsiteY2303" fmla="*/ 143962 h 191288"/>
              <a:gd name="connsiteX2304" fmla="*/ 3830030 w 9426772"/>
              <a:gd name="connsiteY2304" fmla="*/ 141884 h 191288"/>
              <a:gd name="connsiteX2305" fmla="*/ 3829539 w 9426772"/>
              <a:gd name="connsiteY2305" fmla="*/ 141800 h 191288"/>
              <a:gd name="connsiteX2306" fmla="*/ 3802457 w 9426772"/>
              <a:gd name="connsiteY2306" fmla="*/ 123915 h 191288"/>
              <a:gd name="connsiteX2307" fmla="*/ 3785771 w 9426772"/>
              <a:gd name="connsiteY2307" fmla="*/ 86371 h 191288"/>
              <a:gd name="connsiteX2308" fmla="*/ 3801087 w 9426772"/>
              <a:gd name="connsiteY2308" fmla="*/ 86939 h 191288"/>
              <a:gd name="connsiteX2309" fmla="*/ 3811653 w 9426772"/>
              <a:gd name="connsiteY2309" fmla="*/ 93153 h 191288"/>
              <a:gd name="connsiteX2310" fmla="*/ 3811526 w 9426772"/>
              <a:gd name="connsiteY2310" fmla="*/ 92975 h 191288"/>
              <a:gd name="connsiteX2311" fmla="*/ 3805024 w 9426772"/>
              <a:gd name="connsiteY2311" fmla="*/ 61177 h 191288"/>
              <a:gd name="connsiteX2312" fmla="*/ 3810391 w 9426772"/>
              <a:gd name="connsiteY2312" fmla="*/ 31587 h 191288"/>
              <a:gd name="connsiteX2313" fmla="*/ 3814032 w 9426772"/>
              <a:gd name="connsiteY2313" fmla="*/ 25844 h 191288"/>
              <a:gd name="connsiteX2314" fmla="*/ 3819772 w 9426772"/>
              <a:gd name="connsiteY2314" fmla="*/ 22831 h 191288"/>
              <a:gd name="connsiteX2315" fmla="*/ 3832002 w 9426772"/>
              <a:gd name="connsiteY2315" fmla="*/ 39737 h 191288"/>
              <a:gd name="connsiteX2316" fmla="*/ 3833286 w 9426772"/>
              <a:gd name="connsiteY2316" fmla="*/ 45885 h 191288"/>
              <a:gd name="connsiteX2317" fmla="*/ 3833315 w 9426772"/>
              <a:gd name="connsiteY2317" fmla="*/ 45712 h 191288"/>
              <a:gd name="connsiteX2318" fmla="*/ 3851201 w 9426772"/>
              <a:gd name="connsiteY2318" fmla="*/ 18630 h 191288"/>
              <a:gd name="connsiteX2319" fmla="*/ 3882554 w 9426772"/>
              <a:gd name="connsiteY2319" fmla="*/ 16 h 191288"/>
              <a:gd name="connsiteX2320" fmla="*/ 3646067 w 9426772"/>
              <a:gd name="connsiteY2320" fmla="*/ 16 h 191288"/>
              <a:gd name="connsiteX2321" fmla="*/ 3652257 w 9426772"/>
              <a:gd name="connsiteY2321" fmla="*/ 1944 h 191288"/>
              <a:gd name="connsiteX2322" fmla="*/ 3645305 w 9426772"/>
              <a:gd name="connsiteY2322" fmla="*/ 28114 h 191288"/>
              <a:gd name="connsiteX2323" fmla="*/ 3645174 w 9426772"/>
              <a:gd name="connsiteY2323" fmla="*/ 28268 h 191288"/>
              <a:gd name="connsiteX2324" fmla="*/ 3647861 w 9426772"/>
              <a:gd name="connsiteY2324" fmla="*/ 26564 h 191288"/>
              <a:gd name="connsiteX2325" fmla="*/ 3677450 w 9426772"/>
              <a:gd name="connsiteY2325" fmla="*/ 21197 h 191288"/>
              <a:gd name="connsiteX2326" fmla="*/ 3715797 w 9426772"/>
              <a:gd name="connsiteY2326" fmla="*/ 35946 h 191288"/>
              <a:gd name="connsiteX2327" fmla="*/ 3698890 w 9426772"/>
              <a:gd name="connsiteY2327" fmla="*/ 48176 h 191288"/>
              <a:gd name="connsiteX2328" fmla="*/ 3692742 w 9426772"/>
              <a:gd name="connsiteY2328" fmla="*/ 49459 h 191288"/>
              <a:gd name="connsiteX2329" fmla="*/ 3692916 w 9426772"/>
              <a:gd name="connsiteY2329" fmla="*/ 49489 h 191288"/>
              <a:gd name="connsiteX2330" fmla="*/ 3719997 w 9426772"/>
              <a:gd name="connsiteY2330" fmla="*/ 67375 h 191288"/>
              <a:gd name="connsiteX2331" fmla="*/ 3736683 w 9426772"/>
              <a:gd name="connsiteY2331" fmla="*/ 104918 h 191288"/>
              <a:gd name="connsiteX2332" fmla="*/ 3721367 w 9426772"/>
              <a:gd name="connsiteY2332" fmla="*/ 104350 h 191288"/>
              <a:gd name="connsiteX2333" fmla="*/ 3710803 w 9426772"/>
              <a:gd name="connsiteY2333" fmla="*/ 98136 h 191288"/>
              <a:gd name="connsiteX2334" fmla="*/ 3710929 w 9426772"/>
              <a:gd name="connsiteY2334" fmla="*/ 98314 h 191288"/>
              <a:gd name="connsiteX2335" fmla="*/ 3717431 w 9426772"/>
              <a:gd name="connsiteY2335" fmla="*/ 130111 h 191288"/>
              <a:gd name="connsiteX2336" fmla="*/ 3702682 w 9426772"/>
              <a:gd name="connsiteY2336" fmla="*/ 168458 h 191288"/>
              <a:gd name="connsiteX2337" fmla="*/ 3690453 w 9426772"/>
              <a:gd name="connsiteY2337" fmla="*/ 151551 h 191288"/>
              <a:gd name="connsiteX2338" fmla="*/ 3689169 w 9426772"/>
              <a:gd name="connsiteY2338" fmla="*/ 145404 h 191288"/>
              <a:gd name="connsiteX2339" fmla="*/ 3689140 w 9426772"/>
              <a:gd name="connsiteY2339" fmla="*/ 145576 h 191288"/>
              <a:gd name="connsiteX2340" fmla="*/ 3671254 w 9426772"/>
              <a:gd name="connsiteY2340" fmla="*/ 172658 h 191288"/>
              <a:gd name="connsiteX2341" fmla="*/ 3633710 w 9426772"/>
              <a:gd name="connsiteY2341" fmla="*/ 189344 h 191288"/>
              <a:gd name="connsiteX2342" fmla="*/ 3634278 w 9426772"/>
              <a:gd name="connsiteY2342" fmla="*/ 174028 h 191288"/>
              <a:gd name="connsiteX2343" fmla="*/ 3640492 w 9426772"/>
              <a:gd name="connsiteY2343" fmla="*/ 163463 h 191288"/>
              <a:gd name="connsiteX2344" fmla="*/ 3640314 w 9426772"/>
              <a:gd name="connsiteY2344" fmla="*/ 163589 h 191288"/>
              <a:gd name="connsiteX2345" fmla="*/ 3608516 w 9426772"/>
              <a:gd name="connsiteY2345" fmla="*/ 170091 h 191288"/>
              <a:gd name="connsiteX2346" fmla="*/ 3570170 w 9426772"/>
              <a:gd name="connsiteY2346" fmla="*/ 155343 h 191288"/>
              <a:gd name="connsiteX2347" fmla="*/ 3570949 w 9426772"/>
              <a:gd name="connsiteY2347" fmla="*/ 152371 h 191288"/>
              <a:gd name="connsiteX2348" fmla="*/ 3584125 w 9426772"/>
              <a:gd name="connsiteY2348" fmla="*/ 143962 h 191288"/>
              <a:gd name="connsiteX2349" fmla="*/ 3593543 w 9426772"/>
              <a:gd name="connsiteY2349" fmla="*/ 141884 h 191288"/>
              <a:gd name="connsiteX2350" fmla="*/ 3593051 w 9426772"/>
              <a:gd name="connsiteY2350" fmla="*/ 141800 h 191288"/>
              <a:gd name="connsiteX2351" fmla="*/ 3565970 w 9426772"/>
              <a:gd name="connsiteY2351" fmla="*/ 123915 h 191288"/>
              <a:gd name="connsiteX2352" fmla="*/ 3549284 w 9426772"/>
              <a:gd name="connsiteY2352" fmla="*/ 86371 h 191288"/>
              <a:gd name="connsiteX2353" fmla="*/ 3564600 w 9426772"/>
              <a:gd name="connsiteY2353" fmla="*/ 86939 h 191288"/>
              <a:gd name="connsiteX2354" fmla="*/ 3575165 w 9426772"/>
              <a:gd name="connsiteY2354" fmla="*/ 93153 h 191288"/>
              <a:gd name="connsiteX2355" fmla="*/ 3575039 w 9426772"/>
              <a:gd name="connsiteY2355" fmla="*/ 92975 h 191288"/>
              <a:gd name="connsiteX2356" fmla="*/ 3568536 w 9426772"/>
              <a:gd name="connsiteY2356" fmla="*/ 61177 h 191288"/>
              <a:gd name="connsiteX2357" fmla="*/ 3573904 w 9426772"/>
              <a:gd name="connsiteY2357" fmla="*/ 31587 h 191288"/>
              <a:gd name="connsiteX2358" fmla="*/ 3577544 w 9426772"/>
              <a:gd name="connsiteY2358" fmla="*/ 25844 h 191288"/>
              <a:gd name="connsiteX2359" fmla="*/ 3583285 w 9426772"/>
              <a:gd name="connsiteY2359" fmla="*/ 22831 h 191288"/>
              <a:gd name="connsiteX2360" fmla="*/ 3595515 w 9426772"/>
              <a:gd name="connsiteY2360" fmla="*/ 39737 h 191288"/>
              <a:gd name="connsiteX2361" fmla="*/ 3596798 w 9426772"/>
              <a:gd name="connsiteY2361" fmla="*/ 45885 h 191288"/>
              <a:gd name="connsiteX2362" fmla="*/ 3596827 w 9426772"/>
              <a:gd name="connsiteY2362" fmla="*/ 45712 h 191288"/>
              <a:gd name="connsiteX2363" fmla="*/ 3614714 w 9426772"/>
              <a:gd name="connsiteY2363" fmla="*/ 18630 h 191288"/>
              <a:gd name="connsiteX2364" fmla="*/ 3646067 w 9426772"/>
              <a:gd name="connsiteY2364" fmla="*/ 16 h 191288"/>
              <a:gd name="connsiteX2365" fmla="*/ 3409577 w 9426772"/>
              <a:gd name="connsiteY2365" fmla="*/ 16 h 191288"/>
              <a:gd name="connsiteX2366" fmla="*/ 3415767 w 9426772"/>
              <a:gd name="connsiteY2366" fmla="*/ 1944 h 191288"/>
              <a:gd name="connsiteX2367" fmla="*/ 3408816 w 9426772"/>
              <a:gd name="connsiteY2367" fmla="*/ 28114 h 191288"/>
              <a:gd name="connsiteX2368" fmla="*/ 3408685 w 9426772"/>
              <a:gd name="connsiteY2368" fmla="*/ 28268 h 191288"/>
              <a:gd name="connsiteX2369" fmla="*/ 3411371 w 9426772"/>
              <a:gd name="connsiteY2369" fmla="*/ 26564 h 191288"/>
              <a:gd name="connsiteX2370" fmla="*/ 3440961 w 9426772"/>
              <a:gd name="connsiteY2370" fmla="*/ 21197 h 191288"/>
              <a:gd name="connsiteX2371" fmla="*/ 3479306 w 9426772"/>
              <a:gd name="connsiteY2371" fmla="*/ 35946 h 191288"/>
              <a:gd name="connsiteX2372" fmla="*/ 3462400 w 9426772"/>
              <a:gd name="connsiteY2372" fmla="*/ 48176 h 191288"/>
              <a:gd name="connsiteX2373" fmla="*/ 3456253 w 9426772"/>
              <a:gd name="connsiteY2373" fmla="*/ 49459 h 191288"/>
              <a:gd name="connsiteX2374" fmla="*/ 3456426 w 9426772"/>
              <a:gd name="connsiteY2374" fmla="*/ 49489 h 191288"/>
              <a:gd name="connsiteX2375" fmla="*/ 3483507 w 9426772"/>
              <a:gd name="connsiteY2375" fmla="*/ 67375 h 191288"/>
              <a:gd name="connsiteX2376" fmla="*/ 3500193 w 9426772"/>
              <a:gd name="connsiteY2376" fmla="*/ 104918 h 191288"/>
              <a:gd name="connsiteX2377" fmla="*/ 3484878 w 9426772"/>
              <a:gd name="connsiteY2377" fmla="*/ 104350 h 191288"/>
              <a:gd name="connsiteX2378" fmla="*/ 3474312 w 9426772"/>
              <a:gd name="connsiteY2378" fmla="*/ 98136 h 191288"/>
              <a:gd name="connsiteX2379" fmla="*/ 3474439 w 9426772"/>
              <a:gd name="connsiteY2379" fmla="*/ 98314 h 191288"/>
              <a:gd name="connsiteX2380" fmla="*/ 3480941 w 9426772"/>
              <a:gd name="connsiteY2380" fmla="*/ 130111 h 191288"/>
              <a:gd name="connsiteX2381" fmla="*/ 3466192 w 9426772"/>
              <a:gd name="connsiteY2381" fmla="*/ 168458 h 191288"/>
              <a:gd name="connsiteX2382" fmla="*/ 3453962 w 9426772"/>
              <a:gd name="connsiteY2382" fmla="*/ 151551 h 191288"/>
              <a:gd name="connsiteX2383" fmla="*/ 3452680 w 9426772"/>
              <a:gd name="connsiteY2383" fmla="*/ 145404 h 191288"/>
              <a:gd name="connsiteX2384" fmla="*/ 3452650 w 9426772"/>
              <a:gd name="connsiteY2384" fmla="*/ 145576 h 191288"/>
              <a:gd name="connsiteX2385" fmla="*/ 3434764 w 9426772"/>
              <a:gd name="connsiteY2385" fmla="*/ 172658 h 191288"/>
              <a:gd name="connsiteX2386" fmla="*/ 3397220 w 9426772"/>
              <a:gd name="connsiteY2386" fmla="*/ 189344 h 191288"/>
              <a:gd name="connsiteX2387" fmla="*/ 3397788 w 9426772"/>
              <a:gd name="connsiteY2387" fmla="*/ 174028 h 191288"/>
              <a:gd name="connsiteX2388" fmla="*/ 3404002 w 9426772"/>
              <a:gd name="connsiteY2388" fmla="*/ 163463 h 191288"/>
              <a:gd name="connsiteX2389" fmla="*/ 3403824 w 9426772"/>
              <a:gd name="connsiteY2389" fmla="*/ 163589 h 191288"/>
              <a:gd name="connsiteX2390" fmla="*/ 3372026 w 9426772"/>
              <a:gd name="connsiteY2390" fmla="*/ 170091 h 191288"/>
              <a:gd name="connsiteX2391" fmla="*/ 3333681 w 9426772"/>
              <a:gd name="connsiteY2391" fmla="*/ 155343 h 191288"/>
              <a:gd name="connsiteX2392" fmla="*/ 3334459 w 9426772"/>
              <a:gd name="connsiteY2392" fmla="*/ 152371 h 191288"/>
              <a:gd name="connsiteX2393" fmla="*/ 3347635 w 9426772"/>
              <a:gd name="connsiteY2393" fmla="*/ 143962 h 191288"/>
              <a:gd name="connsiteX2394" fmla="*/ 3357053 w 9426772"/>
              <a:gd name="connsiteY2394" fmla="*/ 141884 h 191288"/>
              <a:gd name="connsiteX2395" fmla="*/ 3356562 w 9426772"/>
              <a:gd name="connsiteY2395" fmla="*/ 141800 h 191288"/>
              <a:gd name="connsiteX2396" fmla="*/ 3329480 w 9426772"/>
              <a:gd name="connsiteY2396" fmla="*/ 123915 h 191288"/>
              <a:gd name="connsiteX2397" fmla="*/ 3312794 w 9426772"/>
              <a:gd name="connsiteY2397" fmla="*/ 86371 h 191288"/>
              <a:gd name="connsiteX2398" fmla="*/ 3328109 w 9426772"/>
              <a:gd name="connsiteY2398" fmla="*/ 86939 h 191288"/>
              <a:gd name="connsiteX2399" fmla="*/ 3338676 w 9426772"/>
              <a:gd name="connsiteY2399" fmla="*/ 93153 h 191288"/>
              <a:gd name="connsiteX2400" fmla="*/ 3338549 w 9426772"/>
              <a:gd name="connsiteY2400" fmla="*/ 92975 h 191288"/>
              <a:gd name="connsiteX2401" fmla="*/ 3332047 w 9426772"/>
              <a:gd name="connsiteY2401" fmla="*/ 61177 h 191288"/>
              <a:gd name="connsiteX2402" fmla="*/ 3337413 w 9426772"/>
              <a:gd name="connsiteY2402" fmla="*/ 31587 h 191288"/>
              <a:gd name="connsiteX2403" fmla="*/ 3341054 w 9426772"/>
              <a:gd name="connsiteY2403" fmla="*/ 25844 h 191288"/>
              <a:gd name="connsiteX2404" fmla="*/ 3346795 w 9426772"/>
              <a:gd name="connsiteY2404" fmla="*/ 22831 h 191288"/>
              <a:gd name="connsiteX2405" fmla="*/ 3359025 w 9426772"/>
              <a:gd name="connsiteY2405" fmla="*/ 39737 h 191288"/>
              <a:gd name="connsiteX2406" fmla="*/ 3360308 w 9426772"/>
              <a:gd name="connsiteY2406" fmla="*/ 45885 h 191288"/>
              <a:gd name="connsiteX2407" fmla="*/ 3360337 w 9426772"/>
              <a:gd name="connsiteY2407" fmla="*/ 45712 h 191288"/>
              <a:gd name="connsiteX2408" fmla="*/ 3378224 w 9426772"/>
              <a:gd name="connsiteY2408" fmla="*/ 18630 h 191288"/>
              <a:gd name="connsiteX2409" fmla="*/ 3409577 w 9426772"/>
              <a:gd name="connsiteY2409" fmla="*/ 16 h 191288"/>
              <a:gd name="connsiteX2410" fmla="*/ 3173087 w 9426772"/>
              <a:gd name="connsiteY2410" fmla="*/ 16 h 191288"/>
              <a:gd name="connsiteX2411" fmla="*/ 3179276 w 9426772"/>
              <a:gd name="connsiteY2411" fmla="*/ 1944 h 191288"/>
              <a:gd name="connsiteX2412" fmla="*/ 3172326 w 9426772"/>
              <a:gd name="connsiteY2412" fmla="*/ 28114 h 191288"/>
              <a:gd name="connsiteX2413" fmla="*/ 3172195 w 9426772"/>
              <a:gd name="connsiteY2413" fmla="*/ 28268 h 191288"/>
              <a:gd name="connsiteX2414" fmla="*/ 3174881 w 9426772"/>
              <a:gd name="connsiteY2414" fmla="*/ 26564 h 191288"/>
              <a:gd name="connsiteX2415" fmla="*/ 3204470 w 9426772"/>
              <a:gd name="connsiteY2415" fmla="*/ 21197 h 191288"/>
              <a:gd name="connsiteX2416" fmla="*/ 3242817 w 9426772"/>
              <a:gd name="connsiteY2416" fmla="*/ 35946 h 191288"/>
              <a:gd name="connsiteX2417" fmla="*/ 3225909 w 9426772"/>
              <a:gd name="connsiteY2417" fmla="*/ 48176 h 191288"/>
              <a:gd name="connsiteX2418" fmla="*/ 3219763 w 9426772"/>
              <a:gd name="connsiteY2418" fmla="*/ 49459 h 191288"/>
              <a:gd name="connsiteX2419" fmla="*/ 3219936 w 9426772"/>
              <a:gd name="connsiteY2419" fmla="*/ 49489 h 191288"/>
              <a:gd name="connsiteX2420" fmla="*/ 3247018 w 9426772"/>
              <a:gd name="connsiteY2420" fmla="*/ 67375 h 191288"/>
              <a:gd name="connsiteX2421" fmla="*/ 3263703 w 9426772"/>
              <a:gd name="connsiteY2421" fmla="*/ 104918 h 191288"/>
              <a:gd name="connsiteX2422" fmla="*/ 3248388 w 9426772"/>
              <a:gd name="connsiteY2422" fmla="*/ 104350 h 191288"/>
              <a:gd name="connsiteX2423" fmla="*/ 3237823 w 9426772"/>
              <a:gd name="connsiteY2423" fmla="*/ 98136 h 191288"/>
              <a:gd name="connsiteX2424" fmla="*/ 3237949 w 9426772"/>
              <a:gd name="connsiteY2424" fmla="*/ 98314 h 191288"/>
              <a:gd name="connsiteX2425" fmla="*/ 3244450 w 9426772"/>
              <a:gd name="connsiteY2425" fmla="*/ 130111 h 191288"/>
              <a:gd name="connsiteX2426" fmla="*/ 3229702 w 9426772"/>
              <a:gd name="connsiteY2426" fmla="*/ 168458 h 191288"/>
              <a:gd name="connsiteX2427" fmla="*/ 3217472 w 9426772"/>
              <a:gd name="connsiteY2427" fmla="*/ 151551 h 191288"/>
              <a:gd name="connsiteX2428" fmla="*/ 3216189 w 9426772"/>
              <a:gd name="connsiteY2428" fmla="*/ 145404 h 191288"/>
              <a:gd name="connsiteX2429" fmla="*/ 3216159 w 9426772"/>
              <a:gd name="connsiteY2429" fmla="*/ 145576 h 191288"/>
              <a:gd name="connsiteX2430" fmla="*/ 3198274 w 9426772"/>
              <a:gd name="connsiteY2430" fmla="*/ 172658 h 191288"/>
              <a:gd name="connsiteX2431" fmla="*/ 3160731 w 9426772"/>
              <a:gd name="connsiteY2431" fmla="*/ 189344 h 191288"/>
              <a:gd name="connsiteX2432" fmla="*/ 3161298 w 9426772"/>
              <a:gd name="connsiteY2432" fmla="*/ 174028 h 191288"/>
              <a:gd name="connsiteX2433" fmla="*/ 3167512 w 9426772"/>
              <a:gd name="connsiteY2433" fmla="*/ 163463 h 191288"/>
              <a:gd name="connsiteX2434" fmla="*/ 3167335 w 9426772"/>
              <a:gd name="connsiteY2434" fmla="*/ 163589 h 191288"/>
              <a:gd name="connsiteX2435" fmla="*/ 3135537 w 9426772"/>
              <a:gd name="connsiteY2435" fmla="*/ 170091 h 191288"/>
              <a:gd name="connsiteX2436" fmla="*/ 3097190 w 9426772"/>
              <a:gd name="connsiteY2436" fmla="*/ 155343 h 191288"/>
              <a:gd name="connsiteX2437" fmla="*/ 3097969 w 9426772"/>
              <a:gd name="connsiteY2437" fmla="*/ 152371 h 191288"/>
              <a:gd name="connsiteX2438" fmla="*/ 3111145 w 9426772"/>
              <a:gd name="connsiteY2438" fmla="*/ 143962 h 191288"/>
              <a:gd name="connsiteX2439" fmla="*/ 3120563 w 9426772"/>
              <a:gd name="connsiteY2439" fmla="*/ 141884 h 191288"/>
              <a:gd name="connsiteX2440" fmla="*/ 3120072 w 9426772"/>
              <a:gd name="connsiteY2440" fmla="*/ 141800 h 191288"/>
              <a:gd name="connsiteX2441" fmla="*/ 3092990 w 9426772"/>
              <a:gd name="connsiteY2441" fmla="*/ 123915 h 191288"/>
              <a:gd name="connsiteX2442" fmla="*/ 3076304 w 9426772"/>
              <a:gd name="connsiteY2442" fmla="*/ 86371 h 191288"/>
              <a:gd name="connsiteX2443" fmla="*/ 3091619 w 9426772"/>
              <a:gd name="connsiteY2443" fmla="*/ 86939 h 191288"/>
              <a:gd name="connsiteX2444" fmla="*/ 3102186 w 9426772"/>
              <a:gd name="connsiteY2444" fmla="*/ 93153 h 191288"/>
              <a:gd name="connsiteX2445" fmla="*/ 3102059 w 9426772"/>
              <a:gd name="connsiteY2445" fmla="*/ 92975 h 191288"/>
              <a:gd name="connsiteX2446" fmla="*/ 3095557 w 9426772"/>
              <a:gd name="connsiteY2446" fmla="*/ 61177 h 191288"/>
              <a:gd name="connsiteX2447" fmla="*/ 3100924 w 9426772"/>
              <a:gd name="connsiteY2447" fmla="*/ 31587 h 191288"/>
              <a:gd name="connsiteX2448" fmla="*/ 3104564 w 9426772"/>
              <a:gd name="connsiteY2448" fmla="*/ 25844 h 191288"/>
              <a:gd name="connsiteX2449" fmla="*/ 3110305 w 9426772"/>
              <a:gd name="connsiteY2449" fmla="*/ 22831 h 191288"/>
              <a:gd name="connsiteX2450" fmla="*/ 3122534 w 9426772"/>
              <a:gd name="connsiteY2450" fmla="*/ 39737 h 191288"/>
              <a:gd name="connsiteX2451" fmla="*/ 3123818 w 9426772"/>
              <a:gd name="connsiteY2451" fmla="*/ 45885 h 191288"/>
              <a:gd name="connsiteX2452" fmla="*/ 3123848 w 9426772"/>
              <a:gd name="connsiteY2452" fmla="*/ 45712 h 191288"/>
              <a:gd name="connsiteX2453" fmla="*/ 3141734 w 9426772"/>
              <a:gd name="connsiteY2453" fmla="*/ 18630 h 191288"/>
              <a:gd name="connsiteX2454" fmla="*/ 3173087 w 9426772"/>
              <a:gd name="connsiteY2454" fmla="*/ 16 h 191288"/>
              <a:gd name="connsiteX2455" fmla="*/ 2936599 w 9426772"/>
              <a:gd name="connsiteY2455" fmla="*/ 16 h 191288"/>
              <a:gd name="connsiteX2456" fmla="*/ 2942790 w 9426772"/>
              <a:gd name="connsiteY2456" fmla="*/ 1944 h 191288"/>
              <a:gd name="connsiteX2457" fmla="*/ 2935838 w 9426772"/>
              <a:gd name="connsiteY2457" fmla="*/ 28114 h 191288"/>
              <a:gd name="connsiteX2458" fmla="*/ 2935707 w 9426772"/>
              <a:gd name="connsiteY2458" fmla="*/ 28268 h 191288"/>
              <a:gd name="connsiteX2459" fmla="*/ 2938393 w 9426772"/>
              <a:gd name="connsiteY2459" fmla="*/ 26564 h 191288"/>
              <a:gd name="connsiteX2460" fmla="*/ 2967983 w 9426772"/>
              <a:gd name="connsiteY2460" fmla="*/ 21197 h 191288"/>
              <a:gd name="connsiteX2461" fmla="*/ 3006329 w 9426772"/>
              <a:gd name="connsiteY2461" fmla="*/ 35946 h 191288"/>
              <a:gd name="connsiteX2462" fmla="*/ 2989423 w 9426772"/>
              <a:gd name="connsiteY2462" fmla="*/ 48176 h 191288"/>
              <a:gd name="connsiteX2463" fmla="*/ 2983275 w 9426772"/>
              <a:gd name="connsiteY2463" fmla="*/ 49459 h 191288"/>
              <a:gd name="connsiteX2464" fmla="*/ 2983449 w 9426772"/>
              <a:gd name="connsiteY2464" fmla="*/ 49489 h 191288"/>
              <a:gd name="connsiteX2465" fmla="*/ 3010529 w 9426772"/>
              <a:gd name="connsiteY2465" fmla="*/ 67375 h 191288"/>
              <a:gd name="connsiteX2466" fmla="*/ 3027215 w 9426772"/>
              <a:gd name="connsiteY2466" fmla="*/ 104918 h 191288"/>
              <a:gd name="connsiteX2467" fmla="*/ 3011901 w 9426772"/>
              <a:gd name="connsiteY2467" fmla="*/ 104350 h 191288"/>
              <a:gd name="connsiteX2468" fmla="*/ 3001335 w 9426772"/>
              <a:gd name="connsiteY2468" fmla="*/ 98136 h 191288"/>
              <a:gd name="connsiteX2469" fmla="*/ 3001461 w 9426772"/>
              <a:gd name="connsiteY2469" fmla="*/ 98314 h 191288"/>
              <a:gd name="connsiteX2470" fmla="*/ 3007963 w 9426772"/>
              <a:gd name="connsiteY2470" fmla="*/ 130111 h 191288"/>
              <a:gd name="connsiteX2471" fmla="*/ 2993215 w 9426772"/>
              <a:gd name="connsiteY2471" fmla="*/ 168458 h 191288"/>
              <a:gd name="connsiteX2472" fmla="*/ 2980985 w 9426772"/>
              <a:gd name="connsiteY2472" fmla="*/ 151551 h 191288"/>
              <a:gd name="connsiteX2473" fmla="*/ 2979702 w 9426772"/>
              <a:gd name="connsiteY2473" fmla="*/ 145404 h 191288"/>
              <a:gd name="connsiteX2474" fmla="*/ 2979673 w 9426772"/>
              <a:gd name="connsiteY2474" fmla="*/ 145576 h 191288"/>
              <a:gd name="connsiteX2475" fmla="*/ 2961786 w 9426772"/>
              <a:gd name="connsiteY2475" fmla="*/ 172658 h 191288"/>
              <a:gd name="connsiteX2476" fmla="*/ 2924243 w 9426772"/>
              <a:gd name="connsiteY2476" fmla="*/ 189344 h 191288"/>
              <a:gd name="connsiteX2477" fmla="*/ 2924810 w 9426772"/>
              <a:gd name="connsiteY2477" fmla="*/ 174028 h 191288"/>
              <a:gd name="connsiteX2478" fmla="*/ 2931024 w 9426772"/>
              <a:gd name="connsiteY2478" fmla="*/ 163463 h 191288"/>
              <a:gd name="connsiteX2479" fmla="*/ 2930846 w 9426772"/>
              <a:gd name="connsiteY2479" fmla="*/ 163589 h 191288"/>
              <a:gd name="connsiteX2480" fmla="*/ 2899048 w 9426772"/>
              <a:gd name="connsiteY2480" fmla="*/ 170091 h 191288"/>
              <a:gd name="connsiteX2481" fmla="*/ 2860703 w 9426772"/>
              <a:gd name="connsiteY2481" fmla="*/ 155343 h 191288"/>
              <a:gd name="connsiteX2482" fmla="*/ 2861482 w 9426772"/>
              <a:gd name="connsiteY2482" fmla="*/ 152371 h 191288"/>
              <a:gd name="connsiteX2483" fmla="*/ 2874657 w 9426772"/>
              <a:gd name="connsiteY2483" fmla="*/ 143962 h 191288"/>
              <a:gd name="connsiteX2484" fmla="*/ 2884075 w 9426772"/>
              <a:gd name="connsiteY2484" fmla="*/ 141884 h 191288"/>
              <a:gd name="connsiteX2485" fmla="*/ 2883583 w 9426772"/>
              <a:gd name="connsiteY2485" fmla="*/ 141800 h 191288"/>
              <a:gd name="connsiteX2486" fmla="*/ 2856502 w 9426772"/>
              <a:gd name="connsiteY2486" fmla="*/ 123915 h 191288"/>
              <a:gd name="connsiteX2487" fmla="*/ 2839817 w 9426772"/>
              <a:gd name="connsiteY2487" fmla="*/ 86371 h 191288"/>
              <a:gd name="connsiteX2488" fmla="*/ 2855132 w 9426772"/>
              <a:gd name="connsiteY2488" fmla="*/ 86939 h 191288"/>
              <a:gd name="connsiteX2489" fmla="*/ 2865698 w 9426772"/>
              <a:gd name="connsiteY2489" fmla="*/ 93153 h 191288"/>
              <a:gd name="connsiteX2490" fmla="*/ 2865571 w 9426772"/>
              <a:gd name="connsiteY2490" fmla="*/ 92975 h 191288"/>
              <a:gd name="connsiteX2491" fmla="*/ 2859069 w 9426772"/>
              <a:gd name="connsiteY2491" fmla="*/ 61177 h 191288"/>
              <a:gd name="connsiteX2492" fmla="*/ 2864436 w 9426772"/>
              <a:gd name="connsiteY2492" fmla="*/ 31587 h 191288"/>
              <a:gd name="connsiteX2493" fmla="*/ 2868076 w 9426772"/>
              <a:gd name="connsiteY2493" fmla="*/ 25844 h 191288"/>
              <a:gd name="connsiteX2494" fmla="*/ 2873817 w 9426772"/>
              <a:gd name="connsiteY2494" fmla="*/ 22831 h 191288"/>
              <a:gd name="connsiteX2495" fmla="*/ 2886046 w 9426772"/>
              <a:gd name="connsiteY2495" fmla="*/ 39737 h 191288"/>
              <a:gd name="connsiteX2496" fmla="*/ 2887330 w 9426772"/>
              <a:gd name="connsiteY2496" fmla="*/ 45885 h 191288"/>
              <a:gd name="connsiteX2497" fmla="*/ 2887360 w 9426772"/>
              <a:gd name="connsiteY2497" fmla="*/ 45712 h 191288"/>
              <a:gd name="connsiteX2498" fmla="*/ 2905246 w 9426772"/>
              <a:gd name="connsiteY2498" fmla="*/ 18630 h 191288"/>
              <a:gd name="connsiteX2499" fmla="*/ 2936599 w 9426772"/>
              <a:gd name="connsiteY2499" fmla="*/ 16 h 191288"/>
              <a:gd name="connsiteX2500" fmla="*/ 2700109 w 9426772"/>
              <a:gd name="connsiteY2500" fmla="*/ 16 h 191288"/>
              <a:gd name="connsiteX2501" fmla="*/ 2706300 w 9426772"/>
              <a:gd name="connsiteY2501" fmla="*/ 1944 h 191288"/>
              <a:gd name="connsiteX2502" fmla="*/ 2699348 w 9426772"/>
              <a:gd name="connsiteY2502" fmla="*/ 28114 h 191288"/>
              <a:gd name="connsiteX2503" fmla="*/ 2699217 w 9426772"/>
              <a:gd name="connsiteY2503" fmla="*/ 28268 h 191288"/>
              <a:gd name="connsiteX2504" fmla="*/ 2701903 w 9426772"/>
              <a:gd name="connsiteY2504" fmla="*/ 26564 h 191288"/>
              <a:gd name="connsiteX2505" fmla="*/ 2731493 w 9426772"/>
              <a:gd name="connsiteY2505" fmla="*/ 21197 h 191288"/>
              <a:gd name="connsiteX2506" fmla="*/ 2769839 w 9426772"/>
              <a:gd name="connsiteY2506" fmla="*/ 35946 h 191288"/>
              <a:gd name="connsiteX2507" fmla="*/ 2752933 w 9426772"/>
              <a:gd name="connsiteY2507" fmla="*/ 48176 h 191288"/>
              <a:gd name="connsiteX2508" fmla="*/ 2746785 w 9426772"/>
              <a:gd name="connsiteY2508" fmla="*/ 49459 h 191288"/>
              <a:gd name="connsiteX2509" fmla="*/ 2746958 w 9426772"/>
              <a:gd name="connsiteY2509" fmla="*/ 49489 h 191288"/>
              <a:gd name="connsiteX2510" fmla="*/ 2774040 w 9426772"/>
              <a:gd name="connsiteY2510" fmla="*/ 67375 h 191288"/>
              <a:gd name="connsiteX2511" fmla="*/ 2790726 w 9426772"/>
              <a:gd name="connsiteY2511" fmla="*/ 104918 h 191288"/>
              <a:gd name="connsiteX2512" fmla="*/ 2775410 w 9426772"/>
              <a:gd name="connsiteY2512" fmla="*/ 104350 h 191288"/>
              <a:gd name="connsiteX2513" fmla="*/ 2764845 w 9426772"/>
              <a:gd name="connsiteY2513" fmla="*/ 98136 h 191288"/>
              <a:gd name="connsiteX2514" fmla="*/ 2764971 w 9426772"/>
              <a:gd name="connsiteY2514" fmla="*/ 98314 h 191288"/>
              <a:gd name="connsiteX2515" fmla="*/ 2771474 w 9426772"/>
              <a:gd name="connsiteY2515" fmla="*/ 130111 h 191288"/>
              <a:gd name="connsiteX2516" fmla="*/ 2756725 w 9426772"/>
              <a:gd name="connsiteY2516" fmla="*/ 168458 h 191288"/>
              <a:gd name="connsiteX2517" fmla="*/ 2744495 w 9426772"/>
              <a:gd name="connsiteY2517" fmla="*/ 151551 h 191288"/>
              <a:gd name="connsiteX2518" fmla="*/ 2743211 w 9426772"/>
              <a:gd name="connsiteY2518" fmla="*/ 145404 h 191288"/>
              <a:gd name="connsiteX2519" fmla="*/ 2743183 w 9426772"/>
              <a:gd name="connsiteY2519" fmla="*/ 145576 h 191288"/>
              <a:gd name="connsiteX2520" fmla="*/ 2725296 w 9426772"/>
              <a:gd name="connsiteY2520" fmla="*/ 172658 h 191288"/>
              <a:gd name="connsiteX2521" fmla="*/ 2687753 w 9426772"/>
              <a:gd name="connsiteY2521" fmla="*/ 189344 h 191288"/>
              <a:gd name="connsiteX2522" fmla="*/ 2688320 w 9426772"/>
              <a:gd name="connsiteY2522" fmla="*/ 174028 h 191288"/>
              <a:gd name="connsiteX2523" fmla="*/ 2694534 w 9426772"/>
              <a:gd name="connsiteY2523" fmla="*/ 163463 h 191288"/>
              <a:gd name="connsiteX2524" fmla="*/ 2694356 w 9426772"/>
              <a:gd name="connsiteY2524" fmla="*/ 163589 h 191288"/>
              <a:gd name="connsiteX2525" fmla="*/ 2662559 w 9426772"/>
              <a:gd name="connsiteY2525" fmla="*/ 170091 h 191288"/>
              <a:gd name="connsiteX2526" fmla="*/ 2624213 w 9426772"/>
              <a:gd name="connsiteY2526" fmla="*/ 155343 h 191288"/>
              <a:gd name="connsiteX2527" fmla="*/ 2624992 w 9426772"/>
              <a:gd name="connsiteY2527" fmla="*/ 152371 h 191288"/>
              <a:gd name="connsiteX2528" fmla="*/ 2638167 w 9426772"/>
              <a:gd name="connsiteY2528" fmla="*/ 143962 h 191288"/>
              <a:gd name="connsiteX2529" fmla="*/ 2647585 w 9426772"/>
              <a:gd name="connsiteY2529" fmla="*/ 141884 h 191288"/>
              <a:gd name="connsiteX2530" fmla="*/ 2647094 w 9426772"/>
              <a:gd name="connsiteY2530" fmla="*/ 141800 h 191288"/>
              <a:gd name="connsiteX2531" fmla="*/ 2620012 w 9426772"/>
              <a:gd name="connsiteY2531" fmla="*/ 123915 h 191288"/>
              <a:gd name="connsiteX2532" fmla="*/ 2603326 w 9426772"/>
              <a:gd name="connsiteY2532" fmla="*/ 86371 h 191288"/>
              <a:gd name="connsiteX2533" fmla="*/ 2618642 w 9426772"/>
              <a:gd name="connsiteY2533" fmla="*/ 86939 h 191288"/>
              <a:gd name="connsiteX2534" fmla="*/ 2629208 w 9426772"/>
              <a:gd name="connsiteY2534" fmla="*/ 93153 h 191288"/>
              <a:gd name="connsiteX2535" fmla="*/ 2629082 w 9426772"/>
              <a:gd name="connsiteY2535" fmla="*/ 92975 h 191288"/>
              <a:gd name="connsiteX2536" fmla="*/ 2622579 w 9426772"/>
              <a:gd name="connsiteY2536" fmla="*/ 61177 h 191288"/>
              <a:gd name="connsiteX2537" fmla="*/ 2627946 w 9426772"/>
              <a:gd name="connsiteY2537" fmla="*/ 31587 h 191288"/>
              <a:gd name="connsiteX2538" fmla="*/ 2631587 w 9426772"/>
              <a:gd name="connsiteY2538" fmla="*/ 25844 h 191288"/>
              <a:gd name="connsiteX2539" fmla="*/ 2637328 w 9426772"/>
              <a:gd name="connsiteY2539" fmla="*/ 22831 h 191288"/>
              <a:gd name="connsiteX2540" fmla="*/ 2649557 w 9426772"/>
              <a:gd name="connsiteY2540" fmla="*/ 39737 h 191288"/>
              <a:gd name="connsiteX2541" fmla="*/ 2650840 w 9426772"/>
              <a:gd name="connsiteY2541" fmla="*/ 45885 h 191288"/>
              <a:gd name="connsiteX2542" fmla="*/ 2650870 w 9426772"/>
              <a:gd name="connsiteY2542" fmla="*/ 45712 h 191288"/>
              <a:gd name="connsiteX2543" fmla="*/ 2668756 w 9426772"/>
              <a:gd name="connsiteY2543" fmla="*/ 18630 h 191288"/>
              <a:gd name="connsiteX2544" fmla="*/ 2700109 w 9426772"/>
              <a:gd name="connsiteY2544" fmla="*/ 16 h 191288"/>
              <a:gd name="connsiteX2545" fmla="*/ 2463620 w 9426772"/>
              <a:gd name="connsiteY2545" fmla="*/ 16 h 191288"/>
              <a:gd name="connsiteX2546" fmla="*/ 2469809 w 9426772"/>
              <a:gd name="connsiteY2546" fmla="*/ 1944 h 191288"/>
              <a:gd name="connsiteX2547" fmla="*/ 2462859 w 9426772"/>
              <a:gd name="connsiteY2547" fmla="*/ 28114 h 191288"/>
              <a:gd name="connsiteX2548" fmla="*/ 2462728 w 9426772"/>
              <a:gd name="connsiteY2548" fmla="*/ 28268 h 191288"/>
              <a:gd name="connsiteX2549" fmla="*/ 2465414 w 9426772"/>
              <a:gd name="connsiteY2549" fmla="*/ 26564 h 191288"/>
              <a:gd name="connsiteX2550" fmla="*/ 2495004 w 9426772"/>
              <a:gd name="connsiteY2550" fmla="*/ 21197 h 191288"/>
              <a:gd name="connsiteX2551" fmla="*/ 2533349 w 9426772"/>
              <a:gd name="connsiteY2551" fmla="*/ 35946 h 191288"/>
              <a:gd name="connsiteX2552" fmla="*/ 2516443 w 9426772"/>
              <a:gd name="connsiteY2552" fmla="*/ 48176 h 191288"/>
              <a:gd name="connsiteX2553" fmla="*/ 2510296 w 9426772"/>
              <a:gd name="connsiteY2553" fmla="*/ 49459 h 191288"/>
              <a:gd name="connsiteX2554" fmla="*/ 2510469 w 9426772"/>
              <a:gd name="connsiteY2554" fmla="*/ 49489 h 191288"/>
              <a:gd name="connsiteX2555" fmla="*/ 2537550 w 9426772"/>
              <a:gd name="connsiteY2555" fmla="*/ 67375 h 191288"/>
              <a:gd name="connsiteX2556" fmla="*/ 2554236 w 9426772"/>
              <a:gd name="connsiteY2556" fmla="*/ 104918 h 191288"/>
              <a:gd name="connsiteX2557" fmla="*/ 2538920 w 9426772"/>
              <a:gd name="connsiteY2557" fmla="*/ 104350 h 191288"/>
              <a:gd name="connsiteX2558" fmla="*/ 2528355 w 9426772"/>
              <a:gd name="connsiteY2558" fmla="*/ 98136 h 191288"/>
              <a:gd name="connsiteX2559" fmla="*/ 2528481 w 9426772"/>
              <a:gd name="connsiteY2559" fmla="*/ 98314 h 191288"/>
              <a:gd name="connsiteX2560" fmla="*/ 2534984 w 9426772"/>
              <a:gd name="connsiteY2560" fmla="*/ 130111 h 191288"/>
              <a:gd name="connsiteX2561" fmla="*/ 2520235 w 9426772"/>
              <a:gd name="connsiteY2561" fmla="*/ 168458 h 191288"/>
              <a:gd name="connsiteX2562" fmla="*/ 2508006 w 9426772"/>
              <a:gd name="connsiteY2562" fmla="*/ 151551 h 191288"/>
              <a:gd name="connsiteX2563" fmla="*/ 2506722 w 9426772"/>
              <a:gd name="connsiteY2563" fmla="*/ 145404 h 191288"/>
              <a:gd name="connsiteX2564" fmla="*/ 2506693 w 9426772"/>
              <a:gd name="connsiteY2564" fmla="*/ 145576 h 191288"/>
              <a:gd name="connsiteX2565" fmla="*/ 2488807 w 9426772"/>
              <a:gd name="connsiteY2565" fmla="*/ 172658 h 191288"/>
              <a:gd name="connsiteX2566" fmla="*/ 2451264 w 9426772"/>
              <a:gd name="connsiteY2566" fmla="*/ 189344 h 191288"/>
              <a:gd name="connsiteX2567" fmla="*/ 2451831 w 9426772"/>
              <a:gd name="connsiteY2567" fmla="*/ 174028 h 191288"/>
              <a:gd name="connsiteX2568" fmla="*/ 2458045 w 9426772"/>
              <a:gd name="connsiteY2568" fmla="*/ 163463 h 191288"/>
              <a:gd name="connsiteX2569" fmla="*/ 2457867 w 9426772"/>
              <a:gd name="connsiteY2569" fmla="*/ 163589 h 191288"/>
              <a:gd name="connsiteX2570" fmla="*/ 2426070 w 9426772"/>
              <a:gd name="connsiteY2570" fmla="*/ 170091 h 191288"/>
              <a:gd name="connsiteX2571" fmla="*/ 2387724 w 9426772"/>
              <a:gd name="connsiteY2571" fmla="*/ 155343 h 191288"/>
              <a:gd name="connsiteX2572" fmla="*/ 2388503 w 9426772"/>
              <a:gd name="connsiteY2572" fmla="*/ 152371 h 191288"/>
              <a:gd name="connsiteX2573" fmla="*/ 2401678 w 9426772"/>
              <a:gd name="connsiteY2573" fmla="*/ 143962 h 191288"/>
              <a:gd name="connsiteX2574" fmla="*/ 2411096 w 9426772"/>
              <a:gd name="connsiteY2574" fmla="*/ 141884 h 191288"/>
              <a:gd name="connsiteX2575" fmla="*/ 2410605 w 9426772"/>
              <a:gd name="connsiteY2575" fmla="*/ 141800 h 191288"/>
              <a:gd name="connsiteX2576" fmla="*/ 2383523 w 9426772"/>
              <a:gd name="connsiteY2576" fmla="*/ 123915 h 191288"/>
              <a:gd name="connsiteX2577" fmla="*/ 2366837 w 9426772"/>
              <a:gd name="connsiteY2577" fmla="*/ 86371 h 191288"/>
              <a:gd name="connsiteX2578" fmla="*/ 2382153 w 9426772"/>
              <a:gd name="connsiteY2578" fmla="*/ 86939 h 191288"/>
              <a:gd name="connsiteX2579" fmla="*/ 2392719 w 9426772"/>
              <a:gd name="connsiteY2579" fmla="*/ 93153 h 191288"/>
              <a:gd name="connsiteX2580" fmla="*/ 2392592 w 9426772"/>
              <a:gd name="connsiteY2580" fmla="*/ 92975 h 191288"/>
              <a:gd name="connsiteX2581" fmla="*/ 2386089 w 9426772"/>
              <a:gd name="connsiteY2581" fmla="*/ 61177 h 191288"/>
              <a:gd name="connsiteX2582" fmla="*/ 2391457 w 9426772"/>
              <a:gd name="connsiteY2582" fmla="*/ 31587 h 191288"/>
              <a:gd name="connsiteX2583" fmla="*/ 2395097 w 9426772"/>
              <a:gd name="connsiteY2583" fmla="*/ 25844 h 191288"/>
              <a:gd name="connsiteX2584" fmla="*/ 2400838 w 9426772"/>
              <a:gd name="connsiteY2584" fmla="*/ 22831 h 191288"/>
              <a:gd name="connsiteX2585" fmla="*/ 2413068 w 9426772"/>
              <a:gd name="connsiteY2585" fmla="*/ 39737 h 191288"/>
              <a:gd name="connsiteX2586" fmla="*/ 2414352 w 9426772"/>
              <a:gd name="connsiteY2586" fmla="*/ 45885 h 191288"/>
              <a:gd name="connsiteX2587" fmla="*/ 2414381 w 9426772"/>
              <a:gd name="connsiteY2587" fmla="*/ 45712 h 191288"/>
              <a:gd name="connsiteX2588" fmla="*/ 2432267 w 9426772"/>
              <a:gd name="connsiteY2588" fmla="*/ 18630 h 191288"/>
              <a:gd name="connsiteX2589" fmla="*/ 2463620 w 9426772"/>
              <a:gd name="connsiteY2589" fmla="*/ 16 h 191288"/>
              <a:gd name="connsiteX2590" fmla="*/ 2227133 w 9426772"/>
              <a:gd name="connsiteY2590" fmla="*/ 16 h 191288"/>
              <a:gd name="connsiteX2591" fmla="*/ 2233323 w 9426772"/>
              <a:gd name="connsiteY2591" fmla="*/ 1944 h 191288"/>
              <a:gd name="connsiteX2592" fmla="*/ 2226372 w 9426772"/>
              <a:gd name="connsiteY2592" fmla="*/ 28114 h 191288"/>
              <a:gd name="connsiteX2593" fmla="*/ 2226240 w 9426772"/>
              <a:gd name="connsiteY2593" fmla="*/ 28268 h 191288"/>
              <a:gd name="connsiteX2594" fmla="*/ 2228927 w 9426772"/>
              <a:gd name="connsiteY2594" fmla="*/ 26564 h 191288"/>
              <a:gd name="connsiteX2595" fmla="*/ 2258516 w 9426772"/>
              <a:gd name="connsiteY2595" fmla="*/ 21197 h 191288"/>
              <a:gd name="connsiteX2596" fmla="*/ 2296863 w 9426772"/>
              <a:gd name="connsiteY2596" fmla="*/ 35946 h 191288"/>
              <a:gd name="connsiteX2597" fmla="*/ 2279956 w 9426772"/>
              <a:gd name="connsiteY2597" fmla="*/ 48176 h 191288"/>
              <a:gd name="connsiteX2598" fmla="*/ 2273809 w 9426772"/>
              <a:gd name="connsiteY2598" fmla="*/ 49459 h 191288"/>
              <a:gd name="connsiteX2599" fmla="*/ 2273982 w 9426772"/>
              <a:gd name="connsiteY2599" fmla="*/ 49489 h 191288"/>
              <a:gd name="connsiteX2600" fmla="*/ 2301063 w 9426772"/>
              <a:gd name="connsiteY2600" fmla="*/ 67375 h 191288"/>
              <a:gd name="connsiteX2601" fmla="*/ 2317749 w 9426772"/>
              <a:gd name="connsiteY2601" fmla="*/ 104918 h 191288"/>
              <a:gd name="connsiteX2602" fmla="*/ 2302433 w 9426772"/>
              <a:gd name="connsiteY2602" fmla="*/ 104350 h 191288"/>
              <a:gd name="connsiteX2603" fmla="*/ 2291868 w 9426772"/>
              <a:gd name="connsiteY2603" fmla="*/ 98136 h 191288"/>
              <a:gd name="connsiteX2604" fmla="*/ 2291994 w 9426772"/>
              <a:gd name="connsiteY2604" fmla="*/ 98314 h 191288"/>
              <a:gd name="connsiteX2605" fmla="*/ 2298497 w 9426772"/>
              <a:gd name="connsiteY2605" fmla="*/ 130111 h 191288"/>
              <a:gd name="connsiteX2606" fmla="*/ 2283748 w 9426772"/>
              <a:gd name="connsiteY2606" fmla="*/ 168458 h 191288"/>
              <a:gd name="connsiteX2607" fmla="*/ 2271518 w 9426772"/>
              <a:gd name="connsiteY2607" fmla="*/ 151551 h 191288"/>
              <a:gd name="connsiteX2608" fmla="*/ 2270235 w 9426772"/>
              <a:gd name="connsiteY2608" fmla="*/ 145404 h 191288"/>
              <a:gd name="connsiteX2609" fmla="*/ 2270206 w 9426772"/>
              <a:gd name="connsiteY2609" fmla="*/ 145576 h 191288"/>
              <a:gd name="connsiteX2610" fmla="*/ 2252320 w 9426772"/>
              <a:gd name="connsiteY2610" fmla="*/ 172658 h 191288"/>
              <a:gd name="connsiteX2611" fmla="*/ 2214776 w 9426772"/>
              <a:gd name="connsiteY2611" fmla="*/ 189344 h 191288"/>
              <a:gd name="connsiteX2612" fmla="*/ 2215344 w 9426772"/>
              <a:gd name="connsiteY2612" fmla="*/ 174028 h 191288"/>
              <a:gd name="connsiteX2613" fmla="*/ 2221558 w 9426772"/>
              <a:gd name="connsiteY2613" fmla="*/ 163463 h 191288"/>
              <a:gd name="connsiteX2614" fmla="*/ 2221380 w 9426772"/>
              <a:gd name="connsiteY2614" fmla="*/ 163589 h 191288"/>
              <a:gd name="connsiteX2615" fmla="*/ 2189582 w 9426772"/>
              <a:gd name="connsiteY2615" fmla="*/ 170091 h 191288"/>
              <a:gd name="connsiteX2616" fmla="*/ 2151236 w 9426772"/>
              <a:gd name="connsiteY2616" fmla="*/ 155343 h 191288"/>
              <a:gd name="connsiteX2617" fmla="*/ 2152015 w 9426772"/>
              <a:gd name="connsiteY2617" fmla="*/ 152371 h 191288"/>
              <a:gd name="connsiteX2618" fmla="*/ 2165190 w 9426772"/>
              <a:gd name="connsiteY2618" fmla="*/ 143962 h 191288"/>
              <a:gd name="connsiteX2619" fmla="*/ 2174609 w 9426772"/>
              <a:gd name="connsiteY2619" fmla="*/ 141884 h 191288"/>
              <a:gd name="connsiteX2620" fmla="*/ 2174117 w 9426772"/>
              <a:gd name="connsiteY2620" fmla="*/ 141800 h 191288"/>
              <a:gd name="connsiteX2621" fmla="*/ 2147036 w 9426772"/>
              <a:gd name="connsiteY2621" fmla="*/ 123915 h 191288"/>
              <a:gd name="connsiteX2622" fmla="*/ 2130350 w 9426772"/>
              <a:gd name="connsiteY2622" fmla="*/ 86371 h 191288"/>
              <a:gd name="connsiteX2623" fmla="*/ 2145666 w 9426772"/>
              <a:gd name="connsiteY2623" fmla="*/ 86939 h 191288"/>
              <a:gd name="connsiteX2624" fmla="*/ 2156232 w 9426772"/>
              <a:gd name="connsiteY2624" fmla="*/ 93153 h 191288"/>
              <a:gd name="connsiteX2625" fmla="*/ 2156105 w 9426772"/>
              <a:gd name="connsiteY2625" fmla="*/ 92975 h 191288"/>
              <a:gd name="connsiteX2626" fmla="*/ 2149602 w 9426772"/>
              <a:gd name="connsiteY2626" fmla="*/ 61177 h 191288"/>
              <a:gd name="connsiteX2627" fmla="*/ 2154970 w 9426772"/>
              <a:gd name="connsiteY2627" fmla="*/ 31587 h 191288"/>
              <a:gd name="connsiteX2628" fmla="*/ 2158610 w 9426772"/>
              <a:gd name="connsiteY2628" fmla="*/ 25844 h 191288"/>
              <a:gd name="connsiteX2629" fmla="*/ 2164351 w 9426772"/>
              <a:gd name="connsiteY2629" fmla="*/ 22831 h 191288"/>
              <a:gd name="connsiteX2630" fmla="*/ 2176580 w 9426772"/>
              <a:gd name="connsiteY2630" fmla="*/ 39737 h 191288"/>
              <a:gd name="connsiteX2631" fmla="*/ 2177864 w 9426772"/>
              <a:gd name="connsiteY2631" fmla="*/ 45885 h 191288"/>
              <a:gd name="connsiteX2632" fmla="*/ 2177894 w 9426772"/>
              <a:gd name="connsiteY2632" fmla="*/ 45712 h 191288"/>
              <a:gd name="connsiteX2633" fmla="*/ 2195779 w 9426772"/>
              <a:gd name="connsiteY2633" fmla="*/ 18630 h 191288"/>
              <a:gd name="connsiteX2634" fmla="*/ 2227133 w 9426772"/>
              <a:gd name="connsiteY2634" fmla="*/ 16 h 191288"/>
              <a:gd name="connsiteX2635" fmla="*/ 1990644 w 9426772"/>
              <a:gd name="connsiteY2635" fmla="*/ 16 h 191288"/>
              <a:gd name="connsiteX2636" fmla="*/ 1996834 w 9426772"/>
              <a:gd name="connsiteY2636" fmla="*/ 1944 h 191288"/>
              <a:gd name="connsiteX2637" fmla="*/ 1989882 w 9426772"/>
              <a:gd name="connsiteY2637" fmla="*/ 28114 h 191288"/>
              <a:gd name="connsiteX2638" fmla="*/ 1989751 w 9426772"/>
              <a:gd name="connsiteY2638" fmla="*/ 28268 h 191288"/>
              <a:gd name="connsiteX2639" fmla="*/ 1992438 w 9426772"/>
              <a:gd name="connsiteY2639" fmla="*/ 26564 h 191288"/>
              <a:gd name="connsiteX2640" fmla="*/ 2022027 w 9426772"/>
              <a:gd name="connsiteY2640" fmla="*/ 21197 h 191288"/>
              <a:gd name="connsiteX2641" fmla="*/ 2060373 w 9426772"/>
              <a:gd name="connsiteY2641" fmla="*/ 35946 h 191288"/>
              <a:gd name="connsiteX2642" fmla="*/ 2043467 w 9426772"/>
              <a:gd name="connsiteY2642" fmla="*/ 48176 h 191288"/>
              <a:gd name="connsiteX2643" fmla="*/ 2037319 w 9426772"/>
              <a:gd name="connsiteY2643" fmla="*/ 49459 h 191288"/>
              <a:gd name="connsiteX2644" fmla="*/ 2037493 w 9426772"/>
              <a:gd name="connsiteY2644" fmla="*/ 49489 h 191288"/>
              <a:gd name="connsiteX2645" fmla="*/ 2064574 w 9426772"/>
              <a:gd name="connsiteY2645" fmla="*/ 67375 h 191288"/>
              <a:gd name="connsiteX2646" fmla="*/ 2081260 w 9426772"/>
              <a:gd name="connsiteY2646" fmla="*/ 104918 h 191288"/>
              <a:gd name="connsiteX2647" fmla="*/ 2065944 w 9426772"/>
              <a:gd name="connsiteY2647" fmla="*/ 104350 h 191288"/>
              <a:gd name="connsiteX2648" fmla="*/ 2055379 w 9426772"/>
              <a:gd name="connsiteY2648" fmla="*/ 98136 h 191288"/>
              <a:gd name="connsiteX2649" fmla="*/ 2055505 w 9426772"/>
              <a:gd name="connsiteY2649" fmla="*/ 98314 h 191288"/>
              <a:gd name="connsiteX2650" fmla="*/ 2062008 w 9426772"/>
              <a:gd name="connsiteY2650" fmla="*/ 130111 h 191288"/>
              <a:gd name="connsiteX2651" fmla="*/ 2047259 w 9426772"/>
              <a:gd name="connsiteY2651" fmla="*/ 168458 h 191288"/>
              <a:gd name="connsiteX2652" fmla="*/ 2035029 w 9426772"/>
              <a:gd name="connsiteY2652" fmla="*/ 151551 h 191288"/>
              <a:gd name="connsiteX2653" fmla="*/ 2033746 w 9426772"/>
              <a:gd name="connsiteY2653" fmla="*/ 145404 h 191288"/>
              <a:gd name="connsiteX2654" fmla="*/ 2033717 w 9426772"/>
              <a:gd name="connsiteY2654" fmla="*/ 145576 h 191288"/>
              <a:gd name="connsiteX2655" fmla="*/ 2015831 w 9426772"/>
              <a:gd name="connsiteY2655" fmla="*/ 172658 h 191288"/>
              <a:gd name="connsiteX2656" fmla="*/ 1978287 w 9426772"/>
              <a:gd name="connsiteY2656" fmla="*/ 189344 h 191288"/>
              <a:gd name="connsiteX2657" fmla="*/ 1978854 w 9426772"/>
              <a:gd name="connsiteY2657" fmla="*/ 174028 h 191288"/>
              <a:gd name="connsiteX2658" fmla="*/ 1985069 w 9426772"/>
              <a:gd name="connsiteY2658" fmla="*/ 163463 h 191288"/>
              <a:gd name="connsiteX2659" fmla="*/ 1984890 w 9426772"/>
              <a:gd name="connsiteY2659" fmla="*/ 163589 h 191288"/>
              <a:gd name="connsiteX2660" fmla="*/ 1953094 w 9426772"/>
              <a:gd name="connsiteY2660" fmla="*/ 170091 h 191288"/>
              <a:gd name="connsiteX2661" fmla="*/ 1914747 w 9426772"/>
              <a:gd name="connsiteY2661" fmla="*/ 155343 h 191288"/>
              <a:gd name="connsiteX2662" fmla="*/ 1915526 w 9426772"/>
              <a:gd name="connsiteY2662" fmla="*/ 152371 h 191288"/>
              <a:gd name="connsiteX2663" fmla="*/ 1928702 w 9426772"/>
              <a:gd name="connsiteY2663" fmla="*/ 143962 h 191288"/>
              <a:gd name="connsiteX2664" fmla="*/ 1938119 w 9426772"/>
              <a:gd name="connsiteY2664" fmla="*/ 141884 h 191288"/>
              <a:gd name="connsiteX2665" fmla="*/ 1937628 w 9426772"/>
              <a:gd name="connsiteY2665" fmla="*/ 141800 h 191288"/>
              <a:gd name="connsiteX2666" fmla="*/ 1910546 w 9426772"/>
              <a:gd name="connsiteY2666" fmla="*/ 123915 h 191288"/>
              <a:gd name="connsiteX2667" fmla="*/ 1893861 w 9426772"/>
              <a:gd name="connsiteY2667" fmla="*/ 86371 h 191288"/>
              <a:gd name="connsiteX2668" fmla="*/ 1909176 w 9426772"/>
              <a:gd name="connsiteY2668" fmla="*/ 86939 h 191288"/>
              <a:gd name="connsiteX2669" fmla="*/ 1919742 w 9426772"/>
              <a:gd name="connsiteY2669" fmla="*/ 93153 h 191288"/>
              <a:gd name="connsiteX2670" fmla="*/ 1919616 w 9426772"/>
              <a:gd name="connsiteY2670" fmla="*/ 92975 h 191288"/>
              <a:gd name="connsiteX2671" fmla="*/ 1913113 w 9426772"/>
              <a:gd name="connsiteY2671" fmla="*/ 61177 h 191288"/>
              <a:gd name="connsiteX2672" fmla="*/ 1918481 w 9426772"/>
              <a:gd name="connsiteY2672" fmla="*/ 31587 h 191288"/>
              <a:gd name="connsiteX2673" fmla="*/ 1922121 w 9426772"/>
              <a:gd name="connsiteY2673" fmla="*/ 25844 h 191288"/>
              <a:gd name="connsiteX2674" fmla="*/ 1927862 w 9426772"/>
              <a:gd name="connsiteY2674" fmla="*/ 22831 h 191288"/>
              <a:gd name="connsiteX2675" fmla="*/ 1940092 w 9426772"/>
              <a:gd name="connsiteY2675" fmla="*/ 39737 h 191288"/>
              <a:gd name="connsiteX2676" fmla="*/ 1941375 w 9426772"/>
              <a:gd name="connsiteY2676" fmla="*/ 45885 h 191288"/>
              <a:gd name="connsiteX2677" fmla="*/ 1941404 w 9426772"/>
              <a:gd name="connsiteY2677" fmla="*/ 45712 h 191288"/>
              <a:gd name="connsiteX2678" fmla="*/ 1959291 w 9426772"/>
              <a:gd name="connsiteY2678" fmla="*/ 18630 h 191288"/>
              <a:gd name="connsiteX2679" fmla="*/ 1990644 w 9426772"/>
              <a:gd name="connsiteY2679" fmla="*/ 16 h 191288"/>
              <a:gd name="connsiteX2680" fmla="*/ 1754153 w 9426772"/>
              <a:gd name="connsiteY2680" fmla="*/ 16 h 191288"/>
              <a:gd name="connsiteX2681" fmla="*/ 1760344 w 9426772"/>
              <a:gd name="connsiteY2681" fmla="*/ 1944 h 191288"/>
              <a:gd name="connsiteX2682" fmla="*/ 1753392 w 9426772"/>
              <a:gd name="connsiteY2682" fmla="*/ 28114 h 191288"/>
              <a:gd name="connsiteX2683" fmla="*/ 1753261 w 9426772"/>
              <a:gd name="connsiteY2683" fmla="*/ 28268 h 191288"/>
              <a:gd name="connsiteX2684" fmla="*/ 1755948 w 9426772"/>
              <a:gd name="connsiteY2684" fmla="*/ 26564 h 191288"/>
              <a:gd name="connsiteX2685" fmla="*/ 1785538 w 9426772"/>
              <a:gd name="connsiteY2685" fmla="*/ 21197 h 191288"/>
              <a:gd name="connsiteX2686" fmla="*/ 1823884 w 9426772"/>
              <a:gd name="connsiteY2686" fmla="*/ 35946 h 191288"/>
              <a:gd name="connsiteX2687" fmla="*/ 1806977 w 9426772"/>
              <a:gd name="connsiteY2687" fmla="*/ 48176 h 191288"/>
              <a:gd name="connsiteX2688" fmla="*/ 1800829 w 9426772"/>
              <a:gd name="connsiteY2688" fmla="*/ 49459 h 191288"/>
              <a:gd name="connsiteX2689" fmla="*/ 1801003 w 9426772"/>
              <a:gd name="connsiteY2689" fmla="*/ 49489 h 191288"/>
              <a:gd name="connsiteX2690" fmla="*/ 1828084 w 9426772"/>
              <a:gd name="connsiteY2690" fmla="*/ 67375 h 191288"/>
              <a:gd name="connsiteX2691" fmla="*/ 1844770 w 9426772"/>
              <a:gd name="connsiteY2691" fmla="*/ 104918 h 191288"/>
              <a:gd name="connsiteX2692" fmla="*/ 1829454 w 9426772"/>
              <a:gd name="connsiteY2692" fmla="*/ 104350 h 191288"/>
              <a:gd name="connsiteX2693" fmla="*/ 1818889 w 9426772"/>
              <a:gd name="connsiteY2693" fmla="*/ 98136 h 191288"/>
              <a:gd name="connsiteX2694" fmla="*/ 1819015 w 9426772"/>
              <a:gd name="connsiteY2694" fmla="*/ 98314 h 191288"/>
              <a:gd name="connsiteX2695" fmla="*/ 1825518 w 9426772"/>
              <a:gd name="connsiteY2695" fmla="*/ 130111 h 191288"/>
              <a:gd name="connsiteX2696" fmla="*/ 1810769 w 9426772"/>
              <a:gd name="connsiteY2696" fmla="*/ 168458 h 191288"/>
              <a:gd name="connsiteX2697" fmla="*/ 1798540 w 9426772"/>
              <a:gd name="connsiteY2697" fmla="*/ 151551 h 191288"/>
              <a:gd name="connsiteX2698" fmla="*/ 1797256 w 9426772"/>
              <a:gd name="connsiteY2698" fmla="*/ 145404 h 191288"/>
              <a:gd name="connsiteX2699" fmla="*/ 1797226 w 9426772"/>
              <a:gd name="connsiteY2699" fmla="*/ 145576 h 191288"/>
              <a:gd name="connsiteX2700" fmla="*/ 1779341 w 9426772"/>
              <a:gd name="connsiteY2700" fmla="*/ 172658 h 191288"/>
              <a:gd name="connsiteX2701" fmla="*/ 1741797 w 9426772"/>
              <a:gd name="connsiteY2701" fmla="*/ 189344 h 191288"/>
              <a:gd name="connsiteX2702" fmla="*/ 1742365 w 9426772"/>
              <a:gd name="connsiteY2702" fmla="*/ 174028 h 191288"/>
              <a:gd name="connsiteX2703" fmla="*/ 1748578 w 9426772"/>
              <a:gd name="connsiteY2703" fmla="*/ 163463 h 191288"/>
              <a:gd name="connsiteX2704" fmla="*/ 1748400 w 9426772"/>
              <a:gd name="connsiteY2704" fmla="*/ 163589 h 191288"/>
              <a:gd name="connsiteX2705" fmla="*/ 1716603 w 9426772"/>
              <a:gd name="connsiteY2705" fmla="*/ 170091 h 191288"/>
              <a:gd name="connsiteX2706" fmla="*/ 1678256 w 9426772"/>
              <a:gd name="connsiteY2706" fmla="*/ 155343 h 191288"/>
              <a:gd name="connsiteX2707" fmla="*/ 1679036 w 9426772"/>
              <a:gd name="connsiteY2707" fmla="*/ 152371 h 191288"/>
              <a:gd name="connsiteX2708" fmla="*/ 1692211 w 9426772"/>
              <a:gd name="connsiteY2708" fmla="*/ 143962 h 191288"/>
              <a:gd name="connsiteX2709" fmla="*/ 1701629 w 9426772"/>
              <a:gd name="connsiteY2709" fmla="*/ 141884 h 191288"/>
              <a:gd name="connsiteX2710" fmla="*/ 1701137 w 9426772"/>
              <a:gd name="connsiteY2710" fmla="*/ 141800 h 191288"/>
              <a:gd name="connsiteX2711" fmla="*/ 1674055 w 9426772"/>
              <a:gd name="connsiteY2711" fmla="*/ 123915 h 191288"/>
              <a:gd name="connsiteX2712" fmla="*/ 1657369 w 9426772"/>
              <a:gd name="connsiteY2712" fmla="*/ 86371 h 191288"/>
              <a:gd name="connsiteX2713" fmla="*/ 1672685 w 9426772"/>
              <a:gd name="connsiteY2713" fmla="*/ 86939 h 191288"/>
              <a:gd name="connsiteX2714" fmla="*/ 1683251 w 9426772"/>
              <a:gd name="connsiteY2714" fmla="*/ 93153 h 191288"/>
              <a:gd name="connsiteX2715" fmla="*/ 1683125 w 9426772"/>
              <a:gd name="connsiteY2715" fmla="*/ 92975 h 191288"/>
              <a:gd name="connsiteX2716" fmla="*/ 1676623 w 9426772"/>
              <a:gd name="connsiteY2716" fmla="*/ 61177 h 191288"/>
              <a:gd name="connsiteX2717" fmla="*/ 1681989 w 9426772"/>
              <a:gd name="connsiteY2717" fmla="*/ 31587 h 191288"/>
              <a:gd name="connsiteX2718" fmla="*/ 1685630 w 9426772"/>
              <a:gd name="connsiteY2718" fmla="*/ 25844 h 191288"/>
              <a:gd name="connsiteX2719" fmla="*/ 1691371 w 9426772"/>
              <a:gd name="connsiteY2719" fmla="*/ 22831 h 191288"/>
              <a:gd name="connsiteX2720" fmla="*/ 1703601 w 9426772"/>
              <a:gd name="connsiteY2720" fmla="*/ 39737 h 191288"/>
              <a:gd name="connsiteX2721" fmla="*/ 1704884 w 9426772"/>
              <a:gd name="connsiteY2721" fmla="*/ 45885 h 191288"/>
              <a:gd name="connsiteX2722" fmla="*/ 1704913 w 9426772"/>
              <a:gd name="connsiteY2722" fmla="*/ 45712 h 191288"/>
              <a:gd name="connsiteX2723" fmla="*/ 1722800 w 9426772"/>
              <a:gd name="connsiteY2723" fmla="*/ 18630 h 191288"/>
              <a:gd name="connsiteX2724" fmla="*/ 1754153 w 9426772"/>
              <a:gd name="connsiteY2724" fmla="*/ 16 h 191288"/>
              <a:gd name="connsiteX2725" fmla="*/ 1517664 w 9426772"/>
              <a:gd name="connsiteY2725" fmla="*/ 16 h 191288"/>
              <a:gd name="connsiteX2726" fmla="*/ 1523855 w 9426772"/>
              <a:gd name="connsiteY2726" fmla="*/ 1944 h 191288"/>
              <a:gd name="connsiteX2727" fmla="*/ 1516903 w 9426772"/>
              <a:gd name="connsiteY2727" fmla="*/ 28114 h 191288"/>
              <a:gd name="connsiteX2728" fmla="*/ 1516772 w 9426772"/>
              <a:gd name="connsiteY2728" fmla="*/ 28268 h 191288"/>
              <a:gd name="connsiteX2729" fmla="*/ 1519459 w 9426772"/>
              <a:gd name="connsiteY2729" fmla="*/ 26564 h 191288"/>
              <a:gd name="connsiteX2730" fmla="*/ 1549049 w 9426772"/>
              <a:gd name="connsiteY2730" fmla="*/ 21197 h 191288"/>
              <a:gd name="connsiteX2731" fmla="*/ 1587395 w 9426772"/>
              <a:gd name="connsiteY2731" fmla="*/ 35946 h 191288"/>
              <a:gd name="connsiteX2732" fmla="*/ 1570489 w 9426772"/>
              <a:gd name="connsiteY2732" fmla="*/ 48176 h 191288"/>
              <a:gd name="connsiteX2733" fmla="*/ 1564340 w 9426772"/>
              <a:gd name="connsiteY2733" fmla="*/ 49459 h 191288"/>
              <a:gd name="connsiteX2734" fmla="*/ 1564514 w 9426772"/>
              <a:gd name="connsiteY2734" fmla="*/ 49489 h 191288"/>
              <a:gd name="connsiteX2735" fmla="*/ 1591596 w 9426772"/>
              <a:gd name="connsiteY2735" fmla="*/ 67375 h 191288"/>
              <a:gd name="connsiteX2736" fmla="*/ 1608282 w 9426772"/>
              <a:gd name="connsiteY2736" fmla="*/ 104918 h 191288"/>
              <a:gd name="connsiteX2737" fmla="*/ 1592966 w 9426772"/>
              <a:gd name="connsiteY2737" fmla="*/ 104350 h 191288"/>
              <a:gd name="connsiteX2738" fmla="*/ 1582401 w 9426772"/>
              <a:gd name="connsiteY2738" fmla="*/ 98136 h 191288"/>
              <a:gd name="connsiteX2739" fmla="*/ 1582527 w 9426772"/>
              <a:gd name="connsiteY2739" fmla="*/ 98314 h 191288"/>
              <a:gd name="connsiteX2740" fmla="*/ 1589029 w 9426772"/>
              <a:gd name="connsiteY2740" fmla="*/ 130111 h 191288"/>
              <a:gd name="connsiteX2741" fmla="*/ 1574281 w 9426772"/>
              <a:gd name="connsiteY2741" fmla="*/ 168458 h 191288"/>
              <a:gd name="connsiteX2742" fmla="*/ 1562051 w 9426772"/>
              <a:gd name="connsiteY2742" fmla="*/ 151551 h 191288"/>
              <a:gd name="connsiteX2743" fmla="*/ 1560767 w 9426772"/>
              <a:gd name="connsiteY2743" fmla="*/ 145404 h 191288"/>
              <a:gd name="connsiteX2744" fmla="*/ 1560738 w 9426772"/>
              <a:gd name="connsiteY2744" fmla="*/ 145576 h 191288"/>
              <a:gd name="connsiteX2745" fmla="*/ 1542852 w 9426772"/>
              <a:gd name="connsiteY2745" fmla="*/ 172658 h 191288"/>
              <a:gd name="connsiteX2746" fmla="*/ 1505309 w 9426772"/>
              <a:gd name="connsiteY2746" fmla="*/ 189344 h 191288"/>
              <a:gd name="connsiteX2747" fmla="*/ 1505876 w 9426772"/>
              <a:gd name="connsiteY2747" fmla="*/ 174028 h 191288"/>
              <a:gd name="connsiteX2748" fmla="*/ 1512089 w 9426772"/>
              <a:gd name="connsiteY2748" fmla="*/ 163463 h 191288"/>
              <a:gd name="connsiteX2749" fmla="*/ 1511911 w 9426772"/>
              <a:gd name="connsiteY2749" fmla="*/ 163589 h 191288"/>
              <a:gd name="connsiteX2750" fmla="*/ 1480114 w 9426772"/>
              <a:gd name="connsiteY2750" fmla="*/ 170091 h 191288"/>
              <a:gd name="connsiteX2751" fmla="*/ 1441767 w 9426772"/>
              <a:gd name="connsiteY2751" fmla="*/ 155343 h 191288"/>
              <a:gd name="connsiteX2752" fmla="*/ 1442547 w 9426772"/>
              <a:gd name="connsiteY2752" fmla="*/ 152371 h 191288"/>
              <a:gd name="connsiteX2753" fmla="*/ 1455723 w 9426772"/>
              <a:gd name="connsiteY2753" fmla="*/ 143962 h 191288"/>
              <a:gd name="connsiteX2754" fmla="*/ 1465140 w 9426772"/>
              <a:gd name="connsiteY2754" fmla="*/ 141884 h 191288"/>
              <a:gd name="connsiteX2755" fmla="*/ 1464648 w 9426772"/>
              <a:gd name="connsiteY2755" fmla="*/ 141800 h 191288"/>
              <a:gd name="connsiteX2756" fmla="*/ 1437567 w 9426772"/>
              <a:gd name="connsiteY2756" fmla="*/ 123915 h 191288"/>
              <a:gd name="connsiteX2757" fmla="*/ 1420881 w 9426772"/>
              <a:gd name="connsiteY2757" fmla="*/ 86371 h 191288"/>
              <a:gd name="connsiteX2758" fmla="*/ 1436197 w 9426772"/>
              <a:gd name="connsiteY2758" fmla="*/ 86939 h 191288"/>
              <a:gd name="connsiteX2759" fmla="*/ 1446763 w 9426772"/>
              <a:gd name="connsiteY2759" fmla="*/ 93153 h 191288"/>
              <a:gd name="connsiteX2760" fmla="*/ 1446637 w 9426772"/>
              <a:gd name="connsiteY2760" fmla="*/ 92975 h 191288"/>
              <a:gd name="connsiteX2761" fmla="*/ 1440134 w 9426772"/>
              <a:gd name="connsiteY2761" fmla="*/ 61177 h 191288"/>
              <a:gd name="connsiteX2762" fmla="*/ 1445501 w 9426772"/>
              <a:gd name="connsiteY2762" fmla="*/ 31587 h 191288"/>
              <a:gd name="connsiteX2763" fmla="*/ 1449142 w 9426772"/>
              <a:gd name="connsiteY2763" fmla="*/ 25844 h 191288"/>
              <a:gd name="connsiteX2764" fmla="*/ 1454883 w 9426772"/>
              <a:gd name="connsiteY2764" fmla="*/ 22831 h 191288"/>
              <a:gd name="connsiteX2765" fmla="*/ 1467113 w 9426772"/>
              <a:gd name="connsiteY2765" fmla="*/ 39737 h 191288"/>
              <a:gd name="connsiteX2766" fmla="*/ 1468395 w 9426772"/>
              <a:gd name="connsiteY2766" fmla="*/ 45885 h 191288"/>
              <a:gd name="connsiteX2767" fmla="*/ 1468425 w 9426772"/>
              <a:gd name="connsiteY2767" fmla="*/ 45712 h 191288"/>
              <a:gd name="connsiteX2768" fmla="*/ 1486312 w 9426772"/>
              <a:gd name="connsiteY2768" fmla="*/ 18630 h 191288"/>
              <a:gd name="connsiteX2769" fmla="*/ 1517664 w 9426772"/>
              <a:gd name="connsiteY2769" fmla="*/ 16 h 191288"/>
              <a:gd name="connsiteX2770" fmla="*/ 1281174 w 9426772"/>
              <a:gd name="connsiteY2770" fmla="*/ 16 h 191288"/>
              <a:gd name="connsiteX2771" fmla="*/ 1287364 w 9426772"/>
              <a:gd name="connsiteY2771" fmla="*/ 1944 h 191288"/>
              <a:gd name="connsiteX2772" fmla="*/ 1280413 w 9426772"/>
              <a:gd name="connsiteY2772" fmla="*/ 28114 h 191288"/>
              <a:gd name="connsiteX2773" fmla="*/ 1280281 w 9426772"/>
              <a:gd name="connsiteY2773" fmla="*/ 28268 h 191288"/>
              <a:gd name="connsiteX2774" fmla="*/ 1282968 w 9426772"/>
              <a:gd name="connsiteY2774" fmla="*/ 26564 h 191288"/>
              <a:gd name="connsiteX2775" fmla="*/ 1312558 w 9426772"/>
              <a:gd name="connsiteY2775" fmla="*/ 21197 h 191288"/>
              <a:gd name="connsiteX2776" fmla="*/ 1350904 w 9426772"/>
              <a:gd name="connsiteY2776" fmla="*/ 35946 h 191288"/>
              <a:gd name="connsiteX2777" fmla="*/ 1333998 w 9426772"/>
              <a:gd name="connsiteY2777" fmla="*/ 48176 h 191288"/>
              <a:gd name="connsiteX2778" fmla="*/ 1327849 w 9426772"/>
              <a:gd name="connsiteY2778" fmla="*/ 49459 h 191288"/>
              <a:gd name="connsiteX2779" fmla="*/ 1328023 w 9426772"/>
              <a:gd name="connsiteY2779" fmla="*/ 49489 h 191288"/>
              <a:gd name="connsiteX2780" fmla="*/ 1355105 w 9426772"/>
              <a:gd name="connsiteY2780" fmla="*/ 67375 h 191288"/>
              <a:gd name="connsiteX2781" fmla="*/ 1371791 w 9426772"/>
              <a:gd name="connsiteY2781" fmla="*/ 104918 h 191288"/>
              <a:gd name="connsiteX2782" fmla="*/ 1356475 w 9426772"/>
              <a:gd name="connsiteY2782" fmla="*/ 104350 h 191288"/>
              <a:gd name="connsiteX2783" fmla="*/ 1345910 w 9426772"/>
              <a:gd name="connsiteY2783" fmla="*/ 98136 h 191288"/>
              <a:gd name="connsiteX2784" fmla="*/ 1346036 w 9426772"/>
              <a:gd name="connsiteY2784" fmla="*/ 98314 h 191288"/>
              <a:gd name="connsiteX2785" fmla="*/ 1352538 w 9426772"/>
              <a:gd name="connsiteY2785" fmla="*/ 130111 h 191288"/>
              <a:gd name="connsiteX2786" fmla="*/ 1337790 w 9426772"/>
              <a:gd name="connsiteY2786" fmla="*/ 168458 h 191288"/>
              <a:gd name="connsiteX2787" fmla="*/ 1325560 w 9426772"/>
              <a:gd name="connsiteY2787" fmla="*/ 151551 h 191288"/>
              <a:gd name="connsiteX2788" fmla="*/ 1324276 w 9426772"/>
              <a:gd name="connsiteY2788" fmla="*/ 145404 h 191288"/>
              <a:gd name="connsiteX2789" fmla="*/ 1324247 w 9426772"/>
              <a:gd name="connsiteY2789" fmla="*/ 145576 h 191288"/>
              <a:gd name="connsiteX2790" fmla="*/ 1306361 w 9426772"/>
              <a:gd name="connsiteY2790" fmla="*/ 172658 h 191288"/>
              <a:gd name="connsiteX2791" fmla="*/ 1268818 w 9426772"/>
              <a:gd name="connsiteY2791" fmla="*/ 189344 h 191288"/>
              <a:gd name="connsiteX2792" fmla="*/ 1269385 w 9426772"/>
              <a:gd name="connsiteY2792" fmla="*/ 174028 h 191288"/>
              <a:gd name="connsiteX2793" fmla="*/ 1275599 w 9426772"/>
              <a:gd name="connsiteY2793" fmla="*/ 163463 h 191288"/>
              <a:gd name="connsiteX2794" fmla="*/ 1275421 w 9426772"/>
              <a:gd name="connsiteY2794" fmla="*/ 163589 h 191288"/>
              <a:gd name="connsiteX2795" fmla="*/ 1243623 w 9426772"/>
              <a:gd name="connsiteY2795" fmla="*/ 170091 h 191288"/>
              <a:gd name="connsiteX2796" fmla="*/ 1205277 w 9426772"/>
              <a:gd name="connsiteY2796" fmla="*/ 155343 h 191288"/>
              <a:gd name="connsiteX2797" fmla="*/ 1206056 w 9426772"/>
              <a:gd name="connsiteY2797" fmla="*/ 152371 h 191288"/>
              <a:gd name="connsiteX2798" fmla="*/ 1219232 w 9426772"/>
              <a:gd name="connsiteY2798" fmla="*/ 143962 h 191288"/>
              <a:gd name="connsiteX2799" fmla="*/ 1228650 w 9426772"/>
              <a:gd name="connsiteY2799" fmla="*/ 141884 h 191288"/>
              <a:gd name="connsiteX2800" fmla="*/ 1228159 w 9426772"/>
              <a:gd name="connsiteY2800" fmla="*/ 141800 h 191288"/>
              <a:gd name="connsiteX2801" fmla="*/ 1201076 w 9426772"/>
              <a:gd name="connsiteY2801" fmla="*/ 123915 h 191288"/>
              <a:gd name="connsiteX2802" fmla="*/ 1184391 w 9426772"/>
              <a:gd name="connsiteY2802" fmla="*/ 86371 h 191288"/>
              <a:gd name="connsiteX2803" fmla="*/ 1199706 w 9426772"/>
              <a:gd name="connsiteY2803" fmla="*/ 86939 h 191288"/>
              <a:gd name="connsiteX2804" fmla="*/ 1210272 w 9426772"/>
              <a:gd name="connsiteY2804" fmla="*/ 93153 h 191288"/>
              <a:gd name="connsiteX2805" fmla="*/ 1210146 w 9426772"/>
              <a:gd name="connsiteY2805" fmla="*/ 92975 h 191288"/>
              <a:gd name="connsiteX2806" fmla="*/ 1203643 w 9426772"/>
              <a:gd name="connsiteY2806" fmla="*/ 61177 h 191288"/>
              <a:gd name="connsiteX2807" fmla="*/ 1209010 w 9426772"/>
              <a:gd name="connsiteY2807" fmla="*/ 31587 h 191288"/>
              <a:gd name="connsiteX2808" fmla="*/ 1212651 w 9426772"/>
              <a:gd name="connsiteY2808" fmla="*/ 25844 h 191288"/>
              <a:gd name="connsiteX2809" fmla="*/ 1218392 w 9426772"/>
              <a:gd name="connsiteY2809" fmla="*/ 22831 h 191288"/>
              <a:gd name="connsiteX2810" fmla="*/ 1230622 w 9426772"/>
              <a:gd name="connsiteY2810" fmla="*/ 39737 h 191288"/>
              <a:gd name="connsiteX2811" fmla="*/ 1231905 w 9426772"/>
              <a:gd name="connsiteY2811" fmla="*/ 45885 h 191288"/>
              <a:gd name="connsiteX2812" fmla="*/ 1231934 w 9426772"/>
              <a:gd name="connsiteY2812" fmla="*/ 45712 h 191288"/>
              <a:gd name="connsiteX2813" fmla="*/ 1249821 w 9426772"/>
              <a:gd name="connsiteY2813" fmla="*/ 18630 h 191288"/>
              <a:gd name="connsiteX2814" fmla="*/ 1281174 w 9426772"/>
              <a:gd name="connsiteY2814" fmla="*/ 16 h 191288"/>
              <a:gd name="connsiteX2815" fmla="*/ 1044684 w 9426772"/>
              <a:gd name="connsiteY2815" fmla="*/ 16 h 191288"/>
              <a:gd name="connsiteX2816" fmla="*/ 1050874 w 9426772"/>
              <a:gd name="connsiteY2816" fmla="*/ 1944 h 191288"/>
              <a:gd name="connsiteX2817" fmla="*/ 1043923 w 9426772"/>
              <a:gd name="connsiteY2817" fmla="*/ 28114 h 191288"/>
              <a:gd name="connsiteX2818" fmla="*/ 1043792 w 9426772"/>
              <a:gd name="connsiteY2818" fmla="*/ 28268 h 191288"/>
              <a:gd name="connsiteX2819" fmla="*/ 1046478 w 9426772"/>
              <a:gd name="connsiteY2819" fmla="*/ 26564 h 191288"/>
              <a:gd name="connsiteX2820" fmla="*/ 1076068 w 9426772"/>
              <a:gd name="connsiteY2820" fmla="*/ 21197 h 191288"/>
              <a:gd name="connsiteX2821" fmla="*/ 1114414 w 9426772"/>
              <a:gd name="connsiteY2821" fmla="*/ 35946 h 191288"/>
              <a:gd name="connsiteX2822" fmla="*/ 1097508 w 9426772"/>
              <a:gd name="connsiteY2822" fmla="*/ 48176 h 191288"/>
              <a:gd name="connsiteX2823" fmla="*/ 1091360 w 9426772"/>
              <a:gd name="connsiteY2823" fmla="*/ 49459 h 191288"/>
              <a:gd name="connsiteX2824" fmla="*/ 1091533 w 9426772"/>
              <a:gd name="connsiteY2824" fmla="*/ 49489 h 191288"/>
              <a:gd name="connsiteX2825" fmla="*/ 1118615 w 9426772"/>
              <a:gd name="connsiteY2825" fmla="*/ 67375 h 191288"/>
              <a:gd name="connsiteX2826" fmla="*/ 1135301 w 9426772"/>
              <a:gd name="connsiteY2826" fmla="*/ 104918 h 191288"/>
              <a:gd name="connsiteX2827" fmla="*/ 1119985 w 9426772"/>
              <a:gd name="connsiteY2827" fmla="*/ 104350 h 191288"/>
              <a:gd name="connsiteX2828" fmla="*/ 1109420 w 9426772"/>
              <a:gd name="connsiteY2828" fmla="*/ 98136 h 191288"/>
              <a:gd name="connsiteX2829" fmla="*/ 1109546 w 9426772"/>
              <a:gd name="connsiteY2829" fmla="*/ 98314 h 191288"/>
              <a:gd name="connsiteX2830" fmla="*/ 1116049 w 9426772"/>
              <a:gd name="connsiteY2830" fmla="*/ 130111 h 191288"/>
              <a:gd name="connsiteX2831" fmla="*/ 1101300 w 9426772"/>
              <a:gd name="connsiteY2831" fmla="*/ 168458 h 191288"/>
              <a:gd name="connsiteX2832" fmla="*/ 1089070 w 9426772"/>
              <a:gd name="connsiteY2832" fmla="*/ 151551 h 191288"/>
              <a:gd name="connsiteX2833" fmla="*/ 1087786 w 9426772"/>
              <a:gd name="connsiteY2833" fmla="*/ 145404 h 191288"/>
              <a:gd name="connsiteX2834" fmla="*/ 1087757 w 9426772"/>
              <a:gd name="connsiteY2834" fmla="*/ 145576 h 191288"/>
              <a:gd name="connsiteX2835" fmla="*/ 1069871 w 9426772"/>
              <a:gd name="connsiteY2835" fmla="*/ 172658 h 191288"/>
              <a:gd name="connsiteX2836" fmla="*/ 1032328 w 9426772"/>
              <a:gd name="connsiteY2836" fmla="*/ 189344 h 191288"/>
              <a:gd name="connsiteX2837" fmla="*/ 1032895 w 9426772"/>
              <a:gd name="connsiteY2837" fmla="*/ 174028 h 191288"/>
              <a:gd name="connsiteX2838" fmla="*/ 1039110 w 9426772"/>
              <a:gd name="connsiteY2838" fmla="*/ 163463 h 191288"/>
              <a:gd name="connsiteX2839" fmla="*/ 1038931 w 9426772"/>
              <a:gd name="connsiteY2839" fmla="*/ 163589 h 191288"/>
              <a:gd name="connsiteX2840" fmla="*/ 1007134 w 9426772"/>
              <a:gd name="connsiteY2840" fmla="*/ 170091 h 191288"/>
              <a:gd name="connsiteX2841" fmla="*/ 968787 w 9426772"/>
              <a:gd name="connsiteY2841" fmla="*/ 155343 h 191288"/>
              <a:gd name="connsiteX2842" fmla="*/ 969567 w 9426772"/>
              <a:gd name="connsiteY2842" fmla="*/ 152371 h 191288"/>
              <a:gd name="connsiteX2843" fmla="*/ 982742 w 9426772"/>
              <a:gd name="connsiteY2843" fmla="*/ 143962 h 191288"/>
              <a:gd name="connsiteX2844" fmla="*/ 992160 w 9426772"/>
              <a:gd name="connsiteY2844" fmla="*/ 141884 h 191288"/>
              <a:gd name="connsiteX2845" fmla="*/ 991669 w 9426772"/>
              <a:gd name="connsiteY2845" fmla="*/ 141800 h 191288"/>
              <a:gd name="connsiteX2846" fmla="*/ 964586 w 9426772"/>
              <a:gd name="connsiteY2846" fmla="*/ 123915 h 191288"/>
              <a:gd name="connsiteX2847" fmla="*/ 947901 w 9426772"/>
              <a:gd name="connsiteY2847" fmla="*/ 86371 h 191288"/>
              <a:gd name="connsiteX2848" fmla="*/ 963216 w 9426772"/>
              <a:gd name="connsiteY2848" fmla="*/ 86939 h 191288"/>
              <a:gd name="connsiteX2849" fmla="*/ 973782 w 9426772"/>
              <a:gd name="connsiteY2849" fmla="*/ 93153 h 191288"/>
              <a:gd name="connsiteX2850" fmla="*/ 973656 w 9426772"/>
              <a:gd name="connsiteY2850" fmla="*/ 92975 h 191288"/>
              <a:gd name="connsiteX2851" fmla="*/ 967153 w 9426772"/>
              <a:gd name="connsiteY2851" fmla="*/ 61177 h 191288"/>
              <a:gd name="connsiteX2852" fmla="*/ 972521 w 9426772"/>
              <a:gd name="connsiteY2852" fmla="*/ 31587 h 191288"/>
              <a:gd name="connsiteX2853" fmla="*/ 976161 w 9426772"/>
              <a:gd name="connsiteY2853" fmla="*/ 25844 h 191288"/>
              <a:gd name="connsiteX2854" fmla="*/ 981902 w 9426772"/>
              <a:gd name="connsiteY2854" fmla="*/ 22831 h 191288"/>
              <a:gd name="connsiteX2855" fmla="*/ 994132 w 9426772"/>
              <a:gd name="connsiteY2855" fmla="*/ 39737 h 191288"/>
              <a:gd name="connsiteX2856" fmla="*/ 995416 w 9426772"/>
              <a:gd name="connsiteY2856" fmla="*/ 45885 h 191288"/>
              <a:gd name="connsiteX2857" fmla="*/ 995444 w 9426772"/>
              <a:gd name="connsiteY2857" fmla="*/ 45712 h 191288"/>
              <a:gd name="connsiteX2858" fmla="*/ 1013331 w 9426772"/>
              <a:gd name="connsiteY2858" fmla="*/ 18630 h 191288"/>
              <a:gd name="connsiteX2859" fmla="*/ 1044684 w 9426772"/>
              <a:gd name="connsiteY2859" fmla="*/ 16 h 191288"/>
              <a:gd name="connsiteX2860" fmla="*/ 808195 w 9426772"/>
              <a:gd name="connsiteY2860" fmla="*/ 16 h 191288"/>
              <a:gd name="connsiteX2861" fmla="*/ 814385 w 9426772"/>
              <a:gd name="connsiteY2861" fmla="*/ 1944 h 191288"/>
              <a:gd name="connsiteX2862" fmla="*/ 807434 w 9426772"/>
              <a:gd name="connsiteY2862" fmla="*/ 28114 h 191288"/>
              <a:gd name="connsiteX2863" fmla="*/ 807302 w 9426772"/>
              <a:gd name="connsiteY2863" fmla="*/ 28268 h 191288"/>
              <a:gd name="connsiteX2864" fmla="*/ 809989 w 9426772"/>
              <a:gd name="connsiteY2864" fmla="*/ 26564 h 191288"/>
              <a:gd name="connsiteX2865" fmla="*/ 839579 w 9426772"/>
              <a:gd name="connsiteY2865" fmla="*/ 21197 h 191288"/>
              <a:gd name="connsiteX2866" fmla="*/ 877925 w 9426772"/>
              <a:gd name="connsiteY2866" fmla="*/ 35946 h 191288"/>
              <a:gd name="connsiteX2867" fmla="*/ 861018 w 9426772"/>
              <a:gd name="connsiteY2867" fmla="*/ 48176 h 191288"/>
              <a:gd name="connsiteX2868" fmla="*/ 854870 w 9426772"/>
              <a:gd name="connsiteY2868" fmla="*/ 49459 h 191288"/>
              <a:gd name="connsiteX2869" fmla="*/ 855044 w 9426772"/>
              <a:gd name="connsiteY2869" fmla="*/ 49489 h 191288"/>
              <a:gd name="connsiteX2870" fmla="*/ 882125 w 9426772"/>
              <a:gd name="connsiteY2870" fmla="*/ 67375 h 191288"/>
              <a:gd name="connsiteX2871" fmla="*/ 898811 w 9426772"/>
              <a:gd name="connsiteY2871" fmla="*/ 104918 h 191288"/>
              <a:gd name="connsiteX2872" fmla="*/ 883495 w 9426772"/>
              <a:gd name="connsiteY2872" fmla="*/ 104350 h 191288"/>
              <a:gd name="connsiteX2873" fmla="*/ 872930 w 9426772"/>
              <a:gd name="connsiteY2873" fmla="*/ 98136 h 191288"/>
              <a:gd name="connsiteX2874" fmla="*/ 873056 w 9426772"/>
              <a:gd name="connsiteY2874" fmla="*/ 98314 h 191288"/>
              <a:gd name="connsiteX2875" fmla="*/ 879559 w 9426772"/>
              <a:gd name="connsiteY2875" fmla="*/ 130111 h 191288"/>
              <a:gd name="connsiteX2876" fmla="*/ 864810 w 9426772"/>
              <a:gd name="connsiteY2876" fmla="*/ 168458 h 191288"/>
              <a:gd name="connsiteX2877" fmla="*/ 852580 w 9426772"/>
              <a:gd name="connsiteY2877" fmla="*/ 151551 h 191288"/>
              <a:gd name="connsiteX2878" fmla="*/ 851297 w 9426772"/>
              <a:gd name="connsiteY2878" fmla="*/ 145404 h 191288"/>
              <a:gd name="connsiteX2879" fmla="*/ 851268 w 9426772"/>
              <a:gd name="connsiteY2879" fmla="*/ 145576 h 191288"/>
              <a:gd name="connsiteX2880" fmla="*/ 833382 w 9426772"/>
              <a:gd name="connsiteY2880" fmla="*/ 172658 h 191288"/>
              <a:gd name="connsiteX2881" fmla="*/ 795838 w 9426772"/>
              <a:gd name="connsiteY2881" fmla="*/ 189344 h 191288"/>
              <a:gd name="connsiteX2882" fmla="*/ 796406 w 9426772"/>
              <a:gd name="connsiteY2882" fmla="*/ 174028 h 191288"/>
              <a:gd name="connsiteX2883" fmla="*/ 802620 w 9426772"/>
              <a:gd name="connsiteY2883" fmla="*/ 163463 h 191288"/>
              <a:gd name="connsiteX2884" fmla="*/ 802442 w 9426772"/>
              <a:gd name="connsiteY2884" fmla="*/ 163589 h 191288"/>
              <a:gd name="connsiteX2885" fmla="*/ 770644 w 9426772"/>
              <a:gd name="connsiteY2885" fmla="*/ 170091 h 191288"/>
              <a:gd name="connsiteX2886" fmla="*/ 732298 w 9426772"/>
              <a:gd name="connsiteY2886" fmla="*/ 155343 h 191288"/>
              <a:gd name="connsiteX2887" fmla="*/ 733077 w 9426772"/>
              <a:gd name="connsiteY2887" fmla="*/ 152371 h 191288"/>
              <a:gd name="connsiteX2888" fmla="*/ 746252 w 9426772"/>
              <a:gd name="connsiteY2888" fmla="*/ 143962 h 191288"/>
              <a:gd name="connsiteX2889" fmla="*/ 755671 w 9426772"/>
              <a:gd name="connsiteY2889" fmla="*/ 141884 h 191288"/>
              <a:gd name="connsiteX2890" fmla="*/ 755179 w 9426772"/>
              <a:gd name="connsiteY2890" fmla="*/ 141800 h 191288"/>
              <a:gd name="connsiteX2891" fmla="*/ 728098 w 9426772"/>
              <a:gd name="connsiteY2891" fmla="*/ 123915 h 191288"/>
              <a:gd name="connsiteX2892" fmla="*/ 711412 w 9426772"/>
              <a:gd name="connsiteY2892" fmla="*/ 86371 h 191288"/>
              <a:gd name="connsiteX2893" fmla="*/ 726728 w 9426772"/>
              <a:gd name="connsiteY2893" fmla="*/ 86939 h 191288"/>
              <a:gd name="connsiteX2894" fmla="*/ 737294 w 9426772"/>
              <a:gd name="connsiteY2894" fmla="*/ 93153 h 191288"/>
              <a:gd name="connsiteX2895" fmla="*/ 737167 w 9426772"/>
              <a:gd name="connsiteY2895" fmla="*/ 92975 h 191288"/>
              <a:gd name="connsiteX2896" fmla="*/ 730664 w 9426772"/>
              <a:gd name="connsiteY2896" fmla="*/ 61177 h 191288"/>
              <a:gd name="connsiteX2897" fmla="*/ 736031 w 9426772"/>
              <a:gd name="connsiteY2897" fmla="*/ 31587 h 191288"/>
              <a:gd name="connsiteX2898" fmla="*/ 739672 w 9426772"/>
              <a:gd name="connsiteY2898" fmla="*/ 25844 h 191288"/>
              <a:gd name="connsiteX2899" fmla="*/ 745413 w 9426772"/>
              <a:gd name="connsiteY2899" fmla="*/ 22831 h 191288"/>
              <a:gd name="connsiteX2900" fmla="*/ 757643 w 9426772"/>
              <a:gd name="connsiteY2900" fmla="*/ 39737 h 191288"/>
              <a:gd name="connsiteX2901" fmla="*/ 758926 w 9426772"/>
              <a:gd name="connsiteY2901" fmla="*/ 45885 h 191288"/>
              <a:gd name="connsiteX2902" fmla="*/ 758955 w 9426772"/>
              <a:gd name="connsiteY2902" fmla="*/ 45712 h 191288"/>
              <a:gd name="connsiteX2903" fmla="*/ 776841 w 9426772"/>
              <a:gd name="connsiteY2903" fmla="*/ 18630 h 191288"/>
              <a:gd name="connsiteX2904" fmla="*/ 808195 w 9426772"/>
              <a:gd name="connsiteY2904" fmla="*/ 16 h 191288"/>
              <a:gd name="connsiteX2905" fmla="*/ 571705 w 9426772"/>
              <a:gd name="connsiteY2905" fmla="*/ 16 h 191288"/>
              <a:gd name="connsiteX2906" fmla="*/ 577895 w 9426772"/>
              <a:gd name="connsiteY2906" fmla="*/ 1944 h 191288"/>
              <a:gd name="connsiteX2907" fmla="*/ 570944 w 9426772"/>
              <a:gd name="connsiteY2907" fmla="*/ 28114 h 191288"/>
              <a:gd name="connsiteX2908" fmla="*/ 570813 w 9426772"/>
              <a:gd name="connsiteY2908" fmla="*/ 28268 h 191288"/>
              <a:gd name="connsiteX2909" fmla="*/ 573499 w 9426772"/>
              <a:gd name="connsiteY2909" fmla="*/ 26564 h 191288"/>
              <a:gd name="connsiteX2910" fmla="*/ 603089 w 9426772"/>
              <a:gd name="connsiteY2910" fmla="*/ 21197 h 191288"/>
              <a:gd name="connsiteX2911" fmla="*/ 641435 w 9426772"/>
              <a:gd name="connsiteY2911" fmla="*/ 35946 h 191288"/>
              <a:gd name="connsiteX2912" fmla="*/ 624529 w 9426772"/>
              <a:gd name="connsiteY2912" fmla="*/ 48176 h 191288"/>
              <a:gd name="connsiteX2913" fmla="*/ 618381 w 9426772"/>
              <a:gd name="connsiteY2913" fmla="*/ 49459 h 191288"/>
              <a:gd name="connsiteX2914" fmla="*/ 618554 w 9426772"/>
              <a:gd name="connsiteY2914" fmla="*/ 49489 h 191288"/>
              <a:gd name="connsiteX2915" fmla="*/ 645635 w 9426772"/>
              <a:gd name="connsiteY2915" fmla="*/ 67375 h 191288"/>
              <a:gd name="connsiteX2916" fmla="*/ 662322 w 9426772"/>
              <a:gd name="connsiteY2916" fmla="*/ 104918 h 191288"/>
              <a:gd name="connsiteX2917" fmla="*/ 647006 w 9426772"/>
              <a:gd name="connsiteY2917" fmla="*/ 104350 h 191288"/>
              <a:gd name="connsiteX2918" fmla="*/ 636441 w 9426772"/>
              <a:gd name="connsiteY2918" fmla="*/ 98136 h 191288"/>
              <a:gd name="connsiteX2919" fmla="*/ 636567 w 9426772"/>
              <a:gd name="connsiteY2919" fmla="*/ 98314 h 191288"/>
              <a:gd name="connsiteX2920" fmla="*/ 643069 w 9426772"/>
              <a:gd name="connsiteY2920" fmla="*/ 130111 h 191288"/>
              <a:gd name="connsiteX2921" fmla="*/ 628320 w 9426772"/>
              <a:gd name="connsiteY2921" fmla="*/ 168458 h 191288"/>
              <a:gd name="connsiteX2922" fmla="*/ 616091 w 9426772"/>
              <a:gd name="connsiteY2922" fmla="*/ 151551 h 191288"/>
              <a:gd name="connsiteX2923" fmla="*/ 614807 w 9426772"/>
              <a:gd name="connsiteY2923" fmla="*/ 145404 h 191288"/>
              <a:gd name="connsiteX2924" fmla="*/ 614778 w 9426772"/>
              <a:gd name="connsiteY2924" fmla="*/ 145576 h 191288"/>
              <a:gd name="connsiteX2925" fmla="*/ 596892 w 9426772"/>
              <a:gd name="connsiteY2925" fmla="*/ 172658 h 191288"/>
              <a:gd name="connsiteX2926" fmla="*/ 559349 w 9426772"/>
              <a:gd name="connsiteY2926" fmla="*/ 189344 h 191288"/>
              <a:gd name="connsiteX2927" fmla="*/ 559916 w 9426772"/>
              <a:gd name="connsiteY2927" fmla="*/ 174028 h 191288"/>
              <a:gd name="connsiteX2928" fmla="*/ 566130 w 9426772"/>
              <a:gd name="connsiteY2928" fmla="*/ 163463 h 191288"/>
              <a:gd name="connsiteX2929" fmla="*/ 565952 w 9426772"/>
              <a:gd name="connsiteY2929" fmla="*/ 163589 h 191288"/>
              <a:gd name="connsiteX2930" fmla="*/ 534155 w 9426772"/>
              <a:gd name="connsiteY2930" fmla="*/ 170091 h 191288"/>
              <a:gd name="connsiteX2931" fmla="*/ 495808 w 9426772"/>
              <a:gd name="connsiteY2931" fmla="*/ 155343 h 191288"/>
              <a:gd name="connsiteX2932" fmla="*/ 496587 w 9426772"/>
              <a:gd name="connsiteY2932" fmla="*/ 152371 h 191288"/>
              <a:gd name="connsiteX2933" fmla="*/ 509763 w 9426772"/>
              <a:gd name="connsiteY2933" fmla="*/ 143962 h 191288"/>
              <a:gd name="connsiteX2934" fmla="*/ 519181 w 9426772"/>
              <a:gd name="connsiteY2934" fmla="*/ 141884 h 191288"/>
              <a:gd name="connsiteX2935" fmla="*/ 518689 w 9426772"/>
              <a:gd name="connsiteY2935" fmla="*/ 141800 h 191288"/>
              <a:gd name="connsiteX2936" fmla="*/ 491608 w 9426772"/>
              <a:gd name="connsiteY2936" fmla="*/ 123915 h 191288"/>
              <a:gd name="connsiteX2937" fmla="*/ 474922 w 9426772"/>
              <a:gd name="connsiteY2937" fmla="*/ 86371 h 191288"/>
              <a:gd name="connsiteX2938" fmla="*/ 490238 w 9426772"/>
              <a:gd name="connsiteY2938" fmla="*/ 86939 h 191288"/>
              <a:gd name="connsiteX2939" fmla="*/ 500804 w 9426772"/>
              <a:gd name="connsiteY2939" fmla="*/ 93153 h 191288"/>
              <a:gd name="connsiteX2940" fmla="*/ 500677 w 9426772"/>
              <a:gd name="connsiteY2940" fmla="*/ 92975 h 191288"/>
              <a:gd name="connsiteX2941" fmla="*/ 494174 w 9426772"/>
              <a:gd name="connsiteY2941" fmla="*/ 61177 h 191288"/>
              <a:gd name="connsiteX2942" fmla="*/ 499542 w 9426772"/>
              <a:gd name="connsiteY2942" fmla="*/ 31587 h 191288"/>
              <a:gd name="connsiteX2943" fmla="*/ 503182 w 9426772"/>
              <a:gd name="connsiteY2943" fmla="*/ 25844 h 191288"/>
              <a:gd name="connsiteX2944" fmla="*/ 508923 w 9426772"/>
              <a:gd name="connsiteY2944" fmla="*/ 22831 h 191288"/>
              <a:gd name="connsiteX2945" fmla="*/ 521153 w 9426772"/>
              <a:gd name="connsiteY2945" fmla="*/ 39737 h 191288"/>
              <a:gd name="connsiteX2946" fmla="*/ 522436 w 9426772"/>
              <a:gd name="connsiteY2946" fmla="*/ 45885 h 191288"/>
              <a:gd name="connsiteX2947" fmla="*/ 522466 w 9426772"/>
              <a:gd name="connsiteY2947" fmla="*/ 45712 h 191288"/>
              <a:gd name="connsiteX2948" fmla="*/ 540352 w 9426772"/>
              <a:gd name="connsiteY2948" fmla="*/ 18630 h 191288"/>
              <a:gd name="connsiteX2949" fmla="*/ 571705 w 9426772"/>
              <a:gd name="connsiteY2949" fmla="*/ 16 h 191288"/>
              <a:gd name="connsiteX2950" fmla="*/ 335216 w 9426772"/>
              <a:gd name="connsiteY2950" fmla="*/ 16 h 191288"/>
              <a:gd name="connsiteX2951" fmla="*/ 341406 w 9426772"/>
              <a:gd name="connsiteY2951" fmla="*/ 1944 h 191288"/>
              <a:gd name="connsiteX2952" fmla="*/ 334455 w 9426772"/>
              <a:gd name="connsiteY2952" fmla="*/ 28114 h 191288"/>
              <a:gd name="connsiteX2953" fmla="*/ 334324 w 9426772"/>
              <a:gd name="connsiteY2953" fmla="*/ 28268 h 191288"/>
              <a:gd name="connsiteX2954" fmla="*/ 337010 w 9426772"/>
              <a:gd name="connsiteY2954" fmla="*/ 26564 h 191288"/>
              <a:gd name="connsiteX2955" fmla="*/ 366600 w 9426772"/>
              <a:gd name="connsiteY2955" fmla="*/ 21197 h 191288"/>
              <a:gd name="connsiteX2956" fmla="*/ 404946 w 9426772"/>
              <a:gd name="connsiteY2956" fmla="*/ 35946 h 191288"/>
              <a:gd name="connsiteX2957" fmla="*/ 388040 w 9426772"/>
              <a:gd name="connsiteY2957" fmla="*/ 48176 h 191288"/>
              <a:gd name="connsiteX2958" fmla="*/ 381892 w 9426772"/>
              <a:gd name="connsiteY2958" fmla="*/ 49459 h 191288"/>
              <a:gd name="connsiteX2959" fmla="*/ 382065 w 9426772"/>
              <a:gd name="connsiteY2959" fmla="*/ 49489 h 191288"/>
              <a:gd name="connsiteX2960" fmla="*/ 409147 w 9426772"/>
              <a:gd name="connsiteY2960" fmla="*/ 67375 h 191288"/>
              <a:gd name="connsiteX2961" fmla="*/ 425833 w 9426772"/>
              <a:gd name="connsiteY2961" fmla="*/ 104918 h 191288"/>
              <a:gd name="connsiteX2962" fmla="*/ 410517 w 9426772"/>
              <a:gd name="connsiteY2962" fmla="*/ 104350 h 191288"/>
              <a:gd name="connsiteX2963" fmla="*/ 399952 w 9426772"/>
              <a:gd name="connsiteY2963" fmla="*/ 98136 h 191288"/>
              <a:gd name="connsiteX2964" fmla="*/ 400078 w 9426772"/>
              <a:gd name="connsiteY2964" fmla="*/ 98314 h 191288"/>
              <a:gd name="connsiteX2965" fmla="*/ 406580 w 9426772"/>
              <a:gd name="connsiteY2965" fmla="*/ 130111 h 191288"/>
              <a:gd name="connsiteX2966" fmla="*/ 391832 w 9426772"/>
              <a:gd name="connsiteY2966" fmla="*/ 168458 h 191288"/>
              <a:gd name="connsiteX2967" fmla="*/ 379602 w 9426772"/>
              <a:gd name="connsiteY2967" fmla="*/ 151551 h 191288"/>
              <a:gd name="connsiteX2968" fmla="*/ 378319 w 9426772"/>
              <a:gd name="connsiteY2968" fmla="*/ 145404 h 191288"/>
              <a:gd name="connsiteX2969" fmla="*/ 378289 w 9426772"/>
              <a:gd name="connsiteY2969" fmla="*/ 145576 h 191288"/>
              <a:gd name="connsiteX2970" fmla="*/ 360403 w 9426772"/>
              <a:gd name="connsiteY2970" fmla="*/ 172658 h 191288"/>
              <a:gd name="connsiteX2971" fmla="*/ 322860 w 9426772"/>
              <a:gd name="connsiteY2971" fmla="*/ 189344 h 191288"/>
              <a:gd name="connsiteX2972" fmla="*/ 323427 w 9426772"/>
              <a:gd name="connsiteY2972" fmla="*/ 174028 h 191288"/>
              <a:gd name="connsiteX2973" fmla="*/ 329641 w 9426772"/>
              <a:gd name="connsiteY2973" fmla="*/ 163463 h 191288"/>
              <a:gd name="connsiteX2974" fmla="*/ 329463 w 9426772"/>
              <a:gd name="connsiteY2974" fmla="*/ 163589 h 191288"/>
              <a:gd name="connsiteX2975" fmla="*/ 297666 w 9426772"/>
              <a:gd name="connsiteY2975" fmla="*/ 170091 h 191288"/>
              <a:gd name="connsiteX2976" fmla="*/ 259320 w 9426772"/>
              <a:gd name="connsiteY2976" fmla="*/ 155343 h 191288"/>
              <a:gd name="connsiteX2977" fmla="*/ 260099 w 9426772"/>
              <a:gd name="connsiteY2977" fmla="*/ 152371 h 191288"/>
              <a:gd name="connsiteX2978" fmla="*/ 273274 w 9426772"/>
              <a:gd name="connsiteY2978" fmla="*/ 143962 h 191288"/>
              <a:gd name="connsiteX2979" fmla="*/ 282692 w 9426772"/>
              <a:gd name="connsiteY2979" fmla="*/ 141884 h 191288"/>
              <a:gd name="connsiteX2980" fmla="*/ 282201 w 9426772"/>
              <a:gd name="connsiteY2980" fmla="*/ 141800 h 191288"/>
              <a:gd name="connsiteX2981" fmla="*/ 255119 w 9426772"/>
              <a:gd name="connsiteY2981" fmla="*/ 123915 h 191288"/>
              <a:gd name="connsiteX2982" fmla="*/ 238433 w 9426772"/>
              <a:gd name="connsiteY2982" fmla="*/ 86371 h 191288"/>
              <a:gd name="connsiteX2983" fmla="*/ 253749 w 9426772"/>
              <a:gd name="connsiteY2983" fmla="*/ 86939 h 191288"/>
              <a:gd name="connsiteX2984" fmla="*/ 264315 w 9426772"/>
              <a:gd name="connsiteY2984" fmla="*/ 93153 h 191288"/>
              <a:gd name="connsiteX2985" fmla="*/ 264188 w 9426772"/>
              <a:gd name="connsiteY2985" fmla="*/ 92975 h 191288"/>
              <a:gd name="connsiteX2986" fmla="*/ 257686 w 9426772"/>
              <a:gd name="connsiteY2986" fmla="*/ 61177 h 191288"/>
              <a:gd name="connsiteX2987" fmla="*/ 263053 w 9426772"/>
              <a:gd name="connsiteY2987" fmla="*/ 31587 h 191288"/>
              <a:gd name="connsiteX2988" fmla="*/ 266694 w 9426772"/>
              <a:gd name="connsiteY2988" fmla="*/ 25844 h 191288"/>
              <a:gd name="connsiteX2989" fmla="*/ 272434 w 9426772"/>
              <a:gd name="connsiteY2989" fmla="*/ 22831 h 191288"/>
              <a:gd name="connsiteX2990" fmla="*/ 284664 w 9426772"/>
              <a:gd name="connsiteY2990" fmla="*/ 39737 h 191288"/>
              <a:gd name="connsiteX2991" fmla="*/ 285947 w 9426772"/>
              <a:gd name="connsiteY2991" fmla="*/ 45885 h 191288"/>
              <a:gd name="connsiteX2992" fmla="*/ 285977 w 9426772"/>
              <a:gd name="connsiteY2992" fmla="*/ 45712 h 191288"/>
              <a:gd name="connsiteX2993" fmla="*/ 303863 w 9426772"/>
              <a:gd name="connsiteY2993" fmla="*/ 18630 h 191288"/>
              <a:gd name="connsiteX2994" fmla="*/ 335216 w 9426772"/>
              <a:gd name="connsiteY2994" fmla="*/ 16 h 191288"/>
              <a:gd name="connsiteX2995" fmla="*/ 98727 w 9426772"/>
              <a:gd name="connsiteY2995" fmla="*/ 16 h 191288"/>
              <a:gd name="connsiteX2996" fmla="*/ 104917 w 9426772"/>
              <a:gd name="connsiteY2996" fmla="*/ 1944 h 191288"/>
              <a:gd name="connsiteX2997" fmla="*/ 97965 w 9426772"/>
              <a:gd name="connsiteY2997" fmla="*/ 28114 h 191288"/>
              <a:gd name="connsiteX2998" fmla="*/ 97834 w 9426772"/>
              <a:gd name="connsiteY2998" fmla="*/ 28268 h 191288"/>
              <a:gd name="connsiteX2999" fmla="*/ 100520 w 9426772"/>
              <a:gd name="connsiteY2999" fmla="*/ 26564 h 191288"/>
              <a:gd name="connsiteX3000" fmla="*/ 130110 w 9426772"/>
              <a:gd name="connsiteY3000" fmla="*/ 21197 h 191288"/>
              <a:gd name="connsiteX3001" fmla="*/ 168456 w 9426772"/>
              <a:gd name="connsiteY3001" fmla="*/ 35946 h 191288"/>
              <a:gd name="connsiteX3002" fmla="*/ 151550 w 9426772"/>
              <a:gd name="connsiteY3002" fmla="*/ 48176 h 191288"/>
              <a:gd name="connsiteX3003" fmla="*/ 145402 w 9426772"/>
              <a:gd name="connsiteY3003" fmla="*/ 49459 h 191288"/>
              <a:gd name="connsiteX3004" fmla="*/ 145575 w 9426772"/>
              <a:gd name="connsiteY3004" fmla="*/ 49489 h 191288"/>
              <a:gd name="connsiteX3005" fmla="*/ 172657 w 9426772"/>
              <a:gd name="connsiteY3005" fmla="*/ 67375 h 191288"/>
              <a:gd name="connsiteX3006" fmla="*/ 189343 w 9426772"/>
              <a:gd name="connsiteY3006" fmla="*/ 104918 h 191288"/>
              <a:gd name="connsiteX3007" fmla="*/ 174027 w 9426772"/>
              <a:gd name="connsiteY3007" fmla="*/ 104350 h 191288"/>
              <a:gd name="connsiteX3008" fmla="*/ 163462 w 9426772"/>
              <a:gd name="connsiteY3008" fmla="*/ 98136 h 191288"/>
              <a:gd name="connsiteX3009" fmla="*/ 163588 w 9426772"/>
              <a:gd name="connsiteY3009" fmla="*/ 98314 h 191288"/>
              <a:gd name="connsiteX3010" fmla="*/ 170091 w 9426772"/>
              <a:gd name="connsiteY3010" fmla="*/ 130111 h 191288"/>
              <a:gd name="connsiteX3011" fmla="*/ 155342 w 9426772"/>
              <a:gd name="connsiteY3011" fmla="*/ 168458 h 191288"/>
              <a:gd name="connsiteX3012" fmla="*/ 143112 w 9426772"/>
              <a:gd name="connsiteY3012" fmla="*/ 151551 h 191288"/>
              <a:gd name="connsiteX3013" fmla="*/ 141829 w 9426772"/>
              <a:gd name="connsiteY3013" fmla="*/ 145404 h 191288"/>
              <a:gd name="connsiteX3014" fmla="*/ 141800 w 9426772"/>
              <a:gd name="connsiteY3014" fmla="*/ 145576 h 191288"/>
              <a:gd name="connsiteX3015" fmla="*/ 123913 w 9426772"/>
              <a:gd name="connsiteY3015" fmla="*/ 172658 h 191288"/>
              <a:gd name="connsiteX3016" fmla="*/ 86370 w 9426772"/>
              <a:gd name="connsiteY3016" fmla="*/ 189344 h 191288"/>
              <a:gd name="connsiteX3017" fmla="*/ 86938 w 9426772"/>
              <a:gd name="connsiteY3017" fmla="*/ 174028 h 191288"/>
              <a:gd name="connsiteX3018" fmla="*/ 93152 w 9426772"/>
              <a:gd name="connsiteY3018" fmla="*/ 163463 h 191288"/>
              <a:gd name="connsiteX3019" fmla="*/ 92973 w 9426772"/>
              <a:gd name="connsiteY3019" fmla="*/ 163589 h 191288"/>
              <a:gd name="connsiteX3020" fmla="*/ 61176 w 9426772"/>
              <a:gd name="connsiteY3020" fmla="*/ 170091 h 191288"/>
              <a:gd name="connsiteX3021" fmla="*/ 22830 w 9426772"/>
              <a:gd name="connsiteY3021" fmla="*/ 155343 h 191288"/>
              <a:gd name="connsiteX3022" fmla="*/ 23609 w 9426772"/>
              <a:gd name="connsiteY3022" fmla="*/ 152371 h 191288"/>
              <a:gd name="connsiteX3023" fmla="*/ 36784 w 9426772"/>
              <a:gd name="connsiteY3023" fmla="*/ 143962 h 191288"/>
              <a:gd name="connsiteX3024" fmla="*/ 46203 w 9426772"/>
              <a:gd name="connsiteY3024" fmla="*/ 141884 h 191288"/>
              <a:gd name="connsiteX3025" fmla="*/ 45711 w 9426772"/>
              <a:gd name="connsiteY3025" fmla="*/ 141800 h 191288"/>
              <a:gd name="connsiteX3026" fmla="*/ 18629 w 9426772"/>
              <a:gd name="connsiteY3026" fmla="*/ 123915 h 191288"/>
              <a:gd name="connsiteX3027" fmla="*/ 1943 w 9426772"/>
              <a:gd name="connsiteY3027" fmla="*/ 86371 h 191288"/>
              <a:gd name="connsiteX3028" fmla="*/ 17259 w 9426772"/>
              <a:gd name="connsiteY3028" fmla="*/ 86939 h 191288"/>
              <a:gd name="connsiteX3029" fmla="*/ 27825 w 9426772"/>
              <a:gd name="connsiteY3029" fmla="*/ 93153 h 191288"/>
              <a:gd name="connsiteX3030" fmla="*/ 27699 w 9426772"/>
              <a:gd name="connsiteY3030" fmla="*/ 92975 h 191288"/>
              <a:gd name="connsiteX3031" fmla="*/ 21196 w 9426772"/>
              <a:gd name="connsiteY3031" fmla="*/ 61177 h 191288"/>
              <a:gd name="connsiteX3032" fmla="*/ 26563 w 9426772"/>
              <a:gd name="connsiteY3032" fmla="*/ 31587 h 191288"/>
              <a:gd name="connsiteX3033" fmla="*/ 30204 w 9426772"/>
              <a:gd name="connsiteY3033" fmla="*/ 25844 h 191288"/>
              <a:gd name="connsiteX3034" fmla="*/ 35945 w 9426772"/>
              <a:gd name="connsiteY3034" fmla="*/ 22831 h 191288"/>
              <a:gd name="connsiteX3035" fmla="*/ 48174 w 9426772"/>
              <a:gd name="connsiteY3035" fmla="*/ 39737 h 191288"/>
              <a:gd name="connsiteX3036" fmla="*/ 49458 w 9426772"/>
              <a:gd name="connsiteY3036" fmla="*/ 45885 h 191288"/>
              <a:gd name="connsiteX3037" fmla="*/ 49487 w 9426772"/>
              <a:gd name="connsiteY3037" fmla="*/ 45712 h 191288"/>
              <a:gd name="connsiteX3038" fmla="*/ 67373 w 9426772"/>
              <a:gd name="connsiteY3038" fmla="*/ 18630 h 191288"/>
              <a:gd name="connsiteX3039" fmla="*/ 98727 w 9426772"/>
              <a:gd name="connsiteY3039" fmla="*/ 16 h 19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</a:cxnLst>
            <a:rect l="l" t="t" r="r" b="b"/>
            <a:pathLst>
              <a:path w="9426772" h="191288">
                <a:moveTo>
                  <a:pt x="9331129" y="73762"/>
                </a:moveTo>
                <a:cubicBezTo>
                  <a:pt x="9343214" y="73762"/>
                  <a:pt x="9353011" y="83559"/>
                  <a:pt x="9353011" y="95644"/>
                </a:cubicBezTo>
                <a:cubicBezTo>
                  <a:pt x="9353011" y="107729"/>
                  <a:pt x="9343214" y="117526"/>
                  <a:pt x="9331129" y="117526"/>
                </a:cubicBezTo>
                <a:cubicBezTo>
                  <a:pt x="9319044" y="117526"/>
                  <a:pt x="9309247" y="107729"/>
                  <a:pt x="9309247" y="95644"/>
                </a:cubicBezTo>
                <a:cubicBezTo>
                  <a:pt x="9309247" y="83559"/>
                  <a:pt x="9319044" y="73762"/>
                  <a:pt x="9331129" y="73762"/>
                </a:cubicBezTo>
                <a:close/>
                <a:moveTo>
                  <a:pt x="9094644" y="73762"/>
                </a:moveTo>
                <a:cubicBezTo>
                  <a:pt x="9106729" y="73762"/>
                  <a:pt x="9116526" y="83559"/>
                  <a:pt x="9116526" y="95644"/>
                </a:cubicBezTo>
                <a:cubicBezTo>
                  <a:pt x="9116526" y="107729"/>
                  <a:pt x="9106729" y="117526"/>
                  <a:pt x="9094644" y="117526"/>
                </a:cubicBezTo>
                <a:cubicBezTo>
                  <a:pt x="9082559" y="117526"/>
                  <a:pt x="9072762" y="107729"/>
                  <a:pt x="9072762" y="95644"/>
                </a:cubicBezTo>
                <a:cubicBezTo>
                  <a:pt x="9072762" y="83559"/>
                  <a:pt x="9082559" y="73762"/>
                  <a:pt x="9094644" y="73762"/>
                </a:cubicBezTo>
                <a:close/>
                <a:moveTo>
                  <a:pt x="8858155" y="73762"/>
                </a:moveTo>
                <a:cubicBezTo>
                  <a:pt x="8870240" y="73762"/>
                  <a:pt x="8880037" y="83559"/>
                  <a:pt x="8880037" y="95644"/>
                </a:cubicBezTo>
                <a:cubicBezTo>
                  <a:pt x="8880037" y="107729"/>
                  <a:pt x="8870240" y="117526"/>
                  <a:pt x="8858155" y="117526"/>
                </a:cubicBezTo>
                <a:cubicBezTo>
                  <a:pt x="8846070" y="117526"/>
                  <a:pt x="8836273" y="107729"/>
                  <a:pt x="8836273" y="95644"/>
                </a:cubicBezTo>
                <a:cubicBezTo>
                  <a:pt x="8836273" y="83559"/>
                  <a:pt x="8846070" y="73762"/>
                  <a:pt x="8858155" y="73762"/>
                </a:cubicBezTo>
                <a:close/>
                <a:moveTo>
                  <a:pt x="8621665" y="73762"/>
                </a:moveTo>
                <a:cubicBezTo>
                  <a:pt x="8633750" y="73762"/>
                  <a:pt x="8643547" y="83559"/>
                  <a:pt x="8643547" y="95644"/>
                </a:cubicBezTo>
                <a:cubicBezTo>
                  <a:pt x="8643547" y="107729"/>
                  <a:pt x="8633750" y="117526"/>
                  <a:pt x="8621665" y="117526"/>
                </a:cubicBezTo>
                <a:cubicBezTo>
                  <a:pt x="8609580" y="117526"/>
                  <a:pt x="8599783" y="107729"/>
                  <a:pt x="8599783" y="95644"/>
                </a:cubicBezTo>
                <a:cubicBezTo>
                  <a:pt x="8599783" y="83559"/>
                  <a:pt x="8609580" y="73762"/>
                  <a:pt x="8621665" y="73762"/>
                </a:cubicBezTo>
                <a:close/>
                <a:moveTo>
                  <a:pt x="8385176" y="73762"/>
                </a:moveTo>
                <a:cubicBezTo>
                  <a:pt x="8397261" y="73762"/>
                  <a:pt x="8407058" y="83559"/>
                  <a:pt x="8407058" y="95644"/>
                </a:cubicBezTo>
                <a:cubicBezTo>
                  <a:pt x="8407058" y="107729"/>
                  <a:pt x="8397261" y="117526"/>
                  <a:pt x="8385176" y="117526"/>
                </a:cubicBezTo>
                <a:cubicBezTo>
                  <a:pt x="8373091" y="117526"/>
                  <a:pt x="8363294" y="107729"/>
                  <a:pt x="8363294" y="95644"/>
                </a:cubicBezTo>
                <a:cubicBezTo>
                  <a:pt x="8363294" y="83559"/>
                  <a:pt x="8373091" y="73762"/>
                  <a:pt x="8385176" y="73762"/>
                </a:cubicBezTo>
                <a:close/>
                <a:moveTo>
                  <a:pt x="8148687" y="73762"/>
                </a:moveTo>
                <a:cubicBezTo>
                  <a:pt x="8160772" y="73762"/>
                  <a:pt x="8170569" y="83559"/>
                  <a:pt x="8170569" y="95644"/>
                </a:cubicBezTo>
                <a:cubicBezTo>
                  <a:pt x="8170569" y="107729"/>
                  <a:pt x="8160772" y="117526"/>
                  <a:pt x="8148687" y="117526"/>
                </a:cubicBezTo>
                <a:cubicBezTo>
                  <a:pt x="8136601" y="117526"/>
                  <a:pt x="8126804" y="107729"/>
                  <a:pt x="8126804" y="95644"/>
                </a:cubicBezTo>
                <a:cubicBezTo>
                  <a:pt x="8126804" y="83559"/>
                  <a:pt x="8136601" y="73762"/>
                  <a:pt x="8148687" y="73762"/>
                </a:cubicBezTo>
                <a:close/>
                <a:moveTo>
                  <a:pt x="7912196" y="73762"/>
                </a:moveTo>
                <a:cubicBezTo>
                  <a:pt x="7924282" y="73762"/>
                  <a:pt x="7934079" y="83559"/>
                  <a:pt x="7934079" y="95644"/>
                </a:cubicBezTo>
                <a:cubicBezTo>
                  <a:pt x="7934079" y="107729"/>
                  <a:pt x="7924282" y="117526"/>
                  <a:pt x="7912196" y="117526"/>
                </a:cubicBezTo>
                <a:cubicBezTo>
                  <a:pt x="7900111" y="117526"/>
                  <a:pt x="7890314" y="107729"/>
                  <a:pt x="7890314" y="95644"/>
                </a:cubicBezTo>
                <a:cubicBezTo>
                  <a:pt x="7890314" y="83559"/>
                  <a:pt x="7900111" y="73762"/>
                  <a:pt x="7912196" y="73762"/>
                </a:cubicBezTo>
                <a:close/>
                <a:moveTo>
                  <a:pt x="7675707" y="73762"/>
                </a:moveTo>
                <a:cubicBezTo>
                  <a:pt x="7687793" y="73762"/>
                  <a:pt x="7697590" y="83559"/>
                  <a:pt x="7697590" y="95644"/>
                </a:cubicBezTo>
                <a:cubicBezTo>
                  <a:pt x="7697590" y="107729"/>
                  <a:pt x="7687793" y="117526"/>
                  <a:pt x="7675707" y="117526"/>
                </a:cubicBezTo>
                <a:cubicBezTo>
                  <a:pt x="7663622" y="117526"/>
                  <a:pt x="7653825" y="107729"/>
                  <a:pt x="7653825" y="95644"/>
                </a:cubicBezTo>
                <a:cubicBezTo>
                  <a:pt x="7653825" y="83559"/>
                  <a:pt x="7663622" y="73762"/>
                  <a:pt x="7675707" y="73762"/>
                </a:cubicBezTo>
                <a:close/>
                <a:moveTo>
                  <a:pt x="7439218" y="73762"/>
                </a:moveTo>
                <a:cubicBezTo>
                  <a:pt x="7451304" y="73762"/>
                  <a:pt x="7461101" y="83559"/>
                  <a:pt x="7461101" y="95644"/>
                </a:cubicBezTo>
                <a:cubicBezTo>
                  <a:pt x="7461101" y="107729"/>
                  <a:pt x="7451304" y="117526"/>
                  <a:pt x="7439218" y="117526"/>
                </a:cubicBezTo>
                <a:cubicBezTo>
                  <a:pt x="7427133" y="117526"/>
                  <a:pt x="7417336" y="107729"/>
                  <a:pt x="7417336" y="95644"/>
                </a:cubicBezTo>
                <a:cubicBezTo>
                  <a:pt x="7417336" y="83559"/>
                  <a:pt x="7427133" y="73762"/>
                  <a:pt x="7439218" y="73762"/>
                </a:cubicBezTo>
                <a:close/>
                <a:moveTo>
                  <a:pt x="7202728" y="73762"/>
                </a:moveTo>
                <a:cubicBezTo>
                  <a:pt x="7214814" y="73762"/>
                  <a:pt x="7224611" y="83559"/>
                  <a:pt x="7224611" y="95644"/>
                </a:cubicBezTo>
                <a:cubicBezTo>
                  <a:pt x="7224611" y="107729"/>
                  <a:pt x="7214814" y="117526"/>
                  <a:pt x="7202728" y="117526"/>
                </a:cubicBezTo>
                <a:cubicBezTo>
                  <a:pt x="7190643" y="117526"/>
                  <a:pt x="7180846" y="107729"/>
                  <a:pt x="7180846" y="95644"/>
                </a:cubicBezTo>
                <a:cubicBezTo>
                  <a:pt x="7180846" y="83559"/>
                  <a:pt x="7190643" y="73762"/>
                  <a:pt x="7202728" y="73762"/>
                </a:cubicBezTo>
                <a:close/>
                <a:moveTo>
                  <a:pt x="6966239" y="73762"/>
                </a:moveTo>
                <a:cubicBezTo>
                  <a:pt x="6978325" y="73762"/>
                  <a:pt x="6988122" y="83559"/>
                  <a:pt x="6988122" y="95644"/>
                </a:cubicBezTo>
                <a:cubicBezTo>
                  <a:pt x="6988122" y="107729"/>
                  <a:pt x="6978325" y="117526"/>
                  <a:pt x="6966239" y="117526"/>
                </a:cubicBezTo>
                <a:cubicBezTo>
                  <a:pt x="6954154" y="117526"/>
                  <a:pt x="6944357" y="107729"/>
                  <a:pt x="6944357" y="95644"/>
                </a:cubicBezTo>
                <a:cubicBezTo>
                  <a:pt x="6944357" y="83559"/>
                  <a:pt x="6954154" y="73762"/>
                  <a:pt x="6966239" y="73762"/>
                </a:cubicBezTo>
                <a:close/>
                <a:moveTo>
                  <a:pt x="6729749" y="73762"/>
                </a:moveTo>
                <a:cubicBezTo>
                  <a:pt x="6741835" y="73762"/>
                  <a:pt x="6751632" y="83559"/>
                  <a:pt x="6751632" y="95644"/>
                </a:cubicBezTo>
                <a:cubicBezTo>
                  <a:pt x="6751632" y="107729"/>
                  <a:pt x="6741835" y="117526"/>
                  <a:pt x="6729749" y="117526"/>
                </a:cubicBezTo>
                <a:cubicBezTo>
                  <a:pt x="6717664" y="117526"/>
                  <a:pt x="6707867" y="107729"/>
                  <a:pt x="6707867" y="95644"/>
                </a:cubicBezTo>
                <a:cubicBezTo>
                  <a:pt x="6707867" y="83559"/>
                  <a:pt x="6717664" y="73762"/>
                  <a:pt x="6729749" y="73762"/>
                </a:cubicBezTo>
                <a:close/>
                <a:moveTo>
                  <a:pt x="6493260" y="73762"/>
                </a:moveTo>
                <a:cubicBezTo>
                  <a:pt x="6505346" y="73762"/>
                  <a:pt x="6515143" y="83559"/>
                  <a:pt x="6515143" y="95644"/>
                </a:cubicBezTo>
                <a:cubicBezTo>
                  <a:pt x="6515143" y="107729"/>
                  <a:pt x="6505346" y="117526"/>
                  <a:pt x="6493260" y="117526"/>
                </a:cubicBezTo>
                <a:cubicBezTo>
                  <a:pt x="6481175" y="117526"/>
                  <a:pt x="6471378" y="107729"/>
                  <a:pt x="6471378" y="95644"/>
                </a:cubicBezTo>
                <a:cubicBezTo>
                  <a:pt x="6471378" y="83559"/>
                  <a:pt x="6481175" y="73762"/>
                  <a:pt x="6493260" y="73762"/>
                </a:cubicBezTo>
                <a:close/>
                <a:moveTo>
                  <a:pt x="6256771" y="73762"/>
                </a:moveTo>
                <a:cubicBezTo>
                  <a:pt x="6268857" y="73762"/>
                  <a:pt x="6278654" y="83559"/>
                  <a:pt x="6278654" y="95644"/>
                </a:cubicBezTo>
                <a:cubicBezTo>
                  <a:pt x="6278654" y="107729"/>
                  <a:pt x="6268857" y="117526"/>
                  <a:pt x="6256771" y="117526"/>
                </a:cubicBezTo>
                <a:cubicBezTo>
                  <a:pt x="6244686" y="117526"/>
                  <a:pt x="6234889" y="107729"/>
                  <a:pt x="6234889" y="95644"/>
                </a:cubicBezTo>
                <a:cubicBezTo>
                  <a:pt x="6234889" y="83559"/>
                  <a:pt x="6244686" y="73762"/>
                  <a:pt x="6256771" y="73762"/>
                </a:cubicBezTo>
                <a:close/>
                <a:moveTo>
                  <a:pt x="6020281" y="73762"/>
                </a:moveTo>
                <a:cubicBezTo>
                  <a:pt x="6032367" y="73762"/>
                  <a:pt x="6042164" y="83559"/>
                  <a:pt x="6042164" y="95644"/>
                </a:cubicBezTo>
                <a:cubicBezTo>
                  <a:pt x="6042164" y="107729"/>
                  <a:pt x="6032367" y="117526"/>
                  <a:pt x="6020281" y="117526"/>
                </a:cubicBezTo>
                <a:cubicBezTo>
                  <a:pt x="6008196" y="117526"/>
                  <a:pt x="5998399" y="107729"/>
                  <a:pt x="5998399" y="95644"/>
                </a:cubicBezTo>
                <a:cubicBezTo>
                  <a:pt x="5998399" y="83559"/>
                  <a:pt x="6008196" y="73762"/>
                  <a:pt x="6020281" y="73762"/>
                </a:cubicBezTo>
                <a:close/>
                <a:moveTo>
                  <a:pt x="5783793" y="73762"/>
                </a:moveTo>
                <a:cubicBezTo>
                  <a:pt x="5795879" y="73762"/>
                  <a:pt x="5805676" y="83559"/>
                  <a:pt x="5805676" y="95644"/>
                </a:cubicBezTo>
                <a:cubicBezTo>
                  <a:pt x="5805676" y="107729"/>
                  <a:pt x="5795879" y="117526"/>
                  <a:pt x="5783793" y="117526"/>
                </a:cubicBezTo>
                <a:cubicBezTo>
                  <a:pt x="5771708" y="117526"/>
                  <a:pt x="5761911" y="107729"/>
                  <a:pt x="5761911" y="95644"/>
                </a:cubicBezTo>
                <a:cubicBezTo>
                  <a:pt x="5761911" y="83559"/>
                  <a:pt x="5771708" y="73762"/>
                  <a:pt x="5783793" y="73762"/>
                </a:cubicBezTo>
                <a:close/>
                <a:moveTo>
                  <a:pt x="5547303" y="73762"/>
                </a:moveTo>
                <a:cubicBezTo>
                  <a:pt x="5559389" y="73762"/>
                  <a:pt x="5569186" y="83559"/>
                  <a:pt x="5569186" y="95644"/>
                </a:cubicBezTo>
                <a:cubicBezTo>
                  <a:pt x="5569186" y="107729"/>
                  <a:pt x="5559389" y="117526"/>
                  <a:pt x="5547303" y="117526"/>
                </a:cubicBezTo>
                <a:cubicBezTo>
                  <a:pt x="5535218" y="117526"/>
                  <a:pt x="5525421" y="107729"/>
                  <a:pt x="5525421" y="95644"/>
                </a:cubicBezTo>
                <a:cubicBezTo>
                  <a:pt x="5525421" y="83559"/>
                  <a:pt x="5535218" y="73762"/>
                  <a:pt x="5547303" y="73762"/>
                </a:cubicBezTo>
                <a:close/>
                <a:moveTo>
                  <a:pt x="5310813" y="73762"/>
                </a:moveTo>
                <a:cubicBezTo>
                  <a:pt x="5322899" y="73762"/>
                  <a:pt x="5332696" y="83559"/>
                  <a:pt x="5332696" y="95644"/>
                </a:cubicBezTo>
                <a:cubicBezTo>
                  <a:pt x="5332696" y="107729"/>
                  <a:pt x="5322899" y="117526"/>
                  <a:pt x="5310813" y="117526"/>
                </a:cubicBezTo>
                <a:cubicBezTo>
                  <a:pt x="5298728" y="117526"/>
                  <a:pt x="5288931" y="107729"/>
                  <a:pt x="5288931" y="95644"/>
                </a:cubicBezTo>
                <a:cubicBezTo>
                  <a:pt x="5288931" y="83559"/>
                  <a:pt x="5298728" y="73762"/>
                  <a:pt x="5310813" y="73762"/>
                </a:cubicBezTo>
                <a:close/>
                <a:moveTo>
                  <a:pt x="5074325" y="73762"/>
                </a:moveTo>
                <a:cubicBezTo>
                  <a:pt x="5086411" y="73762"/>
                  <a:pt x="5096208" y="83559"/>
                  <a:pt x="5096208" y="95644"/>
                </a:cubicBezTo>
                <a:cubicBezTo>
                  <a:pt x="5096208" y="107729"/>
                  <a:pt x="5086411" y="117526"/>
                  <a:pt x="5074325" y="117526"/>
                </a:cubicBezTo>
                <a:cubicBezTo>
                  <a:pt x="5062240" y="117526"/>
                  <a:pt x="5052443" y="107729"/>
                  <a:pt x="5052443" y="95644"/>
                </a:cubicBezTo>
                <a:cubicBezTo>
                  <a:pt x="5052443" y="83559"/>
                  <a:pt x="5062240" y="73762"/>
                  <a:pt x="5074325" y="73762"/>
                </a:cubicBezTo>
                <a:close/>
                <a:moveTo>
                  <a:pt x="4837835" y="73762"/>
                </a:moveTo>
                <a:cubicBezTo>
                  <a:pt x="4849921" y="73762"/>
                  <a:pt x="4859718" y="83559"/>
                  <a:pt x="4859718" y="95644"/>
                </a:cubicBezTo>
                <a:cubicBezTo>
                  <a:pt x="4859718" y="107729"/>
                  <a:pt x="4849921" y="117526"/>
                  <a:pt x="4837835" y="117526"/>
                </a:cubicBezTo>
                <a:cubicBezTo>
                  <a:pt x="4825750" y="117526"/>
                  <a:pt x="4815953" y="107729"/>
                  <a:pt x="4815953" y="95644"/>
                </a:cubicBezTo>
                <a:cubicBezTo>
                  <a:pt x="4815953" y="83559"/>
                  <a:pt x="4825750" y="73762"/>
                  <a:pt x="4837835" y="73762"/>
                </a:cubicBezTo>
                <a:close/>
                <a:moveTo>
                  <a:pt x="4588930" y="73762"/>
                </a:moveTo>
                <a:cubicBezTo>
                  <a:pt x="4601016" y="73762"/>
                  <a:pt x="4610813" y="83559"/>
                  <a:pt x="4610813" y="95644"/>
                </a:cubicBezTo>
                <a:cubicBezTo>
                  <a:pt x="4610813" y="107729"/>
                  <a:pt x="4601016" y="117526"/>
                  <a:pt x="4588930" y="117526"/>
                </a:cubicBezTo>
                <a:cubicBezTo>
                  <a:pt x="4576845" y="117526"/>
                  <a:pt x="4567048" y="107729"/>
                  <a:pt x="4567048" y="95644"/>
                </a:cubicBezTo>
                <a:cubicBezTo>
                  <a:pt x="4567048" y="83559"/>
                  <a:pt x="4576845" y="73762"/>
                  <a:pt x="4588930" y="73762"/>
                </a:cubicBezTo>
                <a:close/>
                <a:moveTo>
                  <a:pt x="4352446" y="73762"/>
                </a:moveTo>
                <a:cubicBezTo>
                  <a:pt x="4364532" y="73762"/>
                  <a:pt x="4374329" y="83559"/>
                  <a:pt x="4374329" y="95644"/>
                </a:cubicBezTo>
                <a:cubicBezTo>
                  <a:pt x="4374329" y="107729"/>
                  <a:pt x="4364532" y="117526"/>
                  <a:pt x="4352446" y="117526"/>
                </a:cubicBezTo>
                <a:cubicBezTo>
                  <a:pt x="4340361" y="117526"/>
                  <a:pt x="4330564" y="107729"/>
                  <a:pt x="4330564" y="95644"/>
                </a:cubicBezTo>
                <a:cubicBezTo>
                  <a:pt x="4330564" y="83559"/>
                  <a:pt x="4340361" y="73762"/>
                  <a:pt x="4352446" y="73762"/>
                </a:cubicBezTo>
                <a:close/>
                <a:moveTo>
                  <a:pt x="4115956" y="73762"/>
                </a:moveTo>
                <a:cubicBezTo>
                  <a:pt x="4128042" y="73762"/>
                  <a:pt x="4137839" y="83559"/>
                  <a:pt x="4137839" y="95644"/>
                </a:cubicBezTo>
                <a:cubicBezTo>
                  <a:pt x="4137839" y="107729"/>
                  <a:pt x="4128042" y="117526"/>
                  <a:pt x="4115956" y="117526"/>
                </a:cubicBezTo>
                <a:cubicBezTo>
                  <a:pt x="4103871" y="117526"/>
                  <a:pt x="4094074" y="107729"/>
                  <a:pt x="4094074" y="95644"/>
                </a:cubicBezTo>
                <a:cubicBezTo>
                  <a:pt x="4094074" y="83559"/>
                  <a:pt x="4103871" y="73762"/>
                  <a:pt x="4115956" y="73762"/>
                </a:cubicBezTo>
                <a:close/>
                <a:moveTo>
                  <a:pt x="3879471" y="73762"/>
                </a:moveTo>
                <a:cubicBezTo>
                  <a:pt x="3891556" y="73762"/>
                  <a:pt x="3901353" y="83559"/>
                  <a:pt x="3901353" y="95644"/>
                </a:cubicBezTo>
                <a:cubicBezTo>
                  <a:pt x="3901353" y="107729"/>
                  <a:pt x="3891556" y="117526"/>
                  <a:pt x="3879471" y="117526"/>
                </a:cubicBezTo>
                <a:cubicBezTo>
                  <a:pt x="3867386" y="117526"/>
                  <a:pt x="3857589" y="107729"/>
                  <a:pt x="3857589" y="95644"/>
                </a:cubicBezTo>
                <a:cubicBezTo>
                  <a:pt x="3857589" y="83559"/>
                  <a:pt x="3867386" y="73762"/>
                  <a:pt x="3879471" y="73762"/>
                </a:cubicBezTo>
                <a:close/>
                <a:moveTo>
                  <a:pt x="3642983" y="73762"/>
                </a:moveTo>
                <a:cubicBezTo>
                  <a:pt x="3655068" y="73762"/>
                  <a:pt x="3664865" y="83559"/>
                  <a:pt x="3664865" y="95644"/>
                </a:cubicBezTo>
                <a:cubicBezTo>
                  <a:pt x="3664865" y="107729"/>
                  <a:pt x="3655068" y="117526"/>
                  <a:pt x="3642983" y="117526"/>
                </a:cubicBezTo>
                <a:cubicBezTo>
                  <a:pt x="3630898" y="117526"/>
                  <a:pt x="3621101" y="107729"/>
                  <a:pt x="3621101" y="95644"/>
                </a:cubicBezTo>
                <a:cubicBezTo>
                  <a:pt x="3621101" y="83559"/>
                  <a:pt x="3630898" y="73762"/>
                  <a:pt x="3642983" y="73762"/>
                </a:cubicBezTo>
                <a:close/>
                <a:moveTo>
                  <a:pt x="3406493" y="73762"/>
                </a:moveTo>
                <a:cubicBezTo>
                  <a:pt x="3418579" y="73762"/>
                  <a:pt x="3428375" y="83559"/>
                  <a:pt x="3428375" y="95644"/>
                </a:cubicBezTo>
                <a:cubicBezTo>
                  <a:pt x="3428375" y="107729"/>
                  <a:pt x="3418579" y="117526"/>
                  <a:pt x="3406493" y="117526"/>
                </a:cubicBezTo>
                <a:cubicBezTo>
                  <a:pt x="3394408" y="117526"/>
                  <a:pt x="3384611" y="107729"/>
                  <a:pt x="3384611" y="95644"/>
                </a:cubicBezTo>
                <a:cubicBezTo>
                  <a:pt x="3384611" y="83559"/>
                  <a:pt x="3394408" y="73762"/>
                  <a:pt x="3406493" y="73762"/>
                </a:cubicBezTo>
                <a:close/>
                <a:moveTo>
                  <a:pt x="3170004" y="73762"/>
                </a:moveTo>
                <a:cubicBezTo>
                  <a:pt x="3182088" y="73762"/>
                  <a:pt x="3191885" y="83559"/>
                  <a:pt x="3191885" y="95644"/>
                </a:cubicBezTo>
                <a:cubicBezTo>
                  <a:pt x="3191885" y="107729"/>
                  <a:pt x="3182088" y="117526"/>
                  <a:pt x="3170004" y="117526"/>
                </a:cubicBezTo>
                <a:cubicBezTo>
                  <a:pt x="3157918" y="117526"/>
                  <a:pt x="3148122" y="107729"/>
                  <a:pt x="3148122" y="95644"/>
                </a:cubicBezTo>
                <a:cubicBezTo>
                  <a:pt x="3148122" y="83559"/>
                  <a:pt x="3157918" y="73762"/>
                  <a:pt x="3170004" y="73762"/>
                </a:cubicBezTo>
                <a:close/>
                <a:moveTo>
                  <a:pt x="2933515" y="73762"/>
                </a:moveTo>
                <a:cubicBezTo>
                  <a:pt x="2945600" y="73762"/>
                  <a:pt x="2955398" y="83559"/>
                  <a:pt x="2955398" y="95644"/>
                </a:cubicBezTo>
                <a:cubicBezTo>
                  <a:pt x="2955398" y="107729"/>
                  <a:pt x="2945600" y="117526"/>
                  <a:pt x="2933515" y="117526"/>
                </a:cubicBezTo>
                <a:cubicBezTo>
                  <a:pt x="2921431" y="117526"/>
                  <a:pt x="2911633" y="107729"/>
                  <a:pt x="2911633" y="95644"/>
                </a:cubicBezTo>
                <a:cubicBezTo>
                  <a:pt x="2911633" y="83559"/>
                  <a:pt x="2921431" y="73762"/>
                  <a:pt x="2933515" y="73762"/>
                </a:cubicBezTo>
                <a:close/>
                <a:moveTo>
                  <a:pt x="2697026" y="73762"/>
                </a:moveTo>
                <a:cubicBezTo>
                  <a:pt x="2709111" y="73762"/>
                  <a:pt x="2718908" y="83559"/>
                  <a:pt x="2718908" y="95644"/>
                </a:cubicBezTo>
                <a:cubicBezTo>
                  <a:pt x="2718908" y="107729"/>
                  <a:pt x="2709111" y="117526"/>
                  <a:pt x="2697026" y="117526"/>
                </a:cubicBezTo>
                <a:cubicBezTo>
                  <a:pt x="2684941" y="117526"/>
                  <a:pt x="2675144" y="107729"/>
                  <a:pt x="2675144" y="95644"/>
                </a:cubicBezTo>
                <a:cubicBezTo>
                  <a:pt x="2675144" y="83559"/>
                  <a:pt x="2684941" y="73762"/>
                  <a:pt x="2697026" y="73762"/>
                </a:cubicBezTo>
                <a:close/>
                <a:moveTo>
                  <a:pt x="2460537" y="73762"/>
                </a:moveTo>
                <a:cubicBezTo>
                  <a:pt x="2472621" y="73762"/>
                  <a:pt x="2482418" y="83559"/>
                  <a:pt x="2482418" y="95644"/>
                </a:cubicBezTo>
                <a:cubicBezTo>
                  <a:pt x="2482418" y="107729"/>
                  <a:pt x="2472621" y="117526"/>
                  <a:pt x="2460537" y="117526"/>
                </a:cubicBezTo>
                <a:cubicBezTo>
                  <a:pt x="2448451" y="117526"/>
                  <a:pt x="2438655" y="107729"/>
                  <a:pt x="2438655" y="95644"/>
                </a:cubicBezTo>
                <a:cubicBezTo>
                  <a:pt x="2438655" y="83559"/>
                  <a:pt x="2448451" y="73762"/>
                  <a:pt x="2460537" y="73762"/>
                </a:cubicBezTo>
                <a:close/>
                <a:moveTo>
                  <a:pt x="2224049" y="73762"/>
                </a:moveTo>
                <a:cubicBezTo>
                  <a:pt x="2236134" y="73762"/>
                  <a:pt x="2245931" y="83559"/>
                  <a:pt x="2245931" y="95644"/>
                </a:cubicBezTo>
                <a:cubicBezTo>
                  <a:pt x="2245931" y="107729"/>
                  <a:pt x="2236134" y="117526"/>
                  <a:pt x="2224049" y="117526"/>
                </a:cubicBezTo>
                <a:cubicBezTo>
                  <a:pt x="2211964" y="117526"/>
                  <a:pt x="2202167" y="107729"/>
                  <a:pt x="2202167" y="95644"/>
                </a:cubicBezTo>
                <a:cubicBezTo>
                  <a:pt x="2202167" y="83559"/>
                  <a:pt x="2211964" y="73762"/>
                  <a:pt x="2224049" y="73762"/>
                </a:cubicBezTo>
                <a:close/>
                <a:moveTo>
                  <a:pt x="1987560" y="73762"/>
                </a:moveTo>
                <a:cubicBezTo>
                  <a:pt x="1999645" y="73762"/>
                  <a:pt x="2009442" y="83559"/>
                  <a:pt x="2009442" y="95644"/>
                </a:cubicBezTo>
                <a:cubicBezTo>
                  <a:pt x="2009442" y="107729"/>
                  <a:pt x="1999645" y="117526"/>
                  <a:pt x="1987560" y="117526"/>
                </a:cubicBezTo>
                <a:cubicBezTo>
                  <a:pt x="1975475" y="117526"/>
                  <a:pt x="1965678" y="107729"/>
                  <a:pt x="1965678" y="95644"/>
                </a:cubicBezTo>
                <a:cubicBezTo>
                  <a:pt x="1965678" y="83559"/>
                  <a:pt x="1975475" y="73762"/>
                  <a:pt x="1987560" y="73762"/>
                </a:cubicBezTo>
                <a:close/>
                <a:moveTo>
                  <a:pt x="1751069" y="73762"/>
                </a:moveTo>
                <a:cubicBezTo>
                  <a:pt x="1763155" y="73762"/>
                  <a:pt x="1772951" y="83559"/>
                  <a:pt x="1772951" y="95644"/>
                </a:cubicBezTo>
                <a:cubicBezTo>
                  <a:pt x="1772951" y="107729"/>
                  <a:pt x="1763155" y="117526"/>
                  <a:pt x="1751069" y="117526"/>
                </a:cubicBezTo>
                <a:cubicBezTo>
                  <a:pt x="1738985" y="117526"/>
                  <a:pt x="1729187" y="107729"/>
                  <a:pt x="1729187" y="95644"/>
                </a:cubicBezTo>
                <a:cubicBezTo>
                  <a:pt x="1729187" y="83559"/>
                  <a:pt x="1738985" y="73762"/>
                  <a:pt x="1751069" y="73762"/>
                </a:cubicBezTo>
                <a:close/>
                <a:moveTo>
                  <a:pt x="1514581" y="73762"/>
                </a:moveTo>
                <a:cubicBezTo>
                  <a:pt x="1526666" y="73762"/>
                  <a:pt x="1536463" y="83559"/>
                  <a:pt x="1536463" y="95644"/>
                </a:cubicBezTo>
                <a:cubicBezTo>
                  <a:pt x="1536463" y="107729"/>
                  <a:pt x="1526666" y="117526"/>
                  <a:pt x="1514581" y="117526"/>
                </a:cubicBezTo>
                <a:cubicBezTo>
                  <a:pt x="1502496" y="117526"/>
                  <a:pt x="1492698" y="107729"/>
                  <a:pt x="1492698" y="95644"/>
                </a:cubicBezTo>
                <a:cubicBezTo>
                  <a:pt x="1492698" y="83559"/>
                  <a:pt x="1502496" y="73762"/>
                  <a:pt x="1514581" y="73762"/>
                </a:cubicBezTo>
                <a:close/>
                <a:moveTo>
                  <a:pt x="1278091" y="73762"/>
                </a:moveTo>
                <a:cubicBezTo>
                  <a:pt x="1290175" y="73762"/>
                  <a:pt x="1299972" y="83559"/>
                  <a:pt x="1299972" y="95644"/>
                </a:cubicBezTo>
                <a:cubicBezTo>
                  <a:pt x="1299972" y="107729"/>
                  <a:pt x="1290175" y="117526"/>
                  <a:pt x="1278091" y="117526"/>
                </a:cubicBezTo>
                <a:cubicBezTo>
                  <a:pt x="1266005" y="117526"/>
                  <a:pt x="1256209" y="107729"/>
                  <a:pt x="1256209" y="95644"/>
                </a:cubicBezTo>
                <a:cubicBezTo>
                  <a:pt x="1256209" y="83559"/>
                  <a:pt x="1266005" y="73762"/>
                  <a:pt x="1278091" y="73762"/>
                </a:cubicBezTo>
                <a:close/>
                <a:moveTo>
                  <a:pt x="1041601" y="73762"/>
                </a:moveTo>
                <a:cubicBezTo>
                  <a:pt x="1053686" y="73762"/>
                  <a:pt x="1063483" y="83559"/>
                  <a:pt x="1063483" y="95644"/>
                </a:cubicBezTo>
                <a:cubicBezTo>
                  <a:pt x="1063483" y="107729"/>
                  <a:pt x="1053686" y="117526"/>
                  <a:pt x="1041601" y="117526"/>
                </a:cubicBezTo>
                <a:cubicBezTo>
                  <a:pt x="1029515" y="117526"/>
                  <a:pt x="1019719" y="107729"/>
                  <a:pt x="1019719" y="95644"/>
                </a:cubicBezTo>
                <a:cubicBezTo>
                  <a:pt x="1019719" y="83559"/>
                  <a:pt x="1029515" y="73762"/>
                  <a:pt x="1041601" y="73762"/>
                </a:cubicBezTo>
                <a:close/>
                <a:moveTo>
                  <a:pt x="805111" y="73762"/>
                </a:moveTo>
                <a:cubicBezTo>
                  <a:pt x="817196" y="73762"/>
                  <a:pt x="826993" y="83559"/>
                  <a:pt x="826993" y="95644"/>
                </a:cubicBezTo>
                <a:cubicBezTo>
                  <a:pt x="826993" y="107729"/>
                  <a:pt x="817196" y="117526"/>
                  <a:pt x="805111" y="117526"/>
                </a:cubicBezTo>
                <a:cubicBezTo>
                  <a:pt x="793026" y="117526"/>
                  <a:pt x="783229" y="107729"/>
                  <a:pt x="783229" y="95644"/>
                </a:cubicBezTo>
                <a:cubicBezTo>
                  <a:pt x="783229" y="83559"/>
                  <a:pt x="793026" y="73762"/>
                  <a:pt x="805111" y="73762"/>
                </a:cubicBezTo>
                <a:close/>
                <a:moveTo>
                  <a:pt x="568622" y="73762"/>
                </a:moveTo>
                <a:cubicBezTo>
                  <a:pt x="580707" y="73762"/>
                  <a:pt x="590504" y="83559"/>
                  <a:pt x="590504" y="95644"/>
                </a:cubicBezTo>
                <a:cubicBezTo>
                  <a:pt x="590504" y="107729"/>
                  <a:pt x="580707" y="117526"/>
                  <a:pt x="568622" y="117526"/>
                </a:cubicBezTo>
                <a:cubicBezTo>
                  <a:pt x="556536" y="117526"/>
                  <a:pt x="546739" y="107729"/>
                  <a:pt x="546739" y="95644"/>
                </a:cubicBezTo>
                <a:cubicBezTo>
                  <a:pt x="546739" y="83559"/>
                  <a:pt x="556536" y="73762"/>
                  <a:pt x="568622" y="73762"/>
                </a:cubicBezTo>
                <a:close/>
                <a:moveTo>
                  <a:pt x="332133" y="73762"/>
                </a:moveTo>
                <a:cubicBezTo>
                  <a:pt x="344218" y="73762"/>
                  <a:pt x="354015" y="83559"/>
                  <a:pt x="354015" y="95644"/>
                </a:cubicBezTo>
                <a:cubicBezTo>
                  <a:pt x="354015" y="107729"/>
                  <a:pt x="344218" y="117526"/>
                  <a:pt x="332133" y="117526"/>
                </a:cubicBezTo>
                <a:cubicBezTo>
                  <a:pt x="320048" y="117526"/>
                  <a:pt x="310251" y="107729"/>
                  <a:pt x="310251" y="95644"/>
                </a:cubicBezTo>
                <a:cubicBezTo>
                  <a:pt x="310251" y="83559"/>
                  <a:pt x="320048" y="73762"/>
                  <a:pt x="332133" y="73762"/>
                </a:cubicBezTo>
                <a:close/>
                <a:moveTo>
                  <a:pt x="95643" y="73762"/>
                </a:moveTo>
                <a:cubicBezTo>
                  <a:pt x="107728" y="73762"/>
                  <a:pt x="117525" y="83559"/>
                  <a:pt x="117525" y="95644"/>
                </a:cubicBezTo>
                <a:cubicBezTo>
                  <a:pt x="117525" y="107729"/>
                  <a:pt x="107728" y="117526"/>
                  <a:pt x="95643" y="117526"/>
                </a:cubicBezTo>
                <a:cubicBezTo>
                  <a:pt x="83558" y="117526"/>
                  <a:pt x="73761" y="107729"/>
                  <a:pt x="73761" y="95644"/>
                </a:cubicBezTo>
                <a:cubicBezTo>
                  <a:pt x="73761" y="83559"/>
                  <a:pt x="83558" y="73762"/>
                  <a:pt x="95643" y="73762"/>
                </a:cubicBezTo>
                <a:close/>
                <a:moveTo>
                  <a:pt x="9327471" y="35101"/>
                </a:moveTo>
                <a:lnTo>
                  <a:pt x="9323716" y="39488"/>
                </a:lnTo>
                <a:cubicBezTo>
                  <a:pt x="9308741" y="54463"/>
                  <a:pt x="9291933" y="61934"/>
                  <a:pt x="9286173" y="56174"/>
                </a:cubicBezTo>
                <a:lnTo>
                  <a:pt x="9285732" y="55420"/>
                </a:lnTo>
                <a:lnTo>
                  <a:pt x="9286179" y="61177"/>
                </a:lnTo>
                <a:cubicBezTo>
                  <a:pt x="9286179" y="82355"/>
                  <a:pt x="9279576" y="99524"/>
                  <a:pt x="9271430" y="99524"/>
                </a:cubicBezTo>
                <a:lnTo>
                  <a:pt x="9270585" y="99302"/>
                </a:lnTo>
                <a:lnTo>
                  <a:pt x="9274972" y="103057"/>
                </a:lnTo>
                <a:cubicBezTo>
                  <a:pt x="9289947" y="118032"/>
                  <a:pt x="9297418" y="134841"/>
                  <a:pt x="9291658" y="140600"/>
                </a:cubicBezTo>
                <a:lnTo>
                  <a:pt x="9291012" y="140978"/>
                </a:lnTo>
                <a:lnTo>
                  <a:pt x="9296662" y="140595"/>
                </a:lnTo>
                <a:cubicBezTo>
                  <a:pt x="9317840" y="140595"/>
                  <a:pt x="9335008" y="147198"/>
                  <a:pt x="9335008" y="155343"/>
                </a:cubicBezTo>
                <a:lnTo>
                  <a:pt x="9334787" y="156188"/>
                </a:lnTo>
                <a:lnTo>
                  <a:pt x="9338542" y="151801"/>
                </a:lnTo>
                <a:cubicBezTo>
                  <a:pt x="9353517" y="136825"/>
                  <a:pt x="9370326" y="129355"/>
                  <a:pt x="9376085" y="135115"/>
                </a:cubicBezTo>
                <a:lnTo>
                  <a:pt x="9376526" y="135869"/>
                </a:lnTo>
                <a:lnTo>
                  <a:pt x="9376079" y="130111"/>
                </a:lnTo>
                <a:cubicBezTo>
                  <a:pt x="9376079" y="118199"/>
                  <a:pt x="9378168" y="107555"/>
                  <a:pt x="9381446" y="100521"/>
                </a:cubicBezTo>
                <a:cubicBezTo>
                  <a:pt x="9382539" y="98177"/>
                  <a:pt x="9383764" y="96234"/>
                  <a:pt x="9385087" y="94778"/>
                </a:cubicBezTo>
                <a:cubicBezTo>
                  <a:pt x="9386851" y="92838"/>
                  <a:pt x="9388792" y="91765"/>
                  <a:pt x="9390828" y="91765"/>
                </a:cubicBezTo>
                <a:lnTo>
                  <a:pt x="9391672" y="91986"/>
                </a:lnTo>
                <a:lnTo>
                  <a:pt x="9387286" y="88232"/>
                </a:lnTo>
                <a:cubicBezTo>
                  <a:pt x="9372311" y="73257"/>
                  <a:pt x="9364840" y="56448"/>
                  <a:pt x="9370600" y="50689"/>
                </a:cubicBezTo>
                <a:lnTo>
                  <a:pt x="9371354" y="50247"/>
                </a:lnTo>
                <a:lnTo>
                  <a:pt x="9365596" y="50694"/>
                </a:lnTo>
                <a:cubicBezTo>
                  <a:pt x="9344418" y="50694"/>
                  <a:pt x="9327250" y="44091"/>
                  <a:pt x="9327250" y="35946"/>
                </a:cubicBezTo>
                <a:close/>
                <a:moveTo>
                  <a:pt x="9090986" y="35101"/>
                </a:moveTo>
                <a:lnTo>
                  <a:pt x="9087231" y="39488"/>
                </a:lnTo>
                <a:cubicBezTo>
                  <a:pt x="9072256" y="54463"/>
                  <a:pt x="9055448" y="61934"/>
                  <a:pt x="9049688" y="56174"/>
                </a:cubicBezTo>
                <a:lnTo>
                  <a:pt x="9049247" y="55420"/>
                </a:lnTo>
                <a:lnTo>
                  <a:pt x="9049694" y="61177"/>
                </a:lnTo>
                <a:cubicBezTo>
                  <a:pt x="9049694" y="82355"/>
                  <a:pt x="9043091" y="99524"/>
                  <a:pt x="9034945" y="99524"/>
                </a:cubicBezTo>
                <a:lnTo>
                  <a:pt x="9034100" y="99302"/>
                </a:lnTo>
                <a:lnTo>
                  <a:pt x="9038487" y="103057"/>
                </a:lnTo>
                <a:cubicBezTo>
                  <a:pt x="9053462" y="118032"/>
                  <a:pt x="9060933" y="134841"/>
                  <a:pt x="9055173" y="140600"/>
                </a:cubicBezTo>
                <a:lnTo>
                  <a:pt x="9054527" y="140978"/>
                </a:lnTo>
                <a:lnTo>
                  <a:pt x="9060177" y="140595"/>
                </a:lnTo>
                <a:cubicBezTo>
                  <a:pt x="9081355" y="140595"/>
                  <a:pt x="9098523" y="147198"/>
                  <a:pt x="9098523" y="155343"/>
                </a:cubicBezTo>
                <a:lnTo>
                  <a:pt x="9098302" y="156188"/>
                </a:lnTo>
                <a:lnTo>
                  <a:pt x="9102057" y="151801"/>
                </a:lnTo>
                <a:cubicBezTo>
                  <a:pt x="9117032" y="136825"/>
                  <a:pt x="9133841" y="129355"/>
                  <a:pt x="9139600" y="135115"/>
                </a:cubicBezTo>
                <a:lnTo>
                  <a:pt x="9140041" y="135869"/>
                </a:lnTo>
                <a:lnTo>
                  <a:pt x="9139594" y="130111"/>
                </a:lnTo>
                <a:cubicBezTo>
                  <a:pt x="9139594" y="118199"/>
                  <a:pt x="9141683" y="107555"/>
                  <a:pt x="9144961" y="100521"/>
                </a:cubicBezTo>
                <a:cubicBezTo>
                  <a:pt x="9146054" y="98177"/>
                  <a:pt x="9147279" y="96234"/>
                  <a:pt x="9148602" y="94778"/>
                </a:cubicBezTo>
                <a:cubicBezTo>
                  <a:pt x="9150366" y="92838"/>
                  <a:pt x="9152307" y="91765"/>
                  <a:pt x="9154343" y="91765"/>
                </a:cubicBezTo>
                <a:lnTo>
                  <a:pt x="9155187" y="91986"/>
                </a:lnTo>
                <a:lnTo>
                  <a:pt x="9150801" y="88232"/>
                </a:lnTo>
                <a:cubicBezTo>
                  <a:pt x="9135826" y="73257"/>
                  <a:pt x="9128355" y="56448"/>
                  <a:pt x="9134115" y="50689"/>
                </a:cubicBezTo>
                <a:lnTo>
                  <a:pt x="9134869" y="50247"/>
                </a:lnTo>
                <a:lnTo>
                  <a:pt x="9129111" y="50694"/>
                </a:lnTo>
                <a:cubicBezTo>
                  <a:pt x="9107933" y="50694"/>
                  <a:pt x="9090765" y="44091"/>
                  <a:pt x="9090765" y="35946"/>
                </a:cubicBezTo>
                <a:close/>
                <a:moveTo>
                  <a:pt x="8854497" y="35101"/>
                </a:moveTo>
                <a:lnTo>
                  <a:pt x="8850742" y="39488"/>
                </a:lnTo>
                <a:cubicBezTo>
                  <a:pt x="8835767" y="54463"/>
                  <a:pt x="8818959" y="61934"/>
                  <a:pt x="8813199" y="56174"/>
                </a:cubicBezTo>
                <a:lnTo>
                  <a:pt x="8812758" y="55420"/>
                </a:lnTo>
                <a:lnTo>
                  <a:pt x="8813205" y="61177"/>
                </a:lnTo>
                <a:cubicBezTo>
                  <a:pt x="8813205" y="82355"/>
                  <a:pt x="8806602" y="99524"/>
                  <a:pt x="8798456" y="99524"/>
                </a:cubicBezTo>
                <a:lnTo>
                  <a:pt x="8797611" y="99302"/>
                </a:lnTo>
                <a:lnTo>
                  <a:pt x="8801998" y="103057"/>
                </a:lnTo>
                <a:cubicBezTo>
                  <a:pt x="8816973" y="118032"/>
                  <a:pt x="8824444" y="134841"/>
                  <a:pt x="8818684" y="140600"/>
                </a:cubicBezTo>
                <a:lnTo>
                  <a:pt x="8818038" y="140978"/>
                </a:lnTo>
                <a:lnTo>
                  <a:pt x="8823688" y="140595"/>
                </a:lnTo>
                <a:cubicBezTo>
                  <a:pt x="8844866" y="140595"/>
                  <a:pt x="8862034" y="147198"/>
                  <a:pt x="8862034" y="155343"/>
                </a:cubicBezTo>
                <a:lnTo>
                  <a:pt x="8861813" y="156188"/>
                </a:lnTo>
                <a:lnTo>
                  <a:pt x="8865568" y="151801"/>
                </a:lnTo>
                <a:cubicBezTo>
                  <a:pt x="8880543" y="136825"/>
                  <a:pt x="8897352" y="129355"/>
                  <a:pt x="8903111" y="135115"/>
                </a:cubicBezTo>
                <a:lnTo>
                  <a:pt x="8903552" y="135869"/>
                </a:lnTo>
                <a:lnTo>
                  <a:pt x="8903105" y="130111"/>
                </a:lnTo>
                <a:cubicBezTo>
                  <a:pt x="8903105" y="118199"/>
                  <a:pt x="8905194" y="107555"/>
                  <a:pt x="8908472" y="100521"/>
                </a:cubicBezTo>
                <a:cubicBezTo>
                  <a:pt x="8909565" y="98177"/>
                  <a:pt x="8910790" y="96234"/>
                  <a:pt x="8912113" y="94778"/>
                </a:cubicBezTo>
                <a:cubicBezTo>
                  <a:pt x="8913877" y="92838"/>
                  <a:pt x="8915818" y="91765"/>
                  <a:pt x="8917854" y="91765"/>
                </a:cubicBezTo>
                <a:lnTo>
                  <a:pt x="8918698" y="91986"/>
                </a:lnTo>
                <a:lnTo>
                  <a:pt x="8914312" y="88232"/>
                </a:lnTo>
                <a:cubicBezTo>
                  <a:pt x="8899337" y="73257"/>
                  <a:pt x="8891866" y="56448"/>
                  <a:pt x="8897626" y="50689"/>
                </a:cubicBezTo>
                <a:lnTo>
                  <a:pt x="8898380" y="50247"/>
                </a:lnTo>
                <a:lnTo>
                  <a:pt x="8892622" y="50694"/>
                </a:lnTo>
                <a:cubicBezTo>
                  <a:pt x="8871444" y="50694"/>
                  <a:pt x="8854276" y="44091"/>
                  <a:pt x="8854276" y="35946"/>
                </a:cubicBezTo>
                <a:close/>
                <a:moveTo>
                  <a:pt x="8618007" y="35101"/>
                </a:moveTo>
                <a:lnTo>
                  <a:pt x="8614252" y="39488"/>
                </a:lnTo>
                <a:cubicBezTo>
                  <a:pt x="8599277" y="54463"/>
                  <a:pt x="8582469" y="61934"/>
                  <a:pt x="8576709" y="56174"/>
                </a:cubicBezTo>
                <a:lnTo>
                  <a:pt x="8576268" y="55420"/>
                </a:lnTo>
                <a:lnTo>
                  <a:pt x="8576715" y="61177"/>
                </a:lnTo>
                <a:cubicBezTo>
                  <a:pt x="8576715" y="82355"/>
                  <a:pt x="8570112" y="99524"/>
                  <a:pt x="8561966" y="99524"/>
                </a:cubicBezTo>
                <a:lnTo>
                  <a:pt x="8561121" y="99302"/>
                </a:lnTo>
                <a:lnTo>
                  <a:pt x="8565508" y="103057"/>
                </a:lnTo>
                <a:cubicBezTo>
                  <a:pt x="8580483" y="118032"/>
                  <a:pt x="8587954" y="134841"/>
                  <a:pt x="8582194" y="140600"/>
                </a:cubicBezTo>
                <a:lnTo>
                  <a:pt x="8581548" y="140978"/>
                </a:lnTo>
                <a:lnTo>
                  <a:pt x="8587198" y="140595"/>
                </a:lnTo>
                <a:cubicBezTo>
                  <a:pt x="8608376" y="140595"/>
                  <a:pt x="8625544" y="147198"/>
                  <a:pt x="8625544" y="155343"/>
                </a:cubicBezTo>
                <a:lnTo>
                  <a:pt x="8625323" y="156188"/>
                </a:lnTo>
                <a:lnTo>
                  <a:pt x="8629078" y="151801"/>
                </a:lnTo>
                <a:cubicBezTo>
                  <a:pt x="8644053" y="136825"/>
                  <a:pt x="8660862" y="129355"/>
                  <a:pt x="8666621" y="135115"/>
                </a:cubicBezTo>
                <a:lnTo>
                  <a:pt x="8667062" y="135869"/>
                </a:lnTo>
                <a:lnTo>
                  <a:pt x="8666615" y="130111"/>
                </a:lnTo>
                <a:cubicBezTo>
                  <a:pt x="8666615" y="118199"/>
                  <a:pt x="8668704" y="107555"/>
                  <a:pt x="8671982" y="100521"/>
                </a:cubicBezTo>
                <a:cubicBezTo>
                  <a:pt x="8673075" y="98177"/>
                  <a:pt x="8674300" y="96234"/>
                  <a:pt x="8675623" y="94778"/>
                </a:cubicBezTo>
                <a:cubicBezTo>
                  <a:pt x="8677387" y="92838"/>
                  <a:pt x="8679328" y="91765"/>
                  <a:pt x="8681364" y="91765"/>
                </a:cubicBezTo>
                <a:lnTo>
                  <a:pt x="8682208" y="91986"/>
                </a:lnTo>
                <a:lnTo>
                  <a:pt x="8677822" y="88232"/>
                </a:lnTo>
                <a:cubicBezTo>
                  <a:pt x="8662847" y="73257"/>
                  <a:pt x="8655376" y="56448"/>
                  <a:pt x="8661136" y="50689"/>
                </a:cubicBezTo>
                <a:lnTo>
                  <a:pt x="8661890" y="50247"/>
                </a:lnTo>
                <a:lnTo>
                  <a:pt x="8656132" y="50694"/>
                </a:lnTo>
                <a:cubicBezTo>
                  <a:pt x="8634954" y="50694"/>
                  <a:pt x="8617786" y="44091"/>
                  <a:pt x="8617786" y="35946"/>
                </a:cubicBezTo>
                <a:close/>
                <a:moveTo>
                  <a:pt x="8381518" y="35101"/>
                </a:moveTo>
                <a:lnTo>
                  <a:pt x="8377763" y="39488"/>
                </a:lnTo>
                <a:cubicBezTo>
                  <a:pt x="8362788" y="54463"/>
                  <a:pt x="8345980" y="61934"/>
                  <a:pt x="8340220" y="56174"/>
                </a:cubicBezTo>
                <a:lnTo>
                  <a:pt x="8339779" y="55420"/>
                </a:lnTo>
                <a:lnTo>
                  <a:pt x="8340226" y="61177"/>
                </a:lnTo>
                <a:cubicBezTo>
                  <a:pt x="8340226" y="82355"/>
                  <a:pt x="8333623" y="99524"/>
                  <a:pt x="8325477" y="99524"/>
                </a:cubicBezTo>
                <a:lnTo>
                  <a:pt x="8324632" y="99302"/>
                </a:lnTo>
                <a:lnTo>
                  <a:pt x="8329019" y="103057"/>
                </a:lnTo>
                <a:cubicBezTo>
                  <a:pt x="8343994" y="118032"/>
                  <a:pt x="8351465" y="134841"/>
                  <a:pt x="8345705" y="140600"/>
                </a:cubicBezTo>
                <a:lnTo>
                  <a:pt x="8345059" y="140978"/>
                </a:lnTo>
                <a:lnTo>
                  <a:pt x="8350709" y="140595"/>
                </a:lnTo>
                <a:cubicBezTo>
                  <a:pt x="8371887" y="140595"/>
                  <a:pt x="8389055" y="147198"/>
                  <a:pt x="8389055" y="155343"/>
                </a:cubicBezTo>
                <a:lnTo>
                  <a:pt x="8388834" y="156188"/>
                </a:lnTo>
                <a:lnTo>
                  <a:pt x="8392589" y="151801"/>
                </a:lnTo>
                <a:cubicBezTo>
                  <a:pt x="8407564" y="136825"/>
                  <a:pt x="8424373" y="129355"/>
                  <a:pt x="8430132" y="135115"/>
                </a:cubicBezTo>
                <a:lnTo>
                  <a:pt x="8430573" y="135869"/>
                </a:lnTo>
                <a:lnTo>
                  <a:pt x="8430126" y="130111"/>
                </a:lnTo>
                <a:cubicBezTo>
                  <a:pt x="8430126" y="118199"/>
                  <a:pt x="8432215" y="107555"/>
                  <a:pt x="8435493" y="100521"/>
                </a:cubicBezTo>
                <a:cubicBezTo>
                  <a:pt x="8436586" y="98177"/>
                  <a:pt x="8437811" y="96234"/>
                  <a:pt x="8439134" y="94778"/>
                </a:cubicBezTo>
                <a:cubicBezTo>
                  <a:pt x="8440898" y="92838"/>
                  <a:pt x="8442839" y="91765"/>
                  <a:pt x="8444875" y="91765"/>
                </a:cubicBezTo>
                <a:lnTo>
                  <a:pt x="8445719" y="91986"/>
                </a:lnTo>
                <a:lnTo>
                  <a:pt x="8441333" y="88232"/>
                </a:lnTo>
                <a:cubicBezTo>
                  <a:pt x="8426358" y="73257"/>
                  <a:pt x="8418887" y="56448"/>
                  <a:pt x="8424647" y="50689"/>
                </a:cubicBezTo>
                <a:lnTo>
                  <a:pt x="8425401" y="50247"/>
                </a:lnTo>
                <a:lnTo>
                  <a:pt x="8419643" y="50694"/>
                </a:lnTo>
                <a:cubicBezTo>
                  <a:pt x="8398465" y="50694"/>
                  <a:pt x="8381297" y="44091"/>
                  <a:pt x="8381297" y="35946"/>
                </a:cubicBezTo>
                <a:close/>
                <a:moveTo>
                  <a:pt x="8145029" y="35101"/>
                </a:moveTo>
                <a:lnTo>
                  <a:pt x="8141274" y="39488"/>
                </a:lnTo>
                <a:cubicBezTo>
                  <a:pt x="8126299" y="54463"/>
                  <a:pt x="8109490" y="61934"/>
                  <a:pt x="8103731" y="56174"/>
                </a:cubicBezTo>
                <a:lnTo>
                  <a:pt x="8103290" y="55420"/>
                </a:lnTo>
                <a:lnTo>
                  <a:pt x="8103737" y="61177"/>
                </a:lnTo>
                <a:cubicBezTo>
                  <a:pt x="8103737" y="82355"/>
                  <a:pt x="8097133" y="99524"/>
                  <a:pt x="8088988" y="99524"/>
                </a:cubicBezTo>
                <a:lnTo>
                  <a:pt x="8088143" y="99302"/>
                </a:lnTo>
                <a:lnTo>
                  <a:pt x="8092530" y="103057"/>
                </a:lnTo>
                <a:cubicBezTo>
                  <a:pt x="8107505" y="118032"/>
                  <a:pt x="8114976" y="134841"/>
                  <a:pt x="8109216" y="140600"/>
                </a:cubicBezTo>
                <a:lnTo>
                  <a:pt x="8108570" y="140978"/>
                </a:lnTo>
                <a:lnTo>
                  <a:pt x="8114220" y="140595"/>
                </a:lnTo>
                <a:cubicBezTo>
                  <a:pt x="8135398" y="140595"/>
                  <a:pt x="8152566" y="147198"/>
                  <a:pt x="8152566" y="155343"/>
                </a:cubicBezTo>
                <a:lnTo>
                  <a:pt x="8152345" y="156188"/>
                </a:lnTo>
                <a:lnTo>
                  <a:pt x="8156100" y="151801"/>
                </a:lnTo>
                <a:cubicBezTo>
                  <a:pt x="8171075" y="136825"/>
                  <a:pt x="8187884" y="129355"/>
                  <a:pt x="8193643" y="135115"/>
                </a:cubicBezTo>
                <a:lnTo>
                  <a:pt x="8194084" y="135869"/>
                </a:lnTo>
                <a:lnTo>
                  <a:pt x="8193637" y="130111"/>
                </a:lnTo>
                <a:cubicBezTo>
                  <a:pt x="8193637" y="118199"/>
                  <a:pt x="8195726" y="107555"/>
                  <a:pt x="8199004" y="100521"/>
                </a:cubicBezTo>
                <a:cubicBezTo>
                  <a:pt x="8200097" y="98177"/>
                  <a:pt x="8201322" y="96234"/>
                  <a:pt x="8202645" y="94778"/>
                </a:cubicBezTo>
                <a:cubicBezTo>
                  <a:pt x="8204409" y="92838"/>
                  <a:pt x="8206350" y="91765"/>
                  <a:pt x="8208386" y="91765"/>
                </a:cubicBezTo>
                <a:lnTo>
                  <a:pt x="8209230" y="91986"/>
                </a:lnTo>
                <a:lnTo>
                  <a:pt x="8204844" y="88232"/>
                </a:lnTo>
                <a:cubicBezTo>
                  <a:pt x="8189869" y="73257"/>
                  <a:pt x="8182398" y="56448"/>
                  <a:pt x="8188158" y="50689"/>
                </a:cubicBezTo>
                <a:lnTo>
                  <a:pt x="8188912" y="50247"/>
                </a:lnTo>
                <a:lnTo>
                  <a:pt x="8183154" y="50694"/>
                </a:lnTo>
                <a:cubicBezTo>
                  <a:pt x="8161976" y="50694"/>
                  <a:pt x="8144808" y="44091"/>
                  <a:pt x="8144808" y="35946"/>
                </a:cubicBezTo>
                <a:close/>
                <a:moveTo>
                  <a:pt x="7908539" y="35101"/>
                </a:moveTo>
                <a:lnTo>
                  <a:pt x="7904784" y="39488"/>
                </a:lnTo>
                <a:cubicBezTo>
                  <a:pt x="7889809" y="54463"/>
                  <a:pt x="7873000" y="61934"/>
                  <a:pt x="7867241" y="56174"/>
                </a:cubicBezTo>
                <a:lnTo>
                  <a:pt x="7866800" y="55420"/>
                </a:lnTo>
                <a:lnTo>
                  <a:pt x="7867247" y="61177"/>
                </a:lnTo>
                <a:cubicBezTo>
                  <a:pt x="7867247" y="82355"/>
                  <a:pt x="7860643" y="99524"/>
                  <a:pt x="7852498" y="99524"/>
                </a:cubicBezTo>
                <a:lnTo>
                  <a:pt x="7851653" y="99302"/>
                </a:lnTo>
                <a:lnTo>
                  <a:pt x="7856040" y="103057"/>
                </a:lnTo>
                <a:cubicBezTo>
                  <a:pt x="7871015" y="118032"/>
                  <a:pt x="7878486" y="134841"/>
                  <a:pt x="7872726" y="140600"/>
                </a:cubicBezTo>
                <a:lnTo>
                  <a:pt x="7872080" y="140978"/>
                </a:lnTo>
                <a:lnTo>
                  <a:pt x="7877730" y="140595"/>
                </a:lnTo>
                <a:cubicBezTo>
                  <a:pt x="7898908" y="140595"/>
                  <a:pt x="7916076" y="147198"/>
                  <a:pt x="7916076" y="155343"/>
                </a:cubicBezTo>
                <a:lnTo>
                  <a:pt x="7915854" y="156188"/>
                </a:lnTo>
                <a:lnTo>
                  <a:pt x="7919610" y="151801"/>
                </a:lnTo>
                <a:cubicBezTo>
                  <a:pt x="7934585" y="136825"/>
                  <a:pt x="7951393" y="129355"/>
                  <a:pt x="7957153" y="135115"/>
                </a:cubicBezTo>
                <a:lnTo>
                  <a:pt x="7957594" y="135869"/>
                </a:lnTo>
                <a:lnTo>
                  <a:pt x="7957147" y="130111"/>
                </a:lnTo>
                <a:cubicBezTo>
                  <a:pt x="7957147" y="118199"/>
                  <a:pt x="7959236" y="107555"/>
                  <a:pt x="7962514" y="100521"/>
                </a:cubicBezTo>
                <a:cubicBezTo>
                  <a:pt x="7963607" y="98177"/>
                  <a:pt x="7964831" y="96234"/>
                  <a:pt x="7966155" y="94778"/>
                </a:cubicBezTo>
                <a:cubicBezTo>
                  <a:pt x="7967919" y="92838"/>
                  <a:pt x="7969859" y="91765"/>
                  <a:pt x="7971896" y="91765"/>
                </a:cubicBezTo>
                <a:lnTo>
                  <a:pt x="7972740" y="91986"/>
                </a:lnTo>
                <a:lnTo>
                  <a:pt x="7968353" y="88232"/>
                </a:lnTo>
                <a:cubicBezTo>
                  <a:pt x="7953378" y="73257"/>
                  <a:pt x="7945908" y="56448"/>
                  <a:pt x="7951667" y="50689"/>
                </a:cubicBezTo>
                <a:lnTo>
                  <a:pt x="7952422" y="50247"/>
                </a:lnTo>
                <a:lnTo>
                  <a:pt x="7946664" y="50694"/>
                </a:lnTo>
                <a:cubicBezTo>
                  <a:pt x="7925486" y="50694"/>
                  <a:pt x="7908318" y="44091"/>
                  <a:pt x="7908318" y="35946"/>
                </a:cubicBezTo>
                <a:close/>
                <a:moveTo>
                  <a:pt x="7672050" y="35101"/>
                </a:moveTo>
                <a:lnTo>
                  <a:pt x="7668295" y="39488"/>
                </a:lnTo>
                <a:cubicBezTo>
                  <a:pt x="7653320" y="54463"/>
                  <a:pt x="7636511" y="61934"/>
                  <a:pt x="7630752" y="56174"/>
                </a:cubicBezTo>
                <a:lnTo>
                  <a:pt x="7630311" y="55420"/>
                </a:lnTo>
                <a:lnTo>
                  <a:pt x="7630758" y="61177"/>
                </a:lnTo>
                <a:cubicBezTo>
                  <a:pt x="7630758" y="82355"/>
                  <a:pt x="7624154" y="99524"/>
                  <a:pt x="7616009" y="99524"/>
                </a:cubicBezTo>
                <a:lnTo>
                  <a:pt x="7615164" y="99302"/>
                </a:lnTo>
                <a:lnTo>
                  <a:pt x="7619551" y="103057"/>
                </a:lnTo>
                <a:cubicBezTo>
                  <a:pt x="7634526" y="118032"/>
                  <a:pt x="7641997" y="134841"/>
                  <a:pt x="7636237" y="140600"/>
                </a:cubicBezTo>
                <a:lnTo>
                  <a:pt x="7635591" y="140978"/>
                </a:lnTo>
                <a:lnTo>
                  <a:pt x="7641241" y="140595"/>
                </a:lnTo>
                <a:cubicBezTo>
                  <a:pt x="7662419" y="140595"/>
                  <a:pt x="7679587" y="147198"/>
                  <a:pt x="7679587" y="155343"/>
                </a:cubicBezTo>
                <a:lnTo>
                  <a:pt x="7679365" y="156188"/>
                </a:lnTo>
                <a:lnTo>
                  <a:pt x="7683121" y="151801"/>
                </a:lnTo>
                <a:cubicBezTo>
                  <a:pt x="7698096" y="136825"/>
                  <a:pt x="7714904" y="129355"/>
                  <a:pt x="7720664" y="135115"/>
                </a:cubicBezTo>
                <a:lnTo>
                  <a:pt x="7721105" y="135869"/>
                </a:lnTo>
                <a:lnTo>
                  <a:pt x="7720658" y="130111"/>
                </a:lnTo>
                <a:cubicBezTo>
                  <a:pt x="7720658" y="118199"/>
                  <a:pt x="7722747" y="107555"/>
                  <a:pt x="7726025" y="100521"/>
                </a:cubicBezTo>
                <a:cubicBezTo>
                  <a:pt x="7727118" y="98177"/>
                  <a:pt x="7728342" y="96234"/>
                  <a:pt x="7729666" y="94778"/>
                </a:cubicBezTo>
                <a:cubicBezTo>
                  <a:pt x="7731430" y="92838"/>
                  <a:pt x="7733370" y="91765"/>
                  <a:pt x="7735407" y="91765"/>
                </a:cubicBezTo>
                <a:lnTo>
                  <a:pt x="7736251" y="91986"/>
                </a:lnTo>
                <a:lnTo>
                  <a:pt x="7731864" y="88232"/>
                </a:lnTo>
                <a:cubicBezTo>
                  <a:pt x="7716889" y="73257"/>
                  <a:pt x="7709419" y="56448"/>
                  <a:pt x="7715178" y="50689"/>
                </a:cubicBezTo>
                <a:lnTo>
                  <a:pt x="7715933" y="50247"/>
                </a:lnTo>
                <a:lnTo>
                  <a:pt x="7710175" y="50694"/>
                </a:lnTo>
                <a:cubicBezTo>
                  <a:pt x="7688997" y="50694"/>
                  <a:pt x="7671829" y="44091"/>
                  <a:pt x="7671829" y="35946"/>
                </a:cubicBezTo>
                <a:close/>
                <a:moveTo>
                  <a:pt x="7435561" y="35101"/>
                </a:moveTo>
                <a:lnTo>
                  <a:pt x="7431806" y="39488"/>
                </a:lnTo>
                <a:cubicBezTo>
                  <a:pt x="7416831" y="54463"/>
                  <a:pt x="7400022" y="61934"/>
                  <a:pt x="7394263" y="56174"/>
                </a:cubicBezTo>
                <a:lnTo>
                  <a:pt x="7393822" y="55420"/>
                </a:lnTo>
                <a:lnTo>
                  <a:pt x="7394269" y="61177"/>
                </a:lnTo>
                <a:cubicBezTo>
                  <a:pt x="7394269" y="82355"/>
                  <a:pt x="7387665" y="99524"/>
                  <a:pt x="7379520" y="99524"/>
                </a:cubicBezTo>
                <a:lnTo>
                  <a:pt x="7378675" y="99302"/>
                </a:lnTo>
                <a:lnTo>
                  <a:pt x="7383062" y="103057"/>
                </a:lnTo>
                <a:cubicBezTo>
                  <a:pt x="7398037" y="118032"/>
                  <a:pt x="7405508" y="134841"/>
                  <a:pt x="7399748" y="140600"/>
                </a:cubicBezTo>
                <a:lnTo>
                  <a:pt x="7399102" y="140978"/>
                </a:lnTo>
                <a:lnTo>
                  <a:pt x="7404752" y="140595"/>
                </a:lnTo>
                <a:cubicBezTo>
                  <a:pt x="7425930" y="140595"/>
                  <a:pt x="7443098" y="147198"/>
                  <a:pt x="7443098" y="155343"/>
                </a:cubicBezTo>
                <a:lnTo>
                  <a:pt x="7442876" y="156188"/>
                </a:lnTo>
                <a:lnTo>
                  <a:pt x="7446632" y="151801"/>
                </a:lnTo>
                <a:cubicBezTo>
                  <a:pt x="7461607" y="136825"/>
                  <a:pt x="7478415" y="129355"/>
                  <a:pt x="7484175" y="135115"/>
                </a:cubicBezTo>
                <a:lnTo>
                  <a:pt x="7484616" y="135869"/>
                </a:lnTo>
                <a:lnTo>
                  <a:pt x="7484169" y="130111"/>
                </a:lnTo>
                <a:cubicBezTo>
                  <a:pt x="7484169" y="118199"/>
                  <a:pt x="7486258" y="107555"/>
                  <a:pt x="7489536" y="100521"/>
                </a:cubicBezTo>
                <a:cubicBezTo>
                  <a:pt x="7490629" y="98177"/>
                  <a:pt x="7491853" y="96234"/>
                  <a:pt x="7493177" y="94778"/>
                </a:cubicBezTo>
                <a:cubicBezTo>
                  <a:pt x="7494941" y="92838"/>
                  <a:pt x="7496881" y="91765"/>
                  <a:pt x="7498918" y="91765"/>
                </a:cubicBezTo>
                <a:lnTo>
                  <a:pt x="7499762" y="91986"/>
                </a:lnTo>
                <a:lnTo>
                  <a:pt x="7495375" y="88232"/>
                </a:lnTo>
                <a:cubicBezTo>
                  <a:pt x="7480400" y="73257"/>
                  <a:pt x="7472930" y="56448"/>
                  <a:pt x="7478689" y="50689"/>
                </a:cubicBezTo>
                <a:lnTo>
                  <a:pt x="7479444" y="50247"/>
                </a:lnTo>
                <a:lnTo>
                  <a:pt x="7473686" y="50694"/>
                </a:lnTo>
                <a:cubicBezTo>
                  <a:pt x="7452508" y="50694"/>
                  <a:pt x="7435340" y="44091"/>
                  <a:pt x="7435340" y="35946"/>
                </a:cubicBezTo>
                <a:close/>
                <a:moveTo>
                  <a:pt x="7199071" y="35101"/>
                </a:moveTo>
                <a:lnTo>
                  <a:pt x="7195316" y="39488"/>
                </a:lnTo>
                <a:cubicBezTo>
                  <a:pt x="7180341" y="54463"/>
                  <a:pt x="7163532" y="61934"/>
                  <a:pt x="7157773" y="56174"/>
                </a:cubicBezTo>
                <a:lnTo>
                  <a:pt x="7157332" y="55420"/>
                </a:lnTo>
                <a:lnTo>
                  <a:pt x="7157779" y="61177"/>
                </a:lnTo>
                <a:cubicBezTo>
                  <a:pt x="7157779" y="82355"/>
                  <a:pt x="7151175" y="99524"/>
                  <a:pt x="7143030" y="99524"/>
                </a:cubicBezTo>
                <a:lnTo>
                  <a:pt x="7142185" y="99302"/>
                </a:lnTo>
                <a:lnTo>
                  <a:pt x="7146572" y="103057"/>
                </a:lnTo>
                <a:cubicBezTo>
                  <a:pt x="7161547" y="118032"/>
                  <a:pt x="7169018" y="134841"/>
                  <a:pt x="7163258" y="140600"/>
                </a:cubicBezTo>
                <a:lnTo>
                  <a:pt x="7162612" y="140978"/>
                </a:lnTo>
                <a:lnTo>
                  <a:pt x="7168262" y="140595"/>
                </a:lnTo>
                <a:cubicBezTo>
                  <a:pt x="7189440" y="140595"/>
                  <a:pt x="7206608" y="147198"/>
                  <a:pt x="7206608" y="155343"/>
                </a:cubicBezTo>
                <a:lnTo>
                  <a:pt x="7206386" y="156188"/>
                </a:lnTo>
                <a:lnTo>
                  <a:pt x="7210142" y="151801"/>
                </a:lnTo>
                <a:cubicBezTo>
                  <a:pt x="7225117" y="136825"/>
                  <a:pt x="7241925" y="129355"/>
                  <a:pt x="7247685" y="135115"/>
                </a:cubicBezTo>
                <a:lnTo>
                  <a:pt x="7248126" y="135869"/>
                </a:lnTo>
                <a:lnTo>
                  <a:pt x="7247679" y="130111"/>
                </a:lnTo>
                <a:cubicBezTo>
                  <a:pt x="7247679" y="118199"/>
                  <a:pt x="7249768" y="107555"/>
                  <a:pt x="7253046" y="100521"/>
                </a:cubicBezTo>
                <a:cubicBezTo>
                  <a:pt x="7254139" y="98177"/>
                  <a:pt x="7255363" y="96234"/>
                  <a:pt x="7256687" y="94778"/>
                </a:cubicBezTo>
                <a:cubicBezTo>
                  <a:pt x="7258451" y="92838"/>
                  <a:pt x="7260391" y="91765"/>
                  <a:pt x="7262428" y="91765"/>
                </a:cubicBezTo>
                <a:lnTo>
                  <a:pt x="7263272" y="91986"/>
                </a:lnTo>
                <a:lnTo>
                  <a:pt x="7258885" y="88232"/>
                </a:lnTo>
                <a:cubicBezTo>
                  <a:pt x="7243910" y="73257"/>
                  <a:pt x="7236440" y="56448"/>
                  <a:pt x="7242199" y="50689"/>
                </a:cubicBezTo>
                <a:lnTo>
                  <a:pt x="7242954" y="50247"/>
                </a:lnTo>
                <a:lnTo>
                  <a:pt x="7237196" y="50694"/>
                </a:lnTo>
                <a:cubicBezTo>
                  <a:pt x="7216018" y="50694"/>
                  <a:pt x="7198850" y="44091"/>
                  <a:pt x="7198850" y="35946"/>
                </a:cubicBezTo>
                <a:close/>
                <a:moveTo>
                  <a:pt x="6962582" y="35101"/>
                </a:moveTo>
                <a:lnTo>
                  <a:pt x="6958827" y="39488"/>
                </a:lnTo>
                <a:cubicBezTo>
                  <a:pt x="6943852" y="54463"/>
                  <a:pt x="6927043" y="61934"/>
                  <a:pt x="6921284" y="56174"/>
                </a:cubicBezTo>
                <a:lnTo>
                  <a:pt x="6920843" y="55420"/>
                </a:lnTo>
                <a:lnTo>
                  <a:pt x="6921290" y="61177"/>
                </a:lnTo>
                <a:cubicBezTo>
                  <a:pt x="6921290" y="82355"/>
                  <a:pt x="6914686" y="99524"/>
                  <a:pt x="6906541" y="99524"/>
                </a:cubicBezTo>
                <a:lnTo>
                  <a:pt x="6905696" y="99302"/>
                </a:lnTo>
                <a:lnTo>
                  <a:pt x="6910083" y="103057"/>
                </a:lnTo>
                <a:cubicBezTo>
                  <a:pt x="6925058" y="118032"/>
                  <a:pt x="6932529" y="134841"/>
                  <a:pt x="6926769" y="140600"/>
                </a:cubicBezTo>
                <a:lnTo>
                  <a:pt x="6926123" y="140978"/>
                </a:lnTo>
                <a:lnTo>
                  <a:pt x="6931773" y="140595"/>
                </a:lnTo>
                <a:cubicBezTo>
                  <a:pt x="6952951" y="140595"/>
                  <a:pt x="6970119" y="147198"/>
                  <a:pt x="6970119" y="155343"/>
                </a:cubicBezTo>
                <a:lnTo>
                  <a:pt x="6969897" y="156188"/>
                </a:lnTo>
                <a:lnTo>
                  <a:pt x="6973653" y="151801"/>
                </a:lnTo>
                <a:cubicBezTo>
                  <a:pt x="6988628" y="136825"/>
                  <a:pt x="7005436" y="129355"/>
                  <a:pt x="7011196" y="135115"/>
                </a:cubicBezTo>
                <a:lnTo>
                  <a:pt x="7011637" y="135869"/>
                </a:lnTo>
                <a:lnTo>
                  <a:pt x="7011190" y="130111"/>
                </a:lnTo>
                <a:cubicBezTo>
                  <a:pt x="7011190" y="118199"/>
                  <a:pt x="7013279" y="107555"/>
                  <a:pt x="7016557" y="100521"/>
                </a:cubicBezTo>
                <a:cubicBezTo>
                  <a:pt x="7017650" y="98177"/>
                  <a:pt x="7018874" y="96234"/>
                  <a:pt x="7020198" y="94778"/>
                </a:cubicBezTo>
                <a:cubicBezTo>
                  <a:pt x="7021962" y="92838"/>
                  <a:pt x="7023902" y="91765"/>
                  <a:pt x="7025939" y="91765"/>
                </a:cubicBezTo>
                <a:lnTo>
                  <a:pt x="7026783" y="91986"/>
                </a:lnTo>
                <a:lnTo>
                  <a:pt x="7022396" y="88232"/>
                </a:lnTo>
                <a:cubicBezTo>
                  <a:pt x="7007421" y="73257"/>
                  <a:pt x="6999951" y="56448"/>
                  <a:pt x="7005710" y="50689"/>
                </a:cubicBezTo>
                <a:lnTo>
                  <a:pt x="7006465" y="50247"/>
                </a:lnTo>
                <a:lnTo>
                  <a:pt x="7000707" y="50694"/>
                </a:lnTo>
                <a:cubicBezTo>
                  <a:pt x="6979529" y="50694"/>
                  <a:pt x="6962361" y="44091"/>
                  <a:pt x="6962361" y="35946"/>
                </a:cubicBezTo>
                <a:close/>
                <a:moveTo>
                  <a:pt x="6726092" y="35101"/>
                </a:moveTo>
                <a:lnTo>
                  <a:pt x="6722337" y="39488"/>
                </a:lnTo>
                <a:cubicBezTo>
                  <a:pt x="6707362" y="54463"/>
                  <a:pt x="6690553" y="61934"/>
                  <a:pt x="6684794" y="56174"/>
                </a:cubicBezTo>
                <a:lnTo>
                  <a:pt x="6684353" y="55420"/>
                </a:lnTo>
                <a:lnTo>
                  <a:pt x="6684800" y="61177"/>
                </a:lnTo>
                <a:cubicBezTo>
                  <a:pt x="6684800" y="82355"/>
                  <a:pt x="6678196" y="99524"/>
                  <a:pt x="6670051" y="99524"/>
                </a:cubicBezTo>
                <a:lnTo>
                  <a:pt x="6669206" y="99302"/>
                </a:lnTo>
                <a:lnTo>
                  <a:pt x="6673593" y="103057"/>
                </a:lnTo>
                <a:cubicBezTo>
                  <a:pt x="6688568" y="118032"/>
                  <a:pt x="6696039" y="134841"/>
                  <a:pt x="6690279" y="140600"/>
                </a:cubicBezTo>
                <a:lnTo>
                  <a:pt x="6689633" y="140978"/>
                </a:lnTo>
                <a:lnTo>
                  <a:pt x="6695283" y="140595"/>
                </a:lnTo>
                <a:cubicBezTo>
                  <a:pt x="6716461" y="140595"/>
                  <a:pt x="6733629" y="147198"/>
                  <a:pt x="6733629" y="155343"/>
                </a:cubicBezTo>
                <a:lnTo>
                  <a:pt x="6733407" y="156188"/>
                </a:lnTo>
                <a:lnTo>
                  <a:pt x="6737163" y="151801"/>
                </a:lnTo>
                <a:cubicBezTo>
                  <a:pt x="6752138" y="136825"/>
                  <a:pt x="6768946" y="129355"/>
                  <a:pt x="6774706" y="135115"/>
                </a:cubicBezTo>
                <a:lnTo>
                  <a:pt x="6775147" y="135869"/>
                </a:lnTo>
                <a:lnTo>
                  <a:pt x="6774700" y="130111"/>
                </a:lnTo>
                <a:cubicBezTo>
                  <a:pt x="6774700" y="118199"/>
                  <a:pt x="6776789" y="107555"/>
                  <a:pt x="6780067" y="100521"/>
                </a:cubicBezTo>
                <a:cubicBezTo>
                  <a:pt x="6781160" y="98177"/>
                  <a:pt x="6782384" y="96234"/>
                  <a:pt x="6783708" y="94778"/>
                </a:cubicBezTo>
                <a:cubicBezTo>
                  <a:pt x="6785472" y="92838"/>
                  <a:pt x="6787412" y="91765"/>
                  <a:pt x="6789449" y="91765"/>
                </a:cubicBezTo>
                <a:lnTo>
                  <a:pt x="6790293" y="91986"/>
                </a:lnTo>
                <a:lnTo>
                  <a:pt x="6785906" y="88232"/>
                </a:lnTo>
                <a:cubicBezTo>
                  <a:pt x="6770931" y="73257"/>
                  <a:pt x="6763461" y="56448"/>
                  <a:pt x="6769220" y="50689"/>
                </a:cubicBezTo>
                <a:lnTo>
                  <a:pt x="6769975" y="50247"/>
                </a:lnTo>
                <a:lnTo>
                  <a:pt x="6764217" y="50694"/>
                </a:lnTo>
                <a:cubicBezTo>
                  <a:pt x="6743039" y="50694"/>
                  <a:pt x="6725871" y="44091"/>
                  <a:pt x="6725871" y="35946"/>
                </a:cubicBezTo>
                <a:close/>
                <a:moveTo>
                  <a:pt x="6489603" y="35101"/>
                </a:moveTo>
                <a:lnTo>
                  <a:pt x="6485848" y="39488"/>
                </a:lnTo>
                <a:cubicBezTo>
                  <a:pt x="6470873" y="54463"/>
                  <a:pt x="6454064" y="61934"/>
                  <a:pt x="6448305" y="56174"/>
                </a:cubicBezTo>
                <a:lnTo>
                  <a:pt x="6447864" y="55420"/>
                </a:lnTo>
                <a:lnTo>
                  <a:pt x="6448311" y="61177"/>
                </a:lnTo>
                <a:cubicBezTo>
                  <a:pt x="6448311" y="82355"/>
                  <a:pt x="6441707" y="99524"/>
                  <a:pt x="6433562" y="99524"/>
                </a:cubicBezTo>
                <a:lnTo>
                  <a:pt x="6432717" y="99302"/>
                </a:lnTo>
                <a:lnTo>
                  <a:pt x="6437104" y="103057"/>
                </a:lnTo>
                <a:cubicBezTo>
                  <a:pt x="6452079" y="118032"/>
                  <a:pt x="6459550" y="134841"/>
                  <a:pt x="6453790" y="140600"/>
                </a:cubicBezTo>
                <a:lnTo>
                  <a:pt x="6453144" y="140978"/>
                </a:lnTo>
                <a:lnTo>
                  <a:pt x="6458794" y="140595"/>
                </a:lnTo>
                <a:cubicBezTo>
                  <a:pt x="6479972" y="140595"/>
                  <a:pt x="6497140" y="147198"/>
                  <a:pt x="6497140" y="155343"/>
                </a:cubicBezTo>
                <a:lnTo>
                  <a:pt x="6496918" y="156188"/>
                </a:lnTo>
                <a:lnTo>
                  <a:pt x="6500674" y="151801"/>
                </a:lnTo>
                <a:cubicBezTo>
                  <a:pt x="6515649" y="136825"/>
                  <a:pt x="6532457" y="129355"/>
                  <a:pt x="6538217" y="135115"/>
                </a:cubicBezTo>
                <a:lnTo>
                  <a:pt x="6538658" y="135869"/>
                </a:lnTo>
                <a:lnTo>
                  <a:pt x="6538211" y="130111"/>
                </a:lnTo>
                <a:cubicBezTo>
                  <a:pt x="6538211" y="118199"/>
                  <a:pt x="6540300" y="107555"/>
                  <a:pt x="6543578" y="100521"/>
                </a:cubicBezTo>
                <a:cubicBezTo>
                  <a:pt x="6544671" y="98177"/>
                  <a:pt x="6545895" y="96234"/>
                  <a:pt x="6547219" y="94778"/>
                </a:cubicBezTo>
                <a:cubicBezTo>
                  <a:pt x="6548983" y="92838"/>
                  <a:pt x="6550923" y="91765"/>
                  <a:pt x="6552960" y="91765"/>
                </a:cubicBezTo>
                <a:lnTo>
                  <a:pt x="6553804" y="91986"/>
                </a:lnTo>
                <a:lnTo>
                  <a:pt x="6549417" y="88232"/>
                </a:lnTo>
                <a:cubicBezTo>
                  <a:pt x="6534442" y="73257"/>
                  <a:pt x="6526972" y="56448"/>
                  <a:pt x="6532731" y="50689"/>
                </a:cubicBezTo>
                <a:lnTo>
                  <a:pt x="6533486" y="50247"/>
                </a:lnTo>
                <a:lnTo>
                  <a:pt x="6527728" y="50694"/>
                </a:lnTo>
                <a:cubicBezTo>
                  <a:pt x="6506550" y="50694"/>
                  <a:pt x="6489382" y="44091"/>
                  <a:pt x="6489382" y="35946"/>
                </a:cubicBezTo>
                <a:close/>
                <a:moveTo>
                  <a:pt x="6253114" y="35101"/>
                </a:moveTo>
                <a:lnTo>
                  <a:pt x="6249359" y="39488"/>
                </a:lnTo>
                <a:cubicBezTo>
                  <a:pt x="6234384" y="54463"/>
                  <a:pt x="6217575" y="61934"/>
                  <a:pt x="6211816" y="56174"/>
                </a:cubicBezTo>
                <a:lnTo>
                  <a:pt x="6211375" y="55420"/>
                </a:lnTo>
                <a:lnTo>
                  <a:pt x="6211822" y="61177"/>
                </a:lnTo>
                <a:cubicBezTo>
                  <a:pt x="6211822" y="82355"/>
                  <a:pt x="6205218" y="99524"/>
                  <a:pt x="6197073" y="99524"/>
                </a:cubicBezTo>
                <a:lnTo>
                  <a:pt x="6196228" y="99302"/>
                </a:lnTo>
                <a:lnTo>
                  <a:pt x="6200615" y="103057"/>
                </a:lnTo>
                <a:cubicBezTo>
                  <a:pt x="6215590" y="118032"/>
                  <a:pt x="6223061" y="134841"/>
                  <a:pt x="6217301" y="140600"/>
                </a:cubicBezTo>
                <a:lnTo>
                  <a:pt x="6216655" y="140978"/>
                </a:lnTo>
                <a:lnTo>
                  <a:pt x="6222305" y="140595"/>
                </a:lnTo>
                <a:cubicBezTo>
                  <a:pt x="6243483" y="140595"/>
                  <a:pt x="6260651" y="147198"/>
                  <a:pt x="6260651" y="155343"/>
                </a:cubicBezTo>
                <a:lnTo>
                  <a:pt x="6260429" y="156188"/>
                </a:lnTo>
                <a:lnTo>
                  <a:pt x="6264185" y="151801"/>
                </a:lnTo>
                <a:cubicBezTo>
                  <a:pt x="6279160" y="136825"/>
                  <a:pt x="6295968" y="129355"/>
                  <a:pt x="6301728" y="135115"/>
                </a:cubicBezTo>
                <a:lnTo>
                  <a:pt x="6302169" y="135869"/>
                </a:lnTo>
                <a:lnTo>
                  <a:pt x="6301722" y="130111"/>
                </a:lnTo>
                <a:cubicBezTo>
                  <a:pt x="6301722" y="118199"/>
                  <a:pt x="6303811" y="107555"/>
                  <a:pt x="6307089" y="100521"/>
                </a:cubicBezTo>
                <a:cubicBezTo>
                  <a:pt x="6308182" y="98177"/>
                  <a:pt x="6309406" y="96234"/>
                  <a:pt x="6310730" y="94778"/>
                </a:cubicBezTo>
                <a:cubicBezTo>
                  <a:pt x="6312494" y="92838"/>
                  <a:pt x="6314434" y="91765"/>
                  <a:pt x="6316471" y="91765"/>
                </a:cubicBezTo>
                <a:lnTo>
                  <a:pt x="6317315" y="91986"/>
                </a:lnTo>
                <a:lnTo>
                  <a:pt x="6312928" y="88232"/>
                </a:lnTo>
                <a:cubicBezTo>
                  <a:pt x="6297953" y="73257"/>
                  <a:pt x="6290483" y="56448"/>
                  <a:pt x="6296242" y="50689"/>
                </a:cubicBezTo>
                <a:lnTo>
                  <a:pt x="6296997" y="50247"/>
                </a:lnTo>
                <a:lnTo>
                  <a:pt x="6291239" y="50694"/>
                </a:lnTo>
                <a:cubicBezTo>
                  <a:pt x="6270061" y="50694"/>
                  <a:pt x="6252893" y="44091"/>
                  <a:pt x="6252893" y="35946"/>
                </a:cubicBezTo>
                <a:close/>
                <a:moveTo>
                  <a:pt x="6016624" y="35101"/>
                </a:moveTo>
                <a:lnTo>
                  <a:pt x="6012869" y="39488"/>
                </a:lnTo>
                <a:cubicBezTo>
                  <a:pt x="5997894" y="54463"/>
                  <a:pt x="5981085" y="61934"/>
                  <a:pt x="5975326" y="56174"/>
                </a:cubicBezTo>
                <a:lnTo>
                  <a:pt x="5974885" y="55420"/>
                </a:lnTo>
                <a:lnTo>
                  <a:pt x="5975332" y="61177"/>
                </a:lnTo>
                <a:cubicBezTo>
                  <a:pt x="5975332" y="82355"/>
                  <a:pt x="5968728" y="99524"/>
                  <a:pt x="5960583" y="99524"/>
                </a:cubicBezTo>
                <a:lnTo>
                  <a:pt x="5959738" y="99302"/>
                </a:lnTo>
                <a:lnTo>
                  <a:pt x="5964125" y="103057"/>
                </a:lnTo>
                <a:cubicBezTo>
                  <a:pt x="5979100" y="118032"/>
                  <a:pt x="5986571" y="134841"/>
                  <a:pt x="5980811" y="140600"/>
                </a:cubicBezTo>
                <a:lnTo>
                  <a:pt x="5980165" y="140978"/>
                </a:lnTo>
                <a:lnTo>
                  <a:pt x="5985815" y="140595"/>
                </a:lnTo>
                <a:cubicBezTo>
                  <a:pt x="6006993" y="140595"/>
                  <a:pt x="6024161" y="147198"/>
                  <a:pt x="6024161" y="155343"/>
                </a:cubicBezTo>
                <a:lnTo>
                  <a:pt x="6023939" y="156188"/>
                </a:lnTo>
                <a:lnTo>
                  <a:pt x="6027695" y="151801"/>
                </a:lnTo>
                <a:cubicBezTo>
                  <a:pt x="6042670" y="136825"/>
                  <a:pt x="6059478" y="129355"/>
                  <a:pt x="6065238" y="135115"/>
                </a:cubicBezTo>
                <a:lnTo>
                  <a:pt x="6065679" y="135869"/>
                </a:lnTo>
                <a:lnTo>
                  <a:pt x="6065232" y="130111"/>
                </a:lnTo>
                <a:cubicBezTo>
                  <a:pt x="6065232" y="118199"/>
                  <a:pt x="6067321" y="107555"/>
                  <a:pt x="6070599" y="100521"/>
                </a:cubicBezTo>
                <a:cubicBezTo>
                  <a:pt x="6071692" y="98177"/>
                  <a:pt x="6072916" y="96234"/>
                  <a:pt x="6074240" y="94778"/>
                </a:cubicBezTo>
                <a:cubicBezTo>
                  <a:pt x="6076004" y="92838"/>
                  <a:pt x="6077944" y="91765"/>
                  <a:pt x="6079981" y="91765"/>
                </a:cubicBezTo>
                <a:lnTo>
                  <a:pt x="6080825" y="91986"/>
                </a:lnTo>
                <a:lnTo>
                  <a:pt x="6076438" y="88232"/>
                </a:lnTo>
                <a:cubicBezTo>
                  <a:pt x="6061463" y="73257"/>
                  <a:pt x="6053993" y="56448"/>
                  <a:pt x="6059752" y="50689"/>
                </a:cubicBezTo>
                <a:lnTo>
                  <a:pt x="6060507" y="50247"/>
                </a:lnTo>
                <a:lnTo>
                  <a:pt x="6054749" y="50694"/>
                </a:lnTo>
                <a:cubicBezTo>
                  <a:pt x="6033571" y="50694"/>
                  <a:pt x="6016403" y="44091"/>
                  <a:pt x="6016403" y="35946"/>
                </a:cubicBezTo>
                <a:close/>
                <a:moveTo>
                  <a:pt x="5780136" y="35101"/>
                </a:moveTo>
                <a:lnTo>
                  <a:pt x="5776381" y="39488"/>
                </a:lnTo>
                <a:cubicBezTo>
                  <a:pt x="5761406" y="54463"/>
                  <a:pt x="5744597" y="61934"/>
                  <a:pt x="5738838" y="56174"/>
                </a:cubicBezTo>
                <a:lnTo>
                  <a:pt x="5738397" y="55420"/>
                </a:lnTo>
                <a:lnTo>
                  <a:pt x="5738844" y="61177"/>
                </a:lnTo>
                <a:cubicBezTo>
                  <a:pt x="5738844" y="82355"/>
                  <a:pt x="5732240" y="99524"/>
                  <a:pt x="5724095" y="99524"/>
                </a:cubicBezTo>
                <a:lnTo>
                  <a:pt x="5723250" y="99302"/>
                </a:lnTo>
                <a:lnTo>
                  <a:pt x="5727637" y="103057"/>
                </a:lnTo>
                <a:cubicBezTo>
                  <a:pt x="5742612" y="118032"/>
                  <a:pt x="5750083" y="134841"/>
                  <a:pt x="5744323" y="140600"/>
                </a:cubicBezTo>
                <a:lnTo>
                  <a:pt x="5743677" y="140978"/>
                </a:lnTo>
                <a:lnTo>
                  <a:pt x="5749327" y="140595"/>
                </a:lnTo>
                <a:cubicBezTo>
                  <a:pt x="5770505" y="140595"/>
                  <a:pt x="5787673" y="147198"/>
                  <a:pt x="5787673" y="155343"/>
                </a:cubicBezTo>
                <a:lnTo>
                  <a:pt x="5787451" y="156188"/>
                </a:lnTo>
                <a:lnTo>
                  <a:pt x="5791207" y="151801"/>
                </a:lnTo>
                <a:cubicBezTo>
                  <a:pt x="5806182" y="136825"/>
                  <a:pt x="5822990" y="129355"/>
                  <a:pt x="5828750" y="135115"/>
                </a:cubicBezTo>
                <a:lnTo>
                  <a:pt x="5829191" y="135869"/>
                </a:lnTo>
                <a:lnTo>
                  <a:pt x="5828744" y="130111"/>
                </a:lnTo>
                <a:cubicBezTo>
                  <a:pt x="5828744" y="118199"/>
                  <a:pt x="5830833" y="107555"/>
                  <a:pt x="5834111" y="100521"/>
                </a:cubicBezTo>
                <a:cubicBezTo>
                  <a:pt x="5835204" y="98177"/>
                  <a:pt x="5836428" y="96234"/>
                  <a:pt x="5837752" y="94778"/>
                </a:cubicBezTo>
                <a:cubicBezTo>
                  <a:pt x="5839516" y="92838"/>
                  <a:pt x="5841456" y="91765"/>
                  <a:pt x="5843493" y="91765"/>
                </a:cubicBezTo>
                <a:lnTo>
                  <a:pt x="5844337" y="91986"/>
                </a:lnTo>
                <a:lnTo>
                  <a:pt x="5839950" y="88232"/>
                </a:lnTo>
                <a:cubicBezTo>
                  <a:pt x="5824975" y="73257"/>
                  <a:pt x="5817505" y="56448"/>
                  <a:pt x="5823264" y="50689"/>
                </a:cubicBezTo>
                <a:lnTo>
                  <a:pt x="5824019" y="50247"/>
                </a:lnTo>
                <a:lnTo>
                  <a:pt x="5818261" y="50694"/>
                </a:lnTo>
                <a:cubicBezTo>
                  <a:pt x="5797083" y="50694"/>
                  <a:pt x="5779915" y="44091"/>
                  <a:pt x="5779915" y="35946"/>
                </a:cubicBezTo>
                <a:close/>
                <a:moveTo>
                  <a:pt x="5543646" y="35101"/>
                </a:moveTo>
                <a:lnTo>
                  <a:pt x="5539891" y="39488"/>
                </a:lnTo>
                <a:cubicBezTo>
                  <a:pt x="5524916" y="54463"/>
                  <a:pt x="5508107" y="61934"/>
                  <a:pt x="5502348" y="56174"/>
                </a:cubicBezTo>
                <a:lnTo>
                  <a:pt x="5501907" y="55420"/>
                </a:lnTo>
                <a:lnTo>
                  <a:pt x="5502354" y="61177"/>
                </a:lnTo>
                <a:cubicBezTo>
                  <a:pt x="5502354" y="82355"/>
                  <a:pt x="5495750" y="99524"/>
                  <a:pt x="5487605" y="99524"/>
                </a:cubicBezTo>
                <a:lnTo>
                  <a:pt x="5486760" y="99302"/>
                </a:lnTo>
                <a:lnTo>
                  <a:pt x="5491147" y="103057"/>
                </a:lnTo>
                <a:cubicBezTo>
                  <a:pt x="5506122" y="118032"/>
                  <a:pt x="5513593" y="134841"/>
                  <a:pt x="5507833" y="140600"/>
                </a:cubicBezTo>
                <a:lnTo>
                  <a:pt x="5507187" y="140978"/>
                </a:lnTo>
                <a:lnTo>
                  <a:pt x="5512837" y="140595"/>
                </a:lnTo>
                <a:cubicBezTo>
                  <a:pt x="5534015" y="140595"/>
                  <a:pt x="5551183" y="147198"/>
                  <a:pt x="5551183" y="155343"/>
                </a:cubicBezTo>
                <a:lnTo>
                  <a:pt x="5550961" y="156188"/>
                </a:lnTo>
                <a:lnTo>
                  <a:pt x="5554717" y="151801"/>
                </a:lnTo>
                <a:cubicBezTo>
                  <a:pt x="5569692" y="136825"/>
                  <a:pt x="5586500" y="129355"/>
                  <a:pt x="5592260" y="135115"/>
                </a:cubicBezTo>
                <a:lnTo>
                  <a:pt x="5592701" y="135869"/>
                </a:lnTo>
                <a:lnTo>
                  <a:pt x="5592254" y="130111"/>
                </a:lnTo>
                <a:cubicBezTo>
                  <a:pt x="5592254" y="118199"/>
                  <a:pt x="5594343" y="107555"/>
                  <a:pt x="5597621" y="100521"/>
                </a:cubicBezTo>
                <a:cubicBezTo>
                  <a:pt x="5598714" y="98177"/>
                  <a:pt x="5599938" y="96234"/>
                  <a:pt x="5601262" y="94778"/>
                </a:cubicBezTo>
                <a:cubicBezTo>
                  <a:pt x="5603026" y="92838"/>
                  <a:pt x="5604966" y="91765"/>
                  <a:pt x="5607003" y="91765"/>
                </a:cubicBezTo>
                <a:lnTo>
                  <a:pt x="5607847" y="91986"/>
                </a:lnTo>
                <a:lnTo>
                  <a:pt x="5603460" y="88232"/>
                </a:lnTo>
                <a:cubicBezTo>
                  <a:pt x="5588485" y="73257"/>
                  <a:pt x="5581015" y="56448"/>
                  <a:pt x="5586774" y="50689"/>
                </a:cubicBezTo>
                <a:lnTo>
                  <a:pt x="5587529" y="50247"/>
                </a:lnTo>
                <a:lnTo>
                  <a:pt x="5581771" y="50694"/>
                </a:lnTo>
                <a:cubicBezTo>
                  <a:pt x="5560593" y="50694"/>
                  <a:pt x="5543425" y="44091"/>
                  <a:pt x="5543425" y="35946"/>
                </a:cubicBezTo>
                <a:close/>
                <a:moveTo>
                  <a:pt x="5307156" y="35101"/>
                </a:moveTo>
                <a:lnTo>
                  <a:pt x="5303401" y="39488"/>
                </a:lnTo>
                <a:cubicBezTo>
                  <a:pt x="5288426" y="54463"/>
                  <a:pt x="5271617" y="61934"/>
                  <a:pt x="5265858" y="56174"/>
                </a:cubicBezTo>
                <a:lnTo>
                  <a:pt x="5265417" y="55420"/>
                </a:lnTo>
                <a:lnTo>
                  <a:pt x="5265864" y="61177"/>
                </a:lnTo>
                <a:cubicBezTo>
                  <a:pt x="5265864" y="82355"/>
                  <a:pt x="5259260" y="99524"/>
                  <a:pt x="5251115" y="99524"/>
                </a:cubicBezTo>
                <a:lnTo>
                  <a:pt x="5250270" y="99302"/>
                </a:lnTo>
                <a:lnTo>
                  <a:pt x="5254657" y="103057"/>
                </a:lnTo>
                <a:cubicBezTo>
                  <a:pt x="5269632" y="118032"/>
                  <a:pt x="5277103" y="134841"/>
                  <a:pt x="5271343" y="140600"/>
                </a:cubicBezTo>
                <a:lnTo>
                  <a:pt x="5270697" y="140978"/>
                </a:lnTo>
                <a:lnTo>
                  <a:pt x="5276347" y="140595"/>
                </a:lnTo>
                <a:cubicBezTo>
                  <a:pt x="5297525" y="140595"/>
                  <a:pt x="5314693" y="147198"/>
                  <a:pt x="5314693" y="155343"/>
                </a:cubicBezTo>
                <a:lnTo>
                  <a:pt x="5314471" y="156188"/>
                </a:lnTo>
                <a:lnTo>
                  <a:pt x="5318227" y="151801"/>
                </a:lnTo>
                <a:cubicBezTo>
                  <a:pt x="5333202" y="136825"/>
                  <a:pt x="5350010" y="129355"/>
                  <a:pt x="5355770" y="135115"/>
                </a:cubicBezTo>
                <a:lnTo>
                  <a:pt x="5356211" y="135869"/>
                </a:lnTo>
                <a:lnTo>
                  <a:pt x="5355764" y="130111"/>
                </a:lnTo>
                <a:cubicBezTo>
                  <a:pt x="5355764" y="118199"/>
                  <a:pt x="5357853" y="107555"/>
                  <a:pt x="5361131" y="100521"/>
                </a:cubicBezTo>
                <a:cubicBezTo>
                  <a:pt x="5362224" y="98177"/>
                  <a:pt x="5363448" y="96234"/>
                  <a:pt x="5364772" y="94778"/>
                </a:cubicBezTo>
                <a:cubicBezTo>
                  <a:pt x="5366536" y="92838"/>
                  <a:pt x="5368476" y="91765"/>
                  <a:pt x="5370513" y="91765"/>
                </a:cubicBezTo>
                <a:lnTo>
                  <a:pt x="5371357" y="91986"/>
                </a:lnTo>
                <a:lnTo>
                  <a:pt x="5366970" y="88232"/>
                </a:lnTo>
                <a:cubicBezTo>
                  <a:pt x="5351995" y="73257"/>
                  <a:pt x="5344525" y="56448"/>
                  <a:pt x="5350284" y="50689"/>
                </a:cubicBezTo>
                <a:lnTo>
                  <a:pt x="5351039" y="50247"/>
                </a:lnTo>
                <a:lnTo>
                  <a:pt x="5345281" y="50694"/>
                </a:lnTo>
                <a:cubicBezTo>
                  <a:pt x="5324103" y="50694"/>
                  <a:pt x="5306935" y="44091"/>
                  <a:pt x="5306935" y="35946"/>
                </a:cubicBezTo>
                <a:close/>
                <a:moveTo>
                  <a:pt x="5070668" y="35101"/>
                </a:moveTo>
                <a:lnTo>
                  <a:pt x="5066913" y="39488"/>
                </a:lnTo>
                <a:cubicBezTo>
                  <a:pt x="5051938" y="54463"/>
                  <a:pt x="5035129" y="61934"/>
                  <a:pt x="5029370" y="56174"/>
                </a:cubicBezTo>
                <a:lnTo>
                  <a:pt x="5028929" y="55420"/>
                </a:lnTo>
                <a:lnTo>
                  <a:pt x="5029376" y="61177"/>
                </a:lnTo>
                <a:cubicBezTo>
                  <a:pt x="5029376" y="82355"/>
                  <a:pt x="5022772" y="99524"/>
                  <a:pt x="5014627" y="99524"/>
                </a:cubicBezTo>
                <a:lnTo>
                  <a:pt x="5013782" y="99302"/>
                </a:lnTo>
                <a:lnTo>
                  <a:pt x="5018169" y="103057"/>
                </a:lnTo>
                <a:cubicBezTo>
                  <a:pt x="5033144" y="118032"/>
                  <a:pt x="5040615" y="134841"/>
                  <a:pt x="5034855" y="140600"/>
                </a:cubicBezTo>
                <a:lnTo>
                  <a:pt x="5034209" y="140978"/>
                </a:lnTo>
                <a:lnTo>
                  <a:pt x="5039859" y="140595"/>
                </a:lnTo>
                <a:cubicBezTo>
                  <a:pt x="5061037" y="140595"/>
                  <a:pt x="5078205" y="147198"/>
                  <a:pt x="5078205" y="155343"/>
                </a:cubicBezTo>
                <a:lnTo>
                  <a:pt x="5077983" y="156188"/>
                </a:lnTo>
                <a:lnTo>
                  <a:pt x="5081739" y="151801"/>
                </a:lnTo>
                <a:cubicBezTo>
                  <a:pt x="5096714" y="136825"/>
                  <a:pt x="5113522" y="129355"/>
                  <a:pt x="5119282" y="135115"/>
                </a:cubicBezTo>
                <a:lnTo>
                  <a:pt x="5119723" y="135869"/>
                </a:lnTo>
                <a:lnTo>
                  <a:pt x="5119276" y="130111"/>
                </a:lnTo>
                <a:cubicBezTo>
                  <a:pt x="5119276" y="118199"/>
                  <a:pt x="5121365" y="107555"/>
                  <a:pt x="5124643" y="100521"/>
                </a:cubicBezTo>
                <a:cubicBezTo>
                  <a:pt x="5125736" y="98177"/>
                  <a:pt x="5126960" y="96234"/>
                  <a:pt x="5128284" y="94778"/>
                </a:cubicBezTo>
                <a:cubicBezTo>
                  <a:pt x="5130048" y="92838"/>
                  <a:pt x="5131988" y="91765"/>
                  <a:pt x="5134025" y="91765"/>
                </a:cubicBezTo>
                <a:lnTo>
                  <a:pt x="5134869" y="91986"/>
                </a:lnTo>
                <a:lnTo>
                  <a:pt x="5130482" y="88232"/>
                </a:lnTo>
                <a:cubicBezTo>
                  <a:pt x="5115507" y="73257"/>
                  <a:pt x="5108037" y="56448"/>
                  <a:pt x="5113796" y="50689"/>
                </a:cubicBezTo>
                <a:lnTo>
                  <a:pt x="5114551" y="50247"/>
                </a:lnTo>
                <a:lnTo>
                  <a:pt x="5108793" y="50694"/>
                </a:lnTo>
                <a:cubicBezTo>
                  <a:pt x="5087615" y="50694"/>
                  <a:pt x="5070447" y="44091"/>
                  <a:pt x="5070447" y="35946"/>
                </a:cubicBezTo>
                <a:close/>
                <a:moveTo>
                  <a:pt x="4834178" y="35101"/>
                </a:moveTo>
                <a:lnTo>
                  <a:pt x="4830423" y="39488"/>
                </a:lnTo>
                <a:cubicBezTo>
                  <a:pt x="4815448" y="54463"/>
                  <a:pt x="4798639" y="61934"/>
                  <a:pt x="4792880" y="56174"/>
                </a:cubicBezTo>
                <a:lnTo>
                  <a:pt x="4792439" y="55420"/>
                </a:lnTo>
                <a:lnTo>
                  <a:pt x="4792886" y="61177"/>
                </a:lnTo>
                <a:cubicBezTo>
                  <a:pt x="4792886" y="82355"/>
                  <a:pt x="4786282" y="99524"/>
                  <a:pt x="4778137" y="99524"/>
                </a:cubicBezTo>
                <a:lnTo>
                  <a:pt x="4777292" y="99302"/>
                </a:lnTo>
                <a:lnTo>
                  <a:pt x="4781679" y="103057"/>
                </a:lnTo>
                <a:cubicBezTo>
                  <a:pt x="4796654" y="118032"/>
                  <a:pt x="4804125" y="134841"/>
                  <a:pt x="4798365" y="140600"/>
                </a:cubicBezTo>
                <a:lnTo>
                  <a:pt x="4797719" y="140978"/>
                </a:lnTo>
                <a:lnTo>
                  <a:pt x="4803369" y="140595"/>
                </a:lnTo>
                <a:cubicBezTo>
                  <a:pt x="4824547" y="140595"/>
                  <a:pt x="4841715" y="147198"/>
                  <a:pt x="4841715" y="155343"/>
                </a:cubicBezTo>
                <a:lnTo>
                  <a:pt x="4841493" y="156188"/>
                </a:lnTo>
                <a:lnTo>
                  <a:pt x="4845249" y="151801"/>
                </a:lnTo>
                <a:cubicBezTo>
                  <a:pt x="4860224" y="136825"/>
                  <a:pt x="4877032" y="129355"/>
                  <a:pt x="4882792" y="135115"/>
                </a:cubicBezTo>
                <a:lnTo>
                  <a:pt x="4883233" y="135869"/>
                </a:lnTo>
                <a:lnTo>
                  <a:pt x="4882786" y="130111"/>
                </a:lnTo>
                <a:cubicBezTo>
                  <a:pt x="4882786" y="118199"/>
                  <a:pt x="4884875" y="107555"/>
                  <a:pt x="4888153" y="100521"/>
                </a:cubicBezTo>
                <a:cubicBezTo>
                  <a:pt x="4889246" y="98177"/>
                  <a:pt x="4890470" y="96234"/>
                  <a:pt x="4891794" y="94778"/>
                </a:cubicBezTo>
                <a:cubicBezTo>
                  <a:pt x="4893558" y="92838"/>
                  <a:pt x="4895498" y="91765"/>
                  <a:pt x="4897535" y="91765"/>
                </a:cubicBezTo>
                <a:lnTo>
                  <a:pt x="4898379" y="91986"/>
                </a:lnTo>
                <a:lnTo>
                  <a:pt x="4893992" y="88232"/>
                </a:lnTo>
                <a:cubicBezTo>
                  <a:pt x="4879017" y="73257"/>
                  <a:pt x="4871547" y="56448"/>
                  <a:pt x="4877306" y="50689"/>
                </a:cubicBezTo>
                <a:lnTo>
                  <a:pt x="4878061" y="50247"/>
                </a:lnTo>
                <a:lnTo>
                  <a:pt x="4872303" y="50694"/>
                </a:lnTo>
                <a:cubicBezTo>
                  <a:pt x="4851125" y="50694"/>
                  <a:pt x="4833957" y="44091"/>
                  <a:pt x="4833957" y="35946"/>
                </a:cubicBezTo>
                <a:close/>
                <a:moveTo>
                  <a:pt x="4585273" y="35101"/>
                </a:moveTo>
                <a:lnTo>
                  <a:pt x="4581518" y="39488"/>
                </a:lnTo>
                <a:cubicBezTo>
                  <a:pt x="4566543" y="54463"/>
                  <a:pt x="4549734" y="61934"/>
                  <a:pt x="4543975" y="56174"/>
                </a:cubicBezTo>
                <a:lnTo>
                  <a:pt x="4543534" y="55420"/>
                </a:lnTo>
                <a:lnTo>
                  <a:pt x="4543981" y="61177"/>
                </a:lnTo>
                <a:cubicBezTo>
                  <a:pt x="4543981" y="82355"/>
                  <a:pt x="4537377" y="99524"/>
                  <a:pt x="4529232" y="99524"/>
                </a:cubicBezTo>
                <a:lnTo>
                  <a:pt x="4528387" y="99302"/>
                </a:lnTo>
                <a:lnTo>
                  <a:pt x="4532774" y="103057"/>
                </a:lnTo>
                <a:cubicBezTo>
                  <a:pt x="4547749" y="118032"/>
                  <a:pt x="4555220" y="134841"/>
                  <a:pt x="4549460" y="140600"/>
                </a:cubicBezTo>
                <a:lnTo>
                  <a:pt x="4548814" y="140978"/>
                </a:lnTo>
                <a:lnTo>
                  <a:pt x="4554464" y="140595"/>
                </a:lnTo>
                <a:cubicBezTo>
                  <a:pt x="4575642" y="140595"/>
                  <a:pt x="4592810" y="147198"/>
                  <a:pt x="4592810" y="155343"/>
                </a:cubicBezTo>
                <a:lnTo>
                  <a:pt x="4592588" y="156188"/>
                </a:lnTo>
                <a:lnTo>
                  <a:pt x="4596344" y="151801"/>
                </a:lnTo>
                <a:cubicBezTo>
                  <a:pt x="4611319" y="136825"/>
                  <a:pt x="4628127" y="129355"/>
                  <a:pt x="4633887" y="135115"/>
                </a:cubicBezTo>
                <a:lnTo>
                  <a:pt x="4634328" y="135869"/>
                </a:lnTo>
                <a:lnTo>
                  <a:pt x="4633881" y="130111"/>
                </a:lnTo>
                <a:cubicBezTo>
                  <a:pt x="4633881" y="118199"/>
                  <a:pt x="4635970" y="107555"/>
                  <a:pt x="4639248" y="100521"/>
                </a:cubicBezTo>
                <a:cubicBezTo>
                  <a:pt x="4640341" y="98177"/>
                  <a:pt x="4641565" y="96234"/>
                  <a:pt x="4642889" y="94778"/>
                </a:cubicBezTo>
                <a:cubicBezTo>
                  <a:pt x="4644653" y="92838"/>
                  <a:pt x="4646593" y="91765"/>
                  <a:pt x="4648630" y="91765"/>
                </a:cubicBezTo>
                <a:lnTo>
                  <a:pt x="4649474" y="91986"/>
                </a:lnTo>
                <a:lnTo>
                  <a:pt x="4645087" y="88232"/>
                </a:lnTo>
                <a:cubicBezTo>
                  <a:pt x="4630112" y="73257"/>
                  <a:pt x="4622642" y="56448"/>
                  <a:pt x="4628401" y="50689"/>
                </a:cubicBezTo>
                <a:lnTo>
                  <a:pt x="4629156" y="50247"/>
                </a:lnTo>
                <a:lnTo>
                  <a:pt x="4623398" y="50694"/>
                </a:lnTo>
                <a:cubicBezTo>
                  <a:pt x="4602220" y="50694"/>
                  <a:pt x="4585052" y="44091"/>
                  <a:pt x="4585052" y="35946"/>
                </a:cubicBezTo>
                <a:close/>
                <a:moveTo>
                  <a:pt x="4348789" y="35101"/>
                </a:moveTo>
                <a:lnTo>
                  <a:pt x="4345034" y="39488"/>
                </a:lnTo>
                <a:cubicBezTo>
                  <a:pt x="4330059" y="54463"/>
                  <a:pt x="4313250" y="61934"/>
                  <a:pt x="4307491" y="56174"/>
                </a:cubicBezTo>
                <a:lnTo>
                  <a:pt x="4307050" y="55420"/>
                </a:lnTo>
                <a:lnTo>
                  <a:pt x="4307497" y="61177"/>
                </a:lnTo>
                <a:cubicBezTo>
                  <a:pt x="4307497" y="82355"/>
                  <a:pt x="4300893" y="99524"/>
                  <a:pt x="4292748" y="99524"/>
                </a:cubicBezTo>
                <a:lnTo>
                  <a:pt x="4291903" y="99302"/>
                </a:lnTo>
                <a:lnTo>
                  <a:pt x="4296290" y="103057"/>
                </a:lnTo>
                <a:cubicBezTo>
                  <a:pt x="4311265" y="118032"/>
                  <a:pt x="4318736" y="134841"/>
                  <a:pt x="4312976" y="140600"/>
                </a:cubicBezTo>
                <a:lnTo>
                  <a:pt x="4312330" y="140978"/>
                </a:lnTo>
                <a:lnTo>
                  <a:pt x="4317980" y="140595"/>
                </a:lnTo>
                <a:cubicBezTo>
                  <a:pt x="4339158" y="140595"/>
                  <a:pt x="4356326" y="147198"/>
                  <a:pt x="4356326" y="155343"/>
                </a:cubicBezTo>
                <a:lnTo>
                  <a:pt x="4356104" y="156188"/>
                </a:lnTo>
                <a:lnTo>
                  <a:pt x="4359860" y="151801"/>
                </a:lnTo>
                <a:cubicBezTo>
                  <a:pt x="4374835" y="136825"/>
                  <a:pt x="4391643" y="129355"/>
                  <a:pt x="4397403" y="135115"/>
                </a:cubicBezTo>
                <a:lnTo>
                  <a:pt x="4397844" y="135869"/>
                </a:lnTo>
                <a:lnTo>
                  <a:pt x="4397397" y="130111"/>
                </a:lnTo>
                <a:cubicBezTo>
                  <a:pt x="4397397" y="118199"/>
                  <a:pt x="4399486" y="107555"/>
                  <a:pt x="4402764" y="100521"/>
                </a:cubicBezTo>
                <a:cubicBezTo>
                  <a:pt x="4403857" y="98177"/>
                  <a:pt x="4405081" y="96234"/>
                  <a:pt x="4406405" y="94778"/>
                </a:cubicBezTo>
                <a:cubicBezTo>
                  <a:pt x="4408169" y="92838"/>
                  <a:pt x="4410109" y="91765"/>
                  <a:pt x="4412146" y="91765"/>
                </a:cubicBezTo>
                <a:lnTo>
                  <a:pt x="4412990" y="91986"/>
                </a:lnTo>
                <a:lnTo>
                  <a:pt x="4408603" y="88232"/>
                </a:lnTo>
                <a:cubicBezTo>
                  <a:pt x="4393628" y="73257"/>
                  <a:pt x="4386158" y="56448"/>
                  <a:pt x="4391917" y="50689"/>
                </a:cubicBezTo>
                <a:lnTo>
                  <a:pt x="4392672" y="50247"/>
                </a:lnTo>
                <a:lnTo>
                  <a:pt x="4386914" y="50694"/>
                </a:lnTo>
                <a:cubicBezTo>
                  <a:pt x="4365736" y="50694"/>
                  <a:pt x="4348568" y="44091"/>
                  <a:pt x="4348568" y="35946"/>
                </a:cubicBezTo>
                <a:close/>
                <a:moveTo>
                  <a:pt x="4112299" y="35101"/>
                </a:moveTo>
                <a:lnTo>
                  <a:pt x="4108544" y="39488"/>
                </a:lnTo>
                <a:cubicBezTo>
                  <a:pt x="4093569" y="54463"/>
                  <a:pt x="4076760" y="61934"/>
                  <a:pt x="4071001" y="56174"/>
                </a:cubicBezTo>
                <a:lnTo>
                  <a:pt x="4070560" y="55420"/>
                </a:lnTo>
                <a:lnTo>
                  <a:pt x="4071007" y="61177"/>
                </a:lnTo>
                <a:cubicBezTo>
                  <a:pt x="4071007" y="82355"/>
                  <a:pt x="4064403" y="99524"/>
                  <a:pt x="4056258" y="99524"/>
                </a:cubicBezTo>
                <a:lnTo>
                  <a:pt x="4055413" y="99302"/>
                </a:lnTo>
                <a:lnTo>
                  <a:pt x="4059800" y="103057"/>
                </a:lnTo>
                <a:cubicBezTo>
                  <a:pt x="4074775" y="118032"/>
                  <a:pt x="4082246" y="134841"/>
                  <a:pt x="4076486" y="140600"/>
                </a:cubicBezTo>
                <a:lnTo>
                  <a:pt x="4075840" y="140978"/>
                </a:lnTo>
                <a:lnTo>
                  <a:pt x="4081490" y="140595"/>
                </a:lnTo>
                <a:cubicBezTo>
                  <a:pt x="4102668" y="140595"/>
                  <a:pt x="4119836" y="147198"/>
                  <a:pt x="4119836" y="155343"/>
                </a:cubicBezTo>
                <a:lnTo>
                  <a:pt x="4119614" y="156188"/>
                </a:lnTo>
                <a:lnTo>
                  <a:pt x="4123370" y="151801"/>
                </a:lnTo>
                <a:cubicBezTo>
                  <a:pt x="4138345" y="136825"/>
                  <a:pt x="4155153" y="129355"/>
                  <a:pt x="4160913" y="135115"/>
                </a:cubicBezTo>
                <a:lnTo>
                  <a:pt x="4161354" y="135869"/>
                </a:lnTo>
                <a:lnTo>
                  <a:pt x="4160907" y="130111"/>
                </a:lnTo>
                <a:cubicBezTo>
                  <a:pt x="4160907" y="118199"/>
                  <a:pt x="4162996" y="107555"/>
                  <a:pt x="4166274" y="100521"/>
                </a:cubicBezTo>
                <a:cubicBezTo>
                  <a:pt x="4167367" y="98177"/>
                  <a:pt x="4168591" y="96234"/>
                  <a:pt x="4169915" y="94778"/>
                </a:cubicBezTo>
                <a:cubicBezTo>
                  <a:pt x="4171679" y="92838"/>
                  <a:pt x="4173619" y="91765"/>
                  <a:pt x="4175656" y="91765"/>
                </a:cubicBezTo>
                <a:lnTo>
                  <a:pt x="4176500" y="91986"/>
                </a:lnTo>
                <a:lnTo>
                  <a:pt x="4172113" y="88232"/>
                </a:lnTo>
                <a:cubicBezTo>
                  <a:pt x="4157138" y="73257"/>
                  <a:pt x="4149668" y="56448"/>
                  <a:pt x="4155427" y="50689"/>
                </a:cubicBezTo>
                <a:lnTo>
                  <a:pt x="4156182" y="50247"/>
                </a:lnTo>
                <a:lnTo>
                  <a:pt x="4150424" y="50694"/>
                </a:lnTo>
                <a:cubicBezTo>
                  <a:pt x="4129246" y="50694"/>
                  <a:pt x="4112078" y="44091"/>
                  <a:pt x="4112078" y="35946"/>
                </a:cubicBezTo>
                <a:close/>
                <a:moveTo>
                  <a:pt x="3875813" y="35101"/>
                </a:moveTo>
                <a:lnTo>
                  <a:pt x="3872059" y="39488"/>
                </a:lnTo>
                <a:cubicBezTo>
                  <a:pt x="3857083" y="54463"/>
                  <a:pt x="3840275" y="61934"/>
                  <a:pt x="3834515" y="56174"/>
                </a:cubicBezTo>
                <a:lnTo>
                  <a:pt x="3834074" y="55420"/>
                </a:lnTo>
                <a:lnTo>
                  <a:pt x="3834521" y="61177"/>
                </a:lnTo>
                <a:cubicBezTo>
                  <a:pt x="3834521" y="82355"/>
                  <a:pt x="3827918" y="99524"/>
                  <a:pt x="3819772" y="99524"/>
                </a:cubicBezTo>
                <a:lnTo>
                  <a:pt x="3818927" y="99302"/>
                </a:lnTo>
                <a:lnTo>
                  <a:pt x="3823314" y="103057"/>
                </a:lnTo>
                <a:cubicBezTo>
                  <a:pt x="3838289" y="118032"/>
                  <a:pt x="3845760" y="134841"/>
                  <a:pt x="3840000" y="140600"/>
                </a:cubicBezTo>
                <a:lnTo>
                  <a:pt x="3839355" y="140978"/>
                </a:lnTo>
                <a:lnTo>
                  <a:pt x="3845004" y="140595"/>
                </a:lnTo>
                <a:cubicBezTo>
                  <a:pt x="3866182" y="140595"/>
                  <a:pt x="3883350" y="147198"/>
                  <a:pt x="3883350" y="155343"/>
                </a:cubicBezTo>
                <a:lnTo>
                  <a:pt x="3883129" y="156188"/>
                </a:lnTo>
                <a:lnTo>
                  <a:pt x="3886884" y="151801"/>
                </a:lnTo>
                <a:cubicBezTo>
                  <a:pt x="3901859" y="136825"/>
                  <a:pt x="3918668" y="129355"/>
                  <a:pt x="3924427" y="135115"/>
                </a:cubicBezTo>
                <a:lnTo>
                  <a:pt x="3924868" y="135869"/>
                </a:lnTo>
                <a:lnTo>
                  <a:pt x="3924421" y="130111"/>
                </a:lnTo>
                <a:cubicBezTo>
                  <a:pt x="3924421" y="118199"/>
                  <a:pt x="3926511" y="107555"/>
                  <a:pt x="3929788" y="100521"/>
                </a:cubicBezTo>
                <a:cubicBezTo>
                  <a:pt x="3930881" y="98177"/>
                  <a:pt x="3932106" y="96234"/>
                  <a:pt x="3933429" y="94778"/>
                </a:cubicBezTo>
                <a:cubicBezTo>
                  <a:pt x="3935193" y="92838"/>
                  <a:pt x="3937133" y="91765"/>
                  <a:pt x="3939170" y="91765"/>
                </a:cubicBezTo>
                <a:lnTo>
                  <a:pt x="3940014" y="91986"/>
                </a:lnTo>
                <a:lnTo>
                  <a:pt x="3935628" y="88232"/>
                </a:lnTo>
                <a:cubicBezTo>
                  <a:pt x="3920653" y="73257"/>
                  <a:pt x="3913182" y="56448"/>
                  <a:pt x="3918942" y="50689"/>
                </a:cubicBezTo>
                <a:lnTo>
                  <a:pt x="3919697" y="50247"/>
                </a:lnTo>
                <a:lnTo>
                  <a:pt x="3913938" y="50694"/>
                </a:lnTo>
                <a:cubicBezTo>
                  <a:pt x="3892760" y="50694"/>
                  <a:pt x="3875592" y="44091"/>
                  <a:pt x="3875592" y="35946"/>
                </a:cubicBezTo>
                <a:close/>
                <a:moveTo>
                  <a:pt x="3639326" y="35101"/>
                </a:moveTo>
                <a:lnTo>
                  <a:pt x="3635571" y="39488"/>
                </a:lnTo>
                <a:cubicBezTo>
                  <a:pt x="3620596" y="54463"/>
                  <a:pt x="3603787" y="61934"/>
                  <a:pt x="3598027" y="56174"/>
                </a:cubicBezTo>
                <a:lnTo>
                  <a:pt x="3597586" y="55420"/>
                </a:lnTo>
                <a:lnTo>
                  <a:pt x="3598033" y="61177"/>
                </a:lnTo>
                <a:cubicBezTo>
                  <a:pt x="3598033" y="82355"/>
                  <a:pt x="3591430" y="99524"/>
                  <a:pt x="3583285" y="99524"/>
                </a:cubicBezTo>
                <a:lnTo>
                  <a:pt x="3582439" y="99302"/>
                </a:lnTo>
                <a:lnTo>
                  <a:pt x="3586826" y="103057"/>
                </a:lnTo>
                <a:cubicBezTo>
                  <a:pt x="3601802" y="118032"/>
                  <a:pt x="3609272" y="134841"/>
                  <a:pt x="3603513" y="140600"/>
                </a:cubicBezTo>
                <a:lnTo>
                  <a:pt x="3602867" y="140978"/>
                </a:lnTo>
                <a:lnTo>
                  <a:pt x="3608516" y="140595"/>
                </a:lnTo>
                <a:cubicBezTo>
                  <a:pt x="3629695" y="140595"/>
                  <a:pt x="3646862" y="147198"/>
                  <a:pt x="3646862" y="155343"/>
                </a:cubicBezTo>
                <a:lnTo>
                  <a:pt x="3646641" y="156188"/>
                </a:lnTo>
                <a:lnTo>
                  <a:pt x="3650396" y="151801"/>
                </a:lnTo>
                <a:cubicBezTo>
                  <a:pt x="3665371" y="136825"/>
                  <a:pt x="3682180" y="129355"/>
                  <a:pt x="3687940" y="135115"/>
                </a:cubicBezTo>
                <a:lnTo>
                  <a:pt x="3688380" y="135869"/>
                </a:lnTo>
                <a:lnTo>
                  <a:pt x="3687934" y="130111"/>
                </a:lnTo>
                <a:cubicBezTo>
                  <a:pt x="3687934" y="118199"/>
                  <a:pt x="3690023" y="107555"/>
                  <a:pt x="3693301" y="100521"/>
                </a:cubicBezTo>
                <a:cubicBezTo>
                  <a:pt x="3694393" y="98177"/>
                  <a:pt x="3695618" y="96234"/>
                  <a:pt x="3696942" y="94778"/>
                </a:cubicBezTo>
                <a:cubicBezTo>
                  <a:pt x="3698706" y="92838"/>
                  <a:pt x="3700646" y="91765"/>
                  <a:pt x="3702682" y="91765"/>
                </a:cubicBezTo>
                <a:lnTo>
                  <a:pt x="3703526" y="91986"/>
                </a:lnTo>
                <a:lnTo>
                  <a:pt x="3699140" y="88232"/>
                </a:lnTo>
                <a:cubicBezTo>
                  <a:pt x="3684165" y="73257"/>
                  <a:pt x="3676694" y="56448"/>
                  <a:pt x="3682454" y="50689"/>
                </a:cubicBezTo>
                <a:lnTo>
                  <a:pt x="3683209" y="50247"/>
                </a:lnTo>
                <a:lnTo>
                  <a:pt x="3677450" y="50694"/>
                </a:lnTo>
                <a:cubicBezTo>
                  <a:pt x="3656272" y="50694"/>
                  <a:pt x="3639104" y="44091"/>
                  <a:pt x="3639104" y="35946"/>
                </a:cubicBezTo>
                <a:close/>
                <a:moveTo>
                  <a:pt x="3402836" y="35101"/>
                </a:moveTo>
                <a:lnTo>
                  <a:pt x="3399081" y="39488"/>
                </a:lnTo>
                <a:cubicBezTo>
                  <a:pt x="3384106" y="54463"/>
                  <a:pt x="3367297" y="61934"/>
                  <a:pt x="3361538" y="56174"/>
                </a:cubicBezTo>
                <a:lnTo>
                  <a:pt x="3361097" y="55420"/>
                </a:lnTo>
                <a:lnTo>
                  <a:pt x="3361544" y="61177"/>
                </a:lnTo>
                <a:cubicBezTo>
                  <a:pt x="3361544" y="82355"/>
                  <a:pt x="3354940" y="99524"/>
                  <a:pt x="3346795" y="99524"/>
                </a:cubicBezTo>
                <a:lnTo>
                  <a:pt x="3345950" y="99302"/>
                </a:lnTo>
                <a:lnTo>
                  <a:pt x="3350337" y="103057"/>
                </a:lnTo>
                <a:cubicBezTo>
                  <a:pt x="3365312" y="118032"/>
                  <a:pt x="3372782" y="134841"/>
                  <a:pt x="3367022" y="140600"/>
                </a:cubicBezTo>
                <a:lnTo>
                  <a:pt x="3366377" y="140978"/>
                </a:lnTo>
                <a:lnTo>
                  <a:pt x="3372026" y="140595"/>
                </a:lnTo>
                <a:cubicBezTo>
                  <a:pt x="3393205" y="140595"/>
                  <a:pt x="3410373" y="147198"/>
                  <a:pt x="3410373" y="155343"/>
                </a:cubicBezTo>
                <a:lnTo>
                  <a:pt x="3410151" y="156188"/>
                </a:lnTo>
                <a:lnTo>
                  <a:pt x="3413907" y="151801"/>
                </a:lnTo>
                <a:cubicBezTo>
                  <a:pt x="3428881" y="136825"/>
                  <a:pt x="3445690" y="129355"/>
                  <a:pt x="3451450" y="135115"/>
                </a:cubicBezTo>
                <a:lnTo>
                  <a:pt x="3451891" y="135869"/>
                </a:lnTo>
                <a:lnTo>
                  <a:pt x="3451444" y="130111"/>
                </a:lnTo>
                <a:cubicBezTo>
                  <a:pt x="3451444" y="118199"/>
                  <a:pt x="3453533" y="107555"/>
                  <a:pt x="3456811" y="100521"/>
                </a:cubicBezTo>
                <a:cubicBezTo>
                  <a:pt x="3457904" y="98177"/>
                  <a:pt x="3459129" y="96234"/>
                  <a:pt x="3460452" y="94778"/>
                </a:cubicBezTo>
                <a:cubicBezTo>
                  <a:pt x="3462216" y="92838"/>
                  <a:pt x="3464156" y="91765"/>
                  <a:pt x="3466192" y="91765"/>
                </a:cubicBezTo>
                <a:lnTo>
                  <a:pt x="3467037" y="91986"/>
                </a:lnTo>
                <a:lnTo>
                  <a:pt x="3462650" y="88232"/>
                </a:lnTo>
                <a:cubicBezTo>
                  <a:pt x="3447675" y="73257"/>
                  <a:pt x="3440205" y="56448"/>
                  <a:pt x="3445964" y="50689"/>
                </a:cubicBezTo>
                <a:lnTo>
                  <a:pt x="3446719" y="50247"/>
                </a:lnTo>
                <a:lnTo>
                  <a:pt x="3440961" y="50694"/>
                </a:lnTo>
                <a:cubicBezTo>
                  <a:pt x="3419783" y="50694"/>
                  <a:pt x="3402614" y="44091"/>
                  <a:pt x="3402614" y="35946"/>
                </a:cubicBezTo>
                <a:close/>
                <a:moveTo>
                  <a:pt x="3166346" y="35101"/>
                </a:moveTo>
                <a:lnTo>
                  <a:pt x="3162592" y="39488"/>
                </a:lnTo>
                <a:cubicBezTo>
                  <a:pt x="3147617" y="54463"/>
                  <a:pt x="3130808" y="61934"/>
                  <a:pt x="3125047" y="56174"/>
                </a:cubicBezTo>
                <a:lnTo>
                  <a:pt x="3124607" y="55420"/>
                </a:lnTo>
                <a:lnTo>
                  <a:pt x="3125054" y="61177"/>
                </a:lnTo>
                <a:cubicBezTo>
                  <a:pt x="3125054" y="82355"/>
                  <a:pt x="3118451" y="99524"/>
                  <a:pt x="3110305" y="99524"/>
                </a:cubicBezTo>
                <a:lnTo>
                  <a:pt x="3109460" y="99302"/>
                </a:lnTo>
                <a:lnTo>
                  <a:pt x="3113847" y="103057"/>
                </a:lnTo>
                <a:cubicBezTo>
                  <a:pt x="3128822" y="118032"/>
                  <a:pt x="3136293" y="134841"/>
                  <a:pt x="3130533" y="140600"/>
                </a:cubicBezTo>
                <a:lnTo>
                  <a:pt x="3129887" y="140978"/>
                </a:lnTo>
                <a:lnTo>
                  <a:pt x="3135537" y="140595"/>
                </a:lnTo>
                <a:cubicBezTo>
                  <a:pt x="3156715" y="140595"/>
                  <a:pt x="3173883" y="147198"/>
                  <a:pt x="3173883" y="155343"/>
                </a:cubicBezTo>
                <a:lnTo>
                  <a:pt x="3173661" y="156188"/>
                </a:lnTo>
                <a:lnTo>
                  <a:pt x="3177416" y="151801"/>
                </a:lnTo>
                <a:cubicBezTo>
                  <a:pt x="3192391" y="136825"/>
                  <a:pt x="3209199" y="129355"/>
                  <a:pt x="3214959" y="135115"/>
                </a:cubicBezTo>
                <a:lnTo>
                  <a:pt x="3215401" y="135869"/>
                </a:lnTo>
                <a:lnTo>
                  <a:pt x="3214955" y="130111"/>
                </a:lnTo>
                <a:cubicBezTo>
                  <a:pt x="3214955" y="118199"/>
                  <a:pt x="3217044" y="107555"/>
                  <a:pt x="3220320" y="100521"/>
                </a:cubicBezTo>
                <a:cubicBezTo>
                  <a:pt x="3221413" y="98177"/>
                  <a:pt x="3222639" y="96234"/>
                  <a:pt x="3223962" y="94778"/>
                </a:cubicBezTo>
                <a:cubicBezTo>
                  <a:pt x="3225726" y="92838"/>
                  <a:pt x="3227665" y="91765"/>
                  <a:pt x="3229702" y="91765"/>
                </a:cubicBezTo>
                <a:lnTo>
                  <a:pt x="3230547" y="91986"/>
                </a:lnTo>
                <a:lnTo>
                  <a:pt x="3226160" y="88232"/>
                </a:lnTo>
                <a:cubicBezTo>
                  <a:pt x="3211185" y="73257"/>
                  <a:pt x="3203715" y="56448"/>
                  <a:pt x="3209475" y="50689"/>
                </a:cubicBezTo>
                <a:lnTo>
                  <a:pt x="3210229" y="50247"/>
                </a:lnTo>
                <a:lnTo>
                  <a:pt x="3204470" y="50694"/>
                </a:lnTo>
                <a:cubicBezTo>
                  <a:pt x="3183292" y="50694"/>
                  <a:pt x="3166124" y="44091"/>
                  <a:pt x="3166124" y="35946"/>
                </a:cubicBezTo>
                <a:close/>
                <a:moveTo>
                  <a:pt x="2929858" y="35101"/>
                </a:moveTo>
                <a:lnTo>
                  <a:pt x="2926104" y="39488"/>
                </a:lnTo>
                <a:cubicBezTo>
                  <a:pt x="2911128" y="54463"/>
                  <a:pt x="2894319" y="61934"/>
                  <a:pt x="2888560" y="56174"/>
                </a:cubicBezTo>
                <a:lnTo>
                  <a:pt x="2888118" y="55420"/>
                </a:lnTo>
                <a:lnTo>
                  <a:pt x="2888566" y="61177"/>
                </a:lnTo>
                <a:cubicBezTo>
                  <a:pt x="2888566" y="82355"/>
                  <a:pt x="2881963" y="99524"/>
                  <a:pt x="2873817" y="99524"/>
                </a:cubicBezTo>
                <a:lnTo>
                  <a:pt x="2872972" y="99302"/>
                </a:lnTo>
                <a:lnTo>
                  <a:pt x="2877359" y="103057"/>
                </a:lnTo>
                <a:cubicBezTo>
                  <a:pt x="2892334" y="118032"/>
                  <a:pt x="2899805" y="134841"/>
                  <a:pt x="2894045" y="140600"/>
                </a:cubicBezTo>
                <a:lnTo>
                  <a:pt x="2893399" y="140978"/>
                </a:lnTo>
                <a:lnTo>
                  <a:pt x="2899048" y="140595"/>
                </a:lnTo>
                <a:cubicBezTo>
                  <a:pt x="2920227" y="140595"/>
                  <a:pt x="2937395" y="147198"/>
                  <a:pt x="2937395" y="155343"/>
                </a:cubicBezTo>
                <a:lnTo>
                  <a:pt x="2937175" y="156188"/>
                </a:lnTo>
                <a:lnTo>
                  <a:pt x="2940928" y="151801"/>
                </a:lnTo>
                <a:cubicBezTo>
                  <a:pt x="2955903" y="136825"/>
                  <a:pt x="2972713" y="129355"/>
                  <a:pt x="2978472" y="135115"/>
                </a:cubicBezTo>
                <a:lnTo>
                  <a:pt x="2978912" y="135869"/>
                </a:lnTo>
                <a:lnTo>
                  <a:pt x="2978467" y="130111"/>
                </a:lnTo>
                <a:cubicBezTo>
                  <a:pt x="2978467" y="118199"/>
                  <a:pt x="2980555" y="107555"/>
                  <a:pt x="2983834" y="100521"/>
                </a:cubicBezTo>
                <a:cubicBezTo>
                  <a:pt x="2984925" y="98177"/>
                  <a:pt x="2986151" y="96234"/>
                  <a:pt x="2987473" y="94778"/>
                </a:cubicBezTo>
                <a:cubicBezTo>
                  <a:pt x="2989239" y="92838"/>
                  <a:pt x="2991178" y="91765"/>
                  <a:pt x="2993215" y="91765"/>
                </a:cubicBezTo>
                <a:lnTo>
                  <a:pt x="2994059" y="91986"/>
                </a:lnTo>
                <a:lnTo>
                  <a:pt x="2989672" y="88232"/>
                </a:lnTo>
                <a:cubicBezTo>
                  <a:pt x="2974697" y="73257"/>
                  <a:pt x="2967226" y="56448"/>
                  <a:pt x="2972986" y="50689"/>
                </a:cubicBezTo>
                <a:lnTo>
                  <a:pt x="2973742" y="50247"/>
                </a:lnTo>
                <a:lnTo>
                  <a:pt x="2967983" y="50694"/>
                </a:lnTo>
                <a:cubicBezTo>
                  <a:pt x="2946804" y="50694"/>
                  <a:pt x="2929637" y="44091"/>
                  <a:pt x="2929637" y="35946"/>
                </a:cubicBezTo>
                <a:close/>
                <a:moveTo>
                  <a:pt x="2693368" y="35101"/>
                </a:moveTo>
                <a:lnTo>
                  <a:pt x="2689613" y="39488"/>
                </a:lnTo>
                <a:cubicBezTo>
                  <a:pt x="2674638" y="54463"/>
                  <a:pt x="2657830" y="61934"/>
                  <a:pt x="2652070" y="56174"/>
                </a:cubicBezTo>
                <a:lnTo>
                  <a:pt x="2651629" y="55420"/>
                </a:lnTo>
                <a:lnTo>
                  <a:pt x="2652076" y="61177"/>
                </a:lnTo>
                <a:cubicBezTo>
                  <a:pt x="2652076" y="82355"/>
                  <a:pt x="2645473" y="99524"/>
                  <a:pt x="2637328" y="99524"/>
                </a:cubicBezTo>
                <a:lnTo>
                  <a:pt x="2636482" y="99302"/>
                </a:lnTo>
                <a:lnTo>
                  <a:pt x="2640869" y="103057"/>
                </a:lnTo>
                <a:cubicBezTo>
                  <a:pt x="2655844" y="118032"/>
                  <a:pt x="2663315" y="134841"/>
                  <a:pt x="2657555" y="140600"/>
                </a:cubicBezTo>
                <a:lnTo>
                  <a:pt x="2656909" y="140978"/>
                </a:lnTo>
                <a:lnTo>
                  <a:pt x="2662559" y="140595"/>
                </a:lnTo>
                <a:cubicBezTo>
                  <a:pt x="2683737" y="140595"/>
                  <a:pt x="2700904" y="147198"/>
                  <a:pt x="2700904" y="155343"/>
                </a:cubicBezTo>
                <a:lnTo>
                  <a:pt x="2700684" y="156188"/>
                </a:lnTo>
                <a:lnTo>
                  <a:pt x="2704439" y="151801"/>
                </a:lnTo>
                <a:cubicBezTo>
                  <a:pt x="2719414" y="136825"/>
                  <a:pt x="2736222" y="129355"/>
                  <a:pt x="2741982" y="135115"/>
                </a:cubicBezTo>
                <a:lnTo>
                  <a:pt x="2742423" y="135869"/>
                </a:lnTo>
                <a:lnTo>
                  <a:pt x="2741976" y="130111"/>
                </a:lnTo>
                <a:cubicBezTo>
                  <a:pt x="2741976" y="118199"/>
                  <a:pt x="2744065" y="107555"/>
                  <a:pt x="2747344" y="100521"/>
                </a:cubicBezTo>
                <a:cubicBezTo>
                  <a:pt x="2748436" y="98177"/>
                  <a:pt x="2749661" y="96234"/>
                  <a:pt x="2750984" y="94778"/>
                </a:cubicBezTo>
                <a:cubicBezTo>
                  <a:pt x="2752749" y="92838"/>
                  <a:pt x="2754688" y="91765"/>
                  <a:pt x="2756725" y="91765"/>
                </a:cubicBezTo>
                <a:lnTo>
                  <a:pt x="2757569" y="91986"/>
                </a:lnTo>
                <a:lnTo>
                  <a:pt x="2753182" y="88232"/>
                </a:lnTo>
                <a:cubicBezTo>
                  <a:pt x="2738208" y="73257"/>
                  <a:pt x="2730737" y="56448"/>
                  <a:pt x="2736497" y="50689"/>
                </a:cubicBezTo>
                <a:lnTo>
                  <a:pt x="2737252" y="50247"/>
                </a:lnTo>
                <a:lnTo>
                  <a:pt x="2731493" y="50694"/>
                </a:lnTo>
                <a:cubicBezTo>
                  <a:pt x="2710315" y="50694"/>
                  <a:pt x="2693146" y="44091"/>
                  <a:pt x="2693146" y="35946"/>
                </a:cubicBezTo>
                <a:close/>
                <a:moveTo>
                  <a:pt x="2456879" y="35101"/>
                </a:moveTo>
                <a:lnTo>
                  <a:pt x="2453124" y="39488"/>
                </a:lnTo>
                <a:cubicBezTo>
                  <a:pt x="2438149" y="54463"/>
                  <a:pt x="2421340" y="61934"/>
                  <a:pt x="2415581" y="56174"/>
                </a:cubicBezTo>
                <a:lnTo>
                  <a:pt x="2415139" y="55420"/>
                </a:lnTo>
                <a:lnTo>
                  <a:pt x="2415587" y="61177"/>
                </a:lnTo>
                <a:cubicBezTo>
                  <a:pt x="2415587" y="82355"/>
                  <a:pt x="2408984" y="99524"/>
                  <a:pt x="2400838" y="99524"/>
                </a:cubicBezTo>
                <a:lnTo>
                  <a:pt x="2399993" y="99302"/>
                </a:lnTo>
                <a:lnTo>
                  <a:pt x="2404380" y="103057"/>
                </a:lnTo>
                <a:cubicBezTo>
                  <a:pt x="2419355" y="118032"/>
                  <a:pt x="2426825" y="134841"/>
                  <a:pt x="2421066" y="140600"/>
                </a:cubicBezTo>
                <a:lnTo>
                  <a:pt x="2420420" y="140978"/>
                </a:lnTo>
                <a:lnTo>
                  <a:pt x="2426070" y="140595"/>
                </a:lnTo>
                <a:cubicBezTo>
                  <a:pt x="2447248" y="140595"/>
                  <a:pt x="2464416" y="147198"/>
                  <a:pt x="2464416" y="155343"/>
                </a:cubicBezTo>
                <a:lnTo>
                  <a:pt x="2464194" y="156188"/>
                </a:lnTo>
                <a:lnTo>
                  <a:pt x="2467949" y="151801"/>
                </a:lnTo>
                <a:cubicBezTo>
                  <a:pt x="2482924" y="136825"/>
                  <a:pt x="2499733" y="129355"/>
                  <a:pt x="2505492" y="135115"/>
                </a:cubicBezTo>
                <a:lnTo>
                  <a:pt x="2505934" y="135869"/>
                </a:lnTo>
                <a:lnTo>
                  <a:pt x="2505487" y="130111"/>
                </a:lnTo>
                <a:cubicBezTo>
                  <a:pt x="2505487" y="118199"/>
                  <a:pt x="2507576" y="107555"/>
                  <a:pt x="2510854" y="100521"/>
                </a:cubicBezTo>
                <a:cubicBezTo>
                  <a:pt x="2511946" y="98177"/>
                  <a:pt x="2513171" y="96234"/>
                  <a:pt x="2514494" y="94778"/>
                </a:cubicBezTo>
                <a:cubicBezTo>
                  <a:pt x="2516259" y="92838"/>
                  <a:pt x="2518199" y="91765"/>
                  <a:pt x="2520235" y="91765"/>
                </a:cubicBezTo>
                <a:lnTo>
                  <a:pt x="2521080" y="91986"/>
                </a:lnTo>
                <a:lnTo>
                  <a:pt x="2516693" y="88232"/>
                </a:lnTo>
                <a:cubicBezTo>
                  <a:pt x="2501718" y="73257"/>
                  <a:pt x="2494248" y="56448"/>
                  <a:pt x="2500007" y="50689"/>
                </a:cubicBezTo>
                <a:lnTo>
                  <a:pt x="2500762" y="50247"/>
                </a:lnTo>
                <a:lnTo>
                  <a:pt x="2495004" y="50694"/>
                </a:lnTo>
                <a:cubicBezTo>
                  <a:pt x="2473825" y="50694"/>
                  <a:pt x="2456657" y="44091"/>
                  <a:pt x="2456657" y="35946"/>
                </a:cubicBezTo>
                <a:close/>
                <a:moveTo>
                  <a:pt x="2220392" y="35101"/>
                </a:moveTo>
                <a:lnTo>
                  <a:pt x="2216637" y="39488"/>
                </a:lnTo>
                <a:cubicBezTo>
                  <a:pt x="2201662" y="54463"/>
                  <a:pt x="2184853" y="61934"/>
                  <a:pt x="2179093" y="56174"/>
                </a:cubicBezTo>
                <a:lnTo>
                  <a:pt x="2178652" y="55420"/>
                </a:lnTo>
                <a:lnTo>
                  <a:pt x="2179099" y="61177"/>
                </a:lnTo>
                <a:cubicBezTo>
                  <a:pt x="2179099" y="82355"/>
                  <a:pt x="2172497" y="99524"/>
                  <a:pt x="2164351" y="99524"/>
                </a:cubicBezTo>
                <a:lnTo>
                  <a:pt x="2163506" y="99302"/>
                </a:lnTo>
                <a:lnTo>
                  <a:pt x="2167893" y="103057"/>
                </a:lnTo>
                <a:cubicBezTo>
                  <a:pt x="2182868" y="118032"/>
                  <a:pt x="2190338" y="134841"/>
                  <a:pt x="2184579" y="140600"/>
                </a:cubicBezTo>
                <a:lnTo>
                  <a:pt x="2183933" y="140978"/>
                </a:lnTo>
                <a:lnTo>
                  <a:pt x="2189582" y="140595"/>
                </a:lnTo>
                <a:cubicBezTo>
                  <a:pt x="2210761" y="140595"/>
                  <a:pt x="2227929" y="147198"/>
                  <a:pt x="2227929" y="155343"/>
                </a:cubicBezTo>
                <a:lnTo>
                  <a:pt x="2227708" y="156188"/>
                </a:lnTo>
                <a:lnTo>
                  <a:pt x="2231462" y="151801"/>
                </a:lnTo>
                <a:cubicBezTo>
                  <a:pt x="2246437" y="136825"/>
                  <a:pt x="2263246" y="129355"/>
                  <a:pt x="2269006" y="135115"/>
                </a:cubicBezTo>
                <a:lnTo>
                  <a:pt x="2269446" y="135869"/>
                </a:lnTo>
                <a:lnTo>
                  <a:pt x="2268999" y="130111"/>
                </a:lnTo>
                <a:cubicBezTo>
                  <a:pt x="2268999" y="118199"/>
                  <a:pt x="2271089" y="107555"/>
                  <a:pt x="2274367" y="100521"/>
                </a:cubicBezTo>
                <a:cubicBezTo>
                  <a:pt x="2275459" y="98177"/>
                  <a:pt x="2276684" y="96234"/>
                  <a:pt x="2278007" y="94778"/>
                </a:cubicBezTo>
                <a:cubicBezTo>
                  <a:pt x="2279772" y="92838"/>
                  <a:pt x="2281711" y="91765"/>
                  <a:pt x="2283748" y="91765"/>
                </a:cubicBezTo>
                <a:lnTo>
                  <a:pt x="2284592" y="91986"/>
                </a:lnTo>
                <a:lnTo>
                  <a:pt x="2280206" y="88232"/>
                </a:lnTo>
                <a:cubicBezTo>
                  <a:pt x="2265231" y="73257"/>
                  <a:pt x="2257760" y="56448"/>
                  <a:pt x="2263520" y="50689"/>
                </a:cubicBezTo>
                <a:lnTo>
                  <a:pt x="2264275" y="50247"/>
                </a:lnTo>
                <a:lnTo>
                  <a:pt x="2258516" y="50694"/>
                </a:lnTo>
                <a:cubicBezTo>
                  <a:pt x="2237338" y="50694"/>
                  <a:pt x="2220170" y="44091"/>
                  <a:pt x="2220170" y="35946"/>
                </a:cubicBezTo>
                <a:close/>
                <a:moveTo>
                  <a:pt x="1983903" y="35101"/>
                </a:moveTo>
                <a:lnTo>
                  <a:pt x="1980148" y="39488"/>
                </a:lnTo>
                <a:cubicBezTo>
                  <a:pt x="1965173" y="54463"/>
                  <a:pt x="1948364" y="61934"/>
                  <a:pt x="1942604" y="56174"/>
                </a:cubicBezTo>
                <a:lnTo>
                  <a:pt x="1942163" y="55420"/>
                </a:lnTo>
                <a:lnTo>
                  <a:pt x="1942611" y="61177"/>
                </a:lnTo>
                <a:cubicBezTo>
                  <a:pt x="1942611" y="82355"/>
                  <a:pt x="1936007" y="99524"/>
                  <a:pt x="1927862" y="99524"/>
                </a:cubicBezTo>
                <a:lnTo>
                  <a:pt x="1927016" y="99302"/>
                </a:lnTo>
                <a:lnTo>
                  <a:pt x="1931403" y="103057"/>
                </a:lnTo>
                <a:cubicBezTo>
                  <a:pt x="1946379" y="118032"/>
                  <a:pt x="1953849" y="134841"/>
                  <a:pt x="1948089" y="140600"/>
                </a:cubicBezTo>
                <a:lnTo>
                  <a:pt x="1947444" y="140978"/>
                </a:lnTo>
                <a:lnTo>
                  <a:pt x="1953093" y="140595"/>
                </a:lnTo>
                <a:cubicBezTo>
                  <a:pt x="1974271" y="140595"/>
                  <a:pt x="1991439" y="147198"/>
                  <a:pt x="1991439" y="155343"/>
                </a:cubicBezTo>
                <a:lnTo>
                  <a:pt x="1991218" y="156188"/>
                </a:lnTo>
                <a:lnTo>
                  <a:pt x="1994973" y="151801"/>
                </a:lnTo>
                <a:cubicBezTo>
                  <a:pt x="2009948" y="136825"/>
                  <a:pt x="2026757" y="129355"/>
                  <a:pt x="2032517" y="135115"/>
                </a:cubicBezTo>
                <a:lnTo>
                  <a:pt x="2032957" y="135869"/>
                </a:lnTo>
                <a:lnTo>
                  <a:pt x="2032510" y="130111"/>
                </a:lnTo>
                <a:cubicBezTo>
                  <a:pt x="2032510" y="118199"/>
                  <a:pt x="2034600" y="107555"/>
                  <a:pt x="2037878" y="100521"/>
                </a:cubicBezTo>
                <a:cubicBezTo>
                  <a:pt x="2038971" y="98177"/>
                  <a:pt x="2040195" y="96234"/>
                  <a:pt x="2041518" y="94778"/>
                </a:cubicBezTo>
                <a:cubicBezTo>
                  <a:pt x="2043283" y="92838"/>
                  <a:pt x="2045223" y="91765"/>
                  <a:pt x="2047259" y="91765"/>
                </a:cubicBezTo>
                <a:lnTo>
                  <a:pt x="2048103" y="91986"/>
                </a:lnTo>
                <a:lnTo>
                  <a:pt x="2043717" y="88232"/>
                </a:lnTo>
                <a:cubicBezTo>
                  <a:pt x="2028742" y="73257"/>
                  <a:pt x="2021271" y="56448"/>
                  <a:pt x="2027031" y="50689"/>
                </a:cubicBezTo>
                <a:lnTo>
                  <a:pt x="2027786" y="50247"/>
                </a:lnTo>
                <a:lnTo>
                  <a:pt x="2022027" y="50694"/>
                </a:lnTo>
                <a:cubicBezTo>
                  <a:pt x="2000849" y="50694"/>
                  <a:pt x="1983681" y="44091"/>
                  <a:pt x="1983681" y="35946"/>
                </a:cubicBezTo>
                <a:close/>
                <a:moveTo>
                  <a:pt x="1747412" y="35101"/>
                </a:moveTo>
                <a:lnTo>
                  <a:pt x="1743658" y="39488"/>
                </a:lnTo>
                <a:cubicBezTo>
                  <a:pt x="1728682" y="54463"/>
                  <a:pt x="1711873" y="61934"/>
                  <a:pt x="1706113" y="56174"/>
                </a:cubicBezTo>
                <a:lnTo>
                  <a:pt x="1705673" y="55420"/>
                </a:lnTo>
                <a:lnTo>
                  <a:pt x="1706120" y="61177"/>
                </a:lnTo>
                <a:cubicBezTo>
                  <a:pt x="1706120" y="82355"/>
                  <a:pt x="1699516" y="99524"/>
                  <a:pt x="1691371" y="99524"/>
                </a:cubicBezTo>
                <a:lnTo>
                  <a:pt x="1690526" y="99302"/>
                </a:lnTo>
                <a:lnTo>
                  <a:pt x="1694913" y="103057"/>
                </a:lnTo>
                <a:cubicBezTo>
                  <a:pt x="1709888" y="118032"/>
                  <a:pt x="1717359" y="134841"/>
                  <a:pt x="1711599" y="140600"/>
                </a:cubicBezTo>
                <a:lnTo>
                  <a:pt x="1710953" y="140978"/>
                </a:lnTo>
                <a:lnTo>
                  <a:pt x="1716603" y="140595"/>
                </a:lnTo>
                <a:cubicBezTo>
                  <a:pt x="1737780" y="140595"/>
                  <a:pt x="1754949" y="147198"/>
                  <a:pt x="1754949" y="155343"/>
                </a:cubicBezTo>
                <a:lnTo>
                  <a:pt x="1754727" y="156188"/>
                </a:lnTo>
                <a:lnTo>
                  <a:pt x="1758483" y="151801"/>
                </a:lnTo>
                <a:cubicBezTo>
                  <a:pt x="1773458" y="136825"/>
                  <a:pt x="1790266" y="129355"/>
                  <a:pt x="1796027" y="135115"/>
                </a:cubicBezTo>
                <a:lnTo>
                  <a:pt x="1796467" y="135869"/>
                </a:lnTo>
                <a:lnTo>
                  <a:pt x="1796020" y="130111"/>
                </a:lnTo>
                <a:cubicBezTo>
                  <a:pt x="1796020" y="118199"/>
                  <a:pt x="1798109" y="107555"/>
                  <a:pt x="1801387" y="100521"/>
                </a:cubicBezTo>
                <a:cubicBezTo>
                  <a:pt x="1802480" y="98177"/>
                  <a:pt x="1803705" y="96234"/>
                  <a:pt x="1805028" y="94778"/>
                </a:cubicBezTo>
                <a:cubicBezTo>
                  <a:pt x="1806792" y="92838"/>
                  <a:pt x="1808733" y="91765"/>
                  <a:pt x="1810769" y="91765"/>
                </a:cubicBezTo>
                <a:lnTo>
                  <a:pt x="1811613" y="91986"/>
                </a:lnTo>
                <a:lnTo>
                  <a:pt x="1807227" y="88232"/>
                </a:lnTo>
                <a:cubicBezTo>
                  <a:pt x="1792251" y="73257"/>
                  <a:pt x="1784781" y="56448"/>
                  <a:pt x="1790541" y="50689"/>
                </a:cubicBezTo>
                <a:lnTo>
                  <a:pt x="1791296" y="50247"/>
                </a:lnTo>
                <a:lnTo>
                  <a:pt x="1785537" y="50694"/>
                </a:lnTo>
                <a:cubicBezTo>
                  <a:pt x="1764359" y="50694"/>
                  <a:pt x="1747191" y="44091"/>
                  <a:pt x="1747191" y="35946"/>
                </a:cubicBezTo>
                <a:close/>
                <a:moveTo>
                  <a:pt x="1510924" y="35101"/>
                </a:moveTo>
                <a:lnTo>
                  <a:pt x="1507169" y="39488"/>
                </a:lnTo>
                <a:cubicBezTo>
                  <a:pt x="1492193" y="54463"/>
                  <a:pt x="1475385" y="61934"/>
                  <a:pt x="1469624" y="56174"/>
                </a:cubicBezTo>
                <a:lnTo>
                  <a:pt x="1469184" y="55420"/>
                </a:lnTo>
                <a:lnTo>
                  <a:pt x="1469631" y="61177"/>
                </a:lnTo>
                <a:cubicBezTo>
                  <a:pt x="1469631" y="82355"/>
                  <a:pt x="1463028" y="99524"/>
                  <a:pt x="1454883" y="99524"/>
                </a:cubicBezTo>
                <a:lnTo>
                  <a:pt x="1454037" y="99302"/>
                </a:lnTo>
                <a:lnTo>
                  <a:pt x="1458424" y="103057"/>
                </a:lnTo>
                <a:cubicBezTo>
                  <a:pt x="1473400" y="118032"/>
                  <a:pt x="1480870" y="134841"/>
                  <a:pt x="1475110" y="140600"/>
                </a:cubicBezTo>
                <a:lnTo>
                  <a:pt x="1474464" y="140978"/>
                </a:lnTo>
                <a:lnTo>
                  <a:pt x="1480114" y="140595"/>
                </a:lnTo>
                <a:cubicBezTo>
                  <a:pt x="1501292" y="140595"/>
                  <a:pt x="1518460" y="147198"/>
                  <a:pt x="1518460" y="155343"/>
                </a:cubicBezTo>
                <a:lnTo>
                  <a:pt x="1518239" y="156188"/>
                </a:lnTo>
                <a:lnTo>
                  <a:pt x="1521995" y="151801"/>
                </a:lnTo>
                <a:cubicBezTo>
                  <a:pt x="1536969" y="136825"/>
                  <a:pt x="1553778" y="129355"/>
                  <a:pt x="1559538" y="135115"/>
                </a:cubicBezTo>
                <a:lnTo>
                  <a:pt x="1559978" y="135869"/>
                </a:lnTo>
                <a:lnTo>
                  <a:pt x="1559531" y="130111"/>
                </a:lnTo>
                <a:cubicBezTo>
                  <a:pt x="1559531" y="118199"/>
                  <a:pt x="1561621" y="107555"/>
                  <a:pt x="1564899" y="100521"/>
                </a:cubicBezTo>
                <a:cubicBezTo>
                  <a:pt x="1565992" y="98177"/>
                  <a:pt x="1567216" y="96234"/>
                  <a:pt x="1568540" y="94778"/>
                </a:cubicBezTo>
                <a:cubicBezTo>
                  <a:pt x="1570304" y="92838"/>
                  <a:pt x="1572245" y="91765"/>
                  <a:pt x="1574281" y="91765"/>
                </a:cubicBezTo>
                <a:lnTo>
                  <a:pt x="1575124" y="91986"/>
                </a:lnTo>
                <a:lnTo>
                  <a:pt x="1570738" y="88232"/>
                </a:lnTo>
                <a:cubicBezTo>
                  <a:pt x="1555763" y="73257"/>
                  <a:pt x="1548292" y="56448"/>
                  <a:pt x="1554052" y="50689"/>
                </a:cubicBezTo>
                <a:lnTo>
                  <a:pt x="1554807" y="50247"/>
                </a:lnTo>
                <a:lnTo>
                  <a:pt x="1549048" y="50694"/>
                </a:lnTo>
                <a:cubicBezTo>
                  <a:pt x="1527871" y="50694"/>
                  <a:pt x="1510702" y="44091"/>
                  <a:pt x="1510702" y="35946"/>
                </a:cubicBezTo>
                <a:close/>
                <a:moveTo>
                  <a:pt x="1274433" y="35101"/>
                </a:moveTo>
                <a:lnTo>
                  <a:pt x="1270678" y="39488"/>
                </a:lnTo>
                <a:cubicBezTo>
                  <a:pt x="1255702" y="54463"/>
                  <a:pt x="1238894" y="61934"/>
                  <a:pt x="1233135" y="56174"/>
                </a:cubicBezTo>
                <a:lnTo>
                  <a:pt x="1232693" y="55420"/>
                </a:lnTo>
                <a:lnTo>
                  <a:pt x="1233140" y="61177"/>
                </a:lnTo>
                <a:cubicBezTo>
                  <a:pt x="1233140" y="82355"/>
                  <a:pt x="1226537" y="99524"/>
                  <a:pt x="1218392" y="99524"/>
                </a:cubicBezTo>
                <a:lnTo>
                  <a:pt x="1217546" y="99302"/>
                </a:lnTo>
                <a:lnTo>
                  <a:pt x="1221934" y="103057"/>
                </a:lnTo>
                <a:cubicBezTo>
                  <a:pt x="1236909" y="118032"/>
                  <a:pt x="1244379" y="134841"/>
                  <a:pt x="1238620" y="140600"/>
                </a:cubicBezTo>
                <a:lnTo>
                  <a:pt x="1237973" y="140978"/>
                </a:lnTo>
                <a:lnTo>
                  <a:pt x="1243623" y="140595"/>
                </a:lnTo>
                <a:cubicBezTo>
                  <a:pt x="1264802" y="140595"/>
                  <a:pt x="1281969" y="147198"/>
                  <a:pt x="1281969" y="155343"/>
                </a:cubicBezTo>
                <a:lnTo>
                  <a:pt x="1281748" y="156188"/>
                </a:lnTo>
                <a:lnTo>
                  <a:pt x="1285504" y="151801"/>
                </a:lnTo>
                <a:cubicBezTo>
                  <a:pt x="1300478" y="136825"/>
                  <a:pt x="1317288" y="129355"/>
                  <a:pt x="1323047" y="135115"/>
                </a:cubicBezTo>
                <a:lnTo>
                  <a:pt x="1323489" y="135869"/>
                </a:lnTo>
                <a:lnTo>
                  <a:pt x="1323041" y="130111"/>
                </a:lnTo>
                <a:cubicBezTo>
                  <a:pt x="1323041" y="118199"/>
                  <a:pt x="1325130" y="107555"/>
                  <a:pt x="1328408" y="100521"/>
                </a:cubicBezTo>
                <a:cubicBezTo>
                  <a:pt x="1329501" y="98177"/>
                  <a:pt x="1330725" y="96234"/>
                  <a:pt x="1332049" y="94778"/>
                </a:cubicBezTo>
                <a:cubicBezTo>
                  <a:pt x="1333814" y="92838"/>
                  <a:pt x="1335754" y="91765"/>
                  <a:pt x="1337790" y="91765"/>
                </a:cubicBezTo>
                <a:lnTo>
                  <a:pt x="1338634" y="91986"/>
                </a:lnTo>
                <a:lnTo>
                  <a:pt x="1334247" y="88232"/>
                </a:lnTo>
                <a:cubicBezTo>
                  <a:pt x="1319272" y="73257"/>
                  <a:pt x="1311802" y="56448"/>
                  <a:pt x="1317561" y="50689"/>
                </a:cubicBezTo>
                <a:lnTo>
                  <a:pt x="1318316" y="50247"/>
                </a:lnTo>
                <a:lnTo>
                  <a:pt x="1312558" y="50694"/>
                </a:lnTo>
                <a:cubicBezTo>
                  <a:pt x="1291380" y="50694"/>
                  <a:pt x="1274211" y="44091"/>
                  <a:pt x="1274211" y="35946"/>
                </a:cubicBezTo>
                <a:close/>
                <a:moveTo>
                  <a:pt x="1037943" y="35101"/>
                </a:moveTo>
                <a:lnTo>
                  <a:pt x="1034188" y="39488"/>
                </a:lnTo>
                <a:cubicBezTo>
                  <a:pt x="1019213" y="54463"/>
                  <a:pt x="1002404" y="61934"/>
                  <a:pt x="996645" y="56174"/>
                </a:cubicBezTo>
                <a:lnTo>
                  <a:pt x="996203" y="55420"/>
                </a:lnTo>
                <a:lnTo>
                  <a:pt x="996651" y="61177"/>
                </a:lnTo>
                <a:cubicBezTo>
                  <a:pt x="996651" y="82355"/>
                  <a:pt x="990047" y="99524"/>
                  <a:pt x="981902" y="99524"/>
                </a:cubicBezTo>
                <a:lnTo>
                  <a:pt x="981056" y="99302"/>
                </a:lnTo>
                <a:lnTo>
                  <a:pt x="985444" y="103057"/>
                </a:lnTo>
                <a:cubicBezTo>
                  <a:pt x="1000419" y="118032"/>
                  <a:pt x="1007890" y="134841"/>
                  <a:pt x="1002130" y="140600"/>
                </a:cubicBezTo>
                <a:lnTo>
                  <a:pt x="1001484" y="140978"/>
                </a:lnTo>
                <a:lnTo>
                  <a:pt x="1007134" y="140595"/>
                </a:lnTo>
                <a:cubicBezTo>
                  <a:pt x="1028312" y="140595"/>
                  <a:pt x="1045479" y="147198"/>
                  <a:pt x="1045479" y="155343"/>
                </a:cubicBezTo>
                <a:lnTo>
                  <a:pt x="1045258" y="156188"/>
                </a:lnTo>
                <a:lnTo>
                  <a:pt x="1049014" y="151801"/>
                </a:lnTo>
                <a:cubicBezTo>
                  <a:pt x="1063988" y="136825"/>
                  <a:pt x="1080798" y="129355"/>
                  <a:pt x="1086557" y="135115"/>
                </a:cubicBezTo>
                <a:lnTo>
                  <a:pt x="1086999" y="135869"/>
                </a:lnTo>
                <a:lnTo>
                  <a:pt x="1086552" y="130111"/>
                </a:lnTo>
                <a:cubicBezTo>
                  <a:pt x="1086552" y="118199"/>
                  <a:pt x="1088640" y="107555"/>
                  <a:pt x="1091918" y="100521"/>
                </a:cubicBezTo>
                <a:cubicBezTo>
                  <a:pt x="1093011" y="98177"/>
                  <a:pt x="1094236" y="96234"/>
                  <a:pt x="1095559" y="94778"/>
                </a:cubicBezTo>
                <a:cubicBezTo>
                  <a:pt x="1097324" y="92838"/>
                  <a:pt x="1099264" y="91765"/>
                  <a:pt x="1101300" y="91765"/>
                </a:cubicBezTo>
                <a:lnTo>
                  <a:pt x="1102145" y="91986"/>
                </a:lnTo>
                <a:lnTo>
                  <a:pt x="1097758" y="88232"/>
                </a:lnTo>
                <a:cubicBezTo>
                  <a:pt x="1082782" y="73257"/>
                  <a:pt x="1075313" y="56448"/>
                  <a:pt x="1081072" y="50689"/>
                </a:cubicBezTo>
                <a:lnTo>
                  <a:pt x="1081826" y="50247"/>
                </a:lnTo>
                <a:lnTo>
                  <a:pt x="1076068" y="50694"/>
                </a:lnTo>
                <a:cubicBezTo>
                  <a:pt x="1054890" y="50694"/>
                  <a:pt x="1037722" y="44091"/>
                  <a:pt x="1037722" y="35946"/>
                </a:cubicBezTo>
                <a:close/>
                <a:moveTo>
                  <a:pt x="801454" y="35101"/>
                </a:moveTo>
                <a:lnTo>
                  <a:pt x="797699" y="39488"/>
                </a:lnTo>
                <a:cubicBezTo>
                  <a:pt x="782724" y="54463"/>
                  <a:pt x="765915" y="61934"/>
                  <a:pt x="760155" y="56174"/>
                </a:cubicBezTo>
                <a:lnTo>
                  <a:pt x="759714" y="55420"/>
                </a:lnTo>
                <a:lnTo>
                  <a:pt x="760162" y="61177"/>
                </a:lnTo>
                <a:cubicBezTo>
                  <a:pt x="760162" y="82355"/>
                  <a:pt x="753558" y="99524"/>
                  <a:pt x="745413" y="99524"/>
                </a:cubicBezTo>
                <a:lnTo>
                  <a:pt x="744568" y="99302"/>
                </a:lnTo>
                <a:lnTo>
                  <a:pt x="748955" y="103057"/>
                </a:lnTo>
                <a:cubicBezTo>
                  <a:pt x="763930" y="118032"/>
                  <a:pt x="771400" y="134841"/>
                  <a:pt x="765641" y="140600"/>
                </a:cubicBezTo>
                <a:lnTo>
                  <a:pt x="764995" y="140978"/>
                </a:lnTo>
                <a:lnTo>
                  <a:pt x="770644" y="140595"/>
                </a:lnTo>
                <a:cubicBezTo>
                  <a:pt x="791823" y="140595"/>
                  <a:pt x="808990" y="147198"/>
                  <a:pt x="808990" y="155343"/>
                </a:cubicBezTo>
                <a:lnTo>
                  <a:pt x="808769" y="156188"/>
                </a:lnTo>
                <a:lnTo>
                  <a:pt x="812524" y="151801"/>
                </a:lnTo>
                <a:cubicBezTo>
                  <a:pt x="827499" y="136825"/>
                  <a:pt x="844308" y="129355"/>
                  <a:pt x="850068" y="135115"/>
                </a:cubicBezTo>
                <a:lnTo>
                  <a:pt x="850509" y="135869"/>
                </a:lnTo>
                <a:lnTo>
                  <a:pt x="850062" y="130111"/>
                </a:lnTo>
                <a:cubicBezTo>
                  <a:pt x="850062" y="118199"/>
                  <a:pt x="852151" y="107555"/>
                  <a:pt x="855429" y="100521"/>
                </a:cubicBezTo>
                <a:cubicBezTo>
                  <a:pt x="856521" y="98177"/>
                  <a:pt x="857746" y="96234"/>
                  <a:pt x="859069" y="94778"/>
                </a:cubicBezTo>
                <a:cubicBezTo>
                  <a:pt x="860834" y="92838"/>
                  <a:pt x="862774" y="91765"/>
                  <a:pt x="864810" y="91765"/>
                </a:cubicBezTo>
                <a:lnTo>
                  <a:pt x="865655" y="91986"/>
                </a:lnTo>
                <a:lnTo>
                  <a:pt x="861268" y="88232"/>
                </a:lnTo>
                <a:cubicBezTo>
                  <a:pt x="846293" y="73257"/>
                  <a:pt x="838823" y="56448"/>
                  <a:pt x="844582" y="50689"/>
                </a:cubicBezTo>
                <a:lnTo>
                  <a:pt x="845337" y="50247"/>
                </a:lnTo>
                <a:lnTo>
                  <a:pt x="839579" y="50694"/>
                </a:lnTo>
                <a:cubicBezTo>
                  <a:pt x="818400" y="50694"/>
                  <a:pt x="801232" y="44091"/>
                  <a:pt x="801232" y="35946"/>
                </a:cubicBezTo>
                <a:close/>
                <a:moveTo>
                  <a:pt x="564964" y="35101"/>
                </a:moveTo>
                <a:lnTo>
                  <a:pt x="561209" y="39488"/>
                </a:lnTo>
                <a:cubicBezTo>
                  <a:pt x="546234" y="54463"/>
                  <a:pt x="529425" y="61934"/>
                  <a:pt x="523666" y="56174"/>
                </a:cubicBezTo>
                <a:lnTo>
                  <a:pt x="523225" y="55420"/>
                </a:lnTo>
                <a:lnTo>
                  <a:pt x="523672" y="61177"/>
                </a:lnTo>
                <a:cubicBezTo>
                  <a:pt x="523672" y="82355"/>
                  <a:pt x="517069" y="99524"/>
                  <a:pt x="508923" y="99524"/>
                </a:cubicBezTo>
                <a:lnTo>
                  <a:pt x="508078" y="99302"/>
                </a:lnTo>
                <a:lnTo>
                  <a:pt x="512465" y="103057"/>
                </a:lnTo>
                <a:cubicBezTo>
                  <a:pt x="527440" y="118032"/>
                  <a:pt x="534911" y="134841"/>
                  <a:pt x="529151" y="140600"/>
                </a:cubicBezTo>
                <a:lnTo>
                  <a:pt x="528505" y="140978"/>
                </a:lnTo>
                <a:lnTo>
                  <a:pt x="534155" y="140595"/>
                </a:lnTo>
                <a:cubicBezTo>
                  <a:pt x="555333" y="140595"/>
                  <a:pt x="572501" y="147198"/>
                  <a:pt x="572501" y="155343"/>
                </a:cubicBezTo>
                <a:lnTo>
                  <a:pt x="572279" y="156188"/>
                </a:lnTo>
                <a:lnTo>
                  <a:pt x="576034" y="151801"/>
                </a:lnTo>
                <a:cubicBezTo>
                  <a:pt x="591010" y="136825"/>
                  <a:pt x="607818" y="129355"/>
                  <a:pt x="613578" y="135115"/>
                </a:cubicBezTo>
                <a:lnTo>
                  <a:pt x="614019" y="135869"/>
                </a:lnTo>
                <a:lnTo>
                  <a:pt x="613572" y="130111"/>
                </a:lnTo>
                <a:cubicBezTo>
                  <a:pt x="613572" y="118199"/>
                  <a:pt x="615661" y="107555"/>
                  <a:pt x="618939" y="100521"/>
                </a:cubicBezTo>
                <a:cubicBezTo>
                  <a:pt x="620032" y="98177"/>
                  <a:pt x="621256" y="96234"/>
                  <a:pt x="622580" y="94778"/>
                </a:cubicBezTo>
                <a:cubicBezTo>
                  <a:pt x="624344" y="92838"/>
                  <a:pt x="626284" y="91765"/>
                  <a:pt x="628320" y="91765"/>
                </a:cubicBezTo>
                <a:lnTo>
                  <a:pt x="629165" y="91986"/>
                </a:lnTo>
                <a:lnTo>
                  <a:pt x="624778" y="88232"/>
                </a:lnTo>
                <a:cubicBezTo>
                  <a:pt x="609803" y="73257"/>
                  <a:pt x="602333" y="56448"/>
                  <a:pt x="608092" y="50689"/>
                </a:cubicBezTo>
                <a:lnTo>
                  <a:pt x="608847" y="50247"/>
                </a:lnTo>
                <a:lnTo>
                  <a:pt x="603089" y="50694"/>
                </a:lnTo>
                <a:cubicBezTo>
                  <a:pt x="581911" y="50694"/>
                  <a:pt x="564743" y="44091"/>
                  <a:pt x="564743" y="35946"/>
                </a:cubicBezTo>
                <a:close/>
                <a:moveTo>
                  <a:pt x="328475" y="35101"/>
                </a:moveTo>
                <a:lnTo>
                  <a:pt x="324720" y="39488"/>
                </a:lnTo>
                <a:cubicBezTo>
                  <a:pt x="309745" y="54463"/>
                  <a:pt x="292937" y="61934"/>
                  <a:pt x="287177" y="56174"/>
                </a:cubicBezTo>
                <a:lnTo>
                  <a:pt x="286736" y="55420"/>
                </a:lnTo>
                <a:lnTo>
                  <a:pt x="287183" y="61177"/>
                </a:lnTo>
                <a:cubicBezTo>
                  <a:pt x="287183" y="82355"/>
                  <a:pt x="280580" y="99524"/>
                  <a:pt x="272434" y="99524"/>
                </a:cubicBezTo>
                <a:lnTo>
                  <a:pt x="271589" y="99302"/>
                </a:lnTo>
                <a:lnTo>
                  <a:pt x="275976" y="103057"/>
                </a:lnTo>
                <a:cubicBezTo>
                  <a:pt x="290951" y="118032"/>
                  <a:pt x="298422" y="134841"/>
                  <a:pt x="292662" y="140600"/>
                </a:cubicBezTo>
                <a:lnTo>
                  <a:pt x="292016" y="140978"/>
                </a:lnTo>
                <a:lnTo>
                  <a:pt x="297666" y="140595"/>
                </a:lnTo>
                <a:cubicBezTo>
                  <a:pt x="318844" y="140595"/>
                  <a:pt x="336012" y="147198"/>
                  <a:pt x="336012" y="155343"/>
                </a:cubicBezTo>
                <a:lnTo>
                  <a:pt x="335791" y="156188"/>
                </a:lnTo>
                <a:lnTo>
                  <a:pt x="339546" y="151801"/>
                </a:lnTo>
                <a:cubicBezTo>
                  <a:pt x="354521" y="136825"/>
                  <a:pt x="371330" y="129355"/>
                  <a:pt x="377089" y="135115"/>
                </a:cubicBezTo>
                <a:lnTo>
                  <a:pt x="377530" y="135869"/>
                </a:lnTo>
                <a:lnTo>
                  <a:pt x="377083" y="130111"/>
                </a:lnTo>
                <a:cubicBezTo>
                  <a:pt x="377083" y="118199"/>
                  <a:pt x="379173" y="107555"/>
                  <a:pt x="382450" y="100521"/>
                </a:cubicBezTo>
                <a:cubicBezTo>
                  <a:pt x="383543" y="98177"/>
                  <a:pt x="384768" y="96234"/>
                  <a:pt x="386091" y="94778"/>
                </a:cubicBezTo>
                <a:cubicBezTo>
                  <a:pt x="387855" y="92838"/>
                  <a:pt x="389796" y="91765"/>
                  <a:pt x="391832" y="91765"/>
                </a:cubicBezTo>
                <a:lnTo>
                  <a:pt x="392676" y="91986"/>
                </a:lnTo>
                <a:lnTo>
                  <a:pt x="388290" y="88232"/>
                </a:lnTo>
                <a:cubicBezTo>
                  <a:pt x="373315" y="73257"/>
                  <a:pt x="365844" y="56448"/>
                  <a:pt x="371604" y="50689"/>
                </a:cubicBezTo>
                <a:lnTo>
                  <a:pt x="372358" y="50247"/>
                </a:lnTo>
                <a:lnTo>
                  <a:pt x="366600" y="50694"/>
                </a:lnTo>
                <a:cubicBezTo>
                  <a:pt x="345422" y="50694"/>
                  <a:pt x="328254" y="44091"/>
                  <a:pt x="328254" y="35946"/>
                </a:cubicBezTo>
                <a:close/>
                <a:moveTo>
                  <a:pt x="91986" y="35101"/>
                </a:moveTo>
                <a:lnTo>
                  <a:pt x="88231" y="39488"/>
                </a:lnTo>
                <a:cubicBezTo>
                  <a:pt x="73256" y="54463"/>
                  <a:pt x="56447" y="61934"/>
                  <a:pt x="50687" y="56174"/>
                </a:cubicBezTo>
                <a:lnTo>
                  <a:pt x="50246" y="55420"/>
                </a:lnTo>
                <a:lnTo>
                  <a:pt x="50693" y="61177"/>
                </a:lnTo>
                <a:cubicBezTo>
                  <a:pt x="50693" y="82355"/>
                  <a:pt x="44090" y="99524"/>
                  <a:pt x="35945" y="99524"/>
                </a:cubicBezTo>
                <a:lnTo>
                  <a:pt x="35099" y="99302"/>
                </a:lnTo>
                <a:lnTo>
                  <a:pt x="39487" y="103057"/>
                </a:lnTo>
                <a:cubicBezTo>
                  <a:pt x="54462" y="118032"/>
                  <a:pt x="61932" y="134841"/>
                  <a:pt x="56173" y="140600"/>
                </a:cubicBezTo>
                <a:lnTo>
                  <a:pt x="55527" y="140978"/>
                </a:lnTo>
                <a:lnTo>
                  <a:pt x="61176" y="140595"/>
                </a:lnTo>
                <a:cubicBezTo>
                  <a:pt x="82354" y="140595"/>
                  <a:pt x="99522" y="147198"/>
                  <a:pt x="99522" y="155343"/>
                </a:cubicBezTo>
                <a:lnTo>
                  <a:pt x="99301" y="156188"/>
                </a:lnTo>
                <a:lnTo>
                  <a:pt x="103056" y="151801"/>
                </a:lnTo>
                <a:cubicBezTo>
                  <a:pt x="118031" y="136825"/>
                  <a:pt x="134840" y="129355"/>
                  <a:pt x="140600" y="135115"/>
                </a:cubicBezTo>
                <a:lnTo>
                  <a:pt x="141041" y="135869"/>
                </a:lnTo>
                <a:lnTo>
                  <a:pt x="140593" y="130111"/>
                </a:lnTo>
                <a:cubicBezTo>
                  <a:pt x="140593" y="118199"/>
                  <a:pt x="142683" y="107555"/>
                  <a:pt x="145960" y="100521"/>
                </a:cubicBezTo>
                <a:cubicBezTo>
                  <a:pt x="147053" y="98177"/>
                  <a:pt x="148278" y="96234"/>
                  <a:pt x="149601" y="94778"/>
                </a:cubicBezTo>
                <a:cubicBezTo>
                  <a:pt x="151366" y="92838"/>
                  <a:pt x="153306" y="91765"/>
                  <a:pt x="155342" y="91765"/>
                </a:cubicBezTo>
                <a:lnTo>
                  <a:pt x="156186" y="91986"/>
                </a:lnTo>
                <a:lnTo>
                  <a:pt x="151800" y="88232"/>
                </a:lnTo>
                <a:cubicBezTo>
                  <a:pt x="136825" y="73257"/>
                  <a:pt x="129354" y="56448"/>
                  <a:pt x="135114" y="50689"/>
                </a:cubicBezTo>
                <a:lnTo>
                  <a:pt x="135869" y="50247"/>
                </a:lnTo>
                <a:lnTo>
                  <a:pt x="130110" y="50694"/>
                </a:lnTo>
                <a:cubicBezTo>
                  <a:pt x="108932" y="50694"/>
                  <a:pt x="91764" y="44091"/>
                  <a:pt x="91764" y="35946"/>
                </a:cubicBezTo>
                <a:close/>
                <a:moveTo>
                  <a:pt x="9334212" y="16"/>
                </a:moveTo>
                <a:cubicBezTo>
                  <a:pt x="9336832" y="-109"/>
                  <a:pt x="9338962" y="505"/>
                  <a:pt x="9340402" y="1944"/>
                </a:cubicBezTo>
                <a:cubicBezTo>
                  <a:pt x="9344722" y="6264"/>
                  <a:pt x="9341600" y="16799"/>
                  <a:pt x="9333451" y="28114"/>
                </a:cubicBezTo>
                <a:lnTo>
                  <a:pt x="9333320" y="28268"/>
                </a:lnTo>
                <a:lnTo>
                  <a:pt x="9336006" y="26564"/>
                </a:lnTo>
                <a:cubicBezTo>
                  <a:pt x="9343040" y="23287"/>
                  <a:pt x="9353683" y="21197"/>
                  <a:pt x="9365596" y="21197"/>
                </a:cubicBezTo>
                <a:cubicBezTo>
                  <a:pt x="9386774" y="21197"/>
                  <a:pt x="9403942" y="27801"/>
                  <a:pt x="9403942" y="35946"/>
                </a:cubicBezTo>
                <a:cubicBezTo>
                  <a:pt x="9403942" y="41037"/>
                  <a:pt x="9397236" y="45525"/>
                  <a:pt x="9387036" y="48176"/>
                </a:cubicBezTo>
                <a:lnTo>
                  <a:pt x="9380888" y="49459"/>
                </a:lnTo>
                <a:lnTo>
                  <a:pt x="9381061" y="49489"/>
                </a:lnTo>
                <a:cubicBezTo>
                  <a:pt x="9388708" y="51587"/>
                  <a:pt x="9398783" y="58015"/>
                  <a:pt x="9408143" y="67375"/>
                </a:cubicBezTo>
                <a:cubicBezTo>
                  <a:pt x="9423118" y="82349"/>
                  <a:pt x="9430588" y="99158"/>
                  <a:pt x="9424829" y="104918"/>
                </a:cubicBezTo>
                <a:cubicBezTo>
                  <a:pt x="9421949" y="107797"/>
                  <a:pt x="9416307" y="107370"/>
                  <a:pt x="9409513" y="104350"/>
                </a:cubicBezTo>
                <a:lnTo>
                  <a:pt x="9398948" y="98136"/>
                </a:lnTo>
                <a:lnTo>
                  <a:pt x="9399074" y="98314"/>
                </a:lnTo>
                <a:cubicBezTo>
                  <a:pt x="9402997" y="105205"/>
                  <a:pt x="9405576" y="116875"/>
                  <a:pt x="9405576" y="130111"/>
                </a:cubicBezTo>
                <a:cubicBezTo>
                  <a:pt x="9405576" y="151289"/>
                  <a:pt x="9398973" y="168458"/>
                  <a:pt x="9390828" y="168458"/>
                </a:cubicBezTo>
                <a:cubicBezTo>
                  <a:pt x="9385737" y="168458"/>
                  <a:pt x="9381249" y="161751"/>
                  <a:pt x="9378598" y="151551"/>
                </a:cubicBezTo>
                <a:lnTo>
                  <a:pt x="9377315" y="145404"/>
                </a:lnTo>
                <a:lnTo>
                  <a:pt x="9377285" y="145576"/>
                </a:lnTo>
                <a:cubicBezTo>
                  <a:pt x="9375187" y="153223"/>
                  <a:pt x="9368759" y="163299"/>
                  <a:pt x="9359399" y="172658"/>
                </a:cubicBezTo>
                <a:cubicBezTo>
                  <a:pt x="9344424" y="187633"/>
                  <a:pt x="9327615" y="195104"/>
                  <a:pt x="9321856" y="189344"/>
                </a:cubicBezTo>
                <a:cubicBezTo>
                  <a:pt x="9318976" y="186464"/>
                  <a:pt x="9319404" y="180822"/>
                  <a:pt x="9322423" y="174028"/>
                </a:cubicBezTo>
                <a:lnTo>
                  <a:pt x="9328637" y="163463"/>
                </a:lnTo>
                <a:lnTo>
                  <a:pt x="9328459" y="163589"/>
                </a:lnTo>
                <a:cubicBezTo>
                  <a:pt x="9321568" y="167512"/>
                  <a:pt x="9309898" y="170091"/>
                  <a:pt x="9296662" y="170091"/>
                </a:cubicBezTo>
                <a:cubicBezTo>
                  <a:pt x="9275484" y="170091"/>
                  <a:pt x="9258316" y="163488"/>
                  <a:pt x="9258316" y="155343"/>
                </a:cubicBezTo>
                <a:cubicBezTo>
                  <a:pt x="9258316" y="154325"/>
                  <a:pt x="9258584" y="153331"/>
                  <a:pt x="9259095" y="152371"/>
                </a:cubicBezTo>
                <a:cubicBezTo>
                  <a:pt x="9260883" y="149010"/>
                  <a:pt x="9265642" y="146066"/>
                  <a:pt x="9272270" y="143962"/>
                </a:cubicBezTo>
                <a:lnTo>
                  <a:pt x="9281688" y="141884"/>
                </a:lnTo>
                <a:lnTo>
                  <a:pt x="9281197" y="141800"/>
                </a:lnTo>
                <a:cubicBezTo>
                  <a:pt x="9273550" y="139702"/>
                  <a:pt x="9263474" y="133274"/>
                  <a:pt x="9254115" y="123915"/>
                </a:cubicBezTo>
                <a:cubicBezTo>
                  <a:pt x="9239140" y="108940"/>
                  <a:pt x="9231669" y="92131"/>
                  <a:pt x="9237429" y="86371"/>
                </a:cubicBezTo>
                <a:cubicBezTo>
                  <a:pt x="9240309" y="83492"/>
                  <a:pt x="9245951" y="83919"/>
                  <a:pt x="9252745" y="86939"/>
                </a:cubicBezTo>
                <a:lnTo>
                  <a:pt x="9263311" y="93153"/>
                </a:lnTo>
                <a:lnTo>
                  <a:pt x="9263184" y="92975"/>
                </a:lnTo>
                <a:cubicBezTo>
                  <a:pt x="9259261" y="86084"/>
                  <a:pt x="9256682" y="74414"/>
                  <a:pt x="9256682" y="61177"/>
                </a:cubicBezTo>
                <a:cubicBezTo>
                  <a:pt x="9256682" y="49265"/>
                  <a:pt x="9258771" y="38621"/>
                  <a:pt x="9262049" y="31587"/>
                </a:cubicBezTo>
                <a:cubicBezTo>
                  <a:pt x="9263141" y="29243"/>
                  <a:pt x="9264366" y="27300"/>
                  <a:pt x="9265690" y="25844"/>
                </a:cubicBezTo>
                <a:cubicBezTo>
                  <a:pt x="9267454" y="23904"/>
                  <a:pt x="9269394" y="22831"/>
                  <a:pt x="9271430" y="22831"/>
                </a:cubicBezTo>
                <a:cubicBezTo>
                  <a:pt x="9276521" y="22831"/>
                  <a:pt x="9281010" y="29537"/>
                  <a:pt x="9283660" y="39737"/>
                </a:cubicBezTo>
                <a:lnTo>
                  <a:pt x="9284943" y="45885"/>
                </a:lnTo>
                <a:lnTo>
                  <a:pt x="9284973" y="45712"/>
                </a:lnTo>
                <a:cubicBezTo>
                  <a:pt x="9287071" y="38066"/>
                  <a:pt x="9293499" y="27990"/>
                  <a:pt x="9302859" y="18630"/>
                </a:cubicBezTo>
                <a:cubicBezTo>
                  <a:pt x="9314090" y="7399"/>
                  <a:pt x="9326353" y="389"/>
                  <a:pt x="9334212" y="16"/>
                </a:cubicBezTo>
                <a:close/>
                <a:moveTo>
                  <a:pt x="9097727" y="16"/>
                </a:moveTo>
                <a:cubicBezTo>
                  <a:pt x="9100347" y="-109"/>
                  <a:pt x="9102477" y="505"/>
                  <a:pt x="9103917" y="1944"/>
                </a:cubicBezTo>
                <a:cubicBezTo>
                  <a:pt x="9108237" y="6264"/>
                  <a:pt x="9105115" y="16799"/>
                  <a:pt x="9096966" y="28114"/>
                </a:cubicBezTo>
                <a:lnTo>
                  <a:pt x="9096835" y="28268"/>
                </a:lnTo>
                <a:lnTo>
                  <a:pt x="9099521" y="26564"/>
                </a:lnTo>
                <a:cubicBezTo>
                  <a:pt x="9106555" y="23287"/>
                  <a:pt x="9117198" y="21197"/>
                  <a:pt x="9129111" y="21197"/>
                </a:cubicBezTo>
                <a:cubicBezTo>
                  <a:pt x="9150289" y="21197"/>
                  <a:pt x="9167457" y="27801"/>
                  <a:pt x="9167457" y="35946"/>
                </a:cubicBezTo>
                <a:cubicBezTo>
                  <a:pt x="9167457" y="41037"/>
                  <a:pt x="9160751" y="45525"/>
                  <a:pt x="9150551" y="48176"/>
                </a:cubicBezTo>
                <a:lnTo>
                  <a:pt x="9144403" y="49459"/>
                </a:lnTo>
                <a:lnTo>
                  <a:pt x="9144576" y="49489"/>
                </a:lnTo>
                <a:cubicBezTo>
                  <a:pt x="9152223" y="51587"/>
                  <a:pt x="9162298" y="58015"/>
                  <a:pt x="9171658" y="67375"/>
                </a:cubicBezTo>
                <a:cubicBezTo>
                  <a:pt x="9186633" y="82349"/>
                  <a:pt x="9194103" y="99158"/>
                  <a:pt x="9188344" y="104918"/>
                </a:cubicBezTo>
                <a:cubicBezTo>
                  <a:pt x="9185464" y="107797"/>
                  <a:pt x="9179822" y="107370"/>
                  <a:pt x="9173028" y="104350"/>
                </a:cubicBezTo>
                <a:lnTo>
                  <a:pt x="9162463" y="98136"/>
                </a:lnTo>
                <a:lnTo>
                  <a:pt x="9162589" y="98314"/>
                </a:lnTo>
                <a:cubicBezTo>
                  <a:pt x="9166512" y="105205"/>
                  <a:pt x="9169091" y="116875"/>
                  <a:pt x="9169091" y="130111"/>
                </a:cubicBezTo>
                <a:cubicBezTo>
                  <a:pt x="9169091" y="151289"/>
                  <a:pt x="9162488" y="168458"/>
                  <a:pt x="9154343" y="168458"/>
                </a:cubicBezTo>
                <a:cubicBezTo>
                  <a:pt x="9149252" y="168458"/>
                  <a:pt x="9144764" y="161751"/>
                  <a:pt x="9142113" y="151551"/>
                </a:cubicBezTo>
                <a:lnTo>
                  <a:pt x="9140830" y="145404"/>
                </a:lnTo>
                <a:lnTo>
                  <a:pt x="9140800" y="145576"/>
                </a:lnTo>
                <a:cubicBezTo>
                  <a:pt x="9138702" y="153223"/>
                  <a:pt x="9132274" y="163299"/>
                  <a:pt x="9122914" y="172658"/>
                </a:cubicBezTo>
                <a:cubicBezTo>
                  <a:pt x="9107939" y="187633"/>
                  <a:pt x="9091130" y="195104"/>
                  <a:pt x="9085371" y="189344"/>
                </a:cubicBezTo>
                <a:cubicBezTo>
                  <a:pt x="9082491" y="186464"/>
                  <a:pt x="9082919" y="180822"/>
                  <a:pt x="9085938" y="174028"/>
                </a:cubicBezTo>
                <a:lnTo>
                  <a:pt x="9092152" y="163463"/>
                </a:lnTo>
                <a:lnTo>
                  <a:pt x="9091974" y="163589"/>
                </a:lnTo>
                <a:cubicBezTo>
                  <a:pt x="9085083" y="167512"/>
                  <a:pt x="9073413" y="170091"/>
                  <a:pt x="9060177" y="170091"/>
                </a:cubicBezTo>
                <a:cubicBezTo>
                  <a:pt x="9038999" y="170091"/>
                  <a:pt x="9021831" y="163488"/>
                  <a:pt x="9021831" y="155343"/>
                </a:cubicBezTo>
                <a:cubicBezTo>
                  <a:pt x="9021831" y="154325"/>
                  <a:pt x="9022099" y="153331"/>
                  <a:pt x="9022610" y="152371"/>
                </a:cubicBezTo>
                <a:cubicBezTo>
                  <a:pt x="9024398" y="149010"/>
                  <a:pt x="9029157" y="146066"/>
                  <a:pt x="9035785" y="143962"/>
                </a:cubicBezTo>
                <a:lnTo>
                  <a:pt x="9045203" y="141884"/>
                </a:lnTo>
                <a:lnTo>
                  <a:pt x="9044712" y="141800"/>
                </a:lnTo>
                <a:cubicBezTo>
                  <a:pt x="9037065" y="139702"/>
                  <a:pt x="9026989" y="133274"/>
                  <a:pt x="9017630" y="123915"/>
                </a:cubicBezTo>
                <a:cubicBezTo>
                  <a:pt x="9002655" y="108940"/>
                  <a:pt x="8995184" y="92131"/>
                  <a:pt x="9000944" y="86371"/>
                </a:cubicBezTo>
                <a:cubicBezTo>
                  <a:pt x="9003824" y="83492"/>
                  <a:pt x="9009466" y="83919"/>
                  <a:pt x="9016260" y="86939"/>
                </a:cubicBezTo>
                <a:lnTo>
                  <a:pt x="9026826" y="93153"/>
                </a:lnTo>
                <a:lnTo>
                  <a:pt x="9026699" y="92975"/>
                </a:lnTo>
                <a:cubicBezTo>
                  <a:pt x="9022776" y="86084"/>
                  <a:pt x="9020197" y="74414"/>
                  <a:pt x="9020197" y="61177"/>
                </a:cubicBezTo>
                <a:cubicBezTo>
                  <a:pt x="9020197" y="49265"/>
                  <a:pt x="9022286" y="38621"/>
                  <a:pt x="9025564" y="31587"/>
                </a:cubicBezTo>
                <a:cubicBezTo>
                  <a:pt x="9026656" y="29243"/>
                  <a:pt x="9027881" y="27300"/>
                  <a:pt x="9029205" y="25844"/>
                </a:cubicBezTo>
                <a:cubicBezTo>
                  <a:pt x="9030969" y="23904"/>
                  <a:pt x="9032909" y="22831"/>
                  <a:pt x="9034945" y="22831"/>
                </a:cubicBezTo>
                <a:cubicBezTo>
                  <a:pt x="9040036" y="22831"/>
                  <a:pt x="9044525" y="29537"/>
                  <a:pt x="9047175" y="39737"/>
                </a:cubicBezTo>
                <a:lnTo>
                  <a:pt x="9048458" y="45885"/>
                </a:lnTo>
                <a:lnTo>
                  <a:pt x="9048488" y="45712"/>
                </a:lnTo>
                <a:cubicBezTo>
                  <a:pt x="9050586" y="38066"/>
                  <a:pt x="9057014" y="27990"/>
                  <a:pt x="9066374" y="18630"/>
                </a:cubicBezTo>
                <a:cubicBezTo>
                  <a:pt x="9077605" y="7399"/>
                  <a:pt x="9089868" y="389"/>
                  <a:pt x="9097727" y="16"/>
                </a:cubicBezTo>
                <a:close/>
                <a:moveTo>
                  <a:pt x="8861238" y="16"/>
                </a:moveTo>
                <a:cubicBezTo>
                  <a:pt x="8863858" y="-109"/>
                  <a:pt x="8865988" y="505"/>
                  <a:pt x="8867428" y="1944"/>
                </a:cubicBezTo>
                <a:cubicBezTo>
                  <a:pt x="8871748" y="6264"/>
                  <a:pt x="8868626" y="16799"/>
                  <a:pt x="8860477" y="28114"/>
                </a:cubicBezTo>
                <a:lnTo>
                  <a:pt x="8860346" y="28268"/>
                </a:lnTo>
                <a:lnTo>
                  <a:pt x="8863032" y="26564"/>
                </a:lnTo>
                <a:cubicBezTo>
                  <a:pt x="8870066" y="23287"/>
                  <a:pt x="8880709" y="21197"/>
                  <a:pt x="8892622" y="21197"/>
                </a:cubicBezTo>
                <a:cubicBezTo>
                  <a:pt x="8913800" y="21197"/>
                  <a:pt x="8930968" y="27801"/>
                  <a:pt x="8930968" y="35946"/>
                </a:cubicBezTo>
                <a:cubicBezTo>
                  <a:pt x="8930968" y="41037"/>
                  <a:pt x="8924262" y="45525"/>
                  <a:pt x="8914062" y="48176"/>
                </a:cubicBezTo>
                <a:lnTo>
                  <a:pt x="8907914" y="49459"/>
                </a:lnTo>
                <a:lnTo>
                  <a:pt x="8908087" y="49489"/>
                </a:lnTo>
                <a:cubicBezTo>
                  <a:pt x="8915734" y="51587"/>
                  <a:pt x="8925809" y="58015"/>
                  <a:pt x="8935169" y="67375"/>
                </a:cubicBezTo>
                <a:cubicBezTo>
                  <a:pt x="8950144" y="82349"/>
                  <a:pt x="8957614" y="99158"/>
                  <a:pt x="8951855" y="104918"/>
                </a:cubicBezTo>
                <a:cubicBezTo>
                  <a:pt x="8948975" y="107797"/>
                  <a:pt x="8943333" y="107370"/>
                  <a:pt x="8936539" y="104350"/>
                </a:cubicBezTo>
                <a:lnTo>
                  <a:pt x="8925974" y="98136"/>
                </a:lnTo>
                <a:lnTo>
                  <a:pt x="8926100" y="98314"/>
                </a:lnTo>
                <a:cubicBezTo>
                  <a:pt x="8930023" y="105205"/>
                  <a:pt x="8932602" y="116875"/>
                  <a:pt x="8932602" y="130111"/>
                </a:cubicBezTo>
                <a:cubicBezTo>
                  <a:pt x="8932602" y="151289"/>
                  <a:pt x="8925999" y="168458"/>
                  <a:pt x="8917854" y="168458"/>
                </a:cubicBezTo>
                <a:cubicBezTo>
                  <a:pt x="8912763" y="168458"/>
                  <a:pt x="8908275" y="161751"/>
                  <a:pt x="8905624" y="151551"/>
                </a:cubicBezTo>
                <a:lnTo>
                  <a:pt x="8904341" y="145404"/>
                </a:lnTo>
                <a:lnTo>
                  <a:pt x="8904311" y="145576"/>
                </a:lnTo>
                <a:cubicBezTo>
                  <a:pt x="8902213" y="153223"/>
                  <a:pt x="8895785" y="163299"/>
                  <a:pt x="8886425" y="172658"/>
                </a:cubicBezTo>
                <a:cubicBezTo>
                  <a:pt x="8871450" y="187633"/>
                  <a:pt x="8854641" y="195104"/>
                  <a:pt x="8848882" y="189344"/>
                </a:cubicBezTo>
                <a:cubicBezTo>
                  <a:pt x="8846002" y="186464"/>
                  <a:pt x="8846430" y="180822"/>
                  <a:pt x="8849449" y="174028"/>
                </a:cubicBezTo>
                <a:lnTo>
                  <a:pt x="8855663" y="163463"/>
                </a:lnTo>
                <a:lnTo>
                  <a:pt x="8855485" y="163589"/>
                </a:lnTo>
                <a:cubicBezTo>
                  <a:pt x="8848594" y="167512"/>
                  <a:pt x="8836924" y="170091"/>
                  <a:pt x="8823688" y="170091"/>
                </a:cubicBezTo>
                <a:cubicBezTo>
                  <a:pt x="8802510" y="170091"/>
                  <a:pt x="8785342" y="163488"/>
                  <a:pt x="8785342" y="155343"/>
                </a:cubicBezTo>
                <a:cubicBezTo>
                  <a:pt x="8785342" y="154325"/>
                  <a:pt x="8785610" y="153331"/>
                  <a:pt x="8786121" y="152371"/>
                </a:cubicBezTo>
                <a:cubicBezTo>
                  <a:pt x="8787909" y="149010"/>
                  <a:pt x="8792668" y="146066"/>
                  <a:pt x="8799296" y="143962"/>
                </a:cubicBezTo>
                <a:lnTo>
                  <a:pt x="8808714" y="141884"/>
                </a:lnTo>
                <a:lnTo>
                  <a:pt x="8808223" y="141800"/>
                </a:lnTo>
                <a:cubicBezTo>
                  <a:pt x="8800576" y="139702"/>
                  <a:pt x="8790500" y="133274"/>
                  <a:pt x="8781141" y="123915"/>
                </a:cubicBezTo>
                <a:cubicBezTo>
                  <a:pt x="8766166" y="108940"/>
                  <a:pt x="8758695" y="92131"/>
                  <a:pt x="8764455" y="86371"/>
                </a:cubicBezTo>
                <a:cubicBezTo>
                  <a:pt x="8767335" y="83492"/>
                  <a:pt x="8772977" y="83919"/>
                  <a:pt x="8779771" y="86939"/>
                </a:cubicBezTo>
                <a:lnTo>
                  <a:pt x="8790337" y="93153"/>
                </a:lnTo>
                <a:lnTo>
                  <a:pt x="8790210" y="92975"/>
                </a:lnTo>
                <a:cubicBezTo>
                  <a:pt x="8786287" y="86084"/>
                  <a:pt x="8783708" y="74414"/>
                  <a:pt x="8783708" y="61177"/>
                </a:cubicBezTo>
                <a:cubicBezTo>
                  <a:pt x="8783708" y="49265"/>
                  <a:pt x="8785797" y="38621"/>
                  <a:pt x="8789075" y="31587"/>
                </a:cubicBezTo>
                <a:cubicBezTo>
                  <a:pt x="8790167" y="29243"/>
                  <a:pt x="8791392" y="27300"/>
                  <a:pt x="8792716" y="25844"/>
                </a:cubicBezTo>
                <a:cubicBezTo>
                  <a:pt x="8794480" y="23904"/>
                  <a:pt x="8796420" y="22831"/>
                  <a:pt x="8798456" y="22831"/>
                </a:cubicBezTo>
                <a:cubicBezTo>
                  <a:pt x="8803547" y="22831"/>
                  <a:pt x="8808036" y="29537"/>
                  <a:pt x="8810686" y="39737"/>
                </a:cubicBezTo>
                <a:lnTo>
                  <a:pt x="8811969" y="45885"/>
                </a:lnTo>
                <a:lnTo>
                  <a:pt x="8811999" y="45712"/>
                </a:lnTo>
                <a:cubicBezTo>
                  <a:pt x="8814097" y="38066"/>
                  <a:pt x="8820525" y="27990"/>
                  <a:pt x="8829885" y="18630"/>
                </a:cubicBezTo>
                <a:cubicBezTo>
                  <a:pt x="8841116" y="7399"/>
                  <a:pt x="8853379" y="389"/>
                  <a:pt x="8861238" y="16"/>
                </a:cubicBezTo>
                <a:close/>
                <a:moveTo>
                  <a:pt x="8624748" y="16"/>
                </a:moveTo>
                <a:cubicBezTo>
                  <a:pt x="8627368" y="-109"/>
                  <a:pt x="8629498" y="505"/>
                  <a:pt x="8630938" y="1944"/>
                </a:cubicBezTo>
                <a:cubicBezTo>
                  <a:pt x="8635258" y="6264"/>
                  <a:pt x="8632136" y="16799"/>
                  <a:pt x="8623987" y="28114"/>
                </a:cubicBezTo>
                <a:lnTo>
                  <a:pt x="8623856" y="28268"/>
                </a:lnTo>
                <a:lnTo>
                  <a:pt x="8626542" y="26564"/>
                </a:lnTo>
                <a:cubicBezTo>
                  <a:pt x="8633576" y="23287"/>
                  <a:pt x="8644219" y="21197"/>
                  <a:pt x="8656132" y="21197"/>
                </a:cubicBezTo>
                <a:cubicBezTo>
                  <a:pt x="8677310" y="21197"/>
                  <a:pt x="8694478" y="27801"/>
                  <a:pt x="8694478" y="35946"/>
                </a:cubicBezTo>
                <a:cubicBezTo>
                  <a:pt x="8694478" y="41037"/>
                  <a:pt x="8687772" y="45525"/>
                  <a:pt x="8677572" y="48176"/>
                </a:cubicBezTo>
                <a:lnTo>
                  <a:pt x="8671424" y="49459"/>
                </a:lnTo>
                <a:lnTo>
                  <a:pt x="8671597" y="49489"/>
                </a:lnTo>
                <a:cubicBezTo>
                  <a:pt x="8679244" y="51587"/>
                  <a:pt x="8689319" y="58015"/>
                  <a:pt x="8698679" y="67375"/>
                </a:cubicBezTo>
                <a:cubicBezTo>
                  <a:pt x="8713654" y="82349"/>
                  <a:pt x="8721124" y="99158"/>
                  <a:pt x="8715365" y="104918"/>
                </a:cubicBezTo>
                <a:cubicBezTo>
                  <a:pt x="8712485" y="107797"/>
                  <a:pt x="8706843" y="107370"/>
                  <a:pt x="8700049" y="104350"/>
                </a:cubicBezTo>
                <a:lnTo>
                  <a:pt x="8689484" y="98136"/>
                </a:lnTo>
                <a:lnTo>
                  <a:pt x="8689610" y="98314"/>
                </a:lnTo>
                <a:cubicBezTo>
                  <a:pt x="8693533" y="105205"/>
                  <a:pt x="8696112" y="116875"/>
                  <a:pt x="8696112" y="130111"/>
                </a:cubicBezTo>
                <a:cubicBezTo>
                  <a:pt x="8696112" y="151289"/>
                  <a:pt x="8689509" y="168458"/>
                  <a:pt x="8681364" y="168458"/>
                </a:cubicBezTo>
                <a:cubicBezTo>
                  <a:pt x="8676273" y="168458"/>
                  <a:pt x="8671785" y="161751"/>
                  <a:pt x="8669134" y="151551"/>
                </a:cubicBezTo>
                <a:lnTo>
                  <a:pt x="8667851" y="145404"/>
                </a:lnTo>
                <a:lnTo>
                  <a:pt x="8667821" y="145576"/>
                </a:lnTo>
                <a:cubicBezTo>
                  <a:pt x="8665723" y="153223"/>
                  <a:pt x="8659295" y="163299"/>
                  <a:pt x="8649935" y="172658"/>
                </a:cubicBezTo>
                <a:cubicBezTo>
                  <a:pt x="8634960" y="187633"/>
                  <a:pt x="8618151" y="195104"/>
                  <a:pt x="8612392" y="189344"/>
                </a:cubicBezTo>
                <a:cubicBezTo>
                  <a:pt x="8609512" y="186464"/>
                  <a:pt x="8609940" y="180822"/>
                  <a:pt x="8612959" y="174028"/>
                </a:cubicBezTo>
                <a:lnTo>
                  <a:pt x="8619173" y="163463"/>
                </a:lnTo>
                <a:lnTo>
                  <a:pt x="8618995" y="163589"/>
                </a:lnTo>
                <a:cubicBezTo>
                  <a:pt x="8612104" y="167512"/>
                  <a:pt x="8600434" y="170091"/>
                  <a:pt x="8587198" y="170091"/>
                </a:cubicBezTo>
                <a:cubicBezTo>
                  <a:pt x="8566020" y="170091"/>
                  <a:pt x="8548852" y="163488"/>
                  <a:pt x="8548852" y="155343"/>
                </a:cubicBezTo>
                <a:cubicBezTo>
                  <a:pt x="8548852" y="154325"/>
                  <a:pt x="8549120" y="153331"/>
                  <a:pt x="8549631" y="152371"/>
                </a:cubicBezTo>
                <a:cubicBezTo>
                  <a:pt x="8551419" y="149010"/>
                  <a:pt x="8556178" y="146066"/>
                  <a:pt x="8562806" y="143962"/>
                </a:cubicBezTo>
                <a:lnTo>
                  <a:pt x="8572224" y="141884"/>
                </a:lnTo>
                <a:lnTo>
                  <a:pt x="8571733" y="141800"/>
                </a:lnTo>
                <a:cubicBezTo>
                  <a:pt x="8564086" y="139702"/>
                  <a:pt x="8554010" y="133274"/>
                  <a:pt x="8544651" y="123915"/>
                </a:cubicBezTo>
                <a:cubicBezTo>
                  <a:pt x="8529676" y="108940"/>
                  <a:pt x="8522205" y="92131"/>
                  <a:pt x="8527965" y="86371"/>
                </a:cubicBezTo>
                <a:cubicBezTo>
                  <a:pt x="8530845" y="83492"/>
                  <a:pt x="8536487" y="83919"/>
                  <a:pt x="8543281" y="86939"/>
                </a:cubicBezTo>
                <a:lnTo>
                  <a:pt x="8553847" y="93153"/>
                </a:lnTo>
                <a:lnTo>
                  <a:pt x="8553720" y="92975"/>
                </a:lnTo>
                <a:cubicBezTo>
                  <a:pt x="8549797" y="86084"/>
                  <a:pt x="8547218" y="74414"/>
                  <a:pt x="8547218" y="61177"/>
                </a:cubicBezTo>
                <a:cubicBezTo>
                  <a:pt x="8547218" y="49265"/>
                  <a:pt x="8549307" y="38621"/>
                  <a:pt x="8552585" y="31587"/>
                </a:cubicBezTo>
                <a:cubicBezTo>
                  <a:pt x="8553677" y="29243"/>
                  <a:pt x="8554902" y="27300"/>
                  <a:pt x="8556226" y="25844"/>
                </a:cubicBezTo>
                <a:cubicBezTo>
                  <a:pt x="8557990" y="23904"/>
                  <a:pt x="8559930" y="22831"/>
                  <a:pt x="8561966" y="22831"/>
                </a:cubicBezTo>
                <a:cubicBezTo>
                  <a:pt x="8567057" y="22831"/>
                  <a:pt x="8571546" y="29537"/>
                  <a:pt x="8574196" y="39737"/>
                </a:cubicBezTo>
                <a:lnTo>
                  <a:pt x="8575479" y="45885"/>
                </a:lnTo>
                <a:lnTo>
                  <a:pt x="8575509" y="45712"/>
                </a:lnTo>
                <a:cubicBezTo>
                  <a:pt x="8577607" y="38066"/>
                  <a:pt x="8584035" y="27990"/>
                  <a:pt x="8593395" y="18630"/>
                </a:cubicBezTo>
                <a:cubicBezTo>
                  <a:pt x="8604626" y="7399"/>
                  <a:pt x="8616889" y="389"/>
                  <a:pt x="8624748" y="16"/>
                </a:cubicBezTo>
                <a:close/>
                <a:moveTo>
                  <a:pt x="8388259" y="16"/>
                </a:moveTo>
                <a:cubicBezTo>
                  <a:pt x="8390879" y="-109"/>
                  <a:pt x="8393009" y="505"/>
                  <a:pt x="8394449" y="1944"/>
                </a:cubicBezTo>
                <a:cubicBezTo>
                  <a:pt x="8398769" y="6264"/>
                  <a:pt x="8395647" y="16799"/>
                  <a:pt x="8387498" y="28114"/>
                </a:cubicBezTo>
                <a:lnTo>
                  <a:pt x="8387367" y="28268"/>
                </a:lnTo>
                <a:lnTo>
                  <a:pt x="8390053" y="26564"/>
                </a:lnTo>
                <a:cubicBezTo>
                  <a:pt x="8397087" y="23287"/>
                  <a:pt x="8407730" y="21197"/>
                  <a:pt x="8419643" y="21197"/>
                </a:cubicBezTo>
                <a:cubicBezTo>
                  <a:pt x="8440821" y="21197"/>
                  <a:pt x="8457989" y="27801"/>
                  <a:pt x="8457989" y="35946"/>
                </a:cubicBezTo>
                <a:cubicBezTo>
                  <a:pt x="8457989" y="41037"/>
                  <a:pt x="8451283" y="45525"/>
                  <a:pt x="8441083" y="48176"/>
                </a:cubicBezTo>
                <a:lnTo>
                  <a:pt x="8434935" y="49459"/>
                </a:lnTo>
                <a:lnTo>
                  <a:pt x="8435108" y="49489"/>
                </a:lnTo>
                <a:cubicBezTo>
                  <a:pt x="8442755" y="51587"/>
                  <a:pt x="8452830" y="58015"/>
                  <a:pt x="8462190" y="67375"/>
                </a:cubicBezTo>
                <a:cubicBezTo>
                  <a:pt x="8477165" y="82349"/>
                  <a:pt x="8484635" y="99158"/>
                  <a:pt x="8478876" y="104918"/>
                </a:cubicBezTo>
                <a:cubicBezTo>
                  <a:pt x="8475996" y="107797"/>
                  <a:pt x="8470354" y="107370"/>
                  <a:pt x="8463560" y="104350"/>
                </a:cubicBezTo>
                <a:lnTo>
                  <a:pt x="8452995" y="98136"/>
                </a:lnTo>
                <a:lnTo>
                  <a:pt x="8453121" y="98314"/>
                </a:lnTo>
                <a:cubicBezTo>
                  <a:pt x="8457044" y="105205"/>
                  <a:pt x="8459623" y="116875"/>
                  <a:pt x="8459623" y="130111"/>
                </a:cubicBezTo>
                <a:cubicBezTo>
                  <a:pt x="8459623" y="151289"/>
                  <a:pt x="8453020" y="168458"/>
                  <a:pt x="8444875" y="168458"/>
                </a:cubicBezTo>
                <a:cubicBezTo>
                  <a:pt x="8439784" y="168458"/>
                  <a:pt x="8435296" y="161751"/>
                  <a:pt x="8432645" y="151551"/>
                </a:cubicBezTo>
                <a:lnTo>
                  <a:pt x="8431362" y="145404"/>
                </a:lnTo>
                <a:lnTo>
                  <a:pt x="8431332" y="145576"/>
                </a:lnTo>
                <a:cubicBezTo>
                  <a:pt x="8429234" y="153223"/>
                  <a:pt x="8422806" y="163299"/>
                  <a:pt x="8413446" y="172658"/>
                </a:cubicBezTo>
                <a:cubicBezTo>
                  <a:pt x="8398471" y="187633"/>
                  <a:pt x="8381662" y="195104"/>
                  <a:pt x="8375903" y="189344"/>
                </a:cubicBezTo>
                <a:cubicBezTo>
                  <a:pt x="8373023" y="186464"/>
                  <a:pt x="8373451" y="180822"/>
                  <a:pt x="8376470" y="174028"/>
                </a:cubicBezTo>
                <a:lnTo>
                  <a:pt x="8382684" y="163463"/>
                </a:lnTo>
                <a:lnTo>
                  <a:pt x="8382506" y="163589"/>
                </a:lnTo>
                <a:cubicBezTo>
                  <a:pt x="8375615" y="167512"/>
                  <a:pt x="8363945" y="170091"/>
                  <a:pt x="8350709" y="170091"/>
                </a:cubicBezTo>
                <a:cubicBezTo>
                  <a:pt x="8329531" y="170091"/>
                  <a:pt x="8312363" y="163488"/>
                  <a:pt x="8312363" y="155343"/>
                </a:cubicBezTo>
                <a:cubicBezTo>
                  <a:pt x="8312363" y="154325"/>
                  <a:pt x="8312631" y="153331"/>
                  <a:pt x="8313142" y="152371"/>
                </a:cubicBezTo>
                <a:cubicBezTo>
                  <a:pt x="8314930" y="149010"/>
                  <a:pt x="8319689" y="146066"/>
                  <a:pt x="8326317" y="143962"/>
                </a:cubicBezTo>
                <a:lnTo>
                  <a:pt x="8335735" y="141884"/>
                </a:lnTo>
                <a:lnTo>
                  <a:pt x="8335244" y="141800"/>
                </a:lnTo>
                <a:cubicBezTo>
                  <a:pt x="8327597" y="139702"/>
                  <a:pt x="8317521" y="133274"/>
                  <a:pt x="8308162" y="123915"/>
                </a:cubicBezTo>
                <a:cubicBezTo>
                  <a:pt x="8293187" y="108940"/>
                  <a:pt x="8285716" y="92131"/>
                  <a:pt x="8291476" y="86371"/>
                </a:cubicBezTo>
                <a:cubicBezTo>
                  <a:pt x="8294356" y="83492"/>
                  <a:pt x="8299998" y="83919"/>
                  <a:pt x="8306792" y="86939"/>
                </a:cubicBezTo>
                <a:lnTo>
                  <a:pt x="8317358" y="93153"/>
                </a:lnTo>
                <a:lnTo>
                  <a:pt x="8317231" y="92975"/>
                </a:lnTo>
                <a:cubicBezTo>
                  <a:pt x="8313308" y="86084"/>
                  <a:pt x="8310729" y="74414"/>
                  <a:pt x="8310729" y="61177"/>
                </a:cubicBezTo>
                <a:cubicBezTo>
                  <a:pt x="8310729" y="49265"/>
                  <a:pt x="8312818" y="38621"/>
                  <a:pt x="8316096" y="31587"/>
                </a:cubicBezTo>
                <a:cubicBezTo>
                  <a:pt x="8317188" y="29243"/>
                  <a:pt x="8318413" y="27300"/>
                  <a:pt x="8319737" y="25844"/>
                </a:cubicBezTo>
                <a:cubicBezTo>
                  <a:pt x="8321501" y="23904"/>
                  <a:pt x="8323441" y="22831"/>
                  <a:pt x="8325477" y="22831"/>
                </a:cubicBezTo>
                <a:cubicBezTo>
                  <a:pt x="8330568" y="22831"/>
                  <a:pt x="8335057" y="29537"/>
                  <a:pt x="8337707" y="39737"/>
                </a:cubicBezTo>
                <a:lnTo>
                  <a:pt x="8338990" y="45885"/>
                </a:lnTo>
                <a:lnTo>
                  <a:pt x="8339020" y="45712"/>
                </a:lnTo>
                <a:cubicBezTo>
                  <a:pt x="8341118" y="38066"/>
                  <a:pt x="8347546" y="27990"/>
                  <a:pt x="8356906" y="18630"/>
                </a:cubicBezTo>
                <a:cubicBezTo>
                  <a:pt x="8368137" y="7399"/>
                  <a:pt x="8380400" y="389"/>
                  <a:pt x="8388259" y="16"/>
                </a:cubicBezTo>
                <a:close/>
                <a:moveTo>
                  <a:pt x="8151770" y="16"/>
                </a:moveTo>
                <a:cubicBezTo>
                  <a:pt x="8154390" y="-109"/>
                  <a:pt x="8156520" y="505"/>
                  <a:pt x="8157960" y="1944"/>
                </a:cubicBezTo>
                <a:cubicBezTo>
                  <a:pt x="8162280" y="6264"/>
                  <a:pt x="8159158" y="16799"/>
                  <a:pt x="8151009" y="28114"/>
                </a:cubicBezTo>
                <a:lnTo>
                  <a:pt x="8150878" y="28268"/>
                </a:lnTo>
                <a:lnTo>
                  <a:pt x="8153564" y="26564"/>
                </a:lnTo>
                <a:cubicBezTo>
                  <a:pt x="8160598" y="23287"/>
                  <a:pt x="8171241" y="21197"/>
                  <a:pt x="8183154" y="21197"/>
                </a:cubicBezTo>
                <a:cubicBezTo>
                  <a:pt x="8204332" y="21197"/>
                  <a:pt x="8221500" y="27801"/>
                  <a:pt x="8221500" y="35946"/>
                </a:cubicBezTo>
                <a:cubicBezTo>
                  <a:pt x="8221500" y="41037"/>
                  <a:pt x="8214794" y="45525"/>
                  <a:pt x="8204594" y="48176"/>
                </a:cubicBezTo>
                <a:lnTo>
                  <a:pt x="8198446" y="49459"/>
                </a:lnTo>
                <a:lnTo>
                  <a:pt x="8198619" y="49489"/>
                </a:lnTo>
                <a:cubicBezTo>
                  <a:pt x="8206266" y="51587"/>
                  <a:pt x="8216341" y="58015"/>
                  <a:pt x="8225701" y="67375"/>
                </a:cubicBezTo>
                <a:cubicBezTo>
                  <a:pt x="8240676" y="82349"/>
                  <a:pt x="8248146" y="99158"/>
                  <a:pt x="8242387" y="104918"/>
                </a:cubicBezTo>
                <a:cubicBezTo>
                  <a:pt x="8239507" y="107797"/>
                  <a:pt x="8233865" y="107370"/>
                  <a:pt x="8227071" y="104350"/>
                </a:cubicBezTo>
                <a:lnTo>
                  <a:pt x="8216506" y="98136"/>
                </a:lnTo>
                <a:lnTo>
                  <a:pt x="8216632" y="98314"/>
                </a:lnTo>
                <a:cubicBezTo>
                  <a:pt x="8220555" y="105205"/>
                  <a:pt x="8223134" y="116875"/>
                  <a:pt x="8223134" y="130111"/>
                </a:cubicBezTo>
                <a:cubicBezTo>
                  <a:pt x="8223134" y="151289"/>
                  <a:pt x="8216531" y="168458"/>
                  <a:pt x="8208386" y="168458"/>
                </a:cubicBezTo>
                <a:cubicBezTo>
                  <a:pt x="8203295" y="168458"/>
                  <a:pt x="8198807" y="161751"/>
                  <a:pt x="8196156" y="151551"/>
                </a:cubicBezTo>
                <a:lnTo>
                  <a:pt x="8194873" y="145404"/>
                </a:lnTo>
                <a:lnTo>
                  <a:pt x="8194843" y="145576"/>
                </a:lnTo>
                <a:cubicBezTo>
                  <a:pt x="8192745" y="153223"/>
                  <a:pt x="8186317" y="163299"/>
                  <a:pt x="8176957" y="172658"/>
                </a:cubicBezTo>
                <a:cubicBezTo>
                  <a:pt x="8161982" y="187633"/>
                  <a:pt x="8145173" y="195104"/>
                  <a:pt x="8139414" y="189344"/>
                </a:cubicBezTo>
                <a:cubicBezTo>
                  <a:pt x="8136534" y="186464"/>
                  <a:pt x="8136961" y="180822"/>
                  <a:pt x="8139981" y="174028"/>
                </a:cubicBezTo>
                <a:lnTo>
                  <a:pt x="8146195" y="163463"/>
                </a:lnTo>
                <a:lnTo>
                  <a:pt x="8146017" y="163589"/>
                </a:lnTo>
                <a:cubicBezTo>
                  <a:pt x="8139126" y="167512"/>
                  <a:pt x="8127456" y="170091"/>
                  <a:pt x="8114220" y="170091"/>
                </a:cubicBezTo>
                <a:cubicBezTo>
                  <a:pt x="8093041" y="170091"/>
                  <a:pt x="8075873" y="163488"/>
                  <a:pt x="8075873" y="155343"/>
                </a:cubicBezTo>
                <a:cubicBezTo>
                  <a:pt x="8075873" y="154325"/>
                  <a:pt x="8076142" y="153331"/>
                  <a:pt x="8076652" y="152371"/>
                </a:cubicBezTo>
                <a:cubicBezTo>
                  <a:pt x="8078440" y="149010"/>
                  <a:pt x="8083199" y="146066"/>
                  <a:pt x="8089828" y="143962"/>
                </a:cubicBezTo>
                <a:lnTo>
                  <a:pt x="8099246" y="141884"/>
                </a:lnTo>
                <a:lnTo>
                  <a:pt x="8098754" y="141800"/>
                </a:lnTo>
                <a:cubicBezTo>
                  <a:pt x="8091108" y="139702"/>
                  <a:pt x="8081032" y="133274"/>
                  <a:pt x="8071673" y="123915"/>
                </a:cubicBezTo>
                <a:cubicBezTo>
                  <a:pt x="8056698" y="108940"/>
                  <a:pt x="8049227" y="92131"/>
                  <a:pt x="8054987" y="86371"/>
                </a:cubicBezTo>
                <a:cubicBezTo>
                  <a:pt x="8057867" y="83492"/>
                  <a:pt x="8063509" y="83919"/>
                  <a:pt x="8070303" y="86939"/>
                </a:cubicBezTo>
                <a:lnTo>
                  <a:pt x="8080869" y="93153"/>
                </a:lnTo>
                <a:lnTo>
                  <a:pt x="8080742" y="92975"/>
                </a:lnTo>
                <a:cubicBezTo>
                  <a:pt x="8076819" y="86084"/>
                  <a:pt x="8074239" y="74414"/>
                  <a:pt x="8074239" y="61177"/>
                </a:cubicBezTo>
                <a:cubicBezTo>
                  <a:pt x="8074239" y="49265"/>
                  <a:pt x="8076329" y="38621"/>
                  <a:pt x="8079607" y="31587"/>
                </a:cubicBezTo>
                <a:cubicBezTo>
                  <a:pt x="8080699" y="29243"/>
                  <a:pt x="8081924" y="27300"/>
                  <a:pt x="8083247" y="25844"/>
                </a:cubicBezTo>
                <a:cubicBezTo>
                  <a:pt x="8085012" y="23904"/>
                  <a:pt x="8086952" y="22831"/>
                  <a:pt x="8088988" y="22831"/>
                </a:cubicBezTo>
                <a:cubicBezTo>
                  <a:pt x="8094079" y="22831"/>
                  <a:pt x="8098567" y="29537"/>
                  <a:pt x="8101218" y="39737"/>
                </a:cubicBezTo>
                <a:lnTo>
                  <a:pt x="8102501" y="45885"/>
                </a:lnTo>
                <a:lnTo>
                  <a:pt x="8102531" y="45712"/>
                </a:lnTo>
                <a:cubicBezTo>
                  <a:pt x="8104629" y="38066"/>
                  <a:pt x="8111057" y="27990"/>
                  <a:pt x="8120417" y="18630"/>
                </a:cubicBezTo>
                <a:cubicBezTo>
                  <a:pt x="8131648" y="7399"/>
                  <a:pt x="8143911" y="389"/>
                  <a:pt x="8151770" y="16"/>
                </a:cubicBezTo>
                <a:close/>
                <a:moveTo>
                  <a:pt x="7915280" y="16"/>
                </a:moveTo>
                <a:cubicBezTo>
                  <a:pt x="7917900" y="-109"/>
                  <a:pt x="7920030" y="505"/>
                  <a:pt x="7921470" y="1944"/>
                </a:cubicBezTo>
                <a:cubicBezTo>
                  <a:pt x="7925790" y="6264"/>
                  <a:pt x="7922668" y="16799"/>
                  <a:pt x="7914519" y="28114"/>
                </a:cubicBezTo>
                <a:lnTo>
                  <a:pt x="7914388" y="28268"/>
                </a:lnTo>
                <a:lnTo>
                  <a:pt x="7917074" y="26564"/>
                </a:lnTo>
                <a:cubicBezTo>
                  <a:pt x="7924107" y="23287"/>
                  <a:pt x="7934751" y="21197"/>
                  <a:pt x="7946664" y="21197"/>
                </a:cubicBezTo>
                <a:cubicBezTo>
                  <a:pt x="7967842" y="21197"/>
                  <a:pt x="7985010" y="27801"/>
                  <a:pt x="7985010" y="35946"/>
                </a:cubicBezTo>
                <a:cubicBezTo>
                  <a:pt x="7985010" y="41037"/>
                  <a:pt x="7978304" y="45525"/>
                  <a:pt x="7968104" y="48176"/>
                </a:cubicBezTo>
                <a:lnTo>
                  <a:pt x="7961956" y="49459"/>
                </a:lnTo>
                <a:lnTo>
                  <a:pt x="7962129" y="49489"/>
                </a:lnTo>
                <a:cubicBezTo>
                  <a:pt x="7969776" y="51587"/>
                  <a:pt x="7979851" y="58015"/>
                  <a:pt x="7989211" y="67375"/>
                </a:cubicBezTo>
                <a:cubicBezTo>
                  <a:pt x="8004186" y="82349"/>
                  <a:pt x="8011656" y="99158"/>
                  <a:pt x="8005897" y="104918"/>
                </a:cubicBezTo>
                <a:cubicBezTo>
                  <a:pt x="8003017" y="107797"/>
                  <a:pt x="7997375" y="107370"/>
                  <a:pt x="7990581" y="104350"/>
                </a:cubicBezTo>
                <a:lnTo>
                  <a:pt x="7980016" y="98136"/>
                </a:lnTo>
                <a:lnTo>
                  <a:pt x="7980142" y="98314"/>
                </a:lnTo>
                <a:cubicBezTo>
                  <a:pt x="7984065" y="105205"/>
                  <a:pt x="7986644" y="116875"/>
                  <a:pt x="7986644" y="130111"/>
                </a:cubicBezTo>
                <a:cubicBezTo>
                  <a:pt x="7986644" y="151289"/>
                  <a:pt x="7980041" y="168458"/>
                  <a:pt x="7971896" y="168458"/>
                </a:cubicBezTo>
                <a:cubicBezTo>
                  <a:pt x="7966805" y="168458"/>
                  <a:pt x="7962316" y="161751"/>
                  <a:pt x="7959666" y="151551"/>
                </a:cubicBezTo>
                <a:lnTo>
                  <a:pt x="7958382" y="145404"/>
                </a:lnTo>
                <a:lnTo>
                  <a:pt x="7958353" y="145576"/>
                </a:lnTo>
                <a:cubicBezTo>
                  <a:pt x="7956254" y="153223"/>
                  <a:pt x="7949827" y="163299"/>
                  <a:pt x="7940467" y="172658"/>
                </a:cubicBezTo>
                <a:cubicBezTo>
                  <a:pt x="7925492" y="187633"/>
                  <a:pt x="7908683" y="195104"/>
                  <a:pt x="7902924" y="189344"/>
                </a:cubicBezTo>
                <a:cubicBezTo>
                  <a:pt x="7900044" y="186464"/>
                  <a:pt x="7900471" y="180822"/>
                  <a:pt x="7903491" y="174028"/>
                </a:cubicBezTo>
                <a:lnTo>
                  <a:pt x="7909705" y="163463"/>
                </a:lnTo>
                <a:lnTo>
                  <a:pt x="7909527" y="163589"/>
                </a:lnTo>
                <a:cubicBezTo>
                  <a:pt x="7902636" y="167512"/>
                  <a:pt x="7890966" y="170091"/>
                  <a:pt x="7877730" y="170091"/>
                </a:cubicBezTo>
                <a:cubicBezTo>
                  <a:pt x="7856551" y="170091"/>
                  <a:pt x="7839383" y="163488"/>
                  <a:pt x="7839383" y="155343"/>
                </a:cubicBezTo>
                <a:cubicBezTo>
                  <a:pt x="7839383" y="154325"/>
                  <a:pt x="7839652" y="153331"/>
                  <a:pt x="7840162" y="152371"/>
                </a:cubicBezTo>
                <a:cubicBezTo>
                  <a:pt x="7841950" y="149010"/>
                  <a:pt x="7846709" y="146066"/>
                  <a:pt x="7853338" y="143962"/>
                </a:cubicBezTo>
                <a:lnTo>
                  <a:pt x="7862756" y="141884"/>
                </a:lnTo>
                <a:lnTo>
                  <a:pt x="7862264" y="141800"/>
                </a:lnTo>
                <a:cubicBezTo>
                  <a:pt x="7854618" y="139702"/>
                  <a:pt x="7844542" y="133274"/>
                  <a:pt x="7835183" y="123915"/>
                </a:cubicBezTo>
                <a:cubicBezTo>
                  <a:pt x="7820208" y="108940"/>
                  <a:pt x="7812737" y="92131"/>
                  <a:pt x="7818497" y="86371"/>
                </a:cubicBezTo>
                <a:cubicBezTo>
                  <a:pt x="7821377" y="83492"/>
                  <a:pt x="7827019" y="83919"/>
                  <a:pt x="7833813" y="86939"/>
                </a:cubicBezTo>
                <a:lnTo>
                  <a:pt x="7844379" y="93153"/>
                </a:lnTo>
                <a:lnTo>
                  <a:pt x="7844252" y="92975"/>
                </a:lnTo>
                <a:cubicBezTo>
                  <a:pt x="7840329" y="86084"/>
                  <a:pt x="7837749" y="74414"/>
                  <a:pt x="7837749" y="61177"/>
                </a:cubicBezTo>
                <a:cubicBezTo>
                  <a:pt x="7837749" y="49265"/>
                  <a:pt x="7839839" y="38621"/>
                  <a:pt x="7843117" y="31587"/>
                </a:cubicBezTo>
                <a:cubicBezTo>
                  <a:pt x="7844209" y="29243"/>
                  <a:pt x="7845434" y="27300"/>
                  <a:pt x="7846757" y="25844"/>
                </a:cubicBezTo>
                <a:cubicBezTo>
                  <a:pt x="7848522" y="23904"/>
                  <a:pt x="7850462" y="22831"/>
                  <a:pt x="7852498" y="22831"/>
                </a:cubicBezTo>
                <a:cubicBezTo>
                  <a:pt x="7857589" y="22831"/>
                  <a:pt x="7862077" y="29537"/>
                  <a:pt x="7864728" y="39737"/>
                </a:cubicBezTo>
                <a:lnTo>
                  <a:pt x="7866011" y="45885"/>
                </a:lnTo>
                <a:lnTo>
                  <a:pt x="7866041" y="45712"/>
                </a:lnTo>
                <a:cubicBezTo>
                  <a:pt x="7868139" y="38066"/>
                  <a:pt x="7874567" y="27990"/>
                  <a:pt x="7883927" y="18630"/>
                </a:cubicBezTo>
                <a:cubicBezTo>
                  <a:pt x="7895158" y="7399"/>
                  <a:pt x="7907421" y="389"/>
                  <a:pt x="7915280" y="16"/>
                </a:cubicBezTo>
                <a:close/>
                <a:moveTo>
                  <a:pt x="7678791" y="16"/>
                </a:moveTo>
                <a:cubicBezTo>
                  <a:pt x="7681411" y="-109"/>
                  <a:pt x="7683541" y="505"/>
                  <a:pt x="7684981" y="1944"/>
                </a:cubicBezTo>
                <a:cubicBezTo>
                  <a:pt x="7689301" y="6264"/>
                  <a:pt x="7686179" y="16799"/>
                  <a:pt x="7678030" y="28114"/>
                </a:cubicBezTo>
                <a:lnTo>
                  <a:pt x="7677899" y="28268"/>
                </a:lnTo>
                <a:lnTo>
                  <a:pt x="7680585" y="26564"/>
                </a:lnTo>
                <a:cubicBezTo>
                  <a:pt x="7687618" y="23287"/>
                  <a:pt x="7698262" y="21197"/>
                  <a:pt x="7710175" y="21197"/>
                </a:cubicBezTo>
                <a:cubicBezTo>
                  <a:pt x="7731353" y="21197"/>
                  <a:pt x="7748521" y="27801"/>
                  <a:pt x="7748521" y="35946"/>
                </a:cubicBezTo>
                <a:cubicBezTo>
                  <a:pt x="7748521" y="41037"/>
                  <a:pt x="7741815" y="45525"/>
                  <a:pt x="7731615" y="48176"/>
                </a:cubicBezTo>
                <a:lnTo>
                  <a:pt x="7725467" y="49459"/>
                </a:lnTo>
                <a:lnTo>
                  <a:pt x="7725640" y="49489"/>
                </a:lnTo>
                <a:cubicBezTo>
                  <a:pt x="7733287" y="51587"/>
                  <a:pt x="7743362" y="58015"/>
                  <a:pt x="7752722" y="67375"/>
                </a:cubicBezTo>
                <a:cubicBezTo>
                  <a:pt x="7767697" y="82349"/>
                  <a:pt x="7775167" y="99158"/>
                  <a:pt x="7769408" y="104918"/>
                </a:cubicBezTo>
                <a:cubicBezTo>
                  <a:pt x="7766528" y="107797"/>
                  <a:pt x="7760886" y="107370"/>
                  <a:pt x="7754092" y="104350"/>
                </a:cubicBezTo>
                <a:lnTo>
                  <a:pt x="7743527" y="98136"/>
                </a:lnTo>
                <a:lnTo>
                  <a:pt x="7743653" y="98314"/>
                </a:lnTo>
                <a:cubicBezTo>
                  <a:pt x="7747576" y="105205"/>
                  <a:pt x="7750155" y="116875"/>
                  <a:pt x="7750155" y="130111"/>
                </a:cubicBezTo>
                <a:cubicBezTo>
                  <a:pt x="7750155" y="151289"/>
                  <a:pt x="7743552" y="168458"/>
                  <a:pt x="7735407" y="168458"/>
                </a:cubicBezTo>
                <a:cubicBezTo>
                  <a:pt x="7730316" y="168458"/>
                  <a:pt x="7725827" y="161751"/>
                  <a:pt x="7723177" y="151551"/>
                </a:cubicBezTo>
                <a:lnTo>
                  <a:pt x="7721893" y="145404"/>
                </a:lnTo>
                <a:lnTo>
                  <a:pt x="7721864" y="145576"/>
                </a:lnTo>
                <a:cubicBezTo>
                  <a:pt x="7719765" y="153223"/>
                  <a:pt x="7713338" y="163299"/>
                  <a:pt x="7703978" y="172658"/>
                </a:cubicBezTo>
                <a:cubicBezTo>
                  <a:pt x="7689003" y="187633"/>
                  <a:pt x="7672194" y="195104"/>
                  <a:pt x="7666435" y="189344"/>
                </a:cubicBezTo>
                <a:cubicBezTo>
                  <a:pt x="7663555" y="186464"/>
                  <a:pt x="7663982" y="180822"/>
                  <a:pt x="7667002" y="174028"/>
                </a:cubicBezTo>
                <a:lnTo>
                  <a:pt x="7673216" y="163463"/>
                </a:lnTo>
                <a:lnTo>
                  <a:pt x="7673038" y="163589"/>
                </a:lnTo>
                <a:cubicBezTo>
                  <a:pt x="7666147" y="167512"/>
                  <a:pt x="7654477" y="170091"/>
                  <a:pt x="7641241" y="170091"/>
                </a:cubicBezTo>
                <a:cubicBezTo>
                  <a:pt x="7620062" y="170091"/>
                  <a:pt x="7602894" y="163488"/>
                  <a:pt x="7602894" y="155343"/>
                </a:cubicBezTo>
                <a:cubicBezTo>
                  <a:pt x="7602894" y="154325"/>
                  <a:pt x="7603163" y="153331"/>
                  <a:pt x="7603673" y="152371"/>
                </a:cubicBezTo>
                <a:cubicBezTo>
                  <a:pt x="7605461" y="149010"/>
                  <a:pt x="7610220" y="146066"/>
                  <a:pt x="7616849" y="143962"/>
                </a:cubicBezTo>
                <a:lnTo>
                  <a:pt x="7626267" y="141884"/>
                </a:lnTo>
                <a:lnTo>
                  <a:pt x="7625775" y="141800"/>
                </a:lnTo>
                <a:cubicBezTo>
                  <a:pt x="7618129" y="139702"/>
                  <a:pt x="7608053" y="133274"/>
                  <a:pt x="7598694" y="123915"/>
                </a:cubicBezTo>
                <a:cubicBezTo>
                  <a:pt x="7583719" y="108940"/>
                  <a:pt x="7576248" y="92131"/>
                  <a:pt x="7582008" y="86371"/>
                </a:cubicBezTo>
                <a:cubicBezTo>
                  <a:pt x="7584888" y="83492"/>
                  <a:pt x="7590530" y="83919"/>
                  <a:pt x="7597324" y="86939"/>
                </a:cubicBezTo>
                <a:lnTo>
                  <a:pt x="7607890" y="93153"/>
                </a:lnTo>
                <a:lnTo>
                  <a:pt x="7607763" y="92975"/>
                </a:lnTo>
                <a:cubicBezTo>
                  <a:pt x="7603840" y="86084"/>
                  <a:pt x="7601260" y="74414"/>
                  <a:pt x="7601260" y="61177"/>
                </a:cubicBezTo>
                <a:cubicBezTo>
                  <a:pt x="7601260" y="49265"/>
                  <a:pt x="7603350" y="38621"/>
                  <a:pt x="7606628" y="31587"/>
                </a:cubicBezTo>
                <a:cubicBezTo>
                  <a:pt x="7607720" y="29243"/>
                  <a:pt x="7608945" y="27300"/>
                  <a:pt x="7610268" y="25844"/>
                </a:cubicBezTo>
                <a:cubicBezTo>
                  <a:pt x="7612033" y="23904"/>
                  <a:pt x="7613973" y="22831"/>
                  <a:pt x="7616009" y="22831"/>
                </a:cubicBezTo>
                <a:cubicBezTo>
                  <a:pt x="7621100" y="22831"/>
                  <a:pt x="7625588" y="29537"/>
                  <a:pt x="7628239" y="39737"/>
                </a:cubicBezTo>
                <a:lnTo>
                  <a:pt x="7629522" y="45885"/>
                </a:lnTo>
                <a:lnTo>
                  <a:pt x="7629552" y="45712"/>
                </a:lnTo>
                <a:cubicBezTo>
                  <a:pt x="7631650" y="38066"/>
                  <a:pt x="7638078" y="27990"/>
                  <a:pt x="7647438" y="18630"/>
                </a:cubicBezTo>
                <a:cubicBezTo>
                  <a:pt x="7658669" y="7399"/>
                  <a:pt x="7670932" y="389"/>
                  <a:pt x="7678791" y="16"/>
                </a:cubicBezTo>
                <a:close/>
                <a:moveTo>
                  <a:pt x="7442302" y="16"/>
                </a:moveTo>
                <a:cubicBezTo>
                  <a:pt x="7444922" y="-109"/>
                  <a:pt x="7447052" y="505"/>
                  <a:pt x="7448492" y="1944"/>
                </a:cubicBezTo>
                <a:cubicBezTo>
                  <a:pt x="7452812" y="6264"/>
                  <a:pt x="7449690" y="16799"/>
                  <a:pt x="7441541" y="28114"/>
                </a:cubicBezTo>
                <a:lnTo>
                  <a:pt x="7441410" y="28268"/>
                </a:lnTo>
                <a:lnTo>
                  <a:pt x="7444096" y="26564"/>
                </a:lnTo>
                <a:cubicBezTo>
                  <a:pt x="7451129" y="23287"/>
                  <a:pt x="7461773" y="21197"/>
                  <a:pt x="7473686" y="21197"/>
                </a:cubicBezTo>
                <a:cubicBezTo>
                  <a:pt x="7494864" y="21197"/>
                  <a:pt x="7512032" y="27801"/>
                  <a:pt x="7512032" y="35946"/>
                </a:cubicBezTo>
                <a:cubicBezTo>
                  <a:pt x="7512032" y="41037"/>
                  <a:pt x="7505326" y="45525"/>
                  <a:pt x="7495126" y="48176"/>
                </a:cubicBezTo>
                <a:lnTo>
                  <a:pt x="7488978" y="49459"/>
                </a:lnTo>
                <a:lnTo>
                  <a:pt x="7489151" y="49489"/>
                </a:lnTo>
                <a:cubicBezTo>
                  <a:pt x="7496798" y="51587"/>
                  <a:pt x="7506873" y="58015"/>
                  <a:pt x="7516233" y="67375"/>
                </a:cubicBezTo>
                <a:cubicBezTo>
                  <a:pt x="7531208" y="82349"/>
                  <a:pt x="7538678" y="99158"/>
                  <a:pt x="7532919" y="104918"/>
                </a:cubicBezTo>
                <a:cubicBezTo>
                  <a:pt x="7530039" y="107797"/>
                  <a:pt x="7524397" y="107370"/>
                  <a:pt x="7517603" y="104350"/>
                </a:cubicBezTo>
                <a:lnTo>
                  <a:pt x="7507038" y="98136"/>
                </a:lnTo>
                <a:lnTo>
                  <a:pt x="7507164" y="98314"/>
                </a:lnTo>
                <a:cubicBezTo>
                  <a:pt x="7511087" y="105205"/>
                  <a:pt x="7513666" y="116875"/>
                  <a:pt x="7513666" y="130111"/>
                </a:cubicBezTo>
                <a:cubicBezTo>
                  <a:pt x="7513666" y="151289"/>
                  <a:pt x="7507063" y="168458"/>
                  <a:pt x="7498918" y="168458"/>
                </a:cubicBezTo>
                <a:cubicBezTo>
                  <a:pt x="7493827" y="168458"/>
                  <a:pt x="7489338" y="161751"/>
                  <a:pt x="7486688" y="151551"/>
                </a:cubicBezTo>
                <a:lnTo>
                  <a:pt x="7485404" y="145404"/>
                </a:lnTo>
                <a:lnTo>
                  <a:pt x="7485375" y="145576"/>
                </a:lnTo>
                <a:cubicBezTo>
                  <a:pt x="7483276" y="153223"/>
                  <a:pt x="7476849" y="163299"/>
                  <a:pt x="7467489" y="172658"/>
                </a:cubicBezTo>
                <a:cubicBezTo>
                  <a:pt x="7452514" y="187633"/>
                  <a:pt x="7435705" y="195104"/>
                  <a:pt x="7429946" y="189344"/>
                </a:cubicBezTo>
                <a:cubicBezTo>
                  <a:pt x="7427066" y="186464"/>
                  <a:pt x="7427493" y="180822"/>
                  <a:pt x="7430513" y="174028"/>
                </a:cubicBezTo>
                <a:lnTo>
                  <a:pt x="7436727" y="163463"/>
                </a:lnTo>
                <a:lnTo>
                  <a:pt x="7436549" y="163589"/>
                </a:lnTo>
                <a:cubicBezTo>
                  <a:pt x="7429658" y="167512"/>
                  <a:pt x="7417988" y="170091"/>
                  <a:pt x="7404752" y="170091"/>
                </a:cubicBezTo>
                <a:cubicBezTo>
                  <a:pt x="7383573" y="170091"/>
                  <a:pt x="7366405" y="163488"/>
                  <a:pt x="7366405" y="155343"/>
                </a:cubicBezTo>
                <a:cubicBezTo>
                  <a:pt x="7366405" y="154325"/>
                  <a:pt x="7366674" y="153331"/>
                  <a:pt x="7367184" y="152371"/>
                </a:cubicBezTo>
                <a:cubicBezTo>
                  <a:pt x="7368972" y="149010"/>
                  <a:pt x="7373731" y="146066"/>
                  <a:pt x="7380360" y="143962"/>
                </a:cubicBezTo>
                <a:lnTo>
                  <a:pt x="7389778" y="141884"/>
                </a:lnTo>
                <a:lnTo>
                  <a:pt x="7389286" y="141800"/>
                </a:lnTo>
                <a:cubicBezTo>
                  <a:pt x="7381640" y="139702"/>
                  <a:pt x="7371564" y="133274"/>
                  <a:pt x="7362205" y="123915"/>
                </a:cubicBezTo>
                <a:cubicBezTo>
                  <a:pt x="7347230" y="108940"/>
                  <a:pt x="7339759" y="92131"/>
                  <a:pt x="7345519" y="86371"/>
                </a:cubicBezTo>
                <a:cubicBezTo>
                  <a:pt x="7348399" y="83492"/>
                  <a:pt x="7354041" y="83919"/>
                  <a:pt x="7360835" y="86939"/>
                </a:cubicBezTo>
                <a:lnTo>
                  <a:pt x="7371401" y="93153"/>
                </a:lnTo>
                <a:lnTo>
                  <a:pt x="7371274" y="92975"/>
                </a:lnTo>
                <a:cubicBezTo>
                  <a:pt x="7367351" y="86084"/>
                  <a:pt x="7364771" y="74414"/>
                  <a:pt x="7364771" y="61177"/>
                </a:cubicBezTo>
                <a:cubicBezTo>
                  <a:pt x="7364771" y="49265"/>
                  <a:pt x="7366861" y="38621"/>
                  <a:pt x="7370139" y="31587"/>
                </a:cubicBezTo>
                <a:cubicBezTo>
                  <a:pt x="7371231" y="29243"/>
                  <a:pt x="7372456" y="27300"/>
                  <a:pt x="7373779" y="25844"/>
                </a:cubicBezTo>
                <a:cubicBezTo>
                  <a:pt x="7375544" y="23904"/>
                  <a:pt x="7377484" y="22831"/>
                  <a:pt x="7379520" y="22831"/>
                </a:cubicBezTo>
                <a:cubicBezTo>
                  <a:pt x="7384611" y="22831"/>
                  <a:pt x="7389099" y="29537"/>
                  <a:pt x="7391750" y="39737"/>
                </a:cubicBezTo>
                <a:lnTo>
                  <a:pt x="7393033" y="45885"/>
                </a:lnTo>
                <a:lnTo>
                  <a:pt x="7393063" y="45712"/>
                </a:lnTo>
                <a:cubicBezTo>
                  <a:pt x="7395161" y="38066"/>
                  <a:pt x="7401589" y="27990"/>
                  <a:pt x="7410949" y="18630"/>
                </a:cubicBezTo>
                <a:cubicBezTo>
                  <a:pt x="7422180" y="7399"/>
                  <a:pt x="7434443" y="389"/>
                  <a:pt x="7442302" y="16"/>
                </a:cubicBezTo>
                <a:close/>
                <a:moveTo>
                  <a:pt x="7205812" y="16"/>
                </a:moveTo>
                <a:cubicBezTo>
                  <a:pt x="7208432" y="-109"/>
                  <a:pt x="7210562" y="505"/>
                  <a:pt x="7212002" y="1944"/>
                </a:cubicBezTo>
                <a:cubicBezTo>
                  <a:pt x="7216322" y="6264"/>
                  <a:pt x="7213200" y="16799"/>
                  <a:pt x="7205051" y="28114"/>
                </a:cubicBezTo>
                <a:lnTo>
                  <a:pt x="7204920" y="28268"/>
                </a:lnTo>
                <a:lnTo>
                  <a:pt x="7207606" y="26564"/>
                </a:lnTo>
                <a:cubicBezTo>
                  <a:pt x="7214639" y="23287"/>
                  <a:pt x="7225283" y="21197"/>
                  <a:pt x="7237196" y="21197"/>
                </a:cubicBezTo>
                <a:cubicBezTo>
                  <a:pt x="7258374" y="21197"/>
                  <a:pt x="7275542" y="27801"/>
                  <a:pt x="7275542" y="35946"/>
                </a:cubicBezTo>
                <a:cubicBezTo>
                  <a:pt x="7275542" y="41037"/>
                  <a:pt x="7268836" y="45525"/>
                  <a:pt x="7258636" y="48176"/>
                </a:cubicBezTo>
                <a:lnTo>
                  <a:pt x="7252488" y="49459"/>
                </a:lnTo>
                <a:lnTo>
                  <a:pt x="7252661" y="49489"/>
                </a:lnTo>
                <a:cubicBezTo>
                  <a:pt x="7260308" y="51587"/>
                  <a:pt x="7270383" y="58015"/>
                  <a:pt x="7279743" y="67375"/>
                </a:cubicBezTo>
                <a:cubicBezTo>
                  <a:pt x="7294718" y="82349"/>
                  <a:pt x="7302188" y="99158"/>
                  <a:pt x="7296429" y="104918"/>
                </a:cubicBezTo>
                <a:cubicBezTo>
                  <a:pt x="7293549" y="107797"/>
                  <a:pt x="7287907" y="107370"/>
                  <a:pt x="7281113" y="104350"/>
                </a:cubicBezTo>
                <a:lnTo>
                  <a:pt x="7270548" y="98136"/>
                </a:lnTo>
                <a:lnTo>
                  <a:pt x="7270674" y="98314"/>
                </a:lnTo>
                <a:cubicBezTo>
                  <a:pt x="7274597" y="105205"/>
                  <a:pt x="7277176" y="116875"/>
                  <a:pt x="7277176" y="130111"/>
                </a:cubicBezTo>
                <a:cubicBezTo>
                  <a:pt x="7277176" y="151289"/>
                  <a:pt x="7270573" y="168458"/>
                  <a:pt x="7262428" y="168458"/>
                </a:cubicBezTo>
                <a:cubicBezTo>
                  <a:pt x="7257337" y="168458"/>
                  <a:pt x="7252848" y="161751"/>
                  <a:pt x="7250198" y="151551"/>
                </a:cubicBezTo>
                <a:lnTo>
                  <a:pt x="7248914" y="145404"/>
                </a:lnTo>
                <a:lnTo>
                  <a:pt x="7248885" y="145576"/>
                </a:lnTo>
                <a:cubicBezTo>
                  <a:pt x="7246786" y="153223"/>
                  <a:pt x="7240359" y="163299"/>
                  <a:pt x="7230999" y="172658"/>
                </a:cubicBezTo>
                <a:cubicBezTo>
                  <a:pt x="7216024" y="187633"/>
                  <a:pt x="7199215" y="195104"/>
                  <a:pt x="7193456" y="189344"/>
                </a:cubicBezTo>
                <a:cubicBezTo>
                  <a:pt x="7190576" y="186464"/>
                  <a:pt x="7191003" y="180822"/>
                  <a:pt x="7194023" y="174028"/>
                </a:cubicBezTo>
                <a:lnTo>
                  <a:pt x="7200237" y="163463"/>
                </a:lnTo>
                <a:lnTo>
                  <a:pt x="7200059" y="163589"/>
                </a:lnTo>
                <a:cubicBezTo>
                  <a:pt x="7193168" y="167512"/>
                  <a:pt x="7181498" y="170091"/>
                  <a:pt x="7168262" y="170091"/>
                </a:cubicBezTo>
                <a:cubicBezTo>
                  <a:pt x="7147083" y="170091"/>
                  <a:pt x="7129915" y="163488"/>
                  <a:pt x="7129915" y="155343"/>
                </a:cubicBezTo>
                <a:cubicBezTo>
                  <a:pt x="7129915" y="154325"/>
                  <a:pt x="7130184" y="153331"/>
                  <a:pt x="7130694" y="152371"/>
                </a:cubicBezTo>
                <a:cubicBezTo>
                  <a:pt x="7132482" y="149010"/>
                  <a:pt x="7137241" y="146066"/>
                  <a:pt x="7143870" y="143962"/>
                </a:cubicBezTo>
                <a:lnTo>
                  <a:pt x="7153288" y="141884"/>
                </a:lnTo>
                <a:lnTo>
                  <a:pt x="7152796" y="141800"/>
                </a:lnTo>
                <a:cubicBezTo>
                  <a:pt x="7145150" y="139702"/>
                  <a:pt x="7135074" y="133274"/>
                  <a:pt x="7125715" y="123915"/>
                </a:cubicBezTo>
                <a:cubicBezTo>
                  <a:pt x="7110740" y="108940"/>
                  <a:pt x="7103269" y="92131"/>
                  <a:pt x="7109029" y="86371"/>
                </a:cubicBezTo>
                <a:cubicBezTo>
                  <a:pt x="7111909" y="83492"/>
                  <a:pt x="7117551" y="83919"/>
                  <a:pt x="7124345" y="86939"/>
                </a:cubicBezTo>
                <a:lnTo>
                  <a:pt x="7134911" y="93153"/>
                </a:lnTo>
                <a:lnTo>
                  <a:pt x="7134784" y="92975"/>
                </a:lnTo>
                <a:cubicBezTo>
                  <a:pt x="7130861" y="86084"/>
                  <a:pt x="7128281" y="74414"/>
                  <a:pt x="7128281" y="61177"/>
                </a:cubicBezTo>
                <a:cubicBezTo>
                  <a:pt x="7128281" y="49265"/>
                  <a:pt x="7130371" y="38621"/>
                  <a:pt x="7133649" y="31587"/>
                </a:cubicBezTo>
                <a:cubicBezTo>
                  <a:pt x="7134741" y="29243"/>
                  <a:pt x="7135966" y="27300"/>
                  <a:pt x="7137289" y="25844"/>
                </a:cubicBezTo>
                <a:cubicBezTo>
                  <a:pt x="7139054" y="23904"/>
                  <a:pt x="7140994" y="22831"/>
                  <a:pt x="7143030" y="22831"/>
                </a:cubicBezTo>
                <a:cubicBezTo>
                  <a:pt x="7148121" y="22831"/>
                  <a:pt x="7152609" y="29537"/>
                  <a:pt x="7155260" y="39737"/>
                </a:cubicBezTo>
                <a:lnTo>
                  <a:pt x="7156543" y="45885"/>
                </a:lnTo>
                <a:lnTo>
                  <a:pt x="7156573" y="45712"/>
                </a:lnTo>
                <a:cubicBezTo>
                  <a:pt x="7158671" y="38066"/>
                  <a:pt x="7165099" y="27990"/>
                  <a:pt x="7174459" y="18630"/>
                </a:cubicBezTo>
                <a:cubicBezTo>
                  <a:pt x="7185690" y="7399"/>
                  <a:pt x="7197953" y="389"/>
                  <a:pt x="7205812" y="16"/>
                </a:cubicBezTo>
                <a:close/>
                <a:moveTo>
                  <a:pt x="6969323" y="16"/>
                </a:moveTo>
                <a:cubicBezTo>
                  <a:pt x="6971943" y="-109"/>
                  <a:pt x="6974073" y="505"/>
                  <a:pt x="6975513" y="1944"/>
                </a:cubicBezTo>
                <a:cubicBezTo>
                  <a:pt x="6979833" y="6264"/>
                  <a:pt x="6976711" y="16799"/>
                  <a:pt x="6968562" y="28114"/>
                </a:cubicBezTo>
                <a:lnTo>
                  <a:pt x="6968431" y="28268"/>
                </a:lnTo>
                <a:lnTo>
                  <a:pt x="6971117" y="26564"/>
                </a:lnTo>
                <a:cubicBezTo>
                  <a:pt x="6978150" y="23287"/>
                  <a:pt x="6988794" y="21197"/>
                  <a:pt x="7000707" y="21197"/>
                </a:cubicBezTo>
                <a:cubicBezTo>
                  <a:pt x="7021885" y="21197"/>
                  <a:pt x="7039053" y="27801"/>
                  <a:pt x="7039053" y="35946"/>
                </a:cubicBezTo>
                <a:cubicBezTo>
                  <a:pt x="7039053" y="41037"/>
                  <a:pt x="7032347" y="45525"/>
                  <a:pt x="7022147" y="48176"/>
                </a:cubicBezTo>
                <a:lnTo>
                  <a:pt x="7015999" y="49459"/>
                </a:lnTo>
                <a:lnTo>
                  <a:pt x="7016172" y="49489"/>
                </a:lnTo>
                <a:cubicBezTo>
                  <a:pt x="7023819" y="51587"/>
                  <a:pt x="7033894" y="58015"/>
                  <a:pt x="7043254" y="67375"/>
                </a:cubicBezTo>
                <a:cubicBezTo>
                  <a:pt x="7058229" y="82349"/>
                  <a:pt x="7065699" y="99158"/>
                  <a:pt x="7059940" y="104918"/>
                </a:cubicBezTo>
                <a:cubicBezTo>
                  <a:pt x="7057060" y="107797"/>
                  <a:pt x="7051418" y="107370"/>
                  <a:pt x="7044624" y="104350"/>
                </a:cubicBezTo>
                <a:lnTo>
                  <a:pt x="7034059" y="98136"/>
                </a:lnTo>
                <a:lnTo>
                  <a:pt x="7034185" y="98314"/>
                </a:lnTo>
                <a:cubicBezTo>
                  <a:pt x="7038108" y="105205"/>
                  <a:pt x="7040687" y="116875"/>
                  <a:pt x="7040687" y="130111"/>
                </a:cubicBezTo>
                <a:cubicBezTo>
                  <a:pt x="7040687" y="151289"/>
                  <a:pt x="7034084" y="168458"/>
                  <a:pt x="7025939" y="168458"/>
                </a:cubicBezTo>
                <a:cubicBezTo>
                  <a:pt x="7020848" y="168458"/>
                  <a:pt x="7016359" y="161751"/>
                  <a:pt x="7013709" y="151551"/>
                </a:cubicBezTo>
                <a:lnTo>
                  <a:pt x="7012425" y="145404"/>
                </a:lnTo>
                <a:lnTo>
                  <a:pt x="7012396" y="145576"/>
                </a:lnTo>
                <a:cubicBezTo>
                  <a:pt x="7010297" y="153223"/>
                  <a:pt x="7003870" y="163299"/>
                  <a:pt x="6994510" y="172658"/>
                </a:cubicBezTo>
                <a:cubicBezTo>
                  <a:pt x="6979535" y="187633"/>
                  <a:pt x="6962726" y="195104"/>
                  <a:pt x="6956967" y="189344"/>
                </a:cubicBezTo>
                <a:cubicBezTo>
                  <a:pt x="6954087" y="186464"/>
                  <a:pt x="6954514" y="180822"/>
                  <a:pt x="6957534" y="174028"/>
                </a:cubicBezTo>
                <a:lnTo>
                  <a:pt x="6963748" y="163463"/>
                </a:lnTo>
                <a:lnTo>
                  <a:pt x="6963570" y="163589"/>
                </a:lnTo>
                <a:cubicBezTo>
                  <a:pt x="6956679" y="167512"/>
                  <a:pt x="6945009" y="170091"/>
                  <a:pt x="6931773" y="170091"/>
                </a:cubicBezTo>
                <a:cubicBezTo>
                  <a:pt x="6910594" y="170091"/>
                  <a:pt x="6893426" y="163488"/>
                  <a:pt x="6893426" y="155343"/>
                </a:cubicBezTo>
                <a:cubicBezTo>
                  <a:pt x="6893426" y="154325"/>
                  <a:pt x="6893695" y="153331"/>
                  <a:pt x="6894205" y="152371"/>
                </a:cubicBezTo>
                <a:cubicBezTo>
                  <a:pt x="6895993" y="149010"/>
                  <a:pt x="6900752" y="146066"/>
                  <a:pt x="6907381" y="143962"/>
                </a:cubicBezTo>
                <a:lnTo>
                  <a:pt x="6916799" y="141884"/>
                </a:lnTo>
                <a:lnTo>
                  <a:pt x="6916307" y="141800"/>
                </a:lnTo>
                <a:cubicBezTo>
                  <a:pt x="6908661" y="139702"/>
                  <a:pt x="6898585" y="133274"/>
                  <a:pt x="6889226" y="123915"/>
                </a:cubicBezTo>
                <a:cubicBezTo>
                  <a:pt x="6874251" y="108940"/>
                  <a:pt x="6866780" y="92131"/>
                  <a:pt x="6872540" y="86371"/>
                </a:cubicBezTo>
                <a:cubicBezTo>
                  <a:pt x="6875420" y="83492"/>
                  <a:pt x="6881062" y="83919"/>
                  <a:pt x="6887856" y="86939"/>
                </a:cubicBezTo>
                <a:lnTo>
                  <a:pt x="6898422" y="93153"/>
                </a:lnTo>
                <a:lnTo>
                  <a:pt x="6898295" y="92975"/>
                </a:lnTo>
                <a:cubicBezTo>
                  <a:pt x="6894372" y="86084"/>
                  <a:pt x="6891792" y="74414"/>
                  <a:pt x="6891792" y="61177"/>
                </a:cubicBezTo>
                <a:cubicBezTo>
                  <a:pt x="6891792" y="49265"/>
                  <a:pt x="6893882" y="38621"/>
                  <a:pt x="6897160" y="31587"/>
                </a:cubicBezTo>
                <a:cubicBezTo>
                  <a:pt x="6898252" y="29243"/>
                  <a:pt x="6899477" y="27300"/>
                  <a:pt x="6900800" y="25844"/>
                </a:cubicBezTo>
                <a:cubicBezTo>
                  <a:pt x="6902565" y="23904"/>
                  <a:pt x="6904505" y="22831"/>
                  <a:pt x="6906541" y="22831"/>
                </a:cubicBezTo>
                <a:cubicBezTo>
                  <a:pt x="6911632" y="22831"/>
                  <a:pt x="6916120" y="29537"/>
                  <a:pt x="6918771" y="39737"/>
                </a:cubicBezTo>
                <a:lnTo>
                  <a:pt x="6920054" y="45885"/>
                </a:lnTo>
                <a:lnTo>
                  <a:pt x="6920084" y="45712"/>
                </a:lnTo>
                <a:cubicBezTo>
                  <a:pt x="6922182" y="38066"/>
                  <a:pt x="6928610" y="27990"/>
                  <a:pt x="6937970" y="18630"/>
                </a:cubicBezTo>
                <a:cubicBezTo>
                  <a:pt x="6949201" y="7399"/>
                  <a:pt x="6961464" y="389"/>
                  <a:pt x="6969323" y="16"/>
                </a:cubicBezTo>
                <a:close/>
                <a:moveTo>
                  <a:pt x="6732833" y="16"/>
                </a:moveTo>
                <a:cubicBezTo>
                  <a:pt x="6735453" y="-109"/>
                  <a:pt x="6737583" y="505"/>
                  <a:pt x="6739023" y="1944"/>
                </a:cubicBezTo>
                <a:cubicBezTo>
                  <a:pt x="6743343" y="6264"/>
                  <a:pt x="6740221" y="16799"/>
                  <a:pt x="6732072" y="28114"/>
                </a:cubicBezTo>
                <a:lnTo>
                  <a:pt x="6731941" y="28268"/>
                </a:lnTo>
                <a:lnTo>
                  <a:pt x="6734627" y="26564"/>
                </a:lnTo>
                <a:cubicBezTo>
                  <a:pt x="6741660" y="23287"/>
                  <a:pt x="6752304" y="21197"/>
                  <a:pt x="6764217" y="21197"/>
                </a:cubicBezTo>
                <a:cubicBezTo>
                  <a:pt x="6785395" y="21197"/>
                  <a:pt x="6802563" y="27801"/>
                  <a:pt x="6802563" y="35946"/>
                </a:cubicBezTo>
                <a:cubicBezTo>
                  <a:pt x="6802563" y="41037"/>
                  <a:pt x="6795857" y="45525"/>
                  <a:pt x="6785657" y="48176"/>
                </a:cubicBezTo>
                <a:lnTo>
                  <a:pt x="6779509" y="49459"/>
                </a:lnTo>
                <a:lnTo>
                  <a:pt x="6779682" y="49489"/>
                </a:lnTo>
                <a:cubicBezTo>
                  <a:pt x="6787329" y="51587"/>
                  <a:pt x="6797404" y="58015"/>
                  <a:pt x="6806764" y="67375"/>
                </a:cubicBezTo>
                <a:cubicBezTo>
                  <a:pt x="6821739" y="82349"/>
                  <a:pt x="6829209" y="99158"/>
                  <a:pt x="6823450" y="104918"/>
                </a:cubicBezTo>
                <a:cubicBezTo>
                  <a:pt x="6820570" y="107797"/>
                  <a:pt x="6814928" y="107370"/>
                  <a:pt x="6808134" y="104350"/>
                </a:cubicBezTo>
                <a:lnTo>
                  <a:pt x="6797569" y="98136"/>
                </a:lnTo>
                <a:lnTo>
                  <a:pt x="6797695" y="98314"/>
                </a:lnTo>
                <a:cubicBezTo>
                  <a:pt x="6801618" y="105205"/>
                  <a:pt x="6804197" y="116875"/>
                  <a:pt x="6804197" y="130111"/>
                </a:cubicBezTo>
                <a:cubicBezTo>
                  <a:pt x="6804197" y="151289"/>
                  <a:pt x="6797594" y="168458"/>
                  <a:pt x="6789449" y="168458"/>
                </a:cubicBezTo>
                <a:cubicBezTo>
                  <a:pt x="6784358" y="168458"/>
                  <a:pt x="6779869" y="161751"/>
                  <a:pt x="6777219" y="151551"/>
                </a:cubicBezTo>
                <a:lnTo>
                  <a:pt x="6775935" y="145404"/>
                </a:lnTo>
                <a:lnTo>
                  <a:pt x="6775906" y="145576"/>
                </a:lnTo>
                <a:cubicBezTo>
                  <a:pt x="6773807" y="153223"/>
                  <a:pt x="6767380" y="163299"/>
                  <a:pt x="6758020" y="172658"/>
                </a:cubicBezTo>
                <a:cubicBezTo>
                  <a:pt x="6743045" y="187633"/>
                  <a:pt x="6726236" y="195104"/>
                  <a:pt x="6720477" y="189344"/>
                </a:cubicBezTo>
                <a:cubicBezTo>
                  <a:pt x="6717597" y="186464"/>
                  <a:pt x="6718024" y="180822"/>
                  <a:pt x="6721044" y="174028"/>
                </a:cubicBezTo>
                <a:lnTo>
                  <a:pt x="6727258" y="163463"/>
                </a:lnTo>
                <a:lnTo>
                  <a:pt x="6727080" y="163589"/>
                </a:lnTo>
                <a:cubicBezTo>
                  <a:pt x="6720189" y="167512"/>
                  <a:pt x="6708519" y="170091"/>
                  <a:pt x="6695283" y="170091"/>
                </a:cubicBezTo>
                <a:cubicBezTo>
                  <a:pt x="6674104" y="170091"/>
                  <a:pt x="6656936" y="163488"/>
                  <a:pt x="6656936" y="155343"/>
                </a:cubicBezTo>
                <a:cubicBezTo>
                  <a:pt x="6656936" y="154325"/>
                  <a:pt x="6657205" y="153331"/>
                  <a:pt x="6657715" y="152371"/>
                </a:cubicBezTo>
                <a:cubicBezTo>
                  <a:pt x="6659503" y="149010"/>
                  <a:pt x="6664262" y="146066"/>
                  <a:pt x="6670891" y="143962"/>
                </a:cubicBezTo>
                <a:lnTo>
                  <a:pt x="6680309" y="141884"/>
                </a:lnTo>
                <a:lnTo>
                  <a:pt x="6679817" y="141800"/>
                </a:lnTo>
                <a:cubicBezTo>
                  <a:pt x="6672171" y="139702"/>
                  <a:pt x="6662095" y="133274"/>
                  <a:pt x="6652736" y="123915"/>
                </a:cubicBezTo>
                <a:cubicBezTo>
                  <a:pt x="6637761" y="108940"/>
                  <a:pt x="6630290" y="92131"/>
                  <a:pt x="6636050" y="86371"/>
                </a:cubicBezTo>
                <a:cubicBezTo>
                  <a:pt x="6638930" y="83492"/>
                  <a:pt x="6644572" y="83919"/>
                  <a:pt x="6651366" y="86939"/>
                </a:cubicBezTo>
                <a:lnTo>
                  <a:pt x="6661932" y="93153"/>
                </a:lnTo>
                <a:lnTo>
                  <a:pt x="6661805" y="92975"/>
                </a:lnTo>
                <a:cubicBezTo>
                  <a:pt x="6657882" y="86084"/>
                  <a:pt x="6655302" y="74414"/>
                  <a:pt x="6655302" y="61177"/>
                </a:cubicBezTo>
                <a:cubicBezTo>
                  <a:pt x="6655302" y="49265"/>
                  <a:pt x="6657392" y="38621"/>
                  <a:pt x="6660670" y="31587"/>
                </a:cubicBezTo>
                <a:cubicBezTo>
                  <a:pt x="6661762" y="29243"/>
                  <a:pt x="6662987" y="27300"/>
                  <a:pt x="6664310" y="25844"/>
                </a:cubicBezTo>
                <a:cubicBezTo>
                  <a:pt x="6666075" y="23904"/>
                  <a:pt x="6668015" y="22831"/>
                  <a:pt x="6670051" y="22831"/>
                </a:cubicBezTo>
                <a:cubicBezTo>
                  <a:pt x="6675142" y="22831"/>
                  <a:pt x="6679630" y="29537"/>
                  <a:pt x="6682281" y="39737"/>
                </a:cubicBezTo>
                <a:lnTo>
                  <a:pt x="6683564" y="45885"/>
                </a:lnTo>
                <a:lnTo>
                  <a:pt x="6683594" y="45712"/>
                </a:lnTo>
                <a:cubicBezTo>
                  <a:pt x="6685692" y="38066"/>
                  <a:pt x="6692120" y="27990"/>
                  <a:pt x="6701480" y="18630"/>
                </a:cubicBezTo>
                <a:cubicBezTo>
                  <a:pt x="6712711" y="7399"/>
                  <a:pt x="6724974" y="389"/>
                  <a:pt x="6732833" y="16"/>
                </a:cubicBezTo>
                <a:close/>
                <a:moveTo>
                  <a:pt x="6496344" y="16"/>
                </a:moveTo>
                <a:cubicBezTo>
                  <a:pt x="6498964" y="-109"/>
                  <a:pt x="6501094" y="505"/>
                  <a:pt x="6502534" y="1944"/>
                </a:cubicBezTo>
                <a:cubicBezTo>
                  <a:pt x="6506854" y="6264"/>
                  <a:pt x="6503732" y="16799"/>
                  <a:pt x="6495583" y="28114"/>
                </a:cubicBezTo>
                <a:lnTo>
                  <a:pt x="6495452" y="28268"/>
                </a:lnTo>
                <a:lnTo>
                  <a:pt x="6498138" y="26564"/>
                </a:lnTo>
                <a:cubicBezTo>
                  <a:pt x="6505171" y="23287"/>
                  <a:pt x="6515815" y="21197"/>
                  <a:pt x="6527728" y="21197"/>
                </a:cubicBezTo>
                <a:cubicBezTo>
                  <a:pt x="6548906" y="21197"/>
                  <a:pt x="6566074" y="27801"/>
                  <a:pt x="6566074" y="35946"/>
                </a:cubicBezTo>
                <a:cubicBezTo>
                  <a:pt x="6566074" y="41037"/>
                  <a:pt x="6559368" y="45525"/>
                  <a:pt x="6549168" y="48176"/>
                </a:cubicBezTo>
                <a:lnTo>
                  <a:pt x="6543020" y="49459"/>
                </a:lnTo>
                <a:lnTo>
                  <a:pt x="6543193" y="49489"/>
                </a:lnTo>
                <a:cubicBezTo>
                  <a:pt x="6550840" y="51587"/>
                  <a:pt x="6560915" y="58015"/>
                  <a:pt x="6570275" y="67375"/>
                </a:cubicBezTo>
                <a:cubicBezTo>
                  <a:pt x="6585250" y="82349"/>
                  <a:pt x="6592720" y="99158"/>
                  <a:pt x="6586961" y="104918"/>
                </a:cubicBezTo>
                <a:cubicBezTo>
                  <a:pt x="6584081" y="107797"/>
                  <a:pt x="6578439" y="107370"/>
                  <a:pt x="6571645" y="104350"/>
                </a:cubicBezTo>
                <a:lnTo>
                  <a:pt x="6561080" y="98136"/>
                </a:lnTo>
                <a:lnTo>
                  <a:pt x="6561206" y="98314"/>
                </a:lnTo>
                <a:cubicBezTo>
                  <a:pt x="6565129" y="105205"/>
                  <a:pt x="6567708" y="116875"/>
                  <a:pt x="6567708" y="130111"/>
                </a:cubicBezTo>
                <a:cubicBezTo>
                  <a:pt x="6567708" y="151289"/>
                  <a:pt x="6561105" y="168458"/>
                  <a:pt x="6552960" y="168458"/>
                </a:cubicBezTo>
                <a:cubicBezTo>
                  <a:pt x="6547869" y="168458"/>
                  <a:pt x="6543380" y="161751"/>
                  <a:pt x="6540730" y="151551"/>
                </a:cubicBezTo>
                <a:lnTo>
                  <a:pt x="6539446" y="145404"/>
                </a:lnTo>
                <a:lnTo>
                  <a:pt x="6539417" y="145576"/>
                </a:lnTo>
                <a:cubicBezTo>
                  <a:pt x="6537318" y="153223"/>
                  <a:pt x="6530891" y="163299"/>
                  <a:pt x="6521531" y="172658"/>
                </a:cubicBezTo>
                <a:cubicBezTo>
                  <a:pt x="6506556" y="187633"/>
                  <a:pt x="6489747" y="195104"/>
                  <a:pt x="6483988" y="189344"/>
                </a:cubicBezTo>
                <a:cubicBezTo>
                  <a:pt x="6481108" y="186464"/>
                  <a:pt x="6481535" y="180822"/>
                  <a:pt x="6484555" y="174028"/>
                </a:cubicBezTo>
                <a:lnTo>
                  <a:pt x="6490769" y="163463"/>
                </a:lnTo>
                <a:lnTo>
                  <a:pt x="6490591" y="163589"/>
                </a:lnTo>
                <a:cubicBezTo>
                  <a:pt x="6483700" y="167512"/>
                  <a:pt x="6472030" y="170091"/>
                  <a:pt x="6458794" y="170091"/>
                </a:cubicBezTo>
                <a:cubicBezTo>
                  <a:pt x="6437615" y="170091"/>
                  <a:pt x="6420447" y="163488"/>
                  <a:pt x="6420447" y="155343"/>
                </a:cubicBezTo>
                <a:cubicBezTo>
                  <a:pt x="6420447" y="154325"/>
                  <a:pt x="6420716" y="153331"/>
                  <a:pt x="6421226" y="152371"/>
                </a:cubicBezTo>
                <a:cubicBezTo>
                  <a:pt x="6423014" y="149010"/>
                  <a:pt x="6427773" y="146066"/>
                  <a:pt x="6434402" y="143962"/>
                </a:cubicBezTo>
                <a:lnTo>
                  <a:pt x="6443820" y="141884"/>
                </a:lnTo>
                <a:lnTo>
                  <a:pt x="6443328" y="141800"/>
                </a:lnTo>
                <a:cubicBezTo>
                  <a:pt x="6435682" y="139702"/>
                  <a:pt x="6425606" y="133274"/>
                  <a:pt x="6416247" y="123915"/>
                </a:cubicBezTo>
                <a:cubicBezTo>
                  <a:pt x="6401272" y="108940"/>
                  <a:pt x="6393801" y="92131"/>
                  <a:pt x="6399561" y="86371"/>
                </a:cubicBezTo>
                <a:cubicBezTo>
                  <a:pt x="6402441" y="83492"/>
                  <a:pt x="6408083" y="83919"/>
                  <a:pt x="6414877" y="86939"/>
                </a:cubicBezTo>
                <a:lnTo>
                  <a:pt x="6425443" y="93153"/>
                </a:lnTo>
                <a:lnTo>
                  <a:pt x="6425316" y="92975"/>
                </a:lnTo>
                <a:cubicBezTo>
                  <a:pt x="6421393" y="86084"/>
                  <a:pt x="6418813" y="74414"/>
                  <a:pt x="6418813" y="61177"/>
                </a:cubicBezTo>
                <a:cubicBezTo>
                  <a:pt x="6418813" y="49265"/>
                  <a:pt x="6420903" y="38621"/>
                  <a:pt x="6424181" y="31587"/>
                </a:cubicBezTo>
                <a:cubicBezTo>
                  <a:pt x="6425273" y="29243"/>
                  <a:pt x="6426498" y="27300"/>
                  <a:pt x="6427821" y="25844"/>
                </a:cubicBezTo>
                <a:cubicBezTo>
                  <a:pt x="6429586" y="23904"/>
                  <a:pt x="6431526" y="22831"/>
                  <a:pt x="6433562" y="22831"/>
                </a:cubicBezTo>
                <a:cubicBezTo>
                  <a:pt x="6438653" y="22831"/>
                  <a:pt x="6443141" y="29537"/>
                  <a:pt x="6445792" y="39737"/>
                </a:cubicBezTo>
                <a:lnTo>
                  <a:pt x="6447075" y="45885"/>
                </a:lnTo>
                <a:lnTo>
                  <a:pt x="6447105" y="45712"/>
                </a:lnTo>
                <a:cubicBezTo>
                  <a:pt x="6449203" y="38066"/>
                  <a:pt x="6455631" y="27990"/>
                  <a:pt x="6464991" y="18630"/>
                </a:cubicBezTo>
                <a:cubicBezTo>
                  <a:pt x="6476222" y="7399"/>
                  <a:pt x="6488485" y="389"/>
                  <a:pt x="6496344" y="16"/>
                </a:cubicBezTo>
                <a:close/>
                <a:moveTo>
                  <a:pt x="6259855" y="16"/>
                </a:moveTo>
                <a:cubicBezTo>
                  <a:pt x="6262475" y="-109"/>
                  <a:pt x="6264605" y="505"/>
                  <a:pt x="6266045" y="1944"/>
                </a:cubicBezTo>
                <a:cubicBezTo>
                  <a:pt x="6270365" y="6264"/>
                  <a:pt x="6267243" y="16799"/>
                  <a:pt x="6259094" y="28114"/>
                </a:cubicBezTo>
                <a:lnTo>
                  <a:pt x="6258963" y="28268"/>
                </a:lnTo>
                <a:lnTo>
                  <a:pt x="6261649" y="26564"/>
                </a:lnTo>
                <a:cubicBezTo>
                  <a:pt x="6268682" y="23287"/>
                  <a:pt x="6279326" y="21197"/>
                  <a:pt x="6291239" y="21197"/>
                </a:cubicBezTo>
                <a:cubicBezTo>
                  <a:pt x="6312417" y="21197"/>
                  <a:pt x="6329585" y="27801"/>
                  <a:pt x="6329585" y="35946"/>
                </a:cubicBezTo>
                <a:cubicBezTo>
                  <a:pt x="6329585" y="41037"/>
                  <a:pt x="6322879" y="45525"/>
                  <a:pt x="6312679" y="48176"/>
                </a:cubicBezTo>
                <a:lnTo>
                  <a:pt x="6306531" y="49459"/>
                </a:lnTo>
                <a:lnTo>
                  <a:pt x="6306704" y="49489"/>
                </a:lnTo>
                <a:cubicBezTo>
                  <a:pt x="6314351" y="51587"/>
                  <a:pt x="6324426" y="58015"/>
                  <a:pt x="6333786" y="67375"/>
                </a:cubicBezTo>
                <a:cubicBezTo>
                  <a:pt x="6348761" y="82349"/>
                  <a:pt x="6356231" y="99158"/>
                  <a:pt x="6350472" y="104918"/>
                </a:cubicBezTo>
                <a:cubicBezTo>
                  <a:pt x="6347592" y="107797"/>
                  <a:pt x="6341950" y="107370"/>
                  <a:pt x="6335156" y="104350"/>
                </a:cubicBezTo>
                <a:lnTo>
                  <a:pt x="6324591" y="98136"/>
                </a:lnTo>
                <a:lnTo>
                  <a:pt x="6324717" y="98314"/>
                </a:lnTo>
                <a:cubicBezTo>
                  <a:pt x="6328640" y="105205"/>
                  <a:pt x="6331219" y="116875"/>
                  <a:pt x="6331219" y="130111"/>
                </a:cubicBezTo>
                <a:cubicBezTo>
                  <a:pt x="6331219" y="151289"/>
                  <a:pt x="6324616" y="168458"/>
                  <a:pt x="6316471" y="168458"/>
                </a:cubicBezTo>
                <a:cubicBezTo>
                  <a:pt x="6311380" y="168458"/>
                  <a:pt x="6306891" y="161751"/>
                  <a:pt x="6304241" y="151551"/>
                </a:cubicBezTo>
                <a:lnTo>
                  <a:pt x="6302957" y="145404"/>
                </a:lnTo>
                <a:lnTo>
                  <a:pt x="6302928" y="145576"/>
                </a:lnTo>
                <a:cubicBezTo>
                  <a:pt x="6300829" y="153223"/>
                  <a:pt x="6294402" y="163299"/>
                  <a:pt x="6285042" y="172658"/>
                </a:cubicBezTo>
                <a:cubicBezTo>
                  <a:pt x="6270067" y="187633"/>
                  <a:pt x="6253258" y="195104"/>
                  <a:pt x="6247499" y="189344"/>
                </a:cubicBezTo>
                <a:cubicBezTo>
                  <a:pt x="6244619" y="186464"/>
                  <a:pt x="6245046" y="180822"/>
                  <a:pt x="6248066" y="174028"/>
                </a:cubicBezTo>
                <a:lnTo>
                  <a:pt x="6254280" y="163463"/>
                </a:lnTo>
                <a:lnTo>
                  <a:pt x="6254102" y="163589"/>
                </a:lnTo>
                <a:cubicBezTo>
                  <a:pt x="6247211" y="167512"/>
                  <a:pt x="6235541" y="170091"/>
                  <a:pt x="6222305" y="170091"/>
                </a:cubicBezTo>
                <a:cubicBezTo>
                  <a:pt x="6201126" y="170091"/>
                  <a:pt x="6183958" y="163488"/>
                  <a:pt x="6183958" y="155343"/>
                </a:cubicBezTo>
                <a:cubicBezTo>
                  <a:pt x="6183958" y="154325"/>
                  <a:pt x="6184227" y="153331"/>
                  <a:pt x="6184737" y="152371"/>
                </a:cubicBezTo>
                <a:cubicBezTo>
                  <a:pt x="6186525" y="149010"/>
                  <a:pt x="6191284" y="146066"/>
                  <a:pt x="6197913" y="143962"/>
                </a:cubicBezTo>
                <a:lnTo>
                  <a:pt x="6207331" y="141884"/>
                </a:lnTo>
                <a:lnTo>
                  <a:pt x="6206839" y="141800"/>
                </a:lnTo>
                <a:cubicBezTo>
                  <a:pt x="6199193" y="139702"/>
                  <a:pt x="6189117" y="133274"/>
                  <a:pt x="6179758" y="123915"/>
                </a:cubicBezTo>
                <a:cubicBezTo>
                  <a:pt x="6164783" y="108940"/>
                  <a:pt x="6157312" y="92131"/>
                  <a:pt x="6163072" y="86371"/>
                </a:cubicBezTo>
                <a:cubicBezTo>
                  <a:pt x="6165952" y="83492"/>
                  <a:pt x="6171594" y="83919"/>
                  <a:pt x="6178388" y="86939"/>
                </a:cubicBezTo>
                <a:lnTo>
                  <a:pt x="6188954" y="93153"/>
                </a:lnTo>
                <a:lnTo>
                  <a:pt x="6188827" y="92975"/>
                </a:lnTo>
                <a:cubicBezTo>
                  <a:pt x="6184904" y="86084"/>
                  <a:pt x="6182324" y="74414"/>
                  <a:pt x="6182324" y="61177"/>
                </a:cubicBezTo>
                <a:cubicBezTo>
                  <a:pt x="6182324" y="49265"/>
                  <a:pt x="6184414" y="38621"/>
                  <a:pt x="6187692" y="31587"/>
                </a:cubicBezTo>
                <a:cubicBezTo>
                  <a:pt x="6188784" y="29243"/>
                  <a:pt x="6190009" y="27300"/>
                  <a:pt x="6191332" y="25844"/>
                </a:cubicBezTo>
                <a:cubicBezTo>
                  <a:pt x="6193097" y="23904"/>
                  <a:pt x="6195037" y="22831"/>
                  <a:pt x="6197073" y="22831"/>
                </a:cubicBezTo>
                <a:cubicBezTo>
                  <a:pt x="6202164" y="22831"/>
                  <a:pt x="6206652" y="29537"/>
                  <a:pt x="6209303" y="39737"/>
                </a:cubicBezTo>
                <a:lnTo>
                  <a:pt x="6210586" y="45885"/>
                </a:lnTo>
                <a:lnTo>
                  <a:pt x="6210616" y="45712"/>
                </a:lnTo>
                <a:cubicBezTo>
                  <a:pt x="6212714" y="38066"/>
                  <a:pt x="6219142" y="27990"/>
                  <a:pt x="6228502" y="18630"/>
                </a:cubicBezTo>
                <a:cubicBezTo>
                  <a:pt x="6239733" y="7399"/>
                  <a:pt x="6251996" y="389"/>
                  <a:pt x="6259855" y="16"/>
                </a:cubicBezTo>
                <a:close/>
                <a:moveTo>
                  <a:pt x="6023365" y="16"/>
                </a:moveTo>
                <a:cubicBezTo>
                  <a:pt x="6025985" y="-109"/>
                  <a:pt x="6028115" y="505"/>
                  <a:pt x="6029555" y="1944"/>
                </a:cubicBezTo>
                <a:cubicBezTo>
                  <a:pt x="6033875" y="6264"/>
                  <a:pt x="6030753" y="16799"/>
                  <a:pt x="6022604" y="28114"/>
                </a:cubicBezTo>
                <a:lnTo>
                  <a:pt x="6022473" y="28268"/>
                </a:lnTo>
                <a:lnTo>
                  <a:pt x="6025159" y="26564"/>
                </a:lnTo>
                <a:cubicBezTo>
                  <a:pt x="6032192" y="23287"/>
                  <a:pt x="6042836" y="21197"/>
                  <a:pt x="6054749" y="21197"/>
                </a:cubicBezTo>
                <a:cubicBezTo>
                  <a:pt x="6075927" y="21197"/>
                  <a:pt x="6093095" y="27801"/>
                  <a:pt x="6093095" y="35946"/>
                </a:cubicBezTo>
                <a:cubicBezTo>
                  <a:pt x="6093095" y="41037"/>
                  <a:pt x="6086389" y="45525"/>
                  <a:pt x="6076189" y="48176"/>
                </a:cubicBezTo>
                <a:lnTo>
                  <a:pt x="6070041" y="49459"/>
                </a:lnTo>
                <a:lnTo>
                  <a:pt x="6070214" y="49489"/>
                </a:lnTo>
                <a:cubicBezTo>
                  <a:pt x="6077861" y="51587"/>
                  <a:pt x="6087936" y="58015"/>
                  <a:pt x="6097296" y="67375"/>
                </a:cubicBezTo>
                <a:cubicBezTo>
                  <a:pt x="6112271" y="82349"/>
                  <a:pt x="6119741" y="99158"/>
                  <a:pt x="6113982" y="104918"/>
                </a:cubicBezTo>
                <a:cubicBezTo>
                  <a:pt x="6111102" y="107797"/>
                  <a:pt x="6105460" y="107370"/>
                  <a:pt x="6098666" y="104350"/>
                </a:cubicBezTo>
                <a:lnTo>
                  <a:pt x="6088101" y="98136"/>
                </a:lnTo>
                <a:lnTo>
                  <a:pt x="6088227" y="98314"/>
                </a:lnTo>
                <a:cubicBezTo>
                  <a:pt x="6092150" y="105205"/>
                  <a:pt x="6094729" y="116875"/>
                  <a:pt x="6094729" y="130111"/>
                </a:cubicBezTo>
                <a:cubicBezTo>
                  <a:pt x="6094729" y="151289"/>
                  <a:pt x="6088126" y="168458"/>
                  <a:pt x="6079981" y="168458"/>
                </a:cubicBezTo>
                <a:cubicBezTo>
                  <a:pt x="6074890" y="168458"/>
                  <a:pt x="6070401" y="161751"/>
                  <a:pt x="6067751" y="151551"/>
                </a:cubicBezTo>
                <a:lnTo>
                  <a:pt x="6066467" y="145404"/>
                </a:lnTo>
                <a:lnTo>
                  <a:pt x="6066438" y="145576"/>
                </a:lnTo>
                <a:cubicBezTo>
                  <a:pt x="6064339" y="153223"/>
                  <a:pt x="6057912" y="163299"/>
                  <a:pt x="6048552" y="172658"/>
                </a:cubicBezTo>
                <a:cubicBezTo>
                  <a:pt x="6033577" y="187633"/>
                  <a:pt x="6016768" y="195104"/>
                  <a:pt x="6011009" y="189344"/>
                </a:cubicBezTo>
                <a:cubicBezTo>
                  <a:pt x="6008129" y="186464"/>
                  <a:pt x="6008556" y="180822"/>
                  <a:pt x="6011576" y="174028"/>
                </a:cubicBezTo>
                <a:lnTo>
                  <a:pt x="6017790" y="163463"/>
                </a:lnTo>
                <a:lnTo>
                  <a:pt x="6017612" y="163589"/>
                </a:lnTo>
                <a:cubicBezTo>
                  <a:pt x="6010721" y="167512"/>
                  <a:pt x="5999051" y="170091"/>
                  <a:pt x="5985815" y="170091"/>
                </a:cubicBezTo>
                <a:cubicBezTo>
                  <a:pt x="5964636" y="170091"/>
                  <a:pt x="5947468" y="163488"/>
                  <a:pt x="5947468" y="155343"/>
                </a:cubicBezTo>
                <a:cubicBezTo>
                  <a:pt x="5947468" y="154325"/>
                  <a:pt x="5947737" y="153331"/>
                  <a:pt x="5948247" y="152371"/>
                </a:cubicBezTo>
                <a:cubicBezTo>
                  <a:pt x="5950035" y="149010"/>
                  <a:pt x="5954794" y="146066"/>
                  <a:pt x="5961423" y="143962"/>
                </a:cubicBezTo>
                <a:lnTo>
                  <a:pt x="5970841" y="141884"/>
                </a:lnTo>
                <a:lnTo>
                  <a:pt x="5970349" y="141800"/>
                </a:lnTo>
                <a:cubicBezTo>
                  <a:pt x="5962703" y="139702"/>
                  <a:pt x="5952627" y="133274"/>
                  <a:pt x="5943268" y="123915"/>
                </a:cubicBezTo>
                <a:cubicBezTo>
                  <a:pt x="5928293" y="108940"/>
                  <a:pt x="5920822" y="92131"/>
                  <a:pt x="5926582" y="86371"/>
                </a:cubicBezTo>
                <a:cubicBezTo>
                  <a:pt x="5929462" y="83492"/>
                  <a:pt x="5935104" y="83919"/>
                  <a:pt x="5941898" y="86939"/>
                </a:cubicBezTo>
                <a:lnTo>
                  <a:pt x="5952464" y="93153"/>
                </a:lnTo>
                <a:lnTo>
                  <a:pt x="5952337" y="92975"/>
                </a:lnTo>
                <a:cubicBezTo>
                  <a:pt x="5948414" y="86084"/>
                  <a:pt x="5945834" y="74414"/>
                  <a:pt x="5945834" y="61177"/>
                </a:cubicBezTo>
                <a:cubicBezTo>
                  <a:pt x="5945834" y="49265"/>
                  <a:pt x="5947924" y="38621"/>
                  <a:pt x="5951202" y="31587"/>
                </a:cubicBezTo>
                <a:cubicBezTo>
                  <a:pt x="5952294" y="29243"/>
                  <a:pt x="5953519" y="27300"/>
                  <a:pt x="5954842" y="25844"/>
                </a:cubicBezTo>
                <a:cubicBezTo>
                  <a:pt x="5956607" y="23904"/>
                  <a:pt x="5958547" y="22831"/>
                  <a:pt x="5960583" y="22831"/>
                </a:cubicBezTo>
                <a:cubicBezTo>
                  <a:pt x="5965674" y="22831"/>
                  <a:pt x="5970162" y="29537"/>
                  <a:pt x="5972813" y="39737"/>
                </a:cubicBezTo>
                <a:lnTo>
                  <a:pt x="5974096" y="45885"/>
                </a:lnTo>
                <a:lnTo>
                  <a:pt x="5974126" y="45712"/>
                </a:lnTo>
                <a:cubicBezTo>
                  <a:pt x="5976224" y="38066"/>
                  <a:pt x="5982652" y="27990"/>
                  <a:pt x="5992012" y="18630"/>
                </a:cubicBezTo>
                <a:cubicBezTo>
                  <a:pt x="6003243" y="7399"/>
                  <a:pt x="6015506" y="389"/>
                  <a:pt x="6023365" y="16"/>
                </a:cubicBezTo>
                <a:close/>
                <a:moveTo>
                  <a:pt x="5786877" y="16"/>
                </a:moveTo>
                <a:cubicBezTo>
                  <a:pt x="5789497" y="-109"/>
                  <a:pt x="5791627" y="505"/>
                  <a:pt x="5793067" y="1944"/>
                </a:cubicBezTo>
                <a:cubicBezTo>
                  <a:pt x="5797387" y="6264"/>
                  <a:pt x="5794265" y="16799"/>
                  <a:pt x="5786116" y="28114"/>
                </a:cubicBezTo>
                <a:lnTo>
                  <a:pt x="5785985" y="28268"/>
                </a:lnTo>
                <a:lnTo>
                  <a:pt x="5788671" y="26564"/>
                </a:lnTo>
                <a:cubicBezTo>
                  <a:pt x="5795704" y="23287"/>
                  <a:pt x="5806348" y="21197"/>
                  <a:pt x="5818261" y="21197"/>
                </a:cubicBezTo>
                <a:cubicBezTo>
                  <a:pt x="5839439" y="21197"/>
                  <a:pt x="5856607" y="27801"/>
                  <a:pt x="5856607" y="35946"/>
                </a:cubicBezTo>
                <a:cubicBezTo>
                  <a:pt x="5856607" y="41037"/>
                  <a:pt x="5849901" y="45525"/>
                  <a:pt x="5839701" y="48176"/>
                </a:cubicBezTo>
                <a:lnTo>
                  <a:pt x="5833553" y="49459"/>
                </a:lnTo>
                <a:lnTo>
                  <a:pt x="5833726" y="49489"/>
                </a:lnTo>
                <a:cubicBezTo>
                  <a:pt x="5841373" y="51587"/>
                  <a:pt x="5851448" y="58015"/>
                  <a:pt x="5860808" y="67375"/>
                </a:cubicBezTo>
                <a:cubicBezTo>
                  <a:pt x="5875783" y="82349"/>
                  <a:pt x="5883253" y="99158"/>
                  <a:pt x="5877494" y="104918"/>
                </a:cubicBezTo>
                <a:cubicBezTo>
                  <a:pt x="5874614" y="107797"/>
                  <a:pt x="5868972" y="107370"/>
                  <a:pt x="5862178" y="104350"/>
                </a:cubicBezTo>
                <a:lnTo>
                  <a:pt x="5851613" y="98136"/>
                </a:lnTo>
                <a:lnTo>
                  <a:pt x="5851739" y="98314"/>
                </a:lnTo>
                <a:cubicBezTo>
                  <a:pt x="5855662" y="105205"/>
                  <a:pt x="5858241" y="116875"/>
                  <a:pt x="5858241" y="130111"/>
                </a:cubicBezTo>
                <a:cubicBezTo>
                  <a:pt x="5858241" y="151289"/>
                  <a:pt x="5851638" y="168458"/>
                  <a:pt x="5843493" y="168458"/>
                </a:cubicBezTo>
                <a:cubicBezTo>
                  <a:pt x="5838402" y="168458"/>
                  <a:pt x="5833913" y="161751"/>
                  <a:pt x="5831263" y="151551"/>
                </a:cubicBezTo>
                <a:lnTo>
                  <a:pt x="5829979" y="145404"/>
                </a:lnTo>
                <a:lnTo>
                  <a:pt x="5829950" y="145576"/>
                </a:lnTo>
                <a:cubicBezTo>
                  <a:pt x="5827851" y="153223"/>
                  <a:pt x="5821424" y="163299"/>
                  <a:pt x="5812064" y="172658"/>
                </a:cubicBezTo>
                <a:cubicBezTo>
                  <a:pt x="5797089" y="187633"/>
                  <a:pt x="5780280" y="195104"/>
                  <a:pt x="5774521" y="189344"/>
                </a:cubicBezTo>
                <a:cubicBezTo>
                  <a:pt x="5771641" y="186464"/>
                  <a:pt x="5772068" y="180822"/>
                  <a:pt x="5775088" y="174028"/>
                </a:cubicBezTo>
                <a:lnTo>
                  <a:pt x="5781302" y="163463"/>
                </a:lnTo>
                <a:lnTo>
                  <a:pt x="5781124" y="163589"/>
                </a:lnTo>
                <a:cubicBezTo>
                  <a:pt x="5774233" y="167512"/>
                  <a:pt x="5762563" y="170091"/>
                  <a:pt x="5749327" y="170091"/>
                </a:cubicBezTo>
                <a:cubicBezTo>
                  <a:pt x="5728148" y="170091"/>
                  <a:pt x="5710980" y="163488"/>
                  <a:pt x="5710980" y="155343"/>
                </a:cubicBezTo>
                <a:cubicBezTo>
                  <a:pt x="5710980" y="154325"/>
                  <a:pt x="5711249" y="153331"/>
                  <a:pt x="5711759" y="152371"/>
                </a:cubicBezTo>
                <a:cubicBezTo>
                  <a:pt x="5713547" y="149010"/>
                  <a:pt x="5718306" y="146066"/>
                  <a:pt x="5724935" y="143962"/>
                </a:cubicBezTo>
                <a:lnTo>
                  <a:pt x="5734353" y="141884"/>
                </a:lnTo>
                <a:lnTo>
                  <a:pt x="5733861" y="141800"/>
                </a:lnTo>
                <a:cubicBezTo>
                  <a:pt x="5726215" y="139702"/>
                  <a:pt x="5716139" y="133274"/>
                  <a:pt x="5706780" y="123915"/>
                </a:cubicBezTo>
                <a:cubicBezTo>
                  <a:pt x="5691805" y="108940"/>
                  <a:pt x="5684334" y="92131"/>
                  <a:pt x="5690094" y="86371"/>
                </a:cubicBezTo>
                <a:cubicBezTo>
                  <a:pt x="5692974" y="83492"/>
                  <a:pt x="5698616" y="83919"/>
                  <a:pt x="5705410" y="86939"/>
                </a:cubicBezTo>
                <a:lnTo>
                  <a:pt x="5715976" y="93153"/>
                </a:lnTo>
                <a:lnTo>
                  <a:pt x="5715849" y="92975"/>
                </a:lnTo>
                <a:cubicBezTo>
                  <a:pt x="5711926" y="86084"/>
                  <a:pt x="5709346" y="74414"/>
                  <a:pt x="5709346" y="61177"/>
                </a:cubicBezTo>
                <a:cubicBezTo>
                  <a:pt x="5709346" y="49265"/>
                  <a:pt x="5711436" y="38621"/>
                  <a:pt x="5714714" y="31587"/>
                </a:cubicBezTo>
                <a:cubicBezTo>
                  <a:pt x="5715806" y="29243"/>
                  <a:pt x="5717031" y="27300"/>
                  <a:pt x="5718354" y="25844"/>
                </a:cubicBezTo>
                <a:cubicBezTo>
                  <a:pt x="5720119" y="23904"/>
                  <a:pt x="5722059" y="22831"/>
                  <a:pt x="5724095" y="22831"/>
                </a:cubicBezTo>
                <a:cubicBezTo>
                  <a:pt x="5729186" y="22831"/>
                  <a:pt x="5733674" y="29537"/>
                  <a:pt x="5736325" y="39737"/>
                </a:cubicBezTo>
                <a:lnTo>
                  <a:pt x="5737608" y="45885"/>
                </a:lnTo>
                <a:lnTo>
                  <a:pt x="5737638" y="45712"/>
                </a:lnTo>
                <a:cubicBezTo>
                  <a:pt x="5739736" y="38066"/>
                  <a:pt x="5746164" y="27990"/>
                  <a:pt x="5755524" y="18630"/>
                </a:cubicBezTo>
                <a:cubicBezTo>
                  <a:pt x="5766755" y="7399"/>
                  <a:pt x="5779018" y="389"/>
                  <a:pt x="5786877" y="16"/>
                </a:cubicBezTo>
                <a:close/>
                <a:moveTo>
                  <a:pt x="5550387" y="16"/>
                </a:moveTo>
                <a:cubicBezTo>
                  <a:pt x="5553007" y="-109"/>
                  <a:pt x="5555137" y="505"/>
                  <a:pt x="5556577" y="1944"/>
                </a:cubicBezTo>
                <a:cubicBezTo>
                  <a:pt x="5560897" y="6264"/>
                  <a:pt x="5557775" y="16799"/>
                  <a:pt x="5549626" y="28114"/>
                </a:cubicBezTo>
                <a:lnTo>
                  <a:pt x="5549495" y="28268"/>
                </a:lnTo>
                <a:lnTo>
                  <a:pt x="5552181" y="26564"/>
                </a:lnTo>
                <a:cubicBezTo>
                  <a:pt x="5559214" y="23287"/>
                  <a:pt x="5569858" y="21197"/>
                  <a:pt x="5581771" y="21197"/>
                </a:cubicBezTo>
                <a:cubicBezTo>
                  <a:pt x="5602949" y="21197"/>
                  <a:pt x="5620117" y="27801"/>
                  <a:pt x="5620117" y="35946"/>
                </a:cubicBezTo>
                <a:cubicBezTo>
                  <a:pt x="5620117" y="41037"/>
                  <a:pt x="5613411" y="45525"/>
                  <a:pt x="5603211" y="48176"/>
                </a:cubicBezTo>
                <a:lnTo>
                  <a:pt x="5597063" y="49459"/>
                </a:lnTo>
                <a:lnTo>
                  <a:pt x="5597236" y="49489"/>
                </a:lnTo>
                <a:cubicBezTo>
                  <a:pt x="5604883" y="51587"/>
                  <a:pt x="5614958" y="58015"/>
                  <a:pt x="5624318" y="67375"/>
                </a:cubicBezTo>
                <a:cubicBezTo>
                  <a:pt x="5639293" y="82349"/>
                  <a:pt x="5646763" y="99158"/>
                  <a:pt x="5641004" y="104918"/>
                </a:cubicBezTo>
                <a:cubicBezTo>
                  <a:pt x="5638124" y="107797"/>
                  <a:pt x="5632482" y="107370"/>
                  <a:pt x="5625688" y="104350"/>
                </a:cubicBezTo>
                <a:lnTo>
                  <a:pt x="5615123" y="98136"/>
                </a:lnTo>
                <a:lnTo>
                  <a:pt x="5615249" y="98314"/>
                </a:lnTo>
                <a:cubicBezTo>
                  <a:pt x="5619172" y="105205"/>
                  <a:pt x="5621751" y="116875"/>
                  <a:pt x="5621751" y="130111"/>
                </a:cubicBezTo>
                <a:cubicBezTo>
                  <a:pt x="5621751" y="151289"/>
                  <a:pt x="5615148" y="168458"/>
                  <a:pt x="5607003" y="168458"/>
                </a:cubicBezTo>
                <a:cubicBezTo>
                  <a:pt x="5601912" y="168458"/>
                  <a:pt x="5597423" y="161751"/>
                  <a:pt x="5594773" y="151551"/>
                </a:cubicBezTo>
                <a:lnTo>
                  <a:pt x="5593489" y="145404"/>
                </a:lnTo>
                <a:lnTo>
                  <a:pt x="5593460" y="145576"/>
                </a:lnTo>
                <a:cubicBezTo>
                  <a:pt x="5591361" y="153223"/>
                  <a:pt x="5584934" y="163299"/>
                  <a:pt x="5575574" y="172658"/>
                </a:cubicBezTo>
                <a:cubicBezTo>
                  <a:pt x="5560599" y="187633"/>
                  <a:pt x="5543790" y="195104"/>
                  <a:pt x="5538031" y="189344"/>
                </a:cubicBezTo>
                <a:cubicBezTo>
                  <a:pt x="5535151" y="186464"/>
                  <a:pt x="5535578" y="180822"/>
                  <a:pt x="5538598" y="174028"/>
                </a:cubicBezTo>
                <a:lnTo>
                  <a:pt x="5544812" y="163463"/>
                </a:lnTo>
                <a:lnTo>
                  <a:pt x="5544634" y="163589"/>
                </a:lnTo>
                <a:cubicBezTo>
                  <a:pt x="5537743" y="167512"/>
                  <a:pt x="5526073" y="170091"/>
                  <a:pt x="5512837" y="170091"/>
                </a:cubicBezTo>
                <a:cubicBezTo>
                  <a:pt x="5491658" y="170091"/>
                  <a:pt x="5474490" y="163488"/>
                  <a:pt x="5474490" y="155343"/>
                </a:cubicBezTo>
                <a:cubicBezTo>
                  <a:pt x="5474490" y="154325"/>
                  <a:pt x="5474759" y="153331"/>
                  <a:pt x="5475269" y="152371"/>
                </a:cubicBezTo>
                <a:cubicBezTo>
                  <a:pt x="5477057" y="149010"/>
                  <a:pt x="5481816" y="146066"/>
                  <a:pt x="5488445" y="143962"/>
                </a:cubicBezTo>
                <a:lnTo>
                  <a:pt x="5497863" y="141884"/>
                </a:lnTo>
                <a:lnTo>
                  <a:pt x="5497371" y="141800"/>
                </a:lnTo>
                <a:cubicBezTo>
                  <a:pt x="5489725" y="139702"/>
                  <a:pt x="5479649" y="133274"/>
                  <a:pt x="5470290" y="123915"/>
                </a:cubicBezTo>
                <a:cubicBezTo>
                  <a:pt x="5455315" y="108940"/>
                  <a:pt x="5447844" y="92131"/>
                  <a:pt x="5453604" y="86371"/>
                </a:cubicBezTo>
                <a:cubicBezTo>
                  <a:pt x="5456484" y="83492"/>
                  <a:pt x="5462126" y="83919"/>
                  <a:pt x="5468920" y="86939"/>
                </a:cubicBezTo>
                <a:lnTo>
                  <a:pt x="5479486" y="93153"/>
                </a:lnTo>
                <a:lnTo>
                  <a:pt x="5479359" y="92975"/>
                </a:lnTo>
                <a:cubicBezTo>
                  <a:pt x="5475436" y="86084"/>
                  <a:pt x="5472856" y="74414"/>
                  <a:pt x="5472856" y="61177"/>
                </a:cubicBezTo>
                <a:cubicBezTo>
                  <a:pt x="5472856" y="49265"/>
                  <a:pt x="5474946" y="38621"/>
                  <a:pt x="5478224" y="31587"/>
                </a:cubicBezTo>
                <a:cubicBezTo>
                  <a:pt x="5479316" y="29243"/>
                  <a:pt x="5480541" y="27300"/>
                  <a:pt x="5481864" y="25844"/>
                </a:cubicBezTo>
                <a:cubicBezTo>
                  <a:pt x="5483629" y="23904"/>
                  <a:pt x="5485569" y="22831"/>
                  <a:pt x="5487605" y="22831"/>
                </a:cubicBezTo>
                <a:cubicBezTo>
                  <a:pt x="5492696" y="22831"/>
                  <a:pt x="5497184" y="29537"/>
                  <a:pt x="5499835" y="39737"/>
                </a:cubicBezTo>
                <a:lnTo>
                  <a:pt x="5501118" y="45885"/>
                </a:lnTo>
                <a:lnTo>
                  <a:pt x="5501148" y="45712"/>
                </a:lnTo>
                <a:cubicBezTo>
                  <a:pt x="5503246" y="38066"/>
                  <a:pt x="5509674" y="27990"/>
                  <a:pt x="5519034" y="18630"/>
                </a:cubicBezTo>
                <a:cubicBezTo>
                  <a:pt x="5530265" y="7399"/>
                  <a:pt x="5542528" y="389"/>
                  <a:pt x="5550387" y="16"/>
                </a:cubicBezTo>
                <a:close/>
                <a:moveTo>
                  <a:pt x="5313897" y="16"/>
                </a:moveTo>
                <a:cubicBezTo>
                  <a:pt x="5316517" y="-109"/>
                  <a:pt x="5318647" y="505"/>
                  <a:pt x="5320087" y="1944"/>
                </a:cubicBezTo>
                <a:cubicBezTo>
                  <a:pt x="5324407" y="6264"/>
                  <a:pt x="5321285" y="16799"/>
                  <a:pt x="5313136" y="28114"/>
                </a:cubicBezTo>
                <a:lnTo>
                  <a:pt x="5313005" y="28268"/>
                </a:lnTo>
                <a:lnTo>
                  <a:pt x="5315691" y="26564"/>
                </a:lnTo>
                <a:cubicBezTo>
                  <a:pt x="5322724" y="23287"/>
                  <a:pt x="5333368" y="21197"/>
                  <a:pt x="5345281" y="21197"/>
                </a:cubicBezTo>
                <a:cubicBezTo>
                  <a:pt x="5366459" y="21197"/>
                  <a:pt x="5383627" y="27801"/>
                  <a:pt x="5383627" y="35946"/>
                </a:cubicBezTo>
                <a:cubicBezTo>
                  <a:pt x="5383627" y="41037"/>
                  <a:pt x="5376921" y="45525"/>
                  <a:pt x="5366721" y="48176"/>
                </a:cubicBezTo>
                <a:lnTo>
                  <a:pt x="5360573" y="49459"/>
                </a:lnTo>
                <a:lnTo>
                  <a:pt x="5360746" y="49489"/>
                </a:lnTo>
                <a:cubicBezTo>
                  <a:pt x="5368393" y="51587"/>
                  <a:pt x="5378468" y="58015"/>
                  <a:pt x="5387828" y="67375"/>
                </a:cubicBezTo>
                <a:cubicBezTo>
                  <a:pt x="5402803" y="82349"/>
                  <a:pt x="5410273" y="99158"/>
                  <a:pt x="5404514" y="104918"/>
                </a:cubicBezTo>
                <a:cubicBezTo>
                  <a:pt x="5401634" y="107797"/>
                  <a:pt x="5395992" y="107370"/>
                  <a:pt x="5389198" y="104350"/>
                </a:cubicBezTo>
                <a:lnTo>
                  <a:pt x="5378633" y="98136"/>
                </a:lnTo>
                <a:lnTo>
                  <a:pt x="5378759" y="98314"/>
                </a:lnTo>
                <a:cubicBezTo>
                  <a:pt x="5382682" y="105205"/>
                  <a:pt x="5385261" y="116875"/>
                  <a:pt x="5385261" y="130111"/>
                </a:cubicBezTo>
                <a:cubicBezTo>
                  <a:pt x="5385261" y="151289"/>
                  <a:pt x="5378658" y="168458"/>
                  <a:pt x="5370513" y="168458"/>
                </a:cubicBezTo>
                <a:cubicBezTo>
                  <a:pt x="5365422" y="168458"/>
                  <a:pt x="5360933" y="161751"/>
                  <a:pt x="5358283" y="151551"/>
                </a:cubicBezTo>
                <a:lnTo>
                  <a:pt x="5356999" y="145404"/>
                </a:lnTo>
                <a:lnTo>
                  <a:pt x="5356970" y="145576"/>
                </a:lnTo>
                <a:cubicBezTo>
                  <a:pt x="5354871" y="153223"/>
                  <a:pt x="5348444" y="163299"/>
                  <a:pt x="5339084" y="172658"/>
                </a:cubicBezTo>
                <a:cubicBezTo>
                  <a:pt x="5324109" y="187633"/>
                  <a:pt x="5307300" y="195104"/>
                  <a:pt x="5301541" y="189344"/>
                </a:cubicBezTo>
                <a:cubicBezTo>
                  <a:pt x="5298661" y="186464"/>
                  <a:pt x="5299088" y="180822"/>
                  <a:pt x="5302108" y="174028"/>
                </a:cubicBezTo>
                <a:lnTo>
                  <a:pt x="5308322" y="163463"/>
                </a:lnTo>
                <a:lnTo>
                  <a:pt x="5308144" y="163589"/>
                </a:lnTo>
                <a:cubicBezTo>
                  <a:pt x="5301253" y="167512"/>
                  <a:pt x="5289583" y="170091"/>
                  <a:pt x="5276347" y="170091"/>
                </a:cubicBezTo>
                <a:cubicBezTo>
                  <a:pt x="5255168" y="170091"/>
                  <a:pt x="5238000" y="163488"/>
                  <a:pt x="5238000" y="155343"/>
                </a:cubicBezTo>
                <a:cubicBezTo>
                  <a:pt x="5238000" y="154325"/>
                  <a:pt x="5238269" y="153331"/>
                  <a:pt x="5238779" y="152371"/>
                </a:cubicBezTo>
                <a:cubicBezTo>
                  <a:pt x="5240567" y="149010"/>
                  <a:pt x="5245326" y="146066"/>
                  <a:pt x="5251955" y="143962"/>
                </a:cubicBezTo>
                <a:lnTo>
                  <a:pt x="5261373" y="141884"/>
                </a:lnTo>
                <a:lnTo>
                  <a:pt x="5260881" y="141800"/>
                </a:lnTo>
                <a:cubicBezTo>
                  <a:pt x="5253235" y="139702"/>
                  <a:pt x="5243159" y="133274"/>
                  <a:pt x="5233800" y="123915"/>
                </a:cubicBezTo>
                <a:cubicBezTo>
                  <a:pt x="5218825" y="108940"/>
                  <a:pt x="5211354" y="92131"/>
                  <a:pt x="5217114" y="86371"/>
                </a:cubicBezTo>
                <a:cubicBezTo>
                  <a:pt x="5219994" y="83492"/>
                  <a:pt x="5225636" y="83919"/>
                  <a:pt x="5232430" y="86939"/>
                </a:cubicBezTo>
                <a:lnTo>
                  <a:pt x="5242996" y="93153"/>
                </a:lnTo>
                <a:lnTo>
                  <a:pt x="5242869" y="92975"/>
                </a:lnTo>
                <a:cubicBezTo>
                  <a:pt x="5238946" y="86084"/>
                  <a:pt x="5236366" y="74414"/>
                  <a:pt x="5236366" y="61177"/>
                </a:cubicBezTo>
                <a:cubicBezTo>
                  <a:pt x="5236366" y="49265"/>
                  <a:pt x="5238456" y="38621"/>
                  <a:pt x="5241734" y="31587"/>
                </a:cubicBezTo>
                <a:cubicBezTo>
                  <a:pt x="5242826" y="29243"/>
                  <a:pt x="5244051" y="27300"/>
                  <a:pt x="5245374" y="25844"/>
                </a:cubicBezTo>
                <a:cubicBezTo>
                  <a:pt x="5247139" y="23904"/>
                  <a:pt x="5249079" y="22831"/>
                  <a:pt x="5251115" y="22831"/>
                </a:cubicBezTo>
                <a:cubicBezTo>
                  <a:pt x="5256206" y="22831"/>
                  <a:pt x="5260694" y="29537"/>
                  <a:pt x="5263345" y="39737"/>
                </a:cubicBezTo>
                <a:lnTo>
                  <a:pt x="5264628" y="45885"/>
                </a:lnTo>
                <a:lnTo>
                  <a:pt x="5264658" y="45712"/>
                </a:lnTo>
                <a:cubicBezTo>
                  <a:pt x="5266756" y="38066"/>
                  <a:pt x="5273184" y="27990"/>
                  <a:pt x="5282544" y="18630"/>
                </a:cubicBezTo>
                <a:cubicBezTo>
                  <a:pt x="5293775" y="7399"/>
                  <a:pt x="5306038" y="389"/>
                  <a:pt x="5313897" y="16"/>
                </a:cubicBezTo>
                <a:close/>
                <a:moveTo>
                  <a:pt x="5077409" y="16"/>
                </a:moveTo>
                <a:cubicBezTo>
                  <a:pt x="5080029" y="-109"/>
                  <a:pt x="5082159" y="505"/>
                  <a:pt x="5083599" y="1944"/>
                </a:cubicBezTo>
                <a:cubicBezTo>
                  <a:pt x="5087919" y="6264"/>
                  <a:pt x="5084797" y="16799"/>
                  <a:pt x="5076648" y="28114"/>
                </a:cubicBezTo>
                <a:lnTo>
                  <a:pt x="5076517" y="28268"/>
                </a:lnTo>
                <a:lnTo>
                  <a:pt x="5079203" y="26564"/>
                </a:lnTo>
                <a:cubicBezTo>
                  <a:pt x="5086236" y="23287"/>
                  <a:pt x="5096880" y="21197"/>
                  <a:pt x="5108793" y="21197"/>
                </a:cubicBezTo>
                <a:cubicBezTo>
                  <a:pt x="5129971" y="21197"/>
                  <a:pt x="5147139" y="27801"/>
                  <a:pt x="5147139" y="35946"/>
                </a:cubicBezTo>
                <a:cubicBezTo>
                  <a:pt x="5147139" y="41037"/>
                  <a:pt x="5140433" y="45525"/>
                  <a:pt x="5130233" y="48176"/>
                </a:cubicBezTo>
                <a:lnTo>
                  <a:pt x="5124085" y="49459"/>
                </a:lnTo>
                <a:lnTo>
                  <a:pt x="5124258" y="49489"/>
                </a:lnTo>
                <a:cubicBezTo>
                  <a:pt x="5131905" y="51587"/>
                  <a:pt x="5141980" y="58015"/>
                  <a:pt x="5151340" y="67375"/>
                </a:cubicBezTo>
                <a:cubicBezTo>
                  <a:pt x="5166315" y="82349"/>
                  <a:pt x="5173785" y="99158"/>
                  <a:pt x="5168026" y="104918"/>
                </a:cubicBezTo>
                <a:cubicBezTo>
                  <a:pt x="5165146" y="107797"/>
                  <a:pt x="5159504" y="107370"/>
                  <a:pt x="5152710" y="104350"/>
                </a:cubicBezTo>
                <a:lnTo>
                  <a:pt x="5142145" y="98136"/>
                </a:lnTo>
                <a:lnTo>
                  <a:pt x="5142271" y="98314"/>
                </a:lnTo>
                <a:cubicBezTo>
                  <a:pt x="5146194" y="105205"/>
                  <a:pt x="5148773" y="116875"/>
                  <a:pt x="5148773" y="130111"/>
                </a:cubicBezTo>
                <a:cubicBezTo>
                  <a:pt x="5148773" y="151289"/>
                  <a:pt x="5142170" y="168458"/>
                  <a:pt x="5134025" y="168458"/>
                </a:cubicBezTo>
                <a:cubicBezTo>
                  <a:pt x="5128934" y="168458"/>
                  <a:pt x="5124445" y="161751"/>
                  <a:pt x="5121795" y="151551"/>
                </a:cubicBezTo>
                <a:lnTo>
                  <a:pt x="5120511" y="145404"/>
                </a:lnTo>
                <a:lnTo>
                  <a:pt x="5120482" y="145576"/>
                </a:lnTo>
                <a:cubicBezTo>
                  <a:pt x="5118383" y="153223"/>
                  <a:pt x="5111956" y="163299"/>
                  <a:pt x="5102596" y="172658"/>
                </a:cubicBezTo>
                <a:cubicBezTo>
                  <a:pt x="5087621" y="187633"/>
                  <a:pt x="5070812" y="195104"/>
                  <a:pt x="5065053" y="189344"/>
                </a:cubicBezTo>
                <a:cubicBezTo>
                  <a:pt x="5062173" y="186464"/>
                  <a:pt x="5062600" y="180822"/>
                  <a:pt x="5065620" y="174028"/>
                </a:cubicBezTo>
                <a:lnTo>
                  <a:pt x="5071834" y="163463"/>
                </a:lnTo>
                <a:lnTo>
                  <a:pt x="5071656" y="163589"/>
                </a:lnTo>
                <a:cubicBezTo>
                  <a:pt x="5064765" y="167512"/>
                  <a:pt x="5053095" y="170091"/>
                  <a:pt x="5039859" y="170091"/>
                </a:cubicBezTo>
                <a:cubicBezTo>
                  <a:pt x="5018680" y="170091"/>
                  <a:pt x="5001512" y="163488"/>
                  <a:pt x="5001512" y="155343"/>
                </a:cubicBezTo>
                <a:cubicBezTo>
                  <a:pt x="5001512" y="154325"/>
                  <a:pt x="5001781" y="153331"/>
                  <a:pt x="5002291" y="152371"/>
                </a:cubicBezTo>
                <a:cubicBezTo>
                  <a:pt x="5004079" y="149010"/>
                  <a:pt x="5008838" y="146066"/>
                  <a:pt x="5015467" y="143962"/>
                </a:cubicBezTo>
                <a:lnTo>
                  <a:pt x="5024885" y="141884"/>
                </a:lnTo>
                <a:lnTo>
                  <a:pt x="5024393" y="141800"/>
                </a:lnTo>
                <a:cubicBezTo>
                  <a:pt x="5016747" y="139702"/>
                  <a:pt x="5006671" y="133274"/>
                  <a:pt x="4997312" y="123915"/>
                </a:cubicBezTo>
                <a:cubicBezTo>
                  <a:pt x="4982337" y="108940"/>
                  <a:pt x="4974866" y="92131"/>
                  <a:pt x="4980626" y="86371"/>
                </a:cubicBezTo>
                <a:cubicBezTo>
                  <a:pt x="4983506" y="83492"/>
                  <a:pt x="4989148" y="83919"/>
                  <a:pt x="4995942" y="86939"/>
                </a:cubicBezTo>
                <a:lnTo>
                  <a:pt x="5006508" y="93153"/>
                </a:lnTo>
                <a:lnTo>
                  <a:pt x="5006381" y="92975"/>
                </a:lnTo>
                <a:cubicBezTo>
                  <a:pt x="5002458" y="86084"/>
                  <a:pt x="4999878" y="74414"/>
                  <a:pt x="4999878" y="61177"/>
                </a:cubicBezTo>
                <a:cubicBezTo>
                  <a:pt x="4999878" y="49265"/>
                  <a:pt x="5001968" y="38621"/>
                  <a:pt x="5005246" y="31587"/>
                </a:cubicBezTo>
                <a:cubicBezTo>
                  <a:pt x="5006338" y="29243"/>
                  <a:pt x="5007563" y="27300"/>
                  <a:pt x="5008886" y="25844"/>
                </a:cubicBezTo>
                <a:cubicBezTo>
                  <a:pt x="5010651" y="23904"/>
                  <a:pt x="5012591" y="22831"/>
                  <a:pt x="5014627" y="22831"/>
                </a:cubicBezTo>
                <a:cubicBezTo>
                  <a:pt x="5019718" y="22831"/>
                  <a:pt x="5024206" y="29537"/>
                  <a:pt x="5026857" y="39737"/>
                </a:cubicBezTo>
                <a:lnTo>
                  <a:pt x="5028140" y="45885"/>
                </a:lnTo>
                <a:lnTo>
                  <a:pt x="5028170" y="45712"/>
                </a:lnTo>
                <a:cubicBezTo>
                  <a:pt x="5030268" y="38066"/>
                  <a:pt x="5036696" y="27990"/>
                  <a:pt x="5046056" y="18630"/>
                </a:cubicBezTo>
                <a:cubicBezTo>
                  <a:pt x="5057287" y="7399"/>
                  <a:pt x="5069550" y="389"/>
                  <a:pt x="5077409" y="16"/>
                </a:cubicBezTo>
                <a:close/>
                <a:moveTo>
                  <a:pt x="4840919" y="16"/>
                </a:moveTo>
                <a:cubicBezTo>
                  <a:pt x="4843539" y="-109"/>
                  <a:pt x="4845669" y="505"/>
                  <a:pt x="4847109" y="1944"/>
                </a:cubicBezTo>
                <a:cubicBezTo>
                  <a:pt x="4851429" y="6264"/>
                  <a:pt x="4848307" y="16799"/>
                  <a:pt x="4840158" y="28114"/>
                </a:cubicBezTo>
                <a:lnTo>
                  <a:pt x="4840027" y="28268"/>
                </a:lnTo>
                <a:lnTo>
                  <a:pt x="4842713" y="26564"/>
                </a:lnTo>
                <a:cubicBezTo>
                  <a:pt x="4849746" y="23287"/>
                  <a:pt x="4860390" y="21197"/>
                  <a:pt x="4872303" y="21197"/>
                </a:cubicBezTo>
                <a:cubicBezTo>
                  <a:pt x="4893481" y="21197"/>
                  <a:pt x="4910649" y="27801"/>
                  <a:pt x="4910649" y="35946"/>
                </a:cubicBezTo>
                <a:cubicBezTo>
                  <a:pt x="4910649" y="41037"/>
                  <a:pt x="4903943" y="45525"/>
                  <a:pt x="4893743" y="48176"/>
                </a:cubicBezTo>
                <a:lnTo>
                  <a:pt x="4887595" y="49459"/>
                </a:lnTo>
                <a:lnTo>
                  <a:pt x="4887768" y="49489"/>
                </a:lnTo>
                <a:cubicBezTo>
                  <a:pt x="4895415" y="51587"/>
                  <a:pt x="4905490" y="58015"/>
                  <a:pt x="4914850" y="67375"/>
                </a:cubicBezTo>
                <a:cubicBezTo>
                  <a:pt x="4929825" y="82349"/>
                  <a:pt x="4937295" y="99158"/>
                  <a:pt x="4931536" y="104918"/>
                </a:cubicBezTo>
                <a:cubicBezTo>
                  <a:pt x="4928656" y="107797"/>
                  <a:pt x="4923014" y="107370"/>
                  <a:pt x="4916220" y="104350"/>
                </a:cubicBezTo>
                <a:lnTo>
                  <a:pt x="4905655" y="98136"/>
                </a:lnTo>
                <a:lnTo>
                  <a:pt x="4905781" y="98314"/>
                </a:lnTo>
                <a:cubicBezTo>
                  <a:pt x="4909704" y="105205"/>
                  <a:pt x="4912283" y="116875"/>
                  <a:pt x="4912283" y="130111"/>
                </a:cubicBezTo>
                <a:cubicBezTo>
                  <a:pt x="4912283" y="151289"/>
                  <a:pt x="4905680" y="168458"/>
                  <a:pt x="4897535" y="168458"/>
                </a:cubicBezTo>
                <a:cubicBezTo>
                  <a:pt x="4892444" y="168458"/>
                  <a:pt x="4887955" y="161751"/>
                  <a:pt x="4885305" y="151551"/>
                </a:cubicBezTo>
                <a:lnTo>
                  <a:pt x="4884021" y="145404"/>
                </a:lnTo>
                <a:lnTo>
                  <a:pt x="4883992" y="145576"/>
                </a:lnTo>
                <a:cubicBezTo>
                  <a:pt x="4881893" y="153223"/>
                  <a:pt x="4875466" y="163299"/>
                  <a:pt x="4866106" y="172658"/>
                </a:cubicBezTo>
                <a:cubicBezTo>
                  <a:pt x="4851131" y="187633"/>
                  <a:pt x="4834322" y="195104"/>
                  <a:pt x="4828563" y="189344"/>
                </a:cubicBezTo>
                <a:cubicBezTo>
                  <a:pt x="4825683" y="186464"/>
                  <a:pt x="4826110" y="180822"/>
                  <a:pt x="4829130" y="174028"/>
                </a:cubicBezTo>
                <a:lnTo>
                  <a:pt x="4835344" y="163463"/>
                </a:lnTo>
                <a:lnTo>
                  <a:pt x="4835166" y="163589"/>
                </a:lnTo>
                <a:cubicBezTo>
                  <a:pt x="4828275" y="167512"/>
                  <a:pt x="4816605" y="170091"/>
                  <a:pt x="4803369" y="170091"/>
                </a:cubicBezTo>
                <a:cubicBezTo>
                  <a:pt x="4782190" y="170091"/>
                  <a:pt x="4765022" y="163488"/>
                  <a:pt x="4765022" y="155343"/>
                </a:cubicBezTo>
                <a:cubicBezTo>
                  <a:pt x="4765022" y="154325"/>
                  <a:pt x="4765291" y="153331"/>
                  <a:pt x="4765801" y="152371"/>
                </a:cubicBezTo>
                <a:cubicBezTo>
                  <a:pt x="4767589" y="149010"/>
                  <a:pt x="4772348" y="146066"/>
                  <a:pt x="4778977" y="143962"/>
                </a:cubicBezTo>
                <a:lnTo>
                  <a:pt x="4788395" y="141884"/>
                </a:lnTo>
                <a:lnTo>
                  <a:pt x="4787903" y="141800"/>
                </a:lnTo>
                <a:cubicBezTo>
                  <a:pt x="4780257" y="139702"/>
                  <a:pt x="4770181" y="133274"/>
                  <a:pt x="4760822" y="123915"/>
                </a:cubicBezTo>
                <a:cubicBezTo>
                  <a:pt x="4745847" y="108940"/>
                  <a:pt x="4738376" y="92131"/>
                  <a:pt x="4744136" y="86371"/>
                </a:cubicBezTo>
                <a:cubicBezTo>
                  <a:pt x="4747016" y="83492"/>
                  <a:pt x="4752658" y="83919"/>
                  <a:pt x="4759452" y="86939"/>
                </a:cubicBezTo>
                <a:lnTo>
                  <a:pt x="4770018" y="93153"/>
                </a:lnTo>
                <a:lnTo>
                  <a:pt x="4769891" y="92975"/>
                </a:lnTo>
                <a:cubicBezTo>
                  <a:pt x="4765968" y="86084"/>
                  <a:pt x="4763388" y="74414"/>
                  <a:pt x="4763388" y="61177"/>
                </a:cubicBezTo>
                <a:cubicBezTo>
                  <a:pt x="4763388" y="49265"/>
                  <a:pt x="4765478" y="38621"/>
                  <a:pt x="4768756" y="31587"/>
                </a:cubicBezTo>
                <a:cubicBezTo>
                  <a:pt x="4769848" y="29243"/>
                  <a:pt x="4771073" y="27300"/>
                  <a:pt x="4772396" y="25844"/>
                </a:cubicBezTo>
                <a:cubicBezTo>
                  <a:pt x="4774161" y="23904"/>
                  <a:pt x="4776101" y="22831"/>
                  <a:pt x="4778137" y="22831"/>
                </a:cubicBezTo>
                <a:cubicBezTo>
                  <a:pt x="4783228" y="22831"/>
                  <a:pt x="4787716" y="29537"/>
                  <a:pt x="4790367" y="39737"/>
                </a:cubicBezTo>
                <a:lnTo>
                  <a:pt x="4791650" y="45885"/>
                </a:lnTo>
                <a:lnTo>
                  <a:pt x="4791680" y="45712"/>
                </a:lnTo>
                <a:cubicBezTo>
                  <a:pt x="4793778" y="38066"/>
                  <a:pt x="4800206" y="27990"/>
                  <a:pt x="4809566" y="18630"/>
                </a:cubicBezTo>
                <a:cubicBezTo>
                  <a:pt x="4820797" y="7399"/>
                  <a:pt x="4833060" y="389"/>
                  <a:pt x="4840919" y="16"/>
                </a:cubicBezTo>
                <a:close/>
                <a:moveTo>
                  <a:pt x="4592014" y="16"/>
                </a:moveTo>
                <a:cubicBezTo>
                  <a:pt x="4594634" y="-109"/>
                  <a:pt x="4596764" y="505"/>
                  <a:pt x="4598204" y="1944"/>
                </a:cubicBezTo>
                <a:cubicBezTo>
                  <a:pt x="4602524" y="6264"/>
                  <a:pt x="4599402" y="16799"/>
                  <a:pt x="4591253" y="28114"/>
                </a:cubicBezTo>
                <a:lnTo>
                  <a:pt x="4591122" y="28268"/>
                </a:lnTo>
                <a:lnTo>
                  <a:pt x="4593808" y="26564"/>
                </a:lnTo>
                <a:cubicBezTo>
                  <a:pt x="4600841" y="23287"/>
                  <a:pt x="4611485" y="21197"/>
                  <a:pt x="4623398" y="21197"/>
                </a:cubicBezTo>
                <a:cubicBezTo>
                  <a:pt x="4644576" y="21197"/>
                  <a:pt x="4661744" y="27801"/>
                  <a:pt x="4661744" y="35946"/>
                </a:cubicBezTo>
                <a:cubicBezTo>
                  <a:pt x="4661744" y="41037"/>
                  <a:pt x="4655038" y="45525"/>
                  <a:pt x="4644838" y="48176"/>
                </a:cubicBezTo>
                <a:lnTo>
                  <a:pt x="4638690" y="49459"/>
                </a:lnTo>
                <a:lnTo>
                  <a:pt x="4638863" y="49489"/>
                </a:lnTo>
                <a:cubicBezTo>
                  <a:pt x="4646510" y="51587"/>
                  <a:pt x="4656585" y="58015"/>
                  <a:pt x="4665945" y="67375"/>
                </a:cubicBezTo>
                <a:cubicBezTo>
                  <a:pt x="4680920" y="82349"/>
                  <a:pt x="4688390" y="99158"/>
                  <a:pt x="4682631" y="104918"/>
                </a:cubicBezTo>
                <a:cubicBezTo>
                  <a:pt x="4679751" y="107797"/>
                  <a:pt x="4674109" y="107370"/>
                  <a:pt x="4667315" y="104350"/>
                </a:cubicBezTo>
                <a:lnTo>
                  <a:pt x="4656750" y="98136"/>
                </a:lnTo>
                <a:lnTo>
                  <a:pt x="4656876" y="98314"/>
                </a:lnTo>
                <a:cubicBezTo>
                  <a:pt x="4660799" y="105205"/>
                  <a:pt x="4663378" y="116875"/>
                  <a:pt x="4663378" y="130111"/>
                </a:cubicBezTo>
                <a:cubicBezTo>
                  <a:pt x="4663378" y="151289"/>
                  <a:pt x="4656775" y="168458"/>
                  <a:pt x="4648630" y="168458"/>
                </a:cubicBezTo>
                <a:cubicBezTo>
                  <a:pt x="4643539" y="168458"/>
                  <a:pt x="4639050" y="161751"/>
                  <a:pt x="4636400" y="151551"/>
                </a:cubicBezTo>
                <a:lnTo>
                  <a:pt x="4635116" y="145404"/>
                </a:lnTo>
                <a:lnTo>
                  <a:pt x="4635087" y="145576"/>
                </a:lnTo>
                <a:cubicBezTo>
                  <a:pt x="4632988" y="153223"/>
                  <a:pt x="4626561" y="163299"/>
                  <a:pt x="4617201" y="172658"/>
                </a:cubicBezTo>
                <a:cubicBezTo>
                  <a:pt x="4602226" y="187633"/>
                  <a:pt x="4585417" y="195104"/>
                  <a:pt x="4579658" y="189344"/>
                </a:cubicBezTo>
                <a:cubicBezTo>
                  <a:pt x="4576778" y="186464"/>
                  <a:pt x="4577205" y="180822"/>
                  <a:pt x="4580225" y="174028"/>
                </a:cubicBezTo>
                <a:lnTo>
                  <a:pt x="4586439" y="163463"/>
                </a:lnTo>
                <a:lnTo>
                  <a:pt x="4586261" y="163589"/>
                </a:lnTo>
                <a:cubicBezTo>
                  <a:pt x="4579370" y="167512"/>
                  <a:pt x="4567700" y="170091"/>
                  <a:pt x="4554464" y="170091"/>
                </a:cubicBezTo>
                <a:cubicBezTo>
                  <a:pt x="4533285" y="170091"/>
                  <a:pt x="4516117" y="163488"/>
                  <a:pt x="4516117" y="155343"/>
                </a:cubicBezTo>
                <a:cubicBezTo>
                  <a:pt x="4516117" y="154325"/>
                  <a:pt x="4516386" y="153331"/>
                  <a:pt x="4516896" y="152371"/>
                </a:cubicBezTo>
                <a:cubicBezTo>
                  <a:pt x="4518684" y="149010"/>
                  <a:pt x="4523443" y="146066"/>
                  <a:pt x="4530072" y="143962"/>
                </a:cubicBezTo>
                <a:lnTo>
                  <a:pt x="4539490" y="141884"/>
                </a:lnTo>
                <a:lnTo>
                  <a:pt x="4538998" y="141800"/>
                </a:lnTo>
                <a:cubicBezTo>
                  <a:pt x="4531352" y="139702"/>
                  <a:pt x="4521276" y="133274"/>
                  <a:pt x="4511917" y="123915"/>
                </a:cubicBezTo>
                <a:cubicBezTo>
                  <a:pt x="4496942" y="108940"/>
                  <a:pt x="4489471" y="92131"/>
                  <a:pt x="4495231" y="86371"/>
                </a:cubicBezTo>
                <a:cubicBezTo>
                  <a:pt x="4498111" y="83492"/>
                  <a:pt x="4503753" y="83919"/>
                  <a:pt x="4510547" y="86939"/>
                </a:cubicBezTo>
                <a:lnTo>
                  <a:pt x="4521113" y="93153"/>
                </a:lnTo>
                <a:lnTo>
                  <a:pt x="4520986" y="92975"/>
                </a:lnTo>
                <a:cubicBezTo>
                  <a:pt x="4517063" y="86084"/>
                  <a:pt x="4514483" y="74414"/>
                  <a:pt x="4514483" y="61177"/>
                </a:cubicBezTo>
                <a:cubicBezTo>
                  <a:pt x="4514483" y="49265"/>
                  <a:pt x="4516573" y="38621"/>
                  <a:pt x="4519851" y="31587"/>
                </a:cubicBezTo>
                <a:cubicBezTo>
                  <a:pt x="4520943" y="29243"/>
                  <a:pt x="4522168" y="27300"/>
                  <a:pt x="4523491" y="25844"/>
                </a:cubicBezTo>
                <a:cubicBezTo>
                  <a:pt x="4525256" y="23904"/>
                  <a:pt x="4527196" y="22831"/>
                  <a:pt x="4529232" y="22831"/>
                </a:cubicBezTo>
                <a:cubicBezTo>
                  <a:pt x="4534323" y="22831"/>
                  <a:pt x="4538811" y="29537"/>
                  <a:pt x="4541462" y="39737"/>
                </a:cubicBezTo>
                <a:lnTo>
                  <a:pt x="4542745" y="45885"/>
                </a:lnTo>
                <a:lnTo>
                  <a:pt x="4542775" y="45712"/>
                </a:lnTo>
                <a:cubicBezTo>
                  <a:pt x="4544873" y="38066"/>
                  <a:pt x="4551301" y="27990"/>
                  <a:pt x="4560661" y="18630"/>
                </a:cubicBezTo>
                <a:cubicBezTo>
                  <a:pt x="4571892" y="7399"/>
                  <a:pt x="4584155" y="389"/>
                  <a:pt x="4592014" y="16"/>
                </a:cubicBezTo>
                <a:close/>
                <a:moveTo>
                  <a:pt x="4355530" y="16"/>
                </a:moveTo>
                <a:cubicBezTo>
                  <a:pt x="4358150" y="-109"/>
                  <a:pt x="4360280" y="505"/>
                  <a:pt x="4361720" y="1944"/>
                </a:cubicBezTo>
                <a:cubicBezTo>
                  <a:pt x="4366040" y="6264"/>
                  <a:pt x="4362918" y="16799"/>
                  <a:pt x="4354769" y="28114"/>
                </a:cubicBezTo>
                <a:lnTo>
                  <a:pt x="4354638" y="28268"/>
                </a:lnTo>
                <a:lnTo>
                  <a:pt x="4357324" y="26564"/>
                </a:lnTo>
                <a:cubicBezTo>
                  <a:pt x="4364357" y="23287"/>
                  <a:pt x="4375001" y="21197"/>
                  <a:pt x="4386914" y="21197"/>
                </a:cubicBezTo>
                <a:cubicBezTo>
                  <a:pt x="4408092" y="21197"/>
                  <a:pt x="4425260" y="27801"/>
                  <a:pt x="4425260" y="35946"/>
                </a:cubicBezTo>
                <a:cubicBezTo>
                  <a:pt x="4425260" y="41037"/>
                  <a:pt x="4418554" y="45525"/>
                  <a:pt x="4408354" y="48176"/>
                </a:cubicBezTo>
                <a:lnTo>
                  <a:pt x="4402206" y="49459"/>
                </a:lnTo>
                <a:lnTo>
                  <a:pt x="4402379" y="49489"/>
                </a:lnTo>
                <a:cubicBezTo>
                  <a:pt x="4410026" y="51587"/>
                  <a:pt x="4420101" y="58015"/>
                  <a:pt x="4429461" y="67375"/>
                </a:cubicBezTo>
                <a:cubicBezTo>
                  <a:pt x="4444436" y="82349"/>
                  <a:pt x="4451906" y="99158"/>
                  <a:pt x="4446147" y="104918"/>
                </a:cubicBezTo>
                <a:cubicBezTo>
                  <a:pt x="4443267" y="107797"/>
                  <a:pt x="4437625" y="107370"/>
                  <a:pt x="4430831" y="104350"/>
                </a:cubicBezTo>
                <a:lnTo>
                  <a:pt x="4420266" y="98136"/>
                </a:lnTo>
                <a:lnTo>
                  <a:pt x="4420392" y="98314"/>
                </a:lnTo>
                <a:cubicBezTo>
                  <a:pt x="4424315" y="105205"/>
                  <a:pt x="4426894" y="116875"/>
                  <a:pt x="4426894" y="130111"/>
                </a:cubicBezTo>
                <a:cubicBezTo>
                  <a:pt x="4426894" y="151289"/>
                  <a:pt x="4420291" y="168458"/>
                  <a:pt x="4412146" y="168458"/>
                </a:cubicBezTo>
                <a:cubicBezTo>
                  <a:pt x="4407055" y="168458"/>
                  <a:pt x="4402566" y="161751"/>
                  <a:pt x="4399916" y="151551"/>
                </a:cubicBezTo>
                <a:lnTo>
                  <a:pt x="4398632" y="145404"/>
                </a:lnTo>
                <a:lnTo>
                  <a:pt x="4398603" y="145576"/>
                </a:lnTo>
                <a:cubicBezTo>
                  <a:pt x="4396504" y="153223"/>
                  <a:pt x="4390077" y="163299"/>
                  <a:pt x="4380717" y="172658"/>
                </a:cubicBezTo>
                <a:cubicBezTo>
                  <a:pt x="4365742" y="187633"/>
                  <a:pt x="4348933" y="195104"/>
                  <a:pt x="4343174" y="189344"/>
                </a:cubicBezTo>
                <a:cubicBezTo>
                  <a:pt x="4340294" y="186464"/>
                  <a:pt x="4340721" y="180822"/>
                  <a:pt x="4343741" y="174028"/>
                </a:cubicBezTo>
                <a:lnTo>
                  <a:pt x="4349955" y="163463"/>
                </a:lnTo>
                <a:lnTo>
                  <a:pt x="4349777" y="163589"/>
                </a:lnTo>
                <a:cubicBezTo>
                  <a:pt x="4342886" y="167512"/>
                  <a:pt x="4331216" y="170091"/>
                  <a:pt x="4317980" y="170091"/>
                </a:cubicBezTo>
                <a:cubicBezTo>
                  <a:pt x="4296801" y="170091"/>
                  <a:pt x="4279633" y="163488"/>
                  <a:pt x="4279633" y="155343"/>
                </a:cubicBezTo>
                <a:cubicBezTo>
                  <a:pt x="4279633" y="154325"/>
                  <a:pt x="4279902" y="153331"/>
                  <a:pt x="4280412" y="152371"/>
                </a:cubicBezTo>
                <a:cubicBezTo>
                  <a:pt x="4282200" y="149010"/>
                  <a:pt x="4286959" y="146066"/>
                  <a:pt x="4293588" y="143962"/>
                </a:cubicBezTo>
                <a:lnTo>
                  <a:pt x="4303006" y="141884"/>
                </a:lnTo>
                <a:lnTo>
                  <a:pt x="4302514" y="141800"/>
                </a:lnTo>
                <a:cubicBezTo>
                  <a:pt x="4294868" y="139702"/>
                  <a:pt x="4284792" y="133274"/>
                  <a:pt x="4275433" y="123915"/>
                </a:cubicBezTo>
                <a:cubicBezTo>
                  <a:pt x="4260458" y="108940"/>
                  <a:pt x="4252987" y="92131"/>
                  <a:pt x="4258747" y="86371"/>
                </a:cubicBezTo>
                <a:cubicBezTo>
                  <a:pt x="4261627" y="83492"/>
                  <a:pt x="4267269" y="83919"/>
                  <a:pt x="4274063" y="86939"/>
                </a:cubicBezTo>
                <a:lnTo>
                  <a:pt x="4284629" y="93153"/>
                </a:lnTo>
                <a:lnTo>
                  <a:pt x="4284502" y="92975"/>
                </a:lnTo>
                <a:cubicBezTo>
                  <a:pt x="4280579" y="86084"/>
                  <a:pt x="4277999" y="74414"/>
                  <a:pt x="4277999" y="61177"/>
                </a:cubicBezTo>
                <a:cubicBezTo>
                  <a:pt x="4277999" y="49265"/>
                  <a:pt x="4280089" y="38621"/>
                  <a:pt x="4283367" y="31587"/>
                </a:cubicBezTo>
                <a:cubicBezTo>
                  <a:pt x="4284459" y="29243"/>
                  <a:pt x="4285684" y="27300"/>
                  <a:pt x="4287007" y="25844"/>
                </a:cubicBezTo>
                <a:cubicBezTo>
                  <a:pt x="4288772" y="23904"/>
                  <a:pt x="4290712" y="22831"/>
                  <a:pt x="4292748" y="22831"/>
                </a:cubicBezTo>
                <a:cubicBezTo>
                  <a:pt x="4297839" y="22831"/>
                  <a:pt x="4302327" y="29537"/>
                  <a:pt x="4304978" y="39737"/>
                </a:cubicBezTo>
                <a:lnTo>
                  <a:pt x="4306261" y="45885"/>
                </a:lnTo>
                <a:lnTo>
                  <a:pt x="4306291" y="45712"/>
                </a:lnTo>
                <a:cubicBezTo>
                  <a:pt x="4308389" y="38066"/>
                  <a:pt x="4314817" y="27990"/>
                  <a:pt x="4324177" y="18630"/>
                </a:cubicBezTo>
                <a:cubicBezTo>
                  <a:pt x="4335408" y="7399"/>
                  <a:pt x="4347671" y="389"/>
                  <a:pt x="4355530" y="16"/>
                </a:cubicBezTo>
                <a:close/>
                <a:moveTo>
                  <a:pt x="4119040" y="16"/>
                </a:moveTo>
                <a:cubicBezTo>
                  <a:pt x="4121660" y="-109"/>
                  <a:pt x="4123790" y="505"/>
                  <a:pt x="4125230" y="1944"/>
                </a:cubicBezTo>
                <a:cubicBezTo>
                  <a:pt x="4129550" y="6264"/>
                  <a:pt x="4126428" y="16799"/>
                  <a:pt x="4118279" y="28114"/>
                </a:cubicBezTo>
                <a:lnTo>
                  <a:pt x="4118148" y="28268"/>
                </a:lnTo>
                <a:lnTo>
                  <a:pt x="4120834" y="26564"/>
                </a:lnTo>
                <a:cubicBezTo>
                  <a:pt x="4127867" y="23287"/>
                  <a:pt x="4138511" y="21197"/>
                  <a:pt x="4150424" y="21197"/>
                </a:cubicBezTo>
                <a:cubicBezTo>
                  <a:pt x="4171602" y="21197"/>
                  <a:pt x="4188770" y="27801"/>
                  <a:pt x="4188770" y="35946"/>
                </a:cubicBezTo>
                <a:cubicBezTo>
                  <a:pt x="4188770" y="41037"/>
                  <a:pt x="4182064" y="45525"/>
                  <a:pt x="4171864" y="48176"/>
                </a:cubicBezTo>
                <a:lnTo>
                  <a:pt x="4165716" y="49459"/>
                </a:lnTo>
                <a:lnTo>
                  <a:pt x="4165889" y="49489"/>
                </a:lnTo>
                <a:cubicBezTo>
                  <a:pt x="4173536" y="51587"/>
                  <a:pt x="4183611" y="58015"/>
                  <a:pt x="4192971" y="67375"/>
                </a:cubicBezTo>
                <a:cubicBezTo>
                  <a:pt x="4207946" y="82349"/>
                  <a:pt x="4215416" y="99158"/>
                  <a:pt x="4209657" y="104918"/>
                </a:cubicBezTo>
                <a:cubicBezTo>
                  <a:pt x="4206777" y="107797"/>
                  <a:pt x="4201135" y="107370"/>
                  <a:pt x="4194341" y="104350"/>
                </a:cubicBezTo>
                <a:lnTo>
                  <a:pt x="4183776" y="98136"/>
                </a:lnTo>
                <a:lnTo>
                  <a:pt x="4183902" y="98314"/>
                </a:lnTo>
                <a:cubicBezTo>
                  <a:pt x="4187825" y="105205"/>
                  <a:pt x="4190404" y="116875"/>
                  <a:pt x="4190404" y="130111"/>
                </a:cubicBezTo>
                <a:cubicBezTo>
                  <a:pt x="4190404" y="151289"/>
                  <a:pt x="4183801" y="168458"/>
                  <a:pt x="4175656" y="168458"/>
                </a:cubicBezTo>
                <a:cubicBezTo>
                  <a:pt x="4170565" y="168458"/>
                  <a:pt x="4166076" y="161751"/>
                  <a:pt x="4163426" y="151551"/>
                </a:cubicBezTo>
                <a:lnTo>
                  <a:pt x="4162142" y="145404"/>
                </a:lnTo>
                <a:lnTo>
                  <a:pt x="4162113" y="145576"/>
                </a:lnTo>
                <a:cubicBezTo>
                  <a:pt x="4160014" y="153223"/>
                  <a:pt x="4153587" y="163299"/>
                  <a:pt x="4144227" y="172658"/>
                </a:cubicBezTo>
                <a:cubicBezTo>
                  <a:pt x="4129252" y="187633"/>
                  <a:pt x="4112443" y="195104"/>
                  <a:pt x="4106684" y="189344"/>
                </a:cubicBezTo>
                <a:cubicBezTo>
                  <a:pt x="4103804" y="186464"/>
                  <a:pt x="4104231" y="180822"/>
                  <a:pt x="4107251" y="174028"/>
                </a:cubicBezTo>
                <a:lnTo>
                  <a:pt x="4113465" y="163463"/>
                </a:lnTo>
                <a:lnTo>
                  <a:pt x="4113287" y="163589"/>
                </a:lnTo>
                <a:cubicBezTo>
                  <a:pt x="4106396" y="167512"/>
                  <a:pt x="4094726" y="170091"/>
                  <a:pt x="4081490" y="170091"/>
                </a:cubicBezTo>
                <a:cubicBezTo>
                  <a:pt x="4060311" y="170091"/>
                  <a:pt x="4043143" y="163488"/>
                  <a:pt x="4043143" y="155343"/>
                </a:cubicBezTo>
                <a:cubicBezTo>
                  <a:pt x="4043143" y="154325"/>
                  <a:pt x="4043412" y="153331"/>
                  <a:pt x="4043922" y="152371"/>
                </a:cubicBezTo>
                <a:cubicBezTo>
                  <a:pt x="4045710" y="149010"/>
                  <a:pt x="4050469" y="146066"/>
                  <a:pt x="4057098" y="143962"/>
                </a:cubicBezTo>
                <a:lnTo>
                  <a:pt x="4066516" y="141884"/>
                </a:lnTo>
                <a:lnTo>
                  <a:pt x="4066024" y="141800"/>
                </a:lnTo>
                <a:cubicBezTo>
                  <a:pt x="4058378" y="139702"/>
                  <a:pt x="4048302" y="133274"/>
                  <a:pt x="4038943" y="123915"/>
                </a:cubicBezTo>
                <a:cubicBezTo>
                  <a:pt x="4023968" y="108940"/>
                  <a:pt x="4016497" y="92131"/>
                  <a:pt x="4022257" y="86371"/>
                </a:cubicBezTo>
                <a:cubicBezTo>
                  <a:pt x="4025137" y="83492"/>
                  <a:pt x="4030779" y="83919"/>
                  <a:pt x="4037573" y="86939"/>
                </a:cubicBezTo>
                <a:lnTo>
                  <a:pt x="4048139" y="93153"/>
                </a:lnTo>
                <a:lnTo>
                  <a:pt x="4048012" y="92975"/>
                </a:lnTo>
                <a:cubicBezTo>
                  <a:pt x="4044089" y="86084"/>
                  <a:pt x="4041509" y="74414"/>
                  <a:pt x="4041509" y="61177"/>
                </a:cubicBezTo>
                <a:cubicBezTo>
                  <a:pt x="4041509" y="49265"/>
                  <a:pt x="4043599" y="38621"/>
                  <a:pt x="4046877" y="31587"/>
                </a:cubicBezTo>
                <a:cubicBezTo>
                  <a:pt x="4047969" y="29243"/>
                  <a:pt x="4049194" y="27300"/>
                  <a:pt x="4050517" y="25844"/>
                </a:cubicBezTo>
                <a:cubicBezTo>
                  <a:pt x="4052282" y="23904"/>
                  <a:pt x="4054222" y="22831"/>
                  <a:pt x="4056258" y="22831"/>
                </a:cubicBezTo>
                <a:cubicBezTo>
                  <a:pt x="4061349" y="22831"/>
                  <a:pt x="4065837" y="29537"/>
                  <a:pt x="4068488" y="39737"/>
                </a:cubicBezTo>
                <a:lnTo>
                  <a:pt x="4069771" y="45885"/>
                </a:lnTo>
                <a:lnTo>
                  <a:pt x="4069801" y="45712"/>
                </a:lnTo>
                <a:cubicBezTo>
                  <a:pt x="4071899" y="38066"/>
                  <a:pt x="4078327" y="27990"/>
                  <a:pt x="4087687" y="18630"/>
                </a:cubicBezTo>
                <a:cubicBezTo>
                  <a:pt x="4098918" y="7399"/>
                  <a:pt x="4111181" y="389"/>
                  <a:pt x="4119040" y="16"/>
                </a:cubicBezTo>
                <a:close/>
                <a:moveTo>
                  <a:pt x="3882554" y="16"/>
                </a:moveTo>
                <a:cubicBezTo>
                  <a:pt x="3885174" y="-109"/>
                  <a:pt x="3887305" y="505"/>
                  <a:pt x="3888744" y="1944"/>
                </a:cubicBezTo>
                <a:cubicBezTo>
                  <a:pt x="3893064" y="6264"/>
                  <a:pt x="3889942" y="16799"/>
                  <a:pt x="3881793" y="28114"/>
                </a:cubicBezTo>
                <a:lnTo>
                  <a:pt x="3881662" y="28268"/>
                </a:lnTo>
                <a:lnTo>
                  <a:pt x="3884348" y="26564"/>
                </a:lnTo>
                <a:cubicBezTo>
                  <a:pt x="3891382" y="23287"/>
                  <a:pt x="3902026" y="21197"/>
                  <a:pt x="3913938" y="21197"/>
                </a:cubicBezTo>
                <a:cubicBezTo>
                  <a:pt x="3935116" y="21197"/>
                  <a:pt x="3952284" y="27801"/>
                  <a:pt x="3952284" y="35946"/>
                </a:cubicBezTo>
                <a:cubicBezTo>
                  <a:pt x="3952284" y="41037"/>
                  <a:pt x="3945578" y="45525"/>
                  <a:pt x="3935378" y="48176"/>
                </a:cubicBezTo>
                <a:lnTo>
                  <a:pt x="3929230" y="49459"/>
                </a:lnTo>
                <a:lnTo>
                  <a:pt x="3929403" y="49489"/>
                </a:lnTo>
                <a:cubicBezTo>
                  <a:pt x="3937050" y="51587"/>
                  <a:pt x="3947126" y="58015"/>
                  <a:pt x="3956481" y="67375"/>
                </a:cubicBezTo>
                <a:cubicBezTo>
                  <a:pt x="3971456" y="82349"/>
                  <a:pt x="3978926" y="99158"/>
                  <a:pt x="3973167" y="104918"/>
                </a:cubicBezTo>
                <a:cubicBezTo>
                  <a:pt x="3970287" y="107797"/>
                  <a:pt x="3964645" y="107370"/>
                  <a:pt x="3957851" y="104350"/>
                </a:cubicBezTo>
                <a:lnTo>
                  <a:pt x="3947290" y="98136"/>
                </a:lnTo>
                <a:lnTo>
                  <a:pt x="3947416" y="98314"/>
                </a:lnTo>
                <a:cubicBezTo>
                  <a:pt x="3951339" y="105205"/>
                  <a:pt x="3953914" y="116875"/>
                  <a:pt x="3953914" y="130111"/>
                </a:cubicBezTo>
                <a:cubicBezTo>
                  <a:pt x="3953914" y="151289"/>
                  <a:pt x="3947315" y="168458"/>
                  <a:pt x="3939170" y="168458"/>
                </a:cubicBezTo>
                <a:cubicBezTo>
                  <a:pt x="3934079" y="168458"/>
                  <a:pt x="3929591" y="161751"/>
                  <a:pt x="3926940" y="151551"/>
                </a:cubicBezTo>
                <a:lnTo>
                  <a:pt x="3925657" y="145404"/>
                </a:lnTo>
                <a:lnTo>
                  <a:pt x="3925627" y="145576"/>
                </a:lnTo>
                <a:cubicBezTo>
                  <a:pt x="3923529" y="153223"/>
                  <a:pt x="3917101" y="163299"/>
                  <a:pt x="3907741" y="172658"/>
                </a:cubicBezTo>
                <a:cubicBezTo>
                  <a:pt x="3892766" y="187633"/>
                  <a:pt x="3875958" y="195104"/>
                  <a:pt x="3870198" y="189344"/>
                </a:cubicBezTo>
                <a:cubicBezTo>
                  <a:pt x="3867318" y="186464"/>
                  <a:pt x="3867746" y="180822"/>
                  <a:pt x="3870765" y="174028"/>
                </a:cubicBezTo>
                <a:lnTo>
                  <a:pt x="3876980" y="163463"/>
                </a:lnTo>
                <a:lnTo>
                  <a:pt x="3876801" y="163589"/>
                </a:lnTo>
                <a:cubicBezTo>
                  <a:pt x="3869910" y="167512"/>
                  <a:pt x="3858240" y="170091"/>
                  <a:pt x="3845004" y="170091"/>
                </a:cubicBezTo>
                <a:cubicBezTo>
                  <a:pt x="3823826" y="170091"/>
                  <a:pt x="3806658" y="163488"/>
                  <a:pt x="3806658" y="155343"/>
                </a:cubicBezTo>
                <a:cubicBezTo>
                  <a:pt x="3806658" y="154325"/>
                  <a:pt x="3806926" y="153331"/>
                  <a:pt x="3807437" y="152371"/>
                </a:cubicBezTo>
                <a:cubicBezTo>
                  <a:pt x="3809225" y="149010"/>
                  <a:pt x="3813983" y="146066"/>
                  <a:pt x="3820612" y="143962"/>
                </a:cubicBezTo>
                <a:lnTo>
                  <a:pt x="3830030" y="141884"/>
                </a:lnTo>
                <a:lnTo>
                  <a:pt x="3829539" y="141800"/>
                </a:lnTo>
                <a:cubicBezTo>
                  <a:pt x="3821892" y="139702"/>
                  <a:pt x="3811817" y="133274"/>
                  <a:pt x="3802457" y="123915"/>
                </a:cubicBezTo>
                <a:cubicBezTo>
                  <a:pt x="3787482" y="108940"/>
                  <a:pt x="3780012" y="92131"/>
                  <a:pt x="3785771" y="86371"/>
                </a:cubicBezTo>
                <a:cubicBezTo>
                  <a:pt x="3788651" y="83492"/>
                  <a:pt x="3794293" y="83919"/>
                  <a:pt x="3801087" y="86939"/>
                </a:cubicBezTo>
                <a:lnTo>
                  <a:pt x="3811653" y="93153"/>
                </a:lnTo>
                <a:lnTo>
                  <a:pt x="3811526" y="92975"/>
                </a:lnTo>
                <a:cubicBezTo>
                  <a:pt x="3807603" y="86084"/>
                  <a:pt x="3805024" y="74414"/>
                  <a:pt x="3805024" y="61177"/>
                </a:cubicBezTo>
                <a:cubicBezTo>
                  <a:pt x="3805024" y="49265"/>
                  <a:pt x="3807113" y="38621"/>
                  <a:pt x="3810391" y="31587"/>
                </a:cubicBezTo>
                <a:cubicBezTo>
                  <a:pt x="3811484" y="29243"/>
                  <a:pt x="3812709" y="27300"/>
                  <a:pt x="3814032" y="25844"/>
                </a:cubicBezTo>
                <a:cubicBezTo>
                  <a:pt x="3815796" y="23904"/>
                  <a:pt x="3817736" y="22831"/>
                  <a:pt x="3819772" y="22831"/>
                </a:cubicBezTo>
                <a:cubicBezTo>
                  <a:pt x="3824864" y="22831"/>
                  <a:pt x="3829352" y="29537"/>
                  <a:pt x="3832002" y="39737"/>
                </a:cubicBezTo>
                <a:lnTo>
                  <a:pt x="3833286" y="45885"/>
                </a:lnTo>
                <a:lnTo>
                  <a:pt x="3833315" y="45712"/>
                </a:lnTo>
                <a:cubicBezTo>
                  <a:pt x="3835413" y="38066"/>
                  <a:pt x="3841841" y="27990"/>
                  <a:pt x="3851201" y="18630"/>
                </a:cubicBezTo>
                <a:cubicBezTo>
                  <a:pt x="3862432" y="7399"/>
                  <a:pt x="3874695" y="389"/>
                  <a:pt x="3882554" y="16"/>
                </a:cubicBezTo>
                <a:close/>
                <a:moveTo>
                  <a:pt x="3646067" y="16"/>
                </a:moveTo>
                <a:cubicBezTo>
                  <a:pt x="3648686" y="-109"/>
                  <a:pt x="3650817" y="505"/>
                  <a:pt x="3652257" y="1944"/>
                </a:cubicBezTo>
                <a:cubicBezTo>
                  <a:pt x="3656577" y="6264"/>
                  <a:pt x="3653454" y="16799"/>
                  <a:pt x="3645305" y="28114"/>
                </a:cubicBezTo>
                <a:lnTo>
                  <a:pt x="3645174" y="28268"/>
                </a:lnTo>
                <a:lnTo>
                  <a:pt x="3647861" y="26564"/>
                </a:lnTo>
                <a:cubicBezTo>
                  <a:pt x="3654894" y="23287"/>
                  <a:pt x="3665538" y="21197"/>
                  <a:pt x="3677450" y="21197"/>
                </a:cubicBezTo>
                <a:cubicBezTo>
                  <a:pt x="3698629" y="21197"/>
                  <a:pt x="3715797" y="27801"/>
                  <a:pt x="3715797" y="35946"/>
                </a:cubicBezTo>
                <a:cubicBezTo>
                  <a:pt x="3715797" y="41037"/>
                  <a:pt x="3709090" y="45525"/>
                  <a:pt x="3698890" y="48176"/>
                </a:cubicBezTo>
                <a:lnTo>
                  <a:pt x="3692742" y="49459"/>
                </a:lnTo>
                <a:lnTo>
                  <a:pt x="3692916" y="49489"/>
                </a:lnTo>
                <a:cubicBezTo>
                  <a:pt x="3700562" y="51587"/>
                  <a:pt x="3710638" y="58015"/>
                  <a:pt x="3719997" y="67375"/>
                </a:cubicBezTo>
                <a:cubicBezTo>
                  <a:pt x="3734972" y="82349"/>
                  <a:pt x="3742443" y="99158"/>
                  <a:pt x="3736683" y="104918"/>
                </a:cubicBezTo>
                <a:cubicBezTo>
                  <a:pt x="3733803" y="107797"/>
                  <a:pt x="3728162" y="107370"/>
                  <a:pt x="3721367" y="104350"/>
                </a:cubicBezTo>
                <a:lnTo>
                  <a:pt x="3710803" y="98136"/>
                </a:lnTo>
                <a:lnTo>
                  <a:pt x="3710929" y="98314"/>
                </a:lnTo>
                <a:cubicBezTo>
                  <a:pt x="3714851" y="105205"/>
                  <a:pt x="3717431" y="116875"/>
                  <a:pt x="3717431" y="130111"/>
                </a:cubicBezTo>
                <a:cubicBezTo>
                  <a:pt x="3717431" y="151289"/>
                  <a:pt x="3710828" y="168458"/>
                  <a:pt x="3702682" y="168458"/>
                </a:cubicBezTo>
                <a:cubicBezTo>
                  <a:pt x="3697591" y="168458"/>
                  <a:pt x="3693103" y="161751"/>
                  <a:pt x="3690453" y="151551"/>
                </a:cubicBezTo>
                <a:lnTo>
                  <a:pt x="3689169" y="145404"/>
                </a:lnTo>
                <a:lnTo>
                  <a:pt x="3689140" y="145576"/>
                </a:lnTo>
                <a:cubicBezTo>
                  <a:pt x="3687041" y="153223"/>
                  <a:pt x="3680613" y="163299"/>
                  <a:pt x="3671254" y="172658"/>
                </a:cubicBezTo>
                <a:cubicBezTo>
                  <a:pt x="3656279" y="187633"/>
                  <a:pt x="3639470" y="195104"/>
                  <a:pt x="3633710" y="189344"/>
                </a:cubicBezTo>
                <a:cubicBezTo>
                  <a:pt x="3630830" y="186464"/>
                  <a:pt x="3631258" y="180822"/>
                  <a:pt x="3634278" y="174028"/>
                </a:cubicBezTo>
                <a:lnTo>
                  <a:pt x="3640492" y="163463"/>
                </a:lnTo>
                <a:lnTo>
                  <a:pt x="3640314" y="163589"/>
                </a:lnTo>
                <a:cubicBezTo>
                  <a:pt x="3633422" y="167512"/>
                  <a:pt x="3621753" y="170091"/>
                  <a:pt x="3608516" y="170091"/>
                </a:cubicBezTo>
                <a:cubicBezTo>
                  <a:pt x="3587338" y="170091"/>
                  <a:pt x="3570170" y="163488"/>
                  <a:pt x="3570170" y="155343"/>
                </a:cubicBezTo>
                <a:cubicBezTo>
                  <a:pt x="3570170" y="154325"/>
                  <a:pt x="3570439" y="153331"/>
                  <a:pt x="3570949" y="152371"/>
                </a:cubicBezTo>
                <a:cubicBezTo>
                  <a:pt x="3572737" y="149010"/>
                  <a:pt x="3577496" y="146066"/>
                  <a:pt x="3584125" y="143962"/>
                </a:cubicBezTo>
                <a:lnTo>
                  <a:pt x="3593543" y="141884"/>
                </a:lnTo>
                <a:lnTo>
                  <a:pt x="3593051" y="141800"/>
                </a:lnTo>
                <a:cubicBezTo>
                  <a:pt x="3585404" y="139702"/>
                  <a:pt x="3575329" y="133274"/>
                  <a:pt x="3565970" y="123915"/>
                </a:cubicBezTo>
                <a:cubicBezTo>
                  <a:pt x="3550995" y="108940"/>
                  <a:pt x="3543524" y="92131"/>
                  <a:pt x="3549284" y="86371"/>
                </a:cubicBezTo>
                <a:cubicBezTo>
                  <a:pt x="3552164" y="83492"/>
                  <a:pt x="3557806" y="83919"/>
                  <a:pt x="3564600" y="86939"/>
                </a:cubicBezTo>
                <a:lnTo>
                  <a:pt x="3575165" y="93153"/>
                </a:lnTo>
                <a:lnTo>
                  <a:pt x="3575039" y="92975"/>
                </a:lnTo>
                <a:cubicBezTo>
                  <a:pt x="3571116" y="86084"/>
                  <a:pt x="3568536" y="74414"/>
                  <a:pt x="3568536" y="61177"/>
                </a:cubicBezTo>
                <a:cubicBezTo>
                  <a:pt x="3568536" y="49265"/>
                  <a:pt x="3570626" y="38621"/>
                  <a:pt x="3573904" y="31587"/>
                </a:cubicBezTo>
                <a:cubicBezTo>
                  <a:pt x="3574996" y="29243"/>
                  <a:pt x="3576221" y="27300"/>
                  <a:pt x="3577544" y="25844"/>
                </a:cubicBezTo>
                <a:cubicBezTo>
                  <a:pt x="3579309" y="23904"/>
                  <a:pt x="3581249" y="22831"/>
                  <a:pt x="3583285" y="22831"/>
                </a:cubicBezTo>
                <a:cubicBezTo>
                  <a:pt x="3588376" y="22831"/>
                  <a:pt x="3592864" y="29537"/>
                  <a:pt x="3595515" y="39737"/>
                </a:cubicBezTo>
                <a:lnTo>
                  <a:pt x="3596798" y="45885"/>
                </a:lnTo>
                <a:lnTo>
                  <a:pt x="3596827" y="45712"/>
                </a:lnTo>
                <a:cubicBezTo>
                  <a:pt x="3598926" y="38066"/>
                  <a:pt x="3605353" y="27990"/>
                  <a:pt x="3614714" y="18630"/>
                </a:cubicBezTo>
                <a:cubicBezTo>
                  <a:pt x="3625945" y="7399"/>
                  <a:pt x="3638208" y="389"/>
                  <a:pt x="3646067" y="16"/>
                </a:cubicBezTo>
                <a:close/>
                <a:moveTo>
                  <a:pt x="3409577" y="16"/>
                </a:moveTo>
                <a:cubicBezTo>
                  <a:pt x="3412197" y="-109"/>
                  <a:pt x="3414327" y="505"/>
                  <a:pt x="3415767" y="1944"/>
                </a:cubicBezTo>
                <a:cubicBezTo>
                  <a:pt x="3420087" y="6264"/>
                  <a:pt x="3416965" y="16799"/>
                  <a:pt x="3408816" y="28114"/>
                </a:cubicBezTo>
                <a:lnTo>
                  <a:pt x="3408685" y="28268"/>
                </a:lnTo>
                <a:lnTo>
                  <a:pt x="3411371" y="26564"/>
                </a:lnTo>
                <a:cubicBezTo>
                  <a:pt x="3418404" y="23287"/>
                  <a:pt x="3429048" y="21197"/>
                  <a:pt x="3440961" y="21197"/>
                </a:cubicBezTo>
                <a:cubicBezTo>
                  <a:pt x="3462139" y="21197"/>
                  <a:pt x="3479306" y="27801"/>
                  <a:pt x="3479306" y="35946"/>
                </a:cubicBezTo>
                <a:cubicBezTo>
                  <a:pt x="3479306" y="41037"/>
                  <a:pt x="3472600" y="45525"/>
                  <a:pt x="3462400" y="48176"/>
                </a:cubicBezTo>
                <a:lnTo>
                  <a:pt x="3456253" y="49459"/>
                </a:lnTo>
                <a:lnTo>
                  <a:pt x="3456426" y="49489"/>
                </a:lnTo>
                <a:cubicBezTo>
                  <a:pt x="3464073" y="51587"/>
                  <a:pt x="3474148" y="58015"/>
                  <a:pt x="3483507" y="67375"/>
                </a:cubicBezTo>
                <a:cubicBezTo>
                  <a:pt x="3498482" y="82349"/>
                  <a:pt x="3505953" y="99158"/>
                  <a:pt x="3500193" y="104918"/>
                </a:cubicBezTo>
                <a:cubicBezTo>
                  <a:pt x="3497314" y="107797"/>
                  <a:pt x="3491671" y="107370"/>
                  <a:pt x="3484878" y="104350"/>
                </a:cubicBezTo>
                <a:lnTo>
                  <a:pt x="3474312" y="98136"/>
                </a:lnTo>
                <a:lnTo>
                  <a:pt x="3474439" y="98314"/>
                </a:lnTo>
                <a:cubicBezTo>
                  <a:pt x="3478362" y="105205"/>
                  <a:pt x="3480941" y="116875"/>
                  <a:pt x="3480941" y="130111"/>
                </a:cubicBezTo>
                <a:cubicBezTo>
                  <a:pt x="3480941" y="151289"/>
                  <a:pt x="3474338" y="168458"/>
                  <a:pt x="3466192" y="168458"/>
                </a:cubicBezTo>
                <a:cubicBezTo>
                  <a:pt x="3461102" y="168458"/>
                  <a:pt x="3456613" y="161751"/>
                  <a:pt x="3453962" y="151551"/>
                </a:cubicBezTo>
                <a:lnTo>
                  <a:pt x="3452680" y="145404"/>
                </a:lnTo>
                <a:lnTo>
                  <a:pt x="3452650" y="145576"/>
                </a:lnTo>
                <a:cubicBezTo>
                  <a:pt x="3450551" y="153223"/>
                  <a:pt x="3444123" y="163299"/>
                  <a:pt x="3434764" y="172658"/>
                </a:cubicBezTo>
                <a:cubicBezTo>
                  <a:pt x="3419789" y="187633"/>
                  <a:pt x="3402980" y="195104"/>
                  <a:pt x="3397220" y="189344"/>
                </a:cubicBezTo>
                <a:cubicBezTo>
                  <a:pt x="3394341" y="186464"/>
                  <a:pt x="3394768" y="180822"/>
                  <a:pt x="3397788" y="174028"/>
                </a:cubicBezTo>
                <a:lnTo>
                  <a:pt x="3404002" y="163463"/>
                </a:lnTo>
                <a:lnTo>
                  <a:pt x="3403824" y="163589"/>
                </a:lnTo>
                <a:cubicBezTo>
                  <a:pt x="3396933" y="167512"/>
                  <a:pt x="3385263" y="170091"/>
                  <a:pt x="3372026" y="170091"/>
                </a:cubicBezTo>
                <a:cubicBezTo>
                  <a:pt x="3350849" y="170091"/>
                  <a:pt x="3333681" y="163488"/>
                  <a:pt x="3333681" y="155343"/>
                </a:cubicBezTo>
                <a:cubicBezTo>
                  <a:pt x="3333681" y="154325"/>
                  <a:pt x="3333948" y="153331"/>
                  <a:pt x="3334459" y="152371"/>
                </a:cubicBezTo>
                <a:cubicBezTo>
                  <a:pt x="3336247" y="149010"/>
                  <a:pt x="3341006" y="146066"/>
                  <a:pt x="3347635" y="143962"/>
                </a:cubicBezTo>
                <a:lnTo>
                  <a:pt x="3357053" y="141884"/>
                </a:lnTo>
                <a:lnTo>
                  <a:pt x="3356562" y="141800"/>
                </a:lnTo>
                <a:cubicBezTo>
                  <a:pt x="3348914" y="139702"/>
                  <a:pt x="3338839" y="133274"/>
                  <a:pt x="3329480" y="123915"/>
                </a:cubicBezTo>
                <a:cubicBezTo>
                  <a:pt x="3314505" y="108940"/>
                  <a:pt x="3307034" y="92131"/>
                  <a:pt x="3312794" y="86371"/>
                </a:cubicBezTo>
                <a:cubicBezTo>
                  <a:pt x="3315674" y="83492"/>
                  <a:pt x="3321316" y="83919"/>
                  <a:pt x="3328109" y="86939"/>
                </a:cubicBezTo>
                <a:lnTo>
                  <a:pt x="3338676" y="93153"/>
                </a:lnTo>
                <a:lnTo>
                  <a:pt x="3338549" y="92975"/>
                </a:lnTo>
                <a:cubicBezTo>
                  <a:pt x="3334626" y="86084"/>
                  <a:pt x="3332047" y="74414"/>
                  <a:pt x="3332047" y="61177"/>
                </a:cubicBezTo>
                <a:cubicBezTo>
                  <a:pt x="3332047" y="49265"/>
                  <a:pt x="3334135" y="38621"/>
                  <a:pt x="3337413" y="31587"/>
                </a:cubicBezTo>
                <a:cubicBezTo>
                  <a:pt x="3338507" y="29243"/>
                  <a:pt x="3339731" y="27300"/>
                  <a:pt x="3341054" y="25844"/>
                </a:cubicBezTo>
                <a:cubicBezTo>
                  <a:pt x="3342818" y="23904"/>
                  <a:pt x="3344758" y="22831"/>
                  <a:pt x="3346795" y="22831"/>
                </a:cubicBezTo>
                <a:cubicBezTo>
                  <a:pt x="3351886" y="22831"/>
                  <a:pt x="3356375" y="29537"/>
                  <a:pt x="3359025" y="39737"/>
                </a:cubicBezTo>
                <a:lnTo>
                  <a:pt x="3360308" y="45885"/>
                </a:lnTo>
                <a:lnTo>
                  <a:pt x="3360337" y="45712"/>
                </a:lnTo>
                <a:cubicBezTo>
                  <a:pt x="3362436" y="38066"/>
                  <a:pt x="3368863" y="27990"/>
                  <a:pt x="3378224" y="18630"/>
                </a:cubicBezTo>
                <a:cubicBezTo>
                  <a:pt x="3389455" y="7399"/>
                  <a:pt x="3401718" y="389"/>
                  <a:pt x="3409577" y="16"/>
                </a:cubicBezTo>
                <a:close/>
                <a:moveTo>
                  <a:pt x="3173087" y="16"/>
                </a:moveTo>
                <a:cubicBezTo>
                  <a:pt x="3175707" y="-109"/>
                  <a:pt x="3177837" y="505"/>
                  <a:pt x="3179276" y="1944"/>
                </a:cubicBezTo>
                <a:cubicBezTo>
                  <a:pt x="3183597" y="6264"/>
                  <a:pt x="3180475" y="16799"/>
                  <a:pt x="3172326" y="28114"/>
                </a:cubicBezTo>
                <a:lnTo>
                  <a:pt x="3172195" y="28268"/>
                </a:lnTo>
                <a:lnTo>
                  <a:pt x="3174881" y="26564"/>
                </a:lnTo>
                <a:cubicBezTo>
                  <a:pt x="3181915" y="23287"/>
                  <a:pt x="3192558" y="21197"/>
                  <a:pt x="3204470" y="21197"/>
                </a:cubicBezTo>
                <a:cubicBezTo>
                  <a:pt x="3225649" y="21197"/>
                  <a:pt x="3242817" y="27801"/>
                  <a:pt x="3242817" y="35946"/>
                </a:cubicBezTo>
                <a:cubicBezTo>
                  <a:pt x="3242817" y="41037"/>
                  <a:pt x="3236110" y="45525"/>
                  <a:pt x="3225909" y="48176"/>
                </a:cubicBezTo>
                <a:lnTo>
                  <a:pt x="3219763" y="49459"/>
                </a:lnTo>
                <a:lnTo>
                  <a:pt x="3219936" y="49489"/>
                </a:lnTo>
                <a:cubicBezTo>
                  <a:pt x="3227582" y="51587"/>
                  <a:pt x="3237658" y="58015"/>
                  <a:pt x="3247018" y="67375"/>
                </a:cubicBezTo>
                <a:cubicBezTo>
                  <a:pt x="3261992" y="82349"/>
                  <a:pt x="3269463" y="99158"/>
                  <a:pt x="3263703" y="104918"/>
                </a:cubicBezTo>
                <a:cubicBezTo>
                  <a:pt x="3260824" y="107797"/>
                  <a:pt x="3255182" y="107370"/>
                  <a:pt x="3248388" y="104350"/>
                </a:cubicBezTo>
                <a:lnTo>
                  <a:pt x="3237823" y="98136"/>
                </a:lnTo>
                <a:lnTo>
                  <a:pt x="3237949" y="98314"/>
                </a:lnTo>
                <a:cubicBezTo>
                  <a:pt x="3241872" y="105205"/>
                  <a:pt x="3244450" y="116875"/>
                  <a:pt x="3244450" y="130111"/>
                </a:cubicBezTo>
                <a:cubicBezTo>
                  <a:pt x="3244450" y="151289"/>
                  <a:pt x="3237848" y="168458"/>
                  <a:pt x="3229702" y="168458"/>
                </a:cubicBezTo>
                <a:cubicBezTo>
                  <a:pt x="3224611" y="168458"/>
                  <a:pt x="3220123" y="161751"/>
                  <a:pt x="3217472" y="151551"/>
                </a:cubicBezTo>
                <a:lnTo>
                  <a:pt x="3216189" y="145404"/>
                </a:lnTo>
                <a:lnTo>
                  <a:pt x="3216159" y="145576"/>
                </a:lnTo>
                <a:cubicBezTo>
                  <a:pt x="3214062" y="153223"/>
                  <a:pt x="3207634" y="163299"/>
                  <a:pt x="3198274" y="172658"/>
                </a:cubicBezTo>
                <a:cubicBezTo>
                  <a:pt x="3183299" y="187633"/>
                  <a:pt x="3166490" y="195104"/>
                  <a:pt x="3160731" y="189344"/>
                </a:cubicBezTo>
                <a:cubicBezTo>
                  <a:pt x="3157851" y="186464"/>
                  <a:pt x="3158278" y="180822"/>
                  <a:pt x="3161298" y="174028"/>
                </a:cubicBezTo>
                <a:lnTo>
                  <a:pt x="3167512" y="163463"/>
                </a:lnTo>
                <a:lnTo>
                  <a:pt x="3167335" y="163589"/>
                </a:lnTo>
                <a:cubicBezTo>
                  <a:pt x="3160443" y="167512"/>
                  <a:pt x="3148773" y="170091"/>
                  <a:pt x="3135537" y="170091"/>
                </a:cubicBezTo>
                <a:cubicBezTo>
                  <a:pt x="3114359" y="170091"/>
                  <a:pt x="3097190" y="163488"/>
                  <a:pt x="3097190" y="155343"/>
                </a:cubicBezTo>
                <a:cubicBezTo>
                  <a:pt x="3097190" y="154325"/>
                  <a:pt x="3097459" y="153331"/>
                  <a:pt x="3097969" y="152371"/>
                </a:cubicBezTo>
                <a:cubicBezTo>
                  <a:pt x="3099757" y="149010"/>
                  <a:pt x="3104516" y="146066"/>
                  <a:pt x="3111145" y="143962"/>
                </a:cubicBezTo>
                <a:lnTo>
                  <a:pt x="3120563" y="141884"/>
                </a:lnTo>
                <a:lnTo>
                  <a:pt x="3120072" y="141800"/>
                </a:lnTo>
                <a:cubicBezTo>
                  <a:pt x="3112425" y="139702"/>
                  <a:pt x="3102350" y="133274"/>
                  <a:pt x="3092990" y="123915"/>
                </a:cubicBezTo>
                <a:cubicBezTo>
                  <a:pt x="3078015" y="108940"/>
                  <a:pt x="3070544" y="92131"/>
                  <a:pt x="3076304" y="86371"/>
                </a:cubicBezTo>
                <a:cubicBezTo>
                  <a:pt x="3079184" y="83492"/>
                  <a:pt x="3084826" y="83919"/>
                  <a:pt x="3091619" y="86939"/>
                </a:cubicBezTo>
                <a:lnTo>
                  <a:pt x="3102186" y="93153"/>
                </a:lnTo>
                <a:lnTo>
                  <a:pt x="3102059" y="92975"/>
                </a:lnTo>
                <a:cubicBezTo>
                  <a:pt x="3098136" y="86084"/>
                  <a:pt x="3095557" y="74414"/>
                  <a:pt x="3095557" y="61177"/>
                </a:cubicBezTo>
                <a:cubicBezTo>
                  <a:pt x="3095557" y="49265"/>
                  <a:pt x="3097646" y="38621"/>
                  <a:pt x="3100924" y="31587"/>
                </a:cubicBezTo>
                <a:cubicBezTo>
                  <a:pt x="3102016" y="29243"/>
                  <a:pt x="3103241" y="27300"/>
                  <a:pt x="3104564" y="25844"/>
                </a:cubicBezTo>
                <a:cubicBezTo>
                  <a:pt x="3106329" y="23904"/>
                  <a:pt x="3108269" y="22831"/>
                  <a:pt x="3110305" y="22831"/>
                </a:cubicBezTo>
                <a:cubicBezTo>
                  <a:pt x="3115396" y="22831"/>
                  <a:pt x="3119884" y="29537"/>
                  <a:pt x="3122534" y="39737"/>
                </a:cubicBezTo>
                <a:lnTo>
                  <a:pt x="3123818" y="45885"/>
                </a:lnTo>
                <a:lnTo>
                  <a:pt x="3123848" y="45712"/>
                </a:lnTo>
                <a:cubicBezTo>
                  <a:pt x="3125947" y="38066"/>
                  <a:pt x="3132374" y="27990"/>
                  <a:pt x="3141734" y="18630"/>
                </a:cubicBezTo>
                <a:cubicBezTo>
                  <a:pt x="3152965" y="7399"/>
                  <a:pt x="3165228" y="389"/>
                  <a:pt x="3173087" y="16"/>
                </a:cubicBezTo>
                <a:close/>
                <a:moveTo>
                  <a:pt x="2936599" y="16"/>
                </a:moveTo>
                <a:cubicBezTo>
                  <a:pt x="2939218" y="-109"/>
                  <a:pt x="2941350" y="505"/>
                  <a:pt x="2942790" y="1944"/>
                </a:cubicBezTo>
                <a:cubicBezTo>
                  <a:pt x="2947110" y="6264"/>
                  <a:pt x="2943986" y="16799"/>
                  <a:pt x="2935838" y="28114"/>
                </a:cubicBezTo>
                <a:lnTo>
                  <a:pt x="2935707" y="28268"/>
                </a:lnTo>
                <a:lnTo>
                  <a:pt x="2938393" y="26564"/>
                </a:lnTo>
                <a:cubicBezTo>
                  <a:pt x="2945427" y="23287"/>
                  <a:pt x="2956070" y="21197"/>
                  <a:pt x="2967983" y="21197"/>
                </a:cubicBezTo>
                <a:cubicBezTo>
                  <a:pt x="2989161" y="21197"/>
                  <a:pt x="3006329" y="27801"/>
                  <a:pt x="3006329" y="35946"/>
                </a:cubicBezTo>
                <a:cubicBezTo>
                  <a:pt x="3006329" y="41037"/>
                  <a:pt x="2999623" y="45525"/>
                  <a:pt x="2989423" y="48176"/>
                </a:cubicBezTo>
                <a:lnTo>
                  <a:pt x="2983275" y="49459"/>
                </a:lnTo>
                <a:lnTo>
                  <a:pt x="2983449" y="49489"/>
                </a:lnTo>
                <a:cubicBezTo>
                  <a:pt x="2991094" y="51587"/>
                  <a:pt x="3001170" y="58015"/>
                  <a:pt x="3010529" y="67375"/>
                </a:cubicBezTo>
                <a:cubicBezTo>
                  <a:pt x="3025504" y="82349"/>
                  <a:pt x="3032976" y="99158"/>
                  <a:pt x="3027215" y="104918"/>
                </a:cubicBezTo>
                <a:cubicBezTo>
                  <a:pt x="3024336" y="107797"/>
                  <a:pt x="3018694" y="107370"/>
                  <a:pt x="3011901" y="104350"/>
                </a:cubicBezTo>
                <a:lnTo>
                  <a:pt x="3001335" y="98136"/>
                </a:lnTo>
                <a:lnTo>
                  <a:pt x="3001461" y="98314"/>
                </a:lnTo>
                <a:cubicBezTo>
                  <a:pt x="3005384" y="105205"/>
                  <a:pt x="3007963" y="116875"/>
                  <a:pt x="3007963" y="130111"/>
                </a:cubicBezTo>
                <a:cubicBezTo>
                  <a:pt x="3007963" y="151289"/>
                  <a:pt x="3001360" y="168458"/>
                  <a:pt x="2993215" y="168458"/>
                </a:cubicBezTo>
                <a:cubicBezTo>
                  <a:pt x="2988123" y="168458"/>
                  <a:pt x="2983635" y="161751"/>
                  <a:pt x="2980985" y="151551"/>
                </a:cubicBezTo>
                <a:lnTo>
                  <a:pt x="2979702" y="145404"/>
                </a:lnTo>
                <a:lnTo>
                  <a:pt x="2979673" y="145576"/>
                </a:lnTo>
                <a:cubicBezTo>
                  <a:pt x="2977574" y="153223"/>
                  <a:pt x="2971145" y="163299"/>
                  <a:pt x="2961786" y="172658"/>
                </a:cubicBezTo>
                <a:cubicBezTo>
                  <a:pt x="2946812" y="187633"/>
                  <a:pt x="2930003" y="195104"/>
                  <a:pt x="2924243" y="189344"/>
                </a:cubicBezTo>
                <a:cubicBezTo>
                  <a:pt x="2921363" y="186464"/>
                  <a:pt x="2921792" y="180822"/>
                  <a:pt x="2924810" y="174028"/>
                </a:cubicBezTo>
                <a:lnTo>
                  <a:pt x="2931024" y="163463"/>
                </a:lnTo>
                <a:lnTo>
                  <a:pt x="2930846" y="163589"/>
                </a:lnTo>
                <a:cubicBezTo>
                  <a:pt x="2923955" y="167512"/>
                  <a:pt x="2912285" y="170091"/>
                  <a:pt x="2899048" y="170091"/>
                </a:cubicBezTo>
                <a:cubicBezTo>
                  <a:pt x="2877871" y="170091"/>
                  <a:pt x="2860703" y="163488"/>
                  <a:pt x="2860703" y="155343"/>
                </a:cubicBezTo>
                <a:cubicBezTo>
                  <a:pt x="2860703" y="154325"/>
                  <a:pt x="2860971" y="153331"/>
                  <a:pt x="2861482" y="152371"/>
                </a:cubicBezTo>
                <a:cubicBezTo>
                  <a:pt x="2863270" y="149010"/>
                  <a:pt x="2868028" y="146066"/>
                  <a:pt x="2874657" y="143962"/>
                </a:cubicBezTo>
                <a:lnTo>
                  <a:pt x="2884075" y="141884"/>
                </a:lnTo>
                <a:lnTo>
                  <a:pt x="2883583" y="141800"/>
                </a:lnTo>
                <a:cubicBezTo>
                  <a:pt x="2875937" y="139702"/>
                  <a:pt x="2865862" y="133274"/>
                  <a:pt x="2856502" y="123915"/>
                </a:cubicBezTo>
                <a:cubicBezTo>
                  <a:pt x="2841527" y="108940"/>
                  <a:pt x="2834057" y="92131"/>
                  <a:pt x="2839817" y="86371"/>
                </a:cubicBezTo>
                <a:cubicBezTo>
                  <a:pt x="2842695" y="83492"/>
                  <a:pt x="2848338" y="83919"/>
                  <a:pt x="2855132" y="86939"/>
                </a:cubicBezTo>
                <a:lnTo>
                  <a:pt x="2865698" y="93153"/>
                </a:lnTo>
                <a:lnTo>
                  <a:pt x="2865571" y="92975"/>
                </a:lnTo>
                <a:cubicBezTo>
                  <a:pt x="2861648" y="86084"/>
                  <a:pt x="2859069" y="74414"/>
                  <a:pt x="2859069" y="61177"/>
                </a:cubicBezTo>
                <a:cubicBezTo>
                  <a:pt x="2859069" y="49265"/>
                  <a:pt x="2861158" y="38621"/>
                  <a:pt x="2864436" y="31587"/>
                </a:cubicBezTo>
                <a:cubicBezTo>
                  <a:pt x="2865528" y="29243"/>
                  <a:pt x="2866753" y="27300"/>
                  <a:pt x="2868076" y="25844"/>
                </a:cubicBezTo>
                <a:cubicBezTo>
                  <a:pt x="2869841" y="23904"/>
                  <a:pt x="2871780" y="22831"/>
                  <a:pt x="2873817" y="22831"/>
                </a:cubicBezTo>
                <a:cubicBezTo>
                  <a:pt x="2878908" y="22831"/>
                  <a:pt x="2883396" y="29537"/>
                  <a:pt x="2886046" y="39737"/>
                </a:cubicBezTo>
                <a:lnTo>
                  <a:pt x="2887330" y="45885"/>
                </a:lnTo>
                <a:lnTo>
                  <a:pt x="2887360" y="45712"/>
                </a:lnTo>
                <a:cubicBezTo>
                  <a:pt x="2889458" y="38066"/>
                  <a:pt x="2895886" y="27990"/>
                  <a:pt x="2905246" y="18630"/>
                </a:cubicBezTo>
                <a:cubicBezTo>
                  <a:pt x="2916477" y="7399"/>
                  <a:pt x="2928740" y="389"/>
                  <a:pt x="2936599" y="16"/>
                </a:cubicBezTo>
                <a:close/>
                <a:moveTo>
                  <a:pt x="2700109" y="16"/>
                </a:moveTo>
                <a:cubicBezTo>
                  <a:pt x="2702729" y="-109"/>
                  <a:pt x="2704860" y="505"/>
                  <a:pt x="2706300" y="1944"/>
                </a:cubicBezTo>
                <a:cubicBezTo>
                  <a:pt x="2710619" y="6264"/>
                  <a:pt x="2707497" y="16799"/>
                  <a:pt x="2699348" y="28114"/>
                </a:cubicBezTo>
                <a:lnTo>
                  <a:pt x="2699217" y="28268"/>
                </a:lnTo>
                <a:lnTo>
                  <a:pt x="2701903" y="26564"/>
                </a:lnTo>
                <a:cubicBezTo>
                  <a:pt x="2708936" y="23287"/>
                  <a:pt x="2719580" y="21197"/>
                  <a:pt x="2731493" y="21197"/>
                </a:cubicBezTo>
                <a:cubicBezTo>
                  <a:pt x="2752671" y="21197"/>
                  <a:pt x="2769839" y="27801"/>
                  <a:pt x="2769839" y="35946"/>
                </a:cubicBezTo>
                <a:cubicBezTo>
                  <a:pt x="2769839" y="41037"/>
                  <a:pt x="2763132" y="45525"/>
                  <a:pt x="2752933" y="48176"/>
                </a:cubicBezTo>
                <a:lnTo>
                  <a:pt x="2746785" y="49459"/>
                </a:lnTo>
                <a:lnTo>
                  <a:pt x="2746958" y="49489"/>
                </a:lnTo>
                <a:cubicBezTo>
                  <a:pt x="2754605" y="51587"/>
                  <a:pt x="2764680" y="58015"/>
                  <a:pt x="2774040" y="67375"/>
                </a:cubicBezTo>
                <a:cubicBezTo>
                  <a:pt x="2789014" y="82349"/>
                  <a:pt x="2796485" y="99158"/>
                  <a:pt x="2790726" y="104918"/>
                </a:cubicBezTo>
                <a:cubicBezTo>
                  <a:pt x="2787846" y="107797"/>
                  <a:pt x="2782204" y="107370"/>
                  <a:pt x="2775410" y="104350"/>
                </a:cubicBezTo>
                <a:lnTo>
                  <a:pt x="2764845" y="98136"/>
                </a:lnTo>
                <a:lnTo>
                  <a:pt x="2764971" y="98314"/>
                </a:lnTo>
                <a:cubicBezTo>
                  <a:pt x="2768894" y="105205"/>
                  <a:pt x="2771474" y="116875"/>
                  <a:pt x="2771474" y="130111"/>
                </a:cubicBezTo>
                <a:cubicBezTo>
                  <a:pt x="2771474" y="151289"/>
                  <a:pt x="2764870" y="168458"/>
                  <a:pt x="2756725" y="168458"/>
                </a:cubicBezTo>
                <a:cubicBezTo>
                  <a:pt x="2751634" y="168458"/>
                  <a:pt x="2747145" y="161751"/>
                  <a:pt x="2744495" y="151551"/>
                </a:cubicBezTo>
                <a:lnTo>
                  <a:pt x="2743211" y="145404"/>
                </a:lnTo>
                <a:lnTo>
                  <a:pt x="2743183" y="145576"/>
                </a:lnTo>
                <a:cubicBezTo>
                  <a:pt x="2741083" y="153223"/>
                  <a:pt x="2734655" y="163299"/>
                  <a:pt x="2725296" y="172658"/>
                </a:cubicBezTo>
                <a:cubicBezTo>
                  <a:pt x="2710321" y="187633"/>
                  <a:pt x="2693513" y="195104"/>
                  <a:pt x="2687753" y="189344"/>
                </a:cubicBezTo>
                <a:cubicBezTo>
                  <a:pt x="2684873" y="186464"/>
                  <a:pt x="2685301" y="180822"/>
                  <a:pt x="2688320" y="174028"/>
                </a:cubicBezTo>
                <a:lnTo>
                  <a:pt x="2694534" y="163463"/>
                </a:lnTo>
                <a:lnTo>
                  <a:pt x="2694356" y="163589"/>
                </a:lnTo>
                <a:cubicBezTo>
                  <a:pt x="2687465" y="167512"/>
                  <a:pt x="2675795" y="170091"/>
                  <a:pt x="2662559" y="170091"/>
                </a:cubicBezTo>
                <a:cubicBezTo>
                  <a:pt x="2641381" y="170091"/>
                  <a:pt x="2624213" y="163488"/>
                  <a:pt x="2624213" y="155343"/>
                </a:cubicBezTo>
                <a:cubicBezTo>
                  <a:pt x="2624213" y="154325"/>
                  <a:pt x="2624481" y="153331"/>
                  <a:pt x="2624992" y="152371"/>
                </a:cubicBezTo>
                <a:cubicBezTo>
                  <a:pt x="2626780" y="149010"/>
                  <a:pt x="2631539" y="146066"/>
                  <a:pt x="2638167" y="143962"/>
                </a:cubicBezTo>
                <a:lnTo>
                  <a:pt x="2647585" y="141884"/>
                </a:lnTo>
                <a:lnTo>
                  <a:pt x="2647094" y="141800"/>
                </a:lnTo>
                <a:cubicBezTo>
                  <a:pt x="2639447" y="139702"/>
                  <a:pt x="2629371" y="133274"/>
                  <a:pt x="2620012" y="123915"/>
                </a:cubicBezTo>
                <a:cubicBezTo>
                  <a:pt x="2605037" y="108940"/>
                  <a:pt x="2597567" y="92131"/>
                  <a:pt x="2603326" y="86371"/>
                </a:cubicBezTo>
                <a:cubicBezTo>
                  <a:pt x="2606206" y="83492"/>
                  <a:pt x="2611848" y="83919"/>
                  <a:pt x="2618642" y="86939"/>
                </a:cubicBezTo>
                <a:lnTo>
                  <a:pt x="2629208" y="93153"/>
                </a:lnTo>
                <a:lnTo>
                  <a:pt x="2629082" y="92975"/>
                </a:lnTo>
                <a:cubicBezTo>
                  <a:pt x="2625158" y="86084"/>
                  <a:pt x="2622579" y="74414"/>
                  <a:pt x="2622579" y="61177"/>
                </a:cubicBezTo>
                <a:cubicBezTo>
                  <a:pt x="2622579" y="49265"/>
                  <a:pt x="2624668" y="38621"/>
                  <a:pt x="2627946" y="31587"/>
                </a:cubicBezTo>
                <a:cubicBezTo>
                  <a:pt x="2629039" y="29243"/>
                  <a:pt x="2630263" y="27300"/>
                  <a:pt x="2631587" y="25844"/>
                </a:cubicBezTo>
                <a:cubicBezTo>
                  <a:pt x="2633351" y="23904"/>
                  <a:pt x="2635291" y="22831"/>
                  <a:pt x="2637328" y="22831"/>
                </a:cubicBezTo>
                <a:cubicBezTo>
                  <a:pt x="2642418" y="22831"/>
                  <a:pt x="2646907" y="29537"/>
                  <a:pt x="2649557" y="39737"/>
                </a:cubicBezTo>
                <a:lnTo>
                  <a:pt x="2650840" y="45885"/>
                </a:lnTo>
                <a:lnTo>
                  <a:pt x="2650870" y="45712"/>
                </a:lnTo>
                <a:cubicBezTo>
                  <a:pt x="2652968" y="38066"/>
                  <a:pt x="2659396" y="27990"/>
                  <a:pt x="2668756" y="18630"/>
                </a:cubicBezTo>
                <a:cubicBezTo>
                  <a:pt x="2679987" y="7399"/>
                  <a:pt x="2692250" y="389"/>
                  <a:pt x="2700109" y="16"/>
                </a:cubicBezTo>
                <a:close/>
                <a:moveTo>
                  <a:pt x="2463620" y="16"/>
                </a:moveTo>
                <a:cubicBezTo>
                  <a:pt x="2466240" y="-109"/>
                  <a:pt x="2468370" y="505"/>
                  <a:pt x="2469809" y="1944"/>
                </a:cubicBezTo>
                <a:cubicBezTo>
                  <a:pt x="2474130" y="6264"/>
                  <a:pt x="2471008" y="16799"/>
                  <a:pt x="2462859" y="28114"/>
                </a:cubicBezTo>
                <a:lnTo>
                  <a:pt x="2462728" y="28268"/>
                </a:lnTo>
                <a:lnTo>
                  <a:pt x="2465414" y="26564"/>
                </a:lnTo>
                <a:cubicBezTo>
                  <a:pt x="2472447" y="23287"/>
                  <a:pt x="2483091" y="21197"/>
                  <a:pt x="2495004" y="21197"/>
                </a:cubicBezTo>
                <a:cubicBezTo>
                  <a:pt x="2516182" y="21197"/>
                  <a:pt x="2533349" y="27801"/>
                  <a:pt x="2533349" y="35946"/>
                </a:cubicBezTo>
                <a:cubicBezTo>
                  <a:pt x="2533349" y="41037"/>
                  <a:pt x="2526643" y="45525"/>
                  <a:pt x="2516443" y="48176"/>
                </a:cubicBezTo>
                <a:lnTo>
                  <a:pt x="2510296" y="49459"/>
                </a:lnTo>
                <a:lnTo>
                  <a:pt x="2510469" y="49489"/>
                </a:lnTo>
                <a:cubicBezTo>
                  <a:pt x="2518115" y="51587"/>
                  <a:pt x="2528191" y="58015"/>
                  <a:pt x="2537550" y="67375"/>
                </a:cubicBezTo>
                <a:cubicBezTo>
                  <a:pt x="2552525" y="82349"/>
                  <a:pt x="2559996" y="99158"/>
                  <a:pt x="2554236" y="104918"/>
                </a:cubicBezTo>
                <a:cubicBezTo>
                  <a:pt x="2551356" y="107797"/>
                  <a:pt x="2545714" y="107370"/>
                  <a:pt x="2538920" y="104350"/>
                </a:cubicBezTo>
                <a:lnTo>
                  <a:pt x="2528355" y="98136"/>
                </a:lnTo>
                <a:lnTo>
                  <a:pt x="2528481" y="98314"/>
                </a:lnTo>
                <a:cubicBezTo>
                  <a:pt x="2532405" y="105205"/>
                  <a:pt x="2534984" y="116875"/>
                  <a:pt x="2534984" y="130111"/>
                </a:cubicBezTo>
                <a:cubicBezTo>
                  <a:pt x="2534984" y="151289"/>
                  <a:pt x="2528381" y="168458"/>
                  <a:pt x="2520235" y="168458"/>
                </a:cubicBezTo>
                <a:cubicBezTo>
                  <a:pt x="2515145" y="168458"/>
                  <a:pt x="2510656" y="161751"/>
                  <a:pt x="2508006" y="151551"/>
                </a:cubicBezTo>
                <a:lnTo>
                  <a:pt x="2506722" y="145404"/>
                </a:lnTo>
                <a:lnTo>
                  <a:pt x="2506693" y="145576"/>
                </a:lnTo>
                <a:cubicBezTo>
                  <a:pt x="2504594" y="153223"/>
                  <a:pt x="2498166" y="163299"/>
                  <a:pt x="2488807" y="172658"/>
                </a:cubicBezTo>
                <a:cubicBezTo>
                  <a:pt x="2473832" y="187633"/>
                  <a:pt x="2457023" y="195104"/>
                  <a:pt x="2451264" y="189344"/>
                </a:cubicBezTo>
                <a:cubicBezTo>
                  <a:pt x="2448384" y="186464"/>
                  <a:pt x="2448811" y="180822"/>
                  <a:pt x="2451831" y="174028"/>
                </a:cubicBezTo>
                <a:lnTo>
                  <a:pt x="2458045" y="163463"/>
                </a:lnTo>
                <a:lnTo>
                  <a:pt x="2457867" y="163589"/>
                </a:lnTo>
                <a:cubicBezTo>
                  <a:pt x="2450976" y="167512"/>
                  <a:pt x="2439306" y="170091"/>
                  <a:pt x="2426070" y="170091"/>
                </a:cubicBezTo>
                <a:cubicBezTo>
                  <a:pt x="2404891" y="170091"/>
                  <a:pt x="2387724" y="163488"/>
                  <a:pt x="2387724" y="155343"/>
                </a:cubicBezTo>
                <a:cubicBezTo>
                  <a:pt x="2387724" y="154325"/>
                  <a:pt x="2387992" y="153331"/>
                  <a:pt x="2388503" y="152371"/>
                </a:cubicBezTo>
                <a:cubicBezTo>
                  <a:pt x="2390290" y="149010"/>
                  <a:pt x="2395049" y="146066"/>
                  <a:pt x="2401678" y="143962"/>
                </a:cubicBezTo>
                <a:lnTo>
                  <a:pt x="2411096" y="141884"/>
                </a:lnTo>
                <a:lnTo>
                  <a:pt x="2410605" y="141800"/>
                </a:lnTo>
                <a:cubicBezTo>
                  <a:pt x="2402958" y="139702"/>
                  <a:pt x="2392883" y="133274"/>
                  <a:pt x="2383523" y="123915"/>
                </a:cubicBezTo>
                <a:cubicBezTo>
                  <a:pt x="2368548" y="108940"/>
                  <a:pt x="2361077" y="92131"/>
                  <a:pt x="2366837" y="86371"/>
                </a:cubicBezTo>
                <a:cubicBezTo>
                  <a:pt x="2369717" y="83492"/>
                  <a:pt x="2375359" y="83919"/>
                  <a:pt x="2382153" y="86939"/>
                </a:cubicBezTo>
                <a:lnTo>
                  <a:pt x="2392719" y="93153"/>
                </a:lnTo>
                <a:lnTo>
                  <a:pt x="2392592" y="92975"/>
                </a:lnTo>
                <a:cubicBezTo>
                  <a:pt x="2388669" y="86084"/>
                  <a:pt x="2386089" y="74414"/>
                  <a:pt x="2386089" y="61177"/>
                </a:cubicBezTo>
                <a:cubicBezTo>
                  <a:pt x="2386089" y="49265"/>
                  <a:pt x="2388179" y="38621"/>
                  <a:pt x="2391457" y="31587"/>
                </a:cubicBezTo>
                <a:cubicBezTo>
                  <a:pt x="2392549" y="29243"/>
                  <a:pt x="2393774" y="27300"/>
                  <a:pt x="2395097" y="25844"/>
                </a:cubicBezTo>
                <a:cubicBezTo>
                  <a:pt x="2396862" y="23904"/>
                  <a:pt x="2398802" y="22831"/>
                  <a:pt x="2400838" y="22831"/>
                </a:cubicBezTo>
                <a:cubicBezTo>
                  <a:pt x="2405929" y="22831"/>
                  <a:pt x="2410418" y="29537"/>
                  <a:pt x="2413068" y="39737"/>
                </a:cubicBezTo>
                <a:lnTo>
                  <a:pt x="2414352" y="45885"/>
                </a:lnTo>
                <a:lnTo>
                  <a:pt x="2414381" y="45712"/>
                </a:lnTo>
                <a:cubicBezTo>
                  <a:pt x="2416480" y="38066"/>
                  <a:pt x="2422907" y="27990"/>
                  <a:pt x="2432267" y="18630"/>
                </a:cubicBezTo>
                <a:cubicBezTo>
                  <a:pt x="2443498" y="7399"/>
                  <a:pt x="2455761" y="389"/>
                  <a:pt x="2463620" y="16"/>
                </a:cubicBezTo>
                <a:close/>
                <a:moveTo>
                  <a:pt x="2227133" y="16"/>
                </a:moveTo>
                <a:cubicBezTo>
                  <a:pt x="2229753" y="-109"/>
                  <a:pt x="2231883" y="505"/>
                  <a:pt x="2233323" y="1944"/>
                </a:cubicBezTo>
                <a:cubicBezTo>
                  <a:pt x="2237643" y="6264"/>
                  <a:pt x="2234520" y="16799"/>
                  <a:pt x="2226372" y="28114"/>
                </a:cubicBezTo>
                <a:lnTo>
                  <a:pt x="2226240" y="28268"/>
                </a:lnTo>
                <a:lnTo>
                  <a:pt x="2228927" y="26564"/>
                </a:lnTo>
                <a:cubicBezTo>
                  <a:pt x="2235960" y="23287"/>
                  <a:pt x="2246604" y="21197"/>
                  <a:pt x="2258516" y="21197"/>
                </a:cubicBezTo>
                <a:cubicBezTo>
                  <a:pt x="2279695" y="21197"/>
                  <a:pt x="2296863" y="27801"/>
                  <a:pt x="2296863" y="35946"/>
                </a:cubicBezTo>
                <a:cubicBezTo>
                  <a:pt x="2296863" y="41037"/>
                  <a:pt x="2290156" y="45525"/>
                  <a:pt x="2279956" y="48176"/>
                </a:cubicBezTo>
                <a:lnTo>
                  <a:pt x="2273809" y="49459"/>
                </a:lnTo>
                <a:lnTo>
                  <a:pt x="2273982" y="49489"/>
                </a:lnTo>
                <a:cubicBezTo>
                  <a:pt x="2281628" y="51587"/>
                  <a:pt x="2291704" y="58015"/>
                  <a:pt x="2301063" y="67375"/>
                </a:cubicBezTo>
                <a:cubicBezTo>
                  <a:pt x="2316038" y="82349"/>
                  <a:pt x="2323509" y="99158"/>
                  <a:pt x="2317749" y="104918"/>
                </a:cubicBezTo>
                <a:cubicBezTo>
                  <a:pt x="2314869" y="107797"/>
                  <a:pt x="2309227" y="107370"/>
                  <a:pt x="2302433" y="104350"/>
                </a:cubicBezTo>
                <a:lnTo>
                  <a:pt x="2291868" y="98136"/>
                </a:lnTo>
                <a:lnTo>
                  <a:pt x="2291994" y="98314"/>
                </a:lnTo>
                <a:cubicBezTo>
                  <a:pt x="2295917" y="105205"/>
                  <a:pt x="2298497" y="116875"/>
                  <a:pt x="2298497" y="130111"/>
                </a:cubicBezTo>
                <a:cubicBezTo>
                  <a:pt x="2298497" y="151289"/>
                  <a:pt x="2291894" y="168458"/>
                  <a:pt x="2283748" y="168458"/>
                </a:cubicBezTo>
                <a:cubicBezTo>
                  <a:pt x="2278657" y="168458"/>
                  <a:pt x="2274169" y="161751"/>
                  <a:pt x="2271518" y="151551"/>
                </a:cubicBezTo>
                <a:lnTo>
                  <a:pt x="2270235" y="145404"/>
                </a:lnTo>
                <a:lnTo>
                  <a:pt x="2270206" y="145576"/>
                </a:lnTo>
                <a:cubicBezTo>
                  <a:pt x="2268107" y="153223"/>
                  <a:pt x="2261679" y="163299"/>
                  <a:pt x="2252320" y="172658"/>
                </a:cubicBezTo>
                <a:cubicBezTo>
                  <a:pt x="2237345" y="187633"/>
                  <a:pt x="2220536" y="195104"/>
                  <a:pt x="2214776" y="189344"/>
                </a:cubicBezTo>
                <a:cubicBezTo>
                  <a:pt x="2211897" y="186464"/>
                  <a:pt x="2212325" y="180822"/>
                  <a:pt x="2215344" y="174028"/>
                </a:cubicBezTo>
                <a:lnTo>
                  <a:pt x="2221558" y="163463"/>
                </a:lnTo>
                <a:lnTo>
                  <a:pt x="2221380" y="163589"/>
                </a:lnTo>
                <a:cubicBezTo>
                  <a:pt x="2214488" y="167512"/>
                  <a:pt x="2202819" y="170091"/>
                  <a:pt x="2189582" y="170091"/>
                </a:cubicBezTo>
                <a:cubicBezTo>
                  <a:pt x="2168405" y="170091"/>
                  <a:pt x="2151236" y="163488"/>
                  <a:pt x="2151236" y="155343"/>
                </a:cubicBezTo>
                <a:cubicBezTo>
                  <a:pt x="2151236" y="154325"/>
                  <a:pt x="2151504" y="153331"/>
                  <a:pt x="2152015" y="152371"/>
                </a:cubicBezTo>
                <a:cubicBezTo>
                  <a:pt x="2153803" y="149010"/>
                  <a:pt x="2158562" y="146066"/>
                  <a:pt x="2165190" y="143962"/>
                </a:cubicBezTo>
                <a:lnTo>
                  <a:pt x="2174609" y="141884"/>
                </a:lnTo>
                <a:lnTo>
                  <a:pt x="2174117" y="141800"/>
                </a:lnTo>
                <a:cubicBezTo>
                  <a:pt x="2166471" y="139702"/>
                  <a:pt x="2156395" y="133274"/>
                  <a:pt x="2147036" y="123915"/>
                </a:cubicBezTo>
                <a:cubicBezTo>
                  <a:pt x="2132060" y="108940"/>
                  <a:pt x="2124590" y="92131"/>
                  <a:pt x="2130350" y="86371"/>
                </a:cubicBezTo>
                <a:cubicBezTo>
                  <a:pt x="2133229" y="83492"/>
                  <a:pt x="2138872" y="83919"/>
                  <a:pt x="2145666" y="86939"/>
                </a:cubicBezTo>
                <a:lnTo>
                  <a:pt x="2156232" y="93153"/>
                </a:lnTo>
                <a:lnTo>
                  <a:pt x="2156105" y="92975"/>
                </a:lnTo>
                <a:cubicBezTo>
                  <a:pt x="2152182" y="86084"/>
                  <a:pt x="2149602" y="74414"/>
                  <a:pt x="2149602" y="61177"/>
                </a:cubicBezTo>
                <a:cubicBezTo>
                  <a:pt x="2149602" y="49265"/>
                  <a:pt x="2151692" y="38621"/>
                  <a:pt x="2154970" y="31587"/>
                </a:cubicBezTo>
                <a:cubicBezTo>
                  <a:pt x="2156062" y="29243"/>
                  <a:pt x="2157287" y="27300"/>
                  <a:pt x="2158610" y="25844"/>
                </a:cubicBezTo>
                <a:cubicBezTo>
                  <a:pt x="2160375" y="23904"/>
                  <a:pt x="2162314" y="22831"/>
                  <a:pt x="2164351" y="22831"/>
                </a:cubicBezTo>
                <a:cubicBezTo>
                  <a:pt x="2169442" y="22831"/>
                  <a:pt x="2173930" y="29537"/>
                  <a:pt x="2176580" y="39737"/>
                </a:cubicBezTo>
                <a:lnTo>
                  <a:pt x="2177864" y="45885"/>
                </a:lnTo>
                <a:lnTo>
                  <a:pt x="2177894" y="45712"/>
                </a:lnTo>
                <a:cubicBezTo>
                  <a:pt x="2179992" y="38066"/>
                  <a:pt x="2186420" y="27990"/>
                  <a:pt x="2195779" y="18630"/>
                </a:cubicBezTo>
                <a:cubicBezTo>
                  <a:pt x="2207010" y="7399"/>
                  <a:pt x="2219273" y="389"/>
                  <a:pt x="2227133" y="16"/>
                </a:cubicBezTo>
                <a:close/>
                <a:moveTo>
                  <a:pt x="1990644" y="16"/>
                </a:moveTo>
                <a:cubicBezTo>
                  <a:pt x="1993263" y="-109"/>
                  <a:pt x="1995394" y="505"/>
                  <a:pt x="1996834" y="1944"/>
                </a:cubicBezTo>
                <a:cubicBezTo>
                  <a:pt x="2001154" y="6264"/>
                  <a:pt x="1998031" y="16799"/>
                  <a:pt x="1989882" y="28114"/>
                </a:cubicBezTo>
                <a:lnTo>
                  <a:pt x="1989751" y="28268"/>
                </a:lnTo>
                <a:lnTo>
                  <a:pt x="1992438" y="26564"/>
                </a:lnTo>
                <a:cubicBezTo>
                  <a:pt x="1999471" y="23287"/>
                  <a:pt x="2010115" y="21197"/>
                  <a:pt x="2022027" y="21197"/>
                </a:cubicBezTo>
                <a:cubicBezTo>
                  <a:pt x="2043205" y="21197"/>
                  <a:pt x="2060373" y="27801"/>
                  <a:pt x="2060373" y="35946"/>
                </a:cubicBezTo>
                <a:cubicBezTo>
                  <a:pt x="2060373" y="41037"/>
                  <a:pt x="2053666" y="45525"/>
                  <a:pt x="2043467" y="48176"/>
                </a:cubicBezTo>
                <a:lnTo>
                  <a:pt x="2037319" y="49459"/>
                </a:lnTo>
                <a:lnTo>
                  <a:pt x="2037493" y="49489"/>
                </a:lnTo>
                <a:cubicBezTo>
                  <a:pt x="2045139" y="51587"/>
                  <a:pt x="2055215" y="58015"/>
                  <a:pt x="2064574" y="67375"/>
                </a:cubicBezTo>
                <a:cubicBezTo>
                  <a:pt x="2079548" y="82349"/>
                  <a:pt x="2087019" y="99158"/>
                  <a:pt x="2081260" y="104918"/>
                </a:cubicBezTo>
                <a:cubicBezTo>
                  <a:pt x="2078380" y="107797"/>
                  <a:pt x="2072738" y="107370"/>
                  <a:pt x="2065944" y="104350"/>
                </a:cubicBezTo>
                <a:lnTo>
                  <a:pt x="2055379" y="98136"/>
                </a:lnTo>
                <a:lnTo>
                  <a:pt x="2055505" y="98314"/>
                </a:lnTo>
                <a:cubicBezTo>
                  <a:pt x="2059428" y="105205"/>
                  <a:pt x="2062008" y="116875"/>
                  <a:pt x="2062008" y="130111"/>
                </a:cubicBezTo>
                <a:cubicBezTo>
                  <a:pt x="2062008" y="151289"/>
                  <a:pt x="2055404" y="168458"/>
                  <a:pt x="2047259" y="168458"/>
                </a:cubicBezTo>
                <a:cubicBezTo>
                  <a:pt x="2042168" y="168458"/>
                  <a:pt x="2037680" y="161751"/>
                  <a:pt x="2035029" y="151551"/>
                </a:cubicBezTo>
                <a:lnTo>
                  <a:pt x="2033746" y="145404"/>
                </a:lnTo>
                <a:lnTo>
                  <a:pt x="2033717" y="145576"/>
                </a:lnTo>
                <a:cubicBezTo>
                  <a:pt x="2031618" y="153223"/>
                  <a:pt x="2025190" y="163299"/>
                  <a:pt x="2015831" y="172658"/>
                </a:cubicBezTo>
                <a:cubicBezTo>
                  <a:pt x="2000855" y="187633"/>
                  <a:pt x="1984047" y="195104"/>
                  <a:pt x="1978287" y="189344"/>
                </a:cubicBezTo>
                <a:cubicBezTo>
                  <a:pt x="1975407" y="186464"/>
                  <a:pt x="1975835" y="180822"/>
                  <a:pt x="1978854" y="174028"/>
                </a:cubicBezTo>
                <a:lnTo>
                  <a:pt x="1985069" y="163463"/>
                </a:lnTo>
                <a:lnTo>
                  <a:pt x="1984890" y="163589"/>
                </a:lnTo>
                <a:cubicBezTo>
                  <a:pt x="1977999" y="167512"/>
                  <a:pt x="1966329" y="170091"/>
                  <a:pt x="1953094" y="170091"/>
                </a:cubicBezTo>
                <a:cubicBezTo>
                  <a:pt x="1931915" y="170091"/>
                  <a:pt x="1914747" y="163488"/>
                  <a:pt x="1914747" y="155343"/>
                </a:cubicBezTo>
                <a:cubicBezTo>
                  <a:pt x="1914747" y="154325"/>
                  <a:pt x="1915016" y="153331"/>
                  <a:pt x="1915526" y="152371"/>
                </a:cubicBezTo>
                <a:cubicBezTo>
                  <a:pt x="1917314" y="149010"/>
                  <a:pt x="1922073" y="146066"/>
                  <a:pt x="1928702" y="143962"/>
                </a:cubicBezTo>
                <a:lnTo>
                  <a:pt x="1938119" y="141884"/>
                </a:lnTo>
                <a:lnTo>
                  <a:pt x="1937628" y="141800"/>
                </a:lnTo>
                <a:cubicBezTo>
                  <a:pt x="1929981" y="139702"/>
                  <a:pt x="1919906" y="133274"/>
                  <a:pt x="1910546" y="123915"/>
                </a:cubicBezTo>
                <a:cubicBezTo>
                  <a:pt x="1895572" y="108940"/>
                  <a:pt x="1888101" y="92131"/>
                  <a:pt x="1893861" y="86371"/>
                </a:cubicBezTo>
                <a:cubicBezTo>
                  <a:pt x="1896741" y="83492"/>
                  <a:pt x="1902383" y="83919"/>
                  <a:pt x="1909176" y="86939"/>
                </a:cubicBezTo>
                <a:lnTo>
                  <a:pt x="1919742" y="93153"/>
                </a:lnTo>
                <a:lnTo>
                  <a:pt x="1919616" y="92975"/>
                </a:lnTo>
                <a:cubicBezTo>
                  <a:pt x="1915692" y="86084"/>
                  <a:pt x="1913113" y="74414"/>
                  <a:pt x="1913113" y="61177"/>
                </a:cubicBezTo>
                <a:cubicBezTo>
                  <a:pt x="1913113" y="49265"/>
                  <a:pt x="1915202" y="38621"/>
                  <a:pt x="1918481" y="31587"/>
                </a:cubicBezTo>
                <a:cubicBezTo>
                  <a:pt x="1919573" y="29243"/>
                  <a:pt x="1920798" y="27300"/>
                  <a:pt x="1922121" y="25844"/>
                </a:cubicBezTo>
                <a:cubicBezTo>
                  <a:pt x="1923886" y="23904"/>
                  <a:pt x="1925826" y="22831"/>
                  <a:pt x="1927862" y="22831"/>
                </a:cubicBezTo>
                <a:cubicBezTo>
                  <a:pt x="1932953" y="22831"/>
                  <a:pt x="1937441" y="29537"/>
                  <a:pt x="1940092" y="39737"/>
                </a:cubicBezTo>
                <a:lnTo>
                  <a:pt x="1941375" y="45885"/>
                </a:lnTo>
                <a:lnTo>
                  <a:pt x="1941404" y="45712"/>
                </a:lnTo>
                <a:cubicBezTo>
                  <a:pt x="1943503" y="38066"/>
                  <a:pt x="1949930" y="27990"/>
                  <a:pt x="1959291" y="18630"/>
                </a:cubicBezTo>
                <a:cubicBezTo>
                  <a:pt x="1970522" y="7399"/>
                  <a:pt x="1982785" y="389"/>
                  <a:pt x="1990644" y="16"/>
                </a:cubicBezTo>
                <a:close/>
                <a:moveTo>
                  <a:pt x="1754153" y="16"/>
                </a:moveTo>
                <a:cubicBezTo>
                  <a:pt x="1756773" y="-109"/>
                  <a:pt x="1758903" y="505"/>
                  <a:pt x="1760344" y="1944"/>
                </a:cubicBezTo>
                <a:cubicBezTo>
                  <a:pt x="1764663" y="6264"/>
                  <a:pt x="1761541" y="16799"/>
                  <a:pt x="1753392" y="28114"/>
                </a:cubicBezTo>
                <a:lnTo>
                  <a:pt x="1753261" y="28268"/>
                </a:lnTo>
                <a:lnTo>
                  <a:pt x="1755948" y="26564"/>
                </a:lnTo>
                <a:cubicBezTo>
                  <a:pt x="1762980" y="23287"/>
                  <a:pt x="1773625" y="21197"/>
                  <a:pt x="1785538" y="21197"/>
                </a:cubicBezTo>
                <a:cubicBezTo>
                  <a:pt x="1806715" y="21197"/>
                  <a:pt x="1823884" y="27801"/>
                  <a:pt x="1823884" y="35946"/>
                </a:cubicBezTo>
                <a:cubicBezTo>
                  <a:pt x="1823884" y="41037"/>
                  <a:pt x="1817177" y="45525"/>
                  <a:pt x="1806977" y="48176"/>
                </a:cubicBezTo>
                <a:lnTo>
                  <a:pt x="1800829" y="49459"/>
                </a:lnTo>
                <a:lnTo>
                  <a:pt x="1801003" y="49489"/>
                </a:lnTo>
                <a:cubicBezTo>
                  <a:pt x="1808649" y="51587"/>
                  <a:pt x="1818725" y="58015"/>
                  <a:pt x="1828084" y="67375"/>
                </a:cubicBezTo>
                <a:cubicBezTo>
                  <a:pt x="1843059" y="82349"/>
                  <a:pt x="1850529" y="99158"/>
                  <a:pt x="1844770" y="104918"/>
                </a:cubicBezTo>
                <a:cubicBezTo>
                  <a:pt x="1841890" y="107797"/>
                  <a:pt x="1836249" y="107370"/>
                  <a:pt x="1829454" y="104350"/>
                </a:cubicBezTo>
                <a:lnTo>
                  <a:pt x="1818889" y="98136"/>
                </a:lnTo>
                <a:lnTo>
                  <a:pt x="1819015" y="98314"/>
                </a:lnTo>
                <a:cubicBezTo>
                  <a:pt x="1822938" y="105205"/>
                  <a:pt x="1825518" y="116875"/>
                  <a:pt x="1825518" y="130111"/>
                </a:cubicBezTo>
                <a:cubicBezTo>
                  <a:pt x="1825518" y="151289"/>
                  <a:pt x="1818914" y="168458"/>
                  <a:pt x="1810769" y="168458"/>
                </a:cubicBezTo>
                <a:cubicBezTo>
                  <a:pt x="1805678" y="168458"/>
                  <a:pt x="1801190" y="161751"/>
                  <a:pt x="1798540" y="151551"/>
                </a:cubicBezTo>
                <a:lnTo>
                  <a:pt x="1797256" y="145404"/>
                </a:lnTo>
                <a:lnTo>
                  <a:pt x="1797226" y="145576"/>
                </a:lnTo>
                <a:cubicBezTo>
                  <a:pt x="1795128" y="153223"/>
                  <a:pt x="1788700" y="163299"/>
                  <a:pt x="1779341" y="172658"/>
                </a:cubicBezTo>
                <a:cubicBezTo>
                  <a:pt x="1764365" y="187633"/>
                  <a:pt x="1747556" y="195104"/>
                  <a:pt x="1741797" y="189344"/>
                </a:cubicBezTo>
                <a:cubicBezTo>
                  <a:pt x="1738917" y="186464"/>
                  <a:pt x="1739344" y="180822"/>
                  <a:pt x="1742365" y="174028"/>
                </a:cubicBezTo>
                <a:lnTo>
                  <a:pt x="1748578" y="163463"/>
                </a:lnTo>
                <a:lnTo>
                  <a:pt x="1748400" y="163589"/>
                </a:lnTo>
                <a:cubicBezTo>
                  <a:pt x="1741509" y="167512"/>
                  <a:pt x="1729839" y="170091"/>
                  <a:pt x="1716603" y="170091"/>
                </a:cubicBezTo>
                <a:cubicBezTo>
                  <a:pt x="1695425" y="170091"/>
                  <a:pt x="1678256" y="163488"/>
                  <a:pt x="1678256" y="155343"/>
                </a:cubicBezTo>
                <a:cubicBezTo>
                  <a:pt x="1678256" y="154325"/>
                  <a:pt x="1678525" y="153331"/>
                  <a:pt x="1679036" y="152371"/>
                </a:cubicBezTo>
                <a:cubicBezTo>
                  <a:pt x="1680824" y="149010"/>
                  <a:pt x="1685583" y="146066"/>
                  <a:pt x="1692211" y="143962"/>
                </a:cubicBezTo>
                <a:lnTo>
                  <a:pt x="1701629" y="141884"/>
                </a:lnTo>
                <a:lnTo>
                  <a:pt x="1701137" y="141800"/>
                </a:lnTo>
                <a:cubicBezTo>
                  <a:pt x="1693490" y="139702"/>
                  <a:pt x="1683415" y="133274"/>
                  <a:pt x="1674055" y="123915"/>
                </a:cubicBezTo>
                <a:cubicBezTo>
                  <a:pt x="1659081" y="108940"/>
                  <a:pt x="1651610" y="92131"/>
                  <a:pt x="1657369" y="86371"/>
                </a:cubicBezTo>
                <a:cubicBezTo>
                  <a:pt x="1660250" y="83492"/>
                  <a:pt x="1665891" y="83919"/>
                  <a:pt x="1672685" y="86939"/>
                </a:cubicBezTo>
                <a:lnTo>
                  <a:pt x="1683251" y="93153"/>
                </a:lnTo>
                <a:lnTo>
                  <a:pt x="1683125" y="92975"/>
                </a:lnTo>
                <a:cubicBezTo>
                  <a:pt x="1679202" y="86084"/>
                  <a:pt x="1676623" y="74414"/>
                  <a:pt x="1676623" y="61177"/>
                </a:cubicBezTo>
                <a:cubicBezTo>
                  <a:pt x="1676623" y="49265"/>
                  <a:pt x="1678711" y="38621"/>
                  <a:pt x="1681989" y="31587"/>
                </a:cubicBezTo>
                <a:cubicBezTo>
                  <a:pt x="1683082" y="29243"/>
                  <a:pt x="1684307" y="27300"/>
                  <a:pt x="1685630" y="25844"/>
                </a:cubicBezTo>
                <a:cubicBezTo>
                  <a:pt x="1687394" y="23904"/>
                  <a:pt x="1689335" y="22831"/>
                  <a:pt x="1691371" y="22831"/>
                </a:cubicBezTo>
                <a:cubicBezTo>
                  <a:pt x="1696462" y="22831"/>
                  <a:pt x="1700951" y="29537"/>
                  <a:pt x="1703601" y="39737"/>
                </a:cubicBezTo>
                <a:lnTo>
                  <a:pt x="1704884" y="45885"/>
                </a:lnTo>
                <a:lnTo>
                  <a:pt x="1704913" y="45712"/>
                </a:lnTo>
                <a:cubicBezTo>
                  <a:pt x="1707012" y="38066"/>
                  <a:pt x="1713440" y="27990"/>
                  <a:pt x="1722800" y="18630"/>
                </a:cubicBezTo>
                <a:cubicBezTo>
                  <a:pt x="1734031" y="7399"/>
                  <a:pt x="1746294" y="389"/>
                  <a:pt x="1754153" y="16"/>
                </a:cubicBezTo>
                <a:close/>
                <a:moveTo>
                  <a:pt x="1517664" y="16"/>
                </a:moveTo>
                <a:cubicBezTo>
                  <a:pt x="1520284" y="-109"/>
                  <a:pt x="1522415" y="505"/>
                  <a:pt x="1523855" y="1944"/>
                </a:cubicBezTo>
                <a:cubicBezTo>
                  <a:pt x="1528175" y="6264"/>
                  <a:pt x="1525052" y="16799"/>
                  <a:pt x="1516903" y="28114"/>
                </a:cubicBezTo>
                <a:lnTo>
                  <a:pt x="1516772" y="28268"/>
                </a:lnTo>
                <a:lnTo>
                  <a:pt x="1519459" y="26564"/>
                </a:lnTo>
                <a:cubicBezTo>
                  <a:pt x="1526492" y="23287"/>
                  <a:pt x="1537136" y="21197"/>
                  <a:pt x="1549049" y="21197"/>
                </a:cubicBezTo>
                <a:cubicBezTo>
                  <a:pt x="1570226" y="21197"/>
                  <a:pt x="1587395" y="27801"/>
                  <a:pt x="1587395" y="35946"/>
                </a:cubicBezTo>
                <a:cubicBezTo>
                  <a:pt x="1587395" y="41037"/>
                  <a:pt x="1580688" y="45525"/>
                  <a:pt x="1570489" y="48176"/>
                </a:cubicBezTo>
                <a:lnTo>
                  <a:pt x="1564340" y="49459"/>
                </a:lnTo>
                <a:lnTo>
                  <a:pt x="1564514" y="49489"/>
                </a:lnTo>
                <a:cubicBezTo>
                  <a:pt x="1572161" y="51587"/>
                  <a:pt x="1582236" y="58015"/>
                  <a:pt x="1591596" y="67375"/>
                </a:cubicBezTo>
                <a:cubicBezTo>
                  <a:pt x="1606570" y="82349"/>
                  <a:pt x="1614041" y="99158"/>
                  <a:pt x="1608282" y="104918"/>
                </a:cubicBezTo>
                <a:cubicBezTo>
                  <a:pt x="1605401" y="107797"/>
                  <a:pt x="1599760" y="107370"/>
                  <a:pt x="1592966" y="104350"/>
                </a:cubicBezTo>
                <a:lnTo>
                  <a:pt x="1582401" y="98136"/>
                </a:lnTo>
                <a:lnTo>
                  <a:pt x="1582527" y="98314"/>
                </a:lnTo>
                <a:cubicBezTo>
                  <a:pt x="1586449" y="105205"/>
                  <a:pt x="1589029" y="116875"/>
                  <a:pt x="1589029" y="130111"/>
                </a:cubicBezTo>
                <a:cubicBezTo>
                  <a:pt x="1589029" y="151289"/>
                  <a:pt x="1582426" y="168458"/>
                  <a:pt x="1574281" y="168458"/>
                </a:cubicBezTo>
                <a:cubicBezTo>
                  <a:pt x="1569189" y="168458"/>
                  <a:pt x="1564701" y="161751"/>
                  <a:pt x="1562051" y="151551"/>
                </a:cubicBezTo>
                <a:lnTo>
                  <a:pt x="1560767" y="145404"/>
                </a:lnTo>
                <a:lnTo>
                  <a:pt x="1560738" y="145576"/>
                </a:lnTo>
                <a:cubicBezTo>
                  <a:pt x="1558639" y="153223"/>
                  <a:pt x="1552211" y="163299"/>
                  <a:pt x="1542852" y="172658"/>
                </a:cubicBezTo>
                <a:cubicBezTo>
                  <a:pt x="1527876" y="187633"/>
                  <a:pt x="1511068" y="195104"/>
                  <a:pt x="1505309" y="189344"/>
                </a:cubicBezTo>
                <a:cubicBezTo>
                  <a:pt x="1502428" y="186464"/>
                  <a:pt x="1502856" y="180822"/>
                  <a:pt x="1505876" y="174028"/>
                </a:cubicBezTo>
                <a:lnTo>
                  <a:pt x="1512089" y="163463"/>
                </a:lnTo>
                <a:lnTo>
                  <a:pt x="1511911" y="163589"/>
                </a:lnTo>
                <a:cubicBezTo>
                  <a:pt x="1505020" y="167512"/>
                  <a:pt x="1493350" y="170091"/>
                  <a:pt x="1480114" y="170091"/>
                </a:cubicBezTo>
                <a:cubicBezTo>
                  <a:pt x="1458936" y="170091"/>
                  <a:pt x="1441767" y="163488"/>
                  <a:pt x="1441767" y="155343"/>
                </a:cubicBezTo>
                <a:cubicBezTo>
                  <a:pt x="1441767" y="154325"/>
                  <a:pt x="1442036" y="153331"/>
                  <a:pt x="1442547" y="152371"/>
                </a:cubicBezTo>
                <a:cubicBezTo>
                  <a:pt x="1444335" y="149010"/>
                  <a:pt x="1449094" y="146066"/>
                  <a:pt x="1455723" y="143962"/>
                </a:cubicBezTo>
                <a:lnTo>
                  <a:pt x="1465140" y="141884"/>
                </a:lnTo>
                <a:lnTo>
                  <a:pt x="1464648" y="141800"/>
                </a:lnTo>
                <a:cubicBezTo>
                  <a:pt x="1457002" y="139702"/>
                  <a:pt x="1446926" y="133274"/>
                  <a:pt x="1437567" y="123915"/>
                </a:cubicBezTo>
                <a:cubicBezTo>
                  <a:pt x="1422592" y="108940"/>
                  <a:pt x="1415122" y="92131"/>
                  <a:pt x="1420881" y="86371"/>
                </a:cubicBezTo>
                <a:cubicBezTo>
                  <a:pt x="1423761" y="83492"/>
                  <a:pt x="1429402" y="83919"/>
                  <a:pt x="1436197" y="86939"/>
                </a:cubicBezTo>
                <a:lnTo>
                  <a:pt x="1446763" y="93153"/>
                </a:lnTo>
                <a:lnTo>
                  <a:pt x="1446637" y="92975"/>
                </a:lnTo>
                <a:cubicBezTo>
                  <a:pt x="1442713" y="86084"/>
                  <a:pt x="1440134" y="74414"/>
                  <a:pt x="1440134" y="61177"/>
                </a:cubicBezTo>
                <a:cubicBezTo>
                  <a:pt x="1440134" y="49265"/>
                  <a:pt x="1442223" y="38621"/>
                  <a:pt x="1445501" y="31587"/>
                </a:cubicBezTo>
                <a:cubicBezTo>
                  <a:pt x="1446594" y="29243"/>
                  <a:pt x="1447818" y="27300"/>
                  <a:pt x="1449142" y="25844"/>
                </a:cubicBezTo>
                <a:cubicBezTo>
                  <a:pt x="1450906" y="23904"/>
                  <a:pt x="1452846" y="22831"/>
                  <a:pt x="1454883" y="22831"/>
                </a:cubicBezTo>
                <a:cubicBezTo>
                  <a:pt x="1459973" y="22831"/>
                  <a:pt x="1464462" y="29537"/>
                  <a:pt x="1467113" y="39737"/>
                </a:cubicBezTo>
                <a:lnTo>
                  <a:pt x="1468395" y="45885"/>
                </a:lnTo>
                <a:lnTo>
                  <a:pt x="1468425" y="45712"/>
                </a:lnTo>
                <a:cubicBezTo>
                  <a:pt x="1470523" y="38066"/>
                  <a:pt x="1476951" y="27990"/>
                  <a:pt x="1486312" y="18630"/>
                </a:cubicBezTo>
                <a:cubicBezTo>
                  <a:pt x="1497543" y="7399"/>
                  <a:pt x="1509806" y="389"/>
                  <a:pt x="1517664" y="16"/>
                </a:cubicBezTo>
                <a:close/>
                <a:moveTo>
                  <a:pt x="1281174" y="16"/>
                </a:moveTo>
                <a:cubicBezTo>
                  <a:pt x="1283793" y="-109"/>
                  <a:pt x="1285924" y="505"/>
                  <a:pt x="1287364" y="1944"/>
                </a:cubicBezTo>
                <a:cubicBezTo>
                  <a:pt x="1291684" y="6264"/>
                  <a:pt x="1288561" y="16799"/>
                  <a:pt x="1280413" y="28114"/>
                </a:cubicBezTo>
                <a:lnTo>
                  <a:pt x="1280281" y="28268"/>
                </a:lnTo>
                <a:lnTo>
                  <a:pt x="1282968" y="26564"/>
                </a:lnTo>
                <a:cubicBezTo>
                  <a:pt x="1290001" y="23287"/>
                  <a:pt x="1300645" y="21197"/>
                  <a:pt x="1312558" y="21197"/>
                </a:cubicBezTo>
                <a:cubicBezTo>
                  <a:pt x="1333736" y="21197"/>
                  <a:pt x="1350904" y="27801"/>
                  <a:pt x="1350904" y="35946"/>
                </a:cubicBezTo>
                <a:cubicBezTo>
                  <a:pt x="1350904" y="41037"/>
                  <a:pt x="1344198" y="45525"/>
                  <a:pt x="1333998" y="48176"/>
                </a:cubicBezTo>
                <a:lnTo>
                  <a:pt x="1327849" y="49459"/>
                </a:lnTo>
                <a:lnTo>
                  <a:pt x="1328023" y="49489"/>
                </a:lnTo>
                <a:cubicBezTo>
                  <a:pt x="1335670" y="51587"/>
                  <a:pt x="1345745" y="58015"/>
                  <a:pt x="1355105" y="67375"/>
                </a:cubicBezTo>
                <a:cubicBezTo>
                  <a:pt x="1370080" y="82349"/>
                  <a:pt x="1377550" y="99158"/>
                  <a:pt x="1371791" y="104918"/>
                </a:cubicBezTo>
                <a:cubicBezTo>
                  <a:pt x="1368911" y="107797"/>
                  <a:pt x="1363269" y="107370"/>
                  <a:pt x="1356475" y="104350"/>
                </a:cubicBezTo>
                <a:lnTo>
                  <a:pt x="1345910" y="98136"/>
                </a:lnTo>
                <a:lnTo>
                  <a:pt x="1346036" y="98314"/>
                </a:lnTo>
                <a:cubicBezTo>
                  <a:pt x="1349959" y="105205"/>
                  <a:pt x="1352538" y="116875"/>
                  <a:pt x="1352538" y="130111"/>
                </a:cubicBezTo>
                <a:cubicBezTo>
                  <a:pt x="1352538" y="151289"/>
                  <a:pt x="1345935" y="168458"/>
                  <a:pt x="1337790" y="168458"/>
                </a:cubicBezTo>
                <a:cubicBezTo>
                  <a:pt x="1332699" y="168458"/>
                  <a:pt x="1328210" y="161751"/>
                  <a:pt x="1325560" y="151551"/>
                </a:cubicBezTo>
                <a:lnTo>
                  <a:pt x="1324276" y="145404"/>
                </a:lnTo>
                <a:lnTo>
                  <a:pt x="1324247" y="145576"/>
                </a:lnTo>
                <a:cubicBezTo>
                  <a:pt x="1322148" y="153223"/>
                  <a:pt x="1315720" y="163299"/>
                  <a:pt x="1306361" y="172658"/>
                </a:cubicBezTo>
                <a:cubicBezTo>
                  <a:pt x="1291385" y="187633"/>
                  <a:pt x="1274577" y="195104"/>
                  <a:pt x="1268818" y="189344"/>
                </a:cubicBezTo>
                <a:cubicBezTo>
                  <a:pt x="1265938" y="186464"/>
                  <a:pt x="1266365" y="180822"/>
                  <a:pt x="1269385" y="174028"/>
                </a:cubicBezTo>
                <a:lnTo>
                  <a:pt x="1275599" y="163463"/>
                </a:lnTo>
                <a:lnTo>
                  <a:pt x="1275421" y="163589"/>
                </a:lnTo>
                <a:cubicBezTo>
                  <a:pt x="1268529" y="167512"/>
                  <a:pt x="1256860" y="170091"/>
                  <a:pt x="1243623" y="170091"/>
                </a:cubicBezTo>
                <a:cubicBezTo>
                  <a:pt x="1222445" y="170091"/>
                  <a:pt x="1205277" y="163488"/>
                  <a:pt x="1205277" y="155343"/>
                </a:cubicBezTo>
                <a:cubicBezTo>
                  <a:pt x="1205277" y="154325"/>
                  <a:pt x="1205546" y="153331"/>
                  <a:pt x="1206056" y="152371"/>
                </a:cubicBezTo>
                <a:cubicBezTo>
                  <a:pt x="1207844" y="149010"/>
                  <a:pt x="1212603" y="146066"/>
                  <a:pt x="1219232" y="143962"/>
                </a:cubicBezTo>
                <a:lnTo>
                  <a:pt x="1228650" y="141884"/>
                </a:lnTo>
                <a:lnTo>
                  <a:pt x="1228159" y="141800"/>
                </a:lnTo>
                <a:cubicBezTo>
                  <a:pt x="1220512" y="139702"/>
                  <a:pt x="1210435" y="133274"/>
                  <a:pt x="1201076" y="123915"/>
                </a:cubicBezTo>
                <a:cubicBezTo>
                  <a:pt x="1186101" y="108940"/>
                  <a:pt x="1178631" y="92131"/>
                  <a:pt x="1184391" y="86371"/>
                </a:cubicBezTo>
                <a:cubicBezTo>
                  <a:pt x="1187270" y="83492"/>
                  <a:pt x="1192913" y="83919"/>
                  <a:pt x="1199706" y="86939"/>
                </a:cubicBezTo>
                <a:lnTo>
                  <a:pt x="1210272" y="93153"/>
                </a:lnTo>
                <a:lnTo>
                  <a:pt x="1210146" y="92975"/>
                </a:lnTo>
                <a:cubicBezTo>
                  <a:pt x="1206222" y="86084"/>
                  <a:pt x="1203643" y="74414"/>
                  <a:pt x="1203643" y="61177"/>
                </a:cubicBezTo>
                <a:cubicBezTo>
                  <a:pt x="1203643" y="49265"/>
                  <a:pt x="1205733" y="38621"/>
                  <a:pt x="1209010" y="31587"/>
                </a:cubicBezTo>
                <a:cubicBezTo>
                  <a:pt x="1210103" y="29243"/>
                  <a:pt x="1211327" y="27300"/>
                  <a:pt x="1212651" y="25844"/>
                </a:cubicBezTo>
                <a:cubicBezTo>
                  <a:pt x="1214416" y="23904"/>
                  <a:pt x="1216356" y="22831"/>
                  <a:pt x="1218392" y="22831"/>
                </a:cubicBezTo>
                <a:cubicBezTo>
                  <a:pt x="1223482" y="22831"/>
                  <a:pt x="1227971" y="29537"/>
                  <a:pt x="1230622" y="39737"/>
                </a:cubicBezTo>
                <a:lnTo>
                  <a:pt x="1231905" y="45885"/>
                </a:lnTo>
                <a:lnTo>
                  <a:pt x="1231934" y="45712"/>
                </a:lnTo>
                <a:cubicBezTo>
                  <a:pt x="1234032" y="38066"/>
                  <a:pt x="1240461" y="27990"/>
                  <a:pt x="1249821" y="18630"/>
                </a:cubicBezTo>
                <a:cubicBezTo>
                  <a:pt x="1261052" y="7399"/>
                  <a:pt x="1273315" y="389"/>
                  <a:pt x="1281174" y="16"/>
                </a:cubicBezTo>
                <a:close/>
                <a:moveTo>
                  <a:pt x="1044684" y="16"/>
                </a:moveTo>
                <a:cubicBezTo>
                  <a:pt x="1047303" y="-109"/>
                  <a:pt x="1049434" y="505"/>
                  <a:pt x="1050874" y="1944"/>
                </a:cubicBezTo>
                <a:cubicBezTo>
                  <a:pt x="1055194" y="6264"/>
                  <a:pt x="1052072" y="16799"/>
                  <a:pt x="1043923" y="28114"/>
                </a:cubicBezTo>
                <a:lnTo>
                  <a:pt x="1043792" y="28268"/>
                </a:lnTo>
                <a:lnTo>
                  <a:pt x="1046478" y="26564"/>
                </a:lnTo>
                <a:cubicBezTo>
                  <a:pt x="1053511" y="23287"/>
                  <a:pt x="1064155" y="21197"/>
                  <a:pt x="1076068" y="21197"/>
                </a:cubicBezTo>
                <a:cubicBezTo>
                  <a:pt x="1097246" y="21197"/>
                  <a:pt x="1114414" y="27801"/>
                  <a:pt x="1114414" y="35946"/>
                </a:cubicBezTo>
                <a:cubicBezTo>
                  <a:pt x="1114414" y="41037"/>
                  <a:pt x="1107708" y="45525"/>
                  <a:pt x="1097508" y="48176"/>
                </a:cubicBezTo>
                <a:lnTo>
                  <a:pt x="1091360" y="49459"/>
                </a:lnTo>
                <a:lnTo>
                  <a:pt x="1091533" y="49489"/>
                </a:lnTo>
                <a:cubicBezTo>
                  <a:pt x="1099180" y="51587"/>
                  <a:pt x="1109256" y="58015"/>
                  <a:pt x="1118615" y="67375"/>
                </a:cubicBezTo>
                <a:cubicBezTo>
                  <a:pt x="1133591" y="82349"/>
                  <a:pt x="1141060" y="99158"/>
                  <a:pt x="1135301" y="104918"/>
                </a:cubicBezTo>
                <a:cubicBezTo>
                  <a:pt x="1132421" y="107797"/>
                  <a:pt x="1126779" y="107370"/>
                  <a:pt x="1119985" y="104350"/>
                </a:cubicBezTo>
                <a:lnTo>
                  <a:pt x="1109420" y="98136"/>
                </a:lnTo>
                <a:lnTo>
                  <a:pt x="1109546" y="98314"/>
                </a:lnTo>
                <a:cubicBezTo>
                  <a:pt x="1113469" y="105205"/>
                  <a:pt x="1116049" y="116875"/>
                  <a:pt x="1116049" y="130111"/>
                </a:cubicBezTo>
                <a:cubicBezTo>
                  <a:pt x="1116049" y="151289"/>
                  <a:pt x="1109445" y="168458"/>
                  <a:pt x="1101300" y="168458"/>
                </a:cubicBezTo>
                <a:cubicBezTo>
                  <a:pt x="1096210" y="168458"/>
                  <a:pt x="1091720" y="161751"/>
                  <a:pt x="1089070" y="151551"/>
                </a:cubicBezTo>
                <a:lnTo>
                  <a:pt x="1087786" y="145404"/>
                </a:lnTo>
                <a:lnTo>
                  <a:pt x="1087757" y="145576"/>
                </a:lnTo>
                <a:cubicBezTo>
                  <a:pt x="1085658" y="153223"/>
                  <a:pt x="1079231" y="163299"/>
                  <a:pt x="1069871" y="172658"/>
                </a:cubicBezTo>
                <a:cubicBezTo>
                  <a:pt x="1054896" y="187633"/>
                  <a:pt x="1038087" y="195104"/>
                  <a:pt x="1032328" y="189344"/>
                </a:cubicBezTo>
                <a:cubicBezTo>
                  <a:pt x="1029448" y="186464"/>
                  <a:pt x="1029875" y="180822"/>
                  <a:pt x="1032895" y="174028"/>
                </a:cubicBezTo>
                <a:lnTo>
                  <a:pt x="1039110" y="163463"/>
                </a:lnTo>
                <a:lnTo>
                  <a:pt x="1038931" y="163589"/>
                </a:lnTo>
                <a:cubicBezTo>
                  <a:pt x="1032040" y="167512"/>
                  <a:pt x="1020370" y="170091"/>
                  <a:pt x="1007134" y="170091"/>
                </a:cubicBezTo>
                <a:cubicBezTo>
                  <a:pt x="985955" y="170091"/>
                  <a:pt x="968787" y="163488"/>
                  <a:pt x="968787" y="155343"/>
                </a:cubicBezTo>
                <a:cubicBezTo>
                  <a:pt x="968787" y="154325"/>
                  <a:pt x="969056" y="153331"/>
                  <a:pt x="969567" y="152371"/>
                </a:cubicBezTo>
                <a:cubicBezTo>
                  <a:pt x="971354" y="149010"/>
                  <a:pt x="976113" y="146066"/>
                  <a:pt x="982742" y="143962"/>
                </a:cubicBezTo>
                <a:lnTo>
                  <a:pt x="992160" y="141884"/>
                </a:lnTo>
                <a:lnTo>
                  <a:pt x="991669" y="141800"/>
                </a:lnTo>
                <a:cubicBezTo>
                  <a:pt x="984022" y="139702"/>
                  <a:pt x="973946" y="133274"/>
                  <a:pt x="964586" y="123915"/>
                </a:cubicBezTo>
                <a:cubicBezTo>
                  <a:pt x="949612" y="108940"/>
                  <a:pt x="942141" y="92131"/>
                  <a:pt x="947901" y="86371"/>
                </a:cubicBezTo>
                <a:cubicBezTo>
                  <a:pt x="950781" y="83492"/>
                  <a:pt x="956423" y="83919"/>
                  <a:pt x="963216" y="86939"/>
                </a:cubicBezTo>
                <a:lnTo>
                  <a:pt x="973782" y="93153"/>
                </a:lnTo>
                <a:lnTo>
                  <a:pt x="973656" y="92975"/>
                </a:lnTo>
                <a:cubicBezTo>
                  <a:pt x="969733" y="86084"/>
                  <a:pt x="967153" y="74414"/>
                  <a:pt x="967153" y="61177"/>
                </a:cubicBezTo>
                <a:cubicBezTo>
                  <a:pt x="967153" y="49265"/>
                  <a:pt x="969243" y="38621"/>
                  <a:pt x="972521" y="31587"/>
                </a:cubicBezTo>
                <a:cubicBezTo>
                  <a:pt x="973613" y="29243"/>
                  <a:pt x="974838" y="27300"/>
                  <a:pt x="976161" y="25844"/>
                </a:cubicBezTo>
                <a:cubicBezTo>
                  <a:pt x="977926" y="23904"/>
                  <a:pt x="979866" y="22831"/>
                  <a:pt x="981902" y="22831"/>
                </a:cubicBezTo>
                <a:cubicBezTo>
                  <a:pt x="986993" y="22831"/>
                  <a:pt x="991482" y="29537"/>
                  <a:pt x="994132" y="39737"/>
                </a:cubicBezTo>
                <a:lnTo>
                  <a:pt x="995416" y="45885"/>
                </a:lnTo>
                <a:lnTo>
                  <a:pt x="995444" y="45712"/>
                </a:lnTo>
                <a:cubicBezTo>
                  <a:pt x="997543" y="38066"/>
                  <a:pt x="1003972" y="27990"/>
                  <a:pt x="1013331" y="18630"/>
                </a:cubicBezTo>
                <a:cubicBezTo>
                  <a:pt x="1024562" y="7399"/>
                  <a:pt x="1036825" y="389"/>
                  <a:pt x="1044684" y="16"/>
                </a:cubicBezTo>
                <a:close/>
                <a:moveTo>
                  <a:pt x="808195" y="16"/>
                </a:moveTo>
                <a:cubicBezTo>
                  <a:pt x="810814" y="-109"/>
                  <a:pt x="812945" y="505"/>
                  <a:pt x="814385" y="1944"/>
                </a:cubicBezTo>
                <a:cubicBezTo>
                  <a:pt x="818705" y="6264"/>
                  <a:pt x="815582" y="16799"/>
                  <a:pt x="807434" y="28114"/>
                </a:cubicBezTo>
                <a:lnTo>
                  <a:pt x="807302" y="28268"/>
                </a:lnTo>
                <a:lnTo>
                  <a:pt x="809989" y="26564"/>
                </a:lnTo>
                <a:cubicBezTo>
                  <a:pt x="817022" y="23287"/>
                  <a:pt x="827666" y="21197"/>
                  <a:pt x="839579" y="21197"/>
                </a:cubicBezTo>
                <a:cubicBezTo>
                  <a:pt x="860757" y="21197"/>
                  <a:pt x="877925" y="27801"/>
                  <a:pt x="877925" y="35946"/>
                </a:cubicBezTo>
                <a:cubicBezTo>
                  <a:pt x="877925" y="41037"/>
                  <a:pt x="871219" y="45525"/>
                  <a:pt x="861018" y="48176"/>
                </a:cubicBezTo>
                <a:lnTo>
                  <a:pt x="854870" y="49459"/>
                </a:lnTo>
                <a:lnTo>
                  <a:pt x="855044" y="49489"/>
                </a:lnTo>
                <a:cubicBezTo>
                  <a:pt x="862690" y="51587"/>
                  <a:pt x="872766" y="58015"/>
                  <a:pt x="882125" y="67375"/>
                </a:cubicBezTo>
                <a:cubicBezTo>
                  <a:pt x="897101" y="82349"/>
                  <a:pt x="904571" y="99158"/>
                  <a:pt x="898811" y="104918"/>
                </a:cubicBezTo>
                <a:cubicBezTo>
                  <a:pt x="895932" y="107797"/>
                  <a:pt x="890289" y="107370"/>
                  <a:pt x="883495" y="104350"/>
                </a:cubicBezTo>
                <a:lnTo>
                  <a:pt x="872930" y="98136"/>
                </a:lnTo>
                <a:lnTo>
                  <a:pt x="873056" y="98314"/>
                </a:lnTo>
                <a:cubicBezTo>
                  <a:pt x="876979" y="105205"/>
                  <a:pt x="879559" y="116875"/>
                  <a:pt x="879559" y="130111"/>
                </a:cubicBezTo>
                <a:cubicBezTo>
                  <a:pt x="879559" y="151289"/>
                  <a:pt x="872956" y="168458"/>
                  <a:pt x="864810" y="168458"/>
                </a:cubicBezTo>
                <a:cubicBezTo>
                  <a:pt x="859720" y="168458"/>
                  <a:pt x="855231" y="161751"/>
                  <a:pt x="852580" y="151551"/>
                </a:cubicBezTo>
                <a:lnTo>
                  <a:pt x="851297" y="145404"/>
                </a:lnTo>
                <a:lnTo>
                  <a:pt x="851268" y="145576"/>
                </a:lnTo>
                <a:cubicBezTo>
                  <a:pt x="849169" y="153223"/>
                  <a:pt x="842741" y="163299"/>
                  <a:pt x="833382" y="172658"/>
                </a:cubicBezTo>
                <a:cubicBezTo>
                  <a:pt x="818407" y="187633"/>
                  <a:pt x="801598" y="195104"/>
                  <a:pt x="795838" y="189344"/>
                </a:cubicBezTo>
                <a:cubicBezTo>
                  <a:pt x="792959" y="186464"/>
                  <a:pt x="793386" y="180822"/>
                  <a:pt x="796406" y="174028"/>
                </a:cubicBezTo>
                <a:lnTo>
                  <a:pt x="802620" y="163463"/>
                </a:lnTo>
                <a:lnTo>
                  <a:pt x="802442" y="163589"/>
                </a:lnTo>
                <a:cubicBezTo>
                  <a:pt x="795551" y="167512"/>
                  <a:pt x="783881" y="170091"/>
                  <a:pt x="770644" y="170091"/>
                </a:cubicBezTo>
                <a:cubicBezTo>
                  <a:pt x="749466" y="170091"/>
                  <a:pt x="732298" y="163488"/>
                  <a:pt x="732298" y="155343"/>
                </a:cubicBezTo>
                <a:cubicBezTo>
                  <a:pt x="732298" y="154325"/>
                  <a:pt x="732566" y="153331"/>
                  <a:pt x="733077" y="152371"/>
                </a:cubicBezTo>
                <a:cubicBezTo>
                  <a:pt x="734865" y="149010"/>
                  <a:pt x="739624" y="146066"/>
                  <a:pt x="746252" y="143962"/>
                </a:cubicBezTo>
                <a:lnTo>
                  <a:pt x="755671" y="141884"/>
                </a:lnTo>
                <a:lnTo>
                  <a:pt x="755179" y="141800"/>
                </a:lnTo>
                <a:cubicBezTo>
                  <a:pt x="747533" y="139702"/>
                  <a:pt x="737457" y="133274"/>
                  <a:pt x="728098" y="123915"/>
                </a:cubicBezTo>
                <a:cubicBezTo>
                  <a:pt x="713123" y="108940"/>
                  <a:pt x="705652" y="92131"/>
                  <a:pt x="711412" y="86371"/>
                </a:cubicBezTo>
                <a:cubicBezTo>
                  <a:pt x="714291" y="83492"/>
                  <a:pt x="719933" y="83919"/>
                  <a:pt x="726728" y="86939"/>
                </a:cubicBezTo>
                <a:lnTo>
                  <a:pt x="737294" y="93153"/>
                </a:lnTo>
                <a:lnTo>
                  <a:pt x="737167" y="92975"/>
                </a:lnTo>
                <a:cubicBezTo>
                  <a:pt x="733244" y="86084"/>
                  <a:pt x="730664" y="74414"/>
                  <a:pt x="730664" y="61177"/>
                </a:cubicBezTo>
                <a:cubicBezTo>
                  <a:pt x="730664" y="49265"/>
                  <a:pt x="732754" y="38621"/>
                  <a:pt x="736031" y="31587"/>
                </a:cubicBezTo>
                <a:cubicBezTo>
                  <a:pt x="737124" y="29243"/>
                  <a:pt x="738349" y="27300"/>
                  <a:pt x="739672" y="25844"/>
                </a:cubicBezTo>
                <a:cubicBezTo>
                  <a:pt x="741437" y="23904"/>
                  <a:pt x="743377" y="22831"/>
                  <a:pt x="745413" y="22831"/>
                </a:cubicBezTo>
                <a:cubicBezTo>
                  <a:pt x="750504" y="22831"/>
                  <a:pt x="754992" y="29537"/>
                  <a:pt x="757643" y="39737"/>
                </a:cubicBezTo>
                <a:lnTo>
                  <a:pt x="758926" y="45885"/>
                </a:lnTo>
                <a:lnTo>
                  <a:pt x="758955" y="45712"/>
                </a:lnTo>
                <a:cubicBezTo>
                  <a:pt x="761054" y="38066"/>
                  <a:pt x="767482" y="27990"/>
                  <a:pt x="776841" y="18630"/>
                </a:cubicBezTo>
                <a:cubicBezTo>
                  <a:pt x="788073" y="7399"/>
                  <a:pt x="800335" y="389"/>
                  <a:pt x="808195" y="16"/>
                </a:cubicBezTo>
                <a:close/>
                <a:moveTo>
                  <a:pt x="571705" y="16"/>
                </a:moveTo>
                <a:cubicBezTo>
                  <a:pt x="574325" y="-109"/>
                  <a:pt x="576455" y="505"/>
                  <a:pt x="577895" y="1944"/>
                </a:cubicBezTo>
                <a:cubicBezTo>
                  <a:pt x="582215" y="6264"/>
                  <a:pt x="579093" y="16799"/>
                  <a:pt x="570944" y="28114"/>
                </a:cubicBezTo>
                <a:lnTo>
                  <a:pt x="570813" y="28268"/>
                </a:lnTo>
                <a:lnTo>
                  <a:pt x="573499" y="26564"/>
                </a:lnTo>
                <a:cubicBezTo>
                  <a:pt x="580532" y="23287"/>
                  <a:pt x="591176" y="21197"/>
                  <a:pt x="603089" y="21197"/>
                </a:cubicBezTo>
                <a:cubicBezTo>
                  <a:pt x="624267" y="21197"/>
                  <a:pt x="641435" y="27801"/>
                  <a:pt x="641435" y="35946"/>
                </a:cubicBezTo>
                <a:cubicBezTo>
                  <a:pt x="641435" y="41037"/>
                  <a:pt x="634729" y="45525"/>
                  <a:pt x="624529" y="48176"/>
                </a:cubicBezTo>
                <a:lnTo>
                  <a:pt x="618381" y="49459"/>
                </a:lnTo>
                <a:lnTo>
                  <a:pt x="618554" y="49489"/>
                </a:lnTo>
                <a:cubicBezTo>
                  <a:pt x="626200" y="51587"/>
                  <a:pt x="636276" y="58015"/>
                  <a:pt x="645635" y="67375"/>
                </a:cubicBezTo>
                <a:cubicBezTo>
                  <a:pt x="660610" y="82349"/>
                  <a:pt x="668081" y="99158"/>
                  <a:pt x="662322" y="104918"/>
                </a:cubicBezTo>
                <a:cubicBezTo>
                  <a:pt x="659442" y="107797"/>
                  <a:pt x="653800" y="107370"/>
                  <a:pt x="647006" y="104350"/>
                </a:cubicBezTo>
                <a:lnTo>
                  <a:pt x="636441" y="98136"/>
                </a:lnTo>
                <a:lnTo>
                  <a:pt x="636567" y="98314"/>
                </a:lnTo>
                <a:cubicBezTo>
                  <a:pt x="640490" y="105205"/>
                  <a:pt x="643069" y="116875"/>
                  <a:pt x="643069" y="130111"/>
                </a:cubicBezTo>
                <a:cubicBezTo>
                  <a:pt x="643069" y="151289"/>
                  <a:pt x="636466" y="168458"/>
                  <a:pt x="628320" y="168458"/>
                </a:cubicBezTo>
                <a:cubicBezTo>
                  <a:pt x="623230" y="168458"/>
                  <a:pt x="618741" y="161751"/>
                  <a:pt x="616091" y="151551"/>
                </a:cubicBezTo>
                <a:lnTo>
                  <a:pt x="614807" y="145404"/>
                </a:lnTo>
                <a:lnTo>
                  <a:pt x="614778" y="145576"/>
                </a:lnTo>
                <a:cubicBezTo>
                  <a:pt x="612679" y="153223"/>
                  <a:pt x="606251" y="163299"/>
                  <a:pt x="596892" y="172658"/>
                </a:cubicBezTo>
                <a:cubicBezTo>
                  <a:pt x="581917" y="187633"/>
                  <a:pt x="565108" y="195104"/>
                  <a:pt x="559349" y="189344"/>
                </a:cubicBezTo>
                <a:cubicBezTo>
                  <a:pt x="556469" y="186464"/>
                  <a:pt x="556896" y="180822"/>
                  <a:pt x="559916" y="174028"/>
                </a:cubicBezTo>
                <a:lnTo>
                  <a:pt x="566130" y="163463"/>
                </a:lnTo>
                <a:lnTo>
                  <a:pt x="565952" y="163589"/>
                </a:lnTo>
                <a:cubicBezTo>
                  <a:pt x="559061" y="167512"/>
                  <a:pt x="547391" y="170091"/>
                  <a:pt x="534155" y="170091"/>
                </a:cubicBezTo>
                <a:cubicBezTo>
                  <a:pt x="512977" y="170091"/>
                  <a:pt x="495808" y="163488"/>
                  <a:pt x="495808" y="155343"/>
                </a:cubicBezTo>
                <a:cubicBezTo>
                  <a:pt x="495808" y="154325"/>
                  <a:pt x="496077" y="153331"/>
                  <a:pt x="496587" y="152371"/>
                </a:cubicBezTo>
                <a:cubicBezTo>
                  <a:pt x="498375" y="149010"/>
                  <a:pt x="503134" y="146066"/>
                  <a:pt x="509763" y="143962"/>
                </a:cubicBezTo>
                <a:lnTo>
                  <a:pt x="519181" y="141884"/>
                </a:lnTo>
                <a:lnTo>
                  <a:pt x="518689" y="141800"/>
                </a:lnTo>
                <a:cubicBezTo>
                  <a:pt x="511043" y="139702"/>
                  <a:pt x="500967" y="133274"/>
                  <a:pt x="491608" y="123915"/>
                </a:cubicBezTo>
                <a:cubicBezTo>
                  <a:pt x="476633" y="108940"/>
                  <a:pt x="469162" y="92131"/>
                  <a:pt x="474922" y="86371"/>
                </a:cubicBezTo>
                <a:cubicBezTo>
                  <a:pt x="477802" y="83492"/>
                  <a:pt x="483444" y="83919"/>
                  <a:pt x="490238" y="86939"/>
                </a:cubicBezTo>
                <a:lnTo>
                  <a:pt x="500804" y="93153"/>
                </a:lnTo>
                <a:lnTo>
                  <a:pt x="500677" y="92975"/>
                </a:lnTo>
                <a:cubicBezTo>
                  <a:pt x="496754" y="86084"/>
                  <a:pt x="494174" y="74414"/>
                  <a:pt x="494174" y="61177"/>
                </a:cubicBezTo>
                <a:cubicBezTo>
                  <a:pt x="494174" y="49265"/>
                  <a:pt x="496264" y="38621"/>
                  <a:pt x="499542" y="31587"/>
                </a:cubicBezTo>
                <a:cubicBezTo>
                  <a:pt x="500634" y="29243"/>
                  <a:pt x="501859" y="27300"/>
                  <a:pt x="503182" y="25844"/>
                </a:cubicBezTo>
                <a:cubicBezTo>
                  <a:pt x="504947" y="23904"/>
                  <a:pt x="506887" y="22831"/>
                  <a:pt x="508923" y="22831"/>
                </a:cubicBezTo>
                <a:cubicBezTo>
                  <a:pt x="514014" y="22831"/>
                  <a:pt x="518502" y="29537"/>
                  <a:pt x="521153" y="39737"/>
                </a:cubicBezTo>
                <a:lnTo>
                  <a:pt x="522436" y="45885"/>
                </a:lnTo>
                <a:lnTo>
                  <a:pt x="522466" y="45712"/>
                </a:lnTo>
                <a:cubicBezTo>
                  <a:pt x="524564" y="38066"/>
                  <a:pt x="530992" y="27990"/>
                  <a:pt x="540352" y="18630"/>
                </a:cubicBezTo>
                <a:cubicBezTo>
                  <a:pt x="551583" y="7399"/>
                  <a:pt x="563846" y="389"/>
                  <a:pt x="571705" y="16"/>
                </a:cubicBezTo>
                <a:close/>
                <a:moveTo>
                  <a:pt x="335216" y="16"/>
                </a:moveTo>
                <a:cubicBezTo>
                  <a:pt x="337836" y="-109"/>
                  <a:pt x="339966" y="505"/>
                  <a:pt x="341406" y="1944"/>
                </a:cubicBezTo>
                <a:cubicBezTo>
                  <a:pt x="345726" y="6264"/>
                  <a:pt x="342604" y="16799"/>
                  <a:pt x="334455" y="28114"/>
                </a:cubicBezTo>
                <a:lnTo>
                  <a:pt x="334324" y="28268"/>
                </a:lnTo>
                <a:lnTo>
                  <a:pt x="337010" y="26564"/>
                </a:lnTo>
                <a:cubicBezTo>
                  <a:pt x="344044" y="23287"/>
                  <a:pt x="354687" y="21197"/>
                  <a:pt x="366600" y="21197"/>
                </a:cubicBezTo>
                <a:cubicBezTo>
                  <a:pt x="387778" y="21197"/>
                  <a:pt x="404946" y="27801"/>
                  <a:pt x="404946" y="35946"/>
                </a:cubicBezTo>
                <a:cubicBezTo>
                  <a:pt x="404946" y="41037"/>
                  <a:pt x="398240" y="45525"/>
                  <a:pt x="388040" y="48176"/>
                </a:cubicBezTo>
                <a:lnTo>
                  <a:pt x="381892" y="49459"/>
                </a:lnTo>
                <a:lnTo>
                  <a:pt x="382065" y="49489"/>
                </a:lnTo>
                <a:cubicBezTo>
                  <a:pt x="389712" y="51587"/>
                  <a:pt x="399787" y="58015"/>
                  <a:pt x="409147" y="67375"/>
                </a:cubicBezTo>
                <a:cubicBezTo>
                  <a:pt x="424122" y="82349"/>
                  <a:pt x="431592" y="99158"/>
                  <a:pt x="425833" y="104918"/>
                </a:cubicBezTo>
                <a:cubicBezTo>
                  <a:pt x="422953" y="107797"/>
                  <a:pt x="417311" y="107370"/>
                  <a:pt x="410517" y="104350"/>
                </a:cubicBezTo>
                <a:lnTo>
                  <a:pt x="399952" y="98136"/>
                </a:lnTo>
                <a:lnTo>
                  <a:pt x="400078" y="98314"/>
                </a:lnTo>
                <a:cubicBezTo>
                  <a:pt x="404001" y="105205"/>
                  <a:pt x="406580" y="116875"/>
                  <a:pt x="406580" y="130111"/>
                </a:cubicBezTo>
                <a:cubicBezTo>
                  <a:pt x="406580" y="151289"/>
                  <a:pt x="399977" y="168458"/>
                  <a:pt x="391832" y="168458"/>
                </a:cubicBezTo>
                <a:cubicBezTo>
                  <a:pt x="386741" y="168458"/>
                  <a:pt x="382252" y="161751"/>
                  <a:pt x="379602" y="151551"/>
                </a:cubicBezTo>
                <a:lnTo>
                  <a:pt x="378319" y="145404"/>
                </a:lnTo>
                <a:lnTo>
                  <a:pt x="378289" y="145576"/>
                </a:lnTo>
                <a:cubicBezTo>
                  <a:pt x="376191" y="153223"/>
                  <a:pt x="369763" y="163299"/>
                  <a:pt x="360403" y="172658"/>
                </a:cubicBezTo>
                <a:cubicBezTo>
                  <a:pt x="345428" y="187633"/>
                  <a:pt x="328619" y="195104"/>
                  <a:pt x="322860" y="189344"/>
                </a:cubicBezTo>
                <a:cubicBezTo>
                  <a:pt x="319980" y="186464"/>
                  <a:pt x="320408" y="180822"/>
                  <a:pt x="323427" y="174028"/>
                </a:cubicBezTo>
                <a:lnTo>
                  <a:pt x="329641" y="163463"/>
                </a:lnTo>
                <a:lnTo>
                  <a:pt x="329463" y="163589"/>
                </a:lnTo>
                <a:cubicBezTo>
                  <a:pt x="322572" y="167512"/>
                  <a:pt x="310902" y="170091"/>
                  <a:pt x="297666" y="170091"/>
                </a:cubicBezTo>
                <a:cubicBezTo>
                  <a:pt x="276488" y="170091"/>
                  <a:pt x="259320" y="163488"/>
                  <a:pt x="259320" y="155343"/>
                </a:cubicBezTo>
                <a:cubicBezTo>
                  <a:pt x="259320" y="154325"/>
                  <a:pt x="259588" y="153331"/>
                  <a:pt x="260099" y="152371"/>
                </a:cubicBezTo>
                <a:cubicBezTo>
                  <a:pt x="261887" y="149010"/>
                  <a:pt x="266646" y="146066"/>
                  <a:pt x="273274" y="143962"/>
                </a:cubicBezTo>
                <a:lnTo>
                  <a:pt x="282692" y="141884"/>
                </a:lnTo>
                <a:lnTo>
                  <a:pt x="282201" y="141800"/>
                </a:lnTo>
                <a:cubicBezTo>
                  <a:pt x="274554" y="139702"/>
                  <a:pt x="264478" y="133274"/>
                  <a:pt x="255119" y="123915"/>
                </a:cubicBezTo>
                <a:cubicBezTo>
                  <a:pt x="240144" y="108940"/>
                  <a:pt x="232674" y="92131"/>
                  <a:pt x="238433" y="86371"/>
                </a:cubicBezTo>
                <a:cubicBezTo>
                  <a:pt x="241313" y="83492"/>
                  <a:pt x="246955" y="83919"/>
                  <a:pt x="253749" y="86939"/>
                </a:cubicBezTo>
                <a:lnTo>
                  <a:pt x="264315" y="93153"/>
                </a:lnTo>
                <a:lnTo>
                  <a:pt x="264188" y="92975"/>
                </a:lnTo>
                <a:cubicBezTo>
                  <a:pt x="260265" y="86084"/>
                  <a:pt x="257686" y="74414"/>
                  <a:pt x="257686" y="61177"/>
                </a:cubicBezTo>
                <a:cubicBezTo>
                  <a:pt x="257686" y="49265"/>
                  <a:pt x="259775" y="38621"/>
                  <a:pt x="263053" y="31587"/>
                </a:cubicBezTo>
                <a:cubicBezTo>
                  <a:pt x="264146" y="29243"/>
                  <a:pt x="265370" y="27300"/>
                  <a:pt x="266694" y="25844"/>
                </a:cubicBezTo>
                <a:cubicBezTo>
                  <a:pt x="268458" y="23904"/>
                  <a:pt x="270398" y="22831"/>
                  <a:pt x="272434" y="22831"/>
                </a:cubicBezTo>
                <a:cubicBezTo>
                  <a:pt x="277525" y="22831"/>
                  <a:pt x="282014" y="29537"/>
                  <a:pt x="284664" y="39737"/>
                </a:cubicBezTo>
                <a:lnTo>
                  <a:pt x="285947" y="45885"/>
                </a:lnTo>
                <a:lnTo>
                  <a:pt x="285977" y="45712"/>
                </a:lnTo>
                <a:cubicBezTo>
                  <a:pt x="288075" y="38066"/>
                  <a:pt x="294503" y="27990"/>
                  <a:pt x="303863" y="18630"/>
                </a:cubicBezTo>
                <a:cubicBezTo>
                  <a:pt x="315094" y="7399"/>
                  <a:pt x="327357" y="389"/>
                  <a:pt x="335216" y="16"/>
                </a:cubicBezTo>
                <a:close/>
                <a:moveTo>
                  <a:pt x="98727" y="16"/>
                </a:moveTo>
                <a:cubicBezTo>
                  <a:pt x="101346" y="-109"/>
                  <a:pt x="103477" y="505"/>
                  <a:pt x="104917" y="1944"/>
                </a:cubicBezTo>
                <a:cubicBezTo>
                  <a:pt x="109236" y="6264"/>
                  <a:pt x="106114" y="16799"/>
                  <a:pt x="97965" y="28114"/>
                </a:cubicBezTo>
                <a:lnTo>
                  <a:pt x="97834" y="28268"/>
                </a:lnTo>
                <a:lnTo>
                  <a:pt x="100520" y="26564"/>
                </a:lnTo>
                <a:cubicBezTo>
                  <a:pt x="107554" y="23287"/>
                  <a:pt x="118198" y="21197"/>
                  <a:pt x="130110" y="21197"/>
                </a:cubicBezTo>
                <a:cubicBezTo>
                  <a:pt x="151288" y="21197"/>
                  <a:pt x="168456" y="27801"/>
                  <a:pt x="168456" y="35946"/>
                </a:cubicBezTo>
                <a:cubicBezTo>
                  <a:pt x="168456" y="41037"/>
                  <a:pt x="161750" y="45525"/>
                  <a:pt x="151550" y="48176"/>
                </a:cubicBezTo>
                <a:lnTo>
                  <a:pt x="145402" y="49459"/>
                </a:lnTo>
                <a:lnTo>
                  <a:pt x="145575" y="49489"/>
                </a:lnTo>
                <a:cubicBezTo>
                  <a:pt x="153222" y="51587"/>
                  <a:pt x="163298" y="58015"/>
                  <a:pt x="172657" y="67375"/>
                </a:cubicBezTo>
                <a:cubicBezTo>
                  <a:pt x="187632" y="82349"/>
                  <a:pt x="195103" y="99158"/>
                  <a:pt x="189343" y="104918"/>
                </a:cubicBezTo>
                <a:cubicBezTo>
                  <a:pt x="186463" y="107797"/>
                  <a:pt x="180821" y="107370"/>
                  <a:pt x="174027" y="104350"/>
                </a:cubicBezTo>
                <a:lnTo>
                  <a:pt x="163462" y="98136"/>
                </a:lnTo>
                <a:lnTo>
                  <a:pt x="163588" y="98314"/>
                </a:lnTo>
                <a:cubicBezTo>
                  <a:pt x="167511" y="105205"/>
                  <a:pt x="170091" y="116875"/>
                  <a:pt x="170091" y="130111"/>
                </a:cubicBezTo>
                <a:cubicBezTo>
                  <a:pt x="170091" y="151289"/>
                  <a:pt x="163487" y="168458"/>
                  <a:pt x="155342" y="168458"/>
                </a:cubicBezTo>
                <a:cubicBezTo>
                  <a:pt x="150251" y="168458"/>
                  <a:pt x="145763" y="161751"/>
                  <a:pt x="143112" y="151551"/>
                </a:cubicBezTo>
                <a:lnTo>
                  <a:pt x="141829" y="145404"/>
                </a:lnTo>
                <a:lnTo>
                  <a:pt x="141800" y="145576"/>
                </a:lnTo>
                <a:cubicBezTo>
                  <a:pt x="139701" y="153223"/>
                  <a:pt x="133273" y="163299"/>
                  <a:pt x="123913" y="172658"/>
                </a:cubicBezTo>
                <a:cubicBezTo>
                  <a:pt x="108939" y="187633"/>
                  <a:pt x="92130" y="195104"/>
                  <a:pt x="86370" y="189344"/>
                </a:cubicBezTo>
                <a:cubicBezTo>
                  <a:pt x="83490" y="186464"/>
                  <a:pt x="83918" y="180822"/>
                  <a:pt x="86938" y="174028"/>
                </a:cubicBezTo>
                <a:lnTo>
                  <a:pt x="93152" y="163463"/>
                </a:lnTo>
                <a:lnTo>
                  <a:pt x="92973" y="163589"/>
                </a:lnTo>
                <a:cubicBezTo>
                  <a:pt x="86082" y="167512"/>
                  <a:pt x="74412" y="170091"/>
                  <a:pt x="61176" y="170091"/>
                </a:cubicBezTo>
                <a:cubicBezTo>
                  <a:pt x="39998" y="170091"/>
                  <a:pt x="22830" y="163488"/>
                  <a:pt x="22830" y="155343"/>
                </a:cubicBezTo>
                <a:cubicBezTo>
                  <a:pt x="22830" y="154325"/>
                  <a:pt x="23098" y="153331"/>
                  <a:pt x="23609" y="152371"/>
                </a:cubicBezTo>
                <a:cubicBezTo>
                  <a:pt x="25397" y="149010"/>
                  <a:pt x="30156" y="146066"/>
                  <a:pt x="36784" y="143962"/>
                </a:cubicBezTo>
                <a:lnTo>
                  <a:pt x="46203" y="141884"/>
                </a:lnTo>
                <a:lnTo>
                  <a:pt x="45711" y="141800"/>
                </a:lnTo>
                <a:cubicBezTo>
                  <a:pt x="38064" y="139702"/>
                  <a:pt x="27989" y="133274"/>
                  <a:pt x="18629" y="123915"/>
                </a:cubicBezTo>
                <a:cubicBezTo>
                  <a:pt x="3654" y="108940"/>
                  <a:pt x="-3816" y="92131"/>
                  <a:pt x="1943" y="86371"/>
                </a:cubicBezTo>
                <a:cubicBezTo>
                  <a:pt x="4823" y="83492"/>
                  <a:pt x="10465" y="83919"/>
                  <a:pt x="17259" y="86939"/>
                </a:cubicBezTo>
                <a:lnTo>
                  <a:pt x="27825" y="93153"/>
                </a:lnTo>
                <a:lnTo>
                  <a:pt x="27699" y="92975"/>
                </a:lnTo>
                <a:cubicBezTo>
                  <a:pt x="23775" y="86084"/>
                  <a:pt x="21196" y="74414"/>
                  <a:pt x="21196" y="61177"/>
                </a:cubicBezTo>
                <a:cubicBezTo>
                  <a:pt x="21196" y="49265"/>
                  <a:pt x="23285" y="38621"/>
                  <a:pt x="26563" y="31587"/>
                </a:cubicBezTo>
                <a:cubicBezTo>
                  <a:pt x="27656" y="29243"/>
                  <a:pt x="28881" y="27300"/>
                  <a:pt x="30204" y="25844"/>
                </a:cubicBezTo>
                <a:cubicBezTo>
                  <a:pt x="31968" y="23904"/>
                  <a:pt x="33908" y="22831"/>
                  <a:pt x="35945" y="22831"/>
                </a:cubicBezTo>
                <a:cubicBezTo>
                  <a:pt x="41036" y="22831"/>
                  <a:pt x="45524" y="29537"/>
                  <a:pt x="48174" y="39737"/>
                </a:cubicBezTo>
                <a:lnTo>
                  <a:pt x="49458" y="45885"/>
                </a:lnTo>
                <a:lnTo>
                  <a:pt x="49487" y="45712"/>
                </a:lnTo>
                <a:cubicBezTo>
                  <a:pt x="51586" y="38066"/>
                  <a:pt x="58014" y="27990"/>
                  <a:pt x="67373" y="18630"/>
                </a:cubicBezTo>
                <a:cubicBezTo>
                  <a:pt x="78604" y="7399"/>
                  <a:pt x="90867" y="389"/>
                  <a:pt x="98727" y="16"/>
                </a:cubicBezTo>
                <a:close/>
              </a:path>
            </a:pathLst>
          </a:custGeom>
          <a:solidFill>
            <a:srgbClr val="FF99CC"/>
          </a:solidFill>
          <a:ln w="381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C146AECC-92D9-3145-4215-075C1E0D91D5}"/>
              </a:ext>
            </a:extLst>
          </p:cNvPr>
          <p:cNvSpPr/>
          <p:nvPr/>
        </p:nvSpPr>
        <p:spPr bwMode="auto">
          <a:xfrm>
            <a:off x="246703" y="6443422"/>
            <a:ext cx="9414192" cy="178709"/>
          </a:xfrm>
          <a:custGeom>
            <a:avLst/>
            <a:gdLst>
              <a:gd name="connsiteX0" fmla="*/ 9341264 w 9414192"/>
              <a:gd name="connsiteY0" fmla="*/ 22 h 178709"/>
              <a:gd name="connsiteX1" fmla="*/ 9349968 w 9414192"/>
              <a:gd name="connsiteY1" fmla="*/ 2734 h 178709"/>
              <a:gd name="connsiteX2" fmla="*/ 9349170 w 9414192"/>
              <a:gd name="connsiteY2" fmla="*/ 24269 h 178709"/>
              <a:gd name="connsiteX3" fmla="*/ 9348682 w 9414192"/>
              <a:gd name="connsiteY3" fmla="*/ 25210 h 178709"/>
              <a:gd name="connsiteX4" fmla="*/ 9349942 w 9414192"/>
              <a:gd name="connsiteY4" fmla="*/ 25137 h 178709"/>
              <a:gd name="connsiteX5" fmla="*/ 9403858 w 9414192"/>
              <a:gd name="connsiteY5" fmla="*/ 45874 h 178709"/>
              <a:gd name="connsiteX6" fmla="*/ 9389851 w 9414192"/>
              <a:gd name="connsiteY6" fmla="*/ 59817 h 178709"/>
              <a:gd name="connsiteX7" fmla="*/ 9386994 w 9414192"/>
              <a:gd name="connsiteY7" fmla="*/ 60769 h 178709"/>
              <a:gd name="connsiteX8" fmla="*/ 9387998 w 9414192"/>
              <a:gd name="connsiteY8" fmla="*/ 61697 h 178709"/>
              <a:gd name="connsiteX9" fmla="*/ 9411459 w 9414192"/>
              <a:gd name="connsiteY9" fmla="*/ 114484 h 178709"/>
              <a:gd name="connsiteX10" fmla="*/ 9389924 w 9414192"/>
              <a:gd name="connsiteY10" fmla="*/ 113686 h 178709"/>
              <a:gd name="connsiteX11" fmla="*/ 9388983 w 9414192"/>
              <a:gd name="connsiteY11" fmla="*/ 113198 h 178709"/>
              <a:gd name="connsiteX12" fmla="*/ 9389056 w 9414192"/>
              <a:gd name="connsiteY12" fmla="*/ 114458 h 178709"/>
              <a:gd name="connsiteX13" fmla="*/ 9368319 w 9414192"/>
              <a:gd name="connsiteY13" fmla="*/ 168375 h 178709"/>
              <a:gd name="connsiteX14" fmla="*/ 9354376 w 9414192"/>
              <a:gd name="connsiteY14" fmla="*/ 154368 h 178709"/>
              <a:gd name="connsiteX15" fmla="*/ 9353424 w 9414192"/>
              <a:gd name="connsiteY15" fmla="*/ 151511 h 178709"/>
              <a:gd name="connsiteX16" fmla="*/ 9352496 w 9414192"/>
              <a:gd name="connsiteY16" fmla="*/ 152515 h 178709"/>
              <a:gd name="connsiteX17" fmla="*/ 9299708 w 9414192"/>
              <a:gd name="connsiteY17" fmla="*/ 175976 h 178709"/>
              <a:gd name="connsiteX18" fmla="*/ 9300506 w 9414192"/>
              <a:gd name="connsiteY18" fmla="*/ 154441 h 178709"/>
              <a:gd name="connsiteX19" fmla="*/ 9300994 w 9414192"/>
              <a:gd name="connsiteY19" fmla="*/ 153499 h 178709"/>
              <a:gd name="connsiteX20" fmla="*/ 9299734 w 9414192"/>
              <a:gd name="connsiteY20" fmla="*/ 153573 h 178709"/>
              <a:gd name="connsiteX21" fmla="*/ 9245818 w 9414192"/>
              <a:gd name="connsiteY21" fmla="*/ 132836 h 178709"/>
              <a:gd name="connsiteX22" fmla="*/ 9259825 w 9414192"/>
              <a:gd name="connsiteY22" fmla="*/ 118893 h 178709"/>
              <a:gd name="connsiteX23" fmla="*/ 9262682 w 9414192"/>
              <a:gd name="connsiteY23" fmla="*/ 117941 h 178709"/>
              <a:gd name="connsiteX24" fmla="*/ 9261678 w 9414192"/>
              <a:gd name="connsiteY24" fmla="*/ 117013 h 178709"/>
              <a:gd name="connsiteX25" fmla="*/ 9236037 w 9414192"/>
              <a:gd name="connsiteY25" fmla="*/ 67955 h 178709"/>
              <a:gd name="connsiteX26" fmla="*/ 9238217 w 9414192"/>
              <a:gd name="connsiteY26" fmla="*/ 64226 h 178709"/>
              <a:gd name="connsiteX27" fmla="*/ 9259752 w 9414192"/>
              <a:gd name="connsiteY27" fmla="*/ 65024 h 178709"/>
              <a:gd name="connsiteX28" fmla="*/ 9260693 w 9414192"/>
              <a:gd name="connsiteY28" fmla="*/ 65511 h 178709"/>
              <a:gd name="connsiteX29" fmla="*/ 9260620 w 9414192"/>
              <a:gd name="connsiteY29" fmla="*/ 64251 h 178709"/>
              <a:gd name="connsiteX30" fmla="*/ 9269763 w 9414192"/>
              <a:gd name="connsiteY30" fmla="*/ 19543 h 178709"/>
              <a:gd name="connsiteX31" fmla="*/ 9281357 w 9414192"/>
              <a:gd name="connsiteY31" fmla="*/ 10335 h 178709"/>
              <a:gd name="connsiteX32" fmla="*/ 9295300 w 9414192"/>
              <a:gd name="connsiteY32" fmla="*/ 24341 h 178709"/>
              <a:gd name="connsiteX33" fmla="*/ 9296252 w 9414192"/>
              <a:gd name="connsiteY33" fmla="*/ 27198 h 178709"/>
              <a:gd name="connsiteX34" fmla="*/ 9297180 w 9414192"/>
              <a:gd name="connsiteY34" fmla="*/ 26195 h 178709"/>
              <a:gd name="connsiteX35" fmla="*/ 9341264 w 9414192"/>
              <a:gd name="connsiteY35" fmla="*/ 22 h 178709"/>
              <a:gd name="connsiteX36" fmla="*/ 9104778 w 9414192"/>
              <a:gd name="connsiteY36" fmla="*/ 22 h 178709"/>
              <a:gd name="connsiteX37" fmla="*/ 9113482 w 9414192"/>
              <a:gd name="connsiteY37" fmla="*/ 2734 h 178709"/>
              <a:gd name="connsiteX38" fmla="*/ 9112684 w 9414192"/>
              <a:gd name="connsiteY38" fmla="*/ 24269 h 178709"/>
              <a:gd name="connsiteX39" fmla="*/ 9112196 w 9414192"/>
              <a:gd name="connsiteY39" fmla="*/ 25210 h 178709"/>
              <a:gd name="connsiteX40" fmla="*/ 9113456 w 9414192"/>
              <a:gd name="connsiteY40" fmla="*/ 25137 h 178709"/>
              <a:gd name="connsiteX41" fmla="*/ 9167372 w 9414192"/>
              <a:gd name="connsiteY41" fmla="*/ 45874 h 178709"/>
              <a:gd name="connsiteX42" fmla="*/ 9153365 w 9414192"/>
              <a:gd name="connsiteY42" fmla="*/ 59817 h 178709"/>
              <a:gd name="connsiteX43" fmla="*/ 9150508 w 9414192"/>
              <a:gd name="connsiteY43" fmla="*/ 60769 h 178709"/>
              <a:gd name="connsiteX44" fmla="*/ 9151512 w 9414192"/>
              <a:gd name="connsiteY44" fmla="*/ 61697 h 178709"/>
              <a:gd name="connsiteX45" fmla="*/ 9174973 w 9414192"/>
              <a:gd name="connsiteY45" fmla="*/ 114484 h 178709"/>
              <a:gd name="connsiteX46" fmla="*/ 9153438 w 9414192"/>
              <a:gd name="connsiteY46" fmla="*/ 113686 h 178709"/>
              <a:gd name="connsiteX47" fmla="*/ 9152497 w 9414192"/>
              <a:gd name="connsiteY47" fmla="*/ 113198 h 178709"/>
              <a:gd name="connsiteX48" fmla="*/ 9152570 w 9414192"/>
              <a:gd name="connsiteY48" fmla="*/ 114458 h 178709"/>
              <a:gd name="connsiteX49" fmla="*/ 9131833 w 9414192"/>
              <a:gd name="connsiteY49" fmla="*/ 168375 h 178709"/>
              <a:gd name="connsiteX50" fmla="*/ 9117890 w 9414192"/>
              <a:gd name="connsiteY50" fmla="*/ 154368 h 178709"/>
              <a:gd name="connsiteX51" fmla="*/ 9116938 w 9414192"/>
              <a:gd name="connsiteY51" fmla="*/ 151511 h 178709"/>
              <a:gd name="connsiteX52" fmla="*/ 9116010 w 9414192"/>
              <a:gd name="connsiteY52" fmla="*/ 152515 h 178709"/>
              <a:gd name="connsiteX53" fmla="*/ 9063222 w 9414192"/>
              <a:gd name="connsiteY53" fmla="*/ 175976 h 178709"/>
              <a:gd name="connsiteX54" fmla="*/ 9064020 w 9414192"/>
              <a:gd name="connsiteY54" fmla="*/ 154441 h 178709"/>
              <a:gd name="connsiteX55" fmla="*/ 9064508 w 9414192"/>
              <a:gd name="connsiteY55" fmla="*/ 153499 h 178709"/>
              <a:gd name="connsiteX56" fmla="*/ 9063248 w 9414192"/>
              <a:gd name="connsiteY56" fmla="*/ 153573 h 178709"/>
              <a:gd name="connsiteX57" fmla="*/ 9009332 w 9414192"/>
              <a:gd name="connsiteY57" fmla="*/ 132836 h 178709"/>
              <a:gd name="connsiteX58" fmla="*/ 9023339 w 9414192"/>
              <a:gd name="connsiteY58" fmla="*/ 118893 h 178709"/>
              <a:gd name="connsiteX59" fmla="*/ 9026196 w 9414192"/>
              <a:gd name="connsiteY59" fmla="*/ 117941 h 178709"/>
              <a:gd name="connsiteX60" fmla="*/ 9025192 w 9414192"/>
              <a:gd name="connsiteY60" fmla="*/ 117013 h 178709"/>
              <a:gd name="connsiteX61" fmla="*/ 8999551 w 9414192"/>
              <a:gd name="connsiteY61" fmla="*/ 67955 h 178709"/>
              <a:gd name="connsiteX62" fmla="*/ 9001731 w 9414192"/>
              <a:gd name="connsiteY62" fmla="*/ 64226 h 178709"/>
              <a:gd name="connsiteX63" fmla="*/ 9023266 w 9414192"/>
              <a:gd name="connsiteY63" fmla="*/ 65024 h 178709"/>
              <a:gd name="connsiteX64" fmla="*/ 9024207 w 9414192"/>
              <a:gd name="connsiteY64" fmla="*/ 65511 h 178709"/>
              <a:gd name="connsiteX65" fmla="*/ 9024134 w 9414192"/>
              <a:gd name="connsiteY65" fmla="*/ 64251 h 178709"/>
              <a:gd name="connsiteX66" fmla="*/ 9033277 w 9414192"/>
              <a:gd name="connsiteY66" fmla="*/ 19543 h 178709"/>
              <a:gd name="connsiteX67" fmla="*/ 9044871 w 9414192"/>
              <a:gd name="connsiteY67" fmla="*/ 10335 h 178709"/>
              <a:gd name="connsiteX68" fmla="*/ 9058814 w 9414192"/>
              <a:gd name="connsiteY68" fmla="*/ 24341 h 178709"/>
              <a:gd name="connsiteX69" fmla="*/ 9059766 w 9414192"/>
              <a:gd name="connsiteY69" fmla="*/ 27198 h 178709"/>
              <a:gd name="connsiteX70" fmla="*/ 9060694 w 9414192"/>
              <a:gd name="connsiteY70" fmla="*/ 26195 h 178709"/>
              <a:gd name="connsiteX71" fmla="*/ 9104778 w 9414192"/>
              <a:gd name="connsiteY71" fmla="*/ 22 h 178709"/>
              <a:gd name="connsiteX72" fmla="*/ 8868290 w 9414192"/>
              <a:gd name="connsiteY72" fmla="*/ 22 h 178709"/>
              <a:gd name="connsiteX73" fmla="*/ 8876994 w 9414192"/>
              <a:gd name="connsiteY73" fmla="*/ 2734 h 178709"/>
              <a:gd name="connsiteX74" fmla="*/ 8876196 w 9414192"/>
              <a:gd name="connsiteY74" fmla="*/ 24269 h 178709"/>
              <a:gd name="connsiteX75" fmla="*/ 8875708 w 9414192"/>
              <a:gd name="connsiteY75" fmla="*/ 25210 h 178709"/>
              <a:gd name="connsiteX76" fmla="*/ 8876968 w 9414192"/>
              <a:gd name="connsiteY76" fmla="*/ 25137 h 178709"/>
              <a:gd name="connsiteX77" fmla="*/ 8930884 w 9414192"/>
              <a:gd name="connsiteY77" fmla="*/ 45874 h 178709"/>
              <a:gd name="connsiteX78" fmla="*/ 8916877 w 9414192"/>
              <a:gd name="connsiteY78" fmla="*/ 59817 h 178709"/>
              <a:gd name="connsiteX79" fmla="*/ 8914020 w 9414192"/>
              <a:gd name="connsiteY79" fmla="*/ 60769 h 178709"/>
              <a:gd name="connsiteX80" fmla="*/ 8915024 w 9414192"/>
              <a:gd name="connsiteY80" fmla="*/ 61697 h 178709"/>
              <a:gd name="connsiteX81" fmla="*/ 8938485 w 9414192"/>
              <a:gd name="connsiteY81" fmla="*/ 114484 h 178709"/>
              <a:gd name="connsiteX82" fmla="*/ 8916950 w 9414192"/>
              <a:gd name="connsiteY82" fmla="*/ 113686 h 178709"/>
              <a:gd name="connsiteX83" fmla="*/ 8916009 w 9414192"/>
              <a:gd name="connsiteY83" fmla="*/ 113198 h 178709"/>
              <a:gd name="connsiteX84" fmla="*/ 8916082 w 9414192"/>
              <a:gd name="connsiteY84" fmla="*/ 114458 h 178709"/>
              <a:gd name="connsiteX85" fmla="*/ 8895345 w 9414192"/>
              <a:gd name="connsiteY85" fmla="*/ 168375 h 178709"/>
              <a:gd name="connsiteX86" fmla="*/ 8881402 w 9414192"/>
              <a:gd name="connsiteY86" fmla="*/ 154368 h 178709"/>
              <a:gd name="connsiteX87" fmla="*/ 8880450 w 9414192"/>
              <a:gd name="connsiteY87" fmla="*/ 151511 h 178709"/>
              <a:gd name="connsiteX88" fmla="*/ 8879522 w 9414192"/>
              <a:gd name="connsiteY88" fmla="*/ 152515 h 178709"/>
              <a:gd name="connsiteX89" fmla="*/ 8826734 w 9414192"/>
              <a:gd name="connsiteY89" fmla="*/ 175976 h 178709"/>
              <a:gd name="connsiteX90" fmla="*/ 8827532 w 9414192"/>
              <a:gd name="connsiteY90" fmla="*/ 154441 h 178709"/>
              <a:gd name="connsiteX91" fmla="*/ 8828020 w 9414192"/>
              <a:gd name="connsiteY91" fmla="*/ 153499 h 178709"/>
              <a:gd name="connsiteX92" fmla="*/ 8826760 w 9414192"/>
              <a:gd name="connsiteY92" fmla="*/ 153573 h 178709"/>
              <a:gd name="connsiteX93" fmla="*/ 8772844 w 9414192"/>
              <a:gd name="connsiteY93" fmla="*/ 132836 h 178709"/>
              <a:gd name="connsiteX94" fmla="*/ 8786851 w 9414192"/>
              <a:gd name="connsiteY94" fmla="*/ 118893 h 178709"/>
              <a:gd name="connsiteX95" fmla="*/ 8789708 w 9414192"/>
              <a:gd name="connsiteY95" fmla="*/ 117941 h 178709"/>
              <a:gd name="connsiteX96" fmla="*/ 8788704 w 9414192"/>
              <a:gd name="connsiteY96" fmla="*/ 117013 h 178709"/>
              <a:gd name="connsiteX97" fmla="*/ 8763063 w 9414192"/>
              <a:gd name="connsiteY97" fmla="*/ 67955 h 178709"/>
              <a:gd name="connsiteX98" fmla="*/ 8765243 w 9414192"/>
              <a:gd name="connsiteY98" fmla="*/ 64226 h 178709"/>
              <a:gd name="connsiteX99" fmla="*/ 8786778 w 9414192"/>
              <a:gd name="connsiteY99" fmla="*/ 65024 h 178709"/>
              <a:gd name="connsiteX100" fmla="*/ 8787719 w 9414192"/>
              <a:gd name="connsiteY100" fmla="*/ 65511 h 178709"/>
              <a:gd name="connsiteX101" fmla="*/ 8787646 w 9414192"/>
              <a:gd name="connsiteY101" fmla="*/ 64251 h 178709"/>
              <a:gd name="connsiteX102" fmla="*/ 8796789 w 9414192"/>
              <a:gd name="connsiteY102" fmla="*/ 19543 h 178709"/>
              <a:gd name="connsiteX103" fmla="*/ 8808383 w 9414192"/>
              <a:gd name="connsiteY103" fmla="*/ 10335 h 178709"/>
              <a:gd name="connsiteX104" fmla="*/ 8822326 w 9414192"/>
              <a:gd name="connsiteY104" fmla="*/ 24341 h 178709"/>
              <a:gd name="connsiteX105" fmla="*/ 8823278 w 9414192"/>
              <a:gd name="connsiteY105" fmla="*/ 27198 h 178709"/>
              <a:gd name="connsiteX106" fmla="*/ 8824206 w 9414192"/>
              <a:gd name="connsiteY106" fmla="*/ 26195 h 178709"/>
              <a:gd name="connsiteX107" fmla="*/ 8868290 w 9414192"/>
              <a:gd name="connsiteY107" fmla="*/ 22 h 178709"/>
              <a:gd name="connsiteX108" fmla="*/ 8631800 w 9414192"/>
              <a:gd name="connsiteY108" fmla="*/ 22 h 178709"/>
              <a:gd name="connsiteX109" fmla="*/ 8640504 w 9414192"/>
              <a:gd name="connsiteY109" fmla="*/ 2734 h 178709"/>
              <a:gd name="connsiteX110" fmla="*/ 8639706 w 9414192"/>
              <a:gd name="connsiteY110" fmla="*/ 24269 h 178709"/>
              <a:gd name="connsiteX111" fmla="*/ 8639218 w 9414192"/>
              <a:gd name="connsiteY111" fmla="*/ 25210 h 178709"/>
              <a:gd name="connsiteX112" fmla="*/ 8640478 w 9414192"/>
              <a:gd name="connsiteY112" fmla="*/ 25137 h 178709"/>
              <a:gd name="connsiteX113" fmla="*/ 8694394 w 9414192"/>
              <a:gd name="connsiteY113" fmla="*/ 45874 h 178709"/>
              <a:gd name="connsiteX114" fmla="*/ 8680387 w 9414192"/>
              <a:gd name="connsiteY114" fmla="*/ 59817 h 178709"/>
              <a:gd name="connsiteX115" fmla="*/ 8677530 w 9414192"/>
              <a:gd name="connsiteY115" fmla="*/ 60769 h 178709"/>
              <a:gd name="connsiteX116" fmla="*/ 8678534 w 9414192"/>
              <a:gd name="connsiteY116" fmla="*/ 61697 h 178709"/>
              <a:gd name="connsiteX117" fmla="*/ 8701995 w 9414192"/>
              <a:gd name="connsiteY117" fmla="*/ 114484 h 178709"/>
              <a:gd name="connsiteX118" fmla="*/ 8680460 w 9414192"/>
              <a:gd name="connsiteY118" fmla="*/ 113686 h 178709"/>
              <a:gd name="connsiteX119" fmla="*/ 8679519 w 9414192"/>
              <a:gd name="connsiteY119" fmla="*/ 113198 h 178709"/>
              <a:gd name="connsiteX120" fmla="*/ 8679592 w 9414192"/>
              <a:gd name="connsiteY120" fmla="*/ 114458 h 178709"/>
              <a:gd name="connsiteX121" fmla="*/ 8658855 w 9414192"/>
              <a:gd name="connsiteY121" fmla="*/ 168375 h 178709"/>
              <a:gd name="connsiteX122" fmla="*/ 8644912 w 9414192"/>
              <a:gd name="connsiteY122" fmla="*/ 154368 h 178709"/>
              <a:gd name="connsiteX123" fmla="*/ 8643960 w 9414192"/>
              <a:gd name="connsiteY123" fmla="*/ 151511 h 178709"/>
              <a:gd name="connsiteX124" fmla="*/ 8643032 w 9414192"/>
              <a:gd name="connsiteY124" fmla="*/ 152515 h 178709"/>
              <a:gd name="connsiteX125" fmla="*/ 8590244 w 9414192"/>
              <a:gd name="connsiteY125" fmla="*/ 175976 h 178709"/>
              <a:gd name="connsiteX126" fmla="*/ 8591042 w 9414192"/>
              <a:gd name="connsiteY126" fmla="*/ 154441 h 178709"/>
              <a:gd name="connsiteX127" fmla="*/ 8591530 w 9414192"/>
              <a:gd name="connsiteY127" fmla="*/ 153499 h 178709"/>
              <a:gd name="connsiteX128" fmla="*/ 8590270 w 9414192"/>
              <a:gd name="connsiteY128" fmla="*/ 153573 h 178709"/>
              <a:gd name="connsiteX129" fmla="*/ 8536354 w 9414192"/>
              <a:gd name="connsiteY129" fmla="*/ 132836 h 178709"/>
              <a:gd name="connsiteX130" fmla="*/ 8550361 w 9414192"/>
              <a:gd name="connsiteY130" fmla="*/ 118893 h 178709"/>
              <a:gd name="connsiteX131" fmla="*/ 8553218 w 9414192"/>
              <a:gd name="connsiteY131" fmla="*/ 117941 h 178709"/>
              <a:gd name="connsiteX132" fmla="*/ 8552214 w 9414192"/>
              <a:gd name="connsiteY132" fmla="*/ 117013 h 178709"/>
              <a:gd name="connsiteX133" fmla="*/ 8526573 w 9414192"/>
              <a:gd name="connsiteY133" fmla="*/ 67955 h 178709"/>
              <a:gd name="connsiteX134" fmla="*/ 8528753 w 9414192"/>
              <a:gd name="connsiteY134" fmla="*/ 64226 h 178709"/>
              <a:gd name="connsiteX135" fmla="*/ 8550288 w 9414192"/>
              <a:gd name="connsiteY135" fmla="*/ 65024 h 178709"/>
              <a:gd name="connsiteX136" fmla="*/ 8551229 w 9414192"/>
              <a:gd name="connsiteY136" fmla="*/ 65511 h 178709"/>
              <a:gd name="connsiteX137" fmla="*/ 8551156 w 9414192"/>
              <a:gd name="connsiteY137" fmla="*/ 64251 h 178709"/>
              <a:gd name="connsiteX138" fmla="*/ 8560299 w 9414192"/>
              <a:gd name="connsiteY138" fmla="*/ 19543 h 178709"/>
              <a:gd name="connsiteX139" fmla="*/ 8571893 w 9414192"/>
              <a:gd name="connsiteY139" fmla="*/ 10335 h 178709"/>
              <a:gd name="connsiteX140" fmla="*/ 8585836 w 9414192"/>
              <a:gd name="connsiteY140" fmla="*/ 24341 h 178709"/>
              <a:gd name="connsiteX141" fmla="*/ 8586788 w 9414192"/>
              <a:gd name="connsiteY141" fmla="*/ 27198 h 178709"/>
              <a:gd name="connsiteX142" fmla="*/ 8587716 w 9414192"/>
              <a:gd name="connsiteY142" fmla="*/ 26195 h 178709"/>
              <a:gd name="connsiteX143" fmla="*/ 8631800 w 9414192"/>
              <a:gd name="connsiteY143" fmla="*/ 22 h 178709"/>
              <a:gd name="connsiteX144" fmla="*/ 8395310 w 9414192"/>
              <a:gd name="connsiteY144" fmla="*/ 22 h 178709"/>
              <a:gd name="connsiteX145" fmla="*/ 8404014 w 9414192"/>
              <a:gd name="connsiteY145" fmla="*/ 2734 h 178709"/>
              <a:gd name="connsiteX146" fmla="*/ 8403216 w 9414192"/>
              <a:gd name="connsiteY146" fmla="*/ 24269 h 178709"/>
              <a:gd name="connsiteX147" fmla="*/ 8402728 w 9414192"/>
              <a:gd name="connsiteY147" fmla="*/ 25210 h 178709"/>
              <a:gd name="connsiteX148" fmla="*/ 8403988 w 9414192"/>
              <a:gd name="connsiteY148" fmla="*/ 25137 h 178709"/>
              <a:gd name="connsiteX149" fmla="*/ 8457904 w 9414192"/>
              <a:gd name="connsiteY149" fmla="*/ 45874 h 178709"/>
              <a:gd name="connsiteX150" fmla="*/ 8443897 w 9414192"/>
              <a:gd name="connsiteY150" fmla="*/ 59817 h 178709"/>
              <a:gd name="connsiteX151" fmla="*/ 8441040 w 9414192"/>
              <a:gd name="connsiteY151" fmla="*/ 60769 h 178709"/>
              <a:gd name="connsiteX152" fmla="*/ 8442044 w 9414192"/>
              <a:gd name="connsiteY152" fmla="*/ 61697 h 178709"/>
              <a:gd name="connsiteX153" fmla="*/ 8465505 w 9414192"/>
              <a:gd name="connsiteY153" fmla="*/ 114484 h 178709"/>
              <a:gd name="connsiteX154" fmla="*/ 8443970 w 9414192"/>
              <a:gd name="connsiteY154" fmla="*/ 113686 h 178709"/>
              <a:gd name="connsiteX155" fmla="*/ 8443029 w 9414192"/>
              <a:gd name="connsiteY155" fmla="*/ 113198 h 178709"/>
              <a:gd name="connsiteX156" fmla="*/ 8443102 w 9414192"/>
              <a:gd name="connsiteY156" fmla="*/ 114458 h 178709"/>
              <a:gd name="connsiteX157" fmla="*/ 8422365 w 9414192"/>
              <a:gd name="connsiteY157" fmla="*/ 168375 h 178709"/>
              <a:gd name="connsiteX158" fmla="*/ 8408422 w 9414192"/>
              <a:gd name="connsiteY158" fmla="*/ 154368 h 178709"/>
              <a:gd name="connsiteX159" fmla="*/ 8407470 w 9414192"/>
              <a:gd name="connsiteY159" fmla="*/ 151511 h 178709"/>
              <a:gd name="connsiteX160" fmla="*/ 8406542 w 9414192"/>
              <a:gd name="connsiteY160" fmla="*/ 152515 h 178709"/>
              <a:gd name="connsiteX161" fmla="*/ 8353754 w 9414192"/>
              <a:gd name="connsiteY161" fmla="*/ 175976 h 178709"/>
              <a:gd name="connsiteX162" fmla="*/ 8354552 w 9414192"/>
              <a:gd name="connsiteY162" fmla="*/ 154441 h 178709"/>
              <a:gd name="connsiteX163" fmla="*/ 8355040 w 9414192"/>
              <a:gd name="connsiteY163" fmla="*/ 153499 h 178709"/>
              <a:gd name="connsiteX164" fmla="*/ 8353780 w 9414192"/>
              <a:gd name="connsiteY164" fmla="*/ 153573 h 178709"/>
              <a:gd name="connsiteX165" fmla="*/ 8299864 w 9414192"/>
              <a:gd name="connsiteY165" fmla="*/ 132836 h 178709"/>
              <a:gd name="connsiteX166" fmla="*/ 8313871 w 9414192"/>
              <a:gd name="connsiteY166" fmla="*/ 118893 h 178709"/>
              <a:gd name="connsiteX167" fmla="*/ 8316728 w 9414192"/>
              <a:gd name="connsiteY167" fmla="*/ 117941 h 178709"/>
              <a:gd name="connsiteX168" fmla="*/ 8315724 w 9414192"/>
              <a:gd name="connsiteY168" fmla="*/ 117013 h 178709"/>
              <a:gd name="connsiteX169" fmla="*/ 8290083 w 9414192"/>
              <a:gd name="connsiteY169" fmla="*/ 67955 h 178709"/>
              <a:gd name="connsiteX170" fmla="*/ 8292263 w 9414192"/>
              <a:gd name="connsiteY170" fmla="*/ 64226 h 178709"/>
              <a:gd name="connsiteX171" fmla="*/ 8313798 w 9414192"/>
              <a:gd name="connsiteY171" fmla="*/ 65024 h 178709"/>
              <a:gd name="connsiteX172" fmla="*/ 8314739 w 9414192"/>
              <a:gd name="connsiteY172" fmla="*/ 65511 h 178709"/>
              <a:gd name="connsiteX173" fmla="*/ 8314666 w 9414192"/>
              <a:gd name="connsiteY173" fmla="*/ 64251 h 178709"/>
              <a:gd name="connsiteX174" fmla="*/ 8323809 w 9414192"/>
              <a:gd name="connsiteY174" fmla="*/ 19543 h 178709"/>
              <a:gd name="connsiteX175" fmla="*/ 8335403 w 9414192"/>
              <a:gd name="connsiteY175" fmla="*/ 10335 h 178709"/>
              <a:gd name="connsiteX176" fmla="*/ 8349346 w 9414192"/>
              <a:gd name="connsiteY176" fmla="*/ 24341 h 178709"/>
              <a:gd name="connsiteX177" fmla="*/ 8350298 w 9414192"/>
              <a:gd name="connsiteY177" fmla="*/ 27198 h 178709"/>
              <a:gd name="connsiteX178" fmla="*/ 8351226 w 9414192"/>
              <a:gd name="connsiteY178" fmla="*/ 26195 h 178709"/>
              <a:gd name="connsiteX179" fmla="*/ 8395310 w 9414192"/>
              <a:gd name="connsiteY179" fmla="*/ 22 h 178709"/>
              <a:gd name="connsiteX180" fmla="*/ 8158822 w 9414192"/>
              <a:gd name="connsiteY180" fmla="*/ 22 h 178709"/>
              <a:gd name="connsiteX181" fmla="*/ 8167526 w 9414192"/>
              <a:gd name="connsiteY181" fmla="*/ 2734 h 178709"/>
              <a:gd name="connsiteX182" fmla="*/ 8166728 w 9414192"/>
              <a:gd name="connsiteY182" fmla="*/ 24269 h 178709"/>
              <a:gd name="connsiteX183" fmla="*/ 8166240 w 9414192"/>
              <a:gd name="connsiteY183" fmla="*/ 25210 h 178709"/>
              <a:gd name="connsiteX184" fmla="*/ 8167500 w 9414192"/>
              <a:gd name="connsiteY184" fmla="*/ 25137 h 178709"/>
              <a:gd name="connsiteX185" fmla="*/ 8221416 w 9414192"/>
              <a:gd name="connsiteY185" fmla="*/ 45874 h 178709"/>
              <a:gd name="connsiteX186" fmla="*/ 8207409 w 9414192"/>
              <a:gd name="connsiteY186" fmla="*/ 59817 h 178709"/>
              <a:gd name="connsiteX187" fmla="*/ 8204552 w 9414192"/>
              <a:gd name="connsiteY187" fmla="*/ 60769 h 178709"/>
              <a:gd name="connsiteX188" fmla="*/ 8205556 w 9414192"/>
              <a:gd name="connsiteY188" fmla="*/ 61697 h 178709"/>
              <a:gd name="connsiteX189" fmla="*/ 8229017 w 9414192"/>
              <a:gd name="connsiteY189" fmla="*/ 114484 h 178709"/>
              <a:gd name="connsiteX190" fmla="*/ 8207482 w 9414192"/>
              <a:gd name="connsiteY190" fmla="*/ 113686 h 178709"/>
              <a:gd name="connsiteX191" fmla="*/ 8206541 w 9414192"/>
              <a:gd name="connsiteY191" fmla="*/ 113198 h 178709"/>
              <a:gd name="connsiteX192" fmla="*/ 8206614 w 9414192"/>
              <a:gd name="connsiteY192" fmla="*/ 114458 h 178709"/>
              <a:gd name="connsiteX193" fmla="*/ 8185877 w 9414192"/>
              <a:gd name="connsiteY193" fmla="*/ 168375 h 178709"/>
              <a:gd name="connsiteX194" fmla="*/ 8171934 w 9414192"/>
              <a:gd name="connsiteY194" fmla="*/ 154368 h 178709"/>
              <a:gd name="connsiteX195" fmla="*/ 8170982 w 9414192"/>
              <a:gd name="connsiteY195" fmla="*/ 151511 h 178709"/>
              <a:gd name="connsiteX196" fmla="*/ 8170054 w 9414192"/>
              <a:gd name="connsiteY196" fmla="*/ 152515 h 178709"/>
              <a:gd name="connsiteX197" fmla="*/ 8117266 w 9414192"/>
              <a:gd name="connsiteY197" fmla="*/ 175976 h 178709"/>
              <a:gd name="connsiteX198" fmla="*/ 8118064 w 9414192"/>
              <a:gd name="connsiteY198" fmla="*/ 154441 h 178709"/>
              <a:gd name="connsiteX199" fmla="*/ 8118552 w 9414192"/>
              <a:gd name="connsiteY199" fmla="*/ 153499 h 178709"/>
              <a:gd name="connsiteX200" fmla="*/ 8117292 w 9414192"/>
              <a:gd name="connsiteY200" fmla="*/ 153573 h 178709"/>
              <a:gd name="connsiteX201" fmla="*/ 8063376 w 9414192"/>
              <a:gd name="connsiteY201" fmla="*/ 132836 h 178709"/>
              <a:gd name="connsiteX202" fmla="*/ 8077382 w 9414192"/>
              <a:gd name="connsiteY202" fmla="*/ 118893 h 178709"/>
              <a:gd name="connsiteX203" fmla="*/ 8080240 w 9414192"/>
              <a:gd name="connsiteY203" fmla="*/ 117941 h 178709"/>
              <a:gd name="connsiteX204" fmla="*/ 8079236 w 9414192"/>
              <a:gd name="connsiteY204" fmla="*/ 117013 h 178709"/>
              <a:gd name="connsiteX205" fmla="*/ 8053595 w 9414192"/>
              <a:gd name="connsiteY205" fmla="*/ 67955 h 178709"/>
              <a:gd name="connsiteX206" fmla="*/ 8055775 w 9414192"/>
              <a:gd name="connsiteY206" fmla="*/ 64226 h 178709"/>
              <a:gd name="connsiteX207" fmla="*/ 8077310 w 9414192"/>
              <a:gd name="connsiteY207" fmla="*/ 65024 h 178709"/>
              <a:gd name="connsiteX208" fmla="*/ 8078251 w 9414192"/>
              <a:gd name="connsiteY208" fmla="*/ 65511 h 178709"/>
              <a:gd name="connsiteX209" fmla="*/ 8078178 w 9414192"/>
              <a:gd name="connsiteY209" fmla="*/ 64251 h 178709"/>
              <a:gd name="connsiteX210" fmla="*/ 8087321 w 9414192"/>
              <a:gd name="connsiteY210" fmla="*/ 19543 h 178709"/>
              <a:gd name="connsiteX211" fmla="*/ 8098915 w 9414192"/>
              <a:gd name="connsiteY211" fmla="*/ 10335 h 178709"/>
              <a:gd name="connsiteX212" fmla="*/ 8112858 w 9414192"/>
              <a:gd name="connsiteY212" fmla="*/ 24341 h 178709"/>
              <a:gd name="connsiteX213" fmla="*/ 8113810 w 9414192"/>
              <a:gd name="connsiteY213" fmla="*/ 27198 h 178709"/>
              <a:gd name="connsiteX214" fmla="*/ 8114738 w 9414192"/>
              <a:gd name="connsiteY214" fmla="*/ 26195 h 178709"/>
              <a:gd name="connsiteX215" fmla="*/ 8158822 w 9414192"/>
              <a:gd name="connsiteY215" fmla="*/ 22 h 178709"/>
              <a:gd name="connsiteX216" fmla="*/ 7922332 w 9414192"/>
              <a:gd name="connsiteY216" fmla="*/ 22 h 178709"/>
              <a:gd name="connsiteX217" fmla="*/ 7931035 w 9414192"/>
              <a:gd name="connsiteY217" fmla="*/ 2734 h 178709"/>
              <a:gd name="connsiteX218" fmla="*/ 7930238 w 9414192"/>
              <a:gd name="connsiteY218" fmla="*/ 24269 h 178709"/>
              <a:gd name="connsiteX219" fmla="*/ 7929750 w 9414192"/>
              <a:gd name="connsiteY219" fmla="*/ 25210 h 178709"/>
              <a:gd name="connsiteX220" fmla="*/ 7931009 w 9414192"/>
              <a:gd name="connsiteY220" fmla="*/ 25137 h 178709"/>
              <a:gd name="connsiteX221" fmla="*/ 7984925 w 9414192"/>
              <a:gd name="connsiteY221" fmla="*/ 45874 h 178709"/>
              <a:gd name="connsiteX222" fmla="*/ 7970919 w 9414192"/>
              <a:gd name="connsiteY222" fmla="*/ 59817 h 178709"/>
              <a:gd name="connsiteX223" fmla="*/ 7968062 w 9414192"/>
              <a:gd name="connsiteY223" fmla="*/ 60769 h 178709"/>
              <a:gd name="connsiteX224" fmla="*/ 7969065 w 9414192"/>
              <a:gd name="connsiteY224" fmla="*/ 61697 h 178709"/>
              <a:gd name="connsiteX225" fmla="*/ 7992526 w 9414192"/>
              <a:gd name="connsiteY225" fmla="*/ 114484 h 178709"/>
              <a:gd name="connsiteX226" fmla="*/ 7970992 w 9414192"/>
              <a:gd name="connsiteY226" fmla="*/ 113686 h 178709"/>
              <a:gd name="connsiteX227" fmla="*/ 7970051 w 9414192"/>
              <a:gd name="connsiteY227" fmla="*/ 113198 h 178709"/>
              <a:gd name="connsiteX228" fmla="*/ 7970124 w 9414192"/>
              <a:gd name="connsiteY228" fmla="*/ 114458 h 178709"/>
              <a:gd name="connsiteX229" fmla="*/ 7949387 w 9414192"/>
              <a:gd name="connsiteY229" fmla="*/ 168375 h 178709"/>
              <a:gd name="connsiteX230" fmla="*/ 7935444 w 9414192"/>
              <a:gd name="connsiteY230" fmla="*/ 154368 h 178709"/>
              <a:gd name="connsiteX231" fmla="*/ 7934492 w 9414192"/>
              <a:gd name="connsiteY231" fmla="*/ 151511 h 178709"/>
              <a:gd name="connsiteX232" fmla="*/ 7933564 w 9414192"/>
              <a:gd name="connsiteY232" fmla="*/ 152515 h 178709"/>
              <a:gd name="connsiteX233" fmla="*/ 7880776 w 9414192"/>
              <a:gd name="connsiteY233" fmla="*/ 175976 h 178709"/>
              <a:gd name="connsiteX234" fmla="*/ 7881574 w 9414192"/>
              <a:gd name="connsiteY234" fmla="*/ 154441 h 178709"/>
              <a:gd name="connsiteX235" fmla="*/ 7882062 w 9414192"/>
              <a:gd name="connsiteY235" fmla="*/ 153499 h 178709"/>
              <a:gd name="connsiteX236" fmla="*/ 7880802 w 9414192"/>
              <a:gd name="connsiteY236" fmla="*/ 153573 h 178709"/>
              <a:gd name="connsiteX237" fmla="*/ 7826886 w 9414192"/>
              <a:gd name="connsiteY237" fmla="*/ 132836 h 178709"/>
              <a:gd name="connsiteX238" fmla="*/ 7840892 w 9414192"/>
              <a:gd name="connsiteY238" fmla="*/ 118893 h 178709"/>
              <a:gd name="connsiteX239" fmla="*/ 7843750 w 9414192"/>
              <a:gd name="connsiteY239" fmla="*/ 117941 h 178709"/>
              <a:gd name="connsiteX240" fmla="*/ 7842746 w 9414192"/>
              <a:gd name="connsiteY240" fmla="*/ 117013 h 178709"/>
              <a:gd name="connsiteX241" fmla="*/ 7817105 w 9414192"/>
              <a:gd name="connsiteY241" fmla="*/ 67955 h 178709"/>
              <a:gd name="connsiteX242" fmla="*/ 7819285 w 9414192"/>
              <a:gd name="connsiteY242" fmla="*/ 64226 h 178709"/>
              <a:gd name="connsiteX243" fmla="*/ 7840820 w 9414192"/>
              <a:gd name="connsiteY243" fmla="*/ 65024 h 178709"/>
              <a:gd name="connsiteX244" fmla="*/ 7841761 w 9414192"/>
              <a:gd name="connsiteY244" fmla="*/ 65511 h 178709"/>
              <a:gd name="connsiteX245" fmla="*/ 7841688 w 9414192"/>
              <a:gd name="connsiteY245" fmla="*/ 64251 h 178709"/>
              <a:gd name="connsiteX246" fmla="*/ 7850831 w 9414192"/>
              <a:gd name="connsiteY246" fmla="*/ 19543 h 178709"/>
              <a:gd name="connsiteX247" fmla="*/ 7862425 w 9414192"/>
              <a:gd name="connsiteY247" fmla="*/ 10335 h 178709"/>
              <a:gd name="connsiteX248" fmla="*/ 7876368 w 9414192"/>
              <a:gd name="connsiteY248" fmla="*/ 24341 h 178709"/>
              <a:gd name="connsiteX249" fmla="*/ 7877320 w 9414192"/>
              <a:gd name="connsiteY249" fmla="*/ 27198 h 178709"/>
              <a:gd name="connsiteX250" fmla="*/ 7878248 w 9414192"/>
              <a:gd name="connsiteY250" fmla="*/ 26195 h 178709"/>
              <a:gd name="connsiteX251" fmla="*/ 7922332 w 9414192"/>
              <a:gd name="connsiteY251" fmla="*/ 22 h 178709"/>
              <a:gd name="connsiteX252" fmla="*/ 7685843 w 9414192"/>
              <a:gd name="connsiteY252" fmla="*/ 22 h 178709"/>
              <a:gd name="connsiteX253" fmla="*/ 7694546 w 9414192"/>
              <a:gd name="connsiteY253" fmla="*/ 2734 h 178709"/>
              <a:gd name="connsiteX254" fmla="*/ 7693749 w 9414192"/>
              <a:gd name="connsiteY254" fmla="*/ 24269 h 178709"/>
              <a:gd name="connsiteX255" fmla="*/ 7693261 w 9414192"/>
              <a:gd name="connsiteY255" fmla="*/ 25210 h 178709"/>
              <a:gd name="connsiteX256" fmla="*/ 7694520 w 9414192"/>
              <a:gd name="connsiteY256" fmla="*/ 25137 h 178709"/>
              <a:gd name="connsiteX257" fmla="*/ 7748436 w 9414192"/>
              <a:gd name="connsiteY257" fmla="*/ 45874 h 178709"/>
              <a:gd name="connsiteX258" fmla="*/ 7734430 w 9414192"/>
              <a:gd name="connsiteY258" fmla="*/ 59817 h 178709"/>
              <a:gd name="connsiteX259" fmla="*/ 7731573 w 9414192"/>
              <a:gd name="connsiteY259" fmla="*/ 60769 h 178709"/>
              <a:gd name="connsiteX260" fmla="*/ 7732576 w 9414192"/>
              <a:gd name="connsiteY260" fmla="*/ 61697 h 178709"/>
              <a:gd name="connsiteX261" fmla="*/ 7756037 w 9414192"/>
              <a:gd name="connsiteY261" fmla="*/ 114484 h 178709"/>
              <a:gd name="connsiteX262" fmla="*/ 7734503 w 9414192"/>
              <a:gd name="connsiteY262" fmla="*/ 113686 h 178709"/>
              <a:gd name="connsiteX263" fmla="*/ 7733562 w 9414192"/>
              <a:gd name="connsiteY263" fmla="*/ 113198 h 178709"/>
              <a:gd name="connsiteX264" fmla="*/ 7733635 w 9414192"/>
              <a:gd name="connsiteY264" fmla="*/ 114458 h 178709"/>
              <a:gd name="connsiteX265" fmla="*/ 7712898 w 9414192"/>
              <a:gd name="connsiteY265" fmla="*/ 168375 h 178709"/>
              <a:gd name="connsiteX266" fmla="*/ 7698955 w 9414192"/>
              <a:gd name="connsiteY266" fmla="*/ 154368 h 178709"/>
              <a:gd name="connsiteX267" fmla="*/ 7698003 w 9414192"/>
              <a:gd name="connsiteY267" fmla="*/ 151511 h 178709"/>
              <a:gd name="connsiteX268" fmla="*/ 7697075 w 9414192"/>
              <a:gd name="connsiteY268" fmla="*/ 152515 h 178709"/>
              <a:gd name="connsiteX269" fmla="*/ 7644287 w 9414192"/>
              <a:gd name="connsiteY269" fmla="*/ 175976 h 178709"/>
              <a:gd name="connsiteX270" fmla="*/ 7645085 w 9414192"/>
              <a:gd name="connsiteY270" fmla="*/ 154441 h 178709"/>
              <a:gd name="connsiteX271" fmla="*/ 7645573 w 9414192"/>
              <a:gd name="connsiteY271" fmla="*/ 153499 h 178709"/>
              <a:gd name="connsiteX272" fmla="*/ 7644313 w 9414192"/>
              <a:gd name="connsiteY272" fmla="*/ 153573 h 178709"/>
              <a:gd name="connsiteX273" fmla="*/ 7590397 w 9414192"/>
              <a:gd name="connsiteY273" fmla="*/ 132836 h 178709"/>
              <a:gd name="connsiteX274" fmla="*/ 7604403 w 9414192"/>
              <a:gd name="connsiteY274" fmla="*/ 118893 h 178709"/>
              <a:gd name="connsiteX275" fmla="*/ 7607261 w 9414192"/>
              <a:gd name="connsiteY275" fmla="*/ 117941 h 178709"/>
              <a:gd name="connsiteX276" fmla="*/ 7606257 w 9414192"/>
              <a:gd name="connsiteY276" fmla="*/ 117013 h 178709"/>
              <a:gd name="connsiteX277" fmla="*/ 7580616 w 9414192"/>
              <a:gd name="connsiteY277" fmla="*/ 67955 h 178709"/>
              <a:gd name="connsiteX278" fmla="*/ 7582796 w 9414192"/>
              <a:gd name="connsiteY278" fmla="*/ 64226 h 178709"/>
              <a:gd name="connsiteX279" fmla="*/ 7604331 w 9414192"/>
              <a:gd name="connsiteY279" fmla="*/ 65024 h 178709"/>
              <a:gd name="connsiteX280" fmla="*/ 7605272 w 9414192"/>
              <a:gd name="connsiteY280" fmla="*/ 65511 h 178709"/>
              <a:gd name="connsiteX281" fmla="*/ 7605199 w 9414192"/>
              <a:gd name="connsiteY281" fmla="*/ 64251 h 178709"/>
              <a:gd name="connsiteX282" fmla="*/ 7614342 w 9414192"/>
              <a:gd name="connsiteY282" fmla="*/ 19543 h 178709"/>
              <a:gd name="connsiteX283" fmla="*/ 7625936 w 9414192"/>
              <a:gd name="connsiteY283" fmla="*/ 10335 h 178709"/>
              <a:gd name="connsiteX284" fmla="*/ 7639879 w 9414192"/>
              <a:gd name="connsiteY284" fmla="*/ 24341 h 178709"/>
              <a:gd name="connsiteX285" fmla="*/ 7640831 w 9414192"/>
              <a:gd name="connsiteY285" fmla="*/ 27198 h 178709"/>
              <a:gd name="connsiteX286" fmla="*/ 7641759 w 9414192"/>
              <a:gd name="connsiteY286" fmla="*/ 26195 h 178709"/>
              <a:gd name="connsiteX287" fmla="*/ 7685843 w 9414192"/>
              <a:gd name="connsiteY287" fmla="*/ 22 h 178709"/>
              <a:gd name="connsiteX288" fmla="*/ 7449354 w 9414192"/>
              <a:gd name="connsiteY288" fmla="*/ 22 h 178709"/>
              <a:gd name="connsiteX289" fmla="*/ 7458057 w 9414192"/>
              <a:gd name="connsiteY289" fmla="*/ 2734 h 178709"/>
              <a:gd name="connsiteX290" fmla="*/ 7457260 w 9414192"/>
              <a:gd name="connsiteY290" fmla="*/ 24269 h 178709"/>
              <a:gd name="connsiteX291" fmla="*/ 7456772 w 9414192"/>
              <a:gd name="connsiteY291" fmla="*/ 25210 h 178709"/>
              <a:gd name="connsiteX292" fmla="*/ 7458031 w 9414192"/>
              <a:gd name="connsiteY292" fmla="*/ 25137 h 178709"/>
              <a:gd name="connsiteX293" fmla="*/ 7511947 w 9414192"/>
              <a:gd name="connsiteY293" fmla="*/ 45874 h 178709"/>
              <a:gd name="connsiteX294" fmla="*/ 7497941 w 9414192"/>
              <a:gd name="connsiteY294" fmla="*/ 59817 h 178709"/>
              <a:gd name="connsiteX295" fmla="*/ 7495084 w 9414192"/>
              <a:gd name="connsiteY295" fmla="*/ 60769 h 178709"/>
              <a:gd name="connsiteX296" fmla="*/ 7496087 w 9414192"/>
              <a:gd name="connsiteY296" fmla="*/ 61697 h 178709"/>
              <a:gd name="connsiteX297" fmla="*/ 7519548 w 9414192"/>
              <a:gd name="connsiteY297" fmla="*/ 114484 h 178709"/>
              <a:gd name="connsiteX298" fmla="*/ 7498014 w 9414192"/>
              <a:gd name="connsiteY298" fmla="*/ 113686 h 178709"/>
              <a:gd name="connsiteX299" fmla="*/ 7497073 w 9414192"/>
              <a:gd name="connsiteY299" fmla="*/ 113198 h 178709"/>
              <a:gd name="connsiteX300" fmla="*/ 7497146 w 9414192"/>
              <a:gd name="connsiteY300" fmla="*/ 114458 h 178709"/>
              <a:gd name="connsiteX301" fmla="*/ 7476409 w 9414192"/>
              <a:gd name="connsiteY301" fmla="*/ 168375 h 178709"/>
              <a:gd name="connsiteX302" fmla="*/ 7462466 w 9414192"/>
              <a:gd name="connsiteY302" fmla="*/ 154368 h 178709"/>
              <a:gd name="connsiteX303" fmla="*/ 7461514 w 9414192"/>
              <a:gd name="connsiteY303" fmla="*/ 151511 h 178709"/>
              <a:gd name="connsiteX304" fmla="*/ 7460586 w 9414192"/>
              <a:gd name="connsiteY304" fmla="*/ 152515 h 178709"/>
              <a:gd name="connsiteX305" fmla="*/ 7407798 w 9414192"/>
              <a:gd name="connsiteY305" fmla="*/ 175976 h 178709"/>
              <a:gd name="connsiteX306" fmla="*/ 7408596 w 9414192"/>
              <a:gd name="connsiteY306" fmla="*/ 154441 h 178709"/>
              <a:gd name="connsiteX307" fmla="*/ 7409084 w 9414192"/>
              <a:gd name="connsiteY307" fmla="*/ 153499 h 178709"/>
              <a:gd name="connsiteX308" fmla="*/ 7407824 w 9414192"/>
              <a:gd name="connsiteY308" fmla="*/ 153573 h 178709"/>
              <a:gd name="connsiteX309" fmla="*/ 7353908 w 9414192"/>
              <a:gd name="connsiteY309" fmla="*/ 132836 h 178709"/>
              <a:gd name="connsiteX310" fmla="*/ 7367914 w 9414192"/>
              <a:gd name="connsiteY310" fmla="*/ 118893 h 178709"/>
              <a:gd name="connsiteX311" fmla="*/ 7370772 w 9414192"/>
              <a:gd name="connsiteY311" fmla="*/ 117941 h 178709"/>
              <a:gd name="connsiteX312" fmla="*/ 7369768 w 9414192"/>
              <a:gd name="connsiteY312" fmla="*/ 117013 h 178709"/>
              <a:gd name="connsiteX313" fmla="*/ 7344127 w 9414192"/>
              <a:gd name="connsiteY313" fmla="*/ 67955 h 178709"/>
              <a:gd name="connsiteX314" fmla="*/ 7346307 w 9414192"/>
              <a:gd name="connsiteY314" fmla="*/ 64226 h 178709"/>
              <a:gd name="connsiteX315" fmla="*/ 7367842 w 9414192"/>
              <a:gd name="connsiteY315" fmla="*/ 65024 h 178709"/>
              <a:gd name="connsiteX316" fmla="*/ 7368783 w 9414192"/>
              <a:gd name="connsiteY316" fmla="*/ 65511 h 178709"/>
              <a:gd name="connsiteX317" fmla="*/ 7368710 w 9414192"/>
              <a:gd name="connsiteY317" fmla="*/ 64251 h 178709"/>
              <a:gd name="connsiteX318" fmla="*/ 7377853 w 9414192"/>
              <a:gd name="connsiteY318" fmla="*/ 19543 h 178709"/>
              <a:gd name="connsiteX319" fmla="*/ 7389447 w 9414192"/>
              <a:gd name="connsiteY319" fmla="*/ 10335 h 178709"/>
              <a:gd name="connsiteX320" fmla="*/ 7403390 w 9414192"/>
              <a:gd name="connsiteY320" fmla="*/ 24341 h 178709"/>
              <a:gd name="connsiteX321" fmla="*/ 7404342 w 9414192"/>
              <a:gd name="connsiteY321" fmla="*/ 27198 h 178709"/>
              <a:gd name="connsiteX322" fmla="*/ 7405270 w 9414192"/>
              <a:gd name="connsiteY322" fmla="*/ 26195 h 178709"/>
              <a:gd name="connsiteX323" fmla="*/ 7449354 w 9414192"/>
              <a:gd name="connsiteY323" fmla="*/ 22 h 178709"/>
              <a:gd name="connsiteX324" fmla="*/ 7212864 w 9414192"/>
              <a:gd name="connsiteY324" fmla="*/ 22 h 178709"/>
              <a:gd name="connsiteX325" fmla="*/ 7221567 w 9414192"/>
              <a:gd name="connsiteY325" fmla="*/ 2734 h 178709"/>
              <a:gd name="connsiteX326" fmla="*/ 7220770 w 9414192"/>
              <a:gd name="connsiteY326" fmla="*/ 24269 h 178709"/>
              <a:gd name="connsiteX327" fmla="*/ 7220282 w 9414192"/>
              <a:gd name="connsiteY327" fmla="*/ 25210 h 178709"/>
              <a:gd name="connsiteX328" fmla="*/ 7221541 w 9414192"/>
              <a:gd name="connsiteY328" fmla="*/ 25137 h 178709"/>
              <a:gd name="connsiteX329" fmla="*/ 7275457 w 9414192"/>
              <a:gd name="connsiteY329" fmla="*/ 45874 h 178709"/>
              <a:gd name="connsiteX330" fmla="*/ 7261451 w 9414192"/>
              <a:gd name="connsiteY330" fmla="*/ 59817 h 178709"/>
              <a:gd name="connsiteX331" fmla="*/ 7258594 w 9414192"/>
              <a:gd name="connsiteY331" fmla="*/ 60769 h 178709"/>
              <a:gd name="connsiteX332" fmla="*/ 7259597 w 9414192"/>
              <a:gd name="connsiteY332" fmla="*/ 61697 h 178709"/>
              <a:gd name="connsiteX333" fmla="*/ 7283058 w 9414192"/>
              <a:gd name="connsiteY333" fmla="*/ 114484 h 178709"/>
              <a:gd name="connsiteX334" fmla="*/ 7261524 w 9414192"/>
              <a:gd name="connsiteY334" fmla="*/ 113686 h 178709"/>
              <a:gd name="connsiteX335" fmla="*/ 7260583 w 9414192"/>
              <a:gd name="connsiteY335" fmla="*/ 113198 h 178709"/>
              <a:gd name="connsiteX336" fmla="*/ 7260656 w 9414192"/>
              <a:gd name="connsiteY336" fmla="*/ 114458 h 178709"/>
              <a:gd name="connsiteX337" fmla="*/ 7239919 w 9414192"/>
              <a:gd name="connsiteY337" fmla="*/ 168375 h 178709"/>
              <a:gd name="connsiteX338" fmla="*/ 7225976 w 9414192"/>
              <a:gd name="connsiteY338" fmla="*/ 154368 h 178709"/>
              <a:gd name="connsiteX339" fmla="*/ 7225024 w 9414192"/>
              <a:gd name="connsiteY339" fmla="*/ 151511 h 178709"/>
              <a:gd name="connsiteX340" fmla="*/ 7224096 w 9414192"/>
              <a:gd name="connsiteY340" fmla="*/ 152515 h 178709"/>
              <a:gd name="connsiteX341" fmla="*/ 7171308 w 9414192"/>
              <a:gd name="connsiteY341" fmla="*/ 175976 h 178709"/>
              <a:gd name="connsiteX342" fmla="*/ 7172106 w 9414192"/>
              <a:gd name="connsiteY342" fmla="*/ 154441 h 178709"/>
              <a:gd name="connsiteX343" fmla="*/ 7172594 w 9414192"/>
              <a:gd name="connsiteY343" fmla="*/ 153499 h 178709"/>
              <a:gd name="connsiteX344" fmla="*/ 7171334 w 9414192"/>
              <a:gd name="connsiteY344" fmla="*/ 153573 h 178709"/>
              <a:gd name="connsiteX345" fmla="*/ 7117418 w 9414192"/>
              <a:gd name="connsiteY345" fmla="*/ 132836 h 178709"/>
              <a:gd name="connsiteX346" fmla="*/ 7131424 w 9414192"/>
              <a:gd name="connsiteY346" fmla="*/ 118893 h 178709"/>
              <a:gd name="connsiteX347" fmla="*/ 7134282 w 9414192"/>
              <a:gd name="connsiteY347" fmla="*/ 117941 h 178709"/>
              <a:gd name="connsiteX348" fmla="*/ 7133278 w 9414192"/>
              <a:gd name="connsiteY348" fmla="*/ 117013 h 178709"/>
              <a:gd name="connsiteX349" fmla="*/ 7107637 w 9414192"/>
              <a:gd name="connsiteY349" fmla="*/ 67955 h 178709"/>
              <a:gd name="connsiteX350" fmla="*/ 7109817 w 9414192"/>
              <a:gd name="connsiteY350" fmla="*/ 64226 h 178709"/>
              <a:gd name="connsiteX351" fmla="*/ 7131352 w 9414192"/>
              <a:gd name="connsiteY351" fmla="*/ 65024 h 178709"/>
              <a:gd name="connsiteX352" fmla="*/ 7132293 w 9414192"/>
              <a:gd name="connsiteY352" fmla="*/ 65511 h 178709"/>
              <a:gd name="connsiteX353" fmla="*/ 7132220 w 9414192"/>
              <a:gd name="connsiteY353" fmla="*/ 64251 h 178709"/>
              <a:gd name="connsiteX354" fmla="*/ 7141363 w 9414192"/>
              <a:gd name="connsiteY354" fmla="*/ 19543 h 178709"/>
              <a:gd name="connsiteX355" fmla="*/ 7152957 w 9414192"/>
              <a:gd name="connsiteY355" fmla="*/ 10335 h 178709"/>
              <a:gd name="connsiteX356" fmla="*/ 7166900 w 9414192"/>
              <a:gd name="connsiteY356" fmla="*/ 24341 h 178709"/>
              <a:gd name="connsiteX357" fmla="*/ 7167852 w 9414192"/>
              <a:gd name="connsiteY357" fmla="*/ 27198 h 178709"/>
              <a:gd name="connsiteX358" fmla="*/ 7168780 w 9414192"/>
              <a:gd name="connsiteY358" fmla="*/ 26195 h 178709"/>
              <a:gd name="connsiteX359" fmla="*/ 7212864 w 9414192"/>
              <a:gd name="connsiteY359" fmla="*/ 22 h 178709"/>
              <a:gd name="connsiteX360" fmla="*/ 6976375 w 9414192"/>
              <a:gd name="connsiteY360" fmla="*/ 22 h 178709"/>
              <a:gd name="connsiteX361" fmla="*/ 6985078 w 9414192"/>
              <a:gd name="connsiteY361" fmla="*/ 2734 h 178709"/>
              <a:gd name="connsiteX362" fmla="*/ 6984281 w 9414192"/>
              <a:gd name="connsiteY362" fmla="*/ 24269 h 178709"/>
              <a:gd name="connsiteX363" fmla="*/ 6983793 w 9414192"/>
              <a:gd name="connsiteY363" fmla="*/ 25210 h 178709"/>
              <a:gd name="connsiteX364" fmla="*/ 6985052 w 9414192"/>
              <a:gd name="connsiteY364" fmla="*/ 25137 h 178709"/>
              <a:gd name="connsiteX365" fmla="*/ 7038968 w 9414192"/>
              <a:gd name="connsiteY365" fmla="*/ 45874 h 178709"/>
              <a:gd name="connsiteX366" fmla="*/ 7024962 w 9414192"/>
              <a:gd name="connsiteY366" fmla="*/ 59817 h 178709"/>
              <a:gd name="connsiteX367" fmla="*/ 7022105 w 9414192"/>
              <a:gd name="connsiteY367" fmla="*/ 60769 h 178709"/>
              <a:gd name="connsiteX368" fmla="*/ 7023108 w 9414192"/>
              <a:gd name="connsiteY368" fmla="*/ 61697 h 178709"/>
              <a:gd name="connsiteX369" fmla="*/ 7046569 w 9414192"/>
              <a:gd name="connsiteY369" fmla="*/ 114484 h 178709"/>
              <a:gd name="connsiteX370" fmla="*/ 7025035 w 9414192"/>
              <a:gd name="connsiteY370" fmla="*/ 113686 h 178709"/>
              <a:gd name="connsiteX371" fmla="*/ 7024094 w 9414192"/>
              <a:gd name="connsiteY371" fmla="*/ 113198 h 178709"/>
              <a:gd name="connsiteX372" fmla="*/ 7024167 w 9414192"/>
              <a:gd name="connsiteY372" fmla="*/ 114458 h 178709"/>
              <a:gd name="connsiteX373" fmla="*/ 7003430 w 9414192"/>
              <a:gd name="connsiteY373" fmla="*/ 168375 h 178709"/>
              <a:gd name="connsiteX374" fmla="*/ 6989487 w 9414192"/>
              <a:gd name="connsiteY374" fmla="*/ 154368 h 178709"/>
              <a:gd name="connsiteX375" fmla="*/ 6988535 w 9414192"/>
              <a:gd name="connsiteY375" fmla="*/ 151511 h 178709"/>
              <a:gd name="connsiteX376" fmla="*/ 6987607 w 9414192"/>
              <a:gd name="connsiteY376" fmla="*/ 152515 h 178709"/>
              <a:gd name="connsiteX377" fmla="*/ 6934819 w 9414192"/>
              <a:gd name="connsiteY377" fmla="*/ 175976 h 178709"/>
              <a:gd name="connsiteX378" fmla="*/ 6935617 w 9414192"/>
              <a:gd name="connsiteY378" fmla="*/ 154441 h 178709"/>
              <a:gd name="connsiteX379" fmla="*/ 6936105 w 9414192"/>
              <a:gd name="connsiteY379" fmla="*/ 153499 h 178709"/>
              <a:gd name="connsiteX380" fmla="*/ 6934845 w 9414192"/>
              <a:gd name="connsiteY380" fmla="*/ 153573 h 178709"/>
              <a:gd name="connsiteX381" fmla="*/ 6880929 w 9414192"/>
              <a:gd name="connsiteY381" fmla="*/ 132836 h 178709"/>
              <a:gd name="connsiteX382" fmla="*/ 6894935 w 9414192"/>
              <a:gd name="connsiteY382" fmla="*/ 118893 h 178709"/>
              <a:gd name="connsiteX383" fmla="*/ 6897793 w 9414192"/>
              <a:gd name="connsiteY383" fmla="*/ 117941 h 178709"/>
              <a:gd name="connsiteX384" fmla="*/ 6896789 w 9414192"/>
              <a:gd name="connsiteY384" fmla="*/ 117013 h 178709"/>
              <a:gd name="connsiteX385" fmla="*/ 6871148 w 9414192"/>
              <a:gd name="connsiteY385" fmla="*/ 67955 h 178709"/>
              <a:gd name="connsiteX386" fmla="*/ 6873328 w 9414192"/>
              <a:gd name="connsiteY386" fmla="*/ 64226 h 178709"/>
              <a:gd name="connsiteX387" fmla="*/ 6894863 w 9414192"/>
              <a:gd name="connsiteY387" fmla="*/ 65024 h 178709"/>
              <a:gd name="connsiteX388" fmla="*/ 6895804 w 9414192"/>
              <a:gd name="connsiteY388" fmla="*/ 65511 h 178709"/>
              <a:gd name="connsiteX389" fmla="*/ 6895731 w 9414192"/>
              <a:gd name="connsiteY389" fmla="*/ 64251 h 178709"/>
              <a:gd name="connsiteX390" fmla="*/ 6904874 w 9414192"/>
              <a:gd name="connsiteY390" fmla="*/ 19543 h 178709"/>
              <a:gd name="connsiteX391" fmla="*/ 6916468 w 9414192"/>
              <a:gd name="connsiteY391" fmla="*/ 10335 h 178709"/>
              <a:gd name="connsiteX392" fmla="*/ 6930411 w 9414192"/>
              <a:gd name="connsiteY392" fmla="*/ 24341 h 178709"/>
              <a:gd name="connsiteX393" fmla="*/ 6931363 w 9414192"/>
              <a:gd name="connsiteY393" fmla="*/ 27198 h 178709"/>
              <a:gd name="connsiteX394" fmla="*/ 6932291 w 9414192"/>
              <a:gd name="connsiteY394" fmla="*/ 26195 h 178709"/>
              <a:gd name="connsiteX395" fmla="*/ 6976375 w 9414192"/>
              <a:gd name="connsiteY395" fmla="*/ 22 h 178709"/>
              <a:gd name="connsiteX396" fmla="*/ 6739886 w 9414192"/>
              <a:gd name="connsiteY396" fmla="*/ 22 h 178709"/>
              <a:gd name="connsiteX397" fmla="*/ 6748589 w 9414192"/>
              <a:gd name="connsiteY397" fmla="*/ 2734 h 178709"/>
              <a:gd name="connsiteX398" fmla="*/ 6747792 w 9414192"/>
              <a:gd name="connsiteY398" fmla="*/ 24269 h 178709"/>
              <a:gd name="connsiteX399" fmla="*/ 6747304 w 9414192"/>
              <a:gd name="connsiteY399" fmla="*/ 25210 h 178709"/>
              <a:gd name="connsiteX400" fmla="*/ 6748563 w 9414192"/>
              <a:gd name="connsiteY400" fmla="*/ 25137 h 178709"/>
              <a:gd name="connsiteX401" fmla="*/ 6802479 w 9414192"/>
              <a:gd name="connsiteY401" fmla="*/ 45874 h 178709"/>
              <a:gd name="connsiteX402" fmla="*/ 6788473 w 9414192"/>
              <a:gd name="connsiteY402" fmla="*/ 59817 h 178709"/>
              <a:gd name="connsiteX403" fmla="*/ 6785616 w 9414192"/>
              <a:gd name="connsiteY403" fmla="*/ 60769 h 178709"/>
              <a:gd name="connsiteX404" fmla="*/ 6786619 w 9414192"/>
              <a:gd name="connsiteY404" fmla="*/ 61697 h 178709"/>
              <a:gd name="connsiteX405" fmla="*/ 6810080 w 9414192"/>
              <a:gd name="connsiteY405" fmla="*/ 114484 h 178709"/>
              <a:gd name="connsiteX406" fmla="*/ 6788546 w 9414192"/>
              <a:gd name="connsiteY406" fmla="*/ 113686 h 178709"/>
              <a:gd name="connsiteX407" fmla="*/ 6787605 w 9414192"/>
              <a:gd name="connsiteY407" fmla="*/ 113198 h 178709"/>
              <a:gd name="connsiteX408" fmla="*/ 6787678 w 9414192"/>
              <a:gd name="connsiteY408" fmla="*/ 114458 h 178709"/>
              <a:gd name="connsiteX409" fmla="*/ 6766941 w 9414192"/>
              <a:gd name="connsiteY409" fmla="*/ 168375 h 178709"/>
              <a:gd name="connsiteX410" fmla="*/ 6752998 w 9414192"/>
              <a:gd name="connsiteY410" fmla="*/ 154368 h 178709"/>
              <a:gd name="connsiteX411" fmla="*/ 6752046 w 9414192"/>
              <a:gd name="connsiteY411" fmla="*/ 151511 h 178709"/>
              <a:gd name="connsiteX412" fmla="*/ 6751118 w 9414192"/>
              <a:gd name="connsiteY412" fmla="*/ 152515 h 178709"/>
              <a:gd name="connsiteX413" fmla="*/ 6698330 w 9414192"/>
              <a:gd name="connsiteY413" fmla="*/ 175976 h 178709"/>
              <a:gd name="connsiteX414" fmla="*/ 6699128 w 9414192"/>
              <a:gd name="connsiteY414" fmla="*/ 154441 h 178709"/>
              <a:gd name="connsiteX415" fmla="*/ 6699616 w 9414192"/>
              <a:gd name="connsiteY415" fmla="*/ 153499 h 178709"/>
              <a:gd name="connsiteX416" fmla="*/ 6698356 w 9414192"/>
              <a:gd name="connsiteY416" fmla="*/ 153573 h 178709"/>
              <a:gd name="connsiteX417" fmla="*/ 6644440 w 9414192"/>
              <a:gd name="connsiteY417" fmla="*/ 132836 h 178709"/>
              <a:gd name="connsiteX418" fmla="*/ 6658446 w 9414192"/>
              <a:gd name="connsiteY418" fmla="*/ 118893 h 178709"/>
              <a:gd name="connsiteX419" fmla="*/ 6661304 w 9414192"/>
              <a:gd name="connsiteY419" fmla="*/ 117941 h 178709"/>
              <a:gd name="connsiteX420" fmla="*/ 6660300 w 9414192"/>
              <a:gd name="connsiteY420" fmla="*/ 117013 h 178709"/>
              <a:gd name="connsiteX421" fmla="*/ 6634659 w 9414192"/>
              <a:gd name="connsiteY421" fmla="*/ 67955 h 178709"/>
              <a:gd name="connsiteX422" fmla="*/ 6636839 w 9414192"/>
              <a:gd name="connsiteY422" fmla="*/ 64226 h 178709"/>
              <a:gd name="connsiteX423" fmla="*/ 6658374 w 9414192"/>
              <a:gd name="connsiteY423" fmla="*/ 65024 h 178709"/>
              <a:gd name="connsiteX424" fmla="*/ 6659315 w 9414192"/>
              <a:gd name="connsiteY424" fmla="*/ 65511 h 178709"/>
              <a:gd name="connsiteX425" fmla="*/ 6659242 w 9414192"/>
              <a:gd name="connsiteY425" fmla="*/ 64251 h 178709"/>
              <a:gd name="connsiteX426" fmla="*/ 6668385 w 9414192"/>
              <a:gd name="connsiteY426" fmla="*/ 19543 h 178709"/>
              <a:gd name="connsiteX427" fmla="*/ 6679979 w 9414192"/>
              <a:gd name="connsiteY427" fmla="*/ 10335 h 178709"/>
              <a:gd name="connsiteX428" fmla="*/ 6693922 w 9414192"/>
              <a:gd name="connsiteY428" fmla="*/ 24341 h 178709"/>
              <a:gd name="connsiteX429" fmla="*/ 6694874 w 9414192"/>
              <a:gd name="connsiteY429" fmla="*/ 27198 h 178709"/>
              <a:gd name="connsiteX430" fmla="*/ 6695802 w 9414192"/>
              <a:gd name="connsiteY430" fmla="*/ 26195 h 178709"/>
              <a:gd name="connsiteX431" fmla="*/ 6739886 w 9414192"/>
              <a:gd name="connsiteY431" fmla="*/ 22 h 178709"/>
              <a:gd name="connsiteX432" fmla="*/ 6503396 w 9414192"/>
              <a:gd name="connsiteY432" fmla="*/ 22 h 178709"/>
              <a:gd name="connsiteX433" fmla="*/ 6512099 w 9414192"/>
              <a:gd name="connsiteY433" fmla="*/ 2734 h 178709"/>
              <a:gd name="connsiteX434" fmla="*/ 6511302 w 9414192"/>
              <a:gd name="connsiteY434" fmla="*/ 24269 h 178709"/>
              <a:gd name="connsiteX435" fmla="*/ 6510814 w 9414192"/>
              <a:gd name="connsiteY435" fmla="*/ 25210 h 178709"/>
              <a:gd name="connsiteX436" fmla="*/ 6512073 w 9414192"/>
              <a:gd name="connsiteY436" fmla="*/ 25137 h 178709"/>
              <a:gd name="connsiteX437" fmla="*/ 6565989 w 9414192"/>
              <a:gd name="connsiteY437" fmla="*/ 45874 h 178709"/>
              <a:gd name="connsiteX438" fmla="*/ 6551983 w 9414192"/>
              <a:gd name="connsiteY438" fmla="*/ 59817 h 178709"/>
              <a:gd name="connsiteX439" fmla="*/ 6549126 w 9414192"/>
              <a:gd name="connsiteY439" fmla="*/ 60769 h 178709"/>
              <a:gd name="connsiteX440" fmla="*/ 6550129 w 9414192"/>
              <a:gd name="connsiteY440" fmla="*/ 61697 h 178709"/>
              <a:gd name="connsiteX441" fmla="*/ 6573590 w 9414192"/>
              <a:gd name="connsiteY441" fmla="*/ 114484 h 178709"/>
              <a:gd name="connsiteX442" fmla="*/ 6552056 w 9414192"/>
              <a:gd name="connsiteY442" fmla="*/ 113686 h 178709"/>
              <a:gd name="connsiteX443" fmla="*/ 6551115 w 9414192"/>
              <a:gd name="connsiteY443" fmla="*/ 113198 h 178709"/>
              <a:gd name="connsiteX444" fmla="*/ 6551188 w 9414192"/>
              <a:gd name="connsiteY444" fmla="*/ 114458 h 178709"/>
              <a:gd name="connsiteX445" fmla="*/ 6530451 w 9414192"/>
              <a:gd name="connsiteY445" fmla="*/ 168375 h 178709"/>
              <a:gd name="connsiteX446" fmla="*/ 6516508 w 9414192"/>
              <a:gd name="connsiteY446" fmla="*/ 154368 h 178709"/>
              <a:gd name="connsiteX447" fmla="*/ 6515556 w 9414192"/>
              <a:gd name="connsiteY447" fmla="*/ 151511 h 178709"/>
              <a:gd name="connsiteX448" fmla="*/ 6514628 w 9414192"/>
              <a:gd name="connsiteY448" fmla="*/ 152515 h 178709"/>
              <a:gd name="connsiteX449" fmla="*/ 6461840 w 9414192"/>
              <a:gd name="connsiteY449" fmla="*/ 175976 h 178709"/>
              <a:gd name="connsiteX450" fmla="*/ 6462638 w 9414192"/>
              <a:gd name="connsiteY450" fmla="*/ 154441 h 178709"/>
              <a:gd name="connsiteX451" fmla="*/ 6463126 w 9414192"/>
              <a:gd name="connsiteY451" fmla="*/ 153499 h 178709"/>
              <a:gd name="connsiteX452" fmla="*/ 6461866 w 9414192"/>
              <a:gd name="connsiteY452" fmla="*/ 153573 h 178709"/>
              <a:gd name="connsiteX453" fmla="*/ 6407950 w 9414192"/>
              <a:gd name="connsiteY453" fmla="*/ 132836 h 178709"/>
              <a:gd name="connsiteX454" fmla="*/ 6421956 w 9414192"/>
              <a:gd name="connsiteY454" fmla="*/ 118893 h 178709"/>
              <a:gd name="connsiteX455" fmla="*/ 6424814 w 9414192"/>
              <a:gd name="connsiteY455" fmla="*/ 117941 h 178709"/>
              <a:gd name="connsiteX456" fmla="*/ 6423810 w 9414192"/>
              <a:gd name="connsiteY456" fmla="*/ 117013 h 178709"/>
              <a:gd name="connsiteX457" fmla="*/ 6398169 w 9414192"/>
              <a:gd name="connsiteY457" fmla="*/ 67955 h 178709"/>
              <a:gd name="connsiteX458" fmla="*/ 6400349 w 9414192"/>
              <a:gd name="connsiteY458" fmla="*/ 64226 h 178709"/>
              <a:gd name="connsiteX459" fmla="*/ 6421884 w 9414192"/>
              <a:gd name="connsiteY459" fmla="*/ 65024 h 178709"/>
              <a:gd name="connsiteX460" fmla="*/ 6422825 w 9414192"/>
              <a:gd name="connsiteY460" fmla="*/ 65511 h 178709"/>
              <a:gd name="connsiteX461" fmla="*/ 6422752 w 9414192"/>
              <a:gd name="connsiteY461" fmla="*/ 64251 h 178709"/>
              <a:gd name="connsiteX462" fmla="*/ 6431895 w 9414192"/>
              <a:gd name="connsiteY462" fmla="*/ 19543 h 178709"/>
              <a:gd name="connsiteX463" fmla="*/ 6443489 w 9414192"/>
              <a:gd name="connsiteY463" fmla="*/ 10335 h 178709"/>
              <a:gd name="connsiteX464" fmla="*/ 6457432 w 9414192"/>
              <a:gd name="connsiteY464" fmla="*/ 24341 h 178709"/>
              <a:gd name="connsiteX465" fmla="*/ 6458384 w 9414192"/>
              <a:gd name="connsiteY465" fmla="*/ 27198 h 178709"/>
              <a:gd name="connsiteX466" fmla="*/ 6459312 w 9414192"/>
              <a:gd name="connsiteY466" fmla="*/ 26195 h 178709"/>
              <a:gd name="connsiteX467" fmla="*/ 6503396 w 9414192"/>
              <a:gd name="connsiteY467" fmla="*/ 22 h 178709"/>
              <a:gd name="connsiteX468" fmla="*/ 6266907 w 9414192"/>
              <a:gd name="connsiteY468" fmla="*/ 22 h 178709"/>
              <a:gd name="connsiteX469" fmla="*/ 6275610 w 9414192"/>
              <a:gd name="connsiteY469" fmla="*/ 2734 h 178709"/>
              <a:gd name="connsiteX470" fmla="*/ 6274813 w 9414192"/>
              <a:gd name="connsiteY470" fmla="*/ 24269 h 178709"/>
              <a:gd name="connsiteX471" fmla="*/ 6274325 w 9414192"/>
              <a:gd name="connsiteY471" fmla="*/ 25210 h 178709"/>
              <a:gd name="connsiteX472" fmla="*/ 6275584 w 9414192"/>
              <a:gd name="connsiteY472" fmla="*/ 25137 h 178709"/>
              <a:gd name="connsiteX473" fmla="*/ 6329500 w 9414192"/>
              <a:gd name="connsiteY473" fmla="*/ 45874 h 178709"/>
              <a:gd name="connsiteX474" fmla="*/ 6315494 w 9414192"/>
              <a:gd name="connsiteY474" fmla="*/ 59817 h 178709"/>
              <a:gd name="connsiteX475" fmla="*/ 6312637 w 9414192"/>
              <a:gd name="connsiteY475" fmla="*/ 60769 h 178709"/>
              <a:gd name="connsiteX476" fmla="*/ 6313640 w 9414192"/>
              <a:gd name="connsiteY476" fmla="*/ 61697 h 178709"/>
              <a:gd name="connsiteX477" fmla="*/ 6337101 w 9414192"/>
              <a:gd name="connsiteY477" fmla="*/ 114484 h 178709"/>
              <a:gd name="connsiteX478" fmla="*/ 6315567 w 9414192"/>
              <a:gd name="connsiteY478" fmla="*/ 113686 h 178709"/>
              <a:gd name="connsiteX479" fmla="*/ 6314626 w 9414192"/>
              <a:gd name="connsiteY479" fmla="*/ 113198 h 178709"/>
              <a:gd name="connsiteX480" fmla="*/ 6314699 w 9414192"/>
              <a:gd name="connsiteY480" fmla="*/ 114458 h 178709"/>
              <a:gd name="connsiteX481" fmla="*/ 6293962 w 9414192"/>
              <a:gd name="connsiteY481" fmla="*/ 168375 h 178709"/>
              <a:gd name="connsiteX482" fmla="*/ 6280019 w 9414192"/>
              <a:gd name="connsiteY482" fmla="*/ 154368 h 178709"/>
              <a:gd name="connsiteX483" fmla="*/ 6279067 w 9414192"/>
              <a:gd name="connsiteY483" fmla="*/ 151511 h 178709"/>
              <a:gd name="connsiteX484" fmla="*/ 6278139 w 9414192"/>
              <a:gd name="connsiteY484" fmla="*/ 152515 h 178709"/>
              <a:gd name="connsiteX485" fmla="*/ 6225351 w 9414192"/>
              <a:gd name="connsiteY485" fmla="*/ 175976 h 178709"/>
              <a:gd name="connsiteX486" fmla="*/ 6226149 w 9414192"/>
              <a:gd name="connsiteY486" fmla="*/ 154441 h 178709"/>
              <a:gd name="connsiteX487" fmla="*/ 6226637 w 9414192"/>
              <a:gd name="connsiteY487" fmla="*/ 153499 h 178709"/>
              <a:gd name="connsiteX488" fmla="*/ 6225377 w 9414192"/>
              <a:gd name="connsiteY488" fmla="*/ 153573 h 178709"/>
              <a:gd name="connsiteX489" fmla="*/ 6171461 w 9414192"/>
              <a:gd name="connsiteY489" fmla="*/ 132836 h 178709"/>
              <a:gd name="connsiteX490" fmla="*/ 6185467 w 9414192"/>
              <a:gd name="connsiteY490" fmla="*/ 118893 h 178709"/>
              <a:gd name="connsiteX491" fmla="*/ 6188325 w 9414192"/>
              <a:gd name="connsiteY491" fmla="*/ 117941 h 178709"/>
              <a:gd name="connsiteX492" fmla="*/ 6187321 w 9414192"/>
              <a:gd name="connsiteY492" fmla="*/ 117013 h 178709"/>
              <a:gd name="connsiteX493" fmla="*/ 6161680 w 9414192"/>
              <a:gd name="connsiteY493" fmla="*/ 67955 h 178709"/>
              <a:gd name="connsiteX494" fmla="*/ 6163860 w 9414192"/>
              <a:gd name="connsiteY494" fmla="*/ 64226 h 178709"/>
              <a:gd name="connsiteX495" fmla="*/ 6185395 w 9414192"/>
              <a:gd name="connsiteY495" fmla="*/ 65024 h 178709"/>
              <a:gd name="connsiteX496" fmla="*/ 6186336 w 9414192"/>
              <a:gd name="connsiteY496" fmla="*/ 65511 h 178709"/>
              <a:gd name="connsiteX497" fmla="*/ 6186263 w 9414192"/>
              <a:gd name="connsiteY497" fmla="*/ 64251 h 178709"/>
              <a:gd name="connsiteX498" fmla="*/ 6195406 w 9414192"/>
              <a:gd name="connsiteY498" fmla="*/ 19543 h 178709"/>
              <a:gd name="connsiteX499" fmla="*/ 6207000 w 9414192"/>
              <a:gd name="connsiteY499" fmla="*/ 10335 h 178709"/>
              <a:gd name="connsiteX500" fmla="*/ 6220943 w 9414192"/>
              <a:gd name="connsiteY500" fmla="*/ 24341 h 178709"/>
              <a:gd name="connsiteX501" fmla="*/ 6221895 w 9414192"/>
              <a:gd name="connsiteY501" fmla="*/ 27198 h 178709"/>
              <a:gd name="connsiteX502" fmla="*/ 6222823 w 9414192"/>
              <a:gd name="connsiteY502" fmla="*/ 26195 h 178709"/>
              <a:gd name="connsiteX503" fmla="*/ 6266907 w 9414192"/>
              <a:gd name="connsiteY503" fmla="*/ 22 h 178709"/>
              <a:gd name="connsiteX504" fmla="*/ 6030417 w 9414192"/>
              <a:gd name="connsiteY504" fmla="*/ 22 h 178709"/>
              <a:gd name="connsiteX505" fmla="*/ 6039120 w 9414192"/>
              <a:gd name="connsiteY505" fmla="*/ 2734 h 178709"/>
              <a:gd name="connsiteX506" fmla="*/ 6038323 w 9414192"/>
              <a:gd name="connsiteY506" fmla="*/ 24269 h 178709"/>
              <a:gd name="connsiteX507" fmla="*/ 6037835 w 9414192"/>
              <a:gd name="connsiteY507" fmla="*/ 25210 h 178709"/>
              <a:gd name="connsiteX508" fmla="*/ 6039094 w 9414192"/>
              <a:gd name="connsiteY508" fmla="*/ 25137 h 178709"/>
              <a:gd name="connsiteX509" fmla="*/ 6093010 w 9414192"/>
              <a:gd name="connsiteY509" fmla="*/ 45874 h 178709"/>
              <a:gd name="connsiteX510" fmla="*/ 6079004 w 9414192"/>
              <a:gd name="connsiteY510" fmla="*/ 59817 h 178709"/>
              <a:gd name="connsiteX511" fmla="*/ 6076147 w 9414192"/>
              <a:gd name="connsiteY511" fmla="*/ 60769 h 178709"/>
              <a:gd name="connsiteX512" fmla="*/ 6077150 w 9414192"/>
              <a:gd name="connsiteY512" fmla="*/ 61697 h 178709"/>
              <a:gd name="connsiteX513" fmla="*/ 6100611 w 9414192"/>
              <a:gd name="connsiteY513" fmla="*/ 114484 h 178709"/>
              <a:gd name="connsiteX514" fmla="*/ 6079077 w 9414192"/>
              <a:gd name="connsiteY514" fmla="*/ 113686 h 178709"/>
              <a:gd name="connsiteX515" fmla="*/ 6078136 w 9414192"/>
              <a:gd name="connsiteY515" fmla="*/ 113198 h 178709"/>
              <a:gd name="connsiteX516" fmla="*/ 6078209 w 9414192"/>
              <a:gd name="connsiteY516" fmla="*/ 114458 h 178709"/>
              <a:gd name="connsiteX517" fmla="*/ 6057472 w 9414192"/>
              <a:gd name="connsiteY517" fmla="*/ 168375 h 178709"/>
              <a:gd name="connsiteX518" fmla="*/ 6043529 w 9414192"/>
              <a:gd name="connsiteY518" fmla="*/ 154368 h 178709"/>
              <a:gd name="connsiteX519" fmla="*/ 6042577 w 9414192"/>
              <a:gd name="connsiteY519" fmla="*/ 151511 h 178709"/>
              <a:gd name="connsiteX520" fmla="*/ 6041649 w 9414192"/>
              <a:gd name="connsiteY520" fmla="*/ 152515 h 178709"/>
              <a:gd name="connsiteX521" fmla="*/ 5988861 w 9414192"/>
              <a:gd name="connsiteY521" fmla="*/ 175976 h 178709"/>
              <a:gd name="connsiteX522" fmla="*/ 5989659 w 9414192"/>
              <a:gd name="connsiteY522" fmla="*/ 154441 h 178709"/>
              <a:gd name="connsiteX523" fmla="*/ 5990147 w 9414192"/>
              <a:gd name="connsiteY523" fmla="*/ 153499 h 178709"/>
              <a:gd name="connsiteX524" fmla="*/ 5988887 w 9414192"/>
              <a:gd name="connsiteY524" fmla="*/ 153573 h 178709"/>
              <a:gd name="connsiteX525" fmla="*/ 5934971 w 9414192"/>
              <a:gd name="connsiteY525" fmla="*/ 132836 h 178709"/>
              <a:gd name="connsiteX526" fmla="*/ 5948977 w 9414192"/>
              <a:gd name="connsiteY526" fmla="*/ 118893 h 178709"/>
              <a:gd name="connsiteX527" fmla="*/ 5951835 w 9414192"/>
              <a:gd name="connsiteY527" fmla="*/ 117941 h 178709"/>
              <a:gd name="connsiteX528" fmla="*/ 5950831 w 9414192"/>
              <a:gd name="connsiteY528" fmla="*/ 117013 h 178709"/>
              <a:gd name="connsiteX529" fmla="*/ 5925190 w 9414192"/>
              <a:gd name="connsiteY529" fmla="*/ 67955 h 178709"/>
              <a:gd name="connsiteX530" fmla="*/ 5927370 w 9414192"/>
              <a:gd name="connsiteY530" fmla="*/ 64226 h 178709"/>
              <a:gd name="connsiteX531" fmla="*/ 5948905 w 9414192"/>
              <a:gd name="connsiteY531" fmla="*/ 65024 h 178709"/>
              <a:gd name="connsiteX532" fmla="*/ 5949846 w 9414192"/>
              <a:gd name="connsiteY532" fmla="*/ 65511 h 178709"/>
              <a:gd name="connsiteX533" fmla="*/ 5949773 w 9414192"/>
              <a:gd name="connsiteY533" fmla="*/ 64251 h 178709"/>
              <a:gd name="connsiteX534" fmla="*/ 5958916 w 9414192"/>
              <a:gd name="connsiteY534" fmla="*/ 19543 h 178709"/>
              <a:gd name="connsiteX535" fmla="*/ 5970510 w 9414192"/>
              <a:gd name="connsiteY535" fmla="*/ 10335 h 178709"/>
              <a:gd name="connsiteX536" fmla="*/ 5984453 w 9414192"/>
              <a:gd name="connsiteY536" fmla="*/ 24341 h 178709"/>
              <a:gd name="connsiteX537" fmla="*/ 5985405 w 9414192"/>
              <a:gd name="connsiteY537" fmla="*/ 27198 h 178709"/>
              <a:gd name="connsiteX538" fmla="*/ 5986333 w 9414192"/>
              <a:gd name="connsiteY538" fmla="*/ 26195 h 178709"/>
              <a:gd name="connsiteX539" fmla="*/ 6030417 w 9414192"/>
              <a:gd name="connsiteY539" fmla="*/ 22 h 178709"/>
              <a:gd name="connsiteX540" fmla="*/ 5793928 w 9414192"/>
              <a:gd name="connsiteY540" fmla="*/ 22 h 178709"/>
              <a:gd name="connsiteX541" fmla="*/ 5802631 w 9414192"/>
              <a:gd name="connsiteY541" fmla="*/ 2734 h 178709"/>
              <a:gd name="connsiteX542" fmla="*/ 5801834 w 9414192"/>
              <a:gd name="connsiteY542" fmla="*/ 24269 h 178709"/>
              <a:gd name="connsiteX543" fmla="*/ 5801346 w 9414192"/>
              <a:gd name="connsiteY543" fmla="*/ 25210 h 178709"/>
              <a:gd name="connsiteX544" fmla="*/ 5802605 w 9414192"/>
              <a:gd name="connsiteY544" fmla="*/ 25137 h 178709"/>
              <a:gd name="connsiteX545" fmla="*/ 5856521 w 9414192"/>
              <a:gd name="connsiteY545" fmla="*/ 45874 h 178709"/>
              <a:gd name="connsiteX546" fmla="*/ 5842515 w 9414192"/>
              <a:gd name="connsiteY546" fmla="*/ 59817 h 178709"/>
              <a:gd name="connsiteX547" fmla="*/ 5839658 w 9414192"/>
              <a:gd name="connsiteY547" fmla="*/ 60769 h 178709"/>
              <a:gd name="connsiteX548" fmla="*/ 5840661 w 9414192"/>
              <a:gd name="connsiteY548" fmla="*/ 61697 h 178709"/>
              <a:gd name="connsiteX549" fmla="*/ 5864122 w 9414192"/>
              <a:gd name="connsiteY549" fmla="*/ 114484 h 178709"/>
              <a:gd name="connsiteX550" fmla="*/ 5842588 w 9414192"/>
              <a:gd name="connsiteY550" fmla="*/ 113686 h 178709"/>
              <a:gd name="connsiteX551" fmla="*/ 5841647 w 9414192"/>
              <a:gd name="connsiteY551" fmla="*/ 113198 h 178709"/>
              <a:gd name="connsiteX552" fmla="*/ 5841720 w 9414192"/>
              <a:gd name="connsiteY552" fmla="*/ 114458 h 178709"/>
              <a:gd name="connsiteX553" fmla="*/ 5820983 w 9414192"/>
              <a:gd name="connsiteY553" fmla="*/ 168375 h 178709"/>
              <a:gd name="connsiteX554" fmla="*/ 5807040 w 9414192"/>
              <a:gd name="connsiteY554" fmla="*/ 154368 h 178709"/>
              <a:gd name="connsiteX555" fmla="*/ 5806088 w 9414192"/>
              <a:gd name="connsiteY555" fmla="*/ 151511 h 178709"/>
              <a:gd name="connsiteX556" fmla="*/ 5805160 w 9414192"/>
              <a:gd name="connsiteY556" fmla="*/ 152515 h 178709"/>
              <a:gd name="connsiteX557" fmla="*/ 5752372 w 9414192"/>
              <a:gd name="connsiteY557" fmla="*/ 175976 h 178709"/>
              <a:gd name="connsiteX558" fmla="*/ 5753170 w 9414192"/>
              <a:gd name="connsiteY558" fmla="*/ 154441 h 178709"/>
              <a:gd name="connsiteX559" fmla="*/ 5753658 w 9414192"/>
              <a:gd name="connsiteY559" fmla="*/ 153499 h 178709"/>
              <a:gd name="connsiteX560" fmla="*/ 5752398 w 9414192"/>
              <a:gd name="connsiteY560" fmla="*/ 153573 h 178709"/>
              <a:gd name="connsiteX561" fmla="*/ 5698482 w 9414192"/>
              <a:gd name="connsiteY561" fmla="*/ 132836 h 178709"/>
              <a:gd name="connsiteX562" fmla="*/ 5712488 w 9414192"/>
              <a:gd name="connsiteY562" fmla="*/ 118893 h 178709"/>
              <a:gd name="connsiteX563" fmla="*/ 5715346 w 9414192"/>
              <a:gd name="connsiteY563" fmla="*/ 117941 h 178709"/>
              <a:gd name="connsiteX564" fmla="*/ 5714342 w 9414192"/>
              <a:gd name="connsiteY564" fmla="*/ 117013 h 178709"/>
              <a:gd name="connsiteX565" fmla="*/ 5688701 w 9414192"/>
              <a:gd name="connsiteY565" fmla="*/ 67955 h 178709"/>
              <a:gd name="connsiteX566" fmla="*/ 5690881 w 9414192"/>
              <a:gd name="connsiteY566" fmla="*/ 64226 h 178709"/>
              <a:gd name="connsiteX567" fmla="*/ 5712416 w 9414192"/>
              <a:gd name="connsiteY567" fmla="*/ 65024 h 178709"/>
              <a:gd name="connsiteX568" fmla="*/ 5713357 w 9414192"/>
              <a:gd name="connsiteY568" fmla="*/ 65511 h 178709"/>
              <a:gd name="connsiteX569" fmla="*/ 5713284 w 9414192"/>
              <a:gd name="connsiteY569" fmla="*/ 64251 h 178709"/>
              <a:gd name="connsiteX570" fmla="*/ 5722427 w 9414192"/>
              <a:gd name="connsiteY570" fmla="*/ 19543 h 178709"/>
              <a:gd name="connsiteX571" fmla="*/ 5734021 w 9414192"/>
              <a:gd name="connsiteY571" fmla="*/ 10335 h 178709"/>
              <a:gd name="connsiteX572" fmla="*/ 5747964 w 9414192"/>
              <a:gd name="connsiteY572" fmla="*/ 24341 h 178709"/>
              <a:gd name="connsiteX573" fmla="*/ 5748916 w 9414192"/>
              <a:gd name="connsiteY573" fmla="*/ 27198 h 178709"/>
              <a:gd name="connsiteX574" fmla="*/ 5749844 w 9414192"/>
              <a:gd name="connsiteY574" fmla="*/ 26195 h 178709"/>
              <a:gd name="connsiteX575" fmla="*/ 5793928 w 9414192"/>
              <a:gd name="connsiteY575" fmla="*/ 22 h 178709"/>
              <a:gd name="connsiteX576" fmla="*/ 5557439 w 9414192"/>
              <a:gd name="connsiteY576" fmla="*/ 22 h 178709"/>
              <a:gd name="connsiteX577" fmla="*/ 5566142 w 9414192"/>
              <a:gd name="connsiteY577" fmla="*/ 2734 h 178709"/>
              <a:gd name="connsiteX578" fmla="*/ 5565345 w 9414192"/>
              <a:gd name="connsiteY578" fmla="*/ 24269 h 178709"/>
              <a:gd name="connsiteX579" fmla="*/ 5564857 w 9414192"/>
              <a:gd name="connsiteY579" fmla="*/ 25210 h 178709"/>
              <a:gd name="connsiteX580" fmla="*/ 5566116 w 9414192"/>
              <a:gd name="connsiteY580" fmla="*/ 25137 h 178709"/>
              <a:gd name="connsiteX581" fmla="*/ 5620032 w 9414192"/>
              <a:gd name="connsiteY581" fmla="*/ 45874 h 178709"/>
              <a:gd name="connsiteX582" fmla="*/ 5606026 w 9414192"/>
              <a:gd name="connsiteY582" fmla="*/ 59817 h 178709"/>
              <a:gd name="connsiteX583" fmla="*/ 5603169 w 9414192"/>
              <a:gd name="connsiteY583" fmla="*/ 60769 h 178709"/>
              <a:gd name="connsiteX584" fmla="*/ 5604172 w 9414192"/>
              <a:gd name="connsiteY584" fmla="*/ 61697 h 178709"/>
              <a:gd name="connsiteX585" fmla="*/ 5627633 w 9414192"/>
              <a:gd name="connsiteY585" fmla="*/ 114484 h 178709"/>
              <a:gd name="connsiteX586" fmla="*/ 5606099 w 9414192"/>
              <a:gd name="connsiteY586" fmla="*/ 113686 h 178709"/>
              <a:gd name="connsiteX587" fmla="*/ 5605158 w 9414192"/>
              <a:gd name="connsiteY587" fmla="*/ 113198 h 178709"/>
              <a:gd name="connsiteX588" fmla="*/ 5605231 w 9414192"/>
              <a:gd name="connsiteY588" fmla="*/ 114458 h 178709"/>
              <a:gd name="connsiteX589" fmla="*/ 5584494 w 9414192"/>
              <a:gd name="connsiteY589" fmla="*/ 168375 h 178709"/>
              <a:gd name="connsiteX590" fmla="*/ 5570551 w 9414192"/>
              <a:gd name="connsiteY590" fmla="*/ 154368 h 178709"/>
              <a:gd name="connsiteX591" fmla="*/ 5569599 w 9414192"/>
              <a:gd name="connsiteY591" fmla="*/ 151511 h 178709"/>
              <a:gd name="connsiteX592" fmla="*/ 5568671 w 9414192"/>
              <a:gd name="connsiteY592" fmla="*/ 152515 h 178709"/>
              <a:gd name="connsiteX593" fmla="*/ 5515883 w 9414192"/>
              <a:gd name="connsiteY593" fmla="*/ 175976 h 178709"/>
              <a:gd name="connsiteX594" fmla="*/ 5516681 w 9414192"/>
              <a:gd name="connsiteY594" fmla="*/ 154441 h 178709"/>
              <a:gd name="connsiteX595" fmla="*/ 5517169 w 9414192"/>
              <a:gd name="connsiteY595" fmla="*/ 153499 h 178709"/>
              <a:gd name="connsiteX596" fmla="*/ 5515909 w 9414192"/>
              <a:gd name="connsiteY596" fmla="*/ 153573 h 178709"/>
              <a:gd name="connsiteX597" fmla="*/ 5461993 w 9414192"/>
              <a:gd name="connsiteY597" fmla="*/ 132836 h 178709"/>
              <a:gd name="connsiteX598" fmla="*/ 5475999 w 9414192"/>
              <a:gd name="connsiteY598" fmla="*/ 118893 h 178709"/>
              <a:gd name="connsiteX599" fmla="*/ 5478857 w 9414192"/>
              <a:gd name="connsiteY599" fmla="*/ 117941 h 178709"/>
              <a:gd name="connsiteX600" fmla="*/ 5477853 w 9414192"/>
              <a:gd name="connsiteY600" fmla="*/ 117013 h 178709"/>
              <a:gd name="connsiteX601" fmla="*/ 5452212 w 9414192"/>
              <a:gd name="connsiteY601" fmla="*/ 67955 h 178709"/>
              <a:gd name="connsiteX602" fmla="*/ 5454392 w 9414192"/>
              <a:gd name="connsiteY602" fmla="*/ 64226 h 178709"/>
              <a:gd name="connsiteX603" fmla="*/ 5475927 w 9414192"/>
              <a:gd name="connsiteY603" fmla="*/ 65024 h 178709"/>
              <a:gd name="connsiteX604" fmla="*/ 5476868 w 9414192"/>
              <a:gd name="connsiteY604" fmla="*/ 65511 h 178709"/>
              <a:gd name="connsiteX605" fmla="*/ 5476795 w 9414192"/>
              <a:gd name="connsiteY605" fmla="*/ 64251 h 178709"/>
              <a:gd name="connsiteX606" fmla="*/ 5485938 w 9414192"/>
              <a:gd name="connsiteY606" fmla="*/ 19543 h 178709"/>
              <a:gd name="connsiteX607" fmla="*/ 5497532 w 9414192"/>
              <a:gd name="connsiteY607" fmla="*/ 10335 h 178709"/>
              <a:gd name="connsiteX608" fmla="*/ 5511475 w 9414192"/>
              <a:gd name="connsiteY608" fmla="*/ 24341 h 178709"/>
              <a:gd name="connsiteX609" fmla="*/ 5512427 w 9414192"/>
              <a:gd name="connsiteY609" fmla="*/ 27198 h 178709"/>
              <a:gd name="connsiteX610" fmla="*/ 5513355 w 9414192"/>
              <a:gd name="connsiteY610" fmla="*/ 26195 h 178709"/>
              <a:gd name="connsiteX611" fmla="*/ 5557439 w 9414192"/>
              <a:gd name="connsiteY611" fmla="*/ 22 h 178709"/>
              <a:gd name="connsiteX612" fmla="*/ 5320949 w 9414192"/>
              <a:gd name="connsiteY612" fmla="*/ 22 h 178709"/>
              <a:gd name="connsiteX613" fmla="*/ 5329652 w 9414192"/>
              <a:gd name="connsiteY613" fmla="*/ 2734 h 178709"/>
              <a:gd name="connsiteX614" fmla="*/ 5328855 w 9414192"/>
              <a:gd name="connsiteY614" fmla="*/ 24269 h 178709"/>
              <a:gd name="connsiteX615" fmla="*/ 5328367 w 9414192"/>
              <a:gd name="connsiteY615" fmla="*/ 25210 h 178709"/>
              <a:gd name="connsiteX616" fmla="*/ 5329626 w 9414192"/>
              <a:gd name="connsiteY616" fmla="*/ 25137 h 178709"/>
              <a:gd name="connsiteX617" fmla="*/ 5383542 w 9414192"/>
              <a:gd name="connsiteY617" fmla="*/ 45874 h 178709"/>
              <a:gd name="connsiteX618" fmla="*/ 5369536 w 9414192"/>
              <a:gd name="connsiteY618" fmla="*/ 59817 h 178709"/>
              <a:gd name="connsiteX619" fmla="*/ 5366679 w 9414192"/>
              <a:gd name="connsiteY619" fmla="*/ 60769 h 178709"/>
              <a:gd name="connsiteX620" fmla="*/ 5367682 w 9414192"/>
              <a:gd name="connsiteY620" fmla="*/ 61697 h 178709"/>
              <a:gd name="connsiteX621" fmla="*/ 5391143 w 9414192"/>
              <a:gd name="connsiteY621" fmla="*/ 114484 h 178709"/>
              <a:gd name="connsiteX622" fmla="*/ 5369609 w 9414192"/>
              <a:gd name="connsiteY622" fmla="*/ 113686 h 178709"/>
              <a:gd name="connsiteX623" fmla="*/ 5368668 w 9414192"/>
              <a:gd name="connsiteY623" fmla="*/ 113198 h 178709"/>
              <a:gd name="connsiteX624" fmla="*/ 5368741 w 9414192"/>
              <a:gd name="connsiteY624" fmla="*/ 114458 h 178709"/>
              <a:gd name="connsiteX625" fmla="*/ 5348004 w 9414192"/>
              <a:gd name="connsiteY625" fmla="*/ 168375 h 178709"/>
              <a:gd name="connsiteX626" fmla="*/ 5334061 w 9414192"/>
              <a:gd name="connsiteY626" fmla="*/ 154368 h 178709"/>
              <a:gd name="connsiteX627" fmla="*/ 5333109 w 9414192"/>
              <a:gd name="connsiteY627" fmla="*/ 151511 h 178709"/>
              <a:gd name="connsiteX628" fmla="*/ 5332181 w 9414192"/>
              <a:gd name="connsiteY628" fmla="*/ 152515 h 178709"/>
              <a:gd name="connsiteX629" fmla="*/ 5279393 w 9414192"/>
              <a:gd name="connsiteY629" fmla="*/ 175976 h 178709"/>
              <a:gd name="connsiteX630" fmla="*/ 5280191 w 9414192"/>
              <a:gd name="connsiteY630" fmla="*/ 154441 h 178709"/>
              <a:gd name="connsiteX631" fmla="*/ 5280679 w 9414192"/>
              <a:gd name="connsiteY631" fmla="*/ 153499 h 178709"/>
              <a:gd name="connsiteX632" fmla="*/ 5279419 w 9414192"/>
              <a:gd name="connsiteY632" fmla="*/ 153573 h 178709"/>
              <a:gd name="connsiteX633" fmla="*/ 5225503 w 9414192"/>
              <a:gd name="connsiteY633" fmla="*/ 132836 h 178709"/>
              <a:gd name="connsiteX634" fmla="*/ 5239509 w 9414192"/>
              <a:gd name="connsiteY634" fmla="*/ 118893 h 178709"/>
              <a:gd name="connsiteX635" fmla="*/ 5242367 w 9414192"/>
              <a:gd name="connsiteY635" fmla="*/ 117941 h 178709"/>
              <a:gd name="connsiteX636" fmla="*/ 5241363 w 9414192"/>
              <a:gd name="connsiteY636" fmla="*/ 117013 h 178709"/>
              <a:gd name="connsiteX637" fmla="*/ 5215722 w 9414192"/>
              <a:gd name="connsiteY637" fmla="*/ 67955 h 178709"/>
              <a:gd name="connsiteX638" fmla="*/ 5217902 w 9414192"/>
              <a:gd name="connsiteY638" fmla="*/ 64226 h 178709"/>
              <a:gd name="connsiteX639" fmla="*/ 5239437 w 9414192"/>
              <a:gd name="connsiteY639" fmla="*/ 65024 h 178709"/>
              <a:gd name="connsiteX640" fmla="*/ 5240378 w 9414192"/>
              <a:gd name="connsiteY640" fmla="*/ 65511 h 178709"/>
              <a:gd name="connsiteX641" fmla="*/ 5240305 w 9414192"/>
              <a:gd name="connsiteY641" fmla="*/ 64251 h 178709"/>
              <a:gd name="connsiteX642" fmla="*/ 5249448 w 9414192"/>
              <a:gd name="connsiteY642" fmla="*/ 19543 h 178709"/>
              <a:gd name="connsiteX643" fmla="*/ 5261042 w 9414192"/>
              <a:gd name="connsiteY643" fmla="*/ 10335 h 178709"/>
              <a:gd name="connsiteX644" fmla="*/ 5274985 w 9414192"/>
              <a:gd name="connsiteY644" fmla="*/ 24341 h 178709"/>
              <a:gd name="connsiteX645" fmla="*/ 5275937 w 9414192"/>
              <a:gd name="connsiteY645" fmla="*/ 27198 h 178709"/>
              <a:gd name="connsiteX646" fmla="*/ 5276865 w 9414192"/>
              <a:gd name="connsiteY646" fmla="*/ 26195 h 178709"/>
              <a:gd name="connsiteX647" fmla="*/ 5320949 w 9414192"/>
              <a:gd name="connsiteY647" fmla="*/ 22 h 178709"/>
              <a:gd name="connsiteX648" fmla="*/ 5084460 w 9414192"/>
              <a:gd name="connsiteY648" fmla="*/ 22 h 178709"/>
              <a:gd name="connsiteX649" fmla="*/ 5093163 w 9414192"/>
              <a:gd name="connsiteY649" fmla="*/ 2734 h 178709"/>
              <a:gd name="connsiteX650" fmla="*/ 5092366 w 9414192"/>
              <a:gd name="connsiteY650" fmla="*/ 24269 h 178709"/>
              <a:gd name="connsiteX651" fmla="*/ 5091878 w 9414192"/>
              <a:gd name="connsiteY651" fmla="*/ 25210 h 178709"/>
              <a:gd name="connsiteX652" fmla="*/ 5093137 w 9414192"/>
              <a:gd name="connsiteY652" fmla="*/ 25137 h 178709"/>
              <a:gd name="connsiteX653" fmla="*/ 5147053 w 9414192"/>
              <a:gd name="connsiteY653" fmla="*/ 45874 h 178709"/>
              <a:gd name="connsiteX654" fmla="*/ 5133047 w 9414192"/>
              <a:gd name="connsiteY654" fmla="*/ 59817 h 178709"/>
              <a:gd name="connsiteX655" fmla="*/ 5130190 w 9414192"/>
              <a:gd name="connsiteY655" fmla="*/ 60769 h 178709"/>
              <a:gd name="connsiteX656" fmla="*/ 5131193 w 9414192"/>
              <a:gd name="connsiteY656" fmla="*/ 61697 h 178709"/>
              <a:gd name="connsiteX657" fmla="*/ 5154654 w 9414192"/>
              <a:gd name="connsiteY657" fmla="*/ 114484 h 178709"/>
              <a:gd name="connsiteX658" fmla="*/ 5133120 w 9414192"/>
              <a:gd name="connsiteY658" fmla="*/ 113686 h 178709"/>
              <a:gd name="connsiteX659" fmla="*/ 5132179 w 9414192"/>
              <a:gd name="connsiteY659" fmla="*/ 113198 h 178709"/>
              <a:gd name="connsiteX660" fmla="*/ 5132252 w 9414192"/>
              <a:gd name="connsiteY660" fmla="*/ 114458 h 178709"/>
              <a:gd name="connsiteX661" fmla="*/ 5111515 w 9414192"/>
              <a:gd name="connsiteY661" fmla="*/ 168375 h 178709"/>
              <a:gd name="connsiteX662" fmla="*/ 5097572 w 9414192"/>
              <a:gd name="connsiteY662" fmla="*/ 154368 h 178709"/>
              <a:gd name="connsiteX663" fmla="*/ 5096620 w 9414192"/>
              <a:gd name="connsiteY663" fmla="*/ 151511 h 178709"/>
              <a:gd name="connsiteX664" fmla="*/ 5095692 w 9414192"/>
              <a:gd name="connsiteY664" fmla="*/ 152515 h 178709"/>
              <a:gd name="connsiteX665" fmla="*/ 5042904 w 9414192"/>
              <a:gd name="connsiteY665" fmla="*/ 175976 h 178709"/>
              <a:gd name="connsiteX666" fmla="*/ 5043702 w 9414192"/>
              <a:gd name="connsiteY666" fmla="*/ 154441 h 178709"/>
              <a:gd name="connsiteX667" fmla="*/ 5044190 w 9414192"/>
              <a:gd name="connsiteY667" fmla="*/ 153499 h 178709"/>
              <a:gd name="connsiteX668" fmla="*/ 5042930 w 9414192"/>
              <a:gd name="connsiteY668" fmla="*/ 153573 h 178709"/>
              <a:gd name="connsiteX669" fmla="*/ 4989014 w 9414192"/>
              <a:gd name="connsiteY669" fmla="*/ 132836 h 178709"/>
              <a:gd name="connsiteX670" fmla="*/ 5003020 w 9414192"/>
              <a:gd name="connsiteY670" fmla="*/ 118893 h 178709"/>
              <a:gd name="connsiteX671" fmla="*/ 5005878 w 9414192"/>
              <a:gd name="connsiteY671" fmla="*/ 117941 h 178709"/>
              <a:gd name="connsiteX672" fmla="*/ 5004874 w 9414192"/>
              <a:gd name="connsiteY672" fmla="*/ 117013 h 178709"/>
              <a:gd name="connsiteX673" fmla="*/ 4979233 w 9414192"/>
              <a:gd name="connsiteY673" fmla="*/ 67955 h 178709"/>
              <a:gd name="connsiteX674" fmla="*/ 4981413 w 9414192"/>
              <a:gd name="connsiteY674" fmla="*/ 64226 h 178709"/>
              <a:gd name="connsiteX675" fmla="*/ 5002948 w 9414192"/>
              <a:gd name="connsiteY675" fmla="*/ 65024 h 178709"/>
              <a:gd name="connsiteX676" fmla="*/ 5003889 w 9414192"/>
              <a:gd name="connsiteY676" fmla="*/ 65511 h 178709"/>
              <a:gd name="connsiteX677" fmla="*/ 5003816 w 9414192"/>
              <a:gd name="connsiteY677" fmla="*/ 64251 h 178709"/>
              <a:gd name="connsiteX678" fmla="*/ 5012959 w 9414192"/>
              <a:gd name="connsiteY678" fmla="*/ 19543 h 178709"/>
              <a:gd name="connsiteX679" fmla="*/ 5024553 w 9414192"/>
              <a:gd name="connsiteY679" fmla="*/ 10335 h 178709"/>
              <a:gd name="connsiteX680" fmla="*/ 5038496 w 9414192"/>
              <a:gd name="connsiteY680" fmla="*/ 24341 h 178709"/>
              <a:gd name="connsiteX681" fmla="*/ 5039448 w 9414192"/>
              <a:gd name="connsiteY681" fmla="*/ 27198 h 178709"/>
              <a:gd name="connsiteX682" fmla="*/ 5040376 w 9414192"/>
              <a:gd name="connsiteY682" fmla="*/ 26195 h 178709"/>
              <a:gd name="connsiteX683" fmla="*/ 5084460 w 9414192"/>
              <a:gd name="connsiteY683" fmla="*/ 22 h 178709"/>
              <a:gd name="connsiteX684" fmla="*/ 4847971 w 9414192"/>
              <a:gd name="connsiteY684" fmla="*/ 22 h 178709"/>
              <a:gd name="connsiteX685" fmla="*/ 4856674 w 9414192"/>
              <a:gd name="connsiteY685" fmla="*/ 2734 h 178709"/>
              <a:gd name="connsiteX686" fmla="*/ 4855877 w 9414192"/>
              <a:gd name="connsiteY686" fmla="*/ 24269 h 178709"/>
              <a:gd name="connsiteX687" fmla="*/ 4855389 w 9414192"/>
              <a:gd name="connsiteY687" fmla="*/ 25210 h 178709"/>
              <a:gd name="connsiteX688" fmla="*/ 4856648 w 9414192"/>
              <a:gd name="connsiteY688" fmla="*/ 25137 h 178709"/>
              <a:gd name="connsiteX689" fmla="*/ 4910564 w 9414192"/>
              <a:gd name="connsiteY689" fmla="*/ 45874 h 178709"/>
              <a:gd name="connsiteX690" fmla="*/ 4896558 w 9414192"/>
              <a:gd name="connsiteY690" fmla="*/ 59817 h 178709"/>
              <a:gd name="connsiteX691" fmla="*/ 4893701 w 9414192"/>
              <a:gd name="connsiteY691" fmla="*/ 60769 h 178709"/>
              <a:gd name="connsiteX692" fmla="*/ 4894704 w 9414192"/>
              <a:gd name="connsiteY692" fmla="*/ 61697 h 178709"/>
              <a:gd name="connsiteX693" fmla="*/ 4918165 w 9414192"/>
              <a:gd name="connsiteY693" fmla="*/ 114484 h 178709"/>
              <a:gd name="connsiteX694" fmla="*/ 4896631 w 9414192"/>
              <a:gd name="connsiteY694" fmla="*/ 113686 h 178709"/>
              <a:gd name="connsiteX695" fmla="*/ 4895690 w 9414192"/>
              <a:gd name="connsiteY695" fmla="*/ 113198 h 178709"/>
              <a:gd name="connsiteX696" fmla="*/ 4895763 w 9414192"/>
              <a:gd name="connsiteY696" fmla="*/ 114458 h 178709"/>
              <a:gd name="connsiteX697" fmla="*/ 4875026 w 9414192"/>
              <a:gd name="connsiteY697" fmla="*/ 168375 h 178709"/>
              <a:gd name="connsiteX698" fmla="*/ 4861083 w 9414192"/>
              <a:gd name="connsiteY698" fmla="*/ 154368 h 178709"/>
              <a:gd name="connsiteX699" fmla="*/ 4860131 w 9414192"/>
              <a:gd name="connsiteY699" fmla="*/ 151511 h 178709"/>
              <a:gd name="connsiteX700" fmla="*/ 4859203 w 9414192"/>
              <a:gd name="connsiteY700" fmla="*/ 152515 h 178709"/>
              <a:gd name="connsiteX701" fmla="*/ 4806415 w 9414192"/>
              <a:gd name="connsiteY701" fmla="*/ 175976 h 178709"/>
              <a:gd name="connsiteX702" fmla="*/ 4807213 w 9414192"/>
              <a:gd name="connsiteY702" fmla="*/ 154441 h 178709"/>
              <a:gd name="connsiteX703" fmla="*/ 4807701 w 9414192"/>
              <a:gd name="connsiteY703" fmla="*/ 153499 h 178709"/>
              <a:gd name="connsiteX704" fmla="*/ 4806441 w 9414192"/>
              <a:gd name="connsiteY704" fmla="*/ 153573 h 178709"/>
              <a:gd name="connsiteX705" fmla="*/ 4752525 w 9414192"/>
              <a:gd name="connsiteY705" fmla="*/ 132836 h 178709"/>
              <a:gd name="connsiteX706" fmla="*/ 4766531 w 9414192"/>
              <a:gd name="connsiteY706" fmla="*/ 118893 h 178709"/>
              <a:gd name="connsiteX707" fmla="*/ 4769389 w 9414192"/>
              <a:gd name="connsiteY707" fmla="*/ 117941 h 178709"/>
              <a:gd name="connsiteX708" fmla="*/ 4768385 w 9414192"/>
              <a:gd name="connsiteY708" fmla="*/ 117013 h 178709"/>
              <a:gd name="connsiteX709" fmla="*/ 4742744 w 9414192"/>
              <a:gd name="connsiteY709" fmla="*/ 67955 h 178709"/>
              <a:gd name="connsiteX710" fmla="*/ 4744924 w 9414192"/>
              <a:gd name="connsiteY710" fmla="*/ 64226 h 178709"/>
              <a:gd name="connsiteX711" fmla="*/ 4766459 w 9414192"/>
              <a:gd name="connsiteY711" fmla="*/ 65024 h 178709"/>
              <a:gd name="connsiteX712" fmla="*/ 4767400 w 9414192"/>
              <a:gd name="connsiteY712" fmla="*/ 65511 h 178709"/>
              <a:gd name="connsiteX713" fmla="*/ 4767327 w 9414192"/>
              <a:gd name="connsiteY713" fmla="*/ 64251 h 178709"/>
              <a:gd name="connsiteX714" fmla="*/ 4776470 w 9414192"/>
              <a:gd name="connsiteY714" fmla="*/ 19543 h 178709"/>
              <a:gd name="connsiteX715" fmla="*/ 4788064 w 9414192"/>
              <a:gd name="connsiteY715" fmla="*/ 10335 h 178709"/>
              <a:gd name="connsiteX716" fmla="*/ 4802007 w 9414192"/>
              <a:gd name="connsiteY716" fmla="*/ 24341 h 178709"/>
              <a:gd name="connsiteX717" fmla="*/ 4802959 w 9414192"/>
              <a:gd name="connsiteY717" fmla="*/ 27198 h 178709"/>
              <a:gd name="connsiteX718" fmla="*/ 4803887 w 9414192"/>
              <a:gd name="connsiteY718" fmla="*/ 26195 h 178709"/>
              <a:gd name="connsiteX719" fmla="*/ 4847971 w 9414192"/>
              <a:gd name="connsiteY719" fmla="*/ 22 h 178709"/>
              <a:gd name="connsiteX720" fmla="*/ 4599066 w 9414192"/>
              <a:gd name="connsiteY720" fmla="*/ 22 h 178709"/>
              <a:gd name="connsiteX721" fmla="*/ 4607769 w 9414192"/>
              <a:gd name="connsiteY721" fmla="*/ 2734 h 178709"/>
              <a:gd name="connsiteX722" fmla="*/ 4606972 w 9414192"/>
              <a:gd name="connsiteY722" fmla="*/ 24269 h 178709"/>
              <a:gd name="connsiteX723" fmla="*/ 4606484 w 9414192"/>
              <a:gd name="connsiteY723" fmla="*/ 25210 h 178709"/>
              <a:gd name="connsiteX724" fmla="*/ 4607743 w 9414192"/>
              <a:gd name="connsiteY724" fmla="*/ 25137 h 178709"/>
              <a:gd name="connsiteX725" fmla="*/ 4661659 w 9414192"/>
              <a:gd name="connsiteY725" fmla="*/ 45874 h 178709"/>
              <a:gd name="connsiteX726" fmla="*/ 4647653 w 9414192"/>
              <a:gd name="connsiteY726" fmla="*/ 59817 h 178709"/>
              <a:gd name="connsiteX727" fmla="*/ 4644796 w 9414192"/>
              <a:gd name="connsiteY727" fmla="*/ 60769 h 178709"/>
              <a:gd name="connsiteX728" fmla="*/ 4645799 w 9414192"/>
              <a:gd name="connsiteY728" fmla="*/ 61697 h 178709"/>
              <a:gd name="connsiteX729" fmla="*/ 4669260 w 9414192"/>
              <a:gd name="connsiteY729" fmla="*/ 114484 h 178709"/>
              <a:gd name="connsiteX730" fmla="*/ 4647726 w 9414192"/>
              <a:gd name="connsiteY730" fmla="*/ 113686 h 178709"/>
              <a:gd name="connsiteX731" fmla="*/ 4646785 w 9414192"/>
              <a:gd name="connsiteY731" fmla="*/ 113198 h 178709"/>
              <a:gd name="connsiteX732" fmla="*/ 4646858 w 9414192"/>
              <a:gd name="connsiteY732" fmla="*/ 114458 h 178709"/>
              <a:gd name="connsiteX733" fmla="*/ 4626121 w 9414192"/>
              <a:gd name="connsiteY733" fmla="*/ 168375 h 178709"/>
              <a:gd name="connsiteX734" fmla="*/ 4612178 w 9414192"/>
              <a:gd name="connsiteY734" fmla="*/ 154368 h 178709"/>
              <a:gd name="connsiteX735" fmla="*/ 4611226 w 9414192"/>
              <a:gd name="connsiteY735" fmla="*/ 151511 h 178709"/>
              <a:gd name="connsiteX736" fmla="*/ 4610298 w 9414192"/>
              <a:gd name="connsiteY736" fmla="*/ 152515 h 178709"/>
              <a:gd name="connsiteX737" fmla="*/ 4557510 w 9414192"/>
              <a:gd name="connsiteY737" fmla="*/ 175976 h 178709"/>
              <a:gd name="connsiteX738" fmla="*/ 4558308 w 9414192"/>
              <a:gd name="connsiteY738" fmla="*/ 154441 h 178709"/>
              <a:gd name="connsiteX739" fmla="*/ 4558796 w 9414192"/>
              <a:gd name="connsiteY739" fmla="*/ 153499 h 178709"/>
              <a:gd name="connsiteX740" fmla="*/ 4557536 w 9414192"/>
              <a:gd name="connsiteY740" fmla="*/ 153573 h 178709"/>
              <a:gd name="connsiteX741" fmla="*/ 4503620 w 9414192"/>
              <a:gd name="connsiteY741" fmla="*/ 132836 h 178709"/>
              <a:gd name="connsiteX742" fmla="*/ 4517626 w 9414192"/>
              <a:gd name="connsiteY742" fmla="*/ 118893 h 178709"/>
              <a:gd name="connsiteX743" fmla="*/ 4520484 w 9414192"/>
              <a:gd name="connsiteY743" fmla="*/ 117941 h 178709"/>
              <a:gd name="connsiteX744" fmla="*/ 4519480 w 9414192"/>
              <a:gd name="connsiteY744" fmla="*/ 117013 h 178709"/>
              <a:gd name="connsiteX745" fmla="*/ 4493839 w 9414192"/>
              <a:gd name="connsiteY745" fmla="*/ 67955 h 178709"/>
              <a:gd name="connsiteX746" fmla="*/ 4496019 w 9414192"/>
              <a:gd name="connsiteY746" fmla="*/ 64226 h 178709"/>
              <a:gd name="connsiteX747" fmla="*/ 4517554 w 9414192"/>
              <a:gd name="connsiteY747" fmla="*/ 65024 h 178709"/>
              <a:gd name="connsiteX748" fmla="*/ 4518495 w 9414192"/>
              <a:gd name="connsiteY748" fmla="*/ 65511 h 178709"/>
              <a:gd name="connsiteX749" fmla="*/ 4518422 w 9414192"/>
              <a:gd name="connsiteY749" fmla="*/ 64251 h 178709"/>
              <a:gd name="connsiteX750" fmla="*/ 4527565 w 9414192"/>
              <a:gd name="connsiteY750" fmla="*/ 19543 h 178709"/>
              <a:gd name="connsiteX751" fmla="*/ 4539159 w 9414192"/>
              <a:gd name="connsiteY751" fmla="*/ 10335 h 178709"/>
              <a:gd name="connsiteX752" fmla="*/ 4553102 w 9414192"/>
              <a:gd name="connsiteY752" fmla="*/ 24341 h 178709"/>
              <a:gd name="connsiteX753" fmla="*/ 4554054 w 9414192"/>
              <a:gd name="connsiteY753" fmla="*/ 27198 h 178709"/>
              <a:gd name="connsiteX754" fmla="*/ 4554982 w 9414192"/>
              <a:gd name="connsiteY754" fmla="*/ 26195 h 178709"/>
              <a:gd name="connsiteX755" fmla="*/ 4599066 w 9414192"/>
              <a:gd name="connsiteY755" fmla="*/ 22 h 178709"/>
              <a:gd name="connsiteX756" fmla="*/ 4362581 w 9414192"/>
              <a:gd name="connsiteY756" fmla="*/ 22 h 178709"/>
              <a:gd name="connsiteX757" fmla="*/ 4371284 w 9414192"/>
              <a:gd name="connsiteY757" fmla="*/ 2734 h 178709"/>
              <a:gd name="connsiteX758" fmla="*/ 4370487 w 9414192"/>
              <a:gd name="connsiteY758" fmla="*/ 24269 h 178709"/>
              <a:gd name="connsiteX759" fmla="*/ 4369999 w 9414192"/>
              <a:gd name="connsiteY759" fmla="*/ 25210 h 178709"/>
              <a:gd name="connsiteX760" fmla="*/ 4371258 w 9414192"/>
              <a:gd name="connsiteY760" fmla="*/ 25137 h 178709"/>
              <a:gd name="connsiteX761" fmla="*/ 4425174 w 9414192"/>
              <a:gd name="connsiteY761" fmla="*/ 45874 h 178709"/>
              <a:gd name="connsiteX762" fmla="*/ 4411168 w 9414192"/>
              <a:gd name="connsiteY762" fmla="*/ 59817 h 178709"/>
              <a:gd name="connsiteX763" fmla="*/ 4408311 w 9414192"/>
              <a:gd name="connsiteY763" fmla="*/ 60769 h 178709"/>
              <a:gd name="connsiteX764" fmla="*/ 4409314 w 9414192"/>
              <a:gd name="connsiteY764" fmla="*/ 61697 h 178709"/>
              <a:gd name="connsiteX765" fmla="*/ 4432775 w 9414192"/>
              <a:gd name="connsiteY765" fmla="*/ 114484 h 178709"/>
              <a:gd name="connsiteX766" fmla="*/ 4411241 w 9414192"/>
              <a:gd name="connsiteY766" fmla="*/ 113686 h 178709"/>
              <a:gd name="connsiteX767" fmla="*/ 4410300 w 9414192"/>
              <a:gd name="connsiteY767" fmla="*/ 113198 h 178709"/>
              <a:gd name="connsiteX768" fmla="*/ 4410373 w 9414192"/>
              <a:gd name="connsiteY768" fmla="*/ 114458 h 178709"/>
              <a:gd name="connsiteX769" fmla="*/ 4389636 w 9414192"/>
              <a:gd name="connsiteY769" fmla="*/ 168375 h 178709"/>
              <a:gd name="connsiteX770" fmla="*/ 4375693 w 9414192"/>
              <a:gd name="connsiteY770" fmla="*/ 154368 h 178709"/>
              <a:gd name="connsiteX771" fmla="*/ 4374741 w 9414192"/>
              <a:gd name="connsiteY771" fmla="*/ 151511 h 178709"/>
              <a:gd name="connsiteX772" fmla="*/ 4373813 w 9414192"/>
              <a:gd name="connsiteY772" fmla="*/ 152515 h 178709"/>
              <a:gd name="connsiteX773" fmla="*/ 4321025 w 9414192"/>
              <a:gd name="connsiteY773" fmla="*/ 175976 h 178709"/>
              <a:gd name="connsiteX774" fmla="*/ 4321823 w 9414192"/>
              <a:gd name="connsiteY774" fmla="*/ 154441 h 178709"/>
              <a:gd name="connsiteX775" fmla="*/ 4322311 w 9414192"/>
              <a:gd name="connsiteY775" fmla="*/ 153499 h 178709"/>
              <a:gd name="connsiteX776" fmla="*/ 4321051 w 9414192"/>
              <a:gd name="connsiteY776" fmla="*/ 153573 h 178709"/>
              <a:gd name="connsiteX777" fmla="*/ 4267135 w 9414192"/>
              <a:gd name="connsiteY777" fmla="*/ 132836 h 178709"/>
              <a:gd name="connsiteX778" fmla="*/ 4281141 w 9414192"/>
              <a:gd name="connsiteY778" fmla="*/ 118893 h 178709"/>
              <a:gd name="connsiteX779" fmla="*/ 4283999 w 9414192"/>
              <a:gd name="connsiteY779" fmla="*/ 117941 h 178709"/>
              <a:gd name="connsiteX780" fmla="*/ 4282995 w 9414192"/>
              <a:gd name="connsiteY780" fmla="*/ 117013 h 178709"/>
              <a:gd name="connsiteX781" fmla="*/ 4257354 w 9414192"/>
              <a:gd name="connsiteY781" fmla="*/ 67955 h 178709"/>
              <a:gd name="connsiteX782" fmla="*/ 4259534 w 9414192"/>
              <a:gd name="connsiteY782" fmla="*/ 64226 h 178709"/>
              <a:gd name="connsiteX783" fmla="*/ 4281069 w 9414192"/>
              <a:gd name="connsiteY783" fmla="*/ 65024 h 178709"/>
              <a:gd name="connsiteX784" fmla="*/ 4282010 w 9414192"/>
              <a:gd name="connsiteY784" fmla="*/ 65511 h 178709"/>
              <a:gd name="connsiteX785" fmla="*/ 4281937 w 9414192"/>
              <a:gd name="connsiteY785" fmla="*/ 64251 h 178709"/>
              <a:gd name="connsiteX786" fmla="*/ 4291080 w 9414192"/>
              <a:gd name="connsiteY786" fmla="*/ 19543 h 178709"/>
              <a:gd name="connsiteX787" fmla="*/ 4302674 w 9414192"/>
              <a:gd name="connsiteY787" fmla="*/ 10335 h 178709"/>
              <a:gd name="connsiteX788" fmla="*/ 4316617 w 9414192"/>
              <a:gd name="connsiteY788" fmla="*/ 24341 h 178709"/>
              <a:gd name="connsiteX789" fmla="*/ 4317569 w 9414192"/>
              <a:gd name="connsiteY789" fmla="*/ 27198 h 178709"/>
              <a:gd name="connsiteX790" fmla="*/ 4318497 w 9414192"/>
              <a:gd name="connsiteY790" fmla="*/ 26195 h 178709"/>
              <a:gd name="connsiteX791" fmla="*/ 4362581 w 9414192"/>
              <a:gd name="connsiteY791" fmla="*/ 22 h 178709"/>
              <a:gd name="connsiteX792" fmla="*/ 4126092 w 9414192"/>
              <a:gd name="connsiteY792" fmla="*/ 22 h 178709"/>
              <a:gd name="connsiteX793" fmla="*/ 4134795 w 9414192"/>
              <a:gd name="connsiteY793" fmla="*/ 2734 h 178709"/>
              <a:gd name="connsiteX794" fmla="*/ 4133998 w 9414192"/>
              <a:gd name="connsiteY794" fmla="*/ 24269 h 178709"/>
              <a:gd name="connsiteX795" fmla="*/ 4133510 w 9414192"/>
              <a:gd name="connsiteY795" fmla="*/ 25210 h 178709"/>
              <a:gd name="connsiteX796" fmla="*/ 4134769 w 9414192"/>
              <a:gd name="connsiteY796" fmla="*/ 25137 h 178709"/>
              <a:gd name="connsiteX797" fmla="*/ 4188685 w 9414192"/>
              <a:gd name="connsiteY797" fmla="*/ 45874 h 178709"/>
              <a:gd name="connsiteX798" fmla="*/ 4174679 w 9414192"/>
              <a:gd name="connsiteY798" fmla="*/ 59817 h 178709"/>
              <a:gd name="connsiteX799" fmla="*/ 4171822 w 9414192"/>
              <a:gd name="connsiteY799" fmla="*/ 60769 h 178709"/>
              <a:gd name="connsiteX800" fmla="*/ 4172825 w 9414192"/>
              <a:gd name="connsiteY800" fmla="*/ 61697 h 178709"/>
              <a:gd name="connsiteX801" fmla="*/ 4196286 w 9414192"/>
              <a:gd name="connsiteY801" fmla="*/ 114484 h 178709"/>
              <a:gd name="connsiteX802" fmla="*/ 4174752 w 9414192"/>
              <a:gd name="connsiteY802" fmla="*/ 113686 h 178709"/>
              <a:gd name="connsiteX803" fmla="*/ 4173811 w 9414192"/>
              <a:gd name="connsiteY803" fmla="*/ 113198 h 178709"/>
              <a:gd name="connsiteX804" fmla="*/ 4173884 w 9414192"/>
              <a:gd name="connsiteY804" fmla="*/ 114458 h 178709"/>
              <a:gd name="connsiteX805" fmla="*/ 4153147 w 9414192"/>
              <a:gd name="connsiteY805" fmla="*/ 168375 h 178709"/>
              <a:gd name="connsiteX806" fmla="*/ 4139204 w 9414192"/>
              <a:gd name="connsiteY806" fmla="*/ 154368 h 178709"/>
              <a:gd name="connsiteX807" fmla="*/ 4138252 w 9414192"/>
              <a:gd name="connsiteY807" fmla="*/ 151511 h 178709"/>
              <a:gd name="connsiteX808" fmla="*/ 4137324 w 9414192"/>
              <a:gd name="connsiteY808" fmla="*/ 152515 h 178709"/>
              <a:gd name="connsiteX809" fmla="*/ 4084536 w 9414192"/>
              <a:gd name="connsiteY809" fmla="*/ 175976 h 178709"/>
              <a:gd name="connsiteX810" fmla="*/ 4085334 w 9414192"/>
              <a:gd name="connsiteY810" fmla="*/ 154441 h 178709"/>
              <a:gd name="connsiteX811" fmla="*/ 4085822 w 9414192"/>
              <a:gd name="connsiteY811" fmla="*/ 153499 h 178709"/>
              <a:gd name="connsiteX812" fmla="*/ 4084562 w 9414192"/>
              <a:gd name="connsiteY812" fmla="*/ 153573 h 178709"/>
              <a:gd name="connsiteX813" fmla="*/ 4030646 w 9414192"/>
              <a:gd name="connsiteY813" fmla="*/ 132836 h 178709"/>
              <a:gd name="connsiteX814" fmla="*/ 4044652 w 9414192"/>
              <a:gd name="connsiteY814" fmla="*/ 118893 h 178709"/>
              <a:gd name="connsiteX815" fmla="*/ 4047510 w 9414192"/>
              <a:gd name="connsiteY815" fmla="*/ 117941 h 178709"/>
              <a:gd name="connsiteX816" fmla="*/ 4046506 w 9414192"/>
              <a:gd name="connsiteY816" fmla="*/ 117013 h 178709"/>
              <a:gd name="connsiteX817" fmla="*/ 4020865 w 9414192"/>
              <a:gd name="connsiteY817" fmla="*/ 67955 h 178709"/>
              <a:gd name="connsiteX818" fmla="*/ 4023045 w 9414192"/>
              <a:gd name="connsiteY818" fmla="*/ 64226 h 178709"/>
              <a:gd name="connsiteX819" fmla="*/ 4044580 w 9414192"/>
              <a:gd name="connsiteY819" fmla="*/ 65024 h 178709"/>
              <a:gd name="connsiteX820" fmla="*/ 4045521 w 9414192"/>
              <a:gd name="connsiteY820" fmla="*/ 65511 h 178709"/>
              <a:gd name="connsiteX821" fmla="*/ 4045448 w 9414192"/>
              <a:gd name="connsiteY821" fmla="*/ 64251 h 178709"/>
              <a:gd name="connsiteX822" fmla="*/ 4054591 w 9414192"/>
              <a:gd name="connsiteY822" fmla="*/ 19543 h 178709"/>
              <a:gd name="connsiteX823" fmla="*/ 4066185 w 9414192"/>
              <a:gd name="connsiteY823" fmla="*/ 10335 h 178709"/>
              <a:gd name="connsiteX824" fmla="*/ 4080128 w 9414192"/>
              <a:gd name="connsiteY824" fmla="*/ 24341 h 178709"/>
              <a:gd name="connsiteX825" fmla="*/ 4081080 w 9414192"/>
              <a:gd name="connsiteY825" fmla="*/ 27198 h 178709"/>
              <a:gd name="connsiteX826" fmla="*/ 4082008 w 9414192"/>
              <a:gd name="connsiteY826" fmla="*/ 26195 h 178709"/>
              <a:gd name="connsiteX827" fmla="*/ 4126092 w 9414192"/>
              <a:gd name="connsiteY827" fmla="*/ 22 h 178709"/>
              <a:gd name="connsiteX828" fmla="*/ 3889607 w 9414192"/>
              <a:gd name="connsiteY828" fmla="*/ 22 h 178709"/>
              <a:gd name="connsiteX829" fmla="*/ 3898311 w 9414192"/>
              <a:gd name="connsiteY829" fmla="*/ 2734 h 178709"/>
              <a:gd name="connsiteX830" fmla="*/ 3897513 w 9414192"/>
              <a:gd name="connsiteY830" fmla="*/ 24269 h 178709"/>
              <a:gd name="connsiteX831" fmla="*/ 3897025 w 9414192"/>
              <a:gd name="connsiteY831" fmla="*/ 25210 h 178709"/>
              <a:gd name="connsiteX832" fmla="*/ 3898285 w 9414192"/>
              <a:gd name="connsiteY832" fmla="*/ 25137 h 178709"/>
              <a:gd name="connsiteX833" fmla="*/ 3952196 w 9414192"/>
              <a:gd name="connsiteY833" fmla="*/ 45874 h 178709"/>
              <a:gd name="connsiteX834" fmla="*/ 3938194 w 9414192"/>
              <a:gd name="connsiteY834" fmla="*/ 59817 h 178709"/>
              <a:gd name="connsiteX835" fmla="*/ 3935337 w 9414192"/>
              <a:gd name="connsiteY835" fmla="*/ 60769 h 178709"/>
              <a:gd name="connsiteX836" fmla="*/ 3936341 w 9414192"/>
              <a:gd name="connsiteY836" fmla="*/ 61697 h 178709"/>
              <a:gd name="connsiteX837" fmla="*/ 3959797 w 9414192"/>
              <a:gd name="connsiteY837" fmla="*/ 114484 h 178709"/>
              <a:gd name="connsiteX838" fmla="*/ 3938267 w 9414192"/>
              <a:gd name="connsiteY838" fmla="*/ 113686 h 178709"/>
              <a:gd name="connsiteX839" fmla="*/ 3937326 w 9414192"/>
              <a:gd name="connsiteY839" fmla="*/ 113198 h 178709"/>
              <a:gd name="connsiteX840" fmla="*/ 3937399 w 9414192"/>
              <a:gd name="connsiteY840" fmla="*/ 114458 h 178709"/>
              <a:gd name="connsiteX841" fmla="*/ 3916662 w 9414192"/>
              <a:gd name="connsiteY841" fmla="*/ 168375 h 178709"/>
              <a:gd name="connsiteX842" fmla="*/ 3902719 w 9414192"/>
              <a:gd name="connsiteY842" fmla="*/ 154368 h 178709"/>
              <a:gd name="connsiteX843" fmla="*/ 3901767 w 9414192"/>
              <a:gd name="connsiteY843" fmla="*/ 151511 h 178709"/>
              <a:gd name="connsiteX844" fmla="*/ 3900839 w 9414192"/>
              <a:gd name="connsiteY844" fmla="*/ 152515 h 178709"/>
              <a:gd name="connsiteX845" fmla="*/ 3848052 w 9414192"/>
              <a:gd name="connsiteY845" fmla="*/ 175976 h 178709"/>
              <a:gd name="connsiteX846" fmla="*/ 3848849 w 9414192"/>
              <a:gd name="connsiteY846" fmla="*/ 154441 h 178709"/>
              <a:gd name="connsiteX847" fmla="*/ 3849337 w 9414192"/>
              <a:gd name="connsiteY847" fmla="*/ 153499 h 178709"/>
              <a:gd name="connsiteX848" fmla="*/ 3848077 w 9414192"/>
              <a:gd name="connsiteY848" fmla="*/ 153573 h 178709"/>
              <a:gd name="connsiteX849" fmla="*/ 3794161 w 9414192"/>
              <a:gd name="connsiteY849" fmla="*/ 132836 h 178709"/>
              <a:gd name="connsiteX850" fmla="*/ 3808168 w 9414192"/>
              <a:gd name="connsiteY850" fmla="*/ 118893 h 178709"/>
              <a:gd name="connsiteX851" fmla="*/ 3811025 w 9414192"/>
              <a:gd name="connsiteY851" fmla="*/ 117941 h 178709"/>
              <a:gd name="connsiteX852" fmla="*/ 3810022 w 9414192"/>
              <a:gd name="connsiteY852" fmla="*/ 117013 h 178709"/>
              <a:gd name="connsiteX853" fmla="*/ 3784380 w 9414192"/>
              <a:gd name="connsiteY853" fmla="*/ 67955 h 178709"/>
              <a:gd name="connsiteX854" fmla="*/ 3786561 w 9414192"/>
              <a:gd name="connsiteY854" fmla="*/ 64226 h 178709"/>
              <a:gd name="connsiteX855" fmla="*/ 3808095 w 9414192"/>
              <a:gd name="connsiteY855" fmla="*/ 65024 h 178709"/>
              <a:gd name="connsiteX856" fmla="*/ 3809036 w 9414192"/>
              <a:gd name="connsiteY856" fmla="*/ 65511 h 178709"/>
              <a:gd name="connsiteX857" fmla="*/ 3808963 w 9414192"/>
              <a:gd name="connsiteY857" fmla="*/ 64251 h 178709"/>
              <a:gd name="connsiteX858" fmla="*/ 3818106 w 9414192"/>
              <a:gd name="connsiteY858" fmla="*/ 19543 h 178709"/>
              <a:gd name="connsiteX859" fmla="*/ 3829700 w 9414192"/>
              <a:gd name="connsiteY859" fmla="*/ 10335 h 178709"/>
              <a:gd name="connsiteX860" fmla="*/ 3843643 w 9414192"/>
              <a:gd name="connsiteY860" fmla="*/ 24341 h 178709"/>
              <a:gd name="connsiteX861" fmla="*/ 3844595 w 9414192"/>
              <a:gd name="connsiteY861" fmla="*/ 27198 h 178709"/>
              <a:gd name="connsiteX862" fmla="*/ 3845523 w 9414192"/>
              <a:gd name="connsiteY862" fmla="*/ 26195 h 178709"/>
              <a:gd name="connsiteX863" fmla="*/ 3889607 w 9414192"/>
              <a:gd name="connsiteY863" fmla="*/ 22 h 178709"/>
              <a:gd name="connsiteX864" fmla="*/ 3653118 w 9414192"/>
              <a:gd name="connsiteY864" fmla="*/ 22 h 178709"/>
              <a:gd name="connsiteX865" fmla="*/ 3661821 w 9414192"/>
              <a:gd name="connsiteY865" fmla="*/ 2734 h 178709"/>
              <a:gd name="connsiteX866" fmla="*/ 3661023 w 9414192"/>
              <a:gd name="connsiteY866" fmla="*/ 24269 h 178709"/>
              <a:gd name="connsiteX867" fmla="*/ 3660535 w 9414192"/>
              <a:gd name="connsiteY867" fmla="*/ 25210 h 178709"/>
              <a:gd name="connsiteX868" fmla="*/ 3661795 w 9414192"/>
              <a:gd name="connsiteY868" fmla="*/ 25137 h 178709"/>
              <a:gd name="connsiteX869" fmla="*/ 3715711 w 9414192"/>
              <a:gd name="connsiteY869" fmla="*/ 45874 h 178709"/>
              <a:gd name="connsiteX870" fmla="*/ 3701705 w 9414192"/>
              <a:gd name="connsiteY870" fmla="*/ 59817 h 178709"/>
              <a:gd name="connsiteX871" fmla="*/ 3698847 w 9414192"/>
              <a:gd name="connsiteY871" fmla="*/ 60769 h 178709"/>
              <a:gd name="connsiteX872" fmla="*/ 3699851 w 9414192"/>
              <a:gd name="connsiteY872" fmla="*/ 61697 h 178709"/>
              <a:gd name="connsiteX873" fmla="*/ 3723312 w 9414192"/>
              <a:gd name="connsiteY873" fmla="*/ 114484 h 178709"/>
              <a:gd name="connsiteX874" fmla="*/ 3701777 w 9414192"/>
              <a:gd name="connsiteY874" fmla="*/ 113686 h 178709"/>
              <a:gd name="connsiteX875" fmla="*/ 3700836 w 9414192"/>
              <a:gd name="connsiteY875" fmla="*/ 113198 h 178709"/>
              <a:gd name="connsiteX876" fmla="*/ 3700910 w 9414192"/>
              <a:gd name="connsiteY876" fmla="*/ 114458 h 178709"/>
              <a:gd name="connsiteX877" fmla="*/ 3680173 w 9414192"/>
              <a:gd name="connsiteY877" fmla="*/ 168375 h 178709"/>
              <a:gd name="connsiteX878" fmla="*/ 3666229 w 9414192"/>
              <a:gd name="connsiteY878" fmla="*/ 154368 h 178709"/>
              <a:gd name="connsiteX879" fmla="*/ 3665278 w 9414192"/>
              <a:gd name="connsiteY879" fmla="*/ 151511 h 178709"/>
              <a:gd name="connsiteX880" fmla="*/ 3664349 w 9414192"/>
              <a:gd name="connsiteY880" fmla="*/ 152515 h 178709"/>
              <a:gd name="connsiteX881" fmla="*/ 3611562 w 9414192"/>
              <a:gd name="connsiteY881" fmla="*/ 175976 h 178709"/>
              <a:gd name="connsiteX882" fmla="*/ 3612360 w 9414192"/>
              <a:gd name="connsiteY882" fmla="*/ 154441 h 178709"/>
              <a:gd name="connsiteX883" fmla="*/ 3612848 w 9414192"/>
              <a:gd name="connsiteY883" fmla="*/ 153499 h 178709"/>
              <a:gd name="connsiteX884" fmla="*/ 3611588 w 9414192"/>
              <a:gd name="connsiteY884" fmla="*/ 153573 h 178709"/>
              <a:gd name="connsiteX885" fmla="*/ 3557672 w 9414192"/>
              <a:gd name="connsiteY885" fmla="*/ 132836 h 178709"/>
              <a:gd name="connsiteX886" fmla="*/ 3571678 w 9414192"/>
              <a:gd name="connsiteY886" fmla="*/ 118893 h 178709"/>
              <a:gd name="connsiteX887" fmla="*/ 3574535 w 9414192"/>
              <a:gd name="connsiteY887" fmla="*/ 117941 h 178709"/>
              <a:gd name="connsiteX888" fmla="*/ 3573532 w 9414192"/>
              <a:gd name="connsiteY888" fmla="*/ 117013 h 178709"/>
              <a:gd name="connsiteX889" fmla="*/ 3547891 w 9414192"/>
              <a:gd name="connsiteY889" fmla="*/ 67955 h 178709"/>
              <a:gd name="connsiteX890" fmla="*/ 3550071 w 9414192"/>
              <a:gd name="connsiteY890" fmla="*/ 64226 h 178709"/>
              <a:gd name="connsiteX891" fmla="*/ 3571606 w 9414192"/>
              <a:gd name="connsiteY891" fmla="*/ 65024 h 178709"/>
              <a:gd name="connsiteX892" fmla="*/ 3572546 w 9414192"/>
              <a:gd name="connsiteY892" fmla="*/ 65511 h 178709"/>
              <a:gd name="connsiteX893" fmla="*/ 3572473 w 9414192"/>
              <a:gd name="connsiteY893" fmla="*/ 64251 h 178709"/>
              <a:gd name="connsiteX894" fmla="*/ 3581616 w 9414192"/>
              <a:gd name="connsiteY894" fmla="*/ 19543 h 178709"/>
              <a:gd name="connsiteX895" fmla="*/ 3593211 w 9414192"/>
              <a:gd name="connsiteY895" fmla="*/ 10335 h 178709"/>
              <a:gd name="connsiteX896" fmla="*/ 3607154 w 9414192"/>
              <a:gd name="connsiteY896" fmla="*/ 24341 h 178709"/>
              <a:gd name="connsiteX897" fmla="*/ 3608105 w 9414192"/>
              <a:gd name="connsiteY897" fmla="*/ 27198 h 178709"/>
              <a:gd name="connsiteX898" fmla="*/ 3609034 w 9414192"/>
              <a:gd name="connsiteY898" fmla="*/ 26195 h 178709"/>
              <a:gd name="connsiteX899" fmla="*/ 3653118 w 9414192"/>
              <a:gd name="connsiteY899" fmla="*/ 22 h 178709"/>
              <a:gd name="connsiteX900" fmla="*/ 3416629 w 9414192"/>
              <a:gd name="connsiteY900" fmla="*/ 22 h 178709"/>
              <a:gd name="connsiteX901" fmla="*/ 3425333 w 9414192"/>
              <a:gd name="connsiteY901" fmla="*/ 2734 h 178709"/>
              <a:gd name="connsiteX902" fmla="*/ 3424534 w 9414192"/>
              <a:gd name="connsiteY902" fmla="*/ 24269 h 178709"/>
              <a:gd name="connsiteX903" fmla="*/ 3424047 w 9414192"/>
              <a:gd name="connsiteY903" fmla="*/ 25210 h 178709"/>
              <a:gd name="connsiteX904" fmla="*/ 3425307 w 9414192"/>
              <a:gd name="connsiteY904" fmla="*/ 25137 h 178709"/>
              <a:gd name="connsiteX905" fmla="*/ 3479222 w 9414192"/>
              <a:gd name="connsiteY905" fmla="*/ 45874 h 178709"/>
              <a:gd name="connsiteX906" fmla="*/ 3465216 w 9414192"/>
              <a:gd name="connsiteY906" fmla="*/ 59817 h 178709"/>
              <a:gd name="connsiteX907" fmla="*/ 3462359 w 9414192"/>
              <a:gd name="connsiteY907" fmla="*/ 60769 h 178709"/>
              <a:gd name="connsiteX908" fmla="*/ 3463362 w 9414192"/>
              <a:gd name="connsiteY908" fmla="*/ 61697 h 178709"/>
              <a:gd name="connsiteX909" fmla="*/ 3486823 w 9414192"/>
              <a:gd name="connsiteY909" fmla="*/ 114484 h 178709"/>
              <a:gd name="connsiteX910" fmla="*/ 3465289 w 9414192"/>
              <a:gd name="connsiteY910" fmla="*/ 113686 h 178709"/>
              <a:gd name="connsiteX911" fmla="*/ 3464347 w 9414192"/>
              <a:gd name="connsiteY911" fmla="*/ 113198 h 178709"/>
              <a:gd name="connsiteX912" fmla="*/ 3464421 w 9414192"/>
              <a:gd name="connsiteY912" fmla="*/ 114458 h 178709"/>
              <a:gd name="connsiteX913" fmla="*/ 3443684 w 9414192"/>
              <a:gd name="connsiteY913" fmla="*/ 168375 h 178709"/>
              <a:gd name="connsiteX914" fmla="*/ 3429740 w 9414192"/>
              <a:gd name="connsiteY914" fmla="*/ 154368 h 178709"/>
              <a:gd name="connsiteX915" fmla="*/ 3428789 w 9414192"/>
              <a:gd name="connsiteY915" fmla="*/ 151511 h 178709"/>
              <a:gd name="connsiteX916" fmla="*/ 3427861 w 9414192"/>
              <a:gd name="connsiteY916" fmla="*/ 152515 h 178709"/>
              <a:gd name="connsiteX917" fmla="*/ 3375073 w 9414192"/>
              <a:gd name="connsiteY917" fmla="*/ 175976 h 178709"/>
              <a:gd name="connsiteX918" fmla="*/ 3375871 w 9414192"/>
              <a:gd name="connsiteY918" fmla="*/ 154441 h 178709"/>
              <a:gd name="connsiteX919" fmla="*/ 3376359 w 9414192"/>
              <a:gd name="connsiteY919" fmla="*/ 153499 h 178709"/>
              <a:gd name="connsiteX920" fmla="*/ 3375099 w 9414192"/>
              <a:gd name="connsiteY920" fmla="*/ 153573 h 178709"/>
              <a:gd name="connsiteX921" fmla="*/ 3321183 w 9414192"/>
              <a:gd name="connsiteY921" fmla="*/ 132836 h 178709"/>
              <a:gd name="connsiteX922" fmla="*/ 3335189 w 9414192"/>
              <a:gd name="connsiteY922" fmla="*/ 118893 h 178709"/>
              <a:gd name="connsiteX923" fmla="*/ 3338046 w 9414192"/>
              <a:gd name="connsiteY923" fmla="*/ 117941 h 178709"/>
              <a:gd name="connsiteX924" fmla="*/ 3337043 w 9414192"/>
              <a:gd name="connsiteY924" fmla="*/ 117013 h 178709"/>
              <a:gd name="connsiteX925" fmla="*/ 3311401 w 9414192"/>
              <a:gd name="connsiteY925" fmla="*/ 67955 h 178709"/>
              <a:gd name="connsiteX926" fmla="*/ 3313582 w 9414192"/>
              <a:gd name="connsiteY926" fmla="*/ 64226 h 178709"/>
              <a:gd name="connsiteX927" fmla="*/ 3335117 w 9414192"/>
              <a:gd name="connsiteY927" fmla="*/ 65024 h 178709"/>
              <a:gd name="connsiteX928" fmla="*/ 3336058 w 9414192"/>
              <a:gd name="connsiteY928" fmla="*/ 65511 h 178709"/>
              <a:gd name="connsiteX929" fmla="*/ 3335985 w 9414192"/>
              <a:gd name="connsiteY929" fmla="*/ 64251 h 178709"/>
              <a:gd name="connsiteX930" fmla="*/ 3345128 w 9414192"/>
              <a:gd name="connsiteY930" fmla="*/ 19543 h 178709"/>
              <a:gd name="connsiteX931" fmla="*/ 3356722 w 9414192"/>
              <a:gd name="connsiteY931" fmla="*/ 10335 h 178709"/>
              <a:gd name="connsiteX932" fmla="*/ 3370665 w 9414192"/>
              <a:gd name="connsiteY932" fmla="*/ 24341 h 178709"/>
              <a:gd name="connsiteX933" fmla="*/ 3371617 w 9414192"/>
              <a:gd name="connsiteY933" fmla="*/ 27198 h 178709"/>
              <a:gd name="connsiteX934" fmla="*/ 3372545 w 9414192"/>
              <a:gd name="connsiteY934" fmla="*/ 26195 h 178709"/>
              <a:gd name="connsiteX935" fmla="*/ 3416629 w 9414192"/>
              <a:gd name="connsiteY935" fmla="*/ 22 h 178709"/>
              <a:gd name="connsiteX936" fmla="*/ 3180139 w 9414192"/>
              <a:gd name="connsiteY936" fmla="*/ 22 h 178709"/>
              <a:gd name="connsiteX937" fmla="*/ 3188843 w 9414192"/>
              <a:gd name="connsiteY937" fmla="*/ 2734 h 178709"/>
              <a:gd name="connsiteX938" fmla="*/ 3188044 w 9414192"/>
              <a:gd name="connsiteY938" fmla="*/ 24269 h 178709"/>
              <a:gd name="connsiteX939" fmla="*/ 3187557 w 9414192"/>
              <a:gd name="connsiteY939" fmla="*/ 25210 h 178709"/>
              <a:gd name="connsiteX940" fmla="*/ 3188817 w 9414192"/>
              <a:gd name="connsiteY940" fmla="*/ 25137 h 178709"/>
              <a:gd name="connsiteX941" fmla="*/ 3242733 w 9414192"/>
              <a:gd name="connsiteY941" fmla="*/ 45874 h 178709"/>
              <a:gd name="connsiteX942" fmla="*/ 3228726 w 9414192"/>
              <a:gd name="connsiteY942" fmla="*/ 59817 h 178709"/>
              <a:gd name="connsiteX943" fmla="*/ 3225868 w 9414192"/>
              <a:gd name="connsiteY943" fmla="*/ 60769 h 178709"/>
              <a:gd name="connsiteX944" fmla="*/ 3226871 w 9414192"/>
              <a:gd name="connsiteY944" fmla="*/ 61697 h 178709"/>
              <a:gd name="connsiteX945" fmla="*/ 3250333 w 9414192"/>
              <a:gd name="connsiteY945" fmla="*/ 114484 h 178709"/>
              <a:gd name="connsiteX946" fmla="*/ 3228797 w 9414192"/>
              <a:gd name="connsiteY946" fmla="*/ 113686 h 178709"/>
              <a:gd name="connsiteX947" fmla="*/ 3227858 w 9414192"/>
              <a:gd name="connsiteY947" fmla="*/ 113198 h 178709"/>
              <a:gd name="connsiteX948" fmla="*/ 3227931 w 9414192"/>
              <a:gd name="connsiteY948" fmla="*/ 114458 h 178709"/>
              <a:gd name="connsiteX949" fmla="*/ 3207194 w 9414192"/>
              <a:gd name="connsiteY949" fmla="*/ 168375 h 178709"/>
              <a:gd name="connsiteX950" fmla="*/ 3193250 w 9414192"/>
              <a:gd name="connsiteY950" fmla="*/ 154368 h 178709"/>
              <a:gd name="connsiteX951" fmla="*/ 3192299 w 9414192"/>
              <a:gd name="connsiteY951" fmla="*/ 151511 h 178709"/>
              <a:gd name="connsiteX952" fmla="*/ 3191370 w 9414192"/>
              <a:gd name="connsiteY952" fmla="*/ 152515 h 178709"/>
              <a:gd name="connsiteX953" fmla="*/ 3138584 w 9414192"/>
              <a:gd name="connsiteY953" fmla="*/ 175976 h 178709"/>
              <a:gd name="connsiteX954" fmla="*/ 3139382 w 9414192"/>
              <a:gd name="connsiteY954" fmla="*/ 154441 h 178709"/>
              <a:gd name="connsiteX955" fmla="*/ 3139869 w 9414192"/>
              <a:gd name="connsiteY955" fmla="*/ 153499 h 178709"/>
              <a:gd name="connsiteX956" fmla="*/ 3138609 w 9414192"/>
              <a:gd name="connsiteY956" fmla="*/ 153573 h 178709"/>
              <a:gd name="connsiteX957" fmla="*/ 3084693 w 9414192"/>
              <a:gd name="connsiteY957" fmla="*/ 132836 h 178709"/>
              <a:gd name="connsiteX958" fmla="*/ 3098700 w 9414192"/>
              <a:gd name="connsiteY958" fmla="*/ 118893 h 178709"/>
              <a:gd name="connsiteX959" fmla="*/ 3101557 w 9414192"/>
              <a:gd name="connsiteY959" fmla="*/ 117941 h 178709"/>
              <a:gd name="connsiteX960" fmla="*/ 3100553 w 9414192"/>
              <a:gd name="connsiteY960" fmla="*/ 117013 h 178709"/>
              <a:gd name="connsiteX961" fmla="*/ 3074912 w 9414192"/>
              <a:gd name="connsiteY961" fmla="*/ 67955 h 178709"/>
              <a:gd name="connsiteX962" fmla="*/ 3077092 w 9414192"/>
              <a:gd name="connsiteY962" fmla="*/ 64226 h 178709"/>
              <a:gd name="connsiteX963" fmla="*/ 3098627 w 9414192"/>
              <a:gd name="connsiteY963" fmla="*/ 65024 h 178709"/>
              <a:gd name="connsiteX964" fmla="*/ 3099568 w 9414192"/>
              <a:gd name="connsiteY964" fmla="*/ 65511 h 178709"/>
              <a:gd name="connsiteX965" fmla="*/ 3099495 w 9414192"/>
              <a:gd name="connsiteY965" fmla="*/ 64251 h 178709"/>
              <a:gd name="connsiteX966" fmla="*/ 3108638 w 9414192"/>
              <a:gd name="connsiteY966" fmla="*/ 19543 h 178709"/>
              <a:gd name="connsiteX967" fmla="*/ 3120232 w 9414192"/>
              <a:gd name="connsiteY967" fmla="*/ 10335 h 178709"/>
              <a:gd name="connsiteX968" fmla="*/ 3134176 w 9414192"/>
              <a:gd name="connsiteY968" fmla="*/ 24341 h 178709"/>
              <a:gd name="connsiteX969" fmla="*/ 3135127 w 9414192"/>
              <a:gd name="connsiteY969" fmla="*/ 27198 h 178709"/>
              <a:gd name="connsiteX970" fmla="*/ 3136055 w 9414192"/>
              <a:gd name="connsiteY970" fmla="*/ 26195 h 178709"/>
              <a:gd name="connsiteX971" fmla="*/ 3180139 w 9414192"/>
              <a:gd name="connsiteY971" fmla="*/ 22 h 178709"/>
              <a:gd name="connsiteX972" fmla="*/ 2943650 w 9414192"/>
              <a:gd name="connsiteY972" fmla="*/ 22 h 178709"/>
              <a:gd name="connsiteX973" fmla="*/ 2952356 w 9414192"/>
              <a:gd name="connsiteY973" fmla="*/ 2734 h 178709"/>
              <a:gd name="connsiteX974" fmla="*/ 2951557 w 9414192"/>
              <a:gd name="connsiteY974" fmla="*/ 24269 h 178709"/>
              <a:gd name="connsiteX975" fmla="*/ 2951069 w 9414192"/>
              <a:gd name="connsiteY975" fmla="*/ 25210 h 178709"/>
              <a:gd name="connsiteX976" fmla="*/ 2952329 w 9414192"/>
              <a:gd name="connsiteY976" fmla="*/ 25137 h 178709"/>
              <a:gd name="connsiteX977" fmla="*/ 3006244 w 9414192"/>
              <a:gd name="connsiteY977" fmla="*/ 45874 h 178709"/>
              <a:gd name="connsiteX978" fmla="*/ 2992238 w 9414192"/>
              <a:gd name="connsiteY978" fmla="*/ 59817 h 178709"/>
              <a:gd name="connsiteX979" fmla="*/ 2989381 w 9414192"/>
              <a:gd name="connsiteY979" fmla="*/ 60769 h 178709"/>
              <a:gd name="connsiteX980" fmla="*/ 2990384 w 9414192"/>
              <a:gd name="connsiteY980" fmla="*/ 61697 h 178709"/>
              <a:gd name="connsiteX981" fmla="*/ 3013845 w 9414192"/>
              <a:gd name="connsiteY981" fmla="*/ 114484 h 178709"/>
              <a:gd name="connsiteX982" fmla="*/ 2992311 w 9414192"/>
              <a:gd name="connsiteY982" fmla="*/ 113686 h 178709"/>
              <a:gd name="connsiteX983" fmla="*/ 2991370 w 9414192"/>
              <a:gd name="connsiteY983" fmla="*/ 113198 h 178709"/>
              <a:gd name="connsiteX984" fmla="*/ 2991443 w 9414192"/>
              <a:gd name="connsiteY984" fmla="*/ 114458 h 178709"/>
              <a:gd name="connsiteX985" fmla="*/ 2970706 w 9414192"/>
              <a:gd name="connsiteY985" fmla="*/ 168375 h 178709"/>
              <a:gd name="connsiteX986" fmla="*/ 2956762 w 9414192"/>
              <a:gd name="connsiteY986" fmla="*/ 154368 h 178709"/>
              <a:gd name="connsiteX987" fmla="*/ 2955812 w 9414192"/>
              <a:gd name="connsiteY987" fmla="*/ 151511 h 178709"/>
              <a:gd name="connsiteX988" fmla="*/ 2954883 w 9414192"/>
              <a:gd name="connsiteY988" fmla="*/ 152515 h 178709"/>
              <a:gd name="connsiteX989" fmla="*/ 2902096 w 9414192"/>
              <a:gd name="connsiteY989" fmla="*/ 175976 h 178709"/>
              <a:gd name="connsiteX990" fmla="*/ 2902893 w 9414192"/>
              <a:gd name="connsiteY990" fmla="*/ 154441 h 178709"/>
              <a:gd name="connsiteX991" fmla="*/ 2903381 w 9414192"/>
              <a:gd name="connsiteY991" fmla="*/ 153499 h 178709"/>
              <a:gd name="connsiteX992" fmla="*/ 2902121 w 9414192"/>
              <a:gd name="connsiteY992" fmla="*/ 153573 h 178709"/>
              <a:gd name="connsiteX993" fmla="*/ 2848205 w 9414192"/>
              <a:gd name="connsiteY993" fmla="*/ 132836 h 178709"/>
              <a:gd name="connsiteX994" fmla="*/ 2862211 w 9414192"/>
              <a:gd name="connsiteY994" fmla="*/ 118893 h 178709"/>
              <a:gd name="connsiteX995" fmla="*/ 2865069 w 9414192"/>
              <a:gd name="connsiteY995" fmla="*/ 117941 h 178709"/>
              <a:gd name="connsiteX996" fmla="*/ 2864066 w 9414192"/>
              <a:gd name="connsiteY996" fmla="*/ 117013 h 178709"/>
              <a:gd name="connsiteX997" fmla="*/ 2838424 w 9414192"/>
              <a:gd name="connsiteY997" fmla="*/ 67955 h 178709"/>
              <a:gd name="connsiteX998" fmla="*/ 2840604 w 9414192"/>
              <a:gd name="connsiteY998" fmla="*/ 64226 h 178709"/>
              <a:gd name="connsiteX999" fmla="*/ 2862139 w 9414192"/>
              <a:gd name="connsiteY999" fmla="*/ 65024 h 178709"/>
              <a:gd name="connsiteX1000" fmla="*/ 2863080 w 9414192"/>
              <a:gd name="connsiteY1000" fmla="*/ 65511 h 178709"/>
              <a:gd name="connsiteX1001" fmla="*/ 2863007 w 9414192"/>
              <a:gd name="connsiteY1001" fmla="*/ 64251 h 178709"/>
              <a:gd name="connsiteX1002" fmla="*/ 2872149 w 9414192"/>
              <a:gd name="connsiteY1002" fmla="*/ 19543 h 178709"/>
              <a:gd name="connsiteX1003" fmla="*/ 2883744 w 9414192"/>
              <a:gd name="connsiteY1003" fmla="*/ 10335 h 178709"/>
              <a:gd name="connsiteX1004" fmla="*/ 2897687 w 9414192"/>
              <a:gd name="connsiteY1004" fmla="*/ 24341 h 178709"/>
              <a:gd name="connsiteX1005" fmla="*/ 2898639 w 9414192"/>
              <a:gd name="connsiteY1005" fmla="*/ 27198 h 178709"/>
              <a:gd name="connsiteX1006" fmla="*/ 2899567 w 9414192"/>
              <a:gd name="connsiteY1006" fmla="*/ 26195 h 178709"/>
              <a:gd name="connsiteX1007" fmla="*/ 2943650 w 9414192"/>
              <a:gd name="connsiteY1007" fmla="*/ 22 h 178709"/>
              <a:gd name="connsiteX1008" fmla="*/ 2707161 w 9414192"/>
              <a:gd name="connsiteY1008" fmla="*/ 22 h 178709"/>
              <a:gd name="connsiteX1009" fmla="*/ 2715865 w 9414192"/>
              <a:gd name="connsiteY1009" fmla="*/ 2734 h 178709"/>
              <a:gd name="connsiteX1010" fmla="*/ 2715067 w 9414192"/>
              <a:gd name="connsiteY1010" fmla="*/ 24269 h 178709"/>
              <a:gd name="connsiteX1011" fmla="*/ 2714579 w 9414192"/>
              <a:gd name="connsiteY1011" fmla="*/ 25210 h 178709"/>
              <a:gd name="connsiteX1012" fmla="*/ 2715839 w 9414192"/>
              <a:gd name="connsiteY1012" fmla="*/ 25137 h 178709"/>
              <a:gd name="connsiteX1013" fmla="*/ 2769755 w 9414192"/>
              <a:gd name="connsiteY1013" fmla="*/ 45874 h 178709"/>
              <a:gd name="connsiteX1014" fmla="*/ 2755748 w 9414192"/>
              <a:gd name="connsiteY1014" fmla="*/ 59817 h 178709"/>
              <a:gd name="connsiteX1015" fmla="*/ 2752891 w 9414192"/>
              <a:gd name="connsiteY1015" fmla="*/ 60769 h 178709"/>
              <a:gd name="connsiteX1016" fmla="*/ 2753895 w 9414192"/>
              <a:gd name="connsiteY1016" fmla="*/ 61697 h 178709"/>
              <a:gd name="connsiteX1017" fmla="*/ 2777355 w 9414192"/>
              <a:gd name="connsiteY1017" fmla="*/ 114484 h 178709"/>
              <a:gd name="connsiteX1018" fmla="*/ 2755821 w 9414192"/>
              <a:gd name="connsiteY1018" fmla="*/ 113686 h 178709"/>
              <a:gd name="connsiteX1019" fmla="*/ 2754880 w 9414192"/>
              <a:gd name="connsiteY1019" fmla="*/ 113198 h 178709"/>
              <a:gd name="connsiteX1020" fmla="*/ 2754953 w 9414192"/>
              <a:gd name="connsiteY1020" fmla="*/ 114458 h 178709"/>
              <a:gd name="connsiteX1021" fmla="*/ 2734216 w 9414192"/>
              <a:gd name="connsiteY1021" fmla="*/ 168375 h 178709"/>
              <a:gd name="connsiteX1022" fmla="*/ 2720273 w 9414192"/>
              <a:gd name="connsiteY1022" fmla="*/ 154368 h 178709"/>
              <a:gd name="connsiteX1023" fmla="*/ 2719321 w 9414192"/>
              <a:gd name="connsiteY1023" fmla="*/ 151511 h 178709"/>
              <a:gd name="connsiteX1024" fmla="*/ 2718392 w 9414192"/>
              <a:gd name="connsiteY1024" fmla="*/ 152515 h 178709"/>
              <a:gd name="connsiteX1025" fmla="*/ 2665606 w 9414192"/>
              <a:gd name="connsiteY1025" fmla="*/ 175976 h 178709"/>
              <a:gd name="connsiteX1026" fmla="*/ 2666403 w 9414192"/>
              <a:gd name="connsiteY1026" fmla="*/ 154441 h 178709"/>
              <a:gd name="connsiteX1027" fmla="*/ 2666891 w 9414192"/>
              <a:gd name="connsiteY1027" fmla="*/ 153499 h 178709"/>
              <a:gd name="connsiteX1028" fmla="*/ 2665631 w 9414192"/>
              <a:gd name="connsiteY1028" fmla="*/ 153573 h 178709"/>
              <a:gd name="connsiteX1029" fmla="*/ 2611715 w 9414192"/>
              <a:gd name="connsiteY1029" fmla="*/ 132836 h 178709"/>
              <a:gd name="connsiteX1030" fmla="*/ 2625722 w 9414192"/>
              <a:gd name="connsiteY1030" fmla="*/ 118893 h 178709"/>
              <a:gd name="connsiteX1031" fmla="*/ 2628579 w 9414192"/>
              <a:gd name="connsiteY1031" fmla="*/ 117941 h 178709"/>
              <a:gd name="connsiteX1032" fmla="*/ 2627576 w 9414192"/>
              <a:gd name="connsiteY1032" fmla="*/ 117013 h 178709"/>
              <a:gd name="connsiteX1033" fmla="*/ 2601934 w 9414192"/>
              <a:gd name="connsiteY1033" fmla="*/ 67955 h 178709"/>
              <a:gd name="connsiteX1034" fmla="*/ 2604115 w 9414192"/>
              <a:gd name="connsiteY1034" fmla="*/ 64226 h 178709"/>
              <a:gd name="connsiteX1035" fmla="*/ 2625649 w 9414192"/>
              <a:gd name="connsiteY1035" fmla="*/ 65024 h 178709"/>
              <a:gd name="connsiteX1036" fmla="*/ 2626590 w 9414192"/>
              <a:gd name="connsiteY1036" fmla="*/ 65511 h 178709"/>
              <a:gd name="connsiteX1037" fmla="*/ 2626517 w 9414192"/>
              <a:gd name="connsiteY1037" fmla="*/ 64251 h 178709"/>
              <a:gd name="connsiteX1038" fmla="*/ 2635660 w 9414192"/>
              <a:gd name="connsiteY1038" fmla="*/ 19543 h 178709"/>
              <a:gd name="connsiteX1039" fmla="*/ 2647254 w 9414192"/>
              <a:gd name="connsiteY1039" fmla="*/ 10335 h 178709"/>
              <a:gd name="connsiteX1040" fmla="*/ 2661197 w 9414192"/>
              <a:gd name="connsiteY1040" fmla="*/ 24341 h 178709"/>
              <a:gd name="connsiteX1041" fmla="*/ 2662149 w 9414192"/>
              <a:gd name="connsiteY1041" fmla="*/ 27198 h 178709"/>
              <a:gd name="connsiteX1042" fmla="*/ 2663077 w 9414192"/>
              <a:gd name="connsiteY1042" fmla="*/ 26195 h 178709"/>
              <a:gd name="connsiteX1043" fmla="*/ 2707161 w 9414192"/>
              <a:gd name="connsiteY1043" fmla="*/ 22 h 178709"/>
              <a:gd name="connsiteX1044" fmla="*/ 2470672 w 9414192"/>
              <a:gd name="connsiteY1044" fmla="*/ 22 h 178709"/>
              <a:gd name="connsiteX1045" fmla="*/ 2479375 w 9414192"/>
              <a:gd name="connsiteY1045" fmla="*/ 2734 h 178709"/>
              <a:gd name="connsiteX1046" fmla="*/ 2478577 w 9414192"/>
              <a:gd name="connsiteY1046" fmla="*/ 24269 h 178709"/>
              <a:gd name="connsiteX1047" fmla="*/ 2478089 w 9414192"/>
              <a:gd name="connsiteY1047" fmla="*/ 25210 h 178709"/>
              <a:gd name="connsiteX1048" fmla="*/ 2479349 w 9414192"/>
              <a:gd name="connsiteY1048" fmla="*/ 25137 h 178709"/>
              <a:gd name="connsiteX1049" fmla="*/ 2533265 w 9414192"/>
              <a:gd name="connsiteY1049" fmla="*/ 45874 h 178709"/>
              <a:gd name="connsiteX1050" fmla="*/ 2519259 w 9414192"/>
              <a:gd name="connsiteY1050" fmla="*/ 59817 h 178709"/>
              <a:gd name="connsiteX1051" fmla="*/ 2516402 w 9414192"/>
              <a:gd name="connsiteY1051" fmla="*/ 60769 h 178709"/>
              <a:gd name="connsiteX1052" fmla="*/ 2517405 w 9414192"/>
              <a:gd name="connsiteY1052" fmla="*/ 61697 h 178709"/>
              <a:gd name="connsiteX1053" fmla="*/ 2540866 w 9414192"/>
              <a:gd name="connsiteY1053" fmla="*/ 114484 h 178709"/>
              <a:gd name="connsiteX1054" fmla="*/ 2519331 w 9414192"/>
              <a:gd name="connsiteY1054" fmla="*/ 113686 h 178709"/>
              <a:gd name="connsiteX1055" fmla="*/ 2518390 w 9414192"/>
              <a:gd name="connsiteY1055" fmla="*/ 113198 h 178709"/>
              <a:gd name="connsiteX1056" fmla="*/ 2518464 w 9414192"/>
              <a:gd name="connsiteY1056" fmla="*/ 114458 h 178709"/>
              <a:gd name="connsiteX1057" fmla="*/ 2497726 w 9414192"/>
              <a:gd name="connsiteY1057" fmla="*/ 168375 h 178709"/>
              <a:gd name="connsiteX1058" fmla="*/ 2483783 w 9414192"/>
              <a:gd name="connsiteY1058" fmla="*/ 154368 h 178709"/>
              <a:gd name="connsiteX1059" fmla="*/ 2482832 w 9414192"/>
              <a:gd name="connsiteY1059" fmla="*/ 151511 h 178709"/>
              <a:gd name="connsiteX1060" fmla="*/ 2481903 w 9414192"/>
              <a:gd name="connsiteY1060" fmla="*/ 152515 h 178709"/>
              <a:gd name="connsiteX1061" fmla="*/ 2429116 w 9414192"/>
              <a:gd name="connsiteY1061" fmla="*/ 175976 h 178709"/>
              <a:gd name="connsiteX1062" fmla="*/ 2429914 w 9414192"/>
              <a:gd name="connsiteY1062" fmla="*/ 154441 h 178709"/>
              <a:gd name="connsiteX1063" fmla="*/ 2430402 w 9414192"/>
              <a:gd name="connsiteY1063" fmla="*/ 153499 h 178709"/>
              <a:gd name="connsiteX1064" fmla="*/ 2429142 w 9414192"/>
              <a:gd name="connsiteY1064" fmla="*/ 153573 h 178709"/>
              <a:gd name="connsiteX1065" fmla="*/ 2375226 w 9414192"/>
              <a:gd name="connsiteY1065" fmla="*/ 132836 h 178709"/>
              <a:gd name="connsiteX1066" fmla="*/ 2389232 w 9414192"/>
              <a:gd name="connsiteY1066" fmla="*/ 118893 h 178709"/>
              <a:gd name="connsiteX1067" fmla="*/ 2392090 w 9414192"/>
              <a:gd name="connsiteY1067" fmla="*/ 117941 h 178709"/>
              <a:gd name="connsiteX1068" fmla="*/ 2391086 w 9414192"/>
              <a:gd name="connsiteY1068" fmla="*/ 117013 h 178709"/>
              <a:gd name="connsiteX1069" fmla="*/ 2365445 w 9414192"/>
              <a:gd name="connsiteY1069" fmla="*/ 67955 h 178709"/>
              <a:gd name="connsiteX1070" fmla="*/ 2367625 w 9414192"/>
              <a:gd name="connsiteY1070" fmla="*/ 64226 h 178709"/>
              <a:gd name="connsiteX1071" fmla="*/ 2389160 w 9414192"/>
              <a:gd name="connsiteY1071" fmla="*/ 65024 h 178709"/>
              <a:gd name="connsiteX1072" fmla="*/ 2390101 w 9414192"/>
              <a:gd name="connsiteY1072" fmla="*/ 65511 h 178709"/>
              <a:gd name="connsiteX1073" fmla="*/ 2390028 w 9414192"/>
              <a:gd name="connsiteY1073" fmla="*/ 64251 h 178709"/>
              <a:gd name="connsiteX1074" fmla="*/ 2399171 w 9414192"/>
              <a:gd name="connsiteY1074" fmla="*/ 19543 h 178709"/>
              <a:gd name="connsiteX1075" fmla="*/ 2410765 w 9414192"/>
              <a:gd name="connsiteY1075" fmla="*/ 10335 h 178709"/>
              <a:gd name="connsiteX1076" fmla="*/ 2424708 w 9414192"/>
              <a:gd name="connsiteY1076" fmla="*/ 24341 h 178709"/>
              <a:gd name="connsiteX1077" fmla="*/ 2425660 w 9414192"/>
              <a:gd name="connsiteY1077" fmla="*/ 27198 h 178709"/>
              <a:gd name="connsiteX1078" fmla="*/ 2426588 w 9414192"/>
              <a:gd name="connsiteY1078" fmla="*/ 26195 h 178709"/>
              <a:gd name="connsiteX1079" fmla="*/ 2470672 w 9414192"/>
              <a:gd name="connsiteY1079" fmla="*/ 22 h 178709"/>
              <a:gd name="connsiteX1080" fmla="*/ 2234184 w 9414192"/>
              <a:gd name="connsiteY1080" fmla="*/ 22 h 178709"/>
              <a:gd name="connsiteX1081" fmla="*/ 2242888 w 9414192"/>
              <a:gd name="connsiteY1081" fmla="*/ 2734 h 178709"/>
              <a:gd name="connsiteX1082" fmla="*/ 2242090 w 9414192"/>
              <a:gd name="connsiteY1082" fmla="*/ 24269 h 178709"/>
              <a:gd name="connsiteX1083" fmla="*/ 2241602 w 9414192"/>
              <a:gd name="connsiteY1083" fmla="*/ 25210 h 178709"/>
              <a:gd name="connsiteX1084" fmla="*/ 2242862 w 9414192"/>
              <a:gd name="connsiteY1084" fmla="*/ 25137 h 178709"/>
              <a:gd name="connsiteX1085" fmla="*/ 2296778 w 9414192"/>
              <a:gd name="connsiteY1085" fmla="*/ 45874 h 178709"/>
              <a:gd name="connsiteX1086" fmla="*/ 2282772 w 9414192"/>
              <a:gd name="connsiteY1086" fmla="*/ 59817 h 178709"/>
              <a:gd name="connsiteX1087" fmla="*/ 2279914 w 9414192"/>
              <a:gd name="connsiteY1087" fmla="*/ 60769 h 178709"/>
              <a:gd name="connsiteX1088" fmla="*/ 2280917 w 9414192"/>
              <a:gd name="connsiteY1088" fmla="*/ 61697 h 178709"/>
              <a:gd name="connsiteX1089" fmla="*/ 2304379 w 9414192"/>
              <a:gd name="connsiteY1089" fmla="*/ 114484 h 178709"/>
              <a:gd name="connsiteX1090" fmla="*/ 2282844 w 9414192"/>
              <a:gd name="connsiteY1090" fmla="*/ 113686 h 178709"/>
              <a:gd name="connsiteX1091" fmla="*/ 2281903 w 9414192"/>
              <a:gd name="connsiteY1091" fmla="*/ 113198 h 178709"/>
              <a:gd name="connsiteX1092" fmla="*/ 2281976 w 9414192"/>
              <a:gd name="connsiteY1092" fmla="*/ 114458 h 178709"/>
              <a:gd name="connsiteX1093" fmla="*/ 2261239 w 9414192"/>
              <a:gd name="connsiteY1093" fmla="*/ 168375 h 178709"/>
              <a:gd name="connsiteX1094" fmla="*/ 2247296 w 9414192"/>
              <a:gd name="connsiteY1094" fmla="*/ 154368 h 178709"/>
              <a:gd name="connsiteX1095" fmla="*/ 2246345 w 9414192"/>
              <a:gd name="connsiteY1095" fmla="*/ 151511 h 178709"/>
              <a:gd name="connsiteX1096" fmla="*/ 2245416 w 9414192"/>
              <a:gd name="connsiteY1096" fmla="*/ 152515 h 178709"/>
              <a:gd name="connsiteX1097" fmla="*/ 2192629 w 9414192"/>
              <a:gd name="connsiteY1097" fmla="*/ 175976 h 178709"/>
              <a:gd name="connsiteX1098" fmla="*/ 2193427 w 9414192"/>
              <a:gd name="connsiteY1098" fmla="*/ 154441 h 178709"/>
              <a:gd name="connsiteX1099" fmla="*/ 2193915 w 9414192"/>
              <a:gd name="connsiteY1099" fmla="*/ 153499 h 178709"/>
              <a:gd name="connsiteX1100" fmla="*/ 2192655 w 9414192"/>
              <a:gd name="connsiteY1100" fmla="*/ 153573 h 178709"/>
              <a:gd name="connsiteX1101" fmla="*/ 2138739 w 9414192"/>
              <a:gd name="connsiteY1101" fmla="*/ 132836 h 178709"/>
              <a:gd name="connsiteX1102" fmla="*/ 2152745 w 9414192"/>
              <a:gd name="connsiteY1102" fmla="*/ 118893 h 178709"/>
              <a:gd name="connsiteX1103" fmla="*/ 2155602 w 9414192"/>
              <a:gd name="connsiteY1103" fmla="*/ 117941 h 178709"/>
              <a:gd name="connsiteX1104" fmla="*/ 2154599 w 9414192"/>
              <a:gd name="connsiteY1104" fmla="*/ 117013 h 178709"/>
              <a:gd name="connsiteX1105" fmla="*/ 2128958 w 9414192"/>
              <a:gd name="connsiteY1105" fmla="*/ 67955 h 178709"/>
              <a:gd name="connsiteX1106" fmla="*/ 2131138 w 9414192"/>
              <a:gd name="connsiteY1106" fmla="*/ 64226 h 178709"/>
              <a:gd name="connsiteX1107" fmla="*/ 2152673 w 9414192"/>
              <a:gd name="connsiteY1107" fmla="*/ 65024 h 178709"/>
              <a:gd name="connsiteX1108" fmla="*/ 2153614 w 9414192"/>
              <a:gd name="connsiteY1108" fmla="*/ 65511 h 178709"/>
              <a:gd name="connsiteX1109" fmla="*/ 2153540 w 9414192"/>
              <a:gd name="connsiteY1109" fmla="*/ 64251 h 178709"/>
              <a:gd name="connsiteX1110" fmla="*/ 2162683 w 9414192"/>
              <a:gd name="connsiteY1110" fmla="*/ 19543 h 178709"/>
              <a:gd name="connsiteX1111" fmla="*/ 2174278 w 9414192"/>
              <a:gd name="connsiteY1111" fmla="*/ 10335 h 178709"/>
              <a:gd name="connsiteX1112" fmla="*/ 2188221 w 9414192"/>
              <a:gd name="connsiteY1112" fmla="*/ 24341 h 178709"/>
              <a:gd name="connsiteX1113" fmla="*/ 2189173 w 9414192"/>
              <a:gd name="connsiteY1113" fmla="*/ 27198 h 178709"/>
              <a:gd name="connsiteX1114" fmla="*/ 2190101 w 9414192"/>
              <a:gd name="connsiteY1114" fmla="*/ 26195 h 178709"/>
              <a:gd name="connsiteX1115" fmla="*/ 2234184 w 9414192"/>
              <a:gd name="connsiteY1115" fmla="*/ 22 h 178709"/>
              <a:gd name="connsiteX1116" fmla="*/ 1997695 w 9414192"/>
              <a:gd name="connsiteY1116" fmla="*/ 22 h 178709"/>
              <a:gd name="connsiteX1117" fmla="*/ 2006399 w 9414192"/>
              <a:gd name="connsiteY1117" fmla="*/ 2734 h 178709"/>
              <a:gd name="connsiteX1118" fmla="*/ 2005601 w 9414192"/>
              <a:gd name="connsiteY1118" fmla="*/ 24269 h 178709"/>
              <a:gd name="connsiteX1119" fmla="*/ 2005113 w 9414192"/>
              <a:gd name="connsiteY1119" fmla="*/ 25210 h 178709"/>
              <a:gd name="connsiteX1120" fmla="*/ 2006373 w 9414192"/>
              <a:gd name="connsiteY1120" fmla="*/ 25137 h 178709"/>
              <a:gd name="connsiteX1121" fmla="*/ 2060289 w 9414192"/>
              <a:gd name="connsiteY1121" fmla="*/ 45874 h 178709"/>
              <a:gd name="connsiteX1122" fmla="*/ 2046282 w 9414192"/>
              <a:gd name="connsiteY1122" fmla="*/ 59817 h 178709"/>
              <a:gd name="connsiteX1123" fmla="*/ 2043425 w 9414192"/>
              <a:gd name="connsiteY1123" fmla="*/ 60769 h 178709"/>
              <a:gd name="connsiteX1124" fmla="*/ 2044429 w 9414192"/>
              <a:gd name="connsiteY1124" fmla="*/ 61697 h 178709"/>
              <a:gd name="connsiteX1125" fmla="*/ 2067889 w 9414192"/>
              <a:gd name="connsiteY1125" fmla="*/ 114484 h 178709"/>
              <a:gd name="connsiteX1126" fmla="*/ 2046355 w 9414192"/>
              <a:gd name="connsiteY1126" fmla="*/ 113686 h 178709"/>
              <a:gd name="connsiteX1127" fmla="*/ 2045414 w 9414192"/>
              <a:gd name="connsiteY1127" fmla="*/ 113198 h 178709"/>
              <a:gd name="connsiteX1128" fmla="*/ 2045488 w 9414192"/>
              <a:gd name="connsiteY1128" fmla="*/ 114458 h 178709"/>
              <a:gd name="connsiteX1129" fmla="*/ 2024750 w 9414192"/>
              <a:gd name="connsiteY1129" fmla="*/ 168375 h 178709"/>
              <a:gd name="connsiteX1130" fmla="*/ 2010806 w 9414192"/>
              <a:gd name="connsiteY1130" fmla="*/ 154368 h 178709"/>
              <a:gd name="connsiteX1131" fmla="*/ 2009855 w 9414192"/>
              <a:gd name="connsiteY1131" fmla="*/ 151511 h 178709"/>
              <a:gd name="connsiteX1132" fmla="*/ 2008927 w 9414192"/>
              <a:gd name="connsiteY1132" fmla="*/ 152515 h 178709"/>
              <a:gd name="connsiteX1133" fmla="*/ 1956140 w 9414192"/>
              <a:gd name="connsiteY1133" fmla="*/ 175976 h 178709"/>
              <a:gd name="connsiteX1134" fmla="*/ 1956937 w 9414192"/>
              <a:gd name="connsiteY1134" fmla="*/ 154441 h 178709"/>
              <a:gd name="connsiteX1135" fmla="*/ 1957426 w 9414192"/>
              <a:gd name="connsiteY1135" fmla="*/ 153499 h 178709"/>
              <a:gd name="connsiteX1136" fmla="*/ 1956166 w 9414192"/>
              <a:gd name="connsiteY1136" fmla="*/ 153573 h 178709"/>
              <a:gd name="connsiteX1137" fmla="*/ 1902250 w 9414192"/>
              <a:gd name="connsiteY1137" fmla="*/ 132836 h 178709"/>
              <a:gd name="connsiteX1138" fmla="*/ 1916256 w 9414192"/>
              <a:gd name="connsiteY1138" fmla="*/ 118893 h 178709"/>
              <a:gd name="connsiteX1139" fmla="*/ 1919114 w 9414192"/>
              <a:gd name="connsiteY1139" fmla="*/ 117941 h 178709"/>
              <a:gd name="connsiteX1140" fmla="*/ 1918110 w 9414192"/>
              <a:gd name="connsiteY1140" fmla="*/ 117013 h 178709"/>
              <a:gd name="connsiteX1141" fmla="*/ 1892469 w 9414192"/>
              <a:gd name="connsiteY1141" fmla="*/ 67955 h 178709"/>
              <a:gd name="connsiteX1142" fmla="*/ 1894649 w 9414192"/>
              <a:gd name="connsiteY1142" fmla="*/ 64226 h 178709"/>
              <a:gd name="connsiteX1143" fmla="*/ 1916183 w 9414192"/>
              <a:gd name="connsiteY1143" fmla="*/ 65024 h 178709"/>
              <a:gd name="connsiteX1144" fmla="*/ 1917124 w 9414192"/>
              <a:gd name="connsiteY1144" fmla="*/ 65511 h 178709"/>
              <a:gd name="connsiteX1145" fmla="*/ 1917052 w 9414192"/>
              <a:gd name="connsiteY1145" fmla="*/ 64251 h 178709"/>
              <a:gd name="connsiteX1146" fmla="*/ 1926194 w 9414192"/>
              <a:gd name="connsiteY1146" fmla="*/ 19543 h 178709"/>
              <a:gd name="connsiteX1147" fmla="*/ 1937789 w 9414192"/>
              <a:gd name="connsiteY1147" fmla="*/ 10335 h 178709"/>
              <a:gd name="connsiteX1148" fmla="*/ 1951731 w 9414192"/>
              <a:gd name="connsiteY1148" fmla="*/ 24341 h 178709"/>
              <a:gd name="connsiteX1149" fmla="*/ 1952684 w 9414192"/>
              <a:gd name="connsiteY1149" fmla="*/ 27198 h 178709"/>
              <a:gd name="connsiteX1150" fmla="*/ 1953612 w 9414192"/>
              <a:gd name="connsiteY1150" fmla="*/ 26195 h 178709"/>
              <a:gd name="connsiteX1151" fmla="*/ 1997695 w 9414192"/>
              <a:gd name="connsiteY1151" fmla="*/ 22 h 178709"/>
              <a:gd name="connsiteX1152" fmla="*/ 1761205 w 9414192"/>
              <a:gd name="connsiteY1152" fmla="*/ 22 h 178709"/>
              <a:gd name="connsiteX1153" fmla="*/ 1769909 w 9414192"/>
              <a:gd name="connsiteY1153" fmla="*/ 2734 h 178709"/>
              <a:gd name="connsiteX1154" fmla="*/ 1769111 w 9414192"/>
              <a:gd name="connsiteY1154" fmla="*/ 24269 h 178709"/>
              <a:gd name="connsiteX1155" fmla="*/ 1768623 w 9414192"/>
              <a:gd name="connsiteY1155" fmla="*/ 25210 h 178709"/>
              <a:gd name="connsiteX1156" fmla="*/ 1769883 w 9414192"/>
              <a:gd name="connsiteY1156" fmla="*/ 25137 h 178709"/>
              <a:gd name="connsiteX1157" fmla="*/ 1823799 w 9414192"/>
              <a:gd name="connsiteY1157" fmla="*/ 45874 h 178709"/>
              <a:gd name="connsiteX1158" fmla="*/ 1809793 w 9414192"/>
              <a:gd name="connsiteY1158" fmla="*/ 59817 h 178709"/>
              <a:gd name="connsiteX1159" fmla="*/ 1806936 w 9414192"/>
              <a:gd name="connsiteY1159" fmla="*/ 60769 h 178709"/>
              <a:gd name="connsiteX1160" fmla="*/ 1807939 w 9414192"/>
              <a:gd name="connsiteY1160" fmla="*/ 61697 h 178709"/>
              <a:gd name="connsiteX1161" fmla="*/ 1831400 w 9414192"/>
              <a:gd name="connsiteY1161" fmla="*/ 114484 h 178709"/>
              <a:gd name="connsiteX1162" fmla="*/ 1809865 w 9414192"/>
              <a:gd name="connsiteY1162" fmla="*/ 113686 h 178709"/>
              <a:gd name="connsiteX1163" fmla="*/ 1808924 w 9414192"/>
              <a:gd name="connsiteY1163" fmla="*/ 113198 h 178709"/>
              <a:gd name="connsiteX1164" fmla="*/ 1808998 w 9414192"/>
              <a:gd name="connsiteY1164" fmla="*/ 114458 h 178709"/>
              <a:gd name="connsiteX1165" fmla="*/ 1788260 w 9414192"/>
              <a:gd name="connsiteY1165" fmla="*/ 168375 h 178709"/>
              <a:gd name="connsiteX1166" fmla="*/ 1774317 w 9414192"/>
              <a:gd name="connsiteY1166" fmla="*/ 154368 h 178709"/>
              <a:gd name="connsiteX1167" fmla="*/ 1773366 w 9414192"/>
              <a:gd name="connsiteY1167" fmla="*/ 151511 h 178709"/>
              <a:gd name="connsiteX1168" fmla="*/ 1772437 w 9414192"/>
              <a:gd name="connsiteY1168" fmla="*/ 152515 h 178709"/>
              <a:gd name="connsiteX1169" fmla="*/ 1719649 w 9414192"/>
              <a:gd name="connsiteY1169" fmla="*/ 175976 h 178709"/>
              <a:gd name="connsiteX1170" fmla="*/ 1720447 w 9414192"/>
              <a:gd name="connsiteY1170" fmla="*/ 154441 h 178709"/>
              <a:gd name="connsiteX1171" fmla="*/ 1720936 w 9414192"/>
              <a:gd name="connsiteY1171" fmla="*/ 153499 h 178709"/>
              <a:gd name="connsiteX1172" fmla="*/ 1719676 w 9414192"/>
              <a:gd name="connsiteY1172" fmla="*/ 153573 h 178709"/>
              <a:gd name="connsiteX1173" fmla="*/ 1665759 w 9414192"/>
              <a:gd name="connsiteY1173" fmla="*/ 132836 h 178709"/>
              <a:gd name="connsiteX1174" fmla="*/ 1679765 w 9414192"/>
              <a:gd name="connsiteY1174" fmla="*/ 118893 h 178709"/>
              <a:gd name="connsiteX1175" fmla="*/ 1682623 w 9414192"/>
              <a:gd name="connsiteY1175" fmla="*/ 117941 h 178709"/>
              <a:gd name="connsiteX1176" fmla="*/ 1681619 w 9414192"/>
              <a:gd name="connsiteY1176" fmla="*/ 117013 h 178709"/>
              <a:gd name="connsiteX1177" fmla="*/ 1655978 w 9414192"/>
              <a:gd name="connsiteY1177" fmla="*/ 67955 h 178709"/>
              <a:gd name="connsiteX1178" fmla="*/ 1658158 w 9414192"/>
              <a:gd name="connsiteY1178" fmla="*/ 64226 h 178709"/>
              <a:gd name="connsiteX1179" fmla="*/ 1679693 w 9414192"/>
              <a:gd name="connsiteY1179" fmla="*/ 65024 h 178709"/>
              <a:gd name="connsiteX1180" fmla="*/ 1680634 w 9414192"/>
              <a:gd name="connsiteY1180" fmla="*/ 65511 h 178709"/>
              <a:gd name="connsiteX1181" fmla="*/ 1680560 w 9414192"/>
              <a:gd name="connsiteY1181" fmla="*/ 64251 h 178709"/>
              <a:gd name="connsiteX1182" fmla="*/ 1689704 w 9414192"/>
              <a:gd name="connsiteY1182" fmla="*/ 19543 h 178709"/>
              <a:gd name="connsiteX1183" fmla="*/ 1701298 w 9414192"/>
              <a:gd name="connsiteY1183" fmla="*/ 10335 h 178709"/>
              <a:gd name="connsiteX1184" fmla="*/ 1715241 w 9414192"/>
              <a:gd name="connsiteY1184" fmla="*/ 24341 h 178709"/>
              <a:gd name="connsiteX1185" fmla="*/ 1716193 w 9414192"/>
              <a:gd name="connsiteY1185" fmla="*/ 27198 h 178709"/>
              <a:gd name="connsiteX1186" fmla="*/ 1717122 w 9414192"/>
              <a:gd name="connsiteY1186" fmla="*/ 26195 h 178709"/>
              <a:gd name="connsiteX1187" fmla="*/ 1761205 w 9414192"/>
              <a:gd name="connsiteY1187" fmla="*/ 22 h 178709"/>
              <a:gd name="connsiteX1188" fmla="*/ 1524717 w 9414192"/>
              <a:gd name="connsiteY1188" fmla="*/ 22 h 178709"/>
              <a:gd name="connsiteX1189" fmla="*/ 1533420 w 9414192"/>
              <a:gd name="connsiteY1189" fmla="*/ 2734 h 178709"/>
              <a:gd name="connsiteX1190" fmla="*/ 1532623 w 9414192"/>
              <a:gd name="connsiteY1190" fmla="*/ 24269 h 178709"/>
              <a:gd name="connsiteX1191" fmla="*/ 1532134 w 9414192"/>
              <a:gd name="connsiteY1191" fmla="*/ 25210 h 178709"/>
              <a:gd name="connsiteX1192" fmla="*/ 1533394 w 9414192"/>
              <a:gd name="connsiteY1192" fmla="*/ 25137 h 178709"/>
              <a:gd name="connsiteX1193" fmla="*/ 1587311 w 9414192"/>
              <a:gd name="connsiteY1193" fmla="*/ 45874 h 178709"/>
              <a:gd name="connsiteX1194" fmla="*/ 1573304 w 9414192"/>
              <a:gd name="connsiteY1194" fmla="*/ 59817 h 178709"/>
              <a:gd name="connsiteX1195" fmla="*/ 1570446 w 9414192"/>
              <a:gd name="connsiteY1195" fmla="*/ 60769 h 178709"/>
              <a:gd name="connsiteX1196" fmla="*/ 1571450 w 9414192"/>
              <a:gd name="connsiteY1196" fmla="*/ 61697 h 178709"/>
              <a:gd name="connsiteX1197" fmla="*/ 1594911 w 9414192"/>
              <a:gd name="connsiteY1197" fmla="*/ 114484 h 178709"/>
              <a:gd name="connsiteX1198" fmla="*/ 1573377 w 9414192"/>
              <a:gd name="connsiteY1198" fmla="*/ 113686 h 178709"/>
              <a:gd name="connsiteX1199" fmla="*/ 1572436 w 9414192"/>
              <a:gd name="connsiteY1199" fmla="*/ 113198 h 178709"/>
              <a:gd name="connsiteX1200" fmla="*/ 1572509 w 9414192"/>
              <a:gd name="connsiteY1200" fmla="*/ 114458 h 178709"/>
              <a:gd name="connsiteX1201" fmla="*/ 1551772 w 9414192"/>
              <a:gd name="connsiteY1201" fmla="*/ 168375 h 178709"/>
              <a:gd name="connsiteX1202" fmla="*/ 1537829 w 9414192"/>
              <a:gd name="connsiteY1202" fmla="*/ 154368 h 178709"/>
              <a:gd name="connsiteX1203" fmla="*/ 1536877 w 9414192"/>
              <a:gd name="connsiteY1203" fmla="*/ 151511 h 178709"/>
              <a:gd name="connsiteX1204" fmla="*/ 1535948 w 9414192"/>
              <a:gd name="connsiteY1204" fmla="*/ 152515 h 178709"/>
              <a:gd name="connsiteX1205" fmla="*/ 1483161 w 9414192"/>
              <a:gd name="connsiteY1205" fmla="*/ 175976 h 178709"/>
              <a:gd name="connsiteX1206" fmla="*/ 1483958 w 9414192"/>
              <a:gd name="connsiteY1206" fmla="*/ 154441 h 178709"/>
              <a:gd name="connsiteX1207" fmla="*/ 1484446 w 9414192"/>
              <a:gd name="connsiteY1207" fmla="*/ 153499 h 178709"/>
              <a:gd name="connsiteX1208" fmla="*/ 1483186 w 9414192"/>
              <a:gd name="connsiteY1208" fmla="*/ 153573 h 178709"/>
              <a:gd name="connsiteX1209" fmla="*/ 1429270 w 9414192"/>
              <a:gd name="connsiteY1209" fmla="*/ 132836 h 178709"/>
              <a:gd name="connsiteX1210" fmla="*/ 1443277 w 9414192"/>
              <a:gd name="connsiteY1210" fmla="*/ 118893 h 178709"/>
              <a:gd name="connsiteX1211" fmla="*/ 1446134 w 9414192"/>
              <a:gd name="connsiteY1211" fmla="*/ 117941 h 178709"/>
              <a:gd name="connsiteX1212" fmla="*/ 1445131 w 9414192"/>
              <a:gd name="connsiteY1212" fmla="*/ 117013 h 178709"/>
              <a:gd name="connsiteX1213" fmla="*/ 1419490 w 9414192"/>
              <a:gd name="connsiteY1213" fmla="*/ 67955 h 178709"/>
              <a:gd name="connsiteX1214" fmla="*/ 1421670 w 9414192"/>
              <a:gd name="connsiteY1214" fmla="*/ 64226 h 178709"/>
              <a:gd name="connsiteX1215" fmla="*/ 1443204 w 9414192"/>
              <a:gd name="connsiteY1215" fmla="*/ 65024 h 178709"/>
              <a:gd name="connsiteX1216" fmla="*/ 1444145 w 9414192"/>
              <a:gd name="connsiteY1216" fmla="*/ 65511 h 178709"/>
              <a:gd name="connsiteX1217" fmla="*/ 1444072 w 9414192"/>
              <a:gd name="connsiteY1217" fmla="*/ 64251 h 178709"/>
              <a:gd name="connsiteX1218" fmla="*/ 1453215 w 9414192"/>
              <a:gd name="connsiteY1218" fmla="*/ 19543 h 178709"/>
              <a:gd name="connsiteX1219" fmla="*/ 1464809 w 9414192"/>
              <a:gd name="connsiteY1219" fmla="*/ 10335 h 178709"/>
              <a:gd name="connsiteX1220" fmla="*/ 1478753 w 9414192"/>
              <a:gd name="connsiteY1220" fmla="*/ 24341 h 178709"/>
              <a:gd name="connsiteX1221" fmla="*/ 1479704 w 9414192"/>
              <a:gd name="connsiteY1221" fmla="*/ 27198 h 178709"/>
              <a:gd name="connsiteX1222" fmla="*/ 1480632 w 9414192"/>
              <a:gd name="connsiteY1222" fmla="*/ 26195 h 178709"/>
              <a:gd name="connsiteX1223" fmla="*/ 1524717 w 9414192"/>
              <a:gd name="connsiteY1223" fmla="*/ 22 h 178709"/>
              <a:gd name="connsiteX1224" fmla="*/ 1288226 w 9414192"/>
              <a:gd name="connsiteY1224" fmla="*/ 22 h 178709"/>
              <a:gd name="connsiteX1225" fmla="*/ 1296929 w 9414192"/>
              <a:gd name="connsiteY1225" fmla="*/ 2734 h 178709"/>
              <a:gd name="connsiteX1226" fmla="*/ 1296132 w 9414192"/>
              <a:gd name="connsiteY1226" fmla="*/ 24269 h 178709"/>
              <a:gd name="connsiteX1227" fmla="*/ 1295643 w 9414192"/>
              <a:gd name="connsiteY1227" fmla="*/ 25210 h 178709"/>
              <a:gd name="connsiteX1228" fmla="*/ 1296903 w 9414192"/>
              <a:gd name="connsiteY1228" fmla="*/ 25137 h 178709"/>
              <a:gd name="connsiteX1229" fmla="*/ 1350820 w 9414192"/>
              <a:gd name="connsiteY1229" fmla="*/ 45874 h 178709"/>
              <a:gd name="connsiteX1230" fmla="*/ 1336814 w 9414192"/>
              <a:gd name="connsiteY1230" fmla="*/ 59817 h 178709"/>
              <a:gd name="connsiteX1231" fmla="*/ 1333955 w 9414192"/>
              <a:gd name="connsiteY1231" fmla="*/ 60769 h 178709"/>
              <a:gd name="connsiteX1232" fmla="*/ 1334959 w 9414192"/>
              <a:gd name="connsiteY1232" fmla="*/ 61697 h 178709"/>
              <a:gd name="connsiteX1233" fmla="*/ 1358421 w 9414192"/>
              <a:gd name="connsiteY1233" fmla="*/ 114484 h 178709"/>
              <a:gd name="connsiteX1234" fmla="*/ 1336886 w 9414192"/>
              <a:gd name="connsiteY1234" fmla="*/ 113686 h 178709"/>
              <a:gd name="connsiteX1235" fmla="*/ 1335945 w 9414192"/>
              <a:gd name="connsiteY1235" fmla="*/ 113198 h 178709"/>
              <a:gd name="connsiteX1236" fmla="*/ 1336018 w 9414192"/>
              <a:gd name="connsiteY1236" fmla="*/ 114458 h 178709"/>
              <a:gd name="connsiteX1237" fmla="*/ 1315281 w 9414192"/>
              <a:gd name="connsiteY1237" fmla="*/ 168375 h 178709"/>
              <a:gd name="connsiteX1238" fmla="*/ 1301338 w 9414192"/>
              <a:gd name="connsiteY1238" fmla="*/ 154368 h 178709"/>
              <a:gd name="connsiteX1239" fmla="*/ 1300387 w 9414192"/>
              <a:gd name="connsiteY1239" fmla="*/ 151511 h 178709"/>
              <a:gd name="connsiteX1240" fmla="*/ 1299457 w 9414192"/>
              <a:gd name="connsiteY1240" fmla="*/ 152515 h 178709"/>
              <a:gd name="connsiteX1241" fmla="*/ 1246670 w 9414192"/>
              <a:gd name="connsiteY1241" fmla="*/ 175976 h 178709"/>
              <a:gd name="connsiteX1242" fmla="*/ 1247468 w 9414192"/>
              <a:gd name="connsiteY1242" fmla="*/ 154441 h 178709"/>
              <a:gd name="connsiteX1243" fmla="*/ 1247955 w 9414192"/>
              <a:gd name="connsiteY1243" fmla="*/ 153499 h 178709"/>
              <a:gd name="connsiteX1244" fmla="*/ 1246696 w 9414192"/>
              <a:gd name="connsiteY1244" fmla="*/ 153573 h 178709"/>
              <a:gd name="connsiteX1245" fmla="*/ 1192780 w 9414192"/>
              <a:gd name="connsiteY1245" fmla="*/ 132836 h 178709"/>
              <a:gd name="connsiteX1246" fmla="*/ 1206786 w 9414192"/>
              <a:gd name="connsiteY1246" fmla="*/ 118893 h 178709"/>
              <a:gd name="connsiteX1247" fmla="*/ 1209643 w 9414192"/>
              <a:gd name="connsiteY1247" fmla="*/ 117941 h 178709"/>
              <a:gd name="connsiteX1248" fmla="*/ 1208640 w 9414192"/>
              <a:gd name="connsiteY1248" fmla="*/ 117013 h 178709"/>
              <a:gd name="connsiteX1249" fmla="*/ 1182998 w 9414192"/>
              <a:gd name="connsiteY1249" fmla="*/ 67955 h 178709"/>
              <a:gd name="connsiteX1250" fmla="*/ 1185179 w 9414192"/>
              <a:gd name="connsiteY1250" fmla="*/ 64226 h 178709"/>
              <a:gd name="connsiteX1251" fmla="*/ 1206714 w 9414192"/>
              <a:gd name="connsiteY1251" fmla="*/ 65024 h 178709"/>
              <a:gd name="connsiteX1252" fmla="*/ 1207655 w 9414192"/>
              <a:gd name="connsiteY1252" fmla="*/ 65511 h 178709"/>
              <a:gd name="connsiteX1253" fmla="*/ 1207581 w 9414192"/>
              <a:gd name="connsiteY1253" fmla="*/ 64251 h 178709"/>
              <a:gd name="connsiteX1254" fmla="*/ 1216724 w 9414192"/>
              <a:gd name="connsiteY1254" fmla="*/ 19543 h 178709"/>
              <a:gd name="connsiteX1255" fmla="*/ 1228318 w 9414192"/>
              <a:gd name="connsiteY1255" fmla="*/ 10335 h 178709"/>
              <a:gd name="connsiteX1256" fmla="*/ 1242262 w 9414192"/>
              <a:gd name="connsiteY1256" fmla="*/ 24341 h 178709"/>
              <a:gd name="connsiteX1257" fmla="*/ 1243213 w 9414192"/>
              <a:gd name="connsiteY1257" fmla="*/ 27198 h 178709"/>
              <a:gd name="connsiteX1258" fmla="*/ 1244141 w 9414192"/>
              <a:gd name="connsiteY1258" fmla="*/ 26195 h 178709"/>
              <a:gd name="connsiteX1259" fmla="*/ 1288226 w 9414192"/>
              <a:gd name="connsiteY1259" fmla="*/ 22 h 178709"/>
              <a:gd name="connsiteX1260" fmla="*/ 1051736 w 9414192"/>
              <a:gd name="connsiteY1260" fmla="*/ 22 h 178709"/>
              <a:gd name="connsiteX1261" fmla="*/ 1060439 w 9414192"/>
              <a:gd name="connsiteY1261" fmla="*/ 2734 h 178709"/>
              <a:gd name="connsiteX1262" fmla="*/ 1059641 w 9414192"/>
              <a:gd name="connsiteY1262" fmla="*/ 24269 h 178709"/>
              <a:gd name="connsiteX1263" fmla="*/ 1059152 w 9414192"/>
              <a:gd name="connsiteY1263" fmla="*/ 25210 h 178709"/>
              <a:gd name="connsiteX1264" fmla="*/ 1060412 w 9414192"/>
              <a:gd name="connsiteY1264" fmla="*/ 25137 h 178709"/>
              <a:gd name="connsiteX1265" fmla="*/ 1114329 w 9414192"/>
              <a:gd name="connsiteY1265" fmla="*/ 45874 h 178709"/>
              <a:gd name="connsiteX1266" fmla="*/ 1100323 w 9414192"/>
              <a:gd name="connsiteY1266" fmla="*/ 59817 h 178709"/>
              <a:gd name="connsiteX1267" fmla="*/ 1097465 w 9414192"/>
              <a:gd name="connsiteY1267" fmla="*/ 60769 h 178709"/>
              <a:gd name="connsiteX1268" fmla="*/ 1098469 w 9414192"/>
              <a:gd name="connsiteY1268" fmla="*/ 61697 h 178709"/>
              <a:gd name="connsiteX1269" fmla="*/ 1121930 w 9414192"/>
              <a:gd name="connsiteY1269" fmla="*/ 114484 h 178709"/>
              <a:gd name="connsiteX1270" fmla="*/ 1100395 w 9414192"/>
              <a:gd name="connsiteY1270" fmla="*/ 113686 h 178709"/>
              <a:gd name="connsiteX1271" fmla="*/ 1099454 w 9414192"/>
              <a:gd name="connsiteY1271" fmla="*/ 113198 h 178709"/>
              <a:gd name="connsiteX1272" fmla="*/ 1099528 w 9414192"/>
              <a:gd name="connsiteY1272" fmla="*/ 114458 h 178709"/>
              <a:gd name="connsiteX1273" fmla="*/ 1078791 w 9414192"/>
              <a:gd name="connsiteY1273" fmla="*/ 168375 h 178709"/>
              <a:gd name="connsiteX1274" fmla="*/ 1064847 w 9414192"/>
              <a:gd name="connsiteY1274" fmla="*/ 154368 h 178709"/>
              <a:gd name="connsiteX1275" fmla="*/ 1063895 w 9414192"/>
              <a:gd name="connsiteY1275" fmla="*/ 151511 h 178709"/>
              <a:gd name="connsiteX1276" fmla="*/ 1062966 w 9414192"/>
              <a:gd name="connsiteY1276" fmla="*/ 152515 h 178709"/>
              <a:gd name="connsiteX1277" fmla="*/ 1010180 w 9414192"/>
              <a:gd name="connsiteY1277" fmla="*/ 175976 h 178709"/>
              <a:gd name="connsiteX1278" fmla="*/ 1010977 w 9414192"/>
              <a:gd name="connsiteY1278" fmla="*/ 154441 h 178709"/>
              <a:gd name="connsiteX1279" fmla="*/ 1011465 w 9414192"/>
              <a:gd name="connsiteY1279" fmla="*/ 153499 h 178709"/>
              <a:gd name="connsiteX1280" fmla="*/ 1010205 w 9414192"/>
              <a:gd name="connsiteY1280" fmla="*/ 153573 h 178709"/>
              <a:gd name="connsiteX1281" fmla="*/ 956289 w 9414192"/>
              <a:gd name="connsiteY1281" fmla="*/ 132836 h 178709"/>
              <a:gd name="connsiteX1282" fmla="*/ 970295 w 9414192"/>
              <a:gd name="connsiteY1282" fmla="*/ 118893 h 178709"/>
              <a:gd name="connsiteX1283" fmla="*/ 973152 w 9414192"/>
              <a:gd name="connsiteY1283" fmla="*/ 117941 h 178709"/>
              <a:gd name="connsiteX1284" fmla="*/ 972150 w 9414192"/>
              <a:gd name="connsiteY1284" fmla="*/ 117013 h 178709"/>
              <a:gd name="connsiteX1285" fmla="*/ 946507 w 9414192"/>
              <a:gd name="connsiteY1285" fmla="*/ 67955 h 178709"/>
              <a:gd name="connsiteX1286" fmla="*/ 948688 w 9414192"/>
              <a:gd name="connsiteY1286" fmla="*/ 64226 h 178709"/>
              <a:gd name="connsiteX1287" fmla="*/ 970223 w 9414192"/>
              <a:gd name="connsiteY1287" fmla="*/ 65024 h 178709"/>
              <a:gd name="connsiteX1288" fmla="*/ 971164 w 9414192"/>
              <a:gd name="connsiteY1288" fmla="*/ 65511 h 178709"/>
              <a:gd name="connsiteX1289" fmla="*/ 971091 w 9414192"/>
              <a:gd name="connsiteY1289" fmla="*/ 64251 h 178709"/>
              <a:gd name="connsiteX1290" fmla="*/ 980233 w 9414192"/>
              <a:gd name="connsiteY1290" fmla="*/ 19543 h 178709"/>
              <a:gd name="connsiteX1291" fmla="*/ 991828 w 9414192"/>
              <a:gd name="connsiteY1291" fmla="*/ 10335 h 178709"/>
              <a:gd name="connsiteX1292" fmla="*/ 1005771 w 9414192"/>
              <a:gd name="connsiteY1292" fmla="*/ 24341 h 178709"/>
              <a:gd name="connsiteX1293" fmla="*/ 1006722 w 9414192"/>
              <a:gd name="connsiteY1293" fmla="*/ 27198 h 178709"/>
              <a:gd name="connsiteX1294" fmla="*/ 1007651 w 9414192"/>
              <a:gd name="connsiteY1294" fmla="*/ 26195 h 178709"/>
              <a:gd name="connsiteX1295" fmla="*/ 1051736 w 9414192"/>
              <a:gd name="connsiteY1295" fmla="*/ 22 h 178709"/>
              <a:gd name="connsiteX1296" fmla="*/ 815247 w 9414192"/>
              <a:gd name="connsiteY1296" fmla="*/ 22 h 178709"/>
              <a:gd name="connsiteX1297" fmla="*/ 823950 w 9414192"/>
              <a:gd name="connsiteY1297" fmla="*/ 2734 h 178709"/>
              <a:gd name="connsiteX1298" fmla="*/ 823152 w 9414192"/>
              <a:gd name="connsiteY1298" fmla="*/ 24269 h 178709"/>
              <a:gd name="connsiteX1299" fmla="*/ 822664 w 9414192"/>
              <a:gd name="connsiteY1299" fmla="*/ 25210 h 178709"/>
              <a:gd name="connsiteX1300" fmla="*/ 823924 w 9414192"/>
              <a:gd name="connsiteY1300" fmla="*/ 25137 h 178709"/>
              <a:gd name="connsiteX1301" fmla="*/ 877840 w 9414192"/>
              <a:gd name="connsiteY1301" fmla="*/ 45874 h 178709"/>
              <a:gd name="connsiteX1302" fmla="*/ 863834 w 9414192"/>
              <a:gd name="connsiteY1302" fmla="*/ 59817 h 178709"/>
              <a:gd name="connsiteX1303" fmla="*/ 860976 w 9414192"/>
              <a:gd name="connsiteY1303" fmla="*/ 60769 h 178709"/>
              <a:gd name="connsiteX1304" fmla="*/ 861980 w 9414192"/>
              <a:gd name="connsiteY1304" fmla="*/ 61697 h 178709"/>
              <a:gd name="connsiteX1305" fmla="*/ 885441 w 9414192"/>
              <a:gd name="connsiteY1305" fmla="*/ 114484 h 178709"/>
              <a:gd name="connsiteX1306" fmla="*/ 863907 w 9414192"/>
              <a:gd name="connsiteY1306" fmla="*/ 113686 h 178709"/>
              <a:gd name="connsiteX1307" fmla="*/ 862965 w 9414192"/>
              <a:gd name="connsiteY1307" fmla="*/ 113198 h 178709"/>
              <a:gd name="connsiteX1308" fmla="*/ 863039 w 9414192"/>
              <a:gd name="connsiteY1308" fmla="*/ 114458 h 178709"/>
              <a:gd name="connsiteX1309" fmla="*/ 842301 w 9414192"/>
              <a:gd name="connsiteY1309" fmla="*/ 168375 h 178709"/>
              <a:gd name="connsiteX1310" fmla="*/ 828358 w 9414192"/>
              <a:gd name="connsiteY1310" fmla="*/ 154368 h 178709"/>
              <a:gd name="connsiteX1311" fmla="*/ 827407 w 9414192"/>
              <a:gd name="connsiteY1311" fmla="*/ 151511 h 178709"/>
              <a:gd name="connsiteX1312" fmla="*/ 826478 w 9414192"/>
              <a:gd name="connsiteY1312" fmla="*/ 152515 h 178709"/>
              <a:gd name="connsiteX1313" fmla="*/ 773691 w 9414192"/>
              <a:gd name="connsiteY1313" fmla="*/ 175976 h 178709"/>
              <a:gd name="connsiteX1314" fmla="*/ 774489 w 9414192"/>
              <a:gd name="connsiteY1314" fmla="*/ 154441 h 178709"/>
              <a:gd name="connsiteX1315" fmla="*/ 774977 w 9414192"/>
              <a:gd name="connsiteY1315" fmla="*/ 153499 h 178709"/>
              <a:gd name="connsiteX1316" fmla="*/ 773717 w 9414192"/>
              <a:gd name="connsiteY1316" fmla="*/ 153573 h 178709"/>
              <a:gd name="connsiteX1317" fmla="*/ 719801 w 9414192"/>
              <a:gd name="connsiteY1317" fmla="*/ 132836 h 178709"/>
              <a:gd name="connsiteX1318" fmla="*/ 733807 w 9414192"/>
              <a:gd name="connsiteY1318" fmla="*/ 118893 h 178709"/>
              <a:gd name="connsiteX1319" fmla="*/ 736664 w 9414192"/>
              <a:gd name="connsiteY1319" fmla="*/ 117941 h 178709"/>
              <a:gd name="connsiteX1320" fmla="*/ 735661 w 9414192"/>
              <a:gd name="connsiteY1320" fmla="*/ 117013 h 178709"/>
              <a:gd name="connsiteX1321" fmla="*/ 710020 w 9414192"/>
              <a:gd name="connsiteY1321" fmla="*/ 67955 h 178709"/>
              <a:gd name="connsiteX1322" fmla="*/ 712200 w 9414192"/>
              <a:gd name="connsiteY1322" fmla="*/ 64226 h 178709"/>
              <a:gd name="connsiteX1323" fmla="*/ 733735 w 9414192"/>
              <a:gd name="connsiteY1323" fmla="*/ 65024 h 178709"/>
              <a:gd name="connsiteX1324" fmla="*/ 734676 w 9414192"/>
              <a:gd name="connsiteY1324" fmla="*/ 65511 h 178709"/>
              <a:gd name="connsiteX1325" fmla="*/ 734603 w 9414192"/>
              <a:gd name="connsiteY1325" fmla="*/ 64251 h 178709"/>
              <a:gd name="connsiteX1326" fmla="*/ 743745 w 9414192"/>
              <a:gd name="connsiteY1326" fmla="*/ 19543 h 178709"/>
              <a:gd name="connsiteX1327" fmla="*/ 755340 w 9414192"/>
              <a:gd name="connsiteY1327" fmla="*/ 10335 h 178709"/>
              <a:gd name="connsiteX1328" fmla="*/ 769283 w 9414192"/>
              <a:gd name="connsiteY1328" fmla="*/ 24341 h 178709"/>
              <a:gd name="connsiteX1329" fmla="*/ 770234 w 9414192"/>
              <a:gd name="connsiteY1329" fmla="*/ 27198 h 178709"/>
              <a:gd name="connsiteX1330" fmla="*/ 771163 w 9414192"/>
              <a:gd name="connsiteY1330" fmla="*/ 26195 h 178709"/>
              <a:gd name="connsiteX1331" fmla="*/ 815247 w 9414192"/>
              <a:gd name="connsiteY1331" fmla="*/ 22 h 178709"/>
              <a:gd name="connsiteX1332" fmla="*/ 578757 w 9414192"/>
              <a:gd name="connsiteY1332" fmla="*/ 22 h 178709"/>
              <a:gd name="connsiteX1333" fmla="*/ 587460 w 9414192"/>
              <a:gd name="connsiteY1333" fmla="*/ 2734 h 178709"/>
              <a:gd name="connsiteX1334" fmla="*/ 586663 w 9414192"/>
              <a:gd name="connsiteY1334" fmla="*/ 24269 h 178709"/>
              <a:gd name="connsiteX1335" fmla="*/ 586174 w 9414192"/>
              <a:gd name="connsiteY1335" fmla="*/ 25210 h 178709"/>
              <a:gd name="connsiteX1336" fmla="*/ 587434 w 9414192"/>
              <a:gd name="connsiteY1336" fmla="*/ 25137 h 178709"/>
              <a:gd name="connsiteX1337" fmla="*/ 641350 w 9414192"/>
              <a:gd name="connsiteY1337" fmla="*/ 45874 h 178709"/>
              <a:gd name="connsiteX1338" fmla="*/ 627344 w 9414192"/>
              <a:gd name="connsiteY1338" fmla="*/ 59817 h 178709"/>
              <a:gd name="connsiteX1339" fmla="*/ 624487 w 9414192"/>
              <a:gd name="connsiteY1339" fmla="*/ 60769 h 178709"/>
              <a:gd name="connsiteX1340" fmla="*/ 625490 w 9414192"/>
              <a:gd name="connsiteY1340" fmla="*/ 61697 h 178709"/>
              <a:gd name="connsiteX1341" fmla="*/ 648951 w 9414192"/>
              <a:gd name="connsiteY1341" fmla="*/ 114484 h 178709"/>
              <a:gd name="connsiteX1342" fmla="*/ 627417 w 9414192"/>
              <a:gd name="connsiteY1342" fmla="*/ 113686 h 178709"/>
              <a:gd name="connsiteX1343" fmla="*/ 626475 w 9414192"/>
              <a:gd name="connsiteY1343" fmla="*/ 113198 h 178709"/>
              <a:gd name="connsiteX1344" fmla="*/ 626549 w 9414192"/>
              <a:gd name="connsiteY1344" fmla="*/ 114458 h 178709"/>
              <a:gd name="connsiteX1345" fmla="*/ 605812 w 9414192"/>
              <a:gd name="connsiteY1345" fmla="*/ 168375 h 178709"/>
              <a:gd name="connsiteX1346" fmla="*/ 591868 w 9414192"/>
              <a:gd name="connsiteY1346" fmla="*/ 154368 h 178709"/>
              <a:gd name="connsiteX1347" fmla="*/ 590917 w 9414192"/>
              <a:gd name="connsiteY1347" fmla="*/ 151511 h 178709"/>
              <a:gd name="connsiteX1348" fmla="*/ 589989 w 9414192"/>
              <a:gd name="connsiteY1348" fmla="*/ 152515 h 178709"/>
              <a:gd name="connsiteX1349" fmla="*/ 537201 w 9414192"/>
              <a:gd name="connsiteY1349" fmla="*/ 175976 h 178709"/>
              <a:gd name="connsiteX1350" fmla="*/ 537999 w 9414192"/>
              <a:gd name="connsiteY1350" fmla="*/ 154441 h 178709"/>
              <a:gd name="connsiteX1351" fmla="*/ 538487 w 9414192"/>
              <a:gd name="connsiteY1351" fmla="*/ 153499 h 178709"/>
              <a:gd name="connsiteX1352" fmla="*/ 537227 w 9414192"/>
              <a:gd name="connsiteY1352" fmla="*/ 153573 h 178709"/>
              <a:gd name="connsiteX1353" fmla="*/ 483311 w 9414192"/>
              <a:gd name="connsiteY1353" fmla="*/ 132836 h 178709"/>
              <a:gd name="connsiteX1354" fmla="*/ 497317 w 9414192"/>
              <a:gd name="connsiteY1354" fmla="*/ 118893 h 178709"/>
              <a:gd name="connsiteX1355" fmla="*/ 500175 w 9414192"/>
              <a:gd name="connsiteY1355" fmla="*/ 117941 h 178709"/>
              <a:gd name="connsiteX1356" fmla="*/ 499171 w 9414192"/>
              <a:gd name="connsiteY1356" fmla="*/ 117013 h 178709"/>
              <a:gd name="connsiteX1357" fmla="*/ 473530 w 9414192"/>
              <a:gd name="connsiteY1357" fmla="*/ 67955 h 178709"/>
              <a:gd name="connsiteX1358" fmla="*/ 475710 w 9414192"/>
              <a:gd name="connsiteY1358" fmla="*/ 64226 h 178709"/>
              <a:gd name="connsiteX1359" fmla="*/ 497245 w 9414192"/>
              <a:gd name="connsiteY1359" fmla="*/ 65024 h 178709"/>
              <a:gd name="connsiteX1360" fmla="*/ 498186 w 9414192"/>
              <a:gd name="connsiteY1360" fmla="*/ 65511 h 178709"/>
              <a:gd name="connsiteX1361" fmla="*/ 498113 w 9414192"/>
              <a:gd name="connsiteY1361" fmla="*/ 64251 h 178709"/>
              <a:gd name="connsiteX1362" fmla="*/ 507256 w 9414192"/>
              <a:gd name="connsiteY1362" fmla="*/ 19543 h 178709"/>
              <a:gd name="connsiteX1363" fmla="*/ 518850 w 9414192"/>
              <a:gd name="connsiteY1363" fmla="*/ 10335 h 178709"/>
              <a:gd name="connsiteX1364" fmla="*/ 532793 w 9414192"/>
              <a:gd name="connsiteY1364" fmla="*/ 24341 h 178709"/>
              <a:gd name="connsiteX1365" fmla="*/ 533745 w 9414192"/>
              <a:gd name="connsiteY1365" fmla="*/ 27198 h 178709"/>
              <a:gd name="connsiteX1366" fmla="*/ 534673 w 9414192"/>
              <a:gd name="connsiteY1366" fmla="*/ 26195 h 178709"/>
              <a:gd name="connsiteX1367" fmla="*/ 578757 w 9414192"/>
              <a:gd name="connsiteY1367" fmla="*/ 22 h 178709"/>
              <a:gd name="connsiteX1368" fmla="*/ 342267 w 9414192"/>
              <a:gd name="connsiteY1368" fmla="*/ 22 h 178709"/>
              <a:gd name="connsiteX1369" fmla="*/ 350971 w 9414192"/>
              <a:gd name="connsiteY1369" fmla="*/ 2734 h 178709"/>
              <a:gd name="connsiteX1370" fmla="*/ 350173 w 9414192"/>
              <a:gd name="connsiteY1370" fmla="*/ 24269 h 178709"/>
              <a:gd name="connsiteX1371" fmla="*/ 349685 w 9414192"/>
              <a:gd name="connsiteY1371" fmla="*/ 25210 h 178709"/>
              <a:gd name="connsiteX1372" fmla="*/ 350945 w 9414192"/>
              <a:gd name="connsiteY1372" fmla="*/ 25137 h 178709"/>
              <a:gd name="connsiteX1373" fmla="*/ 404861 w 9414192"/>
              <a:gd name="connsiteY1373" fmla="*/ 45874 h 178709"/>
              <a:gd name="connsiteX1374" fmla="*/ 390854 w 9414192"/>
              <a:gd name="connsiteY1374" fmla="*/ 59817 h 178709"/>
              <a:gd name="connsiteX1375" fmla="*/ 387997 w 9414192"/>
              <a:gd name="connsiteY1375" fmla="*/ 60769 h 178709"/>
              <a:gd name="connsiteX1376" fmla="*/ 389000 w 9414192"/>
              <a:gd name="connsiteY1376" fmla="*/ 61697 h 178709"/>
              <a:gd name="connsiteX1377" fmla="*/ 412461 w 9414192"/>
              <a:gd name="connsiteY1377" fmla="*/ 114484 h 178709"/>
              <a:gd name="connsiteX1378" fmla="*/ 390927 w 9414192"/>
              <a:gd name="connsiteY1378" fmla="*/ 113686 h 178709"/>
              <a:gd name="connsiteX1379" fmla="*/ 389986 w 9414192"/>
              <a:gd name="connsiteY1379" fmla="*/ 113198 h 178709"/>
              <a:gd name="connsiteX1380" fmla="*/ 390059 w 9414192"/>
              <a:gd name="connsiteY1380" fmla="*/ 114458 h 178709"/>
              <a:gd name="connsiteX1381" fmla="*/ 369322 w 9414192"/>
              <a:gd name="connsiteY1381" fmla="*/ 168375 h 178709"/>
              <a:gd name="connsiteX1382" fmla="*/ 355379 w 9414192"/>
              <a:gd name="connsiteY1382" fmla="*/ 154368 h 178709"/>
              <a:gd name="connsiteX1383" fmla="*/ 354427 w 9414192"/>
              <a:gd name="connsiteY1383" fmla="*/ 151511 h 178709"/>
              <a:gd name="connsiteX1384" fmla="*/ 353499 w 9414192"/>
              <a:gd name="connsiteY1384" fmla="*/ 152515 h 178709"/>
              <a:gd name="connsiteX1385" fmla="*/ 300711 w 9414192"/>
              <a:gd name="connsiteY1385" fmla="*/ 175976 h 178709"/>
              <a:gd name="connsiteX1386" fmla="*/ 301509 w 9414192"/>
              <a:gd name="connsiteY1386" fmla="*/ 154441 h 178709"/>
              <a:gd name="connsiteX1387" fmla="*/ 301997 w 9414192"/>
              <a:gd name="connsiteY1387" fmla="*/ 153499 h 178709"/>
              <a:gd name="connsiteX1388" fmla="*/ 300737 w 9414192"/>
              <a:gd name="connsiteY1388" fmla="*/ 153573 h 178709"/>
              <a:gd name="connsiteX1389" fmla="*/ 246821 w 9414192"/>
              <a:gd name="connsiteY1389" fmla="*/ 132836 h 178709"/>
              <a:gd name="connsiteX1390" fmla="*/ 260828 w 9414192"/>
              <a:gd name="connsiteY1390" fmla="*/ 118893 h 178709"/>
              <a:gd name="connsiteX1391" fmla="*/ 263685 w 9414192"/>
              <a:gd name="connsiteY1391" fmla="*/ 117941 h 178709"/>
              <a:gd name="connsiteX1392" fmla="*/ 262682 w 9414192"/>
              <a:gd name="connsiteY1392" fmla="*/ 117013 h 178709"/>
              <a:gd name="connsiteX1393" fmla="*/ 237040 w 9414192"/>
              <a:gd name="connsiteY1393" fmla="*/ 67955 h 178709"/>
              <a:gd name="connsiteX1394" fmla="*/ 239221 w 9414192"/>
              <a:gd name="connsiteY1394" fmla="*/ 64226 h 178709"/>
              <a:gd name="connsiteX1395" fmla="*/ 260755 w 9414192"/>
              <a:gd name="connsiteY1395" fmla="*/ 65024 h 178709"/>
              <a:gd name="connsiteX1396" fmla="*/ 261696 w 9414192"/>
              <a:gd name="connsiteY1396" fmla="*/ 65511 h 178709"/>
              <a:gd name="connsiteX1397" fmla="*/ 261623 w 9414192"/>
              <a:gd name="connsiteY1397" fmla="*/ 64251 h 178709"/>
              <a:gd name="connsiteX1398" fmla="*/ 270766 w 9414192"/>
              <a:gd name="connsiteY1398" fmla="*/ 19543 h 178709"/>
              <a:gd name="connsiteX1399" fmla="*/ 282360 w 9414192"/>
              <a:gd name="connsiteY1399" fmla="*/ 10335 h 178709"/>
              <a:gd name="connsiteX1400" fmla="*/ 296303 w 9414192"/>
              <a:gd name="connsiteY1400" fmla="*/ 24341 h 178709"/>
              <a:gd name="connsiteX1401" fmla="*/ 297255 w 9414192"/>
              <a:gd name="connsiteY1401" fmla="*/ 27198 h 178709"/>
              <a:gd name="connsiteX1402" fmla="*/ 298183 w 9414192"/>
              <a:gd name="connsiteY1402" fmla="*/ 26195 h 178709"/>
              <a:gd name="connsiteX1403" fmla="*/ 342267 w 9414192"/>
              <a:gd name="connsiteY1403" fmla="*/ 22 h 178709"/>
              <a:gd name="connsiteX1404" fmla="*/ 105779 w 9414192"/>
              <a:gd name="connsiteY1404" fmla="*/ 22 h 178709"/>
              <a:gd name="connsiteX1405" fmla="*/ 114483 w 9414192"/>
              <a:gd name="connsiteY1405" fmla="*/ 2734 h 178709"/>
              <a:gd name="connsiteX1406" fmla="*/ 113685 w 9414192"/>
              <a:gd name="connsiteY1406" fmla="*/ 24269 h 178709"/>
              <a:gd name="connsiteX1407" fmla="*/ 113197 w 9414192"/>
              <a:gd name="connsiteY1407" fmla="*/ 25210 h 178709"/>
              <a:gd name="connsiteX1408" fmla="*/ 114457 w 9414192"/>
              <a:gd name="connsiteY1408" fmla="*/ 25137 h 178709"/>
              <a:gd name="connsiteX1409" fmla="*/ 168373 w 9414192"/>
              <a:gd name="connsiteY1409" fmla="*/ 45874 h 178709"/>
              <a:gd name="connsiteX1410" fmla="*/ 154367 w 9414192"/>
              <a:gd name="connsiteY1410" fmla="*/ 59817 h 178709"/>
              <a:gd name="connsiteX1411" fmla="*/ 151509 w 9414192"/>
              <a:gd name="connsiteY1411" fmla="*/ 60769 h 178709"/>
              <a:gd name="connsiteX1412" fmla="*/ 152513 w 9414192"/>
              <a:gd name="connsiteY1412" fmla="*/ 61697 h 178709"/>
              <a:gd name="connsiteX1413" fmla="*/ 175974 w 9414192"/>
              <a:gd name="connsiteY1413" fmla="*/ 114484 h 178709"/>
              <a:gd name="connsiteX1414" fmla="*/ 154439 w 9414192"/>
              <a:gd name="connsiteY1414" fmla="*/ 113686 h 178709"/>
              <a:gd name="connsiteX1415" fmla="*/ 153498 w 9414192"/>
              <a:gd name="connsiteY1415" fmla="*/ 113198 h 178709"/>
              <a:gd name="connsiteX1416" fmla="*/ 153571 w 9414192"/>
              <a:gd name="connsiteY1416" fmla="*/ 114458 h 178709"/>
              <a:gd name="connsiteX1417" fmla="*/ 132834 w 9414192"/>
              <a:gd name="connsiteY1417" fmla="*/ 168375 h 178709"/>
              <a:gd name="connsiteX1418" fmla="*/ 118891 w 9414192"/>
              <a:gd name="connsiteY1418" fmla="*/ 154368 h 178709"/>
              <a:gd name="connsiteX1419" fmla="*/ 117939 w 9414192"/>
              <a:gd name="connsiteY1419" fmla="*/ 151511 h 178709"/>
              <a:gd name="connsiteX1420" fmla="*/ 117011 w 9414192"/>
              <a:gd name="connsiteY1420" fmla="*/ 152515 h 178709"/>
              <a:gd name="connsiteX1421" fmla="*/ 64224 w 9414192"/>
              <a:gd name="connsiteY1421" fmla="*/ 175976 h 178709"/>
              <a:gd name="connsiteX1422" fmla="*/ 65022 w 9414192"/>
              <a:gd name="connsiteY1422" fmla="*/ 154441 h 178709"/>
              <a:gd name="connsiteX1423" fmla="*/ 65510 w 9414192"/>
              <a:gd name="connsiteY1423" fmla="*/ 153499 h 178709"/>
              <a:gd name="connsiteX1424" fmla="*/ 64250 w 9414192"/>
              <a:gd name="connsiteY1424" fmla="*/ 153573 h 178709"/>
              <a:gd name="connsiteX1425" fmla="*/ 10334 w 9414192"/>
              <a:gd name="connsiteY1425" fmla="*/ 132836 h 178709"/>
              <a:gd name="connsiteX1426" fmla="*/ 24340 w 9414192"/>
              <a:gd name="connsiteY1426" fmla="*/ 118893 h 178709"/>
              <a:gd name="connsiteX1427" fmla="*/ 27197 w 9414192"/>
              <a:gd name="connsiteY1427" fmla="*/ 117941 h 178709"/>
              <a:gd name="connsiteX1428" fmla="*/ 26194 w 9414192"/>
              <a:gd name="connsiteY1428" fmla="*/ 117013 h 178709"/>
              <a:gd name="connsiteX1429" fmla="*/ 552 w 9414192"/>
              <a:gd name="connsiteY1429" fmla="*/ 67955 h 178709"/>
              <a:gd name="connsiteX1430" fmla="*/ 2733 w 9414192"/>
              <a:gd name="connsiteY1430" fmla="*/ 64226 h 178709"/>
              <a:gd name="connsiteX1431" fmla="*/ 24267 w 9414192"/>
              <a:gd name="connsiteY1431" fmla="*/ 65024 h 178709"/>
              <a:gd name="connsiteX1432" fmla="*/ 25209 w 9414192"/>
              <a:gd name="connsiteY1432" fmla="*/ 65511 h 178709"/>
              <a:gd name="connsiteX1433" fmla="*/ 25135 w 9414192"/>
              <a:gd name="connsiteY1433" fmla="*/ 64251 h 178709"/>
              <a:gd name="connsiteX1434" fmla="*/ 34278 w 9414192"/>
              <a:gd name="connsiteY1434" fmla="*/ 19543 h 178709"/>
              <a:gd name="connsiteX1435" fmla="*/ 45873 w 9414192"/>
              <a:gd name="connsiteY1435" fmla="*/ 10335 h 178709"/>
              <a:gd name="connsiteX1436" fmla="*/ 59816 w 9414192"/>
              <a:gd name="connsiteY1436" fmla="*/ 24341 h 178709"/>
              <a:gd name="connsiteX1437" fmla="*/ 60767 w 9414192"/>
              <a:gd name="connsiteY1437" fmla="*/ 27198 h 178709"/>
              <a:gd name="connsiteX1438" fmla="*/ 61696 w 9414192"/>
              <a:gd name="connsiteY1438" fmla="*/ 26195 h 178709"/>
              <a:gd name="connsiteX1439" fmla="*/ 105779 w 9414192"/>
              <a:gd name="connsiteY1439" fmla="*/ 22 h 178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</a:cxnLst>
            <a:rect l="l" t="t" r="r" b="b"/>
            <a:pathLst>
              <a:path w="9414192" h="178709">
                <a:moveTo>
                  <a:pt x="9341264" y="22"/>
                </a:moveTo>
                <a:cubicBezTo>
                  <a:pt x="9344948" y="-153"/>
                  <a:pt x="9347943" y="709"/>
                  <a:pt x="9349968" y="2734"/>
                </a:cubicBezTo>
                <a:cubicBezTo>
                  <a:pt x="9354017" y="6783"/>
                  <a:pt x="9353415" y="14716"/>
                  <a:pt x="9349170" y="24269"/>
                </a:cubicBezTo>
                <a:lnTo>
                  <a:pt x="9348682" y="25210"/>
                </a:lnTo>
                <a:lnTo>
                  <a:pt x="9349942" y="25137"/>
                </a:lnTo>
                <a:cubicBezTo>
                  <a:pt x="9379719" y="25137"/>
                  <a:pt x="9403858" y="34421"/>
                  <a:pt x="9403858" y="45874"/>
                </a:cubicBezTo>
                <a:cubicBezTo>
                  <a:pt x="9403858" y="51242"/>
                  <a:pt x="9398554" y="56134"/>
                  <a:pt x="9389851" y="59817"/>
                </a:cubicBezTo>
                <a:lnTo>
                  <a:pt x="9386994" y="60769"/>
                </a:lnTo>
                <a:lnTo>
                  <a:pt x="9387998" y="61697"/>
                </a:lnTo>
                <a:cubicBezTo>
                  <a:pt x="9409053" y="82753"/>
                  <a:pt x="9419557" y="106386"/>
                  <a:pt x="9411459" y="114484"/>
                </a:cubicBezTo>
                <a:cubicBezTo>
                  <a:pt x="9407409" y="118533"/>
                  <a:pt x="9399477" y="117932"/>
                  <a:pt x="9389924" y="113686"/>
                </a:cubicBezTo>
                <a:lnTo>
                  <a:pt x="9388983" y="113198"/>
                </a:lnTo>
                <a:lnTo>
                  <a:pt x="9389056" y="114458"/>
                </a:lnTo>
                <a:cubicBezTo>
                  <a:pt x="9389056" y="144236"/>
                  <a:pt x="9379772" y="168375"/>
                  <a:pt x="9368319" y="168375"/>
                </a:cubicBezTo>
                <a:cubicBezTo>
                  <a:pt x="9362950" y="168375"/>
                  <a:pt x="9358058" y="163071"/>
                  <a:pt x="9354376" y="154368"/>
                </a:cubicBezTo>
                <a:lnTo>
                  <a:pt x="9353424" y="151511"/>
                </a:lnTo>
                <a:lnTo>
                  <a:pt x="9352496" y="152515"/>
                </a:lnTo>
                <a:cubicBezTo>
                  <a:pt x="9331440" y="173570"/>
                  <a:pt x="9307807" y="184074"/>
                  <a:pt x="9299708" y="175976"/>
                </a:cubicBezTo>
                <a:cubicBezTo>
                  <a:pt x="9295659" y="171927"/>
                  <a:pt x="9296261" y="163994"/>
                  <a:pt x="9300506" y="154441"/>
                </a:cubicBezTo>
                <a:lnTo>
                  <a:pt x="9300994" y="153499"/>
                </a:lnTo>
                <a:lnTo>
                  <a:pt x="9299734" y="153573"/>
                </a:lnTo>
                <a:cubicBezTo>
                  <a:pt x="9269957" y="153573"/>
                  <a:pt x="9245818" y="144288"/>
                  <a:pt x="9245818" y="132836"/>
                </a:cubicBezTo>
                <a:cubicBezTo>
                  <a:pt x="9245818" y="127467"/>
                  <a:pt x="9251122" y="122575"/>
                  <a:pt x="9259825" y="118893"/>
                </a:cubicBezTo>
                <a:lnTo>
                  <a:pt x="9262682" y="117941"/>
                </a:lnTo>
                <a:lnTo>
                  <a:pt x="9261678" y="117013"/>
                </a:lnTo>
                <a:cubicBezTo>
                  <a:pt x="9243255" y="98589"/>
                  <a:pt x="9232910" y="78192"/>
                  <a:pt x="9236037" y="67955"/>
                </a:cubicBezTo>
                <a:cubicBezTo>
                  <a:pt x="9236484" y="66493"/>
                  <a:pt x="9237205" y="65238"/>
                  <a:pt x="9238217" y="64226"/>
                </a:cubicBezTo>
                <a:cubicBezTo>
                  <a:pt x="9242267" y="60177"/>
                  <a:pt x="9250200" y="60778"/>
                  <a:pt x="9259752" y="65024"/>
                </a:cubicBezTo>
                <a:lnTo>
                  <a:pt x="9260693" y="65511"/>
                </a:lnTo>
                <a:lnTo>
                  <a:pt x="9260620" y="64251"/>
                </a:lnTo>
                <a:cubicBezTo>
                  <a:pt x="9260620" y="45640"/>
                  <a:pt x="9264247" y="29232"/>
                  <a:pt x="9269763" y="19543"/>
                </a:cubicBezTo>
                <a:cubicBezTo>
                  <a:pt x="9273073" y="13729"/>
                  <a:pt x="9277062" y="10335"/>
                  <a:pt x="9281357" y="10335"/>
                </a:cubicBezTo>
                <a:cubicBezTo>
                  <a:pt x="9286726" y="10335"/>
                  <a:pt x="9291618" y="15639"/>
                  <a:pt x="9295300" y="24341"/>
                </a:cubicBezTo>
                <a:lnTo>
                  <a:pt x="9296252" y="27198"/>
                </a:lnTo>
                <a:lnTo>
                  <a:pt x="9297180" y="26195"/>
                </a:lnTo>
                <a:cubicBezTo>
                  <a:pt x="9312972" y="10403"/>
                  <a:pt x="9330214" y="547"/>
                  <a:pt x="9341264" y="22"/>
                </a:cubicBezTo>
                <a:close/>
                <a:moveTo>
                  <a:pt x="9104778" y="22"/>
                </a:moveTo>
                <a:cubicBezTo>
                  <a:pt x="9108462" y="-153"/>
                  <a:pt x="9111457" y="709"/>
                  <a:pt x="9113482" y="2734"/>
                </a:cubicBezTo>
                <a:cubicBezTo>
                  <a:pt x="9117531" y="6783"/>
                  <a:pt x="9116929" y="14716"/>
                  <a:pt x="9112684" y="24269"/>
                </a:cubicBezTo>
                <a:lnTo>
                  <a:pt x="9112196" y="25210"/>
                </a:lnTo>
                <a:lnTo>
                  <a:pt x="9113456" y="25137"/>
                </a:lnTo>
                <a:cubicBezTo>
                  <a:pt x="9143233" y="25137"/>
                  <a:pt x="9167372" y="34421"/>
                  <a:pt x="9167372" y="45874"/>
                </a:cubicBezTo>
                <a:cubicBezTo>
                  <a:pt x="9167372" y="51242"/>
                  <a:pt x="9162068" y="56134"/>
                  <a:pt x="9153365" y="59817"/>
                </a:cubicBezTo>
                <a:lnTo>
                  <a:pt x="9150508" y="60769"/>
                </a:lnTo>
                <a:lnTo>
                  <a:pt x="9151512" y="61697"/>
                </a:lnTo>
                <a:cubicBezTo>
                  <a:pt x="9172567" y="82753"/>
                  <a:pt x="9183071" y="106386"/>
                  <a:pt x="9174973" y="114484"/>
                </a:cubicBezTo>
                <a:cubicBezTo>
                  <a:pt x="9170923" y="118533"/>
                  <a:pt x="9162991" y="117932"/>
                  <a:pt x="9153438" y="113686"/>
                </a:cubicBezTo>
                <a:lnTo>
                  <a:pt x="9152497" y="113198"/>
                </a:lnTo>
                <a:lnTo>
                  <a:pt x="9152570" y="114458"/>
                </a:lnTo>
                <a:cubicBezTo>
                  <a:pt x="9152570" y="144236"/>
                  <a:pt x="9143286" y="168375"/>
                  <a:pt x="9131833" y="168375"/>
                </a:cubicBezTo>
                <a:cubicBezTo>
                  <a:pt x="9126464" y="168375"/>
                  <a:pt x="9121572" y="163071"/>
                  <a:pt x="9117890" y="154368"/>
                </a:cubicBezTo>
                <a:lnTo>
                  <a:pt x="9116938" y="151511"/>
                </a:lnTo>
                <a:lnTo>
                  <a:pt x="9116010" y="152515"/>
                </a:lnTo>
                <a:cubicBezTo>
                  <a:pt x="9094954" y="173570"/>
                  <a:pt x="9071321" y="184074"/>
                  <a:pt x="9063222" y="175976"/>
                </a:cubicBezTo>
                <a:cubicBezTo>
                  <a:pt x="9059173" y="171927"/>
                  <a:pt x="9059775" y="163994"/>
                  <a:pt x="9064020" y="154441"/>
                </a:cubicBezTo>
                <a:lnTo>
                  <a:pt x="9064508" y="153499"/>
                </a:lnTo>
                <a:lnTo>
                  <a:pt x="9063248" y="153573"/>
                </a:lnTo>
                <a:cubicBezTo>
                  <a:pt x="9033471" y="153573"/>
                  <a:pt x="9009332" y="144288"/>
                  <a:pt x="9009332" y="132836"/>
                </a:cubicBezTo>
                <a:cubicBezTo>
                  <a:pt x="9009332" y="127467"/>
                  <a:pt x="9014636" y="122575"/>
                  <a:pt x="9023339" y="118893"/>
                </a:cubicBezTo>
                <a:lnTo>
                  <a:pt x="9026196" y="117941"/>
                </a:lnTo>
                <a:lnTo>
                  <a:pt x="9025192" y="117013"/>
                </a:lnTo>
                <a:cubicBezTo>
                  <a:pt x="9006769" y="98589"/>
                  <a:pt x="8996424" y="78192"/>
                  <a:pt x="8999551" y="67955"/>
                </a:cubicBezTo>
                <a:cubicBezTo>
                  <a:pt x="8999998" y="66493"/>
                  <a:pt x="9000719" y="65238"/>
                  <a:pt x="9001731" y="64226"/>
                </a:cubicBezTo>
                <a:cubicBezTo>
                  <a:pt x="9005781" y="60177"/>
                  <a:pt x="9013714" y="60778"/>
                  <a:pt x="9023266" y="65024"/>
                </a:cubicBezTo>
                <a:lnTo>
                  <a:pt x="9024207" y="65511"/>
                </a:lnTo>
                <a:lnTo>
                  <a:pt x="9024134" y="64251"/>
                </a:lnTo>
                <a:cubicBezTo>
                  <a:pt x="9024134" y="45640"/>
                  <a:pt x="9027761" y="29232"/>
                  <a:pt x="9033277" y="19543"/>
                </a:cubicBezTo>
                <a:cubicBezTo>
                  <a:pt x="9036587" y="13729"/>
                  <a:pt x="9040576" y="10335"/>
                  <a:pt x="9044871" y="10335"/>
                </a:cubicBezTo>
                <a:cubicBezTo>
                  <a:pt x="9050240" y="10335"/>
                  <a:pt x="9055132" y="15639"/>
                  <a:pt x="9058814" y="24341"/>
                </a:cubicBezTo>
                <a:lnTo>
                  <a:pt x="9059766" y="27198"/>
                </a:lnTo>
                <a:lnTo>
                  <a:pt x="9060694" y="26195"/>
                </a:lnTo>
                <a:cubicBezTo>
                  <a:pt x="9076486" y="10403"/>
                  <a:pt x="9093728" y="547"/>
                  <a:pt x="9104778" y="22"/>
                </a:cubicBezTo>
                <a:close/>
                <a:moveTo>
                  <a:pt x="8868290" y="22"/>
                </a:moveTo>
                <a:cubicBezTo>
                  <a:pt x="8871974" y="-153"/>
                  <a:pt x="8874969" y="709"/>
                  <a:pt x="8876994" y="2734"/>
                </a:cubicBezTo>
                <a:cubicBezTo>
                  <a:pt x="8881043" y="6783"/>
                  <a:pt x="8880441" y="14716"/>
                  <a:pt x="8876196" y="24269"/>
                </a:cubicBezTo>
                <a:lnTo>
                  <a:pt x="8875708" y="25210"/>
                </a:lnTo>
                <a:lnTo>
                  <a:pt x="8876968" y="25137"/>
                </a:lnTo>
                <a:cubicBezTo>
                  <a:pt x="8906745" y="25137"/>
                  <a:pt x="8930884" y="34421"/>
                  <a:pt x="8930884" y="45874"/>
                </a:cubicBezTo>
                <a:cubicBezTo>
                  <a:pt x="8930884" y="51242"/>
                  <a:pt x="8925580" y="56134"/>
                  <a:pt x="8916877" y="59817"/>
                </a:cubicBezTo>
                <a:lnTo>
                  <a:pt x="8914020" y="60769"/>
                </a:lnTo>
                <a:lnTo>
                  <a:pt x="8915024" y="61697"/>
                </a:lnTo>
                <a:cubicBezTo>
                  <a:pt x="8936079" y="82753"/>
                  <a:pt x="8946583" y="106386"/>
                  <a:pt x="8938485" y="114484"/>
                </a:cubicBezTo>
                <a:cubicBezTo>
                  <a:pt x="8934435" y="118533"/>
                  <a:pt x="8926503" y="117932"/>
                  <a:pt x="8916950" y="113686"/>
                </a:cubicBezTo>
                <a:lnTo>
                  <a:pt x="8916009" y="113198"/>
                </a:lnTo>
                <a:lnTo>
                  <a:pt x="8916082" y="114458"/>
                </a:lnTo>
                <a:cubicBezTo>
                  <a:pt x="8916082" y="144236"/>
                  <a:pt x="8906798" y="168375"/>
                  <a:pt x="8895345" y="168375"/>
                </a:cubicBezTo>
                <a:cubicBezTo>
                  <a:pt x="8889976" y="168375"/>
                  <a:pt x="8885084" y="163071"/>
                  <a:pt x="8881402" y="154368"/>
                </a:cubicBezTo>
                <a:lnTo>
                  <a:pt x="8880450" y="151511"/>
                </a:lnTo>
                <a:lnTo>
                  <a:pt x="8879522" y="152515"/>
                </a:lnTo>
                <a:cubicBezTo>
                  <a:pt x="8858466" y="173570"/>
                  <a:pt x="8834833" y="184074"/>
                  <a:pt x="8826734" y="175976"/>
                </a:cubicBezTo>
                <a:cubicBezTo>
                  <a:pt x="8822685" y="171927"/>
                  <a:pt x="8823287" y="163994"/>
                  <a:pt x="8827532" y="154441"/>
                </a:cubicBezTo>
                <a:lnTo>
                  <a:pt x="8828020" y="153499"/>
                </a:lnTo>
                <a:lnTo>
                  <a:pt x="8826760" y="153573"/>
                </a:lnTo>
                <a:cubicBezTo>
                  <a:pt x="8796983" y="153573"/>
                  <a:pt x="8772844" y="144288"/>
                  <a:pt x="8772844" y="132836"/>
                </a:cubicBezTo>
                <a:cubicBezTo>
                  <a:pt x="8772844" y="127467"/>
                  <a:pt x="8778148" y="122575"/>
                  <a:pt x="8786851" y="118893"/>
                </a:cubicBezTo>
                <a:lnTo>
                  <a:pt x="8789708" y="117941"/>
                </a:lnTo>
                <a:lnTo>
                  <a:pt x="8788704" y="117013"/>
                </a:lnTo>
                <a:cubicBezTo>
                  <a:pt x="8770281" y="98589"/>
                  <a:pt x="8759936" y="78192"/>
                  <a:pt x="8763063" y="67955"/>
                </a:cubicBezTo>
                <a:cubicBezTo>
                  <a:pt x="8763510" y="66493"/>
                  <a:pt x="8764231" y="65238"/>
                  <a:pt x="8765243" y="64226"/>
                </a:cubicBezTo>
                <a:cubicBezTo>
                  <a:pt x="8769293" y="60177"/>
                  <a:pt x="8777226" y="60778"/>
                  <a:pt x="8786778" y="65024"/>
                </a:cubicBezTo>
                <a:lnTo>
                  <a:pt x="8787719" y="65511"/>
                </a:lnTo>
                <a:lnTo>
                  <a:pt x="8787646" y="64251"/>
                </a:lnTo>
                <a:cubicBezTo>
                  <a:pt x="8787646" y="45640"/>
                  <a:pt x="8791273" y="29232"/>
                  <a:pt x="8796789" y="19543"/>
                </a:cubicBezTo>
                <a:cubicBezTo>
                  <a:pt x="8800099" y="13729"/>
                  <a:pt x="8804088" y="10335"/>
                  <a:pt x="8808383" y="10335"/>
                </a:cubicBezTo>
                <a:cubicBezTo>
                  <a:pt x="8813752" y="10335"/>
                  <a:pt x="8818644" y="15639"/>
                  <a:pt x="8822326" y="24341"/>
                </a:cubicBezTo>
                <a:lnTo>
                  <a:pt x="8823278" y="27198"/>
                </a:lnTo>
                <a:lnTo>
                  <a:pt x="8824206" y="26195"/>
                </a:lnTo>
                <a:cubicBezTo>
                  <a:pt x="8839998" y="10403"/>
                  <a:pt x="8857240" y="547"/>
                  <a:pt x="8868290" y="22"/>
                </a:cubicBezTo>
                <a:close/>
                <a:moveTo>
                  <a:pt x="8631800" y="22"/>
                </a:moveTo>
                <a:cubicBezTo>
                  <a:pt x="8635484" y="-153"/>
                  <a:pt x="8638479" y="709"/>
                  <a:pt x="8640504" y="2734"/>
                </a:cubicBezTo>
                <a:cubicBezTo>
                  <a:pt x="8644553" y="6783"/>
                  <a:pt x="8643951" y="14716"/>
                  <a:pt x="8639706" y="24269"/>
                </a:cubicBezTo>
                <a:lnTo>
                  <a:pt x="8639218" y="25210"/>
                </a:lnTo>
                <a:lnTo>
                  <a:pt x="8640478" y="25137"/>
                </a:lnTo>
                <a:cubicBezTo>
                  <a:pt x="8670255" y="25137"/>
                  <a:pt x="8694394" y="34421"/>
                  <a:pt x="8694394" y="45874"/>
                </a:cubicBezTo>
                <a:cubicBezTo>
                  <a:pt x="8694394" y="51242"/>
                  <a:pt x="8689090" y="56134"/>
                  <a:pt x="8680387" y="59817"/>
                </a:cubicBezTo>
                <a:lnTo>
                  <a:pt x="8677530" y="60769"/>
                </a:lnTo>
                <a:lnTo>
                  <a:pt x="8678534" y="61697"/>
                </a:lnTo>
                <a:cubicBezTo>
                  <a:pt x="8699589" y="82753"/>
                  <a:pt x="8710093" y="106386"/>
                  <a:pt x="8701995" y="114484"/>
                </a:cubicBezTo>
                <a:cubicBezTo>
                  <a:pt x="8697945" y="118533"/>
                  <a:pt x="8690013" y="117932"/>
                  <a:pt x="8680460" y="113686"/>
                </a:cubicBezTo>
                <a:lnTo>
                  <a:pt x="8679519" y="113198"/>
                </a:lnTo>
                <a:lnTo>
                  <a:pt x="8679592" y="114458"/>
                </a:lnTo>
                <a:cubicBezTo>
                  <a:pt x="8679592" y="144236"/>
                  <a:pt x="8670308" y="168375"/>
                  <a:pt x="8658855" y="168375"/>
                </a:cubicBezTo>
                <a:cubicBezTo>
                  <a:pt x="8653486" y="168375"/>
                  <a:pt x="8648594" y="163071"/>
                  <a:pt x="8644912" y="154368"/>
                </a:cubicBezTo>
                <a:lnTo>
                  <a:pt x="8643960" y="151511"/>
                </a:lnTo>
                <a:lnTo>
                  <a:pt x="8643032" y="152515"/>
                </a:lnTo>
                <a:cubicBezTo>
                  <a:pt x="8621976" y="173570"/>
                  <a:pt x="8598343" y="184074"/>
                  <a:pt x="8590244" y="175976"/>
                </a:cubicBezTo>
                <a:cubicBezTo>
                  <a:pt x="8586195" y="171927"/>
                  <a:pt x="8586797" y="163994"/>
                  <a:pt x="8591042" y="154441"/>
                </a:cubicBezTo>
                <a:lnTo>
                  <a:pt x="8591530" y="153499"/>
                </a:lnTo>
                <a:lnTo>
                  <a:pt x="8590270" y="153573"/>
                </a:lnTo>
                <a:cubicBezTo>
                  <a:pt x="8560493" y="153573"/>
                  <a:pt x="8536354" y="144288"/>
                  <a:pt x="8536354" y="132836"/>
                </a:cubicBezTo>
                <a:cubicBezTo>
                  <a:pt x="8536354" y="127467"/>
                  <a:pt x="8541658" y="122575"/>
                  <a:pt x="8550361" y="118893"/>
                </a:cubicBezTo>
                <a:lnTo>
                  <a:pt x="8553218" y="117941"/>
                </a:lnTo>
                <a:lnTo>
                  <a:pt x="8552214" y="117013"/>
                </a:lnTo>
                <a:cubicBezTo>
                  <a:pt x="8533791" y="98589"/>
                  <a:pt x="8523446" y="78192"/>
                  <a:pt x="8526573" y="67955"/>
                </a:cubicBezTo>
                <a:cubicBezTo>
                  <a:pt x="8527020" y="66493"/>
                  <a:pt x="8527741" y="65238"/>
                  <a:pt x="8528753" y="64226"/>
                </a:cubicBezTo>
                <a:cubicBezTo>
                  <a:pt x="8532803" y="60177"/>
                  <a:pt x="8540736" y="60778"/>
                  <a:pt x="8550288" y="65024"/>
                </a:cubicBezTo>
                <a:lnTo>
                  <a:pt x="8551229" y="65511"/>
                </a:lnTo>
                <a:lnTo>
                  <a:pt x="8551156" y="64251"/>
                </a:lnTo>
                <a:cubicBezTo>
                  <a:pt x="8551156" y="45640"/>
                  <a:pt x="8554783" y="29232"/>
                  <a:pt x="8560299" y="19543"/>
                </a:cubicBezTo>
                <a:cubicBezTo>
                  <a:pt x="8563609" y="13729"/>
                  <a:pt x="8567598" y="10335"/>
                  <a:pt x="8571893" y="10335"/>
                </a:cubicBezTo>
                <a:cubicBezTo>
                  <a:pt x="8577262" y="10335"/>
                  <a:pt x="8582154" y="15639"/>
                  <a:pt x="8585836" y="24341"/>
                </a:cubicBezTo>
                <a:lnTo>
                  <a:pt x="8586788" y="27198"/>
                </a:lnTo>
                <a:lnTo>
                  <a:pt x="8587716" y="26195"/>
                </a:lnTo>
                <a:cubicBezTo>
                  <a:pt x="8603508" y="10403"/>
                  <a:pt x="8620750" y="547"/>
                  <a:pt x="8631800" y="22"/>
                </a:cubicBezTo>
                <a:close/>
                <a:moveTo>
                  <a:pt x="8395310" y="22"/>
                </a:moveTo>
                <a:cubicBezTo>
                  <a:pt x="8398994" y="-153"/>
                  <a:pt x="8401989" y="709"/>
                  <a:pt x="8404014" y="2734"/>
                </a:cubicBezTo>
                <a:cubicBezTo>
                  <a:pt x="8408063" y="6783"/>
                  <a:pt x="8407461" y="14716"/>
                  <a:pt x="8403216" y="24269"/>
                </a:cubicBezTo>
                <a:lnTo>
                  <a:pt x="8402728" y="25210"/>
                </a:lnTo>
                <a:lnTo>
                  <a:pt x="8403988" y="25137"/>
                </a:lnTo>
                <a:cubicBezTo>
                  <a:pt x="8433765" y="25137"/>
                  <a:pt x="8457904" y="34421"/>
                  <a:pt x="8457904" y="45874"/>
                </a:cubicBezTo>
                <a:cubicBezTo>
                  <a:pt x="8457904" y="51242"/>
                  <a:pt x="8452600" y="56134"/>
                  <a:pt x="8443897" y="59817"/>
                </a:cubicBezTo>
                <a:lnTo>
                  <a:pt x="8441040" y="60769"/>
                </a:lnTo>
                <a:lnTo>
                  <a:pt x="8442044" y="61697"/>
                </a:lnTo>
                <a:cubicBezTo>
                  <a:pt x="8463099" y="82753"/>
                  <a:pt x="8473603" y="106386"/>
                  <a:pt x="8465505" y="114484"/>
                </a:cubicBezTo>
                <a:cubicBezTo>
                  <a:pt x="8461455" y="118533"/>
                  <a:pt x="8453523" y="117932"/>
                  <a:pt x="8443970" y="113686"/>
                </a:cubicBezTo>
                <a:lnTo>
                  <a:pt x="8443029" y="113198"/>
                </a:lnTo>
                <a:lnTo>
                  <a:pt x="8443102" y="114458"/>
                </a:lnTo>
                <a:cubicBezTo>
                  <a:pt x="8443102" y="144236"/>
                  <a:pt x="8433818" y="168375"/>
                  <a:pt x="8422365" y="168375"/>
                </a:cubicBezTo>
                <a:cubicBezTo>
                  <a:pt x="8416996" y="168375"/>
                  <a:pt x="8412104" y="163071"/>
                  <a:pt x="8408422" y="154368"/>
                </a:cubicBezTo>
                <a:lnTo>
                  <a:pt x="8407470" y="151511"/>
                </a:lnTo>
                <a:lnTo>
                  <a:pt x="8406542" y="152515"/>
                </a:lnTo>
                <a:cubicBezTo>
                  <a:pt x="8385486" y="173570"/>
                  <a:pt x="8361853" y="184074"/>
                  <a:pt x="8353754" y="175976"/>
                </a:cubicBezTo>
                <a:cubicBezTo>
                  <a:pt x="8349705" y="171927"/>
                  <a:pt x="8350307" y="163994"/>
                  <a:pt x="8354552" y="154441"/>
                </a:cubicBezTo>
                <a:lnTo>
                  <a:pt x="8355040" y="153499"/>
                </a:lnTo>
                <a:lnTo>
                  <a:pt x="8353780" y="153573"/>
                </a:lnTo>
                <a:cubicBezTo>
                  <a:pt x="8324003" y="153573"/>
                  <a:pt x="8299864" y="144288"/>
                  <a:pt x="8299864" y="132836"/>
                </a:cubicBezTo>
                <a:cubicBezTo>
                  <a:pt x="8299864" y="127467"/>
                  <a:pt x="8305168" y="122575"/>
                  <a:pt x="8313871" y="118893"/>
                </a:cubicBezTo>
                <a:lnTo>
                  <a:pt x="8316728" y="117941"/>
                </a:lnTo>
                <a:lnTo>
                  <a:pt x="8315724" y="117013"/>
                </a:lnTo>
                <a:cubicBezTo>
                  <a:pt x="8297301" y="98589"/>
                  <a:pt x="8286956" y="78192"/>
                  <a:pt x="8290083" y="67955"/>
                </a:cubicBezTo>
                <a:cubicBezTo>
                  <a:pt x="8290530" y="66493"/>
                  <a:pt x="8291251" y="65238"/>
                  <a:pt x="8292263" y="64226"/>
                </a:cubicBezTo>
                <a:cubicBezTo>
                  <a:pt x="8296313" y="60177"/>
                  <a:pt x="8304246" y="60778"/>
                  <a:pt x="8313798" y="65024"/>
                </a:cubicBezTo>
                <a:lnTo>
                  <a:pt x="8314739" y="65511"/>
                </a:lnTo>
                <a:lnTo>
                  <a:pt x="8314666" y="64251"/>
                </a:lnTo>
                <a:cubicBezTo>
                  <a:pt x="8314666" y="45640"/>
                  <a:pt x="8318293" y="29232"/>
                  <a:pt x="8323809" y="19543"/>
                </a:cubicBezTo>
                <a:cubicBezTo>
                  <a:pt x="8327119" y="13729"/>
                  <a:pt x="8331108" y="10335"/>
                  <a:pt x="8335403" y="10335"/>
                </a:cubicBezTo>
                <a:cubicBezTo>
                  <a:pt x="8340772" y="10335"/>
                  <a:pt x="8345664" y="15639"/>
                  <a:pt x="8349346" y="24341"/>
                </a:cubicBezTo>
                <a:lnTo>
                  <a:pt x="8350298" y="27198"/>
                </a:lnTo>
                <a:lnTo>
                  <a:pt x="8351226" y="26195"/>
                </a:lnTo>
                <a:cubicBezTo>
                  <a:pt x="8367018" y="10403"/>
                  <a:pt x="8384260" y="547"/>
                  <a:pt x="8395310" y="22"/>
                </a:cubicBezTo>
                <a:close/>
                <a:moveTo>
                  <a:pt x="8158822" y="22"/>
                </a:moveTo>
                <a:cubicBezTo>
                  <a:pt x="8162506" y="-153"/>
                  <a:pt x="8165501" y="709"/>
                  <a:pt x="8167526" y="2734"/>
                </a:cubicBezTo>
                <a:cubicBezTo>
                  <a:pt x="8171575" y="6783"/>
                  <a:pt x="8170973" y="14716"/>
                  <a:pt x="8166728" y="24269"/>
                </a:cubicBezTo>
                <a:lnTo>
                  <a:pt x="8166240" y="25210"/>
                </a:lnTo>
                <a:lnTo>
                  <a:pt x="8167500" y="25137"/>
                </a:lnTo>
                <a:cubicBezTo>
                  <a:pt x="8197277" y="25137"/>
                  <a:pt x="8221416" y="34421"/>
                  <a:pt x="8221416" y="45874"/>
                </a:cubicBezTo>
                <a:cubicBezTo>
                  <a:pt x="8221416" y="51242"/>
                  <a:pt x="8216112" y="56134"/>
                  <a:pt x="8207409" y="59817"/>
                </a:cubicBezTo>
                <a:lnTo>
                  <a:pt x="8204552" y="60769"/>
                </a:lnTo>
                <a:lnTo>
                  <a:pt x="8205556" y="61697"/>
                </a:lnTo>
                <a:cubicBezTo>
                  <a:pt x="8226611" y="82753"/>
                  <a:pt x="8237115" y="106386"/>
                  <a:pt x="8229017" y="114484"/>
                </a:cubicBezTo>
                <a:cubicBezTo>
                  <a:pt x="8224967" y="118533"/>
                  <a:pt x="8217035" y="117932"/>
                  <a:pt x="8207482" y="113686"/>
                </a:cubicBezTo>
                <a:lnTo>
                  <a:pt x="8206541" y="113198"/>
                </a:lnTo>
                <a:lnTo>
                  <a:pt x="8206614" y="114458"/>
                </a:lnTo>
                <a:cubicBezTo>
                  <a:pt x="8206614" y="144236"/>
                  <a:pt x="8197330" y="168375"/>
                  <a:pt x="8185877" y="168375"/>
                </a:cubicBezTo>
                <a:cubicBezTo>
                  <a:pt x="8180508" y="168375"/>
                  <a:pt x="8175616" y="163071"/>
                  <a:pt x="8171934" y="154368"/>
                </a:cubicBezTo>
                <a:lnTo>
                  <a:pt x="8170982" y="151511"/>
                </a:lnTo>
                <a:lnTo>
                  <a:pt x="8170054" y="152515"/>
                </a:lnTo>
                <a:cubicBezTo>
                  <a:pt x="8148998" y="173570"/>
                  <a:pt x="8125364" y="184074"/>
                  <a:pt x="8117266" y="175976"/>
                </a:cubicBezTo>
                <a:cubicBezTo>
                  <a:pt x="8113217" y="171927"/>
                  <a:pt x="8113819" y="163994"/>
                  <a:pt x="8118064" y="154441"/>
                </a:cubicBezTo>
                <a:lnTo>
                  <a:pt x="8118552" y="153499"/>
                </a:lnTo>
                <a:lnTo>
                  <a:pt x="8117292" y="153573"/>
                </a:lnTo>
                <a:cubicBezTo>
                  <a:pt x="8087515" y="153573"/>
                  <a:pt x="8063376" y="144288"/>
                  <a:pt x="8063376" y="132836"/>
                </a:cubicBezTo>
                <a:cubicBezTo>
                  <a:pt x="8063376" y="127467"/>
                  <a:pt x="8068680" y="122575"/>
                  <a:pt x="8077382" y="118893"/>
                </a:cubicBezTo>
                <a:lnTo>
                  <a:pt x="8080240" y="117941"/>
                </a:lnTo>
                <a:lnTo>
                  <a:pt x="8079236" y="117013"/>
                </a:lnTo>
                <a:cubicBezTo>
                  <a:pt x="8060813" y="98589"/>
                  <a:pt x="8050468" y="78192"/>
                  <a:pt x="8053595" y="67955"/>
                </a:cubicBezTo>
                <a:cubicBezTo>
                  <a:pt x="8054041" y="66493"/>
                  <a:pt x="8054763" y="65238"/>
                  <a:pt x="8055775" y="64226"/>
                </a:cubicBezTo>
                <a:cubicBezTo>
                  <a:pt x="8059824" y="60177"/>
                  <a:pt x="8067757" y="60778"/>
                  <a:pt x="8077310" y="65024"/>
                </a:cubicBezTo>
                <a:lnTo>
                  <a:pt x="8078251" y="65511"/>
                </a:lnTo>
                <a:lnTo>
                  <a:pt x="8078178" y="64251"/>
                </a:lnTo>
                <a:cubicBezTo>
                  <a:pt x="8078178" y="45640"/>
                  <a:pt x="8081804" y="29232"/>
                  <a:pt x="8087321" y="19543"/>
                </a:cubicBezTo>
                <a:cubicBezTo>
                  <a:pt x="8090630" y="13729"/>
                  <a:pt x="8094620" y="10335"/>
                  <a:pt x="8098915" y="10335"/>
                </a:cubicBezTo>
                <a:cubicBezTo>
                  <a:pt x="8104283" y="10335"/>
                  <a:pt x="8109175" y="15639"/>
                  <a:pt x="8112858" y="24341"/>
                </a:cubicBezTo>
                <a:lnTo>
                  <a:pt x="8113810" y="27198"/>
                </a:lnTo>
                <a:lnTo>
                  <a:pt x="8114738" y="26195"/>
                </a:lnTo>
                <a:cubicBezTo>
                  <a:pt x="8130530" y="10403"/>
                  <a:pt x="8147772" y="547"/>
                  <a:pt x="8158822" y="22"/>
                </a:cubicBezTo>
                <a:close/>
                <a:moveTo>
                  <a:pt x="7922332" y="22"/>
                </a:moveTo>
                <a:cubicBezTo>
                  <a:pt x="7926015" y="-153"/>
                  <a:pt x="7929011" y="709"/>
                  <a:pt x="7931035" y="2734"/>
                </a:cubicBezTo>
                <a:cubicBezTo>
                  <a:pt x="7935085" y="6783"/>
                  <a:pt x="7934483" y="14716"/>
                  <a:pt x="7930238" y="24269"/>
                </a:cubicBezTo>
                <a:lnTo>
                  <a:pt x="7929750" y="25210"/>
                </a:lnTo>
                <a:lnTo>
                  <a:pt x="7931009" y="25137"/>
                </a:lnTo>
                <a:cubicBezTo>
                  <a:pt x="7960786" y="25137"/>
                  <a:pt x="7984925" y="34421"/>
                  <a:pt x="7984925" y="45874"/>
                </a:cubicBezTo>
                <a:cubicBezTo>
                  <a:pt x="7984925" y="51242"/>
                  <a:pt x="7979622" y="56134"/>
                  <a:pt x="7970919" y="59817"/>
                </a:cubicBezTo>
                <a:lnTo>
                  <a:pt x="7968062" y="60769"/>
                </a:lnTo>
                <a:lnTo>
                  <a:pt x="7969065" y="61697"/>
                </a:lnTo>
                <a:cubicBezTo>
                  <a:pt x="7990121" y="82753"/>
                  <a:pt x="8000624" y="106386"/>
                  <a:pt x="7992526" y="114484"/>
                </a:cubicBezTo>
                <a:cubicBezTo>
                  <a:pt x="7988477" y="118533"/>
                  <a:pt x="7980544" y="117932"/>
                  <a:pt x="7970992" y="113686"/>
                </a:cubicBezTo>
                <a:lnTo>
                  <a:pt x="7970051" y="113198"/>
                </a:lnTo>
                <a:lnTo>
                  <a:pt x="7970124" y="114458"/>
                </a:lnTo>
                <a:cubicBezTo>
                  <a:pt x="7970124" y="144236"/>
                  <a:pt x="7960840" y="168375"/>
                  <a:pt x="7949387" y="168375"/>
                </a:cubicBezTo>
                <a:cubicBezTo>
                  <a:pt x="7944018" y="168375"/>
                  <a:pt x="7939126" y="163071"/>
                  <a:pt x="7935444" y="154368"/>
                </a:cubicBezTo>
                <a:lnTo>
                  <a:pt x="7934492" y="151511"/>
                </a:lnTo>
                <a:lnTo>
                  <a:pt x="7933564" y="152515"/>
                </a:lnTo>
                <a:cubicBezTo>
                  <a:pt x="7912508" y="173570"/>
                  <a:pt x="7888874" y="184074"/>
                  <a:pt x="7880776" y="175976"/>
                </a:cubicBezTo>
                <a:cubicBezTo>
                  <a:pt x="7876727" y="171927"/>
                  <a:pt x="7877329" y="163994"/>
                  <a:pt x="7881574" y="154441"/>
                </a:cubicBezTo>
                <a:lnTo>
                  <a:pt x="7882062" y="153499"/>
                </a:lnTo>
                <a:lnTo>
                  <a:pt x="7880802" y="153573"/>
                </a:lnTo>
                <a:cubicBezTo>
                  <a:pt x="7851025" y="153573"/>
                  <a:pt x="7826886" y="144288"/>
                  <a:pt x="7826886" y="132836"/>
                </a:cubicBezTo>
                <a:cubicBezTo>
                  <a:pt x="7826886" y="127467"/>
                  <a:pt x="7832190" y="122575"/>
                  <a:pt x="7840892" y="118893"/>
                </a:cubicBezTo>
                <a:lnTo>
                  <a:pt x="7843750" y="117941"/>
                </a:lnTo>
                <a:lnTo>
                  <a:pt x="7842746" y="117013"/>
                </a:lnTo>
                <a:cubicBezTo>
                  <a:pt x="7824323" y="98589"/>
                  <a:pt x="7813978" y="78192"/>
                  <a:pt x="7817105" y="67955"/>
                </a:cubicBezTo>
                <a:cubicBezTo>
                  <a:pt x="7817551" y="66493"/>
                  <a:pt x="7818273" y="65238"/>
                  <a:pt x="7819285" y="64226"/>
                </a:cubicBezTo>
                <a:cubicBezTo>
                  <a:pt x="7823334" y="60177"/>
                  <a:pt x="7831267" y="60778"/>
                  <a:pt x="7840820" y="65024"/>
                </a:cubicBezTo>
                <a:lnTo>
                  <a:pt x="7841761" y="65511"/>
                </a:lnTo>
                <a:lnTo>
                  <a:pt x="7841688" y="64251"/>
                </a:lnTo>
                <a:cubicBezTo>
                  <a:pt x="7841688" y="45640"/>
                  <a:pt x="7845314" y="29232"/>
                  <a:pt x="7850831" y="19543"/>
                </a:cubicBezTo>
                <a:cubicBezTo>
                  <a:pt x="7854140" y="13729"/>
                  <a:pt x="7858130" y="10335"/>
                  <a:pt x="7862425" y="10335"/>
                </a:cubicBezTo>
                <a:cubicBezTo>
                  <a:pt x="7867793" y="10335"/>
                  <a:pt x="7872685" y="15639"/>
                  <a:pt x="7876368" y="24341"/>
                </a:cubicBezTo>
                <a:lnTo>
                  <a:pt x="7877320" y="27198"/>
                </a:lnTo>
                <a:lnTo>
                  <a:pt x="7878248" y="26195"/>
                </a:lnTo>
                <a:cubicBezTo>
                  <a:pt x="7894040" y="10403"/>
                  <a:pt x="7911282" y="547"/>
                  <a:pt x="7922332" y="22"/>
                </a:cubicBezTo>
                <a:close/>
                <a:moveTo>
                  <a:pt x="7685843" y="22"/>
                </a:moveTo>
                <a:cubicBezTo>
                  <a:pt x="7689526" y="-153"/>
                  <a:pt x="7692522" y="709"/>
                  <a:pt x="7694546" y="2734"/>
                </a:cubicBezTo>
                <a:cubicBezTo>
                  <a:pt x="7698596" y="6783"/>
                  <a:pt x="7697994" y="14716"/>
                  <a:pt x="7693749" y="24269"/>
                </a:cubicBezTo>
                <a:lnTo>
                  <a:pt x="7693261" y="25210"/>
                </a:lnTo>
                <a:lnTo>
                  <a:pt x="7694520" y="25137"/>
                </a:lnTo>
                <a:cubicBezTo>
                  <a:pt x="7724297" y="25137"/>
                  <a:pt x="7748436" y="34421"/>
                  <a:pt x="7748436" y="45874"/>
                </a:cubicBezTo>
                <a:cubicBezTo>
                  <a:pt x="7748436" y="51242"/>
                  <a:pt x="7743133" y="56134"/>
                  <a:pt x="7734430" y="59817"/>
                </a:cubicBezTo>
                <a:lnTo>
                  <a:pt x="7731573" y="60769"/>
                </a:lnTo>
                <a:lnTo>
                  <a:pt x="7732576" y="61697"/>
                </a:lnTo>
                <a:cubicBezTo>
                  <a:pt x="7753632" y="82753"/>
                  <a:pt x="7764135" y="106386"/>
                  <a:pt x="7756037" y="114484"/>
                </a:cubicBezTo>
                <a:cubicBezTo>
                  <a:pt x="7751988" y="118533"/>
                  <a:pt x="7744055" y="117932"/>
                  <a:pt x="7734503" y="113686"/>
                </a:cubicBezTo>
                <a:lnTo>
                  <a:pt x="7733562" y="113198"/>
                </a:lnTo>
                <a:lnTo>
                  <a:pt x="7733635" y="114458"/>
                </a:lnTo>
                <a:cubicBezTo>
                  <a:pt x="7733635" y="144236"/>
                  <a:pt x="7724351" y="168375"/>
                  <a:pt x="7712898" y="168375"/>
                </a:cubicBezTo>
                <a:cubicBezTo>
                  <a:pt x="7707529" y="168375"/>
                  <a:pt x="7702637" y="163071"/>
                  <a:pt x="7698955" y="154368"/>
                </a:cubicBezTo>
                <a:lnTo>
                  <a:pt x="7698003" y="151511"/>
                </a:lnTo>
                <a:lnTo>
                  <a:pt x="7697075" y="152515"/>
                </a:lnTo>
                <a:cubicBezTo>
                  <a:pt x="7676019" y="173570"/>
                  <a:pt x="7652385" y="184074"/>
                  <a:pt x="7644287" y="175976"/>
                </a:cubicBezTo>
                <a:cubicBezTo>
                  <a:pt x="7640238" y="171927"/>
                  <a:pt x="7640840" y="163994"/>
                  <a:pt x="7645085" y="154441"/>
                </a:cubicBezTo>
                <a:lnTo>
                  <a:pt x="7645573" y="153499"/>
                </a:lnTo>
                <a:lnTo>
                  <a:pt x="7644313" y="153573"/>
                </a:lnTo>
                <a:cubicBezTo>
                  <a:pt x="7614536" y="153573"/>
                  <a:pt x="7590397" y="144288"/>
                  <a:pt x="7590397" y="132836"/>
                </a:cubicBezTo>
                <a:cubicBezTo>
                  <a:pt x="7590397" y="127467"/>
                  <a:pt x="7595701" y="122575"/>
                  <a:pt x="7604403" y="118893"/>
                </a:cubicBezTo>
                <a:lnTo>
                  <a:pt x="7607261" y="117941"/>
                </a:lnTo>
                <a:lnTo>
                  <a:pt x="7606257" y="117013"/>
                </a:lnTo>
                <a:cubicBezTo>
                  <a:pt x="7587834" y="98589"/>
                  <a:pt x="7577489" y="78192"/>
                  <a:pt x="7580616" y="67955"/>
                </a:cubicBezTo>
                <a:cubicBezTo>
                  <a:pt x="7581062" y="66493"/>
                  <a:pt x="7581784" y="65238"/>
                  <a:pt x="7582796" y="64226"/>
                </a:cubicBezTo>
                <a:cubicBezTo>
                  <a:pt x="7586845" y="60177"/>
                  <a:pt x="7594778" y="60778"/>
                  <a:pt x="7604331" y="65024"/>
                </a:cubicBezTo>
                <a:lnTo>
                  <a:pt x="7605272" y="65511"/>
                </a:lnTo>
                <a:lnTo>
                  <a:pt x="7605199" y="64251"/>
                </a:lnTo>
                <a:cubicBezTo>
                  <a:pt x="7605199" y="45640"/>
                  <a:pt x="7608825" y="29232"/>
                  <a:pt x="7614342" y="19543"/>
                </a:cubicBezTo>
                <a:cubicBezTo>
                  <a:pt x="7617651" y="13729"/>
                  <a:pt x="7621641" y="10335"/>
                  <a:pt x="7625936" y="10335"/>
                </a:cubicBezTo>
                <a:cubicBezTo>
                  <a:pt x="7631304" y="10335"/>
                  <a:pt x="7636196" y="15639"/>
                  <a:pt x="7639879" y="24341"/>
                </a:cubicBezTo>
                <a:lnTo>
                  <a:pt x="7640831" y="27198"/>
                </a:lnTo>
                <a:lnTo>
                  <a:pt x="7641759" y="26195"/>
                </a:lnTo>
                <a:cubicBezTo>
                  <a:pt x="7657551" y="10403"/>
                  <a:pt x="7674793" y="547"/>
                  <a:pt x="7685843" y="22"/>
                </a:cubicBezTo>
                <a:close/>
                <a:moveTo>
                  <a:pt x="7449354" y="22"/>
                </a:moveTo>
                <a:cubicBezTo>
                  <a:pt x="7453037" y="-153"/>
                  <a:pt x="7456033" y="709"/>
                  <a:pt x="7458057" y="2734"/>
                </a:cubicBezTo>
                <a:cubicBezTo>
                  <a:pt x="7462107" y="6783"/>
                  <a:pt x="7461505" y="14716"/>
                  <a:pt x="7457260" y="24269"/>
                </a:cubicBezTo>
                <a:lnTo>
                  <a:pt x="7456772" y="25210"/>
                </a:lnTo>
                <a:lnTo>
                  <a:pt x="7458031" y="25137"/>
                </a:lnTo>
                <a:cubicBezTo>
                  <a:pt x="7487808" y="25137"/>
                  <a:pt x="7511947" y="34421"/>
                  <a:pt x="7511947" y="45874"/>
                </a:cubicBezTo>
                <a:cubicBezTo>
                  <a:pt x="7511947" y="51242"/>
                  <a:pt x="7506644" y="56134"/>
                  <a:pt x="7497941" y="59817"/>
                </a:cubicBezTo>
                <a:lnTo>
                  <a:pt x="7495084" y="60769"/>
                </a:lnTo>
                <a:lnTo>
                  <a:pt x="7496087" y="61697"/>
                </a:lnTo>
                <a:cubicBezTo>
                  <a:pt x="7517143" y="82753"/>
                  <a:pt x="7527646" y="106386"/>
                  <a:pt x="7519548" y="114484"/>
                </a:cubicBezTo>
                <a:cubicBezTo>
                  <a:pt x="7515499" y="118533"/>
                  <a:pt x="7507566" y="117932"/>
                  <a:pt x="7498014" y="113686"/>
                </a:cubicBezTo>
                <a:lnTo>
                  <a:pt x="7497073" y="113198"/>
                </a:lnTo>
                <a:lnTo>
                  <a:pt x="7497146" y="114458"/>
                </a:lnTo>
                <a:cubicBezTo>
                  <a:pt x="7497146" y="144236"/>
                  <a:pt x="7487862" y="168375"/>
                  <a:pt x="7476409" y="168375"/>
                </a:cubicBezTo>
                <a:cubicBezTo>
                  <a:pt x="7471040" y="168375"/>
                  <a:pt x="7466148" y="163071"/>
                  <a:pt x="7462466" y="154368"/>
                </a:cubicBezTo>
                <a:lnTo>
                  <a:pt x="7461514" y="151511"/>
                </a:lnTo>
                <a:lnTo>
                  <a:pt x="7460586" y="152515"/>
                </a:lnTo>
                <a:cubicBezTo>
                  <a:pt x="7439530" y="173570"/>
                  <a:pt x="7415896" y="184074"/>
                  <a:pt x="7407798" y="175976"/>
                </a:cubicBezTo>
                <a:cubicBezTo>
                  <a:pt x="7403749" y="171927"/>
                  <a:pt x="7404351" y="163994"/>
                  <a:pt x="7408596" y="154441"/>
                </a:cubicBezTo>
                <a:lnTo>
                  <a:pt x="7409084" y="153499"/>
                </a:lnTo>
                <a:lnTo>
                  <a:pt x="7407824" y="153573"/>
                </a:lnTo>
                <a:cubicBezTo>
                  <a:pt x="7378047" y="153573"/>
                  <a:pt x="7353908" y="144288"/>
                  <a:pt x="7353908" y="132836"/>
                </a:cubicBezTo>
                <a:cubicBezTo>
                  <a:pt x="7353908" y="127467"/>
                  <a:pt x="7359212" y="122575"/>
                  <a:pt x="7367914" y="118893"/>
                </a:cubicBezTo>
                <a:lnTo>
                  <a:pt x="7370772" y="117941"/>
                </a:lnTo>
                <a:lnTo>
                  <a:pt x="7369768" y="117013"/>
                </a:lnTo>
                <a:cubicBezTo>
                  <a:pt x="7351345" y="98589"/>
                  <a:pt x="7341000" y="78192"/>
                  <a:pt x="7344127" y="67955"/>
                </a:cubicBezTo>
                <a:cubicBezTo>
                  <a:pt x="7344573" y="66493"/>
                  <a:pt x="7345295" y="65238"/>
                  <a:pt x="7346307" y="64226"/>
                </a:cubicBezTo>
                <a:cubicBezTo>
                  <a:pt x="7350356" y="60177"/>
                  <a:pt x="7358289" y="60778"/>
                  <a:pt x="7367842" y="65024"/>
                </a:cubicBezTo>
                <a:lnTo>
                  <a:pt x="7368783" y="65511"/>
                </a:lnTo>
                <a:lnTo>
                  <a:pt x="7368710" y="64251"/>
                </a:lnTo>
                <a:cubicBezTo>
                  <a:pt x="7368710" y="45640"/>
                  <a:pt x="7372336" y="29232"/>
                  <a:pt x="7377853" y="19543"/>
                </a:cubicBezTo>
                <a:cubicBezTo>
                  <a:pt x="7381162" y="13729"/>
                  <a:pt x="7385152" y="10335"/>
                  <a:pt x="7389447" y="10335"/>
                </a:cubicBezTo>
                <a:cubicBezTo>
                  <a:pt x="7394815" y="10335"/>
                  <a:pt x="7399707" y="15639"/>
                  <a:pt x="7403390" y="24341"/>
                </a:cubicBezTo>
                <a:lnTo>
                  <a:pt x="7404342" y="27198"/>
                </a:lnTo>
                <a:lnTo>
                  <a:pt x="7405270" y="26195"/>
                </a:lnTo>
                <a:cubicBezTo>
                  <a:pt x="7421062" y="10403"/>
                  <a:pt x="7438304" y="547"/>
                  <a:pt x="7449354" y="22"/>
                </a:cubicBezTo>
                <a:close/>
                <a:moveTo>
                  <a:pt x="7212864" y="22"/>
                </a:moveTo>
                <a:cubicBezTo>
                  <a:pt x="7216547" y="-153"/>
                  <a:pt x="7219543" y="709"/>
                  <a:pt x="7221567" y="2734"/>
                </a:cubicBezTo>
                <a:cubicBezTo>
                  <a:pt x="7225617" y="6783"/>
                  <a:pt x="7225015" y="14716"/>
                  <a:pt x="7220770" y="24269"/>
                </a:cubicBezTo>
                <a:lnTo>
                  <a:pt x="7220282" y="25210"/>
                </a:lnTo>
                <a:lnTo>
                  <a:pt x="7221541" y="25137"/>
                </a:lnTo>
                <a:cubicBezTo>
                  <a:pt x="7251318" y="25137"/>
                  <a:pt x="7275457" y="34421"/>
                  <a:pt x="7275457" y="45874"/>
                </a:cubicBezTo>
                <a:cubicBezTo>
                  <a:pt x="7275457" y="51242"/>
                  <a:pt x="7270154" y="56134"/>
                  <a:pt x="7261451" y="59817"/>
                </a:cubicBezTo>
                <a:lnTo>
                  <a:pt x="7258594" y="60769"/>
                </a:lnTo>
                <a:lnTo>
                  <a:pt x="7259597" y="61697"/>
                </a:lnTo>
                <a:cubicBezTo>
                  <a:pt x="7280653" y="82753"/>
                  <a:pt x="7291156" y="106386"/>
                  <a:pt x="7283058" y="114484"/>
                </a:cubicBezTo>
                <a:cubicBezTo>
                  <a:pt x="7279009" y="118533"/>
                  <a:pt x="7271076" y="117932"/>
                  <a:pt x="7261524" y="113686"/>
                </a:cubicBezTo>
                <a:lnTo>
                  <a:pt x="7260583" y="113198"/>
                </a:lnTo>
                <a:lnTo>
                  <a:pt x="7260656" y="114458"/>
                </a:lnTo>
                <a:cubicBezTo>
                  <a:pt x="7260656" y="144236"/>
                  <a:pt x="7251372" y="168375"/>
                  <a:pt x="7239919" y="168375"/>
                </a:cubicBezTo>
                <a:cubicBezTo>
                  <a:pt x="7234550" y="168375"/>
                  <a:pt x="7229658" y="163071"/>
                  <a:pt x="7225976" y="154368"/>
                </a:cubicBezTo>
                <a:lnTo>
                  <a:pt x="7225024" y="151511"/>
                </a:lnTo>
                <a:lnTo>
                  <a:pt x="7224096" y="152515"/>
                </a:lnTo>
                <a:cubicBezTo>
                  <a:pt x="7203040" y="173570"/>
                  <a:pt x="7179406" y="184074"/>
                  <a:pt x="7171308" y="175976"/>
                </a:cubicBezTo>
                <a:cubicBezTo>
                  <a:pt x="7167259" y="171927"/>
                  <a:pt x="7167861" y="163994"/>
                  <a:pt x="7172106" y="154441"/>
                </a:cubicBezTo>
                <a:lnTo>
                  <a:pt x="7172594" y="153499"/>
                </a:lnTo>
                <a:lnTo>
                  <a:pt x="7171334" y="153573"/>
                </a:lnTo>
                <a:cubicBezTo>
                  <a:pt x="7141557" y="153573"/>
                  <a:pt x="7117418" y="144288"/>
                  <a:pt x="7117418" y="132836"/>
                </a:cubicBezTo>
                <a:cubicBezTo>
                  <a:pt x="7117418" y="127467"/>
                  <a:pt x="7122722" y="122575"/>
                  <a:pt x="7131424" y="118893"/>
                </a:cubicBezTo>
                <a:lnTo>
                  <a:pt x="7134282" y="117941"/>
                </a:lnTo>
                <a:lnTo>
                  <a:pt x="7133278" y="117013"/>
                </a:lnTo>
                <a:cubicBezTo>
                  <a:pt x="7114855" y="98589"/>
                  <a:pt x="7104510" y="78192"/>
                  <a:pt x="7107637" y="67955"/>
                </a:cubicBezTo>
                <a:cubicBezTo>
                  <a:pt x="7108083" y="66493"/>
                  <a:pt x="7108805" y="65238"/>
                  <a:pt x="7109817" y="64226"/>
                </a:cubicBezTo>
                <a:cubicBezTo>
                  <a:pt x="7113866" y="60177"/>
                  <a:pt x="7121799" y="60778"/>
                  <a:pt x="7131352" y="65024"/>
                </a:cubicBezTo>
                <a:lnTo>
                  <a:pt x="7132293" y="65511"/>
                </a:lnTo>
                <a:lnTo>
                  <a:pt x="7132220" y="64251"/>
                </a:lnTo>
                <a:cubicBezTo>
                  <a:pt x="7132220" y="45640"/>
                  <a:pt x="7135846" y="29232"/>
                  <a:pt x="7141363" y="19543"/>
                </a:cubicBezTo>
                <a:cubicBezTo>
                  <a:pt x="7144672" y="13729"/>
                  <a:pt x="7148662" y="10335"/>
                  <a:pt x="7152957" y="10335"/>
                </a:cubicBezTo>
                <a:cubicBezTo>
                  <a:pt x="7158325" y="10335"/>
                  <a:pt x="7163217" y="15639"/>
                  <a:pt x="7166900" y="24341"/>
                </a:cubicBezTo>
                <a:lnTo>
                  <a:pt x="7167852" y="27198"/>
                </a:lnTo>
                <a:lnTo>
                  <a:pt x="7168780" y="26195"/>
                </a:lnTo>
                <a:cubicBezTo>
                  <a:pt x="7184572" y="10403"/>
                  <a:pt x="7201814" y="547"/>
                  <a:pt x="7212864" y="22"/>
                </a:cubicBezTo>
                <a:close/>
                <a:moveTo>
                  <a:pt x="6976375" y="22"/>
                </a:moveTo>
                <a:cubicBezTo>
                  <a:pt x="6980058" y="-153"/>
                  <a:pt x="6983054" y="709"/>
                  <a:pt x="6985078" y="2734"/>
                </a:cubicBezTo>
                <a:cubicBezTo>
                  <a:pt x="6989128" y="6783"/>
                  <a:pt x="6988526" y="14716"/>
                  <a:pt x="6984281" y="24269"/>
                </a:cubicBezTo>
                <a:lnTo>
                  <a:pt x="6983793" y="25210"/>
                </a:lnTo>
                <a:lnTo>
                  <a:pt x="6985052" y="25137"/>
                </a:lnTo>
                <a:cubicBezTo>
                  <a:pt x="7014829" y="25137"/>
                  <a:pt x="7038968" y="34421"/>
                  <a:pt x="7038968" y="45874"/>
                </a:cubicBezTo>
                <a:cubicBezTo>
                  <a:pt x="7038968" y="51242"/>
                  <a:pt x="7033665" y="56134"/>
                  <a:pt x="7024962" y="59817"/>
                </a:cubicBezTo>
                <a:lnTo>
                  <a:pt x="7022105" y="60769"/>
                </a:lnTo>
                <a:lnTo>
                  <a:pt x="7023108" y="61697"/>
                </a:lnTo>
                <a:cubicBezTo>
                  <a:pt x="7044164" y="82753"/>
                  <a:pt x="7054667" y="106386"/>
                  <a:pt x="7046569" y="114484"/>
                </a:cubicBezTo>
                <a:cubicBezTo>
                  <a:pt x="7042520" y="118533"/>
                  <a:pt x="7034587" y="117932"/>
                  <a:pt x="7025035" y="113686"/>
                </a:cubicBezTo>
                <a:lnTo>
                  <a:pt x="7024094" y="113198"/>
                </a:lnTo>
                <a:lnTo>
                  <a:pt x="7024167" y="114458"/>
                </a:lnTo>
                <a:cubicBezTo>
                  <a:pt x="7024167" y="144236"/>
                  <a:pt x="7014883" y="168375"/>
                  <a:pt x="7003430" y="168375"/>
                </a:cubicBezTo>
                <a:cubicBezTo>
                  <a:pt x="6998061" y="168375"/>
                  <a:pt x="6993169" y="163071"/>
                  <a:pt x="6989487" y="154368"/>
                </a:cubicBezTo>
                <a:lnTo>
                  <a:pt x="6988535" y="151511"/>
                </a:lnTo>
                <a:lnTo>
                  <a:pt x="6987607" y="152515"/>
                </a:lnTo>
                <a:cubicBezTo>
                  <a:pt x="6966551" y="173570"/>
                  <a:pt x="6942917" y="184074"/>
                  <a:pt x="6934819" y="175976"/>
                </a:cubicBezTo>
                <a:cubicBezTo>
                  <a:pt x="6930770" y="171927"/>
                  <a:pt x="6931372" y="163994"/>
                  <a:pt x="6935617" y="154441"/>
                </a:cubicBezTo>
                <a:lnTo>
                  <a:pt x="6936105" y="153499"/>
                </a:lnTo>
                <a:lnTo>
                  <a:pt x="6934845" y="153573"/>
                </a:lnTo>
                <a:cubicBezTo>
                  <a:pt x="6905068" y="153573"/>
                  <a:pt x="6880929" y="144288"/>
                  <a:pt x="6880929" y="132836"/>
                </a:cubicBezTo>
                <a:cubicBezTo>
                  <a:pt x="6880929" y="127467"/>
                  <a:pt x="6886233" y="122575"/>
                  <a:pt x="6894935" y="118893"/>
                </a:cubicBezTo>
                <a:lnTo>
                  <a:pt x="6897793" y="117941"/>
                </a:lnTo>
                <a:lnTo>
                  <a:pt x="6896789" y="117013"/>
                </a:lnTo>
                <a:cubicBezTo>
                  <a:pt x="6878366" y="98589"/>
                  <a:pt x="6868021" y="78192"/>
                  <a:pt x="6871148" y="67955"/>
                </a:cubicBezTo>
                <a:cubicBezTo>
                  <a:pt x="6871594" y="66493"/>
                  <a:pt x="6872316" y="65238"/>
                  <a:pt x="6873328" y="64226"/>
                </a:cubicBezTo>
                <a:cubicBezTo>
                  <a:pt x="6877377" y="60177"/>
                  <a:pt x="6885310" y="60778"/>
                  <a:pt x="6894863" y="65024"/>
                </a:cubicBezTo>
                <a:lnTo>
                  <a:pt x="6895804" y="65511"/>
                </a:lnTo>
                <a:lnTo>
                  <a:pt x="6895731" y="64251"/>
                </a:lnTo>
                <a:cubicBezTo>
                  <a:pt x="6895731" y="45640"/>
                  <a:pt x="6899357" y="29232"/>
                  <a:pt x="6904874" y="19543"/>
                </a:cubicBezTo>
                <a:cubicBezTo>
                  <a:pt x="6908183" y="13729"/>
                  <a:pt x="6912173" y="10335"/>
                  <a:pt x="6916468" y="10335"/>
                </a:cubicBezTo>
                <a:cubicBezTo>
                  <a:pt x="6921836" y="10335"/>
                  <a:pt x="6926728" y="15639"/>
                  <a:pt x="6930411" y="24341"/>
                </a:cubicBezTo>
                <a:lnTo>
                  <a:pt x="6931363" y="27198"/>
                </a:lnTo>
                <a:lnTo>
                  <a:pt x="6932291" y="26195"/>
                </a:lnTo>
                <a:cubicBezTo>
                  <a:pt x="6948083" y="10403"/>
                  <a:pt x="6965325" y="547"/>
                  <a:pt x="6976375" y="22"/>
                </a:cubicBezTo>
                <a:close/>
                <a:moveTo>
                  <a:pt x="6739886" y="22"/>
                </a:moveTo>
                <a:cubicBezTo>
                  <a:pt x="6743569" y="-153"/>
                  <a:pt x="6746565" y="709"/>
                  <a:pt x="6748589" y="2734"/>
                </a:cubicBezTo>
                <a:cubicBezTo>
                  <a:pt x="6752639" y="6783"/>
                  <a:pt x="6752037" y="14716"/>
                  <a:pt x="6747792" y="24269"/>
                </a:cubicBezTo>
                <a:lnTo>
                  <a:pt x="6747304" y="25210"/>
                </a:lnTo>
                <a:lnTo>
                  <a:pt x="6748563" y="25137"/>
                </a:lnTo>
                <a:cubicBezTo>
                  <a:pt x="6778340" y="25137"/>
                  <a:pt x="6802479" y="34421"/>
                  <a:pt x="6802479" y="45874"/>
                </a:cubicBezTo>
                <a:cubicBezTo>
                  <a:pt x="6802479" y="51242"/>
                  <a:pt x="6797176" y="56134"/>
                  <a:pt x="6788473" y="59817"/>
                </a:cubicBezTo>
                <a:lnTo>
                  <a:pt x="6785616" y="60769"/>
                </a:lnTo>
                <a:lnTo>
                  <a:pt x="6786619" y="61697"/>
                </a:lnTo>
                <a:cubicBezTo>
                  <a:pt x="6807675" y="82753"/>
                  <a:pt x="6818178" y="106386"/>
                  <a:pt x="6810080" y="114484"/>
                </a:cubicBezTo>
                <a:cubicBezTo>
                  <a:pt x="6806031" y="118533"/>
                  <a:pt x="6798098" y="117932"/>
                  <a:pt x="6788546" y="113686"/>
                </a:cubicBezTo>
                <a:lnTo>
                  <a:pt x="6787605" y="113198"/>
                </a:lnTo>
                <a:lnTo>
                  <a:pt x="6787678" y="114458"/>
                </a:lnTo>
                <a:cubicBezTo>
                  <a:pt x="6787678" y="144236"/>
                  <a:pt x="6778394" y="168375"/>
                  <a:pt x="6766941" y="168375"/>
                </a:cubicBezTo>
                <a:cubicBezTo>
                  <a:pt x="6761572" y="168375"/>
                  <a:pt x="6756680" y="163071"/>
                  <a:pt x="6752998" y="154368"/>
                </a:cubicBezTo>
                <a:lnTo>
                  <a:pt x="6752046" y="151511"/>
                </a:lnTo>
                <a:lnTo>
                  <a:pt x="6751118" y="152515"/>
                </a:lnTo>
                <a:cubicBezTo>
                  <a:pt x="6730062" y="173570"/>
                  <a:pt x="6706428" y="184074"/>
                  <a:pt x="6698330" y="175976"/>
                </a:cubicBezTo>
                <a:cubicBezTo>
                  <a:pt x="6694281" y="171927"/>
                  <a:pt x="6694883" y="163994"/>
                  <a:pt x="6699128" y="154441"/>
                </a:cubicBezTo>
                <a:lnTo>
                  <a:pt x="6699616" y="153499"/>
                </a:lnTo>
                <a:lnTo>
                  <a:pt x="6698356" y="153573"/>
                </a:lnTo>
                <a:cubicBezTo>
                  <a:pt x="6668579" y="153573"/>
                  <a:pt x="6644440" y="144288"/>
                  <a:pt x="6644440" y="132836"/>
                </a:cubicBezTo>
                <a:cubicBezTo>
                  <a:pt x="6644440" y="127467"/>
                  <a:pt x="6649744" y="122575"/>
                  <a:pt x="6658446" y="118893"/>
                </a:cubicBezTo>
                <a:lnTo>
                  <a:pt x="6661304" y="117941"/>
                </a:lnTo>
                <a:lnTo>
                  <a:pt x="6660300" y="117013"/>
                </a:lnTo>
                <a:cubicBezTo>
                  <a:pt x="6641877" y="98589"/>
                  <a:pt x="6631532" y="78192"/>
                  <a:pt x="6634659" y="67955"/>
                </a:cubicBezTo>
                <a:cubicBezTo>
                  <a:pt x="6635105" y="66493"/>
                  <a:pt x="6635827" y="65238"/>
                  <a:pt x="6636839" y="64226"/>
                </a:cubicBezTo>
                <a:cubicBezTo>
                  <a:pt x="6640888" y="60177"/>
                  <a:pt x="6648821" y="60778"/>
                  <a:pt x="6658374" y="65024"/>
                </a:cubicBezTo>
                <a:lnTo>
                  <a:pt x="6659315" y="65511"/>
                </a:lnTo>
                <a:lnTo>
                  <a:pt x="6659242" y="64251"/>
                </a:lnTo>
                <a:cubicBezTo>
                  <a:pt x="6659242" y="45640"/>
                  <a:pt x="6662868" y="29232"/>
                  <a:pt x="6668385" y="19543"/>
                </a:cubicBezTo>
                <a:cubicBezTo>
                  <a:pt x="6671694" y="13729"/>
                  <a:pt x="6675684" y="10335"/>
                  <a:pt x="6679979" y="10335"/>
                </a:cubicBezTo>
                <a:cubicBezTo>
                  <a:pt x="6685347" y="10335"/>
                  <a:pt x="6690239" y="15639"/>
                  <a:pt x="6693922" y="24341"/>
                </a:cubicBezTo>
                <a:lnTo>
                  <a:pt x="6694874" y="27198"/>
                </a:lnTo>
                <a:lnTo>
                  <a:pt x="6695802" y="26195"/>
                </a:lnTo>
                <a:cubicBezTo>
                  <a:pt x="6711594" y="10403"/>
                  <a:pt x="6728836" y="547"/>
                  <a:pt x="6739886" y="22"/>
                </a:cubicBezTo>
                <a:close/>
                <a:moveTo>
                  <a:pt x="6503396" y="22"/>
                </a:moveTo>
                <a:cubicBezTo>
                  <a:pt x="6507079" y="-153"/>
                  <a:pt x="6510075" y="709"/>
                  <a:pt x="6512099" y="2734"/>
                </a:cubicBezTo>
                <a:cubicBezTo>
                  <a:pt x="6516149" y="6783"/>
                  <a:pt x="6515547" y="14716"/>
                  <a:pt x="6511302" y="24269"/>
                </a:cubicBezTo>
                <a:lnTo>
                  <a:pt x="6510814" y="25210"/>
                </a:lnTo>
                <a:lnTo>
                  <a:pt x="6512073" y="25137"/>
                </a:lnTo>
                <a:cubicBezTo>
                  <a:pt x="6541850" y="25137"/>
                  <a:pt x="6565989" y="34421"/>
                  <a:pt x="6565989" y="45874"/>
                </a:cubicBezTo>
                <a:cubicBezTo>
                  <a:pt x="6565989" y="51242"/>
                  <a:pt x="6560686" y="56134"/>
                  <a:pt x="6551983" y="59817"/>
                </a:cubicBezTo>
                <a:lnTo>
                  <a:pt x="6549126" y="60769"/>
                </a:lnTo>
                <a:lnTo>
                  <a:pt x="6550129" y="61697"/>
                </a:lnTo>
                <a:cubicBezTo>
                  <a:pt x="6571185" y="82753"/>
                  <a:pt x="6581688" y="106386"/>
                  <a:pt x="6573590" y="114484"/>
                </a:cubicBezTo>
                <a:cubicBezTo>
                  <a:pt x="6569541" y="118533"/>
                  <a:pt x="6561608" y="117932"/>
                  <a:pt x="6552056" y="113686"/>
                </a:cubicBezTo>
                <a:lnTo>
                  <a:pt x="6551115" y="113198"/>
                </a:lnTo>
                <a:lnTo>
                  <a:pt x="6551188" y="114458"/>
                </a:lnTo>
                <a:cubicBezTo>
                  <a:pt x="6551188" y="144236"/>
                  <a:pt x="6541904" y="168375"/>
                  <a:pt x="6530451" y="168375"/>
                </a:cubicBezTo>
                <a:cubicBezTo>
                  <a:pt x="6525082" y="168375"/>
                  <a:pt x="6520190" y="163071"/>
                  <a:pt x="6516508" y="154368"/>
                </a:cubicBezTo>
                <a:lnTo>
                  <a:pt x="6515556" y="151511"/>
                </a:lnTo>
                <a:lnTo>
                  <a:pt x="6514628" y="152515"/>
                </a:lnTo>
                <a:cubicBezTo>
                  <a:pt x="6493572" y="173570"/>
                  <a:pt x="6469938" y="184074"/>
                  <a:pt x="6461840" y="175976"/>
                </a:cubicBezTo>
                <a:cubicBezTo>
                  <a:pt x="6457791" y="171927"/>
                  <a:pt x="6458393" y="163994"/>
                  <a:pt x="6462638" y="154441"/>
                </a:cubicBezTo>
                <a:lnTo>
                  <a:pt x="6463126" y="153499"/>
                </a:lnTo>
                <a:lnTo>
                  <a:pt x="6461866" y="153573"/>
                </a:lnTo>
                <a:cubicBezTo>
                  <a:pt x="6432089" y="153573"/>
                  <a:pt x="6407950" y="144288"/>
                  <a:pt x="6407950" y="132836"/>
                </a:cubicBezTo>
                <a:cubicBezTo>
                  <a:pt x="6407950" y="127467"/>
                  <a:pt x="6413254" y="122575"/>
                  <a:pt x="6421956" y="118893"/>
                </a:cubicBezTo>
                <a:lnTo>
                  <a:pt x="6424814" y="117941"/>
                </a:lnTo>
                <a:lnTo>
                  <a:pt x="6423810" y="117013"/>
                </a:lnTo>
                <a:cubicBezTo>
                  <a:pt x="6405387" y="98589"/>
                  <a:pt x="6395042" y="78192"/>
                  <a:pt x="6398169" y="67955"/>
                </a:cubicBezTo>
                <a:cubicBezTo>
                  <a:pt x="6398615" y="66493"/>
                  <a:pt x="6399337" y="65238"/>
                  <a:pt x="6400349" y="64226"/>
                </a:cubicBezTo>
                <a:cubicBezTo>
                  <a:pt x="6404398" y="60177"/>
                  <a:pt x="6412331" y="60778"/>
                  <a:pt x="6421884" y="65024"/>
                </a:cubicBezTo>
                <a:lnTo>
                  <a:pt x="6422825" y="65511"/>
                </a:lnTo>
                <a:lnTo>
                  <a:pt x="6422752" y="64251"/>
                </a:lnTo>
                <a:cubicBezTo>
                  <a:pt x="6422752" y="45640"/>
                  <a:pt x="6426378" y="29232"/>
                  <a:pt x="6431895" y="19543"/>
                </a:cubicBezTo>
                <a:cubicBezTo>
                  <a:pt x="6435204" y="13729"/>
                  <a:pt x="6439194" y="10335"/>
                  <a:pt x="6443489" y="10335"/>
                </a:cubicBezTo>
                <a:cubicBezTo>
                  <a:pt x="6448857" y="10335"/>
                  <a:pt x="6453749" y="15639"/>
                  <a:pt x="6457432" y="24341"/>
                </a:cubicBezTo>
                <a:lnTo>
                  <a:pt x="6458384" y="27198"/>
                </a:lnTo>
                <a:lnTo>
                  <a:pt x="6459312" y="26195"/>
                </a:lnTo>
                <a:cubicBezTo>
                  <a:pt x="6475104" y="10403"/>
                  <a:pt x="6492346" y="547"/>
                  <a:pt x="6503396" y="22"/>
                </a:cubicBezTo>
                <a:close/>
                <a:moveTo>
                  <a:pt x="6266907" y="22"/>
                </a:moveTo>
                <a:cubicBezTo>
                  <a:pt x="6270590" y="-153"/>
                  <a:pt x="6273586" y="709"/>
                  <a:pt x="6275610" y="2734"/>
                </a:cubicBezTo>
                <a:cubicBezTo>
                  <a:pt x="6279660" y="6783"/>
                  <a:pt x="6279058" y="14716"/>
                  <a:pt x="6274813" y="24269"/>
                </a:cubicBezTo>
                <a:lnTo>
                  <a:pt x="6274325" y="25210"/>
                </a:lnTo>
                <a:lnTo>
                  <a:pt x="6275584" y="25137"/>
                </a:lnTo>
                <a:cubicBezTo>
                  <a:pt x="6305361" y="25137"/>
                  <a:pt x="6329500" y="34421"/>
                  <a:pt x="6329500" y="45874"/>
                </a:cubicBezTo>
                <a:cubicBezTo>
                  <a:pt x="6329500" y="51242"/>
                  <a:pt x="6324197" y="56134"/>
                  <a:pt x="6315494" y="59817"/>
                </a:cubicBezTo>
                <a:lnTo>
                  <a:pt x="6312637" y="60769"/>
                </a:lnTo>
                <a:lnTo>
                  <a:pt x="6313640" y="61697"/>
                </a:lnTo>
                <a:cubicBezTo>
                  <a:pt x="6334696" y="82753"/>
                  <a:pt x="6345199" y="106386"/>
                  <a:pt x="6337101" y="114484"/>
                </a:cubicBezTo>
                <a:cubicBezTo>
                  <a:pt x="6333052" y="118533"/>
                  <a:pt x="6325119" y="117932"/>
                  <a:pt x="6315567" y="113686"/>
                </a:cubicBezTo>
                <a:lnTo>
                  <a:pt x="6314626" y="113198"/>
                </a:lnTo>
                <a:lnTo>
                  <a:pt x="6314699" y="114458"/>
                </a:lnTo>
                <a:cubicBezTo>
                  <a:pt x="6314699" y="144236"/>
                  <a:pt x="6305415" y="168375"/>
                  <a:pt x="6293962" y="168375"/>
                </a:cubicBezTo>
                <a:cubicBezTo>
                  <a:pt x="6288593" y="168375"/>
                  <a:pt x="6283701" y="163071"/>
                  <a:pt x="6280019" y="154368"/>
                </a:cubicBezTo>
                <a:lnTo>
                  <a:pt x="6279067" y="151511"/>
                </a:lnTo>
                <a:lnTo>
                  <a:pt x="6278139" y="152515"/>
                </a:lnTo>
                <a:cubicBezTo>
                  <a:pt x="6257083" y="173570"/>
                  <a:pt x="6233449" y="184074"/>
                  <a:pt x="6225351" y="175976"/>
                </a:cubicBezTo>
                <a:cubicBezTo>
                  <a:pt x="6221302" y="171927"/>
                  <a:pt x="6221904" y="163994"/>
                  <a:pt x="6226149" y="154441"/>
                </a:cubicBezTo>
                <a:lnTo>
                  <a:pt x="6226637" y="153499"/>
                </a:lnTo>
                <a:lnTo>
                  <a:pt x="6225377" y="153573"/>
                </a:lnTo>
                <a:cubicBezTo>
                  <a:pt x="6195600" y="153573"/>
                  <a:pt x="6171461" y="144288"/>
                  <a:pt x="6171461" y="132836"/>
                </a:cubicBezTo>
                <a:cubicBezTo>
                  <a:pt x="6171461" y="127467"/>
                  <a:pt x="6176765" y="122575"/>
                  <a:pt x="6185467" y="118893"/>
                </a:cubicBezTo>
                <a:lnTo>
                  <a:pt x="6188325" y="117941"/>
                </a:lnTo>
                <a:lnTo>
                  <a:pt x="6187321" y="117013"/>
                </a:lnTo>
                <a:cubicBezTo>
                  <a:pt x="6168898" y="98589"/>
                  <a:pt x="6158553" y="78192"/>
                  <a:pt x="6161680" y="67955"/>
                </a:cubicBezTo>
                <a:cubicBezTo>
                  <a:pt x="6162126" y="66493"/>
                  <a:pt x="6162848" y="65238"/>
                  <a:pt x="6163860" y="64226"/>
                </a:cubicBezTo>
                <a:cubicBezTo>
                  <a:pt x="6167909" y="60177"/>
                  <a:pt x="6175842" y="60778"/>
                  <a:pt x="6185395" y="65024"/>
                </a:cubicBezTo>
                <a:lnTo>
                  <a:pt x="6186336" y="65511"/>
                </a:lnTo>
                <a:lnTo>
                  <a:pt x="6186263" y="64251"/>
                </a:lnTo>
                <a:cubicBezTo>
                  <a:pt x="6186263" y="45640"/>
                  <a:pt x="6189889" y="29232"/>
                  <a:pt x="6195406" y="19543"/>
                </a:cubicBezTo>
                <a:cubicBezTo>
                  <a:pt x="6198715" y="13729"/>
                  <a:pt x="6202705" y="10335"/>
                  <a:pt x="6207000" y="10335"/>
                </a:cubicBezTo>
                <a:cubicBezTo>
                  <a:pt x="6212368" y="10335"/>
                  <a:pt x="6217260" y="15639"/>
                  <a:pt x="6220943" y="24341"/>
                </a:cubicBezTo>
                <a:lnTo>
                  <a:pt x="6221895" y="27198"/>
                </a:lnTo>
                <a:lnTo>
                  <a:pt x="6222823" y="26195"/>
                </a:lnTo>
                <a:cubicBezTo>
                  <a:pt x="6238615" y="10403"/>
                  <a:pt x="6255857" y="547"/>
                  <a:pt x="6266907" y="22"/>
                </a:cubicBezTo>
                <a:close/>
                <a:moveTo>
                  <a:pt x="6030417" y="22"/>
                </a:moveTo>
                <a:cubicBezTo>
                  <a:pt x="6034100" y="-153"/>
                  <a:pt x="6037096" y="709"/>
                  <a:pt x="6039120" y="2734"/>
                </a:cubicBezTo>
                <a:cubicBezTo>
                  <a:pt x="6043170" y="6783"/>
                  <a:pt x="6042568" y="14716"/>
                  <a:pt x="6038323" y="24269"/>
                </a:cubicBezTo>
                <a:lnTo>
                  <a:pt x="6037835" y="25210"/>
                </a:lnTo>
                <a:lnTo>
                  <a:pt x="6039094" y="25137"/>
                </a:lnTo>
                <a:cubicBezTo>
                  <a:pt x="6068871" y="25137"/>
                  <a:pt x="6093010" y="34421"/>
                  <a:pt x="6093010" y="45874"/>
                </a:cubicBezTo>
                <a:cubicBezTo>
                  <a:pt x="6093010" y="51242"/>
                  <a:pt x="6087707" y="56134"/>
                  <a:pt x="6079004" y="59817"/>
                </a:cubicBezTo>
                <a:lnTo>
                  <a:pt x="6076147" y="60769"/>
                </a:lnTo>
                <a:lnTo>
                  <a:pt x="6077150" y="61697"/>
                </a:lnTo>
                <a:cubicBezTo>
                  <a:pt x="6098206" y="82753"/>
                  <a:pt x="6108709" y="106386"/>
                  <a:pt x="6100611" y="114484"/>
                </a:cubicBezTo>
                <a:cubicBezTo>
                  <a:pt x="6096562" y="118533"/>
                  <a:pt x="6088629" y="117932"/>
                  <a:pt x="6079077" y="113686"/>
                </a:cubicBezTo>
                <a:lnTo>
                  <a:pt x="6078136" y="113198"/>
                </a:lnTo>
                <a:lnTo>
                  <a:pt x="6078209" y="114458"/>
                </a:lnTo>
                <a:cubicBezTo>
                  <a:pt x="6078209" y="144236"/>
                  <a:pt x="6068925" y="168375"/>
                  <a:pt x="6057472" y="168375"/>
                </a:cubicBezTo>
                <a:cubicBezTo>
                  <a:pt x="6052103" y="168375"/>
                  <a:pt x="6047211" y="163071"/>
                  <a:pt x="6043529" y="154368"/>
                </a:cubicBezTo>
                <a:lnTo>
                  <a:pt x="6042577" y="151511"/>
                </a:lnTo>
                <a:lnTo>
                  <a:pt x="6041649" y="152515"/>
                </a:lnTo>
                <a:cubicBezTo>
                  <a:pt x="6020593" y="173570"/>
                  <a:pt x="5996959" y="184074"/>
                  <a:pt x="5988861" y="175976"/>
                </a:cubicBezTo>
                <a:cubicBezTo>
                  <a:pt x="5984812" y="171927"/>
                  <a:pt x="5985414" y="163994"/>
                  <a:pt x="5989659" y="154441"/>
                </a:cubicBezTo>
                <a:lnTo>
                  <a:pt x="5990147" y="153499"/>
                </a:lnTo>
                <a:lnTo>
                  <a:pt x="5988887" y="153573"/>
                </a:lnTo>
                <a:cubicBezTo>
                  <a:pt x="5959110" y="153573"/>
                  <a:pt x="5934971" y="144288"/>
                  <a:pt x="5934971" y="132836"/>
                </a:cubicBezTo>
                <a:cubicBezTo>
                  <a:pt x="5934971" y="127467"/>
                  <a:pt x="5940275" y="122575"/>
                  <a:pt x="5948977" y="118893"/>
                </a:cubicBezTo>
                <a:lnTo>
                  <a:pt x="5951835" y="117941"/>
                </a:lnTo>
                <a:lnTo>
                  <a:pt x="5950831" y="117013"/>
                </a:lnTo>
                <a:cubicBezTo>
                  <a:pt x="5932408" y="98589"/>
                  <a:pt x="5922063" y="78192"/>
                  <a:pt x="5925190" y="67955"/>
                </a:cubicBezTo>
                <a:cubicBezTo>
                  <a:pt x="5925636" y="66493"/>
                  <a:pt x="5926358" y="65238"/>
                  <a:pt x="5927370" y="64226"/>
                </a:cubicBezTo>
                <a:cubicBezTo>
                  <a:pt x="5931419" y="60177"/>
                  <a:pt x="5939352" y="60778"/>
                  <a:pt x="5948905" y="65024"/>
                </a:cubicBezTo>
                <a:lnTo>
                  <a:pt x="5949846" y="65511"/>
                </a:lnTo>
                <a:lnTo>
                  <a:pt x="5949773" y="64251"/>
                </a:lnTo>
                <a:cubicBezTo>
                  <a:pt x="5949773" y="45640"/>
                  <a:pt x="5953399" y="29232"/>
                  <a:pt x="5958916" y="19543"/>
                </a:cubicBezTo>
                <a:cubicBezTo>
                  <a:pt x="5962225" y="13729"/>
                  <a:pt x="5966215" y="10335"/>
                  <a:pt x="5970510" y="10335"/>
                </a:cubicBezTo>
                <a:cubicBezTo>
                  <a:pt x="5975878" y="10335"/>
                  <a:pt x="5980770" y="15639"/>
                  <a:pt x="5984453" y="24341"/>
                </a:cubicBezTo>
                <a:lnTo>
                  <a:pt x="5985405" y="27198"/>
                </a:lnTo>
                <a:lnTo>
                  <a:pt x="5986333" y="26195"/>
                </a:lnTo>
                <a:cubicBezTo>
                  <a:pt x="6002125" y="10403"/>
                  <a:pt x="6019367" y="547"/>
                  <a:pt x="6030417" y="22"/>
                </a:cubicBezTo>
                <a:close/>
                <a:moveTo>
                  <a:pt x="5793928" y="22"/>
                </a:moveTo>
                <a:cubicBezTo>
                  <a:pt x="5797611" y="-153"/>
                  <a:pt x="5800607" y="709"/>
                  <a:pt x="5802631" y="2734"/>
                </a:cubicBezTo>
                <a:cubicBezTo>
                  <a:pt x="5806681" y="6783"/>
                  <a:pt x="5806079" y="14716"/>
                  <a:pt x="5801834" y="24269"/>
                </a:cubicBezTo>
                <a:lnTo>
                  <a:pt x="5801346" y="25210"/>
                </a:lnTo>
                <a:lnTo>
                  <a:pt x="5802605" y="25137"/>
                </a:lnTo>
                <a:cubicBezTo>
                  <a:pt x="5832382" y="25137"/>
                  <a:pt x="5856521" y="34421"/>
                  <a:pt x="5856521" y="45874"/>
                </a:cubicBezTo>
                <a:cubicBezTo>
                  <a:pt x="5856521" y="51242"/>
                  <a:pt x="5851218" y="56134"/>
                  <a:pt x="5842515" y="59817"/>
                </a:cubicBezTo>
                <a:lnTo>
                  <a:pt x="5839658" y="60769"/>
                </a:lnTo>
                <a:lnTo>
                  <a:pt x="5840661" y="61697"/>
                </a:lnTo>
                <a:cubicBezTo>
                  <a:pt x="5861717" y="82753"/>
                  <a:pt x="5872220" y="106386"/>
                  <a:pt x="5864122" y="114484"/>
                </a:cubicBezTo>
                <a:cubicBezTo>
                  <a:pt x="5860073" y="118533"/>
                  <a:pt x="5852140" y="117932"/>
                  <a:pt x="5842588" y="113686"/>
                </a:cubicBezTo>
                <a:lnTo>
                  <a:pt x="5841647" y="113198"/>
                </a:lnTo>
                <a:lnTo>
                  <a:pt x="5841720" y="114458"/>
                </a:lnTo>
                <a:cubicBezTo>
                  <a:pt x="5841720" y="144236"/>
                  <a:pt x="5832436" y="168375"/>
                  <a:pt x="5820983" y="168375"/>
                </a:cubicBezTo>
                <a:cubicBezTo>
                  <a:pt x="5815614" y="168375"/>
                  <a:pt x="5810722" y="163071"/>
                  <a:pt x="5807040" y="154368"/>
                </a:cubicBezTo>
                <a:lnTo>
                  <a:pt x="5806088" y="151511"/>
                </a:lnTo>
                <a:lnTo>
                  <a:pt x="5805160" y="152515"/>
                </a:lnTo>
                <a:cubicBezTo>
                  <a:pt x="5784104" y="173570"/>
                  <a:pt x="5760470" y="184074"/>
                  <a:pt x="5752372" y="175976"/>
                </a:cubicBezTo>
                <a:cubicBezTo>
                  <a:pt x="5748323" y="171927"/>
                  <a:pt x="5748925" y="163994"/>
                  <a:pt x="5753170" y="154441"/>
                </a:cubicBezTo>
                <a:lnTo>
                  <a:pt x="5753658" y="153499"/>
                </a:lnTo>
                <a:lnTo>
                  <a:pt x="5752398" y="153573"/>
                </a:lnTo>
                <a:cubicBezTo>
                  <a:pt x="5722621" y="153573"/>
                  <a:pt x="5698482" y="144288"/>
                  <a:pt x="5698482" y="132836"/>
                </a:cubicBezTo>
                <a:cubicBezTo>
                  <a:pt x="5698482" y="127467"/>
                  <a:pt x="5703786" y="122575"/>
                  <a:pt x="5712488" y="118893"/>
                </a:cubicBezTo>
                <a:lnTo>
                  <a:pt x="5715346" y="117941"/>
                </a:lnTo>
                <a:lnTo>
                  <a:pt x="5714342" y="117013"/>
                </a:lnTo>
                <a:cubicBezTo>
                  <a:pt x="5695919" y="98589"/>
                  <a:pt x="5685574" y="78192"/>
                  <a:pt x="5688701" y="67955"/>
                </a:cubicBezTo>
                <a:cubicBezTo>
                  <a:pt x="5689147" y="66493"/>
                  <a:pt x="5689869" y="65238"/>
                  <a:pt x="5690881" y="64226"/>
                </a:cubicBezTo>
                <a:cubicBezTo>
                  <a:pt x="5694930" y="60177"/>
                  <a:pt x="5702863" y="60778"/>
                  <a:pt x="5712416" y="65024"/>
                </a:cubicBezTo>
                <a:lnTo>
                  <a:pt x="5713357" y="65511"/>
                </a:lnTo>
                <a:lnTo>
                  <a:pt x="5713284" y="64251"/>
                </a:lnTo>
                <a:cubicBezTo>
                  <a:pt x="5713284" y="45640"/>
                  <a:pt x="5716910" y="29232"/>
                  <a:pt x="5722427" y="19543"/>
                </a:cubicBezTo>
                <a:cubicBezTo>
                  <a:pt x="5725736" y="13729"/>
                  <a:pt x="5729726" y="10335"/>
                  <a:pt x="5734021" y="10335"/>
                </a:cubicBezTo>
                <a:cubicBezTo>
                  <a:pt x="5739389" y="10335"/>
                  <a:pt x="5744281" y="15639"/>
                  <a:pt x="5747964" y="24341"/>
                </a:cubicBezTo>
                <a:lnTo>
                  <a:pt x="5748916" y="27198"/>
                </a:lnTo>
                <a:lnTo>
                  <a:pt x="5749844" y="26195"/>
                </a:lnTo>
                <a:cubicBezTo>
                  <a:pt x="5765636" y="10403"/>
                  <a:pt x="5782878" y="547"/>
                  <a:pt x="5793928" y="22"/>
                </a:cubicBezTo>
                <a:close/>
                <a:moveTo>
                  <a:pt x="5557439" y="22"/>
                </a:moveTo>
                <a:cubicBezTo>
                  <a:pt x="5561122" y="-153"/>
                  <a:pt x="5564118" y="709"/>
                  <a:pt x="5566142" y="2734"/>
                </a:cubicBezTo>
                <a:cubicBezTo>
                  <a:pt x="5570192" y="6783"/>
                  <a:pt x="5569590" y="14716"/>
                  <a:pt x="5565345" y="24269"/>
                </a:cubicBezTo>
                <a:lnTo>
                  <a:pt x="5564857" y="25210"/>
                </a:lnTo>
                <a:lnTo>
                  <a:pt x="5566116" y="25137"/>
                </a:lnTo>
                <a:cubicBezTo>
                  <a:pt x="5595893" y="25137"/>
                  <a:pt x="5620032" y="34421"/>
                  <a:pt x="5620032" y="45874"/>
                </a:cubicBezTo>
                <a:cubicBezTo>
                  <a:pt x="5620032" y="51242"/>
                  <a:pt x="5614729" y="56134"/>
                  <a:pt x="5606026" y="59817"/>
                </a:cubicBezTo>
                <a:lnTo>
                  <a:pt x="5603169" y="60769"/>
                </a:lnTo>
                <a:lnTo>
                  <a:pt x="5604172" y="61697"/>
                </a:lnTo>
                <a:cubicBezTo>
                  <a:pt x="5625228" y="82753"/>
                  <a:pt x="5635731" y="106386"/>
                  <a:pt x="5627633" y="114484"/>
                </a:cubicBezTo>
                <a:cubicBezTo>
                  <a:pt x="5623584" y="118533"/>
                  <a:pt x="5615651" y="117932"/>
                  <a:pt x="5606099" y="113686"/>
                </a:cubicBezTo>
                <a:lnTo>
                  <a:pt x="5605158" y="113198"/>
                </a:lnTo>
                <a:lnTo>
                  <a:pt x="5605231" y="114458"/>
                </a:lnTo>
                <a:cubicBezTo>
                  <a:pt x="5605231" y="144236"/>
                  <a:pt x="5595947" y="168375"/>
                  <a:pt x="5584494" y="168375"/>
                </a:cubicBezTo>
                <a:cubicBezTo>
                  <a:pt x="5579125" y="168375"/>
                  <a:pt x="5574233" y="163071"/>
                  <a:pt x="5570551" y="154368"/>
                </a:cubicBezTo>
                <a:lnTo>
                  <a:pt x="5569599" y="151511"/>
                </a:lnTo>
                <a:lnTo>
                  <a:pt x="5568671" y="152515"/>
                </a:lnTo>
                <a:cubicBezTo>
                  <a:pt x="5547615" y="173570"/>
                  <a:pt x="5523981" y="184074"/>
                  <a:pt x="5515883" y="175976"/>
                </a:cubicBezTo>
                <a:cubicBezTo>
                  <a:pt x="5511834" y="171927"/>
                  <a:pt x="5512436" y="163994"/>
                  <a:pt x="5516681" y="154441"/>
                </a:cubicBezTo>
                <a:lnTo>
                  <a:pt x="5517169" y="153499"/>
                </a:lnTo>
                <a:lnTo>
                  <a:pt x="5515909" y="153573"/>
                </a:lnTo>
                <a:cubicBezTo>
                  <a:pt x="5486132" y="153573"/>
                  <a:pt x="5461993" y="144288"/>
                  <a:pt x="5461993" y="132836"/>
                </a:cubicBezTo>
                <a:cubicBezTo>
                  <a:pt x="5461993" y="127467"/>
                  <a:pt x="5467297" y="122575"/>
                  <a:pt x="5475999" y="118893"/>
                </a:cubicBezTo>
                <a:lnTo>
                  <a:pt x="5478857" y="117941"/>
                </a:lnTo>
                <a:lnTo>
                  <a:pt x="5477853" y="117013"/>
                </a:lnTo>
                <a:cubicBezTo>
                  <a:pt x="5459430" y="98589"/>
                  <a:pt x="5449085" y="78192"/>
                  <a:pt x="5452212" y="67955"/>
                </a:cubicBezTo>
                <a:cubicBezTo>
                  <a:pt x="5452658" y="66493"/>
                  <a:pt x="5453380" y="65238"/>
                  <a:pt x="5454392" y="64226"/>
                </a:cubicBezTo>
                <a:cubicBezTo>
                  <a:pt x="5458441" y="60177"/>
                  <a:pt x="5466374" y="60778"/>
                  <a:pt x="5475927" y="65024"/>
                </a:cubicBezTo>
                <a:lnTo>
                  <a:pt x="5476868" y="65511"/>
                </a:lnTo>
                <a:lnTo>
                  <a:pt x="5476795" y="64251"/>
                </a:lnTo>
                <a:cubicBezTo>
                  <a:pt x="5476795" y="45640"/>
                  <a:pt x="5480421" y="29232"/>
                  <a:pt x="5485938" y="19543"/>
                </a:cubicBezTo>
                <a:cubicBezTo>
                  <a:pt x="5489247" y="13729"/>
                  <a:pt x="5493237" y="10335"/>
                  <a:pt x="5497532" y="10335"/>
                </a:cubicBezTo>
                <a:cubicBezTo>
                  <a:pt x="5502900" y="10335"/>
                  <a:pt x="5507792" y="15639"/>
                  <a:pt x="5511475" y="24341"/>
                </a:cubicBezTo>
                <a:lnTo>
                  <a:pt x="5512427" y="27198"/>
                </a:lnTo>
                <a:lnTo>
                  <a:pt x="5513355" y="26195"/>
                </a:lnTo>
                <a:cubicBezTo>
                  <a:pt x="5529147" y="10403"/>
                  <a:pt x="5546389" y="547"/>
                  <a:pt x="5557439" y="22"/>
                </a:cubicBezTo>
                <a:close/>
                <a:moveTo>
                  <a:pt x="5320949" y="22"/>
                </a:moveTo>
                <a:cubicBezTo>
                  <a:pt x="5324632" y="-153"/>
                  <a:pt x="5327628" y="709"/>
                  <a:pt x="5329652" y="2734"/>
                </a:cubicBezTo>
                <a:cubicBezTo>
                  <a:pt x="5333702" y="6783"/>
                  <a:pt x="5333100" y="14716"/>
                  <a:pt x="5328855" y="24269"/>
                </a:cubicBezTo>
                <a:lnTo>
                  <a:pt x="5328367" y="25210"/>
                </a:lnTo>
                <a:lnTo>
                  <a:pt x="5329626" y="25137"/>
                </a:lnTo>
                <a:cubicBezTo>
                  <a:pt x="5359403" y="25137"/>
                  <a:pt x="5383542" y="34421"/>
                  <a:pt x="5383542" y="45874"/>
                </a:cubicBezTo>
                <a:cubicBezTo>
                  <a:pt x="5383542" y="51242"/>
                  <a:pt x="5378239" y="56134"/>
                  <a:pt x="5369536" y="59817"/>
                </a:cubicBezTo>
                <a:lnTo>
                  <a:pt x="5366679" y="60769"/>
                </a:lnTo>
                <a:lnTo>
                  <a:pt x="5367682" y="61697"/>
                </a:lnTo>
                <a:cubicBezTo>
                  <a:pt x="5388738" y="82753"/>
                  <a:pt x="5399241" y="106386"/>
                  <a:pt x="5391143" y="114484"/>
                </a:cubicBezTo>
                <a:cubicBezTo>
                  <a:pt x="5387094" y="118533"/>
                  <a:pt x="5379161" y="117932"/>
                  <a:pt x="5369609" y="113686"/>
                </a:cubicBezTo>
                <a:lnTo>
                  <a:pt x="5368668" y="113198"/>
                </a:lnTo>
                <a:lnTo>
                  <a:pt x="5368741" y="114458"/>
                </a:lnTo>
                <a:cubicBezTo>
                  <a:pt x="5368741" y="144236"/>
                  <a:pt x="5359457" y="168375"/>
                  <a:pt x="5348004" y="168375"/>
                </a:cubicBezTo>
                <a:cubicBezTo>
                  <a:pt x="5342635" y="168375"/>
                  <a:pt x="5337743" y="163071"/>
                  <a:pt x="5334061" y="154368"/>
                </a:cubicBezTo>
                <a:lnTo>
                  <a:pt x="5333109" y="151511"/>
                </a:lnTo>
                <a:lnTo>
                  <a:pt x="5332181" y="152515"/>
                </a:lnTo>
                <a:cubicBezTo>
                  <a:pt x="5311125" y="173570"/>
                  <a:pt x="5287491" y="184074"/>
                  <a:pt x="5279393" y="175976"/>
                </a:cubicBezTo>
                <a:cubicBezTo>
                  <a:pt x="5275344" y="171927"/>
                  <a:pt x="5275946" y="163994"/>
                  <a:pt x="5280191" y="154441"/>
                </a:cubicBezTo>
                <a:lnTo>
                  <a:pt x="5280679" y="153499"/>
                </a:lnTo>
                <a:lnTo>
                  <a:pt x="5279419" y="153573"/>
                </a:lnTo>
                <a:cubicBezTo>
                  <a:pt x="5249642" y="153573"/>
                  <a:pt x="5225503" y="144288"/>
                  <a:pt x="5225503" y="132836"/>
                </a:cubicBezTo>
                <a:cubicBezTo>
                  <a:pt x="5225503" y="127467"/>
                  <a:pt x="5230807" y="122575"/>
                  <a:pt x="5239509" y="118893"/>
                </a:cubicBezTo>
                <a:lnTo>
                  <a:pt x="5242367" y="117941"/>
                </a:lnTo>
                <a:lnTo>
                  <a:pt x="5241363" y="117013"/>
                </a:lnTo>
                <a:cubicBezTo>
                  <a:pt x="5222940" y="98589"/>
                  <a:pt x="5212595" y="78192"/>
                  <a:pt x="5215722" y="67955"/>
                </a:cubicBezTo>
                <a:cubicBezTo>
                  <a:pt x="5216168" y="66493"/>
                  <a:pt x="5216890" y="65238"/>
                  <a:pt x="5217902" y="64226"/>
                </a:cubicBezTo>
                <a:cubicBezTo>
                  <a:pt x="5221951" y="60177"/>
                  <a:pt x="5229884" y="60778"/>
                  <a:pt x="5239437" y="65024"/>
                </a:cubicBezTo>
                <a:lnTo>
                  <a:pt x="5240378" y="65511"/>
                </a:lnTo>
                <a:lnTo>
                  <a:pt x="5240305" y="64251"/>
                </a:lnTo>
                <a:cubicBezTo>
                  <a:pt x="5240305" y="45640"/>
                  <a:pt x="5243931" y="29232"/>
                  <a:pt x="5249448" y="19543"/>
                </a:cubicBezTo>
                <a:cubicBezTo>
                  <a:pt x="5252757" y="13729"/>
                  <a:pt x="5256747" y="10335"/>
                  <a:pt x="5261042" y="10335"/>
                </a:cubicBezTo>
                <a:cubicBezTo>
                  <a:pt x="5266410" y="10335"/>
                  <a:pt x="5271302" y="15639"/>
                  <a:pt x="5274985" y="24341"/>
                </a:cubicBezTo>
                <a:lnTo>
                  <a:pt x="5275937" y="27198"/>
                </a:lnTo>
                <a:lnTo>
                  <a:pt x="5276865" y="26195"/>
                </a:lnTo>
                <a:cubicBezTo>
                  <a:pt x="5292657" y="10403"/>
                  <a:pt x="5309899" y="547"/>
                  <a:pt x="5320949" y="22"/>
                </a:cubicBezTo>
                <a:close/>
                <a:moveTo>
                  <a:pt x="5084460" y="22"/>
                </a:moveTo>
                <a:cubicBezTo>
                  <a:pt x="5088143" y="-153"/>
                  <a:pt x="5091139" y="709"/>
                  <a:pt x="5093163" y="2734"/>
                </a:cubicBezTo>
                <a:cubicBezTo>
                  <a:pt x="5097213" y="6783"/>
                  <a:pt x="5096611" y="14716"/>
                  <a:pt x="5092366" y="24269"/>
                </a:cubicBezTo>
                <a:lnTo>
                  <a:pt x="5091878" y="25210"/>
                </a:lnTo>
                <a:lnTo>
                  <a:pt x="5093137" y="25137"/>
                </a:lnTo>
                <a:cubicBezTo>
                  <a:pt x="5122914" y="25137"/>
                  <a:pt x="5147053" y="34421"/>
                  <a:pt x="5147053" y="45874"/>
                </a:cubicBezTo>
                <a:cubicBezTo>
                  <a:pt x="5147053" y="51242"/>
                  <a:pt x="5141750" y="56134"/>
                  <a:pt x="5133047" y="59817"/>
                </a:cubicBezTo>
                <a:lnTo>
                  <a:pt x="5130190" y="60769"/>
                </a:lnTo>
                <a:lnTo>
                  <a:pt x="5131193" y="61697"/>
                </a:lnTo>
                <a:cubicBezTo>
                  <a:pt x="5152249" y="82753"/>
                  <a:pt x="5162752" y="106386"/>
                  <a:pt x="5154654" y="114484"/>
                </a:cubicBezTo>
                <a:cubicBezTo>
                  <a:pt x="5150605" y="118533"/>
                  <a:pt x="5142672" y="117932"/>
                  <a:pt x="5133120" y="113686"/>
                </a:cubicBezTo>
                <a:lnTo>
                  <a:pt x="5132179" y="113198"/>
                </a:lnTo>
                <a:lnTo>
                  <a:pt x="5132252" y="114458"/>
                </a:lnTo>
                <a:cubicBezTo>
                  <a:pt x="5132252" y="144236"/>
                  <a:pt x="5122968" y="168375"/>
                  <a:pt x="5111515" y="168375"/>
                </a:cubicBezTo>
                <a:cubicBezTo>
                  <a:pt x="5106146" y="168375"/>
                  <a:pt x="5101254" y="163071"/>
                  <a:pt x="5097572" y="154368"/>
                </a:cubicBezTo>
                <a:lnTo>
                  <a:pt x="5096620" y="151511"/>
                </a:lnTo>
                <a:lnTo>
                  <a:pt x="5095692" y="152515"/>
                </a:lnTo>
                <a:cubicBezTo>
                  <a:pt x="5074636" y="173570"/>
                  <a:pt x="5051002" y="184074"/>
                  <a:pt x="5042904" y="175976"/>
                </a:cubicBezTo>
                <a:cubicBezTo>
                  <a:pt x="5038855" y="171927"/>
                  <a:pt x="5039457" y="163994"/>
                  <a:pt x="5043702" y="154441"/>
                </a:cubicBezTo>
                <a:lnTo>
                  <a:pt x="5044190" y="153499"/>
                </a:lnTo>
                <a:lnTo>
                  <a:pt x="5042930" y="153573"/>
                </a:lnTo>
                <a:cubicBezTo>
                  <a:pt x="5013153" y="153573"/>
                  <a:pt x="4989014" y="144288"/>
                  <a:pt x="4989014" y="132836"/>
                </a:cubicBezTo>
                <a:cubicBezTo>
                  <a:pt x="4989014" y="127467"/>
                  <a:pt x="4994318" y="122575"/>
                  <a:pt x="5003020" y="118893"/>
                </a:cubicBezTo>
                <a:lnTo>
                  <a:pt x="5005878" y="117941"/>
                </a:lnTo>
                <a:lnTo>
                  <a:pt x="5004874" y="117013"/>
                </a:lnTo>
                <a:cubicBezTo>
                  <a:pt x="4986451" y="98589"/>
                  <a:pt x="4976106" y="78192"/>
                  <a:pt x="4979233" y="67955"/>
                </a:cubicBezTo>
                <a:cubicBezTo>
                  <a:pt x="4979679" y="66493"/>
                  <a:pt x="4980401" y="65238"/>
                  <a:pt x="4981413" y="64226"/>
                </a:cubicBezTo>
                <a:cubicBezTo>
                  <a:pt x="4985462" y="60177"/>
                  <a:pt x="4993395" y="60778"/>
                  <a:pt x="5002948" y="65024"/>
                </a:cubicBezTo>
                <a:lnTo>
                  <a:pt x="5003889" y="65511"/>
                </a:lnTo>
                <a:lnTo>
                  <a:pt x="5003816" y="64251"/>
                </a:lnTo>
                <a:cubicBezTo>
                  <a:pt x="5003816" y="45640"/>
                  <a:pt x="5007442" y="29232"/>
                  <a:pt x="5012959" y="19543"/>
                </a:cubicBezTo>
                <a:cubicBezTo>
                  <a:pt x="5016268" y="13729"/>
                  <a:pt x="5020258" y="10335"/>
                  <a:pt x="5024553" y="10335"/>
                </a:cubicBezTo>
                <a:cubicBezTo>
                  <a:pt x="5029921" y="10335"/>
                  <a:pt x="5034813" y="15639"/>
                  <a:pt x="5038496" y="24341"/>
                </a:cubicBezTo>
                <a:lnTo>
                  <a:pt x="5039448" y="27198"/>
                </a:lnTo>
                <a:lnTo>
                  <a:pt x="5040376" y="26195"/>
                </a:lnTo>
                <a:cubicBezTo>
                  <a:pt x="5056168" y="10403"/>
                  <a:pt x="5073410" y="547"/>
                  <a:pt x="5084460" y="22"/>
                </a:cubicBezTo>
                <a:close/>
                <a:moveTo>
                  <a:pt x="4847971" y="22"/>
                </a:moveTo>
                <a:cubicBezTo>
                  <a:pt x="4851654" y="-153"/>
                  <a:pt x="4854650" y="709"/>
                  <a:pt x="4856674" y="2734"/>
                </a:cubicBezTo>
                <a:cubicBezTo>
                  <a:pt x="4860724" y="6783"/>
                  <a:pt x="4860122" y="14716"/>
                  <a:pt x="4855877" y="24269"/>
                </a:cubicBezTo>
                <a:lnTo>
                  <a:pt x="4855389" y="25210"/>
                </a:lnTo>
                <a:lnTo>
                  <a:pt x="4856648" y="25137"/>
                </a:lnTo>
                <a:cubicBezTo>
                  <a:pt x="4886425" y="25137"/>
                  <a:pt x="4910564" y="34421"/>
                  <a:pt x="4910564" y="45874"/>
                </a:cubicBezTo>
                <a:cubicBezTo>
                  <a:pt x="4910564" y="51242"/>
                  <a:pt x="4905261" y="56134"/>
                  <a:pt x="4896558" y="59817"/>
                </a:cubicBezTo>
                <a:lnTo>
                  <a:pt x="4893701" y="60769"/>
                </a:lnTo>
                <a:lnTo>
                  <a:pt x="4894704" y="61697"/>
                </a:lnTo>
                <a:cubicBezTo>
                  <a:pt x="4915760" y="82753"/>
                  <a:pt x="4926263" y="106386"/>
                  <a:pt x="4918165" y="114484"/>
                </a:cubicBezTo>
                <a:cubicBezTo>
                  <a:pt x="4914116" y="118533"/>
                  <a:pt x="4906183" y="117932"/>
                  <a:pt x="4896631" y="113686"/>
                </a:cubicBezTo>
                <a:lnTo>
                  <a:pt x="4895690" y="113198"/>
                </a:lnTo>
                <a:lnTo>
                  <a:pt x="4895763" y="114458"/>
                </a:lnTo>
                <a:cubicBezTo>
                  <a:pt x="4895763" y="144236"/>
                  <a:pt x="4886479" y="168375"/>
                  <a:pt x="4875026" y="168375"/>
                </a:cubicBezTo>
                <a:cubicBezTo>
                  <a:pt x="4869657" y="168375"/>
                  <a:pt x="4864765" y="163071"/>
                  <a:pt x="4861083" y="154368"/>
                </a:cubicBezTo>
                <a:lnTo>
                  <a:pt x="4860131" y="151511"/>
                </a:lnTo>
                <a:lnTo>
                  <a:pt x="4859203" y="152515"/>
                </a:lnTo>
                <a:cubicBezTo>
                  <a:pt x="4838147" y="173570"/>
                  <a:pt x="4814513" y="184074"/>
                  <a:pt x="4806415" y="175976"/>
                </a:cubicBezTo>
                <a:cubicBezTo>
                  <a:pt x="4802366" y="171927"/>
                  <a:pt x="4802968" y="163994"/>
                  <a:pt x="4807213" y="154441"/>
                </a:cubicBezTo>
                <a:lnTo>
                  <a:pt x="4807701" y="153499"/>
                </a:lnTo>
                <a:lnTo>
                  <a:pt x="4806441" y="153573"/>
                </a:lnTo>
                <a:cubicBezTo>
                  <a:pt x="4776664" y="153573"/>
                  <a:pt x="4752525" y="144288"/>
                  <a:pt x="4752525" y="132836"/>
                </a:cubicBezTo>
                <a:cubicBezTo>
                  <a:pt x="4752525" y="127467"/>
                  <a:pt x="4757829" y="122575"/>
                  <a:pt x="4766531" y="118893"/>
                </a:cubicBezTo>
                <a:lnTo>
                  <a:pt x="4769389" y="117941"/>
                </a:lnTo>
                <a:lnTo>
                  <a:pt x="4768385" y="117013"/>
                </a:lnTo>
                <a:cubicBezTo>
                  <a:pt x="4749962" y="98589"/>
                  <a:pt x="4739617" y="78192"/>
                  <a:pt x="4742744" y="67955"/>
                </a:cubicBezTo>
                <a:cubicBezTo>
                  <a:pt x="4743190" y="66493"/>
                  <a:pt x="4743912" y="65238"/>
                  <a:pt x="4744924" y="64226"/>
                </a:cubicBezTo>
                <a:cubicBezTo>
                  <a:pt x="4748973" y="60177"/>
                  <a:pt x="4756906" y="60778"/>
                  <a:pt x="4766459" y="65024"/>
                </a:cubicBezTo>
                <a:lnTo>
                  <a:pt x="4767400" y="65511"/>
                </a:lnTo>
                <a:lnTo>
                  <a:pt x="4767327" y="64251"/>
                </a:lnTo>
                <a:cubicBezTo>
                  <a:pt x="4767327" y="45640"/>
                  <a:pt x="4770953" y="29232"/>
                  <a:pt x="4776470" y="19543"/>
                </a:cubicBezTo>
                <a:cubicBezTo>
                  <a:pt x="4779779" y="13729"/>
                  <a:pt x="4783769" y="10335"/>
                  <a:pt x="4788064" y="10335"/>
                </a:cubicBezTo>
                <a:cubicBezTo>
                  <a:pt x="4793432" y="10335"/>
                  <a:pt x="4798324" y="15639"/>
                  <a:pt x="4802007" y="24341"/>
                </a:cubicBezTo>
                <a:lnTo>
                  <a:pt x="4802959" y="27198"/>
                </a:lnTo>
                <a:lnTo>
                  <a:pt x="4803887" y="26195"/>
                </a:lnTo>
                <a:cubicBezTo>
                  <a:pt x="4819679" y="10403"/>
                  <a:pt x="4836921" y="547"/>
                  <a:pt x="4847971" y="22"/>
                </a:cubicBezTo>
                <a:close/>
                <a:moveTo>
                  <a:pt x="4599066" y="22"/>
                </a:moveTo>
                <a:cubicBezTo>
                  <a:pt x="4602749" y="-153"/>
                  <a:pt x="4605745" y="709"/>
                  <a:pt x="4607769" y="2734"/>
                </a:cubicBezTo>
                <a:cubicBezTo>
                  <a:pt x="4611819" y="6783"/>
                  <a:pt x="4611217" y="14716"/>
                  <a:pt x="4606972" y="24269"/>
                </a:cubicBezTo>
                <a:lnTo>
                  <a:pt x="4606484" y="25210"/>
                </a:lnTo>
                <a:lnTo>
                  <a:pt x="4607743" y="25137"/>
                </a:lnTo>
                <a:cubicBezTo>
                  <a:pt x="4637520" y="25137"/>
                  <a:pt x="4661659" y="34421"/>
                  <a:pt x="4661659" y="45874"/>
                </a:cubicBezTo>
                <a:cubicBezTo>
                  <a:pt x="4661659" y="51242"/>
                  <a:pt x="4656356" y="56134"/>
                  <a:pt x="4647653" y="59817"/>
                </a:cubicBezTo>
                <a:lnTo>
                  <a:pt x="4644796" y="60769"/>
                </a:lnTo>
                <a:lnTo>
                  <a:pt x="4645799" y="61697"/>
                </a:lnTo>
                <a:cubicBezTo>
                  <a:pt x="4666855" y="82753"/>
                  <a:pt x="4677358" y="106386"/>
                  <a:pt x="4669260" y="114484"/>
                </a:cubicBezTo>
                <a:cubicBezTo>
                  <a:pt x="4665211" y="118533"/>
                  <a:pt x="4657278" y="117932"/>
                  <a:pt x="4647726" y="113686"/>
                </a:cubicBezTo>
                <a:lnTo>
                  <a:pt x="4646785" y="113198"/>
                </a:lnTo>
                <a:lnTo>
                  <a:pt x="4646858" y="114458"/>
                </a:lnTo>
                <a:cubicBezTo>
                  <a:pt x="4646858" y="144236"/>
                  <a:pt x="4637574" y="168375"/>
                  <a:pt x="4626121" y="168375"/>
                </a:cubicBezTo>
                <a:cubicBezTo>
                  <a:pt x="4620752" y="168375"/>
                  <a:pt x="4615860" y="163071"/>
                  <a:pt x="4612178" y="154368"/>
                </a:cubicBezTo>
                <a:lnTo>
                  <a:pt x="4611226" y="151511"/>
                </a:lnTo>
                <a:lnTo>
                  <a:pt x="4610298" y="152515"/>
                </a:lnTo>
                <a:cubicBezTo>
                  <a:pt x="4589242" y="173570"/>
                  <a:pt x="4565608" y="184074"/>
                  <a:pt x="4557510" y="175976"/>
                </a:cubicBezTo>
                <a:cubicBezTo>
                  <a:pt x="4553461" y="171927"/>
                  <a:pt x="4554063" y="163994"/>
                  <a:pt x="4558308" y="154441"/>
                </a:cubicBezTo>
                <a:lnTo>
                  <a:pt x="4558796" y="153499"/>
                </a:lnTo>
                <a:lnTo>
                  <a:pt x="4557536" y="153573"/>
                </a:lnTo>
                <a:cubicBezTo>
                  <a:pt x="4527759" y="153573"/>
                  <a:pt x="4503620" y="144288"/>
                  <a:pt x="4503620" y="132836"/>
                </a:cubicBezTo>
                <a:cubicBezTo>
                  <a:pt x="4503620" y="127467"/>
                  <a:pt x="4508924" y="122575"/>
                  <a:pt x="4517626" y="118893"/>
                </a:cubicBezTo>
                <a:lnTo>
                  <a:pt x="4520484" y="117941"/>
                </a:lnTo>
                <a:lnTo>
                  <a:pt x="4519480" y="117013"/>
                </a:lnTo>
                <a:cubicBezTo>
                  <a:pt x="4501057" y="98589"/>
                  <a:pt x="4490712" y="78192"/>
                  <a:pt x="4493839" y="67955"/>
                </a:cubicBezTo>
                <a:cubicBezTo>
                  <a:pt x="4494285" y="66493"/>
                  <a:pt x="4495007" y="65238"/>
                  <a:pt x="4496019" y="64226"/>
                </a:cubicBezTo>
                <a:cubicBezTo>
                  <a:pt x="4500068" y="60177"/>
                  <a:pt x="4508001" y="60778"/>
                  <a:pt x="4517554" y="65024"/>
                </a:cubicBezTo>
                <a:lnTo>
                  <a:pt x="4518495" y="65511"/>
                </a:lnTo>
                <a:lnTo>
                  <a:pt x="4518422" y="64251"/>
                </a:lnTo>
                <a:cubicBezTo>
                  <a:pt x="4518422" y="45640"/>
                  <a:pt x="4522048" y="29232"/>
                  <a:pt x="4527565" y="19543"/>
                </a:cubicBezTo>
                <a:cubicBezTo>
                  <a:pt x="4530874" y="13729"/>
                  <a:pt x="4534864" y="10335"/>
                  <a:pt x="4539159" y="10335"/>
                </a:cubicBezTo>
                <a:cubicBezTo>
                  <a:pt x="4544527" y="10335"/>
                  <a:pt x="4549419" y="15639"/>
                  <a:pt x="4553102" y="24341"/>
                </a:cubicBezTo>
                <a:lnTo>
                  <a:pt x="4554054" y="27198"/>
                </a:lnTo>
                <a:lnTo>
                  <a:pt x="4554982" y="26195"/>
                </a:lnTo>
                <a:cubicBezTo>
                  <a:pt x="4570774" y="10403"/>
                  <a:pt x="4588016" y="547"/>
                  <a:pt x="4599066" y="22"/>
                </a:cubicBezTo>
                <a:close/>
                <a:moveTo>
                  <a:pt x="4362581" y="22"/>
                </a:moveTo>
                <a:cubicBezTo>
                  <a:pt x="4366264" y="-153"/>
                  <a:pt x="4369260" y="709"/>
                  <a:pt x="4371284" y="2734"/>
                </a:cubicBezTo>
                <a:cubicBezTo>
                  <a:pt x="4375334" y="6783"/>
                  <a:pt x="4374732" y="14716"/>
                  <a:pt x="4370487" y="24269"/>
                </a:cubicBezTo>
                <a:lnTo>
                  <a:pt x="4369999" y="25210"/>
                </a:lnTo>
                <a:lnTo>
                  <a:pt x="4371258" y="25137"/>
                </a:lnTo>
                <a:cubicBezTo>
                  <a:pt x="4401035" y="25137"/>
                  <a:pt x="4425174" y="34421"/>
                  <a:pt x="4425174" y="45874"/>
                </a:cubicBezTo>
                <a:cubicBezTo>
                  <a:pt x="4425174" y="51242"/>
                  <a:pt x="4419871" y="56134"/>
                  <a:pt x="4411168" y="59817"/>
                </a:cubicBezTo>
                <a:lnTo>
                  <a:pt x="4408311" y="60769"/>
                </a:lnTo>
                <a:lnTo>
                  <a:pt x="4409314" y="61697"/>
                </a:lnTo>
                <a:cubicBezTo>
                  <a:pt x="4430370" y="82753"/>
                  <a:pt x="4440873" y="106386"/>
                  <a:pt x="4432775" y="114484"/>
                </a:cubicBezTo>
                <a:cubicBezTo>
                  <a:pt x="4428726" y="118533"/>
                  <a:pt x="4420793" y="117932"/>
                  <a:pt x="4411241" y="113686"/>
                </a:cubicBezTo>
                <a:lnTo>
                  <a:pt x="4410300" y="113198"/>
                </a:lnTo>
                <a:lnTo>
                  <a:pt x="4410373" y="114458"/>
                </a:lnTo>
                <a:cubicBezTo>
                  <a:pt x="4410373" y="144236"/>
                  <a:pt x="4401089" y="168375"/>
                  <a:pt x="4389636" y="168375"/>
                </a:cubicBezTo>
                <a:cubicBezTo>
                  <a:pt x="4384267" y="168375"/>
                  <a:pt x="4379375" y="163071"/>
                  <a:pt x="4375693" y="154368"/>
                </a:cubicBezTo>
                <a:lnTo>
                  <a:pt x="4374741" y="151511"/>
                </a:lnTo>
                <a:lnTo>
                  <a:pt x="4373813" y="152515"/>
                </a:lnTo>
                <a:cubicBezTo>
                  <a:pt x="4352757" y="173570"/>
                  <a:pt x="4329123" y="184074"/>
                  <a:pt x="4321025" y="175976"/>
                </a:cubicBezTo>
                <a:cubicBezTo>
                  <a:pt x="4316976" y="171927"/>
                  <a:pt x="4317578" y="163994"/>
                  <a:pt x="4321823" y="154441"/>
                </a:cubicBezTo>
                <a:lnTo>
                  <a:pt x="4322311" y="153499"/>
                </a:lnTo>
                <a:lnTo>
                  <a:pt x="4321051" y="153573"/>
                </a:lnTo>
                <a:cubicBezTo>
                  <a:pt x="4291274" y="153573"/>
                  <a:pt x="4267135" y="144288"/>
                  <a:pt x="4267135" y="132836"/>
                </a:cubicBezTo>
                <a:cubicBezTo>
                  <a:pt x="4267135" y="127467"/>
                  <a:pt x="4272439" y="122575"/>
                  <a:pt x="4281141" y="118893"/>
                </a:cubicBezTo>
                <a:lnTo>
                  <a:pt x="4283999" y="117941"/>
                </a:lnTo>
                <a:lnTo>
                  <a:pt x="4282995" y="117013"/>
                </a:lnTo>
                <a:cubicBezTo>
                  <a:pt x="4264572" y="98589"/>
                  <a:pt x="4254227" y="78192"/>
                  <a:pt x="4257354" y="67955"/>
                </a:cubicBezTo>
                <a:cubicBezTo>
                  <a:pt x="4257800" y="66493"/>
                  <a:pt x="4258522" y="65238"/>
                  <a:pt x="4259534" y="64226"/>
                </a:cubicBezTo>
                <a:cubicBezTo>
                  <a:pt x="4263583" y="60177"/>
                  <a:pt x="4271516" y="60778"/>
                  <a:pt x="4281069" y="65024"/>
                </a:cubicBezTo>
                <a:lnTo>
                  <a:pt x="4282010" y="65511"/>
                </a:lnTo>
                <a:lnTo>
                  <a:pt x="4281937" y="64251"/>
                </a:lnTo>
                <a:cubicBezTo>
                  <a:pt x="4281937" y="45640"/>
                  <a:pt x="4285563" y="29232"/>
                  <a:pt x="4291080" y="19543"/>
                </a:cubicBezTo>
                <a:cubicBezTo>
                  <a:pt x="4294389" y="13729"/>
                  <a:pt x="4298379" y="10335"/>
                  <a:pt x="4302674" y="10335"/>
                </a:cubicBezTo>
                <a:cubicBezTo>
                  <a:pt x="4308042" y="10335"/>
                  <a:pt x="4312934" y="15639"/>
                  <a:pt x="4316617" y="24341"/>
                </a:cubicBezTo>
                <a:lnTo>
                  <a:pt x="4317569" y="27198"/>
                </a:lnTo>
                <a:lnTo>
                  <a:pt x="4318497" y="26195"/>
                </a:lnTo>
                <a:cubicBezTo>
                  <a:pt x="4334289" y="10403"/>
                  <a:pt x="4351531" y="547"/>
                  <a:pt x="4362581" y="22"/>
                </a:cubicBezTo>
                <a:close/>
                <a:moveTo>
                  <a:pt x="4126092" y="22"/>
                </a:moveTo>
                <a:cubicBezTo>
                  <a:pt x="4129775" y="-153"/>
                  <a:pt x="4132771" y="709"/>
                  <a:pt x="4134795" y="2734"/>
                </a:cubicBezTo>
                <a:cubicBezTo>
                  <a:pt x="4138845" y="6783"/>
                  <a:pt x="4138243" y="14716"/>
                  <a:pt x="4133998" y="24269"/>
                </a:cubicBezTo>
                <a:lnTo>
                  <a:pt x="4133510" y="25210"/>
                </a:lnTo>
                <a:lnTo>
                  <a:pt x="4134769" y="25137"/>
                </a:lnTo>
                <a:cubicBezTo>
                  <a:pt x="4164546" y="25137"/>
                  <a:pt x="4188685" y="34421"/>
                  <a:pt x="4188685" y="45874"/>
                </a:cubicBezTo>
                <a:cubicBezTo>
                  <a:pt x="4188685" y="51242"/>
                  <a:pt x="4183382" y="56134"/>
                  <a:pt x="4174679" y="59817"/>
                </a:cubicBezTo>
                <a:lnTo>
                  <a:pt x="4171822" y="60769"/>
                </a:lnTo>
                <a:lnTo>
                  <a:pt x="4172825" y="61697"/>
                </a:lnTo>
                <a:cubicBezTo>
                  <a:pt x="4193881" y="82753"/>
                  <a:pt x="4204384" y="106386"/>
                  <a:pt x="4196286" y="114484"/>
                </a:cubicBezTo>
                <a:cubicBezTo>
                  <a:pt x="4192237" y="118533"/>
                  <a:pt x="4184304" y="117932"/>
                  <a:pt x="4174752" y="113686"/>
                </a:cubicBezTo>
                <a:lnTo>
                  <a:pt x="4173811" y="113198"/>
                </a:lnTo>
                <a:lnTo>
                  <a:pt x="4173884" y="114458"/>
                </a:lnTo>
                <a:cubicBezTo>
                  <a:pt x="4173884" y="144236"/>
                  <a:pt x="4164600" y="168375"/>
                  <a:pt x="4153147" y="168375"/>
                </a:cubicBezTo>
                <a:cubicBezTo>
                  <a:pt x="4147778" y="168375"/>
                  <a:pt x="4142886" y="163071"/>
                  <a:pt x="4139204" y="154368"/>
                </a:cubicBezTo>
                <a:lnTo>
                  <a:pt x="4138252" y="151511"/>
                </a:lnTo>
                <a:lnTo>
                  <a:pt x="4137324" y="152515"/>
                </a:lnTo>
                <a:cubicBezTo>
                  <a:pt x="4116268" y="173570"/>
                  <a:pt x="4092634" y="184074"/>
                  <a:pt x="4084536" y="175976"/>
                </a:cubicBezTo>
                <a:cubicBezTo>
                  <a:pt x="4080487" y="171927"/>
                  <a:pt x="4081089" y="163994"/>
                  <a:pt x="4085334" y="154441"/>
                </a:cubicBezTo>
                <a:lnTo>
                  <a:pt x="4085822" y="153499"/>
                </a:lnTo>
                <a:lnTo>
                  <a:pt x="4084562" y="153573"/>
                </a:lnTo>
                <a:cubicBezTo>
                  <a:pt x="4054785" y="153573"/>
                  <a:pt x="4030646" y="144288"/>
                  <a:pt x="4030646" y="132836"/>
                </a:cubicBezTo>
                <a:cubicBezTo>
                  <a:pt x="4030646" y="127467"/>
                  <a:pt x="4035950" y="122575"/>
                  <a:pt x="4044652" y="118893"/>
                </a:cubicBezTo>
                <a:lnTo>
                  <a:pt x="4047510" y="117941"/>
                </a:lnTo>
                <a:lnTo>
                  <a:pt x="4046506" y="117013"/>
                </a:lnTo>
                <a:cubicBezTo>
                  <a:pt x="4028083" y="98589"/>
                  <a:pt x="4017738" y="78192"/>
                  <a:pt x="4020865" y="67955"/>
                </a:cubicBezTo>
                <a:cubicBezTo>
                  <a:pt x="4021311" y="66493"/>
                  <a:pt x="4022033" y="65238"/>
                  <a:pt x="4023045" y="64226"/>
                </a:cubicBezTo>
                <a:cubicBezTo>
                  <a:pt x="4027094" y="60177"/>
                  <a:pt x="4035027" y="60778"/>
                  <a:pt x="4044580" y="65024"/>
                </a:cubicBezTo>
                <a:lnTo>
                  <a:pt x="4045521" y="65511"/>
                </a:lnTo>
                <a:lnTo>
                  <a:pt x="4045448" y="64251"/>
                </a:lnTo>
                <a:cubicBezTo>
                  <a:pt x="4045448" y="45640"/>
                  <a:pt x="4049074" y="29232"/>
                  <a:pt x="4054591" y="19543"/>
                </a:cubicBezTo>
                <a:cubicBezTo>
                  <a:pt x="4057900" y="13729"/>
                  <a:pt x="4061890" y="10335"/>
                  <a:pt x="4066185" y="10335"/>
                </a:cubicBezTo>
                <a:cubicBezTo>
                  <a:pt x="4071553" y="10335"/>
                  <a:pt x="4076445" y="15639"/>
                  <a:pt x="4080128" y="24341"/>
                </a:cubicBezTo>
                <a:lnTo>
                  <a:pt x="4081080" y="27198"/>
                </a:lnTo>
                <a:lnTo>
                  <a:pt x="4082008" y="26195"/>
                </a:lnTo>
                <a:cubicBezTo>
                  <a:pt x="4097800" y="10403"/>
                  <a:pt x="4115042" y="547"/>
                  <a:pt x="4126092" y="22"/>
                </a:cubicBezTo>
                <a:close/>
                <a:moveTo>
                  <a:pt x="3889607" y="22"/>
                </a:moveTo>
                <a:cubicBezTo>
                  <a:pt x="3893291" y="-153"/>
                  <a:pt x="3896286" y="709"/>
                  <a:pt x="3898311" y="2734"/>
                </a:cubicBezTo>
                <a:cubicBezTo>
                  <a:pt x="3902360" y="6783"/>
                  <a:pt x="3901759" y="14716"/>
                  <a:pt x="3897513" y="24269"/>
                </a:cubicBezTo>
                <a:lnTo>
                  <a:pt x="3897025" y="25210"/>
                </a:lnTo>
                <a:lnTo>
                  <a:pt x="3898285" y="25137"/>
                </a:lnTo>
                <a:cubicBezTo>
                  <a:pt x="3928062" y="25137"/>
                  <a:pt x="3952196" y="34421"/>
                  <a:pt x="3952196" y="45874"/>
                </a:cubicBezTo>
                <a:cubicBezTo>
                  <a:pt x="3952196" y="51242"/>
                  <a:pt x="3946897" y="56134"/>
                  <a:pt x="3938194" y="59817"/>
                </a:cubicBezTo>
                <a:lnTo>
                  <a:pt x="3935337" y="60769"/>
                </a:lnTo>
                <a:lnTo>
                  <a:pt x="3936341" y="61697"/>
                </a:lnTo>
                <a:cubicBezTo>
                  <a:pt x="3957392" y="82753"/>
                  <a:pt x="3967895" y="106386"/>
                  <a:pt x="3959797" y="114484"/>
                </a:cubicBezTo>
                <a:cubicBezTo>
                  <a:pt x="3955748" y="118533"/>
                  <a:pt x="3947815" y="117932"/>
                  <a:pt x="3938267" y="113686"/>
                </a:cubicBezTo>
                <a:lnTo>
                  <a:pt x="3937326" y="113198"/>
                </a:lnTo>
                <a:lnTo>
                  <a:pt x="3937399" y="114458"/>
                </a:lnTo>
                <a:cubicBezTo>
                  <a:pt x="3937399" y="144236"/>
                  <a:pt x="3928115" y="168375"/>
                  <a:pt x="3916662" y="168375"/>
                </a:cubicBezTo>
                <a:cubicBezTo>
                  <a:pt x="3911294" y="168375"/>
                  <a:pt x="3906401" y="163071"/>
                  <a:pt x="3902719" y="154368"/>
                </a:cubicBezTo>
                <a:lnTo>
                  <a:pt x="3901767" y="151511"/>
                </a:lnTo>
                <a:lnTo>
                  <a:pt x="3900839" y="152515"/>
                </a:lnTo>
                <a:cubicBezTo>
                  <a:pt x="3879784" y="173570"/>
                  <a:pt x="3856150" y="184074"/>
                  <a:pt x="3848052" y="175976"/>
                </a:cubicBezTo>
                <a:cubicBezTo>
                  <a:pt x="3844003" y="171927"/>
                  <a:pt x="3844604" y="163994"/>
                  <a:pt x="3848849" y="154441"/>
                </a:cubicBezTo>
                <a:lnTo>
                  <a:pt x="3849337" y="153499"/>
                </a:lnTo>
                <a:lnTo>
                  <a:pt x="3848077" y="153573"/>
                </a:lnTo>
                <a:cubicBezTo>
                  <a:pt x="3818300" y="153573"/>
                  <a:pt x="3794161" y="144288"/>
                  <a:pt x="3794161" y="132836"/>
                </a:cubicBezTo>
                <a:cubicBezTo>
                  <a:pt x="3794161" y="127467"/>
                  <a:pt x="3799465" y="122575"/>
                  <a:pt x="3808168" y="118893"/>
                </a:cubicBezTo>
                <a:lnTo>
                  <a:pt x="3811025" y="117941"/>
                </a:lnTo>
                <a:lnTo>
                  <a:pt x="3810022" y="117013"/>
                </a:lnTo>
                <a:cubicBezTo>
                  <a:pt x="3791598" y="98589"/>
                  <a:pt x="3781253" y="78192"/>
                  <a:pt x="3784380" y="67955"/>
                </a:cubicBezTo>
                <a:cubicBezTo>
                  <a:pt x="3784827" y="66493"/>
                  <a:pt x="3785548" y="65238"/>
                  <a:pt x="3786561" y="64226"/>
                </a:cubicBezTo>
                <a:cubicBezTo>
                  <a:pt x="3790610" y="60177"/>
                  <a:pt x="3798543" y="60778"/>
                  <a:pt x="3808095" y="65024"/>
                </a:cubicBezTo>
                <a:lnTo>
                  <a:pt x="3809036" y="65511"/>
                </a:lnTo>
                <a:lnTo>
                  <a:pt x="3808963" y="64251"/>
                </a:lnTo>
                <a:cubicBezTo>
                  <a:pt x="3808963" y="45640"/>
                  <a:pt x="3812590" y="29232"/>
                  <a:pt x="3818106" y="19543"/>
                </a:cubicBezTo>
                <a:cubicBezTo>
                  <a:pt x="3821416" y="13729"/>
                  <a:pt x="3825405" y="10335"/>
                  <a:pt x="3829700" y="10335"/>
                </a:cubicBezTo>
                <a:cubicBezTo>
                  <a:pt x="3835069" y="10335"/>
                  <a:pt x="3839961" y="15639"/>
                  <a:pt x="3843643" y="24341"/>
                </a:cubicBezTo>
                <a:lnTo>
                  <a:pt x="3844595" y="27198"/>
                </a:lnTo>
                <a:lnTo>
                  <a:pt x="3845523" y="26195"/>
                </a:lnTo>
                <a:cubicBezTo>
                  <a:pt x="3861315" y="10403"/>
                  <a:pt x="3878557" y="547"/>
                  <a:pt x="3889607" y="22"/>
                </a:cubicBezTo>
                <a:close/>
                <a:moveTo>
                  <a:pt x="3653118" y="22"/>
                </a:moveTo>
                <a:cubicBezTo>
                  <a:pt x="3656801" y="-153"/>
                  <a:pt x="3659797" y="709"/>
                  <a:pt x="3661821" y="2734"/>
                </a:cubicBezTo>
                <a:cubicBezTo>
                  <a:pt x="3665870" y="6783"/>
                  <a:pt x="3665269" y="14716"/>
                  <a:pt x="3661023" y="24269"/>
                </a:cubicBezTo>
                <a:lnTo>
                  <a:pt x="3660535" y="25210"/>
                </a:lnTo>
                <a:lnTo>
                  <a:pt x="3661795" y="25137"/>
                </a:lnTo>
                <a:cubicBezTo>
                  <a:pt x="3691572" y="25137"/>
                  <a:pt x="3715711" y="34421"/>
                  <a:pt x="3715711" y="45874"/>
                </a:cubicBezTo>
                <a:cubicBezTo>
                  <a:pt x="3715711" y="51242"/>
                  <a:pt x="3710407" y="56134"/>
                  <a:pt x="3701705" y="59817"/>
                </a:cubicBezTo>
                <a:lnTo>
                  <a:pt x="3698847" y="60769"/>
                </a:lnTo>
                <a:lnTo>
                  <a:pt x="3699851" y="61697"/>
                </a:lnTo>
                <a:cubicBezTo>
                  <a:pt x="3720906" y="82753"/>
                  <a:pt x="3731410" y="106386"/>
                  <a:pt x="3723312" y="114484"/>
                </a:cubicBezTo>
                <a:cubicBezTo>
                  <a:pt x="3719263" y="118533"/>
                  <a:pt x="3711330" y="117932"/>
                  <a:pt x="3701777" y="113686"/>
                </a:cubicBezTo>
                <a:lnTo>
                  <a:pt x="3700836" y="113198"/>
                </a:lnTo>
                <a:lnTo>
                  <a:pt x="3700910" y="114458"/>
                </a:lnTo>
                <a:cubicBezTo>
                  <a:pt x="3700910" y="144236"/>
                  <a:pt x="3691625" y="168375"/>
                  <a:pt x="3680173" y="168375"/>
                </a:cubicBezTo>
                <a:cubicBezTo>
                  <a:pt x="3674804" y="168375"/>
                  <a:pt x="3669912" y="163071"/>
                  <a:pt x="3666229" y="154368"/>
                </a:cubicBezTo>
                <a:lnTo>
                  <a:pt x="3665278" y="151511"/>
                </a:lnTo>
                <a:lnTo>
                  <a:pt x="3664349" y="152515"/>
                </a:lnTo>
                <a:cubicBezTo>
                  <a:pt x="3643294" y="173570"/>
                  <a:pt x="3619660" y="184074"/>
                  <a:pt x="3611562" y="175976"/>
                </a:cubicBezTo>
                <a:cubicBezTo>
                  <a:pt x="3607513" y="171927"/>
                  <a:pt x="3608114" y="163994"/>
                  <a:pt x="3612360" y="154441"/>
                </a:cubicBezTo>
                <a:lnTo>
                  <a:pt x="3612848" y="153499"/>
                </a:lnTo>
                <a:lnTo>
                  <a:pt x="3611588" y="153573"/>
                </a:lnTo>
                <a:cubicBezTo>
                  <a:pt x="3581811" y="153573"/>
                  <a:pt x="3557672" y="144288"/>
                  <a:pt x="3557672" y="132836"/>
                </a:cubicBezTo>
                <a:cubicBezTo>
                  <a:pt x="3557672" y="127467"/>
                  <a:pt x="3562976" y="122575"/>
                  <a:pt x="3571678" y="118893"/>
                </a:cubicBezTo>
                <a:lnTo>
                  <a:pt x="3574535" y="117941"/>
                </a:lnTo>
                <a:lnTo>
                  <a:pt x="3573532" y="117013"/>
                </a:lnTo>
                <a:cubicBezTo>
                  <a:pt x="3555108" y="98589"/>
                  <a:pt x="3544764" y="78192"/>
                  <a:pt x="3547891" y="67955"/>
                </a:cubicBezTo>
                <a:cubicBezTo>
                  <a:pt x="3548337" y="66493"/>
                  <a:pt x="3549059" y="65238"/>
                  <a:pt x="3550071" y="64226"/>
                </a:cubicBezTo>
                <a:cubicBezTo>
                  <a:pt x="3554120" y="60177"/>
                  <a:pt x="3562053" y="60778"/>
                  <a:pt x="3571606" y="65024"/>
                </a:cubicBezTo>
                <a:lnTo>
                  <a:pt x="3572546" y="65511"/>
                </a:lnTo>
                <a:lnTo>
                  <a:pt x="3572473" y="64251"/>
                </a:lnTo>
                <a:cubicBezTo>
                  <a:pt x="3572473" y="45640"/>
                  <a:pt x="3576100" y="29232"/>
                  <a:pt x="3581616" y="19543"/>
                </a:cubicBezTo>
                <a:cubicBezTo>
                  <a:pt x="3584926" y="13729"/>
                  <a:pt x="3588916" y="10335"/>
                  <a:pt x="3593211" y="10335"/>
                </a:cubicBezTo>
                <a:cubicBezTo>
                  <a:pt x="3598579" y="10335"/>
                  <a:pt x="3603471" y="15639"/>
                  <a:pt x="3607154" y="24341"/>
                </a:cubicBezTo>
                <a:lnTo>
                  <a:pt x="3608105" y="27198"/>
                </a:lnTo>
                <a:lnTo>
                  <a:pt x="3609034" y="26195"/>
                </a:lnTo>
                <a:cubicBezTo>
                  <a:pt x="3624825" y="10403"/>
                  <a:pt x="3642067" y="547"/>
                  <a:pt x="3653118" y="22"/>
                </a:cubicBezTo>
                <a:close/>
                <a:moveTo>
                  <a:pt x="3416629" y="22"/>
                </a:moveTo>
                <a:cubicBezTo>
                  <a:pt x="3420313" y="-153"/>
                  <a:pt x="3423308" y="709"/>
                  <a:pt x="3425333" y="2734"/>
                </a:cubicBezTo>
                <a:cubicBezTo>
                  <a:pt x="3429381" y="6783"/>
                  <a:pt x="3428780" y="14716"/>
                  <a:pt x="3424534" y="24269"/>
                </a:cubicBezTo>
                <a:lnTo>
                  <a:pt x="3424047" y="25210"/>
                </a:lnTo>
                <a:lnTo>
                  <a:pt x="3425307" y="25137"/>
                </a:lnTo>
                <a:cubicBezTo>
                  <a:pt x="3455083" y="25137"/>
                  <a:pt x="3479222" y="34421"/>
                  <a:pt x="3479222" y="45874"/>
                </a:cubicBezTo>
                <a:cubicBezTo>
                  <a:pt x="3479222" y="51242"/>
                  <a:pt x="3473918" y="56134"/>
                  <a:pt x="3465216" y="59817"/>
                </a:cubicBezTo>
                <a:lnTo>
                  <a:pt x="3462359" y="60769"/>
                </a:lnTo>
                <a:lnTo>
                  <a:pt x="3463362" y="61697"/>
                </a:lnTo>
                <a:cubicBezTo>
                  <a:pt x="3484417" y="82753"/>
                  <a:pt x="3494921" y="106386"/>
                  <a:pt x="3486823" y="114484"/>
                </a:cubicBezTo>
                <a:cubicBezTo>
                  <a:pt x="3482774" y="118533"/>
                  <a:pt x="3474841" y="117932"/>
                  <a:pt x="3465289" y="113686"/>
                </a:cubicBezTo>
                <a:lnTo>
                  <a:pt x="3464347" y="113198"/>
                </a:lnTo>
                <a:lnTo>
                  <a:pt x="3464421" y="114458"/>
                </a:lnTo>
                <a:cubicBezTo>
                  <a:pt x="3464421" y="144236"/>
                  <a:pt x="3455136" y="168375"/>
                  <a:pt x="3443684" y="168375"/>
                </a:cubicBezTo>
                <a:cubicBezTo>
                  <a:pt x="3438315" y="168375"/>
                  <a:pt x="3433423" y="163071"/>
                  <a:pt x="3429740" y="154368"/>
                </a:cubicBezTo>
                <a:lnTo>
                  <a:pt x="3428789" y="151511"/>
                </a:lnTo>
                <a:lnTo>
                  <a:pt x="3427861" y="152515"/>
                </a:lnTo>
                <a:cubicBezTo>
                  <a:pt x="3406805" y="173570"/>
                  <a:pt x="3383171" y="184074"/>
                  <a:pt x="3375073" y="175976"/>
                </a:cubicBezTo>
                <a:cubicBezTo>
                  <a:pt x="3371024" y="171927"/>
                  <a:pt x="3371625" y="163994"/>
                  <a:pt x="3375871" y="154441"/>
                </a:cubicBezTo>
                <a:lnTo>
                  <a:pt x="3376359" y="153499"/>
                </a:lnTo>
                <a:lnTo>
                  <a:pt x="3375099" y="153573"/>
                </a:lnTo>
                <a:cubicBezTo>
                  <a:pt x="3345321" y="153573"/>
                  <a:pt x="3321183" y="144288"/>
                  <a:pt x="3321183" y="132836"/>
                </a:cubicBezTo>
                <a:cubicBezTo>
                  <a:pt x="3321183" y="127467"/>
                  <a:pt x="3326486" y="122575"/>
                  <a:pt x="3335189" y="118893"/>
                </a:cubicBezTo>
                <a:lnTo>
                  <a:pt x="3338046" y="117941"/>
                </a:lnTo>
                <a:lnTo>
                  <a:pt x="3337043" y="117013"/>
                </a:lnTo>
                <a:cubicBezTo>
                  <a:pt x="3318620" y="98589"/>
                  <a:pt x="3308275" y="78192"/>
                  <a:pt x="3311401" y="67955"/>
                </a:cubicBezTo>
                <a:cubicBezTo>
                  <a:pt x="3311849" y="66493"/>
                  <a:pt x="3312570" y="65238"/>
                  <a:pt x="3313582" y="64226"/>
                </a:cubicBezTo>
                <a:cubicBezTo>
                  <a:pt x="3317632" y="60177"/>
                  <a:pt x="3325564" y="60778"/>
                  <a:pt x="3335117" y="65024"/>
                </a:cubicBezTo>
                <a:lnTo>
                  <a:pt x="3336058" y="65511"/>
                </a:lnTo>
                <a:lnTo>
                  <a:pt x="3335985" y="64251"/>
                </a:lnTo>
                <a:cubicBezTo>
                  <a:pt x="3335985" y="45640"/>
                  <a:pt x="3339611" y="29232"/>
                  <a:pt x="3345128" y="19543"/>
                </a:cubicBezTo>
                <a:cubicBezTo>
                  <a:pt x="3348437" y="13729"/>
                  <a:pt x="3352427" y="10335"/>
                  <a:pt x="3356722" y="10335"/>
                </a:cubicBezTo>
                <a:cubicBezTo>
                  <a:pt x="3362091" y="10335"/>
                  <a:pt x="3366982" y="15639"/>
                  <a:pt x="3370665" y="24341"/>
                </a:cubicBezTo>
                <a:lnTo>
                  <a:pt x="3371617" y="27198"/>
                </a:lnTo>
                <a:lnTo>
                  <a:pt x="3372545" y="26195"/>
                </a:lnTo>
                <a:cubicBezTo>
                  <a:pt x="3388337" y="10403"/>
                  <a:pt x="3405579" y="547"/>
                  <a:pt x="3416629" y="22"/>
                </a:cubicBezTo>
                <a:close/>
                <a:moveTo>
                  <a:pt x="3180139" y="22"/>
                </a:moveTo>
                <a:cubicBezTo>
                  <a:pt x="3183822" y="-153"/>
                  <a:pt x="3186817" y="709"/>
                  <a:pt x="3188843" y="2734"/>
                </a:cubicBezTo>
                <a:cubicBezTo>
                  <a:pt x="3192892" y="6783"/>
                  <a:pt x="3192291" y="14716"/>
                  <a:pt x="3188044" y="24269"/>
                </a:cubicBezTo>
                <a:lnTo>
                  <a:pt x="3187557" y="25210"/>
                </a:lnTo>
                <a:lnTo>
                  <a:pt x="3188817" y="25137"/>
                </a:lnTo>
                <a:cubicBezTo>
                  <a:pt x="3218592" y="25137"/>
                  <a:pt x="3242733" y="34421"/>
                  <a:pt x="3242733" y="45874"/>
                </a:cubicBezTo>
                <a:cubicBezTo>
                  <a:pt x="3242733" y="51242"/>
                  <a:pt x="3237429" y="56134"/>
                  <a:pt x="3228726" y="59817"/>
                </a:cubicBezTo>
                <a:lnTo>
                  <a:pt x="3225868" y="60769"/>
                </a:lnTo>
                <a:lnTo>
                  <a:pt x="3226871" y="61697"/>
                </a:lnTo>
                <a:cubicBezTo>
                  <a:pt x="3247927" y="82753"/>
                  <a:pt x="3258431" y="106386"/>
                  <a:pt x="3250333" y="114484"/>
                </a:cubicBezTo>
                <a:cubicBezTo>
                  <a:pt x="3246285" y="118533"/>
                  <a:pt x="3238351" y="117932"/>
                  <a:pt x="3228797" y="113686"/>
                </a:cubicBezTo>
                <a:lnTo>
                  <a:pt x="3227858" y="113198"/>
                </a:lnTo>
                <a:lnTo>
                  <a:pt x="3227931" y="114458"/>
                </a:lnTo>
                <a:cubicBezTo>
                  <a:pt x="3227931" y="144236"/>
                  <a:pt x="3218646" y="168375"/>
                  <a:pt x="3207194" y="168375"/>
                </a:cubicBezTo>
                <a:cubicBezTo>
                  <a:pt x="3201826" y="168375"/>
                  <a:pt x="3196933" y="163071"/>
                  <a:pt x="3193250" y="154368"/>
                </a:cubicBezTo>
                <a:lnTo>
                  <a:pt x="3192299" y="151511"/>
                </a:lnTo>
                <a:lnTo>
                  <a:pt x="3191370" y="152515"/>
                </a:lnTo>
                <a:cubicBezTo>
                  <a:pt x="3170315" y="173570"/>
                  <a:pt x="3146681" y="184074"/>
                  <a:pt x="3138584" y="175976"/>
                </a:cubicBezTo>
                <a:cubicBezTo>
                  <a:pt x="3134535" y="171927"/>
                  <a:pt x="3135136" y="163994"/>
                  <a:pt x="3139382" y="154441"/>
                </a:cubicBezTo>
                <a:lnTo>
                  <a:pt x="3139869" y="153499"/>
                </a:lnTo>
                <a:lnTo>
                  <a:pt x="3138609" y="153573"/>
                </a:lnTo>
                <a:cubicBezTo>
                  <a:pt x="3108832" y="153573"/>
                  <a:pt x="3084693" y="144288"/>
                  <a:pt x="3084693" y="132836"/>
                </a:cubicBezTo>
                <a:cubicBezTo>
                  <a:pt x="3084693" y="127467"/>
                  <a:pt x="3089997" y="122575"/>
                  <a:pt x="3098700" y="118893"/>
                </a:cubicBezTo>
                <a:lnTo>
                  <a:pt x="3101557" y="117941"/>
                </a:lnTo>
                <a:lnTo>
                  <a:pt x="3100553" y="117013"/>
                </a:lnTo>
                <a:cubicBezTo>
                  <a:pt x="3082130" y="98589"/>
                  <a:pt x="3071785" y="78192"/>
                  <a:pt x="3074912" y="67955"/>
                </a:cubicBezTo>
                <a:cubicBezTo>
                  <a:pt x="3075358" y="66493"/>
                  <a:pt x="3076080" y="65238"/>
                  <a:pt x="3077092" y="64226"/>
                </a:cubicBezTo>
                <a:cubicBezTo>
                  <a:pt x="3081142" y="60177"/>
                  <a:pt x="3089074" y="60778"/>
                  <a:pt x="3098627" y="65024"/>
                </a:cubicBezTo>
                <a:lnTo>
                  <a:pt x="3099568" y="65511"/>
                </a:lnTo>
                <a:lnTo>
                  <a:pt x="3099495" y="64251"/>
                </a:lnTo>
                <a:cubicBezTo>
                  <a:pt x="3099495" y="45640"/>
                  <a:pt x="3103122" y="29232"/>
                  <a:pt x="3108638" y="19543"/>
                </a:cubicBezTo>
                <a:cubicBezTo>
                  <a:pt x="3111948" y="13729"/>
                  <a:pt x="3115938" y="10335"/>
                  <a:pt x="3120232" y="10335"/>
                </a:cubicBezTo>
                <a:cubicBezTo>
                  <a:pt x="3125601" y="10335"/>
                  <a:pt x="3130493" y="15639"/>
                  <a:pt x="3134176" y="24341"/>
                </a:cubicBezTo>
                <a:lnTo>
                  <a:pt x="3135127" y="27198"/>
                </a:lnTo>
                <a:lnTo>
                  <a:pt x="3136055" y="26195"/>
                </a:lnTo>
                <a:cubicBezTo>
                  <a:pt x="3151847" y="10403"/>
                  <a:pt x="3169088" y="547"/>
                  <a:pt x="3180139" y="22"/>
                </a:cubicBezTo>
                <a:close/>
                <a:moveTo>
                  <a:pt x="2943650" y="22"/>
                </a:moveTo>
                <a:cubicBezTo>
                  <a:pt x="2947334" y="-153"/>
                  <a:pt x="2950329" y="709"/>
                  <a:pt x="2952356" y="2734"/>
                </a:cubicBezTo>
                <a:cubicBezTo>
                  <a:pt x="2956403" y="6783"/>
                  <a:pt x="2955802" y="14716"/>
                  <a:pt x="2951557" y="24269"/>
                </a:cubicBezTo>
                <a:lnTo>
                  <a:pt x="2951069" y="25210"/>
                </a:lnTo>
                <a:lnTo>
                  <a:pt x="2952329" y="25137"/>
                </a:lnTo>
                <a:cubicBezTo>
                  <a:pt x="2982105" y="25137"/>
                  <a:pt x="3006244" y="34421"/>
                  <a:pt x="3006244" y="45874"/>
                </a:cubicBezTo>
                <a:cubicBezTo>
                  <a:pt x="3006244" y="51242"/>
                  <a:pt x="3000940" y="56134"/>
                  <a:pt x="2992238" y="59817"/>
                </a:cubicBezTo>
                <a:lnTo>
                  <a:pt x="2989381" y="60769"/>
                </a:lnTo>
                <a:lnTo>
                  <a:pt x="2990384" y="61697"/>
                </a:lnTo>
                <a:cubicBezTo>
                  <a:pt x="3011439" y="82753"/>
                  <a:pt x="3021943" y="106386"/>
                  <a:pt x="3013845" y="114484"/>
                </a:cubicBezTo>
                <a:cubicBezTo>
                  <a:pt x="3009796" y="118533"/>
                  <a:pt x="3001863" y="117932"/>
                  <a:pt x="2992311" y="113686"/>
                </a:cubicBezTo>
                <a:lnTo>
                  <a:pt x="2991370" y="113198"/>
                </a:lnTo>
                <a:lnTo>
                  <a:pt x="2991443" y="114458"/>
                </a:lnTo>
                <a:cubicBezTo>
                  <a:pt x="2991443" y="144236"/>
                  <a:pt x="2982159" y="168375"/>
                  <a:pt x="2970706" y="168375"/>
                </a:cubicBezTo>
                <a:cubicBezTo>
                  <a:pt x="2965338" y="168375"/>
                  <a:pt x="2960445" y="163071"/>
                  <a:pt x="2956762" y="154368"/>
                </a:cubicBezTo>
                <a:lnTo>
                  <a:pt x="2955812" y="151511"/>
                </a:lnTo>
                <a:lnTo>
                  <a:pt x="2954883" y="152515"/>
                </a:lnTo>
                <a:cubicBezTo>
                  <a:pt x="2933827" y="173570"/>
                  <a:pt x="2910194" y="184074"/>
                  <a:pt x="2902096" y="175976"/>
                </a:cubicBezTo>
                <a:cubicBezTo>
                  <a:pt x="2898046" y="171927"/>
                  <a:pt x="2898648" y="163994"/>
                  <a:pt x="2902893" y="154441"/>
                </a:cubicBezTo>
                <a:lnTo>
                  <a:pt x="2903381" y="153499"/>
                </a:lnTo>
                <a:lnTo>
                  <a:pt x="2902121" y="153573"/>
                </a:lnTo>
                <a:cubicBezTo>
                  <a:pt x="2872344" y="153573"/>
                  <a:pt x="2848205" y="144288"/>
                  <a:pt x="2848205" y="132836"/>
                </a:cubicBezTo>
                <a:cubicBezTo>
                  <a:pt x="2848205" y="127467"/>
                  <a:pt x="2853508" y="122575"/>
                  <a:pt x="2862211" y="118893"/>
                </a:cubicBezTo>
                <a:lnTo>
                  <a:pt x="2865069" y="117941"/>
                </a:lnTo>
                <a:lnTo>
                  <a:pt x="2864066" y="117013"/>
                </a:lnTo>
                <a:cubicBezTo>
                  <a:pt x="2845642" y="98589"/>
                  <a:pt x="2835297" y="78192"/>
                  <a:pt x="2838424" y="67955"/>
                </a:cubicBezTo>
                <a:cubicBezTo>
                  <a:pt x="2838871" y="66493"/>
                  <a:pt x="2839592" y="65238"/>
                  <a:pt x="2840604" y="64226"/>
                </a:cubicBezTo>
                <a:cubicBezTo>
                  <a:pt x="2844654" y="60177"/>
                  <a:pt x="2852586" y="60778"/>
                  <a:pt x="2862139" y="65024"/>
                </a:cubicBezTo>
                <a:lnTo>
                  <a:pt x="2863080" y="65511"/>
                </a:lnTo>
                <a:lnTo>
                  <a:pt x="2863007" y="64251"/>
                </a:lnTo>
                <a:cubicBezTo>
                  <a:pt x="2863007" y="45640"/>
                  <a:pt x="2866633" y="29232"/>
                  <a:pt x="2872149" y="19543"/>
                </a:cubicBezTo>
                <a:cubicBezTo>
                  <a:pt x="2875460" y="13729"/>
                  <a:pt x="2879449" y="10335"/>
                  <a:pt x="2883744" y="10335"/>
                </a:cubicBezTo>
                <a:cubicBezTo>
                  <a:pt x="2889113" y="10335"/>
                  <a:pt x="2894005" y="15639"/>
                  <a:pt x="2897687" y="24341"/>
                </a:cubicBezTo>
                <a:lnTo>
                  <a:pt x="2898639" y="27198"/>
                </a:lnTo>
                <a:lnTo>
                  <a:pt x="2899567" y="26195"/>
                </a:lnTo>
                <a:cubicBezTo>
                  <a:pt x="2915360" y="10403"/>
                  <a:pt x="2932600" y="547"/>
                  <a:pt x="2943650" y="22"/>
                </a:cubicBezTo>
                <a:close/>
                <a:moveTo>
                  <a:pt x="2707161" y="22"/>
                </a:moveTo>
                <a:cubicBezTo>
                  <a:pt x="2710845" y="-153"/>
                  <a:pt x="2713840" y="709"/>
                  <a:pt x="2715865" y="2734"/>
                </a:cubicBezTo>
                <a:cubicBezTo>
                  <a:pt x="2719914" y="6783"/>
                  <a:pt x="2719313" y="14716"/>
                  <a:pt x="2715067" y="24269"/>
                </a:cubicBezTo>
                <a:lnTo>
                  <a:pt x="2714579" y="25210"/>
                </a:lnTo>
                <a:lnTo>
                  <a:pt x="2715839" y="25137"/>
                </a:lnTo>
                <a:cubicBezTo>
                  <a:pt x="2745616" y="25137"/>
                  <a:pt x="2769755" y="34421"/>
                  <a:pt x="2769755" y="45874"/>
                </a:cubicBezTo>
                <a:cubicBezTo>
                  <a:pt x="2769755" y="51242"/>
                  <a:pt x="2764450" y="56134"/>
                  <a:pt x="2755748" y="59817"/>
                </a:cubicBezTo>
                <a:lnTo>
                  <a:pt x="2752891" y="60769"/>
                </a:lnTo>
                <a:lnTo>
                  <a:pt x="2753895" y="61697"/>
                </a:lnTo>
                <a:cubicBezTo>
                  <a:pt x="2774949" y="82753"/>
                  <a:pt x="2785453" y="106386"/>
                  <a:pt x="2777355" y="114484"/>
                </a:cubicBezTo>
                <a:cubicBezTo>
                  <a:pt x="2773306" y="118533"/>
                  <a:pt x="2765373" y="117932"/>
                  <a:pt x="2755821" y="113686"/>
                </a:cubicBezTo>
                <a:lnTo>
                  <a:pt x="2754880" y="113198"/>
                </a:lnTo>
                <a:lnTo>
                  <a:pt x="2754953" y="114458"/>
                </a:lnTo>
                <a:cubicBezTo>
                  <a:pt x="2754953" y="144236"/>
                  <a:pt x="2745669" y="168375"/>
                  <a:pt x="2734216" y="168375"/>
                </a:cubicBezTo>
                <a:cubicBezTo>
                  <a:pt x="2728847" y="168375"/>
                  <a:pt x="2723956" y="163071"/>
                  <a:pt x="2720273" y="154368"/>
                </a:cubicBezTo>
                <a:lnTo>
                  <a:pt x="2719321" y="151511"/>
                </a:lnTo>
                <a:lnTo>
                  <a:pt x="2718392" y="152515"/>
                </a:lnTo>
                <a:cubicBezTo>
                  <a:pt x="2697337" y="173570"/>
                  <a:pt x="2673705" y="184074"/>
                  <a:pt x="2665606" y="175976"/>
                </a:cubicBezTo>
                <a:cubicBezTo>
                  <a:pt x="2661557" y="171927"/>
                  <a:pt x="2662158" y="163994"/>
                  <a:pt x="2666403" y="154441"/>
                </a:cubicBezTo>
                <a:lnTo>
                  <a:pt x="2666891" y="153499"/>
                </a:lnTo>
                <a:lnTo>
                  <a:pt x="2665631" y="153573"/>
                </a:lnTo>
                <a:cubicBezTo>
                  <a:pt x="2635854" y="153573"/>
                  <a:pt x="2611715" y="144288"/>
                  <a:pt x="2611715" y="132836"/>
                </a:cubicBezTo>
                <a:cubicBezTo>
                  <a:pt x="2611715" y="127467"/>
                  <a:pt x="2617020" y="122575"/>
                  <a:pt x="2625722" y="118893"/>
                </a:cubicBezTo>
                <a:lnTo>
                  <a:pt x="2628579" y="117941"/>
                </a:lnTo>
                <a:lnTo>
                  <a:pt x="2627576" y="117013"/>
                </a:lnTo>
                <a:cubicBezTo>
                  <a:pt x="2609152" y="98589"/>
                  <a:pt x="2598807" y="78192"/>
                  <a:pt x="2601934" y="67955"/>
                </a:cubicBezTo>
                <a:cubicBezTo>
                  <a:pt x="2602381" y="66493"/>
                  <a:pt x="2603103" y="65238"/>
                  <a:pt x="2604115" y="64226"/>
                </a:cubicBezTo>
                <a:cubicBezTo>
                  <a:pt x="2608164" y="60177"/>
                  <a:pt x="2616096" y="60778"/>
                  <a:pt x="2625649" y="65024"/>
                </a:cubicBezTo>
                <a:lnTo>
                  <a:pt x="2626590" y="65511"/>
                </a:lnTo>
                <a:lnTo>
                  <a:pt x="2626517" y="64251"/>
                </a:lnTo>
                <a:cubicBezTo>
                  <a:pt x="2626517" y="45640"/>
                  <a:pt x="2630144" y="29232"/>
                  <a:pt x="2635660" y="19543"/>
                </a:cubicBezTo>
                <a:cubicBezTo>
                  <a:pt x="2638970" y="13729"/>
                  <a:pt x="2642959" y="10335"/>
                  <a:pt x="2647254" y="10335"/>
                </a:cubicBezTo>
                <a:cubicBezTo>
                  <a:pt x="2652623" y="10335"/>
                  <a:pt x="2657515" y="15639"/>
                  <a:pt x="2661197" y="24341"/>
                </a:cubicBezTo>
                <a:lnTo>
                  <a:pt x="2662149" y="27198"/>
                </a:lnTo>
                <a:lnTo>
                  <a:pt x="2663077" y="26195"/>
                </a:lnTo>
                <a:cubicBezTo>
                  <a:pt x="2678869" y="10403"/>
                  <a:pt x="2696111" y="547"/>
                  <a:pt x="2707161" y="22"/>
                </a:cubicBezTo>
                <a:close/>
                <a:moveTo>
                  <a:pt x="2470672" y="22"/>
                </a:moveTo>
                <a:cubicBezTo>
                  <a:pt x="2474355" y="-153"/>
                  <a:pt x="2477351" y="709"/>
                  <a:pt x="2479375" y="2734"/>
                </a:cubicBezTo>
                <a:cubicBezTo>
                  <a:pt x="2483425" y="6783"/>
                  <a:pt x="2482823" y="14716"/>
                  <a:pt x="2478577" y="24269"/>
                </a:cubicBezTo>
                <a:lnTo>
                  <a:pt x="2478089" y="25210"/>
                </a:lnTo>
                <a:lnTo>
                  <a:pt x="2479349" y="25137"/>
                </a:lnTo>
                <a:cubicBezTo>
                  <a:pt x="2509126" y="25137"/>
                  <a:pt x="2533265" y="34421"/>
                  <a:pt x="2533265" y="45874"/>
                </a:cubicBezTo>
                <a:cubicBezTo>
                  <a:pt x="2533265" y="51242"/>
                  <a:pt x="2527961" y="56134"/>
                  <a:pt x="2519259" y="59817"/>
                </a:cubicBezTo>
                <a:lnTo>
                  <a:pt x="2516402" y="60769"/>
                </a:lnTo>
                <a:lnTo>
                  <a:pt x="2517405" y="61697"/>
                </a:lnTo>
                <a:cubicBezTo>
                  <a:pt x="2538460" y="82753"/>
                  <a:pt x="2548964" y="106386"/>
                  <a:pt x="2540866" y="114484"/>
                </a:cubicBezTo>
                <a:cubicBezTo>
                  <a:pt x="2536817" y="118533"/>
                  <a:pt x="2528884" y="117932"/>
                  <a:pt x="2519331" y="113686"/>
                </a:cubicBezTo>
                <a:lnTo>
                  <a:pt x="2518390" y="113198"/>
                </a:lnTo>
                <a:lnTo>
                  <a:pt x="2518464" y="114458"/>
                </a:lnTo>
                <a:cubicBezTo>
                  <a:pt x="2518464" y="144236"/>
                  <a:pt x="2509179" y="168375"/>
                  <a:pt x="2497726" y="168375"/>
                </a:cubicBezTo>
                <a:cubicBezTo>
                  <a:pt x="2492358" y="168375"/>
                  <a:pt x="2487466" y="163071"/>
                  <a:pt x="2483783" y="154368"/>
                </a:cubicBezTo>
                <a:lnTo>
                  <a:pt x="2482832" y="151511"/>
                </a:lnTo>
                <a:lnTo>
                  <a:pt x="2481903" y="152515"/>
                </a:lnTo>
                <a:cubicBezTo>
                  <a:pt x="2460848" y="173570"/>
                  <a:pt x="2437214" y="184074"/>
                  <a:pt x="2429116" y="175976"/>
                </a:cubicBezTo>
                <a:cubicBezTo>
                  <a:pt x="2425067" y="171927"/>
                  <a:pt x="2425668" y="163994"/>
                  <a:pt x="2429914" y="154441"/>
                </a:cubicBezTo>
                <a:lnTo>
                  <a:pt x="2430402" y="153499"/>
                </a:lnTo>
                <a:lnTo>
                  <a:pt x="2429142" y="153573"/>
                </a:lnTo>
                <a:cubicBezTo>
                  <a:pt x="2399365" y="153573"/>
                  <a:pt x="2375226" y="144288"/>
                  <a:pt x="2375226" y="132836"/>
                </a:cubicBezTo>
                <a:cubicBezTo>
                  <a:pt x="2375226" y="127467"/>
                  <a:pt x="2380530" y="122575"/>
                  <a:pt x="2389232" y="118893"/>
                </a:cubicBezTo>
                <a:lnTo>
                  <a:pt x="2392090" y="117941"/>
                </a:lnTo>
                <a:lnTo>
                  <a:pt x="2391086" y="117013"/>
                </a:lnTo>
                <a:cubicBezTo>
                  <a:pt x="2372663" y="98589"/>
                  <a:pt x="2362318" y="78192"/>
                  <a:pt x="2365445" y="67955"/>
                </a:cubicBezTo>
                <a:cubicBezTo>
                  <a:pt x="2365891" y="66493"/>
                  <a:pt x="2366613" y="65238"/>
                  <a:pt x="2367625" y="64226"/>
                </a:cubicBezTo>
                <a:cubicBezTo>
                  <a:pt x="2371674" y="60177"/>
                  <a:pt x="2379608" y="60778"/>
                  <a:pt x="2389160" y="65024"/>
                </a:cubicBezTo>
                <a:lnTo>
                  <a:pt x="2390101" y="65511"/>
                </a:lnTo>
                <a:lnTo>
                  <a:pt x="2390028" y="64251"/>
                </a:lnTo>
                <a:cubicBezTo>
                  <a:pt x="2390028" y="45640"/>
                  <a:pt x="2393654" y="29232"/>
                  <a:pt x="2399171" y="19543"/>
                </a:cubicBezTo>
                <a:cubicBezTo>
                  <a:pt x="2402480" y="13729"/>
                  <a:pt x="2406470" y="10335"/>
                  <a:pt x="2410765" y="10335"/>
                </a:cubicBezTo>
                <a:cubicBezTo>
                  <a:pt x="2416133" y="10335"/>
                  <a:pt x="2421025" y="15639"/>
                  <a:pt x="2424708" y="24341"/>
                </a:cubicBezTo>
                <a:lnTo>
                  <a:pt x="2425660" y="27198"/>
                </a:lnTo>
                <a:lnTo>
                  <a:pt x="2426588" y="26195"/>
                </a:lnTo>
                <a:cubicBezTo>
                  <a:pt x="2442380" y="10403"/>
                  <a:pt x="2459621" y="547"/>
                  <a:pt x="2470672" y="22"/>
                </a:cubicBezTo>
                <a:close/>
                <a:moveTo>
                  <a:pt x="2234184" y="22"/>
                </a:moveTo>
                <a:cubicBezTo>
                  <a:pt x="2237868" y="-153"/>
                  <a:pt x="2240863" y="709"/>
                  <a:pt x="2242888" y="2734"/>
                </a:cubicBezTo>
                <a:cubicBezTo>
                  <a:pt x="2246937" y="6783"/>
                  <a:pt x="2246336" y="14716"/>
                  <a:pt x="2242090" y="24269"/>
                </a:cubicBezTo>
                <a:lnTo>
                  <a:pt x="2241602" y="25210"/>
                </a:lnTo>
                <a:lnTo>
                  <a:pt x="2242862" y="25137"/>
                </a:lnTo>
                <a:cubicBezTo>
                  <a:pt x="2272639" y="25137"/>
                  <a:pt x="2296778" y="34421"/>
                  <a:pt x="2296778" y="45874"/>
                </a:cubicBezTo>
                <a:cubicBezTo>
                  <a:pt x="2296778" y="51242"/>
                  <a:pt x="2291474" y="56134"/>
                  <a:pt x="2282772" y="59817"/>
                </a:cubicBezTo>
                <a:lnTo>
                  <a:pt x="2279914" y="60769"/>
                </a:lnTo>
                <a:lnTo>
                  <a:pt x="2280917" y="61697"/>
                </a:lnTo>
                <a:cubicBezTo>
                  <a:pt x="2301973" y="82753"/>
                  <a:pt x="2312477" y="106386"/>
                  <a:pt x="2304379" y="114484"/>
                </a:cubicBezTo>
                <a:cubicBezTo>
                  <a:pt x="2300329" y="118533"/>
                  <a:pt x="2292397" y="117932"/>
                  <a:pt x="2282844" y="113686"/>
                </a:cubicBezTo>
                <a:lnTo>
                  <a:pt x="2281903" y="113198"/>
                </a:lnTo>
                <a:lnTo>
                  <a:pt x="2281976" y="114458"/>
                </a:lnTo>
                <a:cubicBezTo>
                  <a:pt x="2281976" y="144236"/>
                  <a:pt x="2272692" y="168375"/>
                  <a:pt x="2261239" y="168375"/>
                </a:cubicBezTo>
                <a:cubicBezTo>
                  <a:pt x="2255871" y="168375"/>
                  <a:pt x="2250979" y="163071"/>
                  <a:pt x="2247296" y="154368"/>
                </a:cubicBezTo>
                <a:lnTo>
                  <a:pt x="2246345" y="151511"/>
                </a:lnTo>
                <a:lnTo>
                  <a:pt x="2245416" y="152515"/>
                </a:lnTo>
                <a:cubicBezTo>
                  <a:pt x="2224361" y="173570"/>
                  <a:pt x="2200727" y="184074"/>
                  <a:pt x="2192629" y="175976"/>
                </a:cubicBezTo>
                <a:cubicBezTo>
                  <a:pt x="2188580" y="171927"/>
                  <a:pt x="2189181" y="163994"/>
                  <a:pt x="2193427" y="154441"/>
                </a:cubicBezTo>
                <a:lnTo>
                  <a:pt x="2193915" y="153499"/>
                </a:lnTo>
                <a:lnTo>
                  <a:pt x="2192655" y="153573"/>
                </a:lnTo>
                <a:cubicBezTo>
                  <a:pt x="2162878" y="153573"/>
                  <a:pt x="2138739" y="144288"/>
                  <a:pt x="2138739" y="132836"/>
                </a:cubicBezTo>
                <a:cubicBezTo>
                  <a:pt x="2138739" y="127467"/>
                  <a:pt x="2144043" y="122575"/>
                  <a:pt x="2152745" y="118893"/>
                </a:cubicBezTo>
                <a:lnTo>
                  <a:pt x="2155602" y="117941"/>
                </a:lnTo>
                <a:lnTo>
                  <a:pt x="2154599" y="117013"/>
                </a:lnTo>
                <a:cubicBezTo>
                  <a:pt x="2136175" y="98589"/>
                  <a:pt x="2125831" y="78192"/>
                  <a:pt x="2128958" y="67955"/>
                </a:cubicBezTo>
                <a:cubicBezTo>
                  <a:pt x="2129404" y="66493"/>
                  <a:pt x="2130126" y="65238"/>
                  <a:pt x="2131138" y="64226"/>
                </a:cubicBezTo>
                <a:cubicBezTo>
                  <a:pt x="2135187" y="60177"/>
                  <a:pt x="2143120" y="60778"/>
                  <a:pt x="2152673" y="65024"/>
                </a:cubicBezTo>
                <a:lnTo>
                  <a:pt x="2153614" y="65511"/>
                </a:lnTo>
                <a:lnTo>
                  <a:pt x="2153540" y="64251"/>
                </a:lnTo>
                <a:cubicBezTo>
                  <a:pt x="2153540" y="45640"/>
                  <a:pt x="2157167" y="29232"/>
                  <a:pt x="2162683" y="19543"/>
                </a:cubicBezTo>
                <a:cubicBezTo>
                  <a:pt x="2165993" y="13729"/>
                  <a:pt x="2169983" y="10335"/>
                  <a:pt x="2174278" y="10335"/>
                </a:cubicBezTo>
                <a:cubicBezTo>
                  <a:pt x="2179646" y="10335"/>
                  <a:pt x="2184539" y="15639"/>
                  <a:pt x="2188221" y="24341"/>
                </a:cubicBezTo>
                <a:lnTo>
                  <a:pt x="2189173" y="27198"/>
                </a:lnTo>
                <a:lnTo>
                  <a:pt x="2190101" y="26195"/>
                </a:lnTo>
                <a:cubicBezTo>
                  <a:pt x="2205892" y="10403"/>
                  <a:pt x="2223134" y="547"/>
                  <a:pt x="2234184" y="22"/>
                </a:cubicBezTo>
                <a:close/>
                <a:moveTo>
                  <a:pt x="1997695" y="22"/>
                </a:moveTo>
                <a:cubicBezTo>
                  <a:pt x="2001379" y="-153"/>
                  <a:pt x="2004375" y="709"/>
                  <a:pt x="2006399" y="2734"/>
                </a:cubicBezTo>
                <a:cubicBezTo>
                  <a:pt x="2010448" y="6783"/>
                  <a:pt x="2009847" y="14716"/>
                  <a:pt x="2005601" y="24269"/>
                </a:cubicBezTo>
                <a:lnTo>
                  <a:pt x="2005113" y="25210"/>
                </a:lnTo>
                <a:lnTo>
                  <a:pt x="2006373" y="25137"/>
                </a:lnTo>
                <a:cubicBezTo>
                  <a:pt x="2036149" y="25137"/>
                  <a:pt x="2060289" y="34421"/>
                  <a:pt x="2060289" y="45874"/>
                </a:cubicBezTo>
                <a:cubicBezTo>
                  <a:pt x="2060289" y="51242"/>
                  <a:pt x="2054985" y="56134"/>
                  <a:pt x="2046282" y="59817"/>
                </a:cubicBezTo>
                <a:lnTo>
                  <a:pt x="2043425" y="60769"/>
                </a:lnTo>
                <a:lnTo>
                  <a:pt x="2044429" y="61697"/>
                </a:lnTo>
                <a:cubicBezTo>
                  <a:pt x="2065484" y="82753"/>
                  <a:pt x="2075988" y="106386"/>
                  <a:pt x="2067889" y="114484"/>
                </a:cubicBezTo>
                <a:cubicBezTo>
                  <a:pt x="2063841" y="118533"/>
                  <a:pt x="2055908" y="117932"/>
                  <a:pt x="2046355" y="113686"/>
                </a:cubicBezTo>
                <a:lnTo>
                  <a:pt x="2045414" y="113198"/>
                </a:lnTo>
                <a:lnTo>
                  <a:pt x="2045488" y="114458"/>
                </a:lnTo>
                <a:cubicBezTo>
                  <a:pt x="2045488" y="144236"/>
                  <a:pt x="2036203" y="168375"/>
                  <a:pt x="2024750" y="168375"/>
                </a:cubicBezTo>
                <a:cubicBezTo>
                  <a:pt x="2019382" y="168375"/>
                  <a:pt x="2014490" y="163071"/>
                  <a:pt x="2010806" y="154368"/>
                </a:cubicBezTo>
                <a:lnTo>
                  <a:pt x="2009855" y="151511"/>
                </a:lnTo>
                <a:lnTo>
                  <a:pt x="2008927" y="152515"/>
                </a:lnTo>
                <a:cubicBezTo>
                  <a:pt x="1987872" y="173570"/>
                  <a:pt x="1964238" y="184074"/>
                  <a:pt x="1956140" y="175976"/>
                </a:cubicBezTo>
                <a:cubicBezTo>
                  <a:pt x="1952091" y="171927"/>
                  <a:pt x="1952692" y="163994"/>
                  <a:pt x="1956937" y="154441"/>
                </a:cubicBezTo>
                <a:lnTo>
                  <a:pt x="1957426" y="153499"/>
                </a:lnTo>
                <a:lnTo>
                  <a:pt x="1956166" y="153573"/>
                </a:lnTo>
                <a:cubicBezTo>
                  <a:pt x="1926388" y="153573"/>
                  <a:pt x="1902250" y="144288"/>
                  <a:pt x="1902250" y="132836"/>
                </a:cubicBezTo>
                <a:cubicBezTo>
                  <a:pt x="1902250" y="127467"/>
                  <a:pt x="1907554" y="122575"/>
                  <a:pt x="1916256" y="118893"/>
                </a:cubicBezTo>
                <a:lnTo>
                  <a:pt x="1919114" y="117941"/>
                </a:lnTo>
                <a:lnTo>
                  <a:pt x="1918110" y="117013"/>
                </a:lnTo>
                <a:cubicBezTo>
                  <a:pt x="1899687" y="98589"/>
                  <a:pt x="1889342" y="78192"/>
                  <a:pt x="1892469" y="67955"/>
                </a:cubicBezTo>
                <a:cubicBezTo>
                  <a:pt x="1892915" y="66493"/>
                  <a:pt x="1893637" y="65238"/>
                  <a:pt x="1894649" y="64226"/>
                </a:cubicBezTo>
                <a:cubicBezTo>
                  <a:pt x="1898698" y="60177"/>
                  <a:pt x="1906631" y="60778"/>
                  <a:pt x="1916183" y="65024"/>
                </a:cubicBezTo>
                <a:lnTo>
                  <a:pt x="1917124" y="65511"/>
                </a:lnTo>
                <a:lnTo>
                  <a:pt x="1917052" y="64251"/>
                </a:lnTo>
                <a:cubicBezTo>
                  <a:pt x="1917052" y="45640"/>
                  <a:pt x="1920678" y="29232"/>
                  <a:pt x="1926194" y="19543"/>
                </a:cubicBezTo>
                <a:cubicBezTo>
                  <a:pt x="1929504" y="13729"/>
                  <a:pt x="1933494" y="10335"/>
                  <a:pt x="1937789" y="10335"/>
                </a:cubicBezTo>
                <a:cubicBezTo>
                  <a:pt x="1943157" y="10335"/>
                  <a:pt x="1948049" y="15639"/>
                  <a:pt x="1951731" y="24341"/>
                </a:cubicBezTo>
                <a:lnTo>
                  <a:pt x="1952684" y="27198"/>
                </a:lnTo>
                <a:lnTo>
                  <a:pt x="1953612" y="26195"/>
                </a:lnTo>
                <a:cubicBezTo>
                  <a:pt x="1969404" y="10403"/>
                  <a:pt x="1986645" y="547"/>
                  <a:pt x="1997695" y="22"/>
                </a:cubicBezTo>
                <a:close/>
                <a:moveTo>
                  <a:pt x="1761205" y="22"/>
                </a:moveTo>
                <a:cubicBezTo>
                  <a:pt x="1764889" y="-153"/>
                  <a:pt x="1767884" y="709"/>
                  <a:pt x="1769909" y="2734"/>
                </a:cubicBezTo>
                <a:cubicBezTo>
                  <a:pt x="1773958" y="6783"/>
                  <a:pt x="1773357" y="14716"/>
                  <a:pt x="1769111" y="24269"/>
                </a:cubicBezTo>
                <a:lnTo>
                  <a:pt x="1768623" y="25210"/>
                </a:lnTo>
                <a:lnTo>
                  <a:pt x="1769883" y="25137"/>
                </a:lnTo>
                <a:cubicBezTo>
                  <a:pt x="1799660" y="25137"/>
                  <a:pt x="1823799" y="34421"/>
                  <a:pt x="1823799" y="45874"/>
                </a:cubicBezTo>
                <a:cubicBezTo>
                  <a:pt x="1823799" y="51242"/>
                  <a:pt x="1818495" y="56134"/>
                  <a:pt x="1809793" y="59817"/>
                </a:cubicBezTo>
                <a:lnTo>
                  <a:pt x="1806936" y="60769"/>
                </a:lnTo>
                <a:lnTo>
                  <a:pt x="1807939" y="61697"/>
                </a:lnTo>
                <a:cubicBezTo>
                  <a:pt x="1828994" y="82753"/>
                  <a:pt x="1839498" y="106386"/>
                  <a:pt x="1831400" y="114484"/>
                </a:cubicBezTo>
                <a:cubicBezTo>
                  <a:pt x="1827351" y="118533"/>
                  <a:pt x="1819417" y="117932"/>
                  <a:pt x="1809865" y="113686"/>
                </a:cubicBezTo>
                <a:lnTo>
                  <a:pt x="1808924" y="113198"/>
                </a:lnTo>
                <a:lnTo>
                  <a:pt x="1808998" y="114458"/>
                </a:lnTo>
                <a:cubicBezTo>
                  <a:pt x="1808998" y="144236"/>
                  <a:pt x="1799713" y="168375"/>
                  <a:pt x="1788260" y="168375"/>
                </a:cubicBezTo>
                <a:cubicBezTo>
                  <a:pt x="1782892" y="168375"/>
                  <a:pt x="1778000" y="163071"/>
                  <a:pt x="1774317" y="154368"/>
                </a:cubicBezTo>
                <a:lnTo>
                  <a:pt x="1773366" y="151511"/>
                </a:lnTo>
                <a:lnTo>
                  <a:pt x="1772437" y="152515"/>
                </a:lnTo>
                <a:cubicBezTo>
                  <a:pt x="1751381" y="173570"/>
                  <a:pt x="1727748" y="184074"/>
                  <a:pt x="1719649" y="175976"/>
                </a:cubicBezTo>
                <a:cubicBezTo>
                  <a:pt x="1715600" y="171927"/>
                  <a:pt x="1716201" y="163994"/>
                  <a:pt x="1720447" y="154441"/>
                </a:cubicBezTo>
                <a:lnTo>
                  <a:pt x="1720936" y="153499"/>
                </a:lnTo>
                <a:lnTo>
                  <a:pt x="1719676" y="153573"/>
                </a:lnTo>
                <a:cubicBezTo>
                  <a:pt x="1689898" y="153573"/>
                  <a:pt x="1665759" y="144288"/>
                  <a:pt x="1665759" y="132836"/>
                </a:cubicBezTo>
                <a:cubicBezTo>
                  <a:pt x="1665759" y="127467"/>
                  <a:pt x="1671063" y="122575"/>
                  <a:pt x="1679765" y="118893"/>
                </a:cubicBezTo>
                <a:lnTo>
                  <a:pt x="1682623" y="117941"/>
                </a:lnTo>
                <a:lnTo>
                  <a:pt x="1681619" y="117013"/>
                </a:lnTo>
                <a:cubicBezTo>
                  <a:pt x="1663196" y="98589"/>
                  <a:pt x="1652851" y="78192"/>
                  <a:pt x="1655978" y="67955"/>
                </a:cubicBezTo>
                <a:cubicBezTo>
                  <a:pt x="1656424" y="66493"/>
                  <a:pt x="1657146" y="65238"/>
                  <a:pt x="1658158" y="64226"/>
                </a:cubicBezTo>
                <a:cubicBezTo>
                  <a:pt x="1662207" y="60177"/>
                  <a:pt x="1670141" y="60778"/>
                  <a:pt x="1679693" y="65024"/>
                </a:cubicBezTo>
                <a:lnTo>
                  <a:pt x="1680634" y="65511"/>
                </a:lnTo>
                <a:lnTo>
                  <a:pt x="1680560" y="64251"/>
                </a:lnTo>
                <a:cubicBezTo>
                  <a:pt x="1680560" y="45640"/>
                  <a:pt x="1684187" y="29232"/>
                  <a:pt x="1689704" y="19543"/>
                </a:cubicBezTo>
                <a:cubicBezTo>
                  <a:pt x="1693013" y="13729"/>
                  <a:pt x="1697004" y="10335"/>
                  <a:pt x="1701298" y="10335"/>
                </a:cubicBezTo>
                <a:cubicBezTo>
                  <a:pt x="1706666" y="10335"/>
                  <a:pt x="1711559" y="15639"/>
                  <a:pt x="1715241" y="24341"/>
                </a:cubicBezTo>
                <a:lnTo>
                  <a:pt x="1716193" y="27198"/>
                </a:lnTo>
                <a:lnTo>
                  <a:pt x="1717122" y="26195"/>
                </a:lnTo>
                <a:cubicBezTo>
                  <a:pt x="1732914" y="10403"/>
                  <a:pt x="1750155" y="547"/>
                  <a:pt x="1761205" y="22"/>
                </a:cubicBezTo>
                <a:close/>
                <a:moveTo>
                  <a:pt x="1524717" y="22"/>
                </a:moveTo>
                <a:cubicBezTo>
                  <a:pt x="1528400" y="-153"/>
                  <a:pt x="1531396" y="709"/>
                  <a:pt x="1533420" y="2734"/>
                </a:cubicBezTo>
                <a:cubicBezTo>
                  <a:pt x="1537469" y="6783"/>
                  <a:pt x="1536868" y="14716"/>
                  <a:pt x="1532623" y="24269"/>
                </a:cubicBezTo>
                <a:lnTo>
                  <a:pt x="1532134" y="25210"/>
                </a:lnTo>
                <a:lnTo>
                  <a:pt x="1533394" y="25137"/>
                </a:lnTo>
                <a:cubicBezTo>
                  <a:pt x="1563172" y="25137"/>
                  <a:pt x="1587311" y="34421"/>
                  <a:pt x="1587311" y="45874"/>
                </a:cubicBezTo>
                <a:cubicBezTo>
                  <a:pt x="1587311" y="51242"/>
                  <a:pt x="1582006" y="56134"/>
                  <a:pt x="1573304" y="59817"/>
                </a:cubicBezTo>
                <a:lnTo>
                  <a:pt x="1570446" y="60769"/>
                </a:lnTo>
                <a:lnTo>
                  <a:pt x="1571450" y="61697"/>
                </a:lnTo>
                <a:cubicBezTo>
                  <a:pt x="1592505" y="82753"/>
                  <a:pt x="1603010" y="106386"/>
                  <a:pt x="1594911" y="114484"/>
                </a:cubicBezTo>
                <a:cubicBezTo>
                  <a:pt x="1590862" y="118533"/>
                  <a:pt x="1582929" y="117932"/>
                  <a:pt x="1573377" y="113686"/>
                </a:cubicBezTo>
                <a:lnTo>
                  <a:pt x="1572436" y="113198"/>
                </a:lnTo>
                <a:lnTo>
                  <a:pt x="1572509" y="114458"/>
                </a:lnTo>
                <a:cubicBezTo>
                  <a:pt x="1572509" y="144236"/>
                  <a:pt x="1563224" y="168375"/>
                  <a:pt x="1551772" y="168375"/>
                </a:cubicBezTo>
                <a:cubicBezTo>
                  <a:pt x="1546403" y="168375"/>
                  <a:pt x="1541511" y="163071"/>
                  <a:pt x="1537829" y="154368"/>
                </a:cubicBezTo>
                <a:lnTo>
                  <a:pt x="1536877" y="151511"/>
                </a:lnTo>
                <a:lnTo>
                  <a:pt x="1535948" y="152515"/>
                </a:lnTo>
                <a:cubicBezTo>
                  <a:pt x="1514893" y="173570"/>
                  <a:pt x="1491259" y="184074"/>
                  <a:pt x="1483161" y="175976"/>
                </a:cubicBezTo>
                <a:cubicBezTo>
                  <a:pt x="1479112" y="171927"/>
                  <a:pt x="1479713" y="163994"/>
                  <a:pt x="1483958" y="154441"/>
                </a:cubicBezTo>
                <a:lnTo>
                  <a:pt x="1484446" y="153499"/>
                </a:lnTo>
                <a:lnTo>
                  <a:pt x="1483186" y="153573"/>
                </a:lnTo>
                <a:cubicBezTo>
                  <a:pt x="1453410" y="153573"/>
                  <a:pt x="1429270" y="144288"/>
                  <a:pt x="1429270" y="132836"/>
                </a:cubicBezTo>
                <a:cubicBezTo>
                  <a:pt x="1429270" y="127467"/>
                  <a:pt x="1434575" y="122575"/>
                  <a:pt x="1443277" y="118893"/>
                </a:cubicBezTo>
                <a:lnTo>
                  <a:pt x="1446134" y="117941"/>
                </a:lnTo>
                <a:lnTo>
                  <a:pt x="1445131" y="117013"/>
                </a:lnTo>
                <a:cubicBezTo>
                  <a:pt x="1426707" y="98589"/>
                  <a:pt x="1416362" y="78192"/>
                  <a:pt x="1419490" y="67955"/>
                </a:cubicBezTo>
                <a:cubicBezTo>
                  <a:pt x="1419936" y="66493"/>
                  <a:pt x="1420658" y="65238"/>
                  <a:pt x="1421670" y="64226"/>
                </a:cubicBezTo>
                <a:cubicBezTo>
                  <a:pt x="1425719" y="60177"/>
                  <a:pt x="1433651" y="60778"/>
                  <a:pt x="1443204" y="65024"/>
                </a:cubicBezTo>
                <a:lnTo>
                  <a:pt x="1444145" y="65511"/>
                </a:lnTo>
                <a:lnTo>
                  <a:pt x="1444072" y="64251"/>
                </a:lnTo>
                <a:cubicBezTo>
                  <a:pt x="1444072" y="45640"/>
                  <a:pt x="1447699" y="29232"/>
                  <a:pt x="1453215" y="19543"/>
                </a:cubicBezTo>
                <a:cubicBezTo>
                  <a:pt x="1456525" y="13729"/>
                  <a:pt x="1460514" y="10335"/>
                  <a:pt x="1464809" y="10335"/>
                </a:cubicBezTo>
                <a:cubicBezTo>
                  <a:pt x="1470178" y="10335"/>
                  <a:pt x="1475071" y="15639"/>
                  <a:pt x="1478753" y="24341"/>
                </a:cubicBezTo>
                <a:lnTo>
                  <a:pt x="1479704" y="27198"/>
                </a:lnTo>
                <a:lnTo>
                  <a:pt x="1480632" y="26195"/>
                </a:lnTo>
                <a:cubicBezTo>
                  <a:pt x="1496424" y="10403"/>
                  <a:pt x="1513666" y="547"/>
                  <a:pt x="1524717" y="22"/>
                </a:cubicBezTo>
                <a:close/>
                <a:moveTo>
                  <a:pt x="1288226" y="22"/>
                </a:moveTo>
                <a:cubicBezTo>
                  <a:pt x="1291909" y="-153"/>
                  <a:pt x="1294905" y="709"/>
                  <a:pt x="1296929" y="2734"/>
                </a:cubicBezTo>
                <a:cubicBezTo>
                  <a:pt x="1300979" y="6783"/>
                  <a:pt x="1300377" y="14716"/>
                  <a:pt x="1296132" y="24269"/>
                </a:cubicBezTo>
                <a:lnTo>
                  <a:pt x="1295643" y="25210"/>
                </a:lnTo>
                <a:lnTo>
                  <a:pt x="1296903" y="25137"/>
                </a:lnTo>
                <a:cubicBezTo>
                  <a:pt x="1326681" y="25137"/>
                  <a:pt x="1350820" y="34421"/>
                  <a:pt x="1350820" y="45874"/>
                </a:cubicBezTo>
                <a:cubicBezTo>
                  <a:pt x="1350820" y="51242"/>
                  <a:pt x="1345516" y="56134"/>
                  <a:pt x="1336814" y="59817"/>
                </a:cubicBezTo>
                <a:lnTo>
                  <a:pt x="1333955" y="60769"/>
                </a:lnTo>
                <a:lnTo>
                  <a:pt x="1334959" y="61697"/>
                </a:lnTo>
                <a:cubicBezTo>
                  <a:pt x="1356015" y="82753"/>
                  <a:pt x="1366519" y="106386"/>
                  <a:pt x="1358421" y="114484"/>
                </a:cubicBezTo>
                <a:cubicBezTo>
                  <a:pt x="1354371" y="118533"/>
                  <a:pt x="1346438" y="117932"/>
                  <a:pt x="1336886" y="113686"/>
                </a:cubicBezTo>
                <a:lnTo>
                  <a:pt x="1335945" y="113198"/>
                </a:lnTo>
                <a:lnTo>
                  <a:pt x="1336018" y="114458"/>
                </a:lnTo>
                <a:cubicBezTo>
                  <a:pt x="1336018" y="144236"/>
                  <a:pt x="1326734" y="168375"/>
                  <a:pt x="1315281" y="168375"/>
                </a:cubicBezTo>
                <a:cubicBezTo>
                  <a:pt x="1309912" y="168375"/>
                  <a:pt x="1305020" y="163071"/>
                  <a:pt x="1301338" y="154368"/>
                </a:cubicBezTo>
                <a:lnTo>
                  <a:pt x="1300387" y="151511"/>
                </a:lnTo>
                <a:lnTo>
                  <a:pt x="1299457" y="152515"/>
                </a:lnTo>
                <a:cubicBezTo>
                  <a:pt x="1278402" y="173570"/>
                  <a:pt x="1254769" y="184074"/>
                  <a:pt x="1246670" y="175976"/>
                </a:cubicBezTo>
                <a:cubicBezTo>
                  <a:pt x="1242621" y="171927"/>
                  <a:pt x="1243222" y="163994"/>
                  <a:pt x="1247468" y="154441"/>
                </a:cubicBezTo>
                <a:lnTo>
                  <a:pt x="1247955" y="153499"/>
                </a:lnTo>
                <a:lnTo>
                  <a:pt x="1246696" y="153573"/>
                </a:lnTo>
                <a:cubicBezTo>
                  <a:pt x="1216919" y="153573"/>
                  <a:pt x="1192780" y="144288"/>
                  <a:pt x="1192780" y="132836"/>
                </a:cubicBezTo>
                <a:cubicBezTo>
                  <a:pt x="1192780" y="127467"/>
                  <a:pt x="1198084" y="122575"/>
                  <a:pt x="1206786" y="118893"/>
                </a:cubicBezTo>
                <a:lnTo>
                  <a:pt x="1209643" y="117941"/>
                </a:lnTo>
                <a:lnTo>
                  <a:pt x="1208640" y="117013"/>
                </a:lnTo>
                <a:cubicBezTo>
                  <a:pt x="1190216" y="98589"/>
                  <a:pt x="1179871" y="78192"/>
                  <a:pt x="1182998" y="67955"/>
                </a:cubicBezTo>
                <a:cubicBezTo>
                  <a:pt x="1183445" y="66493"/>
                  <a:pt x="1184167" y="65238"/>
                  <a:pt x="1185179" y="64226"/>
                </a:cubicBezTo>
                <a:cubicBezTo>
                  <a:pt x="1189228" y="60177"/>
                  <a:pt x="1197160" y="60778"/>
                  <a:pt x="1206714" y="65024"/>
                </a:cubicBezTo>
                <a:lnTo>
                  <a:pt x="1207655" y="65511"/>
                </a:lnTo>
                <a:lnTo>
                  <a:pt x="1207581" y="64251"/>
                </a:lnTo>
                <a:cubicBezTo>
                  <a:pt x="1207581" y="45640"/>
                  <a:pt x="1211208" y="29232"/>
                  <a:pt x="1216724" y="19543"/>
                </a:cubicBezTo>
                <a:cubicBezTo>
                  <a:pt x="1220034" y="13729"/>
                  <a:pt x="1224024" y="10335"/>
                  <a:pt x="1228318" y="10335"/>
                </a:cubicBezTo>
                <a:cubicBezTo>
                  <a:pt x="1233687" y="10335"/>
                  <a:pt x="1238580" y="15639"/>
                  <a:pt x="1242262" y="24341"/>
                </a:cubicBezTo>
                <a:lnTo>
                  <a:pt x="1243213" y="27198"/>
                </a:lnTo>
                <a:lnTo>
                  <a:pt x="1244141" y="26195"/>
                </a:lnTo>
                <a:cubicBezTo>
                  <a:pt x="1259933" y="10403"/>
                  <a:pt x="1277175" y="547"/>
                  <a:pt x="1288226" y="22"/>
                </a:cubicBezTo>
                <a:close/>
                <a:moveTo>
                  <a:pt x="1051736" y="22"/>
                </a:moveTo>
                <a:cubicBezTo>
                  <a:pt x="1055419" y="-153"/>
                  <a:pt x="1058415" y="709"/>
                  <a:pt x="1060439" y="2734"/>
                </a:cubicBezTo>
                <a:cubicBezTo>
                  <a:pt x="1064488" y="6783"/>
                  <a:pt x="1063887" y="14716"/>
                  <a:pt x="1059641" y="24269"/>
                </a:cubicBezTo>
                <a:lnTo>
                  <a:pt x="1059152" y="25210"/>
                </a:lnTo>
                <a:lnTo>
                  <a:pt x="1060412" y="25137"/>
                </a:lnTo>
                <a:cubicBezTo>
                  <a:pt x="1090190" y="25137"/>
                  <a:pt x="1114329" y="34421"/>
                  <a:pt x="1114329" y="45874"/>
                </a:cubicBezTo>
                <a:cubicBezTo>
                  <a:pt x="1114329" y="51242"/>
                  <a:pt x="1109025" y="56134"/>
                  <a:pt x="1100323" y="59817"/>
                </a:cubicBezTo>
                <a:lnTo>
                  <a:pt x="1097465" y="60769"/>
                </a:lnTo>
                <a:lnTo>
                  <a:pt x="1098469" y="61697"/>
                </a:lnTo>
                <a:cubicBezTo>
                  <a:pt x="1119524" y="82753"/>
                  <a:pt x="1130027" y="106386"/>
                  <a:pt x="1121930" y="114484"/>
                </a:cubicBezTo>
                <a:cubicBezTo>
                  <a:pt x="1117881" y="118533"/>
                  <a:pt x="1109947" y="117932"/>
                  <a:pt x="1100395" y="113686"/>
                </a:cubicBezTo>
                <a:lnTo>
                  <a:pt x="1099454" y="113198"/>
                </a:lnTo>
                <a:lnTo>
                  <a:pt x="1099528" y="114458"/>
                </a:lnTo>
                <a:cubicBezTo>
                  <a:pt x="1099528" y="144236"/>
                  <a:pt x="1090243" y="168375"/>
                  <a:pt x="1078791" y="168375"/>
                </a:cubicBezTo>
                <a:cubicBezTo>
                  <a:pt x="1073422" y="168375"/>
                  <a:pt x="1068529" y="163071"/>
                  <a:pt x="1064847" y="154368"/>
                </a:cubicBezTo>
                <a:lnTo>
                  <a:pt x="1063895" y="151511"/>
                </a:lnTo>
                <a:lnTo>
                  <a:pt x="1062966" y="152515"/>
                </a:lnTo>
                <a:cubicBezTo>
                  <a:pt x="1041911" y="173570"/>
                  <a:pt x="1018278" y="184074"/>
                  <a:pt x="1010180" y="175976"/>
                </a:cubicBezTo>
                <a:cubicBezTo>
                  <a:pt x="1006130" y="171927"/>
                  <a:pt x="1006732" y="163994"/>
                  <a:pt x="1010977" y="154441"/>
                </a:cubicBezTo>
                <a:lnTo>
                  <a:pt x="1011465" y="153499"/>
                </a:lnTo>
                <a:lnTo>
                  <a:pt x="1010205" y="153573"/>
                </a:lnTo>
                <a:cubicBezTo>
                  <a:pt x="980428" y="153573"/>
                  <a:pt x="956289" y="144288"/>
                  <a:pt x="956289" y="132836"/>
                </a:cubicBezTo>
                <a:cubicBezTo>
                  <a:pt x="956289" y="127467"/>
                  <a:pt x="961593" y="122575"/>
                  <a:pt x="970295" y="118893"/>
                </a:cubicBezTo>
                <a:lnTo>
                  <a:pt x="973152" y="117941"/>
                </a:lnTo>
                <a:lnTo>
                  <a:pt x="972150" y="117013"/>
                </a:lnTo>
                <a:cubicBezTo>
                  <a:pt x="953725" y="98589"/>
                  <a:pt x="943381" y="78192"/>
                  <a:pt x="946507" y="67955"/>
                </a:cubicBezTo>
                <a:cubicBezTo>
                  <a:pt x="946955" y="66493"/>
                  <a:pt x="947676" y="65238"/>
                  <a:pt x="948688" y="64226"/>
                </a:cubicBezTo>
                <a:cubicBezTo>
                  <a:pt x="952738" y="60177"/>
                  <a:pt x="960670" y="60778"/>
                  <a:pt x="970223" y="65024"/>
                </a:cubicBezTo>
                <a:lnTo>
                  <a:pt x="971164" y="65511"/>
                </a:lnTo>
                <a:lnTo>
                  <a:pt x="971091" y="64251"/>
                </a:lnTo>
                <a:cubicBezTo>
                  <a:pt x="971091" y="45640"/>
                  <a:pt x="974717" y="29232"/>
                  <a:pt x="980233" y="19543"/>
                </a:cubicBezTo>
                <a:cubicBezTo>
                  <a:pt x="983543" y="13729"/>
                  <a:pt x="987533" y="10335"/>
                  <a:pt x="991828" y="10335"/>
                </a:cubicBezTo>
                <a:cubicBezTo>
                  <a:pt x="997197" y="10335"/>
                  <a:pt x="1002088" y="15639"/>
                  <a:pt x="1005771" y="24341"/>
                </a:cubicBezTo>
                <a:lnTo>
                  <a:pt x="1006722" y="27198"/>
                </a:lnTo>
                <a:lnTo>
                  <a:pt x="1007651" y="26195"/>
                </a:lnTo>
                <a:cubicBezTo>
                  <a:pt x="1023443" y="10403"/>
                  <a:pt x="1040685" y="547"/>
                  <a:pt x="1051736" y="22"/>
                </a:cubicBezTo>
                <a:close/>
                <a:moveTo>
                  <a:pt x="815247" y="22"/>
                </a:moveTo>
                <a:cubicBezTo>
                  <a:pt x="818930" y="-153"/>
                  <a:pt x="821926" y="709"/>
                  <a:pt x="823950" y="2734"/>
                </a:cubicBezTo>
                <a:cubicBezTo>
                  <a:pt x="828000" y="6783"/>
                  <a:pt x="827398" y="14716"/>
                  <a:pt x="823152" y="24269"/>
                </a:cubicBezTo>
                <a:lnTo>
                  <a:pt x="822664" y="25210"/>
                </a:lnTo>
                <a:lnTo>
                  <a:pt x="823924" y="25137"/>
                </a:lnTo>
                <a:cubicBezTo>
                  <a:pt x="853701" y="25137"/>
                  <a:pt x="877840" y="34421"/>
                  <a:pt x="877840" y="45874"/>
                </a:cubicBezTo>
                <a:cubicBezTo>
                  <a:pt x="877840" y="51242"/>
                  <a:pt x="872537" y="56134"/>
                  <a:pt x="863834" y="59817"/>
                </a:cubicBezTo>
                <a:lnTo>
                  <a:pt x="860976" y="60769"/>
                </a:lnTo>
                <a:lnTo>
                  <a:pt x="861980" y="61697"/>
                </a:lnTo>
                <a:cubicBezTo>
                  <a:pt x="883035" y="82753"/>
                  <a:pt x="893539" y="106386"/>
                  <a:pt x="885441" y="114484"/>
                </a:cubicBezTo>
                <a:cubicBezTo>
                  <a:pt x="881392" y="118533"/>
                  <a:pt x="873459" y="117932"/>
                  <a:pt x="863907" y="113686"/>
                </a:cubicBezTo>
                <a:lnTo>
                  <a:pt x="862965" y="113198"/>
                </a:lnTo>
                <a:lnTo>
                  <a:pt x="863039" y="114458"/>
                </a:lnTo>
                <a:cubicBezTo>
                  <a:pt x="863039" y="144236"/>
                  <a:pt x="853754" y="168375"/>
                  <a:pt x="842301" y="168375"/>
                </a:cubicBezTo>
                <a:cubicBezTo>
                  <a:pt x="836933" y="168375"/>
                  <a:pt x="832041" y="163071"/>
                  <a:pt x="828358" y="154368"/>
                </a:cubicBezTo>
                <a:lnTo>
                  <a:pt x="827407" y="151511"/>
                </a:lnTo>
                <a:lnTo>
                  <a:pt x="826478" y="152515"/>
                </a:lnTo>
                <a:cubicBezTo>
                  <a:pt x="805423" y="173570"/>
                  <a:pt x="781789" y="184074"/>
                  <a:pt x="773691" y="175976"/>
                </a:cubicBezTo>
                <a:cubicBezTo>
                  <a:pt x="769642" y="171927"/>
                  <a:pt x="770243" y="163994"/>
                  <a:pt x="774489" y="154441"/>
                </a:cubicBezTo>
                <a:lnTo>
                  <a:pt x="774977" y="153499"/>
                </a:lnTo>
                <a:lnTo>
                  <a:pt x="773717" y="153573"/>
                </a:lnTo>
                <a:cubicBezTo>
                  <a:pt x="743940" y="153573"/>
                  <a:pt x="719801" y="144288"/>
                  <a:pt x="719801" y="132836"/>
                </a:cubicBezTo>
                <a:cubicBezTo>
                  <a:pt x="719801" y="127467"/>
                  <a:pt x="725105" y="122575"/>
                  <a:pt x="733807" y="118893"/>
                </a:cubicBezTo>
                <a:lnTo>
                  <a:pt x="736664" y="117941"/>
                </a:lnTo>
                <a:lnTo>
                  <a:pt x="735661" y="117013"/>
                </a:lnTo>
                <a:cubicBezTo>
                  <a:pt x="717238" y="98589"/>
                  <a:pt x="706893" y="78192"/>
                  <a:pt x="710020" y="67955"/>
                </a:cubicBezTo>
                <a:cubicBezTo>
                  <a:pt x="710466" y="66493"/>
                  <a:pt x="711188" y="65238"/>
                  <a:pt x="712200" y="64226"/>
                </a:cubicBezTo>
                <a:cubicBezTo>
                  <a:pt x="716249" y="60177"/>
                  <a:pt x="724182" y="60778"/>
                  <a:pt x="733735" y="65024"/>
                </a:cubicBezTo>
                <a:lnTo>
                  <a:pt x="734676" y="65511"/>
                </a:lnTo>
                <a:lnTo>
                  <a:pt x="734603" y="64251"/>
                </a:lnTo>
                <a:cubicBezTo>
                  <a:pt x="734603" y="45640"/>
                  <a:pt x="738229" y="29232"/>
                  <a:pt x="743745" y="19543"/>
                </a:cubicBezTo>
                <a:cubicBezTo>
                  <a:pt x="747055" y="13729"/>
                  <a:pt x="751045" y="10335"/>
                  <a:pt x="755340" y="10335"/>
                </a:cubicBezTo>
                <a:cubicBezTo>
                  <a:pt x="760708" y="10335"/>
                  <a:pt x="765600" y="15639"/>
                  <a:pt x="769283" y="24341"/>
                </a:cubicBezTo>
                <a:lnTo>
                  <a:pt x="770234" y="27198"/>
                </a:lnTo>
                <a:lnTo>
                  <a:pt x="771163" y="26195"/>
                </a:lnTo>
                <a:cubicBezTo>
                  <a:pt x="786954" y="10403"/>
                  <a:pt x="804196" y="547"/>
                  <a:pt x="815247" y="22"/>
                </a:cubicBezTo>
                <a:close/>
                <a:moveTo>
                  <a:pt x="578757" y="22"/>
                </a:moveTo>
                <a:cubicBezTo>
                  <a:pt x="582440" y="-153"/>
                  <a:pt x="585436" y="709"/>
                  <a:pt x="587460" y="2734"/>
                </a:cubicBezTo>
                <a:cubicBezTo>
                  <a:pt x="591510" y="6783"/>
                  <a:pt x="590908" y="14716"/>
                  <a:pt x="586663" y="24269"/>
                </a:cubicBezTo>
                <a:lnTo>
                  <a:pt x="586174" y="25210"/>
                </a:lnTo>
                <a:lnTo>
                  <a:pt x="587434" y="25137"/>
                </a:lnTo>
                <a:cubicBezTo>
                  <a:pt x="617211" y="25137"/>
                  <a:pt x="641350" y="34421"/>
                  <a:pt x="641350" y="45874"/>
                </a:cubicBezTo>
                <a:cubicBezTo>
                  <a:pt x="641350" y="51242"/>
                  <a:pt x="636046" y="56134"/>
                  <a:pt x="627344" y="59817"/>
                </a:cubicBezTo>
                <a:lnTo>
                  <a:pt x="624487" y="60769"/>
                </a:lnTo>
                <a:lnTo>
                  <a:pt x="625490" y="61697"/>
                </a:lnTo>
                <a:cubicBezTo>
                  <a:pt x="646546" y="82753"/>
                  <a:pt x="657049" y="106386"/>
                  <a:pt x="648951" y="114484"/>
                </a:cubicBezTo>
                <a:cubicBezTo>
                  <a:pt x="644902" y="118533"/>
                  <a:pt x="636969" y="117932"/>
                  <a:pt x="627417" y="113686"/>
                </a:cubicBezTo>
                <a:lnTo>
                  <a:pt x="626475" y="113198"/>
                </a:lnTo>
                <a:lnTo>
                  <a:pt x="626549" y="114458"/>
                </a:lnTo>
                <a:cubicBezTo>
                  <a:pt x="626549" y="144236"/>
                  <a:pt x="617265" y="168375"/>
                  <a:pt x="605812" y="168375"/>
                </a:cubicBezTo>
                <a:cubicBezTo>
                  <a:pt x="600443" y="168375"/>
                  <a:pt x="595551" y="163071"/>
                  <a:pt x="591868" y="154368"/>
                </a:cubicBezTo>
                <a:lnTo>
                  <a:pt x="590917" y="151511"/>
                </a:lnTo>
                <a:lnTo>
                  <a:pt x="589989" y="152515"/>
                </a:lnTo>
                <a:cubicBezTo>
                  <a:pt x="568933" y="173570"/>
                  <a:pt x="545299" y="184074"/>
                  <a:pt x="537201" y="175976"/>
                </a:cubicBezTo>
                <a:cubicBezTo>
                  <a:pt x="533152" y="171927"/>
                  <a:pt x="533754" y="163994"/>
                  <a:pt x="537999" y="154441"/>
                </a:cubicBezTo>
                <a:lnTo>
                  <a:pt x="538487" y="153499"/>
                </a:lnTo>
                <a:lnTo>
                  <a:pt x="537227" y="153573"/>
                </a:lnTo>
                <a:cubicBezTo>
                  <a:pt x="507450" y="153573"/>
                  <a:pt x="483311" y="144288"/>
                  <a:pt x="483311" y="132836"/>
                </a:cubicBezTo>
                <a:cubicBezTo>
                  <a:pt x="483311" y="127467"/>
                  <a:pt x="488615" y="122575"/>
                  <a:pt x="497317" y="118893"/>
                </a:cubicBezTo>
                <a:lnTo>
                  <a:pt x="500175" y="117941"/>
                </a:lnTo>
                <a:lnTo>
                  <a:pt x="499171" y="117013"/>
                </a:lnTo>
                <a:cubicBezTo>
                  <a:pt x="480748" y="98589"/>
                  <a:pt x="470403" y="78192"/>
                  <a:pt x="473530" y="67955"/>
                </a:cubicBezTo>
                <a:cubicBezTo>
                  <a:pt x="473977" y="66493"/>
                  <a:pt x="474698" y="65238"/>
                  <a:pt x="475710" y="64226"/>
                </a:cubicBezTo>
                <a:cubicBezTo>
                  <a:pt x="479759" y="60177"/>
                  <a:pt x="487692" y="60778"/>
                  <a:pt x="497245" y="65024"/>
                </a:cubicBezTo>
                <a:lnTo>
                  <a:pt x="498186" y="65511"/>
                </a:lnTo>
                <a:lnTo>
                  <a:pt x="498113" y="64251"/>
                </a:lnTo>
                <a:cubicBezTo>
                  <a:pt x="498113" y="45640"/>
                  <a:pt x="501740" y="29232"/>
                  <a:pt x="507256" y="19543"/>
                </a:cubicBezTo>
                <a:cubicBezTo>
                  <a:pt x="510565" y="13729"/>
                  <a:pt x="514555" y="10335"/>
                  <a:pt x="518850" y="10335"/>
                </a:cubicBezTo>
                <a:cubicBezTo>
                  <a:pt x="524218" y="10335"/>
                  <a:pt x="529110" y="15639"/>
                  <a:pt x="532793" y="24341"/>
                </a:cubicBezTo>
                <a:lnTo>
                  <a:pt x="533745" y="27198"/>
                </a:lnTo>
                <a:lnTo>
                  <a:pt x="534673" y="26195"/>
                </a:lnTo>
                <a:cubicBezTo>
                  <a:pt x="550465" y="10403"/>
                  <a:pt x="567707" y="547"/>
                  <a:pt x="578757" y="22"/>
                </a:cubicBezTo>
                <a:close/>
                <a:moveTo>
                  <a:pt x="342267" y="22"/>
                </a:moveTo>
                <a:cubicBezTo>
                  <a:pt x="345951" y="-153"/>
                  <a:pt x="348946" y="709"/>
                  <a:pt x="350971" y="2734"/>
                </a:cubicBezTo>
                <a:cubicBezTo>
                  <a:pt x="355020" y="6783"/>
                  <a:pt x="354418" y="14716"/>
                  <a:pt x="350173" y="24269"/>
                </a:cubicBezTo>
                <a:lnTo>
                  <a:pt x="349685" y="25210"/>
                </a:lnTo>
                <a:lnTo>
                  <a:pt x="350945" y="25137"/>
                </a:lnTo>
                <a:cubicBezTo>
                  <a:pt x="380722" y="25137"/>
                  <a:pt x="404861" y="34421"/>
                  <a:pt x="404861" y="45874"/>
                </a:cubicBezTo>
                <a:cubicBezTo>
                  <a:pt x="404861" y="51242"/>
                  <a:pt x="399557" y="56134"/>
                  <a:pt x="390854" y="59817"/>
                </a:cubicBezTo>
                <a:lnTo>
                  <a:pt x="387997" y="60769"/>
                </a:lnTo>
                <a:lnTo>
                  <a:pt x="389000" y="61697"/>
                </a:lnTo>
                <a:cubicBezTo>
                  <a:pt x="410056" y="82753"/>
                  <a:pt x="420560" y="106386"/>
                  <a:pt x="412461" y="114484"/>
                </a:cubicBezTo>
                <a:cubicBezTo>
                  <a:pt x="408412" y="118533"/>
                  <a:pt x="400479" y="117932"/>
                  <a:pt x="390927" y="113686"/>
                </a:cubicBezTo>
                <a:lnTo>
                  <a:pt x="389986" y="113198"/>
                </a:lnTo>
                <a:lnTo>
                  <a:pt x="390059" y="114458"/>
                </a:lnTo>
                <a:cubicBezTo>
                  <a:pt x="390059" y="144236"/>
                  <a:pt x="380775" y="168375"/>
                  <a:pt x="369322" y="168375"/>
                </a:cubicBezTo>
                <a:cubicBezTo>
                  <a:pt x="363953" y="168375"/>
                  <a:pt x="359062" y="163071"/>
                  <a:pt x="355379" y="154368"/>
                </a:cubicBezTo>
                <a:lnTo>
                  <a:pt x="354427" y="151511"/>
                </a:lnTo>
                <a:lnTo>
                  <a:pt x="353499" y="152515"/>
                </a:lnTo>
                <a:cubicBezTo>
                  <a:pt x="332443" y="173570"/>
                  <a:pt x="308810" y="184074"/>
                  <a:pt x="300711" y="175976"/>
                </a:cubicBezTo>
                <a:cubicBezTo>
                  <a:pt x="296662" y="171927"/>
                  <a:pt x="297264" y="163994"/>
                  <a:pt x="301509" y="154441"/>
                </a:cubicBezTo>
                <a:lnTo>
                  <a:pt x="301997" y="153499"/>
                </a:lnTo>
                <a:lnTo>
                  <a:pt x="300737" y="153573"/>
                </a:lnTo>
                <a:cubicBezTo>
                  <a:pt x="270960" y="153573"/>
                  <a:pt x="246821" y="144288"/>
                  <a:pt x="246821" y="132836"/>
                </a:cubicBezTo>
                <a:cubicBezTo>
                  <a:pt x="246821" y="127467"/>
                  <a:pt x="252125" y="122575"/>
                  <a:pt x="260828" y="118893"/>
                </a:cubicBezTo>
                <a:lnTo>
                  <a:pt x="263685" y="117941"/>
                </a:lnTo>
                <a:lnTo>
                  <a:pt x="262682" y="117013"/>
                </a:lnTo>
                <a:cubicBezTo>
                  <a:pt x="244258" y="98589"/>
                  <a:pt x="233913" y="78192"/>
                  <a:pt x="237040" y="67955"/>
                </a:cubicBezTo>
                <a:cubicBezTo>
                  <a:pt x="237487" y="66493"/>
                  <a:pt x="238208" y="65238"/>
                  <a:pt x="239221" y="64226"/>
                </a:cubicBezTo>
                <a:cubicBezTo>
                  <a:pt x="243270" y="60177"/>
                  <a:pt x="251203" y="60778"/>
                  <a:pt x="260755" y="65024"/>
                </a:cubicBezTo>
                <a:lnTo>
                  <a:pt x="261696" y="65511"/>
                </a:lnTo>
                <a:lnTo>
                  <a:pt x="261623" y="64251"/>
                </a:lnTo>
                <a:cubicBezTo>
                  <a:pt x="261623" y="45640"/>
                  <a:pt x="265250" y="29232"/>
                  <a:pt x="270766" y="19543"/>
                </a:cubicBezTo>
                <a:cubicBezTo>
                  <a:pt x="274076" y="13729"/>
                  <a:pt x="278065" y="10335"/>
                  <a:pt x="282360" y="10335"/>
                </a:cubicBezTo>
                <a:cubicBezTo>
                  <a:pt x="287729" y="10335"/>
                  <a:pt x="292621" y="15639"/>
                  <a:pt x="296303" y="24341"/>
                </a:cubicBezTo>
                <a:lnTo>
                  <a:pt x="297255" y="27198"/>
                </a:lnTo>
                <a:lnTo>
                  <a:pt x="298183" y="26195"/>
                </a:lnTo>
                <a:cubicBezTo>
                  <a:pt x="313975" y="10403"/>
                  <a:pt x="331217" y="547"/>
                  <a:pt x="342267" y="22"/>
                </a:cubicBezTo>
                <a:close/>
                <a:moveTo>
                  <a:pt x="105779" y="22"/>
                </a:moveTo>
                <a:cubicBezTo>
                  <a:pt x="109463" y="-153"/>
                  <a:pt x="112459" y="709"/>
                  <a:pt x="114483" y="2734"/>
                </a:cubicBezTo>
                <a:cubicBezTo>
                  <a:pt x="118532" y="6783"/>
                  <a:pt x="117931" y="14716"/>
                  <a:pt x="113685" y="24269"/>
                </a:cubicBezTo>
                <a:lnTo>
                  <a:pt x="113197" y="25210"/>
                </a:lnTo>
                <a:lnTo>
                  <a:pt x="114457" y="25137"/>
                </a:lnTo>
                <a:cubicBezTo>
                  <a:pt x="144234" y="25137"/>
                  <a:pt x="168373" y="34421"/>
                  <a:pt x="168373" y="45874"/>
                </a:cubicBezTo>
                <a:cubicBezTo>
                  <a:pt x="168373" y="51242"/>
                  <a:pt x="163069" y="56134"/>
                  <a:pt x="154367" y="59817"/>
                </a:cubicBezTo>
                <a:lnTo>
                  <a:pt x="151509" y="60769"/>
                </a:lnTo>
                <a:lnTo>
                  <a:pt x="152513" y="61697"/>
                </a:lnTo>
                <a:cubicBezTo>
                  <a:pt x="173568" y="82753"/>
                  <a:pt x="184072" y="106386"/>
                  <a:pt x="175974" y="114484"/>
                </a:cubicBezTo>
                <a:cubicBezTo>
                  <a:pt x="171925" y="118533"/>
                  <a:pt x="163992" y="117932"/>
                  <a:pt x="154439" y="113686"/>
                </a:cubicBezTo>
                <a:lnTo>
                  <a:pt x="153498" y="113198"/>
                </a:lnTo>
                <a:lnTo>
                  <a:pt x="153571" y="114458"/>
                </a:lnTo>
                <a:cubicBezTo>
                  <a:pt x="153571" y="144236"/>
                  <a:pt x="144287" y="168375"/>
                  <a:pt x="132834" y="168375"/>
                </a:cubicBezTo>
                <a:cubicBezTo>
                  <a:pt x="127466" y="168375"/>
                  <a:pt x="122574" y="163071"/>
                  <a:pt x="118891" y="154368"/>
                </a:cubicBezTo>
                <a:lnTo>
                  <a:pt x="117939" y="151511"/>
                </a:lnTo>
                <a:lnTo>
                  <a:pt x="117011" y="152515"/>
                </a:lnTo>
                <a:cubicBezTo>
                  <a:pt x="95956" y="173570"/>
                  <a:pt x="72322" y="184074"/>
                  <a:pt x="64224" y="175976"/>
                </a:cubicBezTo>
                <a:cubicBezTo>
                  <a:pt x="60175" y="171927"/>
                  <a:pt x="60776" y="163994"/>
                  <a:pt x="65022" y="154441"/>
                </a:cubicBezTo>
                <a:lnTo>
                  <a:pt x="65510" y="153499"/>
                </a:lnTo>
                <a:lnTo>
                  <a:pt x="64250" y="153573"/>
                </a:lnTo>
                <a:cubicBezTo>
                  <a:pt x="34473" y="153573"/>
                  <a:pt x="10334" y="144288"/>
                  <a:pt x="10334" y="132836"/>
                </a:cubicBezTo>
                <a:cubicBezTo>
                  <a:pt x="10334" y="127467"/>
                  <a:pt x="15638" y="122575"/>
                  <a:pt x="24340" y="118893"/>
                </a:cubicBezTo>
                <a:lnTo>
                  <a:pt x="27197" y="117941"/>
                </a:lnTo>
                <a:lnTo>
                  <a:pt x="26194" y="117013"/>
                </a:lnTo>
                <a:cubicBezTo>
                  <a:pt x="7770" y="98589"/>
                  <a:pt x="-2574" y="78192"/>
                  <a:pt x="552" y="67955"/>
                </a:cubicBezTo>
                <a:cubicBezTo>
                  <a:pt x="999" y="66493"/>
                  <a:pt x="1721" y="65238"/>
                  <a:pt x="2733" y="64226"/>
                </a:cubicBezTo>
                <a:cubicBezTo>
                  <a:pt x="6782" y="60177"/>
                  <a:pt x="14715" y="60778"/>
                  <a:pt x="24267" y="65024"/>
                </a:cubicBezTo>
                <a:lnTo>
                  <a:pt x="25209" y="65511"/>
                </a:lnTo>
                <a:lnTo>
                  <a:pt x="25135" y="64251"/>
                </a:lnTo>
                <a:cubicBezTo>
                  <a:pt x="25135" y="45640"/>
                  <a:pt x="28762" y="29232"/>
                  <a:pt x="34278" y="19543"/>
                </a:cubicBezTo>
                <a:cubicBezTo>
                  <a:pt x="37588" y="13729"/>
                  <a:pt x="41578" y="10335"/>
                  <a:pt x="45873" y="10335"/>
                </a:cubicBezTo>
                <a:cubicBezTo>
                  <a:pt x="51241" y="10335"/>
                  <a:pt x="56133" y="15639"/>
                  <a:pt x="59816" y="24341"/>
                </a:cubicBezTo>
                <a:lnTo>
                  <a:pt x="60767" y="27198"/>
                </a:lnTo>
                <a:lnTo>
                  <a:pt x="61696" y="26195"/>
                </a:lnTo>
                <a:cubicBezTo>
                  <a:pt x="77487" y="10403"/>
                  <a:pt x="94729" y="547"/>
                  <a:pt x="105779" y="22"/>
                </a:cubicBezTo>
                <a:close/>
              </a:path>
            </a:pathLst>
          </a:custGeom>
          <a:solidFill>
            <a:srgbClr val="FF99CC"/>
          </a:solidFill>
          <a:ln w="381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243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205076-8B60-76C9-9538-D7CC8B1755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8" name="グループ化 1037">
            <a:extLst>
              <a:ext uri="{FF2B5EF4-FFF2-40B4-BE49-F238E27FC236}">
                <a16:creationId xmlns:a16="http://schemas.microsoft.com/office/drawing/2014/main" id="{4CD55EBD-4736-0A60-F8E4-E6ACA51C40BF}"/>
              </a:ext>
            </a:extLst>
          </p:cNvPr>
          <p:cNvGrpSpPr/>
          <p:nvPr/>
        </p:nvGrpSpPr>
        <p:grpSpPr>
          <a:xfrm>
            <a:off x="255323" y="244998"/>
            <a:ext cx="9395353" cy="360063"/>
            <a:chOff x="255323" y="244998"/>
            <a:chExt cx="9395353" cy="360063"/>
          </a:xfrm>
          <a:solidFill>
            <a:schemeClr val="bg1">
              <a:lumMod val="65000"/>
            </a:schemeClr>
          </a:solidFill>
        </p:grpSpPr>
        <p:sp>
          <p:nvSpPr>
            <p:cNvPr id="468" name="フリーフォーム: 図形 467">
              <a:extLst>
                <a:ext uri="{FF2B5EF4-FFF2-40B4-BE49-F238E27FC236}">
                  <a16:creationId xmlns:a16="http://schemas.microsoft.com/office/drawing/2014/main" id="{DB3EDB17-6BE4-0A92-1659-E9FD8F56D141}"/>
                </a:ext>
              </a:extLst>
            </p:cNvPr>
            <p:cNvSpPr/>
            <p:nvPr/>
          </p:nvSpPr>
          <p:spPr bwMode="auto">
            <a:xfrm>
              <a:off x="255323" y="244998"/>
              <a:ext cx="360064" cy="360063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79" name="フリーフォーム: 図形 478">
              <a:extLst>
                <a:ext uri="{FF2B5EF4-FFF2-40B4-BE49-F238E27FC236}">
                  <a16:creationId xmlns:a16="http://schemas.microsoft.com/office/drawing/2014/main" id="{A149757C-15B5-FC09-10AC-7E767C211629}"/>
                </a:ext>
              </a:extLst>
            </p:cNvPr>
            <p:cNvSpPr/>
            <p:nvPr/>
          </p:nvSpPr>
          <p:spPr bwMode="auto">
            <a:xfrm>
              <a:off x="730865" y="244998"/>
              <a:ext cx="360064" cy="360063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89" name="フリーフォーム: 図形 488">
              <a:extLst>
                <a:ext uri="{FF2B5EF4-FFF2-40B4-BE49-F238E27FC236}">
                  <a16:creationId xmlns:a16="http://schemas.microsoft.com/office/drawing/2014/main" id="{2A08A8AC-C60F-BCA3-2B5B-DE1E081EB075}"/>
                </a:ext>
              </a:extLst>
            </p:cNvPr>
            <p:cNvSpPr/>
            <p:nvPr/>
          </p:nvSpPr>
          <p:spPr bwMode="auto">
            <a:xfrm>
              <a:off x="1206407" y="244998"/>
              <a:ext cx="360064" cy="360063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99" name="フリーフォーム: 図形 498">
              <a:extLst>
                <a:ext uri="{FF2B5EF4-FFF2-40B4-BE49-F238E27FC236}">
                  <a16:creationId xmlns:a16="http://schemas.microsoft.com/office/drawing/2014/main" id="{304E6C61-35ED-9008-3DFB-4CE30F66796D}"/>
                </a:ext>
              </a:extLst>
            </p:cNvPr>
            <p:cNvSpPr/>
            <p:nvPr/>
          </p:nvSpPr>
          <p:spPr bwMode="auto">
            <a:xfrm>
              <a:off x="1681949" y="244998"/>
              <a:ext cx="360064" cy="360063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09" name="フリーフォーム: 図形 508">
              <a:extLst>
                <a:ext uri="{FF2B5EF4-FFF2-40B4-BE49-F238E27FC236}">
                  <a16:creationId xmlns:a16="http://schemas.microsoft.com/office/drawing/2014/main" id="{71F8ACDF-7E4D-89D2-8D67-A8B1E753E198}"/>
                </a:ext>
              </a:extLst>
            </p:cNvPr>
            <p:cNvSpPr/>
            <p:nvPr/>
          </p:nvSpPr>
          <p:spPr bwMode="auto">
            <a:xfrm>
              <a:off x="2157491" y="244998"/>
              <a:ext cx="360064" cy="360063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19" name="フリーフォーム: 図形 518">
              <a:extLst>
                <a:ext uri="{FF2B5EF4-FFF2-40B4-BE49-F238E27FC236}">
                  <a16:creationId xmlns:a16="http://schemas.microsoft.com/office/drawing/2014/main" id="{5D7B0A42-8E07-ECFF-AE82-06A6A797C260}"/>
                </a:ext>
              </a:extLst>
            </p:cNvPr>
            <p:cNvSpPr/>
            <p:nvPr/>
          </p:nvSpPr>
          <p:spPr bwMode="auto">
            <a:xfrm>
              <a:off x="2633033" y="244998"/>
              <a:ext cx="360064" cy="360063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29" name="フリーフォーム: 図形 528">
              <a:extLst>
                <a:ext uri="{FF2B5EF4-FFF2-40B4-BE49-F238E27FC236}">
                  <a16:creationId xmlns:a16="http://schemas.microsoft.com/office/drawing/2014/main" id="{4CC6D561-9848-313B-D71D-C004A8CD5775}"/>
                </a:ext>
              </a:extLst>
            </p:cNvPr>
            <p:cNvSpPr/>
            <p:nvPr/>
          </p:nvSpPr>
          <p:spPr bwMode="auto">
            <a:xfrm>
              <a:off x="3108575" y="244998"/>
              <a:ext cx="360064" cy="360063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39" name="フリーフォーム: 図形 538">
              <a:extLst>
                <a:ext uri="{FF2B5EF4-FFF2-40B4-BE49-F238E27FC236}">
                  <a16:creationId xmlns:a16="http://schemas.microsoft.com/office/drawing/2014/main" id="{9E39618E-D11C-90FC-B075-A949E1CCC897}"/>
                </a:ext>
              </a:extLst>
            </p:cNvPr>
            <p:cNvSpPr/>
            <p:nvPr/>
          </p:nvSpPr>
          <p:spPr bwMode="auto">
            <a:xfrm>
              <a:off x="3584117" y="244998"/>
              <a:ext cx="360064" cy="360063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49" name="フリーフォーム: 図形 548">
              <a:extLst>
                <a:ext uri="{FF2B5EF4-FFF2-40B4-BE49-F238E27FC236}">
                  <a16:creationId xmlns:a16="http://schemas.microsoft.com/office/drawing/2014/main" id="{612636A8-82E3-9B99-0610-B65A4204E4EE}"/>
                </a:ext>
              </a:extLst>
            </p:cNvPr>
            <p:cNvSpPr/>
            <p:nvPr/>
          </p:nvSpPr>
          <p:spPr bwMode="auto">
            <a:xfrm>
              <a:off x="4059659" y="244998"/>
              <a:ext cx="360064" cy="360063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59" name="フリーフォーム: 図形 558">
              <a:extLst>
                <a:ext uri="{FF2B5EF4-FFF2-40B4-BE49-F238E27FC236}">
                  <a16:creationId xmlns:a16="http://schemas.microsoft.com/office/drawing/2014/main" id="{1EFEB30A-4BEB-3AD1-09EA-40C0699D44EF}"/>
                </a:ext>
              </a:extLst>
            </p:cNvPr>
            <p:cNvSpPr/>
            <p:nvPr/>
          </p:nvSpPr>
          <p:spPr bwMode="auto">
            <a:xfrm>
              <a:off x="4535201" y="244998"/>
              <a:ext cx="360064" cy="360063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69" name="フリーフォーム: 図形 568">
              <a:extLst>
                <a:ext uri="{FF2B5EF4-FFF2-40B4-BE49-F238E27FC236}">
                  <a16:creationId xmlns:a16="http://schemas.microsoft.com/office/drawing/2014/main" id="{870872BF-30B3-5BEC-99A7-74DC3679B927}"/>
                </a:ext>
              </a:extLst>
            </p:cNvPr>
            <p:cNvSpPr/>
            <p:nvPr/>
          </p:nvSpPr>
          <p:spPr bwMode="auto">
            <a:xfrm>
              <a:off x="5010743" y="244998"/>
              <a:ext cx="360064" cy="360063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79" name="フリーフォーム: 図形 578">
              <a:extLst>
                <a:ext uri="{FF2B5EF4-FFF2-40B4-BE49-F238E27FC236}">
                  <a16:creationId xmlns:a16="http://schemas.microsoft.com/office/drawing/2014/main" id="{635C45D4-E722-3EE2-AECE-4E2E4232B8A3}"/>
                </a:ext>
              </a:extLst>
            </p:cNvPr>
            <p:cNvSpPr/>
            <p:nvPr/>
          </p:nvSpPr>
          <p:spPr bwMode="auto">
            <a:xfrm>
              <a:off x="5486285" y="244998"/>
              <a:ext cx="360064" cy="360063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89" name="フリーフォーム: 図形 588">
              <a:extLst>
                <a:ext uri="{FF2B5EF4-FFF2-40B4-BE49-F238E27FC236}">
                  <a16:creationId xmlns:a16="http://schemas.microsoft.com/office/drawing/2014/main" id="{DAE4B1BD-7A3C-D165-9733-E73CC10069F2}"/>
                </a:ext>
              </a:extLst>
            </p:cNvPr>
            <p:cNvSpPr/>
            <p:nvPr/>
          </p:nvSpPr>
          <p:spPr bwMode="auto">
            <a:xfrm>
              <a:off x="5961827" y="244998"/>
              <a:ext cx="360064" cy="360063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99" name="フリーフォーム: 図形 598">
              <a:extLst>
                <a:ext uri="{FF2B5EF4-FFF2-40B4-BE49-F238E27FC236}">
                  <a16:creationId xmlns:a16="http://schemas.microsoft.com/office/drawing/2014/main" id="{E3C039CF-8EFD-AD48-9A98-B6EED804B869}"/>
                </a:ext>
              </a:extLst>
            </p:cNvPr>
            <p:cNvSpPr/>
            <p:nvPr/>
          </p:nvSpPr>
          <p:spPr bwMode="auto">
            <a:xfrm>
              <a:off x="6437369" y="244998"/>
              <a:ext cx="360064" cy="360063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09" name="フリーフォーム: 図形 608">
              <a:extLst>
                <a:ext uri="{FF2B5EF4-FFF2-40B4-BE49-F238E27FC236}">
                  <a16:creationId xmlns:a16="http://schemas.microsoft.com/office/drawing/2014/main" id="{AE7C86B0-33D8-711D-E865-3C8EFAD0F040}"/>
                </a:ext>
              </a:extLst>
            </p:cNvPr>
            <p:cNvSpPr/>
            <p:nvPr/>
          </p:nvSpPr>
          <p:spPr bwMode="auto">
            <a:xfrm>
              <a:off x="6912911" y="244998"/>
              <a:ext cx="360064" cy="360063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19" name="フリーフォーム: 図形 618">
              <a:extLst>
                <a:ext uri="{FF2B5EF4-FFF2-40B4-BE49-F238E27FC236}">
                  <a16:creationId xmlns:a16="http://schemas.microsoft.com/office/drawing/2014/main" id="{0D93634E-D664-5EFE-E312-DA1A600D011D}"/>
                </a:ext>
              </a:extLst>
            </p:cNvPr>
            <p:cNvSpPr/>
            <p:nvPr/>
          </p:nvSpPr>
          <p:spPr bwMode="auto">
            <a:xfrm>
              <a:off x="7388453" y="244998"/>
              <a:ext cx="360064" cy="360063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29" name="フリーフォーム: 図形 628">
              <a:extLst>
                <a:ext uri="{FF2B5EF4-FFF2-40B4-BE49-F238E27FC236}">
                  <a16:creationId xmlns:a16="http://schemas.microsoft.com/office/drawing/2014/main" id="{B5DCF1D8-F44C-6765-01E5-CC50E229AB14}"/>
                </a:ext>
              </a:extLst>
            </p:cNvPr>
            <p:cNvSpPr/>
            <p:nvPr/>
          </p:nvSpPr>
          <p:spPr bwMode="auto">
            <a:xfrm>
              <a:off x="7863995" y="244998"/>
              <a:ext cx="360064" cy="360063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39" name="フリーフォーム: 図形 638">
              <a:extLst>
                <a:ext uri="{FF2B5EF4-FFF2-40B4-BE49-F238E27FC236}">
                  <a16:creationId xmlns:a16="http://schemas.microsoft.com/office/drawing/2014/main" id="{620B8C62-DB41-607F-BE42-30D5802C2D4A}"/>
                </a:ext>
              </a:extLst>
            </p:cNvPr>
            <p:cNvSpPr/>
            <p:nvPr/>
          </p:nvSpPr>
          <p:spPr bwMode="auto">
            <a:xfrm>
              <a:off x="8339537" y="244998"/>
              <a:ext cx="360064" cy="360063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49" name="フリーフォーム: 図形 648">
              <a:extLst>
                <a:ext uri="{FF2B5EF4-FFF2-40B4-BE49-F238E27FC236}">
                  <a16:creationId xmlns:a16="http://schemas.microsoft.com/office/drawing/2014/main" id="{AB2C591E-1BE3-A17B-89FD-0EDCCFA838EA}"/>
                </a:ext>
              </a:extLst>
            </p:cNvPr>
            <p:cNvSpPr/>
            <p:nvPr/>
          </p:nvSpPr>
          <p:spPr bwMode="auto">
            <a:xfrm>
              <a:off x="8815079" y="244998"/>
              <a:ext cx="360064" cy="360063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59" name="フリーフォーム: 図形 658">
              <a:extLst>
                <a:ext uri="{FF2B5EF4-FFF2-40B4-BE49-F238E27FC236}">
                  <a16:creationId xmlns:a16="http://schemas.microsoft.com/office/drawing/2014/main" id="{07903C65-5311-E9DD-A4CA-9D923ECEF6C0}"/>
                </a:ext>
              </a:extLst>
            </p:cNvPr>
            <p:cNvSpPr/>
            <p:nvPr/>
          </p:nvSpPr>
          <p:spPr bwMode="auto">
            <a:xfrm>
              <a:off x="9290612" y="244998"/>
              <a:ext cx="360064" cy="360063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035" name="グループ化 1034">
            <a:extLst>
              <a:ext uri="{FF2B5EF4-FFF2-40B4-BE49-F238E27FC236}">
                <a16:creationId xmlns:a16="http://schemas.microsoft.com/office/drawing/2014/main" id="{F2025020-6B11-F913-93A3-B1CB7C01BD01}"/>
              </a:ext>
            </a:extLst>
          </p:cNvPr>
          <p:cNvGrpSpPr/>
          <p:nvPr/>
        </p:nvGrpSpPr>
        <p:grpSpPr>
          <a:xfrm>
            <a:off x="237811" y="1639956"/>
            <a:ext cx="9430378" cy="395090"/>
            <a:chOff x="237811" y="1639956"/>
            <a:chExt cx="9430378" cy="395090"/>
          </a:xfrm>
          <a:solidFill>
            <a:schemeClr val="bg1">
              <a:lumMod val="65000"/>
            </a:schemeClr>
          </a:solidFill>
        </p:grpSpPr>
        <p:sp>
          <p:nvSpPr>
            <p:cNvPr id="469" name="フリーフォーム: 図形 468">
              <a:extLst>
                <a:ext uri="{FF2B5EF4-FFF2-40B4-BE49-F238E27FC236}">
                  <a16:creationId xmlns:a16="http://schemas.microsoft.com/office/drawing/2014/main" id="{B8CB82F2-3D42-07B9-DF6D-714759B6C138}"/>
                </a:ext>
              </a:extLst>
            </p:cNvPr>
            <p:cNvSpPr/>
            <p:nvPr/>
          </p:nvSpPr>
          <p:spPr bwMode="auto">
            <a:xfrm>
              <a:off x="237811" y="1639956"/>
              <a:ext cx="395089" cy="39509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80" name="フリーフォーム: 図形 479">
              <a:extLst>
                <a:ext uri="{FF2B5EF4-FFF2-40B4-BE49-F238E27FC236}">
                  <a16:creationId xmlns:a16="http://schemas.microsoft.com/office/drawing/2014/main" id="{2F66C0A8-3CB7-C5AE-055E-655E581938BA}"/>
                </a:ext>
              </a:extLst>
            </p:cNvPr>
            <p:cNvSpPr/>
            <p:nvPr/>
          </p:nvSpPr>
          <p:spPr bwMode="auto">
            <a:xfrm>
              <a:off x="713353" y="1639956"/>
              <a:ext cx="395089" cy="39509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90" name="フリーフォーム: 図形 489">
              <a:extLst>
                <a:ext uri="{FF2B5EF4-FFF2-40B4-BE49-F238E27FC236}">
                  <a16:creationId xmlns:a16="http://schemas.microsoft.com/office/drawing/2014/main" id="{A0743AF4-C082-A5D2-0F82-FDA2C772B20A}"/>
                </a:ext>
              </a:extLst>
            </p:cNvPr>
            <p:cNvSpPr/>
            <p:nvPr/>
          </p:nvSpPr>
          <p:spPr bwMode="auto">
            <a:xfrm>
              <a:off x="1188895" y="1639956"/>
              <a:ext cx="395089" cy="39509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00" name="フリーフォーム: 図形 499">
              <a:extLst>
                <a:ext uri="{FF2B5EF4-FFF2-40B4-BE49-F238E27FC236}">
                  <a16:creationId xmlns:a16="http://schemas.microsoft.com/office/drawing/2014/main" id="{89C16CA7-B5DD-1B0D-3B90-AF8E37E11823}"/>
                </a:ext>
              </a:extLst>
            </p:cNvPr>
            <p:cNvSpPr/>
            <p:nvPr/>
          </p:nvSpPr>
          <p:spPr bwMode="auto">
            <a:xfrm>
              <a:off x="1664437" y="1639956"/>
              <a:ext cx="395089" cy="39509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10" name="フリーフォーム: 図形 509">
              <a:extLst>
                <a:ext uri="{FF2B5EF4-FFF2-40B4-BE49-F238E27FC236}">
                  <a16:creationId xmlns:a16="http://schemas.microsoft.com/office/drawing/2014/main" id="{866777DF-8E7B-B1A9-043F-FF76E12D674E}"/>
                </a:ext>
              </a:extLst>
            </p:cNvPr>
            <p:cNvSpPr/>
            <p:nvPr/>
          </p:nvSpPr>
          <p:spPr bwMode="auto">
            <a:xfrm>
              <a:off x="2139979" y="1639956"/>
              <a:ext cx="395089" cy="39509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20" name="フリーフォーム: 図形 519">
              <a:extLst>
                <a:ext uri="{FF2B5EF4-FFF2-40B4-BE49-F238E27FC236}">
                  <a16:creationId xmlns:a16="http://schemas.microsoft.com/office/drawing/2014/main" id="{BCDE9D9B-E69A-278F-3D99-F8ADC84BFFCF}"/>
                </a:ext>
              </a:extLst>
            </p:cNvPr>
            <p:cNvSpPr/>
            <p:nvPr/>
          </p:nvSpPr>
          <p:spPr bwMode="auto">
            <a:xfrm>
              <a:off x="2615521" y="1639956"/>
              <a:ext cx="395089" cy="39509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30" name="フリーフォーム: 図形 529">
              <a:extLst>
                <a:ext uri="{FF2B5EF4-FFF2-40B4-BE49-F238E27FC236}">
                  <a16:creationId xmlns:a16="http://schemas.microsoft.com/office/drawing/2014/main" id="{CF7EF514-15F9-B6BC-6B3A-7DB196849E7A}"/>
                </a:ext>
              </a:extLst>
            </p:cNvPr>
            <p:cNvSpPr/>
            <p:nvPr/>
          </p:nvSpPr>
          <p:spPr bwMode="auto">
            <a:xfrm>
              <a:off x="3091063" y="1639956"/>
              <a:ext cx="395089" cy="39509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40" name="フリーフォーム: 図形 539">
              <a:extLst>
                <a:ext uri="{FF2B5EF4-FFF2-40B4-BE49-F238E27FC236}">
                  <a16:creationId xmlns:a16="http://schemas.microsoft.com/office/drawing/2014/main" id="{95996944-0F98-9CBF-E855-B9AF0D732CA2}"/>
                </a:ext>
              </a:extLst>
            </p:cNvPr>
            <p:cNvSpPr/>
            <p:nvPr/>
          </p:nvSpPr>
          <p:spPr bwMode="auto">
            <a:xfrm>
              <a:off x="3566605" y="1639956"/>
              <a:ext cx="395089" cy="39509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50" name="フリーフォーム: 図形 549">
              <a:extLst>
                <a:ext uri="{FF2B5EF4-FFF2-40B4-BE49-F238E27FC236}">
                  <a16:creationId xmlns:a16="http://schemas.microsoft.com/office/drawing/2014/main" id="{AB55BF3C-C581-6864-EF8D-DF2C1B2CCAF0}"/>
                </a:ext>
              </a:extLst>
            </p:cNvPr>
            <p:cNvSpPr/>
            <p:nvPr/>
          </p:nvSpPr>
          <p:spPr bwMode="auto">
            <a:xfrm>
              <a:off x="4042147" y="1639956"/>
              <a:ext cx="395089" cy="39509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60" name="フリーフォーム: 図形 559">
              <a:extLst>
                <a:ext uri="{FF2B5EF4-FFF2-40B4-BE49-F238E27FC236}">
                  <a16:creationId xmlns:a16="http://schemas.microsoft.com/office/drawing/2014/main" id="{80BD4A07-13F8-E37B-9350-3C141F88E4A0}"/>
                </a:ext>
              </a:extLst>
            </p:cNvPr>
            <p:cNvSpPr/>
            <p:nvPr/>
          </p:nvSpPr>
          <p:spPr bwMode="auto">
            <a:xfrm>
              <a:off x="4517689" y="1639956"/>
              <a:ext cx="395089" cy="39509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70" name="フリーフォーム: 図形 569">
              <a:extLst>
                <a:ext uri="{FF2B5EF4-FFF2-40B4-BE49-F238E27FC236}">
                  <a16:creationId xmlns:a16="http://schemas.microsoft.com/office/drawing/2014/main" id="{80906190-D98A-F412-DBCA-15F25F507C2A}"/>
                </a:ext>
              </a:extLst>
            </p:cNvPr>
            <p:cNvSpPr/>
            <p:nvPr/>
          </p:nvSpPr>
          <p:spPr bwMode="auto">
            <a:xfrm>
              <a:off x="4993231" y="1639956"/>
              <a:ext cx="395089" cy="39509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80" name="フリーフォーム: 図形 579">
              <a:extLst>
                <a:ext uri="{FF2B5EF4-FFF2-40B4-BE49-F238E27FC236}">
                  <a16:creationId xmlns:a16="http://schemas.microsoft.com/office/drawing/2014/main" id="{596E2750-1593-E560-A987-A889DEA17828}"/>
                </a:ext>
              </a:extLst>
            </p:cNvPr>
            <p:cNvSpPr/>
            <p:nvPr/>
          </p:nvSpPr>
          <p:spPr bwMode="auto">
            <a:xfrm>
              <a:off x="5468773" y="1639956"/>
              <a:ext cx="395089" cy="39509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90" name="フリーフォーム: 図形 589">
              <a:extLst>
                <a:ext uri="{FF2B5EF4-FFF2-40B4-BE49-F238E27FC236}">
                  <a16:creationId xmlns:a16="http://schemas.microsoft.com/office/drawing/2014/main" id="{6DC85285-4586-CBEC-DC24-B8D32009C032}"/>
                </a:ext>
              </a:extLst>
            </p:cNvPr>
            <p:cNvSpPr/>
            <p:nvPr/>
          </p:nvSpPr>
          <p:spPr bwMode="auto">
            <a:xfrm>
              <a:off x="5944315" y="1639956"/>
              <a:ext cx="395089" cy="39509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00" name="フリーフォーム: 図形 599">
              <a:extLst>
                <a:ext uri="{FF2B5EF4-FFF2-40B4-BE49-F238E27FC236}">
                  <a16:creationId xmlns:a16="http://schemas.microsoft.com/office/drawing/2014/main" id="{33BFC019-2DE0-F090-964B-D559E1E8EAB0}"/>
                </a:ext>
              </a:extLst>
            </p:cNvPr>
            <p:cNvSpPr/>
            <p:nvPr/>
          </p:nvSpPr>
          <p:spPr bwMode="auto">
            <a:xfrm>
              <a:off x="6419857" y="1639956"/>
              <a:ext cx="395089" cy="39509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10" name="フリーフォーム: 図形 609">
              <a:extLst>
                <a:ext uri="{FF2B5EF4-FFF2-40B4-BE49-F238E27FC236}">
                  <a16:creationId xmlns:a16="http://schemas.microsoft.com/office/drawing/2014/main" id="{FD13373C-9D54-DB3F-28B0-656AEBA48EBD}"/>
                </a:ext>
              </a:extLst>
            </p:cNvPr>
            <p:cNvSpPr/>
            <p:nvPr/>
          </p:nvSpPr>
          <p:spPr bwMode="auto">
            <a:xfrm>
              <a:off x="6895399" y="1639956"/>
              <a:ext cx="395089" cy="39509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20" name="フリーフォーム: 図形 619">
              <a:extLst>
                <a:ext uri="{FF2B5EF4-FFF2-40B4-BE49-F238E27FC236}">
                  <a16:creationId xmlns:a16="http://schemas.microsoft.com/office/drawing/2014/main" id="{883B4A4A-3490-4FDF-5C7A-D3380DE64628}"/>
                </a:ext>
              </a:extLst>
            </p:cNvPr>
            <p:cNvSpPr/>
            <p:nvPr/>
          </p:nvSpPr>
          <p:spPr bwMode="auto">
            <a:xfrm>
              <a:off x="7370941" y="1639956"/>
              <a:ext cx="395089" cy="39509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30" name="フリーフォーム: 図形 629">
              <a:extLst>
                <a:ext uri="{FF2B5EF4-FFF2-40B4-BE49-F238E27FC236}">
                  <a16:creationId xmlns:a16="http://schemas.microsoft.com/office/drawing/2014/main" id="{51FEC1E0-AFAA-BD19-73F3-2C381FF89B93}"/>
                </a:ext>
              </a:extLst>
            </p:cNvPr>
            <p:cNvSpPr/>
            <p:nvPr/>
          </p:nvSpPr>
          <p:spPr bwMode="auto">
            <a:xfrm>
              <a:off x="7846483" y="1639956"/>
              <a:ext cx="395089" cy="39509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40" name="フリーフォーム: 図形 639">
              <a:extLst>
                <a:ext uri="{FF2B5EF4-FFF2-40B4-BE49-F238E27FC236}">
                  <a16:creationId xmlns:a16="http://schemas.microsoft.com/office/drawing/2014/main" id="{FC07DEA5-593E-002B-977C-E18063DD20A8}"/>
                </a:ext>
              </a:extLst>
            </p:cNvPr>
            <p:cNvSpPr/>
            <p:nvPr/>
          </p:nvSpPr>
          <p:spPr bwMode="auto">
            <a:xfrm>
              <a:off x="8322025" y="1639956"/>
              <a:ext cx="395089" cy="39509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50" name="フリーフォーム: 図形 649">
              <a:extLst>
                <a:ext uri="{FF2B5EF4-FFF2-40B4-BE49-F238E27FC236}">
                  <a16:creationId xmlns:a16="http://schemas.microsoft.com/office/drawing/2014/main" id="{A8F3ACF1-0F6E-2CBF-7BFE-111141E46AB9}"/>
                </a:ext>
              </a:extLst>
            </p:cNvPr>
            <p:cNvSpPr/>
            <p:nvPr/>
          </p:nvSpPr>
          <p:spPr bwMode="auto">
            <a:xfrm>
              <a:off x="8797567" y="1639956"/>
              <a:ext cx="395089" cy="39509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60" name="フリーフォーム: 図形 659">
              <a:extLst>
                <a:ext uri="{FF2B5EF4-FFF2-40B4-BE49-F238E27FC236}">
                  <a16:creationId xmlns:a16="http://schemas.microsoft.com/office/drawing/2014/main" id="{B4D1A133-DFD1-8857-340F-9D3C26923F15}"/>
                </a:ext>
              </a:extLst>
            </p:cNvPr>
            <p:cNvSpPr/>
            <p:nvPr/>
          </p:nvSpPr>
          <p:spPr bwMode="auto">
            <a:xfrm>
              <a:off x="9273100" y="1639956"/>
              <a:ext cx="395089" cy="39509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032" name="グループ化 1031">
            <a:extLst>
              <a:ext uri="{FF2B5EF4-FFF2-40B4-BE49-F238E27FC236}">
                <a16:creationId xmlns:a16="http://schemas.microsoft.com/office/drawing/2014/main" id="{25460417-C0AE-6E8A-87A4-16203F9E44E2}"/>
              </a:ext>
            </a:extLst>
          </p:cNvPr>
          <p:cNvGrpSpPr/>
          <p:nvPr/>
        </p:nvGrpSpPr>
        <p:grpSpPr>
          <a:xfrm>
            <a:off x="242677" y="3082221"/>
            <a:ext cx="9420645" cy="385354"/>
            <a:chOff x="242677" y="3082221"/>
            <a:chExt cx="9420645" cy="385354"/>
          </a:xfrm>
          <a:solidFill>
            <a:schemeClr val="bg1">
              <a:lumMod val="65000"/>
            </a:schemeClr>
          </a:solidFill>
        </p:grpSpPr>
        <p:sp>
          <p:nvSpPr>
            <p:cNvPr id="470" name="フリーフォーム: 図形 469">
              <a:extLst>
                <a:ext uri="{FF2B5EF4-FFF2-40B4-BE49-F238E27FC236}">
                  <a16:creationId xmlns:a16="http://schemas.microsoft.com/office/drawing/2014/main" id="{27C28129-C531-E0EA-E352-CECF5D013425}"/>
                </a:ext>
              </a:extLst>
            </p:cNvPr>
            <p:cNvSpPr/>
            <p:nvPr/>
          </p:nvSpPr>
          <p:spPr bwMode="auto">
            <a:xfrm>
              <a:off x="242677" y="3082221"/>
              <a:ext cx="385356" cy="385354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81" name="フリーフォーム: 図形 480">
              <a:extLst>
                <a:ext uri="{FF2B5EF4-FFF2-40B4-BE49-F238E27FC236}">
                  <a16:creationId xmlns:a16="http://schemas.microsoft.com/office/drawing/2014/main" id="{6315316F-A024-5BA0-CE86-6D67D105DABB}"/>
                </a:ext>
              </a:extLst>
            </p:cNvPr>
            <p:cNvSpPr/>
            <p:nvPr/>
          </p:nvSpPr>
          <p:spPr bwMode="auto">
            <a:xfrm>
              <a:off x="718219" y="3082221"/>
              <a:ext cx="385356" cy="385354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91" name="フリーフォーム: 図形 490">
              <a:extLst>
                <a:ext uri="{FF2B5EF4-FFF2-40B4-BE49-F238E27FC236}">
                  <a16:creationId xmlns:a16="http://schemas.microsoft.com/office/drawing/2014/main" id="{8DD2CF55-DE2B-A099-0501-E4A9C2788C92}"/>
                </a:ext>
              </a:extLst>
            </p:cNvPr>
            <p:cNvSpPr/>
            <p:nvPr/>
          </p:nvSpPr>
          <p:spPr bwMode="auto">
            <a:xfrm>
              <a:off x="1193761" y="3082221"/>
              <a:ext cx="385356" cy="385354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01" name="フリーフォーム: 図形 500">
              <a:extLst>
                <a:ext uri="{FF2B5EF4-FFF2-40B4-BE49-F238E27FC236}">
                  <a16:creationId xmlns:a16="http://schemas.microsoft.com/office/drawing/2014/main" id="{3A4A78C6-4C49-7827-1053-F90DDF3838E8}"/>
                </a:ext>
              </a:extLst>
            </p:cNvPr>
            <p:cNvSpPr/>
            <p:nvPr/>
          </p:nvSpPr>
          <p:spPr bwMode="auto">
            <a:xfrm>
              <a:off x="1669303" y="3082221"/>
              <a:ext cx="385356" cy="385354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11" name="フリーフォーム: 図形 510">
              <a:extLst>
                <a:ext uri="{FF2B5EF4-FFF2-40B4-BE49-F238E27FC236}">
                  <a16:creationId xmlns:a16="http://schemas.microsoft.com/office/drawing/2014/main" id="{24E313DB-8F31-39FD-C4CF-2FF30EB5621A}"/>
                </a:ext>
              </a:extLst>
            </p:cNvPr>
            <p:cNvSpPr/>
            <p:nvPr/>
          </p:nvSpPr>
          <p:spPr bwMode="auto">
            <a:xfrm>
              <a:off x="2144845" y="3082221"/>
              <a:ext cx="385356" cy="385354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21" name="フリーフォーム: 図形 520">
              <a:extLst>
                <a:ext uri="{FF2B5EF4-FFF2-40B4-BE49-F238E27FC236}">
                  <a16:creationId xmlns:a16="http://schemas.microsoft.com/office/drawing/2014/main" id="{14EE0CB2-5319-A658-BB39-239B40DEDF61}"/>
                </a:ext>
              </a:extLst>
            </p:cNvPr>
            <p:cNvSpPr/>
            <p:nvPr/>
          </p:nvSpPr>
          <p:spPr bwMode="auto">
            <a:xfrm>
              <a:off x="2620387" y="3082221"/>
              <a:ext cx="385356" cy="385354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31" name="フリーフォーム: 図形 530">
              <a:extLst>
                <a:ext uri="{FF2B5EF4-FFF2-40B4-BE49-F238E27FC236}">
                  <a16:creationId xmlns:a16="http://schemas.microsoft.com/office/drawing/2014/main" id="{61C279B0-A2D6-107F-B7BB-06F270CA5006}"/>
                </a:ext>
              </a:extLst>
            </p:cNvPr>
            <p:cNvSpPr/>
            <p:nvPr/>
          </p:nvSpPr>
          <p:spPr bwMode="auto">
            <a:xfrm>
              <a:off x="3095929" y="3082221"/>
              <a:ext cx="385356" cy="385354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41" name="フリーフォーム: 図形 540">
              <a:extLst>
                <a:ext uri="{FF2B5EF4-FFF2-40B4-BE49-F238E27FC236}">
                  <a16:creationId xmlns:a16="http://schemas.microsoft.com/office/drawing/2014/main" id="{A5F9C7AA-4366-55EB-E6BB-83C4975D8323}"/>
                </a:ext>
              </a:extLst>
            </p:cNvPr>
            <p:cNvSpPr/>
            <p:nvPr/>
          </p:nvSpPr>
          <p:spPr bwMode="auto">
            <a:xfrm>
              <a:off x="3571471" y="3082221"/>
              <a:ext cx="385356" cy="385354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51" name="フリーフォーム: 図形 550">
              <a:extLst>
                <a:ext uri="{FF2B5EF4-FFF2-40B4-BE49-F238E27FC236}">
                  <a16:creationId xmlns:a16="http://schemas.microsoft.com/office/drawing/2014/main" id="{38DFAB49-AB81-1330-0D11-5CE904001DEF}"/>
                </a:ext>
              </a:extLst>
            </p:cNvPr>
            <p:cNvSpPr/>
            <p:nvPr/>
          </p:nvSpPr>
          <p:spPr bwMode="auto">
            <a:xfrm>
              <a:off x="4047013" y="3082221"/>
              <a:ext cx="385356" cy="385354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61" name="フリーフォーム: 図形 560">
              <a:extLst>
                <a:ext uri="{FF2B5EF4-FFF2-40B4-BE49-F238E27FC236}">
                  <a16:creationId xmlns:a16="http://schemas.microsoft.com/office/drawing/2014/main" id="{4B4556BA-4624-F1C5-BAE6-F878AEA65102}"/>
                </a:ext>
              </a:extLst>
            </p:cNvPr>
            <p:cNvSpPr/>
            <p:nvPr/>
          </p:nvSpPr>
          <p:spPr bwMode="auto">
            <a:xfrm>
              <a:off x="4522555" y="3082221"/>
              <a:ext cx="385356" cy="385354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71" name="フリーフォーム: 図形 570">
              <a:extLst>
                <a:ext uri="{FF2B5EF4-FFF2-40B4-BE49-F238E27FC236}">
                  <a16:creationId xmlns:a16="http://schemas.microsoft.com/office/drawing/2014/main" id="{7F2369C2-DE41-95DC-6568-96FFE6709BFB}"/>
                </a:ext>
              </a:extLst>
            </p:cNvPr>
            <p:cNvSpPr/>
            <p:nvPr/>
          </p:nvSpPr>
          <p:spPr bwMode="auto">
            <a:xfrm>
              <a:off x="4998097" y="3082221"/>
              <a:ext cx="385356" cy="385354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81" name="フリーフォーム: 図形 580">
              <a:extLst>
                <a:ext uri="{FF2B5EF4-FFF2-40B4-BE49-F238E27FC236}">
                  <a16:creationId xmlns:a16="http://schemas.microsoft.com/office/drawing/2014/main" id="{EE64FC3D-60E6-FDF1-6B9B-E9F5644CD3E6}"/>
                </a:ext>
              </a:extLst>
            </p:cNvPr>
            <p:cNvSpPr/>
            <p:nvPr/>
          </p:nvSpPr>
          <p:spPr bwMode="auto">
            <a:xfrm>
              <a:off x="5473639" y="3082221"/>
              <a:ext cx="385356" cy="385354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91" name="フリーフォーム: 図形 590">
              <a:extLst>
                <a:ext uri="{FF2B5EF4-FFF2-40B4-BE49-F238E27FC236}">
                  <a16:creationId xmlns:a16="http://schemas.microsoft.com/office/drawing/2014/main" id="{68F6433E-9B3C-DA08-0D97-49FA752F0E32}"/>
                </a:ext>
              </a:extLst>
            </p:cNvPr>
            <p:cNvSpPr/>
            <p:nvPr/>
          </p:nvSpPr>
          <p:spPr bwMode="auto">
            <a:xfrm>
              <a:off x="5949181" y="3082221"/>
              <a:ext cx="385356" cy="385354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01" name="フリーフォーム: 図形 600">
              <a:extLst>
                <a:ext uri="{FF2B5EF4-FFF2-40B4-BE49-F238E27FC236}">
                  <a16:creationId xmlns:a16="http://schemas.microsoft.com/office/drawing/2014/main" id="{F0933DF9-EABA-CF4E-E3B7-1BB535A7ADCB}"/>
                </a:ext>
              </a:extLst>
            </p:cNvPr>
            <p:cNvSpPr/>
            <p:nvPr/>
          </p:nvSpPr>
          <p:spPr bwMode="auto">
            <a:xfrm>
              <a:off x="6424723" y="3082221"/>
              <a:ext cx="385356" cy="385354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11" name="フリーフォーム: 図形 610">
              <a:extLst>
                <a:ext uri="{FF2B5EF4-FFF2-40B4-BE49-F238E27FC236}">
                  <a16:creationId xmlns:a16="http://schemas.microsoft.com/office/drawing/2014/main" id="{53B28C0C-99A9-1718-8BA9-FC8DBE533FA0}"/>
                </a:ext>
              </a:extLst>
            </p:cNvPr>
            <p:cNvSpPr/>
            <p:nvPr/>
          </p:nvSpPr>
          <p:spPr bwMode="auto">
            <a:xfrm>
              <a:off x="6900265" y="3082221"/>
              <a:ext cx="385356" cy="385354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21" name="フリーフォーム: 図形 620">
              <a:extLst>
                <a:ext uri="{FF2B5EF4-FFF2-40B4-BE49-F238E27FC236}">
                  <a16:creationId xmlns:a16="http://schemas.microsoft.com/office/drawing/2014/main" id="{696F5BD3-70C3-F734-2548-B58C2F37F779}"/>
                </a:ext>
              </a:extLst>
            </p:cNvPr>
            <p:cNvSpPr/>
            <p:nvPr/>
          </p:nvSpPr>
          <p:spPr bwMode="auto">
            <a:xfrm>
              <a:off x="7375807" y="3082221"/>
              <a:ext cx="385356" cy="385354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31" name="フリーフォーム: 図形 630">
              <a:extLst>
                <a:ext uri="{FF2B5EF4-FFF2-40B4-BE49-F238E27FC236}">
                  <a16:creationId xmlns:a16="http://schemas.microsoft.com/office/drawing/2014/main" id="{3C824CCE-425A-E144-F2C9-3BB2E4089780}"/>
                </a:ext>
              </a:extLst>
            </p:cNvPr>
            <p:cNvSpPr/>
            <p:nvPr/>
          </p:nvSpPr>
          <p:spPr bwMode="auto">
            <a:xfrm>
              <a:off x="7851349" y="3082221"/>
              <a:ext cx="385356" cy="385354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41" name="フリーフォーム: 図形 640">
              <a:extLst>
                <a:ext uri="{FF2B5EF4-FFF2-40B4-BE49-F238E27FC236}">
                  <a16:creationId xmlns:a16="http://schemas.microsoft.com/office/drawing/2014/main" id="{C223A4CA-2DE9-B37E-E002-36D237F25E40}"/>
                </a:ext>
              </a:extLst>
            </p:cNvPr>
            <p:cNvSpPr/>
            <p:nvPr/>
          </p:nvSpPr>
          <p:spPr bwMode="auto">
            <a:xfrm>
              <a:off x="8326891" y="3082221"/>
              <a:ext cx="385356" cy="385354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51" name="フリーフォーム: 図形 650">
              <a:extLst>
                <a:ext uri="{FF2B5EF4-FFF2-40B4-BE49-F238E27FC236}">
                  <a16:creationId xmlns:a16="http://schemas.microsoft.com/office/drawing/2014/main" id="{C53C5084-DDB2-B7AC-61C6-B321E4CC921B}"/>
                </a:ext>
              </a:extLst>
            </p:cNvPr>
            <p:cNvSpPr/>
            <p:nvPr/>
          </p:nvSpPr>
          <p:spPr bwMode="auto">
            <a:xfrm>
              <a:off x="8802433" y="3082221"/>
              <a:ext cx="385356" cy="385354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61" name="フリーフォーム: 図形 660">
              <a:extLst>
                <a:ext uri="{FF2B5EF4-FFF2-40B4-BE49-F238E27FC236}">
                  <a16:creationId xmlns:a16="http://schemas.microsoft.com/office/drawing/2014/main" id="{34E9411D-704E-A814-938F-D3A0C6ED41CB}"/>
                </a:ext>
              </a:extLst>
            </p:cNvPr>
            <p:cNvSpPr/>
            <p:nvPr/>
          </p:nvSpPr>
          <p:spPr bwMode="auto">
            <a:xfrm>
              <a:off x="9277966" y="3082221"/>
              <a:ext cx="385356" cy="385354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037" name="グループ化 1036">
            <a:extLst>
              <a:ext uri="{FF2B5EF4-FFF2-40B4-BE49-F238E27FC236}">
                <a16:creationId xmlns:a16="http://schemas.microsoft.com/office/drawing/2014/main" id="{4E4BE151-CBF6-2376-8506-E17D6293EFD8}"/>
              </a:ext>
            </a:extLst>
          </p:cNvPr>
          <p:cNvGrpSpPr/>
          <p:nvPr/>
        </p:nvGrpSpPr>
        <p:grpSpPr>
          <a:xfrm>
            <a:off x="259762" y="705545"/>
            <a:ext cx="9386476" cy="351188"/>
            <a:chOff x="259762" y="705545"/>
            <a:chExt cx="9386476" cy="351188"/>
          </a:xfrm>
          <a:solidFill>
            <a:schemeClr val="bg1">
              <a:lumMod val="65000"/>
            </a:schemeClr>
          </a:solidFill>
        </p:grpSpPr>
        <p:sp>
          <p:nvSpPr>
            <p:cNvPr id="471" name="フリーフォーム: 図形 470">
              <a:extLst>
                <a:ext uri="{FF2B5EF4-FFF2-40B4-BE49-F238E27FC236}">
                  <a16:creationId xmlns:a16="http://schemas.microsoft.com/office/drawing/2014/main" id="{F741C97C-7B2F-DF8A-FCE4-2A71628577E9}"/>
                </a:ext>
              </a:extLst>
            </p:cNvPr>
            <p:cNvSpPr/>
            <p:nvPr/>
          </p:nvSpPr>
          <p:spPr bwMode="auto">
            <a:xfrm>
              <a:off x="259762" y="705545"/>
              <a:ext cx="351187" cy="35118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82" name="フリーフォーム: 図形 481">
              <a:extLst>
                <a:ext uri="{FF2B5EF4-FFF2-40B4-BE49-F238E27FC236}">
                  <a16:creationId xmlns:a16="http://schemas.microsoft.com/office/drawing/2014/main" id="{3A2D14A5-6F28-AFA3-33C2-A893094A4407}"/>
                </a:ext>
              </a:extLst>
            </p:cNvPr>
            <p:cNvSpPr/>
            <p:nvPr/>
          </p:nvSpPr>
          <p:spPr bwMode="auto">
            <a:xfrm>
              <a:off x="735304" y="705545"/>
              <a:ext cx="351187" cy="35118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92" name="フリーフォーム: 図形 491">
              <a:extLst>
                <a:ext uri="{FF2B5EF4-FFF2-40B4-BE49-F238E27FC236}">
                  <a16:creationId xmlns:a16="http://schemas.microsoft.com/office/drawing/2014/main" id="{33CF0C90-A319-73DE-5BDD-054E82814FEA}"/>
                </a:ext>
              </a:extLst>
            </p:cNvPr>
            <p:cNvSpPr/>
            <p:nvPr/>
          </p:nvSpPr>
          <p:spPr bwMode="auto">
            <a:xfrm>
              <a:off x="1210846" y="705545"/>
              <a:ext cx="351187" cy="35118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02" name="フリーフォーム: 図形 501">
              <a:extLst>
                <a:ext uri="{FF2B5EF4-FFF2-40B4-BE49-F238E27FC236}">
                  <a16:creationId xmlns:a16="http://schemas.microsoft.com/office/drawing/2014/main" id="{C110F1AA-3962-9B55-6945-15EC24A34D0B}"/>
                </a:ext>
              </a:extLst>
            </p:cNvPr>
            <p:cNvSpPr/>
            <p:nvPr/>
          </p:nvSpPr>
          <p:spPr bwMode="auto">
            <a:xfrm>
              <a:off x="1686388" y="705545"/>
              <a:ext cx="351187" cy="35118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12" name="フリーフォーム: 図形 511">
              <a:extLst>
                <a:ext uri="{FF2B5EF4-FFF2-40B4-BE49-F238E27FC236}">
                  <a16:creationId xmlns:a16="http://schemas.microsoft.com/office/drawing/2014/main" id="{F0AD9681-F68B-473A-2F9A-D5CD7BD9F67F}"/>
                </a:ext>
              </a:extLst>
            </p:cNvPr>
            <p:cNvSpPr/>
            <p:nvPr/>
          </p:nvSpPr>
          <p:spPr bwMode="auto">
            <a:xfrm>
              <a:off x="2161930" y="705545"/>
              <a:ext cx="351187" cy="35118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22" name="フリーフォーム: 図形 521">
              <a:extLst>
                <a:ext uri="{FF2B5EF4-FFF2-40B4-BE49-F238E27FC236}">
                  <a16:creationId xmlns:a16="http://schemas.microsoft.com/office/drawing/2014/main" id="{3DD5066D-3415-6FBD-C8B1-CE8F253069C0}"/>
                </a:ext>
              </a:extLst>
            </p:cNvPr>
            <p:cNvSpPr/>
            <p:nvPr/>
          </p:nvSpPr>
          <p:spPr bwMode="auto">
            <a:xfrm>
              <a:off x="2637472" y="705545"/>
              <a:ext cx="351187" cy="35118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32" name="フリーフォーム: 図形 531">
              <a:extLst>
                <a:ext uri="{FF2B5EF4-FFF2-40B4-BE49-F238E27FC236}">
                  <a16:creationId xmlns:a16="http://schemas.microsoft.com/office/drawing/2014/main" id="{12AED07E-0935-6272-DEDD-A14F703E815E}"/>
                </a:ext>
              </a:extLst>
            </p:cNvPr>
            <p:cNvSpPr/>
            <p:nvPr/>
          </p:nvSpPr>
          <p:spPr bwMode="auto">
            <a:xfrm>
              <a:off x="3113014" y="705545"/>
              <a:ext cx="351187" cy="35118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42" name="フリーフォーム: 図形 541">
              <a:extLst>
                <a:ext uri="{FF2B5EF4-FFF2-40B4-BE49-F238E27FC236}">
                  <a16:creationId xmlns:a16="http://schemas.microsoft.com/office/drawing/2014/main" id="{4B55C927-CDC3-5498-393A-72F569F09E3A}"/>
                </a:ext>
              </a:extLst>
            </p:cNvPr>
            <p:cNvSpPr/>
            <p:nvPr/>
          </p:nvSpPr>
          <p:spPr bwMode="auto">
            <a:xfrm>
              <a:off x="3588556" y="705545"/>
              <a:ext cx="351187" cy="35118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52" name="フリーフォーム: 図形 551">
              <a:extLst>
                <a:ext uri="{FF2B5EF4-FFF2-40B4-BE49-F238E27FC236}">
                  <a16:creationId xmlns:a16="http://schemas.microsoft.com/office/drawing/2014/main" id="{28CC6E29-B273-F90C-E9A6-334A1287542C}"/>
                </a:ext>
              </a:extLst>
            </p:cNvPr>
            <p:cNvSpPr/>
            <p:nvPr/>
          </p:nvSpPr>
          <p:spPr bwMode="auto">
            <a:xfrm>
              <a:off x="4064098" y="705545"/>
              <a:ext cx="351187" cy="35118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62" name="フリーフォーム: 図形 561">
              <a:extLst>
                <a:ext uri="{FF2B5EF4-FFF2-40B4-BE49-F238E27FC236}">
                  <a16:creationId xmlns:a16="http://schemas.microsoft.com/office/drawing/2014/main" id="{7DDD705F-1869-42C6-11B9-6F148F7E5D4E}"/>
                </a:ext>
              </a:extLst>
            </p:cNvPr>
            <p:cNvSpPr/>
            <p:nvPr/>
          </p:nvSpPr>
          <p:spPr bwMode="auto">
            <a:xfrm>
              <a:off x="4539640" y="705545"/>
              <a:ext cx="351187" cy="35118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72" name="フリーフォーム: 図形 571">
              <a:extLst>
                <a:ext uri="{FF2B5EF4-FFF2-40B4-BE49-F238E27FC236}">
                  <a16:creationId xmlns:a16="http://schemas.microsoft.com/office/drawing/2014/main" id="{78C789BD-4718-1A11-DADA-81DD56E6B9EC}"/>
                </a:ext>
              </a:extLst>
            </p:cNvPr>
            <p:cNvSpPr/>
            <p:nvPr/>
          </p:nvSpPr>
          <p:spPr bwMode="auto">
            <a:xfrm>
              <a:off x="5015182" y="705545"/>
              <a:ext cx="351187" cy="35118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82" name="フリーフォーム: 図形 581">
              <a:extLst>
                <a:ext uri="{FF2B5EF4-FFF2-40B4-BE49-F238E27FC236}">
                  <a16:creationId xmlns:a16="http://schemas.microsoft.com/office/drawing/2014/main" id="{051B4BE0-534B-A81C-49DD-9790DCE45130}"/>
                </a:ext>
              </a:extLst>
            </p:cNvPr>
            <p:cNvSpPr/>
            <p:nvPr/>
          </p:nvSpPr>
          <p:spPr bwMode="auto">
            <a:xfrm>
              <a:off x="5490724" y="705545"/>
              <a:ext cx="351187" cy="35118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92" name="フリーフォーム: 図形 591">
              <a:extLst>
                <a:ext uri="{FF2B5EF4-FFF2-40B4-BE49-F238E27FC236}">
                  <a16:creationId xmlns:a16="http://schemas.microsoft.com/office/drawing/2014/main" id="{C4E08626-E21E-AE65-0F5B-883B3779D2B0}"/>
                </a:ext>
              </a:extLst>
            </p:cNvPr>
            <p:cNvSpPr/>
            <p:nvPr/>
          </p:nvSpPr>
          <p:spPr bwMode="auto">
            <a:xfrm>
              <a:off x="5966266" y="705545"/>
              <a:ext cx="351187" cy="35118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02" name="フリーフォーム: 図形 601">
              <a:extLst>
                <a:ext uri="{FF2B5EF4-FFF2-40B4-BE49-F238E27FC236}">
                  <a16:creationId xmlns:a16="http://schemas.microsoft.com/office/drawing/2014/main" id="{24E9BB87-071A-EDB2-DBF9-ACCDF1981ADD}"/>
                </a:ext>
              </a:extLst>
            </p:cNvPr>
            <p:cNvSpPr/>
            <p:nvPr/>
          </p:nvSpPr>
          <p:spPr bwMode="auto">
            <a:xfrm>
              <a:off x="6441808" y="705545"/>
              <a:ext cx="351187" cy="35118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12" name="フリーフォーム: 図形 611">
              <a:extLst>
                <a:ext uri="{FF2B5EF4-FFF2-40B4-BE49-F238E27FC236}">
                  <a16:creationId xmlns:a16="http://schemas.microsoft.com/office/drawing/2014/main" id="{14D75D82-36FC-6068-1D37-B22C1171C93F}"/>
                </a:ext>
              </a:extLst>
            </p:cNvPr>
            <p:cNvSpPr/>
            <p:nvPr/>
          </p:nvSpPr>
          <p:spPr bwMode="auto">
            <a:xfrm>
              <a:off x="6917350" y="705545"/>
              <a:ext cx="351187" cy="35118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22" name="フリーフォーム: 図形 621">
              <a:extLst>
                <a:ext uri="{FF2B5EF4-FFF2-40B4-BE49-F238E27FC236}">
                  <a16:creationId xmlns:a16="http://schemas.microsoft.com/office/drawing/2014/main" id="{60701B92-884B-1B1F-071B-AE4755332C2A}"/>
                </a:ext>
              </a:extLst>
            </p:cNvPr>
            <p:cNvSpPr/>
            <p:nvPr/>
          </p:nvSpPr>
          <p:spPr bwMode="auto">
            <a:xfrm>
              <a:off x="7392892" y="705545"/>
              <a:ext cx="351187" cy="35118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32" name="フリーフォーム: 図形 631">
              <a:extLst>
                <a:ext uri="{FF2B5EF4-FFF2-40B4-BE49-F238E27FC236}">
                  <a16:creationId xmlns:a16="http://schemas.microsoft.com/office/drawing/2014/main" id="{592F5FE3-9AD2-02F0-8B4F-EE054EDAC0B2}"/>
                </a:ext>
              </a:extLst>
            </p:cNvPr>
            <p:cNvSpPr/>
            <p:nvPr/>
          </p:nvSpPr>
          <p:spPr bwMode="auto">
            <a:xfrm>
              <a:off x="7868434" y="705545"/>
              <a:ext cx="351187" cy="35118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42" name="フリーフォーム: 図形 641">
              <a:extLst>
                <a:ext uri="{FF2B5EF4-FFF2-40B4-BE49-F238E27FC236}">
                  <a16:creationId xmlns:a16="http://schemas.microsoft.com/office/drawing/2014/main" id="{4E80FC74-D648-3E70-3AAB-DC450B066F6A}"/>
                </a:ext>
              </a:extLst>
            </p:cNvPr>
            <p:cNvSpPr/>
            <p:nvPr/>
          </p:nvSpPr>
          <p:spPr bwMode="auto">
            <a:xfrm>
              <a:off x="8343976" y="705545"/>
              <a:ext cx="351187" cy="35118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52" name="フリーフォーム: 図形 651">
              <a:extLst>
                <a:ext uri="{FF2B5EF4-FFF2-40B4-BE49-F238E27FC236}">
                  <a16:creationId xmlns:a16="http://schemas.microsoft.com/office/drawing/2014/main" id="{B0354872-5B72-252A-9F90-2434E6B08582}"/>
                </a:ext>
              </a:extLst>
            </p:cNvPr>
            <p:cNvSpPr/>
            <p:nvPr/>
          </p:nvSpPr>
          <p:spPr bwMode="auto">
            <a:xfrm>
              <a:off x="8819518" y="705545"/>
              <a:ext cx="351187" cy="35118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62" name="フリーフォーム: 図形 661">
              <a:extLst>
                <a:ext uri="{FF2B5EF4-FFF2-40B4-BE49-F238E27FC236}">
                  <a16:creationId xmlns:a16="http://schemas.microsoft.com/office/drawing/2014/main" id="{6B80BE64-3269-A1DF-6A89-A6CB9B933805}"/>
                </a:ext>
              </a:extLst>
            </p:cNvPr>
            <p:cNvSpPr/>
            <p:nvPr/>
          </p:nvSpPr>
          <p:spPr bwMode="auto">
            <a:xfrm>
              <a:off x="9295051" y="705545"/>
              <a:ext cx="351187" cy="35118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034" name="グループ化 1033">
            <a:extLst>
              <a:ext uri="{FF2B5EF4-FFF2-40B4-BE49-F238E27FC236}">
                <a16:creationId xmlns:a16="http://schemas.microsoft.com/office/drawing/2014/main" id="{1EBBEC2E-02A8-23E1-16A8-6506832A9CB8}"/>
              </a:ext>
            </a:extLst>
          </p:cNvPr>
          <p:cNvGrpSpPr/>
          <p:nvPr/>
        </p:nvGrpSpPr>
        <p:grpSpPr>
          <a:xfrm>
            <a:off x="254817" y="2135529"/>
            <a:ext cx="9396366" cy="361076"/>
            <a:chOff x="254817" y="2135529"/>
            <a:chExt cx="9396366" cy="361076"/>
          </a:xfrm>
          <a:solidFill>
            <a:schemeClr val="bg1">
              <a:lumMod val="65000"/>
            </a:schemeClr>
          </a:solidFill>
        </p:grpSpPr>
        <p:sp>
          <p:nvSpPr>
            <p:cNvPr id="472" name="フリーフォーム: 図形 471">
              <a:extLst>
                <a:ext uri="{FF2B5EF4-FFF2-40B4-BE49-F238E27FC236}">
                  <a16:creationId xmlns:a16="http://schemas.microsoft.com/office/drawing/2014/main" id="{1EEF5C24-1E8F-8D95-55E7-D6F6317D7CE5}"/>
                </a:ext>
              </a:extLst>
            </p:cNvPr>
            <p:cNvSpPr/>
            <p:nvPr/>
          </p:nvSpPr>
          <p:spPr bwMode="auto">
            <a:xfrm>
              <a:off x="254817" y="2135529"/>
              <a:ext cx="361077" cy="361076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BAD6D5FA-D70E-7C62-9D55-67A424AE4E69}"/>
                </a:ext>
              </a:extLst>
            </p:cNvPr>
            <p:cNvSpPr/>
            <p:nvPr/>
          </p:nvSpPr>
          <p:spPr bwMode="auto">
            <a:xfrm>
              <a:off x="730359" y="2135529"/>
              <a:ext cx="361077" cy="361076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93" name="フリーフォーム: 図形 492">
              <a:extLst>
                <a:ext uri="{FF2B5EF4-FFF2-40B4-BE49-F238E27FC236}">
                  <a16:creationId xmlns:a16="http://schemas.microsoft.com/office/drawing/2014/main" id="{56A8B2E2-7D25-4C7C-E718-C701042712C1}"/>
                </a:ext>
              </a:extLst>
            </p:cNvPr>
            <p:cNvSpPr/>
            <p:nvPr/>
          </p:nvSpPr>
          <p:spPr bwMode="auto">
            <a:xfrm>
              <a:off x="1205901" y="2135529"/>
              <a:ext cx="361077" cy="361076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03" name="フリーフォーム: 図形 502">
              <a:extLst>
                <a:ext uri="{FF2B5EF4-FFF2-40B4-BE49-F238E27FC236}">
                  <a16:creationId xmlns:a16="http://schemas.microsoft.com/office/drawing/2014/main" id="{FB6889F4-8110-85DB-77F4-1AA4B01A234F}"/>
                </a:ext>
              </a:extLst>
            </p:cNvPr>
            <p:cNvSpPr/>
            <p:nvPr/>
          </p:nvSpPr>
          <p:spPr bwMode="auto">
            <a:xfrm>
              <a:off x="1681443" y="2135529"/>
              <a:ext cx="361077" cy="361076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13" name="フリーフォーム: 図形 512">
              <a:extLst>
                <a:ext uri="{FF2B5EF4-FFF2-40B4-BE49-F238E27FC236}">
                  <a16:creationId xmlns:a16="http://schemas.microsoft.com/office/drawing/2014/main" id="{D26DF524-3DC0-86DD-1815-29C1947A12F0}"/>
                </a:ext>
              </a:extLst>
            </p:cNvPr>
            <p:cNvSpPr/>
            <p:nvPr/>
          </p:nvSpPr>
          <p:spPr bwMode="auto">
            <a:xfrm>
              <a:off x="2156985" y="2135529"/>
              <a:ext cx="361077" cy="361076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23" name="フリーフォーム: 図形 522">
              <a:extLst>
                <a:ext uri="{FF2B5EF4-FFF2-40B4-BE49-F238E27FC236}">
                  <a16:creationId xmlns:a16="http://schemas.microsoft.com/office/drawing/2014/main" id="{C5808178-12EB-B4EF-F3F5-A6D340644BA6}"/>
                </a:ext>
              </a:extLst>
            </p:cNvPr>
            <p:cNvSpPr/>
            <p:nvPr/>
          </p:nvSpPr>
          <p:spPr bwMode="auto">
            <a:xfrm>
              <a:off x="2632527" y="2135529"/>
              <a:ext cx="361077" cy="361076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33" name="フリーフォーム: 図形 532">
              <a:extLst>
                <a:ext uri="{FF2B5EF4-FFF2-40B4-BE49-F238E27FC236}">
                  <a16:creationId xmlns:a16="http://schemas.microsoft.com/office/drawing/2014/main" id="{F5500C99-48D7-D35F-92BD-396C24F625D8}"/>
                </a:ext>
              </a:extLst>
            </p:cNvPr>
            <p:cNvSpPr/>
            <p:nvPr/>
          </p:nvSpPr>
          <p:spPr bwMode="auto">
            <a:xfrm>
              <a:off x="3108069" y="2135529"/>
              <a:ext cx="361077" cy="361076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43" name="フリーフォーム: 図形 542">
              <a:extLst>
                <a:ext uri="{FF2B5EF4-FFF2-40B4-BE49-F238E27FC236}">
                  <a16:creationId xmlns:a16="http://schemas.microsoft.com/office/drawing/2014/main" id="{42B40342-BE91-B86D-C9A0-7A09E1D4E879}"/>
                </a:ext>
              </a:extLst>
            </p:cNvPr>
            <p:cNvSpPr/>
            <p:nvPr/>
          </p:nvSpPr>
          <p:spPr bwMode="auto">
            <a:xfrm>
              <a:off x="3583611" y="2135529"/>
              <a:ext cx="361077" cy="361076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53" name="フリーフォーム: 図形 552">
              <a:extLst>
                <a:ext uri="{FF2B5EF4-FFF2-40B4-BE49-F238E27FC236}">
                  <a16:creationId xmlns:a16="http://schemas.microsoft.com/office/drawing/2014/main" id="{04D29176-CAC6-8193-1696-F00F78BFDEAA}"/>
                </a:ext>
              </a:extLst>
            </p:cNvPr>
            <p:cNvSpPr/>
            <p:nvPr/>
          </p:nvSpPr>
          <p:spPr bwMode="auto">
            <a:xfrm>
              <a:off x="4059153" y="2135529"/>
              <a:ext cx="361077" cy="361076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63" name="フリーフォーム: 図形 562">
              <a:extLst>
                <a:ext uri="{FF2B5EF4-FFF2-40B4-BE49-F238E27FC236}">
                  <a16:creationId xmlns:a16="http://schemas.microsoft.com/office/drawing/2014/main" id="{C38E122C-7E2E-8DC9-5180-CDA01512BB73}"/>
                </a:ext>
              </a:extLst>
            </p:cNvPr>
            <p:cNvSpPr/>
            <p:nvPr/>
          </p:nvSpPr>
          <p:spPr bwMode="auto">
            <a:xfrm>
              <a:off x="4534695" y="2135529"/>
              <a:ext cx="361077" cy="361076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73" name="フリーフォーム: 図形 572">
              <a:extLst>
                <a:ext uri="{FF2B5EF4-FFF2-40B4-BE49-F238E27FC236}">
                  <a16:creationId xmlns:a16="http://schemas.microsoft.com/office/drawing/2014/main" id="{0E52320A-D558-017C-B3DF-15C9AF168B40}"/>
                </a:ext>
              </a:extLst>
            </p:cNvPr>
            <p:cNvSpPr/>
            <p:nvPr/>
          </p:nvSpPr>
          <p:spPr bwMode="auto">
            <a:xfrm>
              <a:off x="5010237" y="2135529"/>
              <a:ext cx="361077" cy="361076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83" name="フリーフォーム: 図形 582">
              <a:extLst>
                <a:ext uri="{FF2B5EF4-FFF2-40B4-BE49-F238E27FC236}">
                  <a16:creationId xmlns:a16="http://schemas.microsoft.com/office/drawing/2014/main" id="{052EC189-99D5-FF9A-B7CD-A4BF759E573E}"/>
                </a:ext>
              </a:extLst>
            </p:cNvPr>
            <p:cNvSpPr/>
            <p:nvPr/>
          </p:nvSpPr>
          <p:spPr bwMode="auto">
            <a:xfrm>
              <a:off x="5485779" y="2135529"/>
              <a:ext cx="361077" cy="361076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93" name="フリーフォーム: 図形 592">
              <a:extLst>
                <a:ext uri="{FF2B5EF4-FFF2-40B4-BE49-F238E27FC236}">
                  <a16:creationId xmlns:a16="http://schemas.microsoft.com/office/drawing/2014/main" id="{59DE180B-4A94-82E3-AF44-DE78C7111A4F}"/>
                </a:ext>
              </a:extLst>
            </p:cNvPr>
            <p:cNvSpPr/>
            <p:nvPr/>
          </p:nvSpPr>
          <p:spPr bwMode="auto">
            <a:xfrm>
              <a:off x="5961321" y="2135529"/>
              <a:ext cx="361077" cy="361076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03" name="フリーフォーム: 図形 602">
              <a:extLst>
                <a:ext uri="{FF2B5EF4-FFF2-40B4-BE49-F238E27FC236}">
                  <a16:creationId xmlns:a16="http://schemas.microsoft.com/office/drawing/2014/main" id="{F14985D2-0627-4555-A187-EDF9204A9EBD}"/>
                </a:ext>
              </a:extLst>
            </p:cNvPr>
            <p:cNvSpPr/>
            <p:nvPr/>
          </p:nvSpPr>
          <p:spPr bwMode="auto">
            <a:xfrm>
              <a:off x="6436863" y="2135529"/>
              <a:ext cx="361077" cy="361076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13" name="フリーフォーム: 図形 612">
              <a:extLst>
                <a:ext uri="{FF2B5EF4-FFF2-40B4-BE49-F238E27FC236}">
                  <a16:creationId xmlns:a16="http://schemas.microsoft.com/office/drawing/2014/main" id="{6C5BF844-F273-45AE-7FD6-028944C8085A}"/>
                </a:ext>
              </a:extLst>
            </p:cNvPr>
            <p:cNvSpPr/>
            <p:nvPr/>
          </p:nvSpPr>
          <p:spPr bwMode="auto">
            <a:xfrm>
              <a:off x="6912405" y="2135529"/>
              <a:ext cx="361077" cy="361076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23" name="フリーフォーム: 図形 622">
              <a:extLst>
                <a:ext uri="{FF2B5EF4-FFF2-40B4-BE49-F238E27FC236}">
                  <a16:creationId xmlns:a16="http://schemas.microsoft.com/office/drawing/2014/main" id="{5A64F4D6-0EF2-AAD2-555D-698F7F13904F}"/>
                </a:ext>
              </a:extLst>
            </p:cNvPr>
            <p:cNvSpPr/>
            <p:nvPr/>
          </p:nvSpPr>
          <p:spPr bwMode="auto">
            <a:xfrm>
              <a:off x="7387947" y="2135529"/>
              <a:ext cx="361077" cy="361076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33" name="フリーフォーム: 図形 632">
              <a:extLst>
                <a:ext uri="{FF2B5EF4-FFF2-40B4-BE49-F238E27FC236}">
                  <a16:creationId xmlns:a16="http://schemas.microsoft.com/office/drawing/2014/main" id="{7E4C98B4-CAFF-1FCB-489D-DE1F4FD61AFA}"/>
                </a:ext>
              </a:extLst>
            </p:cNvPr>
            <p:cNvSpPr/>
            <p:nvPr/>
          </p:nvSpPr>
          <p:spPr bwMode="auto">
            <a:xfrm>
              <a:off x="7863489" y="2135529"/>
              <a:ext cx="361077" cy="361076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43" name="フリーフォーム: 図形 642">
              <a:extLst>
                <a:ext uri="{FF2B5EF4-FFF2-40B4-BE49-F238E27FC236}">
                  <a16:creationId xmlns:a16="http://schemas.microsoft.com/office/drawing/2014/main" id="{A69031AE-8909-8CA6-1525-B64B57714CCA}"/>
                </a:ext>
              </a:extLst>
            </p:cNvPr>
            <p:cNvSpPr/>
            <p:nvPr/>
          </p:nvSpPr>
          <p:spPr bwMode="auto">
            <a:xfrm>
              <a:off x="8339031" y="2135529"/>
              <a:ext cx="361077" cy="361076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53" name="フリーフォーム: 図形 652">
              <a:extLst>
                <a:ext uri="{FF2B5EF4-FFF2-40B4-BE49-F238E27FC236}">
                  <a16:creationId xmlns:a16="http://schemas.microsoft.com/office/drawing/2014/main" id="{DE945B3C-63A6-A6A8-34BD-6BC97D4E1842}"/>
                </a:ext>
              </a:extLst>
            </p:cNvPr>
            <p:cNvSpPr/>
            <p:nvPr/>
          </p:nvSpPr>
          <p:spPr bwMode="auto">
            <a:xfrm>
              <a:off x="8814573" y="2135529"/>
              <a:ext cx="361077" cy="361076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63" name="フリーフォーム: 図形 662">
              <a:extLst>
                <a:ext uri="{FF2B5EF4-FFF2-40B4-BE49-F238E27FC236}">
                  <a16:creationId xmlns:a16="http://schemas.microsoft.com/office/drawing/2014/main" id="{6AF4C73B-B451-DFA6-A880-DEC0FD1AADD4}"/>
                </a:ext>
              </a:extLst>
            </p:cNvPr>
            <p:cNvSpPr/>
            <p:nvPr/>
          </p:nvSpPr>
          <p:spPr bwMode="auto">
            <a:xfrm>
              <a:off x="9290106" y="2135529"/>
              <a:ext cx="361077" cy="361076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031" name="グループ化 1030">
            <a:extLst>
              <a:ext uri="{FF2B5EF4-FFF2-40B4-BE49-F238E27FC236}">
                <a16:creationId xmlns:a16="http://schemas.microsoft.com/office/drawing/2014/main" id="{A453DB12-40E1-8D2E-4843-C261C3A0524E}"/>
              </a:ext>
            </a:extLst>
          </p:cNvPr>
          <p:cNvGrpSpPr/>
          <p:nvPr/>
        </p:nvGrpSpPr>
        <p:grpSpPr>
          <a:xfrm>
            <a:off x="239505" y="3568059"/>
            <a:ext cx="9426989" cy="391702"/>
            <a:chOff x="239505" y="3568059"/>
            <a:chExt cx="9426989" cy="391702"/>
          </a:xfrm>
          <a:solidFill>
            <a:schemeClr val="bg1">
              <a:lumMod val="65000"/>
            </a:schemeClr>
          </a:solidFill>
        </p:grpSpPr>
        <p:sp>
          <p:nvSpPr>
            <p:cNvPr id="473" name="フリーフォーム: 図形 472">
              <a:extLst>
                <a:ext uri="{FF2B5EF4-FFF2-40B4-BE49-F238E27FC236}">
                  <a16:creationId xmlns:a16="http://schemas.microsoft.com/office/drawing/2014/main" id="{45B25F70-069B-A4B5-9F2C-AA257B2346D9}"/>
                </a:ext>
              </a:extLst>
            </p:cNvPr>
            <p:cNvSpPr/>
            <p:nvPr/>
          </p:nvSpPr>
          <p:spPr bwMode="auto">
            <a:xfrm>
              <a:off x="239505" y="3568059"/>
              <a:ext cx="391700" cy="39170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4" name="フリーフォーム: 図形 483">
              <a:extLst>
                <a:ext uri="{FF2B5EF4-FFF2-40B4-BE49-F238E27FC236}">
                  <a16:creationId xmlns:a16="http://schemas.microsoft.com/office/drawing/2014/main" id="{669299FB-5378-0D98-A596-AD69424E763C}"/>
                </a:ext>
              </a:extLst>
            </p:cNvPr>
            <p:cNvSpPr/>
            <p:nvPr/>
          </p:nvSpPr>
          <p:spPr bwMode="auto">
            <a:xfrm>
              <a:off x="715047" y="3568059"/>
              <a:ext cx="391700" cy="39170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4" name="フリーフォーム: 図形 493">
              <a:extLst>
                <a:ext uri="{FF2B5EF4-FFF2-40B4-BE49-F238E27FC236}">
                  <a16:creationId xmlns:a16="http://schemas.microsoft.com/office/drawing/2014/main" id="{1178F2E7-27AD-2107-5771-02FFD80AABE6}"/>
                </a:ext>
              </a:extLst>
            </p:cNvPr>
            <p:cNvSpPr/>
            <p:nvPr/>
          </p:nvSpPr>
          <p:spPr bwMode="auto">
            <a:xfrm>
              <a:off x="1190589" y="3568059"/>
              <a:ext cx="391700" cy="39170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4" name="フリーフォーム: 図形 503">
              <a:extLst>
                <a:ext uri="{FF2B5EF4-FFF2-40B4-BE49-F238E27FC236}">
                  <a16:creationId xmlns:a16="http://schemas.microsoft.com/office/drawing/2014/main" id="{63D7A38D-4E09-E8EB-0A67-DF9D8E47C3AC}"/>
                </a:ext>
              </a:extLst>
            </p:cNvPr>
            <p:cNvSpPr/>
            <p:nvPr/>
          </p:nvSpPr>
          <p:spPr bwMode="auto">
            <a:xfrm>
              <a:off x="1666131" y="3568059"/>
              <a:ext cx="391700" cy="39170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4" name="フリーフォーム: 図形 513">
              <a:extLst>
                <a:ext uri="{FF2B5EF4-FFF2-40B4-BE49-F238E27FC236}">
                  <a16:creationId xmlns:a16="http://schemas.microsoft.com/office/drawing/2014/main" id="{7B292099-AB04-B68E-7864-5970867ACFB5}"/>
                </a:ext>
              </a:extLst>
            </p:cNvPr>
            <p:cNvSpPr/>
            <p:nvPr/>
          </p:nvSpPr>
          <p:spPr bwMode="auto">
            <a:xfrm>
              <a:off x="2141673" y="3568059"/>
              <a:ext cx="391700" cy="39170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4" name="フリーフォーム: 図形 523">
              <a:extLst>
                <a:ext uri="{FF2B5EF4-FFF2-40B4-BE49-F238E27FC236}">
                  <a16:creationId xmlns:a16="http://schemas.microsoft.com/office/drawing/2014/main" id="{1D3F68B5-FBFE-AC1D-8236-14A814C13742}"/>
                </a:ext>
              </a:extLst>
            </p:cNvPr>
            <p:cNvSpPr/>
            <p:nvPr/>
          </p:nvSpPr>
          <p:spPr bwMode="auto">
            <a:xfrm>
              <a:off x="2617215" y="3568059"/>
              <a:ext cx="391700" cy="39170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4" name="フリーフォーム: 図形 533">
              <a:extLst>
                <a:ext uri="{FF2B5EF4-FFF2-40B4-BE49-F238E27FC236}">
                  <a16:creationId xmlns:a16="http://schemas.microsoft.com/office/drawing/2014/main" id="{F37E8CBD-B959-58AE-5631-60F3BC9F7379}"/>
                </a:ext>
              </a:extLst>
            </p:cNvPr>
            <p:cNvSpPr/>
            <p:nvPr/>
          </p:nvSpPr>
          <p:spPr bwMode="auto">
            <a:xfrm>
              <a:off x="3092757" y="3568059"/>
              <a:ext cx="391700" cy="39170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4" name="フリーフォーム: 図形 543">
              <a:extLst>
                <a:ext uri="{FF2B5EF4-FFF2-40B4-BE49-F238E27FC236}">
                  <a16:creationId xmlns:a16="http://schemas.microsoft.com/office/drawing/2014/main" id="{8469EC0E-EF0F-F5BD-10FA-3712ACC3849C}"/>
                </a:ext>
              </a:extLst>
            </p:cNvPr>
            <p:cNvSpPr/>
            <p:nvPr/>
          </p:nvSpPr>
          <p:spPr bwMode="auto">
            <a:xfrm>
              <a:off x="3568299" y="3568059"/>
              <a:ext cx="391700" cy="39170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4" name="フリーフォーム: 図形 553">
              <a:extLst>
                <a:ext uri="{FF2B5EF4-FFF2-40B4-BE49-F238E27FC236}">
                  <a16:creationId xmlns:a16="http://schemas.microsoft.com/office/drawing/2014/main" id="{3684513D-A5CE-1FBC-6306-8CC53944D887}"/>
                </a:ext>
              </a:extLst>
            </p:cNvPr>
            <p:cNvSpPr/>
            <p:nvPr/>
          </p:nvSpPr>
          <p:spPr bwMode="auto">
            <a:xfrm>
              <a:off x="4043841" y="3568059"/>
              <a:ext cx="391700" cy="39170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4" name="フリーフォーム: 図形 563">
              <a:extLst>
                <a:ext uri="{FF2B5EF4-FFF2-40B4-BE49-F238E27FC236}">
                  <a16:creationId xmlns:a16="http://schemas.microsoft.com/office/drawing/2014/main" id="{21ACB870-C05E-E387-4F14-0241634134F8}"/>
                </a:ext>
              </a:extLst>
            </p:cNvPr>
            <p:cNvSpPr/>
            <p:nvPr/>
          </p:nvSpPr>
          <p:spPr bwMode="auto">
            <a:xfrm>
              <a:off x="4519383" y="3568059"/>
              <a:ext cx="391700" cy="39170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4" name="フリーフォーム: 図形 573">
              <a:extLst>
                <a:ext uri="{FF2B5EF4-FFF2-40B4-BE49-F238E27FC236}">
                  <a16:creationId xmlns:a16="http://schemas.microsoft.com/office/drawing/2014/main" id="{67B17586-5774-F437-C2BC-B292BEFA305E}"/>
                </a:ext>
              </a:extLst>
            </p:cNvPr>
            <p:cNvSpPr/>
            <p:nvPr/>
          </p:nvSpPr>
          <p:spPr bwMode="auto">
            <a:xfrm>
              <a:off x="4994925" y="3568059"/>
              <a:ext cx="391700" cy="39170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4" name="フリーフォーム: 図形 583">
              <a:extLst>
                <a:ext uri="{FF2B5EF4-FFF2-40B4-BE49-F238E27FC236}">
                  <a16:creationId xmlns:a16="http://schemas.microsoft.com/office/drawing/2014/main" id="{517630CC-26EA-8D9C-0897-E2ECD015BA95}"/>
                </a:ext>
              </a:extLst>
            </p:cNvPr>
            <p:cNvSpPr/>
            <p:nvPr/>
          </p:nvSpPr>
          <p:spPr bwMode="auto">
            <a:xfrm>
              <a:off x="5470467" y="3568059"/>
              <a:ext cx="391700" cy="39170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4" name="フリーフォーム: 図形 593">
              <a:extLst>
                <a:ext uri="{FF2B5EF4-FFF2-40B4-BE49-F238E27FC236}">
                  <a16:creationId xmlns:a16="http://schemas.microsoft.com/office/drawing/2014/main" id="{89D9875E-FF63-39DE-9B66-11E5E7C8A949}"/>
                </a:ext>
              </a:extLst>
            </p:cNvPr>
            <p:cNvSpPr/>
            <p:nvPr/>
          </p:nvSpPr>
          <p:spPr bwMode="auto">
            <a:xfrm>
              <a:off x="5946009" y="3568059"/>
              <a:ext cx="391700" cy="39170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4" name="フリーフォーム: 図形 603">
              <a:extLst>
                <a:ext uri="{FF2B5EF4-FFF2-40B4-BE49-F238E27FC236}">
                  <a16:creationId xmlns:a16="http://schemas.microsoft.com/office/drawing/2014/main" id="{0F23B588-B534-933C-77BB-8CB050A0F8DB}"/>
                </a:ext>
              </a:extLst>
            </p:cNvPr>
            <p:cNvSpPr/>
            <p:nvPr/>
          </p:nvSpPr>
          <p:spPr bwMode="auto">
            <a:xfrm>
              <a:off x="6421551" y="3568059"/>
              <a:ext cx="391700" cy="39170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4" name="フリーフォーム: 図形 613">
              <a:extLst>
                <a:ext uri="{FF2B5EF4-FFF2-40B4-BE49-F238E27FC236}">
                  <a16:creationId xmlns:a16="http://schemas.microsoft.com/office/drawing/2014/main" id="{F0A23765-5848-1E27-FCBF-9343DF9B2437}"/>
                </a:ext>
              </a:extLst>
            </p:cNvPr>
            <p:cNvSpPr/>
            <p:nvPr/>
          </p:nvSpPr>
          <p:spPr bwMode="auto">
            <a:xfrm>
              <a:off x="6897093" y="3568059"/>
              <a:ext cx="391700" cy="39170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4" name="フリーフォーム: 図形 623">
              <a:extLst>
                <a:ext uri="{FF2B5EF4-FFF2-40B4-BE49-F238E27FC236}">
                  <a16:creationId xmlns:a16="http://schemas.microsoft.com/office/drawing/2014/main" id="{56203377-8DAD-2FB8-62D3-4920BFC6AAD0}"/>
                </a:ext>
              </a:extLst>
            </p:cNvPr>
            <p:cNvSpPr/>
            <p:nvPr/>
          </p:nvSpPr>
          <p:spPr bwMode="auto">
            <a:xfrm>
              <a:off x="7372635" y="3568059"/>
              <a:ext cx="391700" cy="39170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4" name="フリーフォーム: 図形 633">
              <a:extLst>
                <a:ext uri="{FF2B5EF4-FFF2-40B4-BE49-F238E27FC236}">
                  <a16:creationId xmlns:a16="http://schemas.microsoft.com/office/drawing/2014/main" id="{F42E6AB0-966F-C095-DC92-E7DE3B35D9C4}"/>
                </a:ext>
              </a:extLst>
            </p:cNvPr>
            <p:cNvSpPr/>
            <p:nvPr/>
          </p:nvSpPr>
          <p:spPr bwMode="auto">
            <a:xfrm>
              <a:off x="7848177" y="3568059"/>
              <a:ext cx="391700" cy="39170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4" name="フリーフォーム: 図形 643">
              <a:extLst>
                <a:ext uri="{FF2B5EF4-FFF2-40B4-BE49-F238E27FC236}">
                  <a16:creationId xmlns:a16="http://schemas.microsoft.com/office/drawing/2014/main" id="{1D9BA994-E740-A291-B651-3AB642B6C771}"/>
                </a:ext>
              </a:extLst>
            </p:cNvPr>
            <p:cNvSpPr/>
            <p:nvPr/>
          </p:nvSpPr>
          <p:spPr bwMode="auto">
            <a:xfrm>
              <a:off x="8323719" y="3568059"/>
              <a:ext cx="391700" cy="39170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4" name="フリーフォーム: 図形 653">
              <a:extLst>
                <a:ext uri="{FF2B5EF4-FFF2-40B4-BE49-F238E27FC236}">
                  <a16:creationId xmlns:a16="http://schemas.microsoft.com/office/drawing/2014/main" id="{C9EE3292-B28A-B24A-AF90-0C2F06E4166E}"/>
                </a:ext>
              </a:extLst>
            </p:cNvPr>
            <p:cNvSpPr/>
            <p:nvPr/>
          </p:nvSpPr>
          <p:spPr bwMode="auto">
            <a:xfrm>
              <a:off x="8799261" y="3568059"/>
              <a:ext cx="391700" cy="39170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4" name="フリーフォーム: 図形 663">
              <a:extLst>
                <a:ext uri="{FF2B5EF4-FFF2-40B4-BE49-F238E27FC236}">
                  <a16:creationId xmlns:a16="http://schemas.microsoft.com/office/drawing/2014/main" id="{C0FE6BDC-C0A2-F874-474D-E6C89E2F98C6}"/>
                </a:ext>
              </a:extLst>
            </p:cNvPr>
            <p:cNvSpPr/>
            <p:nvPr/>
          </p:nvSpPr>
          <p:spPr bwMode="auto">
            <a:xfrm>
              <a:off x="9274794" y="3568059"/>
              <a:ext cx="391700" cy="39170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36" name="グループ化 1035">
            <a:extLst>
              <a:ext uri="{FF2B5EF4-FFF2-40B4-BE49-F238E27FC236}">
                <a16:creationId xmlns:a16="http://schemas.microsoft.com/office/drawing/2014/main" id="{B7FEE24E-B5BC-07AF-5977-47B1D248ECED}"/>
              </a:ext>
            </a:extLst>
          </p:cNvPr>
          <p:cNvGrpSpPr/>
          <p:nvPr/>
        </p:nvGrpSpPr>
        <p:grpSpPr>
          <a:xfrm>
            <a:off x="244228" y="1157216"/>
            <a:ext cx="9417545" cy="382256"/>
            <a:chOff x="244228" y="1157216"/>
            <a:chExt cx="9417545" cy="382256"/>
          </a:xfrm>
          <a:solidFill>
            <a:schemeClr val="bg1">
              <a:lumMod val="65000"/>
            </a:schemeClr>
          </a:solidFill>
        </p:grpSpPr>
        <p:sp>
          <p:nvSpPr>
            <p:cNvPr id="474" name="フリーフォーム: 図形 473">
              <a:extLst>
                <a:ext uri="{FF2B5EF4-FFF2-40B4-BE49-F238E27FC236}">
                  <a16:creationId xmlns:a16="http://schemas.microsoft.com/office/drawing/2014/main" id="{8B165E9E-96A1-D577-2B55-4516304BA7B7}"/>
                </a:ext>
              </a:extLst>
            </p:cNvPr>
            <p:cNvSpPr/>
            <p:nvPr/>
          </p:nvSpPr>
          <p:spPr bwMode="auto">
            <a:xfrm>
              <a:off x="244228" y="1157216"/>
              <a:ext cx="382256" cy="382256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85" name="フリーフォーム: 図形 484">
              <a:extLst>
                <a:ext uri="{FF2B5EF4-FFF2-40B4-BE49-F238E27FC236}">
                  <a16:creationId xmlns:a16="http://schemas.microsoft.com/office/drawing/2014/main" id="{A9B4D687-9F53-284D-C863-56B29B5FC912}"/>
                </a:ext>
              </a:extLst>
            </p:cNvPr>
            <p:cNvSpPr/>
            <p:nvPr/>
          </p:nvSpPr>
          <p:spPr bwMode="auto">
            <a:xfrm>
              <a:off x="719770" y="1157216"/>
              <a:ext cx="382256" cy="382256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95" name="フリーフォーム: 図形 494">
              <a:extLst>
                <a:ext uri="{FF2B5EF4-FFF2-40B4-BE49-F238E27FC236}">
                  <a16:creationId xmlns:a16="http://schemas.microsoft.com/office/drawing/2014/main" id="{DB8CD115-8D87-1BC1-4965-8B236548DF20}"/>
                </a:ext>
              </a:extLst>
            </p:cNvPr>
            <p:cNvSpPr/>
            <p:nvPr/>
          </p:nvSpPr>
          <p:spPr bwMode="auto">
            <a:xfrm>
              <a:off x="1195312" y="1157216"/>
              <a:ext cx="382256" cy="382256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05" name="フリーフォーム: 図形 504">
              <a:extLst>
                <a:ext uri="{FF2B5EF4-FFF2-40B4-BE49-F238E27FC236}">
                  <a16:creationId xmlns:a16="http://schemas.microsoft.com/office/drawing/2014/main" id="{09D7BF24-B0A6-725E-487F-943A8CD15132}"/>
                </a:ext>
              </a:extLst>
            </p:cNvPr>
            <p:cNvSpPr/>
            <p:nvPr/>
          </p:nvSpPr>
          <p:spPr bwMode="auto">
            <a:xfrm>
              <a:off x="1670854" y="1157216"/>
              <a:ext cx="382256" cy="382256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15" name="フリーフォーム: 図形 514">
              <a:extLst>
                <a:ext uri="{FF2B5EF4-FFF2-40B4-BE49-F238E27FC236}">
                  <a16:creationId xmlns:a16="http://schemas.microsoft.com/office/drawing/2014/main" id="{B8F18EB6-CBF1-6049-ED4C-57574021FBA6}"/>
                </a:ext>
              </a:extLst>
            </p:cNvPr>
            <p:cNvSpPr/>
            <p:nvPr/>
          </p:nvSpPr>
          <p:spPr bwMode="auto">
            <a:xfrm>
              <a:off x="2146396" y="1157216"/>
              <a:ext cx="382256" cy="382256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25" name="フリーフォーム: 図形 524">
              <a:extLst>
                <a:ext uri="{FF2B5EF4-FFF2-40B4-BE49-F238E27FC236}">
                  <a16:creationId xmlns:a16="http://schemas.microsoft.com/office/drawing/2014/main" id="{B2B0B25C-3047-8BD9-EAC5-A556664C473D}"/>
                </a:ext>
              </a:extLst>
            </p:cNvPr>
            <p:cNvSpPr/>
            <p:nvPr/>
          </p:nvSpPr>
          <p:spPr bwMode="auto">
            <a:xfrm>
              <a:off x="2621938" y="1157216"/>
              <a:ext cx="382256" cy="382256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35" name="フリーフォーム: 図形 534">
              <a:extLst>
                <a:ext uri="{FF2B5EF4-FFF2-40B4-BE49-F238E27FC236}">
                  <a16:creationId xmlns:a16="http://schemas.microsoft.com/office/drawing/2014/main" id="{5DBD146F-1344-99DD-4902-06C5F5800838}"/>
                </a:ext>
              </a:extLst>
            </p:cNvPr>
            <p:cNvSpPr/>
            <p:nvPr/>
          </p:nvSpPr>
          <p:spPr bwMode="auto">
            <a:xfrm>
              <a:off x="3097480" y="1157216"/>
              <a:ext cx="382256" cy="382256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45" name="フリーフォーム: 図形 544">
              <a:extLst>
                <a:ext uri="{FF2B5EF4-FFF2-40B4-BE49-F238E27FC236}">
                  <a16:creationId xmlns:a16="http://schemas.microsoft.com/office/drawing/2014/main" id="{1F885008-4D46-944B-6FCD-C86538D37020}"/>
                </a:ext>
              </a:extLst>
            </p:cNvPr>
            <p:cNvSpPr/>
            <p:nvPr/>
          </p:nvSpPr>
          <p:spPr bwMode="auto">
            <a:xfrm>
              <a:off x="3573022" y="1157216"/>
              <a:ext cx="382256" cy="382256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55" name="フリーフォーム: 図形 554">
              <a:extLst>
                <a:ext uri="{FF2B5EF4-FFF2-40B4-BE49-F238E27FC236}">
                  <a16:creationId xmlns:a16="http://schemas.microsoft.com/office/drawing/2014/main" id="{8D71D8AF-A343-BAF9-CDB5-7C26B9C29F67}"/>
                </a:ext>
              </a:extLst>
            </p:cNvPr>
            <p:cNvSpPr/>
            <p:nvPr/>
          </p:nvSpPr>
          <p:spPr bwMode="auto">
            <a:xfrm>
              <a:off x="4048564" y="1157216"/>
              <a:ext cx="382256" cy="382256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65" name="フリーフォーム: 図形 564">
              <a:extLst>
                <a:ext uri="{FF2B5EF4-FFF2-40B4-BE49-F238E27FC236}">
                  <a16:creationId xmlns:a16="http://schemas.microsoft.com/office/drawing/2014/main" id="{34357028-8AEA-D048-FD78-FAF0D405A940}"/>
                </a:ext>
              </a:extLst>
            </p:cNvPr>
            <p:cNvSpPr/>
            <p:nvPr/>
          </p:nvSpPr>
          <p:spPr bwMode="auto">
            <a:xfrm>
              <a:off x="4524106" y="1157216"/>
              <a:ext cx="382256" cy="382256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75" name="フリーフォーム: 図形 574">
              <a:extLst>
                <a:ext uri="{FF2B5EF4-FFF2-40B4-BE49-F238E27FC236}">
                  <a16:creationId xmlns:a16="http://schemas.microsoft.com/office/drawing/2014/main" id="{C83F070D-B17D-9028-A554-C5925DB20609}"/>
                </a:ext>
              </a:extLst>
            </p:cNvPr>
            <p:cNvSpPr/>
            <p:nvPr/>
          </p:nvSpPr>
          <p:spPr bwMode="auto">
            <a:xfrm>
              <a:off x="4999648" y="1157216"/>
              <a:ext cx="382256" cy="382256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85" name="フリーフォーム: 図形 584">
              <a:extLst>
                <a:ext uri="{FF2B5EF4-FFF2-40B4-BE49-F238E27FC236}">
                  <a16:creationId xmlns:a16="http://schemas.microsoft.com/office/drawing/2014/main" id="{477FD430-4F31-5F23-BED9-32804AF5BA1B}"/>
                </a:ext>
              </a:extLst>
            </p:cNvPr>
            <p:cNvSpPr/>
            <p:nvPr/>
          </p:nvSpPr>
          <p:spPr bwMode="auto">
            <a:xfrm>
              <a:off x="5475190" y="1157216"/>
              <a:ext cx="382256" cy="382256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95" name="フリーフォーム: 図形 594">
              <a:extLst>
                <a:ext uri="{FF2B5EF4-FFF2-40B4-BE49-F238E27FC236}">
                  <a16:creationId xmlns:a16="http://schemas.microsoft.com/office/drawing/2014/main" id="{93C00973-99EF-90BD-E687-9F2E4EFA9A2A}"/>
                </a:ext>
              </a:extLst>
            </p:cNvPr>
            <p:cNvSpPr/>
            <p:nvPr/>
          </p:nvSpPr>
          <p:spPr bwMode="auto">
            <a:xfrm>
              <a:off x="5950732" y="1157216"/>
              <a:ext cx="382256" cy="382256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05" name="フリーフォーム: 図形 604">
              <a:extLst>
                <a:ext uri="{FF2B5EF4-FFF2-40B4-BE49-F238E27FC236}">
                  <a16:creationId xmlns:a16="http://schemas.microsoft.com/office/drawing/2014/main" id="{68F9F43B-65A2-5334-8AAF-A480846D5C35}"/>
                </a:ext>
              </a:extLst>
            </p:cNvPr>
            <p:cNvSpPr/>
            <p:nvPr/>
          </p:nvSpPr>
          <p:spPr bwMode="auto">
            <a:xfrm>
              <a:off x="6426274" y="1157216"/>
              <a:ext cx="382256" cy="382256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15" name="フリーフォーム: 図形 614">
              <a:extLst>
                <a:ext uri="{FF2B5EF4-FFF2-40B4-BE49-F238E27FC236}">
                  <a16:creationId xmlns:a16="http://schemas.microsoft.com/office/drawing/2014/main" id="{34113759-57C3-B9B1-9DBF-3B0DEECCD59F}"/>
                </a:ext>
              </a:extLst>
            </p:cNvPr>
            <p:cNvSpPr/>
            <p:nvPr/>
          </p:nvSpPr>
          <p:spPr bwMode="auto">
            <a:xfrm>
              <a:off x="6901816" y="1157216"/>
              <a:ext cx="382256" cy="382256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25" name="フリーフォーム: 図形 624">
              <a:extLst>
                <a:ext uri="{FF2B5EF4-FFF2-40B4-BE49-F238E27FC236}">
                  <a16:creationId xmlns:a16="http://schemas.microsoft.com/office/drawing/2014/main" id="{2377718C-D02C-18D8-F6D1-B0DCCB270D5A}"/>
                </a:ext>
              </a:extLst>
            </p:cNvPr>
            <p:cNvSpPr/>
            <p:nvPr/>
          </p:nvSpPr>
          <p:spPr bwMode="auto">
            <a:xfrm>
              <a:off x="7377358" y="1157216"/>
              <a:ext cx="382256" cy="382256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35" name="フリーフォーム: 図形 634">
              <a:extLst>
                <a:ext uri="{FF2B5EF4-FFF2-40B4-BE49-F238E27FC236}">
                  <a16:creationId xmlns:a16="http://schemas.microsoft.com/office/drawing/2014/main" id="{142339FE-C38A-75A4-3723-195977CF21A8}"/>
                </a:ext>
              </a:extLst>
            </p:cNvPr>
            <p:cNvSpPr/>
            <p:nvPr/>
          </p:nvSpPr>
          <p:spPr bwMode="auto">
            <a:xfrm>
              <a:off x="7852900" y="1157216"/>
              <a:ext cx="382256" cy="382256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45" name="フリーフォーム: 図形 644">
              <a:extLst>
                <a:ext uri="{FF2B5EF4-FFF2-40B4-BE49-F238E27FC236}">
                  <a16:creationId xmlns:a16="http://schemas.microsoft.com/office/drawing/2014/main" id="{249BEEC9-830D-4C47-98E3-8B9EA5F5032C}"/>
                </a:ext>
              </a:extLst>
            </p:cNvPr>
            <p:cNvSpPr/>
            <p:nvPr/>
          </p:nvSpPr>
          <p:spPr bwMode="auto">
            <a:xfrm>
              <a:off x="8328442" y="1157216"/>
              <a:ext cx="382256" cy="382256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55" name="フリーフォーム: 図形 654">
              <a:extLst>
                <a:ext uri="{FF2B5EF4-FFF2-40B4-BE49-F238E27FC236}">
                  <a16:creationId xmlns:a16="http://schemas.microsoft.com/office/drawing/2014/main" id="{0BB3A25A-B72D-6827-19AC-C78E75F16874}"/>
                </a:ext>
              </a:extLst>
            </p:cNvPr>
            <p:cNvSpPr/>
            <p:nvPr/>
          </p:nvSpPr>
          <p:spPr bwMode="auto">
            <a:xfrm>
              <a:off x="8803984" y="1157216"/>
              <a:ext cx="382256" cy="382256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65" name="フリーフォーム: 図形 664">
              <a:extLst>
                <a:ext uri="{FF2B5EF4-FFF2-40B4-BE49-F238E27FC236}">
                  <a16:creationId xmlns:a16="http://schemas.microsoft.com/office/drawing/2014/main" id="{8A83B15C-D797-34CB-785C-EBF80804E524}"/>
                </a:ext>
              </a:extLst>
            </p:cNvPr>
            <p:cNvSpPr/>
            <p:nvPr/>
          </p:nvSpPr>
          <p:spPr bwMode="auto">
            <a:xfrm>
              <a:off x="9279517" y="1157216"/>
              <a:ext cx="382256" cy="382256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033" name="グループ化 1032">
            <a:extLst>
              <a:ext uri="{FF2B5EF4-FFF2-40B4-BE49-F238E27FC236}">
                <a16:creationId xmlns:a16="http://schemas.microsoft.com/office/drawing/2014/main" id="{26EC8BB2-9BBD-EF04-82F7-77D1FD92B7E7}"/>
              </a:ext>
            </a:extLst>
          </p:cNvPr>
          <p:cNvGrpSpPr/>
          <p:nvPr/>
        </p:nvGrpSpPr>
        <p:grpSpPr>
          <a:xfrm>
            <a:off x="243030" y="2597088"/>
            <a:ext cx="9419938" cy="384650"/>
            <a:chOff x="243030" y="2597088"/>
            <a:chExt cx="9419938" cy="384650"/>
          </a:xfrm>
          <a:solidFill>
            <a:schemeClr val="bg1">
              <a:lumMod val="65000"/>
            </a:schemeClr>
          </a:solidFill>
        </p:grpSpPr>
        <p:sp>
          <p:nvSpPr>
            <p:cNvPr id="475" name="フリーフォーム: 図形 474">
              <a:extLst>
                <a:ext uri="{FF2B5EF4-FFF2-40B4-BE49-F238E27FC236}">
                  <a16:creationId xmlns:a16="http://schemas.microsoft.com/office/drawing/2014/main" id="{3896696E-EE97-3C84-6798-239231774724}"/>
                </a:ext>
              </a:extLst>
            </p:cNvPr>
            <p:cNvSpPr/>
            <p:nvPr/>
          </p:nvSpPr>
          <p:spPr bwMode="auto">
            <a:xfrm>
              <a:off x="243030" y="2597088"/>
              <a:ext cx="384649" cy="384650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86" name="フリーフォーム: 図形 485">
              <a:extLst>
                <a:ext uri="{FF2B5EF4-FFF2-40B4-BE49-F238E27FC236}">
                  <a16:creationId xmlns:a16="http://schemas.microsoft.com/office/drawing/2014/main" id="{6B030037-83B9-54A6-8D26-1F49D630ACA4}"/>
                </a:ext>
              </a:extLst>
            </p:cNvPr>
            <p:cNvSpPr/>
            <p:nvPr/>
          </p:nvSpPr>
          <p:spPr bwMode="auto">
            <a:xfrm>
              <a:off x="718572" y="2597088"/>
              <a:ext cx="384649" cy="384650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96" name="フリーフォーム: 図形 495">
              <a:extLst>
                <a:ext uri="{FF2B5EF4-FFF2-40B4-BE49-F238E27FC236}">
                  <a16:creationId xmlns:a16="http://schemas.microsoft.com/office/drawing/2014/main" id="{4D77E221-A2F1-6243-D8F1-F5CCAF95CC39}"/>
                </a:ext>
              </a:extLst>
            </p:cNvPr>
            <p:cNvSpPr/>
            <p:nvPr/>
          </p:nvSpPr>
          <p:spPr bwMode="auto">
            <a:xfrm>
              <a:off x="1194114" y="2597088"/>
              <a:ext cx="384649" cy="384650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06" name="フリーフォーム: 図形 505">
              <a:extLst>
                <a:ext uri="{FF2B5EF4-FFF2-40B4-BE49-F238E27FC236}">
                  <a16:creationId xmlns:a16="http://schemas.microsoft.com/office/drawing/2014/main" id="{35A3258C-E5E2-CA1B-6F5A-2BAAF2BD5D91}"/>
                </a:ext>
              </a:extLst>
            </p:cNvPr>
            <p:cNvSpPr/>
            <p:nvPr/>
          </p:nvSpPr>
          <p:spPr bwMode="auto">
            <a:xfrm>
              <a:off x="1669656" y="2597088"/>
              <a:ext cx="384649" cy="384650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16" name="フリーフォーム: 図形 515">
              <a:extLst>
                <a:ext uri="{FF2B5EF4-FFF2-40B4-BE49-F238E27FC236}">
                  <a16:creationId xmlns:a16="http://schemas.microsoft.com/office/drawing/2014/main" id="{F1DC76FF-9571-CE54-9501-50F476406F1A}"/>
                </a:ext>
              </a:extLst>
            </p:cNvPr>
            <p:cNvSpPr/>
            <p:nvPr/>
          </p:nvSpPr>
          <p:spPr bwMode="auto">
            <a:xfrm>
              <a:off x="2145198" y="2597088"/>
              <a:ext cx="384649" cy="384650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26" name="フリーフォーム: 図形 525">
              <a:extLst>
                <a:ext uri="{FF2B5EF4-FFF2-40B4-BE49-F238E27FC236}">
                  <a16:creationId xmlns:a16="http://schemas.microsoft.com/office/drawing/2014/main" id="{41565C98-AA74-5C14-6708-398E6A10B9CF}"/>
                </a:ext>
              </a:extLst>
            </p:cNvPr>
            <p:cNvSpPr/>
            <p:nvPr/>
          </p:nvSpPr>
          <p:spPr bwMode="auto">
            <a:xfrm>
              <a:off x="2620740" y="2597088"/>
              <a:ext cx="384649" cy="384650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36" name="フリーフォーム: 図形 535">
              <a:extLst>
                <a:ext uri="{FF2B5EF4-FFF2-40B4-BE49-F238E27FC236}">
                  <a16:creationId xmlns:a16="http://schemas.microsoft.com/office/drawing/2014/main" id="{55F2351A-AF91-9C80-D77D-AABEE1E24ABF}"/>
                </a:ext>
              </a:extLst>
            </p:cNvPr>
            <p:cNvSpPr/>
            <p:nvPr/>
          </p:nvSpPr>
          <p:spPr bwMode="auto">
            <a:xfrm>
              <a:off x="3096282" y="2597088"/>
              <a:ext cx="384649" cy="384650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46" name="フリーフォーム: 図形 545">
              <a:extLst>
                <a:ext uri="{FF2B5EF4-FFF2-40B4-BE49-F238E27FC236}">
                  <a16:creationId xmlns:a16="http://schemas.microsoft.com/office/drawing/2014/main" id="{8E552412-9020-27C4-7D3C-56A221B82D13}"/>
                </a:ext>
              </a:extLst>
            </p:cNvPr>
            <p:cNvSpPr/>
            <p:nvPr/>
          </p:nvSpPr>
          <p:spPr bwMode="auto">
            <a:xfrm>
              <a:off x="3571824" y="2597088"/>
              <a:ext cx="384649" cy="384650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56" name="フリーフォーム: 図形 555">
              <a:extLst>
                <a:ext uri="{FF2B5EF4-FFF2-40B4-BE49-F238E27FC236}">
                  <a16:creationId xmlns:a16="http://schemas.microsoft.com/office/drawing/2014/main" id="{837B8481-40A2-41D9-9010-D78A2260EE59}"/>
                </a:ext>
              </a:extLst>
            </p:cNvPr>
            <p:cNvSpPr/>
            <p:nvPr/>
          </p:nvSpPr>
          <p:spPr bwMode="auto">
            <a:xfrm>
              <a:off x="4047366" y="2597088"/>
              <a:ext cx="384649" cy="384650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66" name="フリーフォーム: 図形 565">
              <a:extLst>
                <a:ext uri="{FF2B5EF4-FFF2-40B4-BE49-F238E27FC236}">
                  <a16:creationId xmlns:a16="http://schemas.microsoft.com/office/drawing/2014/main" id="{20F39830-1F6D-3F73-DA74-EDB5DC5B3AD3}"/>
                </a:ext>
              </a:extLst>
            </p:cNvPr>
            <p:cNvSpPr/>
            <p:nvPr/>
          </p:nvSpPr>
          <p:spPr bwMode="auto">
            <a:xfrm>
              <a:off x="4522908" y="2597088"/>
              <a:ext cx="384649" cy="384650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76" name="フリーフォーム: 図形 575">
              <a:extLst>
                <a:ext uri="{FF2B5EF4-FFF2-40B4-BE49-F238E27FC236}">
                  <a16:creationId xmlns:a16="http://schemas.microsoft.com/office/drawing/2014/main" id="{D712A58D-773E-9A1C-BFC0-31A4E38B62C1}"/>
                </a:ext>
              </a:extLst>
            </p:cNvPr>
            <p:cNvSpPr/>
            <p:nvPr/>
          </p:nvSpPr>
          <p:spPr bwMode="auto">
            <a:xfrm>
              <a:off x="4998450" y="2597088"/>
              <a:ext cx="384649" cy="384650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86" name="フリーフォーム: 図形 585">
              <a:extLst>
                <a:ext uri="{FF2B5EF4-FFF2-40B4-BE49-F238E27FC236}">
                  <a16:creationId xmlns:a16="http://schemas.microsoft.com/office/drawing/2014/main" id="{A7F7EFC4-DA08-1D9C-B39D-B0B07F67CCEA}"/>
                </a:ext>
              </a:extLst>
            </p:cNvPr>
            <p:cNvSpPr/>
            <p:nvPr/>
          </p:nvSpPr>
          <p:spPr bwMode="auto">
            <a:xfrm>
              <a:off x="5473992" y="2597088"/>
              <a:ext cx="384649" cy="384650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96" name="フリーフォーム: 図形 595">
              <a:extLst>
                <a:ext uri="{FF2B5EF4-FFF2-40B4-BE49-F238E27FC236}">
                  <a16:creationId xmlns:a16="http://schemas.microsoft.com/office/drawing/2014/main" id="{5C78FB21-8F79-EF9B-60F3-82E0C3CF0B55}"/>
                </a:ext>
              </a:extLst>
            </p:cNvPr>
            <p:cNvSpPr/>
            <p:nvPr/>
          </p:nvSpPr>
          <p:spPr bwMode="auto">
            <a:xfrm>
              <a:off x="5949534" y="2597088"/>
              <a:ext cx="384649" cy="384650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06" name="フリーフォーム: 図形 605">
              <a:extLst>
                <a:ext uri="{FF2B5EF4-FFF2-40B4-BE49-F238E27FC236}">
                  <a16:creationId xmlns:a16="http://schemas.microsoft.com/office/drawing/2014/main" id="{9B3F0519-41CE-E7DB-E55D-234CF28DC831}"/>
                </a:ext>
              </a:extLst>
            </p:cNvPr>
            <p:cNvSpPr/>
            <p:nvPr/>
          </p:nvSpPr>
          <p:spPr bwMode="auto">
            <a:xfrm>
              <a:off x="6425076" y="2597088"/>
              <a:ext cx="384649" cy="384650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16" name="フリーフォーム: 図形 615">
              <a:extLst>
                <a:ext uri="{FF2B5EF4-FFF2-40B4-BE49-F238E27FC236}">
                  <a16:creationId xmlns:a16="http://schemas.microsoft.com/office/drawing/2014/main" id="{07A55AD7-9566-28E6-F1D6-699816FAE219}"/>
                </a:ext>
              </a:extLst>
            </p:cNvPr>
            <p:cNvSpPr/>
            <p:nvPr/>
          </p:nvSpPr>
          <p:spPr bwMode="auto">
            <a:xfrm>
              <a:off x="6900618" y="2597088"/>
              <a:ext cx="384649" cy="384650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26" name="フリーフォーム: 図形 625">
              <a:extLst>
                <a:ext uri="{FF2B5EF4-FFF2-40B4-BE49-F238E27FC236}">
                  <a16:creationId xmlns:a16="http://schemas.microsoft.com/office/drawing/2014/main" id="{D77E52E9-65BC-91C0-092B-5347B659B389}"/>
                </a:ext>
              </a:extLst>
            </p:cNvPr>
            <p:cNvSpPr/>
            <p:nvPr/>
          </p:nvSpPr>
          <p:spPr bwMode="auto">
            <a:xfrm>
              <a:off x="7376160" y="2597088"/>
              <a:ext cx="384649" cy="384650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36" name="フリーフォーム: 図形 635">
              <a:extLst>
                <a:ext uri="{FF2B5EF4-FFF2-40B4-BE49-F238E27FC236}">
                  <a16:creationId xmlns:a16="http://schemas.microsoft.com/office/drawing/2014/main" id="{F711D5F2-4D10-4ECC-FA5D-B7BCEBBDC911}"/>
                </a:ext>
              </a:extLst>
            </p:cNvPr>
            <p:cNvSpPr/>
            <p:nvPr/>
          </p:nvSpPr>
          <p:spPr bwMode="auto">
            <a:xfrm>
              <a:off x="7851702" y="2597088"/>
              <a:ext cx="384649" cy="384650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46" name="フリーフォーム: 図形 645">
              <a:extLst>
                <a:ext uri="{FF2B5EF4-FFF2-40B4-BE49-F238E27FC236}">
                  <a16:creationId xmlns:a16="http://schemas.microsoft.com/office/drawing/2014/main" id="{025F42C0-EB7F-761C-3240-B705C8E65911}"/>
                </a:ext>
              </a:extLst>
            </p:cNvPr>
            <p:cNvSpPr/>
            <p:nvPr/>
          </p:nvSpPr>
          <p:spPr bwMode="auto">
            <a:xfrm>
              <a:off x="8327244" y="2597088"/>
              <a:ext cx="384649" cy="384650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56" name="フリーフォーム: 図形 655">
              <a:extLst>
                <a:ext uri="{FF2B5EF4-FFF2-40B4-BE49-F238E27FC236}">
                  <a16:creationId xmlns:a16="http://schemas.microsoft.com/office/drawing/2014/main" id="{5220A477-785D-2843-3548-F2C1D16A6C9D}"/>
                </a:ext>
              </a:extLst>
            </p:cNvPr>
            <p:cNvSpPr/>
            <p:nvPr/>
          </p:nvSpPr>
          <p:spPr bwMode="auto">
            <a:xfrm>
              <a:off x="8802786" y="2597088"/>
              <a:ext cx="384649" cy="384650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66" name="フリーフォーム: 図形 665">
              <a:extLst>
                <a:ext uri="{FF2B5EF4-FFF2-40B4-BE49-F238E27FC236}">
                  <a16:creationId xmlns:a16="http://schemas.microsoft.com/office/drawing/2014/main" id="{EBEE489F-D174-2383-50DA-E7957B99F683}"/>
                </a:ext>
              </a:extLst>
            </p:cNvPr>
            <p:cNvSpPr/>
            <p:nvPr/>
          </p:nvSpPr>
          <p:spPr bwMode="auto">
            <a:xfrm>
              <a:off x="9278319" y="2597088"/>
              <a:ext cx="384649" cy="384650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030" name="グループ化 1029">
            <a:extLst>
              <a:ext uri="{FF2B5EF4-FFF2-40B4-BE49-F238E27FC236}">
                <a16:creationId xmlns:a16="http://schemas.microsoft.com/office/drawing/2014/main" id="{99966F7B-2FBD-AE28-2B69-CC638CDDF250}"/>
              </a:ext>
            </a:extLst>
          </p:cNvPr>
          <p:cNvGrpSpPr/>
          <p:nvPr/>
        </p:nvGrpSpPr>
        <p:grpSpPr>
          <a:xfrm>
            <a:off x="255678" y="4060244"/>
            <a:ext cx="9394642" cy="359355"/>
            <a:chOff x="255678" y="4060244"/>
            <a:chExt cx="9394642" cy="359355"/>
          </a:xfrm>
          <a:solidFill>
            <a:schemeClr val="bg1">
              <a:lumMod val="65000"/>
            </a:schemeClr>
          </a:solidFill>
        </p:grpSpPr>
        <p:sp>
          <p:nvSpPr>
            <p:cNvPr id="476" name="フリーフォーム: 図形 475">
              <a:extLst>
                <a:ext uri="{FF2B5EF4-FFF2-40B4-BE49-F238E27FC236}">
                  <a16:creationId xmlns:a16="http://schemas.microsoft.com/office/drawing/2014/main" id="{E38B72E3-97CD-06AC-956F-C4F392A2DFEC}"/>
                </a:ext>
              </a:extLst>
            </p:cNvPr>
            <p:cNvSpPr/>
            <p:nvPr/>
          </p:nvSpPr>
          <p:spPr bwMode="auto">
            <a:xfrm>
              <a:off x="255678" y="4060244"/>
              <a:ext cx="359353" cy="359355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7" name="フリーフォーム: 図形 486">
              <a:extLst>
                <a:ext uri="{FF2B5EF4-FFF2-40B4-BE49-F238E27FC236}">
                  <a16:creationId xmlns:a16="http://schemas.microsoft.com/office/drawing/2014/main" id="{7CDE9584-D36B-2F0C-E823-5AC0613B42D5}"/>
                </a:ext>
              </a:extLst>
            </p:cNvPr>
            <p:cNvSpPr/>
            <p:nvPr/>
          </p:nvSpPr>
          <p:spPr bwMode="auto">
            <a:xfrm>
              <a:off x="731220" y="4060244"/>
              <a:ext cx="359353" cy="359355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7" name="フリーフォーム: 図形 496">
              <a:extLst>
                <a:ext uri="{FF2B5EF4-FFF2-40B4-BE49-F238E27FC236}">
                  <a16:creationId xmlns:a16="http://schemas.microsoft.com/office/drawing/2014/main" id="{944EC5BF-B787-AC6D-EFF3-D01A98882AA2}"/>
                </a:ext>
              </a:extLst>
            </p:cNvPr>
            <p:cNvSpPr/>
            <p:nvPr/>
          </p:nvSpPr>
          <p:spPr bwMode="auto">
            <a:xfrm>
              <a:off x="1206762" y="4060244"/>
              <a:ext cx="359353" cy="359355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7" name="フリーフォーム: 図形 506">
              <a:extLst>
                <a:ext uri="{FF2B5EF4-FFF2-40B4-BE49-F238E27FC236}">
                  <a16:creationId xmlns:a16="http://schemas.microsoft.com/office/drawing/2014/main" id="{3E9851E4-EFEE-97E5-FA08-14F8969308AB}"/>
                </a:ext>
              </a:extLst>
            </p:cNvPr>
            <p:cNvSpPr/>
            <p:nvPr/>
          </p:nvSpPr>
          <p:spPr bwMode="auto">
            <a:xfrm>
              <a:off x="1682304" y="4060244"/>
              <a:ext cx="359353" cy="359355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7" name="フリーフォーム: 図形 516">
              <a:extLst>
                <a:ext uri="{FF2B5EF4-FFF2-40B4-BE49-F238E27FC236}">
                  <a16:creationId xmlns:a16="http://schemas.microsoft.com/office/drawing/2014/main" id="{D05887AF-AE93-293C-618A-8675FE557511}"/>
                </a:ext>
              </a:extLst>
            </p:cNvPr>
            <p:cNvSpPr/>
            <p:nvPr/>
          </p:nvSpPr>
          <p:spPr bwMode="auto">
            <a:xfrm>
              <a:off x="2157846" y="4060244"/>
              <a:ext cx="359353" cy="359355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7" name="フリーフォーム: 図形 526">
              <a:extLst>
                <a:ext uri="{FF2B5EF4-FFF2-40B4-BE49-F238E27FC236}">
                  <a16:creationId xmlns:a16="http://schemas.microsoft.com/office/drawing/2014/main" id="{00AC301E-568C-09EA-461C-0794C4D5C2DB}"/>
                </a:ext>
              </a:extLst>
            </p:cNvPr>
            <p:cNvSpPr/>
            <p:nvPr/>
          </p:nvSpPr>
          <p:spPr bwMode="auto">
            <a:xfrm>
              <a:off x="2633388" y="4060244"/>
              <a:ext cx="359353" cy="359355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7" name="フリーフォーム: 図形 536">
              <a:extLst>
                <a:ext uri="{FF2B5EF4-FFF2-40B4-BE49-F238E27FC236}">
                  <a16:creationId xmlns:a16="http://schemas.microsoft.com/office/drawing/2014/main" id="{5ACBD41D-5BCF-DF9D-9A6D-F067963C0700}"/>
                </a:ext>
              </a:extLst>
            </p:cNvPr>
            <p:cNvSpPr/>
            <p:nvPr/>
          </p:nvSpPr>
          <p:spPr bwMode="auto">
            <a:xfrm>
              <a:off x="3108930" y="4060244"/>
              <a:ext cx="359353" cy="359355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7" name="フリーフォーム: 図形 546">
              <a:extLst>
                <a:ext uri="{FF2B5EF4-FFF2-40B4-BE49-F238E27FC236}">
                  <a16:creationId xmlns:a16="http://schemas.microsoft.com/office/drawing/2014/main" id="{192A65B3-2BCC-3430-904C-9501D8486887}"/>
                </a:ext>
              </a:extLst>
            </p:cNvPr>
            <p:cNvSpPr/>
            <p:nvPr/>
          </p:nvSpPr>
          <p:spPr bwMode="auto">
            <a:xfrm>
              <a:off x="3584472" y="4060244"/>
              <a:ext cx="359353" cy="359355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7" name="フリーフォーム: 図形 556">
              <a:extLst>
                <a:ext uri="{FF2B5EF4-FFF2-40B4-BE49-F238E27FC236}">
                  <a16:creationId xmlns:a16="http://schemas.microsoft.com/office/drawing/2014/main" id="{6071D3BE-60F7-2343-FB0B-B6B27B79DA85}"/>
                </a:ext>
              </a:extLst>
            </p:cNvPr>
            <p:cNvSpPr/>
            <p:nvPr/>
          </p:nvSpPr>
          <p:spPr bwMode="auto">
            <a:xfrm>
              <a:off x="4060014" y="4060244"/>
              <a:ext cx="359353" cy="359355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7" name="フリーフォーム: 図形 566">
              <a:extLst>
                <a:ext uri="{FF2B5EF4-FFF2-40B4-BE49-F238E27FC236}">
                  <a16:creationId xmlns:a16="http://schemas.microsoft.com/office/drawing/2014/main" id="{4CBCCBEA-3536-A9B0-B0FF-9AB5A1FBBA8F}"/>
                </a:ext>
              </a:extLst>
            </p:cNvPr>
            <p:cNvSpPr/>
            <p:nvPr/>
          </p:nvSpPr>
          <p:spPr bwMode="auto">
            <a:xfrm>
              <a:off x="4535556" y="4060244"/>
              <a:ext cx="359353" cy="359355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7" name="フリーフォーム: 図形 576">
              <a:extLst>
                <a:ext uri="{FF2B5EF4-FFF2-40B4-BE49-F238E27FC236}">
                  <a16:creationId xmlns:a16="http://schemas.microsoft.com/office/drawing/2014/main" id="{C12A207E-D904-C70D-CCF1-8072F9A3175D}"/>
                </a:ext>
              </a:extLst>
            </p:cNvPr>
            <p:cNvSpPr/>
            <p:nvPr/>
          </p:nvSpPr>
          <p:spPr bwMode="auto">
            <a:xfrm>
              <a:off x="5011098" y="4060244"/>
              <a:ext cx="359353" cy="359355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7" name="フリーフォーム: 図形 586">
              <a:extLst>
                <a:ext uri="{FF2B5EF4-FFF2-40B4-BE49-F238E27FC236}">
                  <a16:creationId xmlns:a16="http://schemas.microsoft.com/office/drawing/2014/main" id="{2B6C318B-D361-FCC1-66FF-4EC079654E0F}"/>
                </a:ext>
              </a:extLst>
            </p:cNvPr>
            <p:cNvSpPr/>
            <p:nvPr/>
          </p:nvSpPr>
          <p:spPr bwMode="auto">
            <a:xfrm>
              <a:off x="5486640" y="4060244"/>
              <a:ext cx="359353" cy="359355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7" name="フリーフォーム: 図形 596">
              <a:extLst>
                <a:ext uri="{FF2B5EF4-FFF2-40B4-BE49-F238E27FC236}">
                  <a16:creationId xmlns:a16="http://schemas.microsoft.com/office/drawing/2014/main" id="{A515C704-02D1-D45C-68DA-EF8D0E11101F}"/>
                </a:ext>
              </a:extLst>
            </p:cNvPr>
            <p:cNvSpPr/>
            <p:nvPr/>
          </p:nvSpPr>
          <p:spPr bwMode="auto">
            <a:xfrm>
              <a:off x="5962182" y="4060244"/>
              <a:ext cx="359353" cy="359355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7" name="フリーフォーム: 図形 606">
              <a:extLst>
                <a:ext uri="{FF2B5EF4-FFF2-40B4-BE49-F238E27FC236}">
                  <a16:creationId xmlns:a16="http://schemas.microsoft.com/office/drawing/2014/main" id="{E0A321D4-EF5D-B8FB-7D52-5D6FA5D2757C}"/>
                </a:ext>
              </a:extLst>
            </p:cNvPr>
            <p:cNvSpPr/>
            <p:nvPr/>
          </p:nvSpPr>
          <p:spPr bwMode="auto">
            <a:xfrm>
              <a:off x="6437724" y="4060244"/>
              <a:ext cx="359353" cy="359355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7" name="フリーフォーム: 図形 616">
              <a:extLst>
                <a:ext uri="{FF2B5EF4-FFF2-40B4-BE49-F238E27FC236}">
                  <a16:creationId xmlns:a16="http://schemas.microsoft.com/office/drawing/2014/main" id="{42677157-FE2B-FCFD-D42F-29542052F6F5}"/>
                </a:ext>
              </a:extLst>
            </p:cNvPr>
            <p:cNvSpPr/>
            <p:nvPr/>
          </p:nvSpPr>
          <p:spPr bwMode="auto">
            <a:xfrm>
              <a:off x="6913266" y="4060244"/>
              <a:ext cx="359353" cy="359355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7" name="フリーフォーム: 図形 626">
              <a:extLst>
                <a:ext uri="{FF2B5EF4-FFF2-40B4-BE49-F238E27FC236}">
                  <a16:creationId xmlns:a16="http://schemas.microsoft.com/office/drawing/2014/main" id="{66E97339-2B79-6E09-F8E3-92ADF93A9EFA}"/>
                </a:ext>
              </a:extLst>
            </p:cNvPr>
            <p:cNvSpPr/>
            <p:nvPr/>
          </p:nvSpPr>
          <p:spPr bwMode="auto">
            <a:xfrm>
              <a:off x="7388808" y="4060244"/>
              <a:ext cx="359353" cy="359355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7" name="フリーフォーム: 図形 636">
              <a:extLst>
                <a:ext uri="{FF2B5EF4-FFF2-40B4-BE49-F238E27FC236}">
                  <a16:creationId xmlns:a16="http://schemas.microsoft.com/office/drawing/2014/main" id="{8D4CD52C-44A3-F7FC-7086-62DF0483C871}"/>
                </a:ext>
              </a:extLst>
            </p:cNvPr>
            <p:cNvSpPr/>
            <p:nvPr/>
          </p:nvSpPr>
          <p:spPr bwMode="auto">
            <a:xfrm>
              <a:off x="7864350" y="4060244"/>
              <a:ext cx="359353" cy="359355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7" name="フリーフォーム: 図形 646">
              <a:extLst>
                <a:ext uri="{FF2B5EF4-FFF2-40B4-BE49-F238E27FC236}">
                  <a16:creationId xmlns:a16="http://schemas.microsoft.com/office/drawing/2014/main" id="{681C83D9-BE67-1221-617D-3DA4FD2130FD}"/>
                </a:ext>
              </a:extLst>
            </p:cNvPr>
            <p:cNvSpPr/>
            <p:nvPr/>
          </p:nvSpPr>
          <p:spPr bwMode="auto">
            <a:xfrm>
              <a:off x="8339892" y="4060244"/>
              <a:ext cx="359353" cy="359355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7" name="フリーフォーム: 図形 656">
              <a:extLst>
                <a:ext uri="{FF2B5EF4-FFF2-40B4-BE49-F238E27FC236}">
                  <a16:creationId xmlns:a16="http://schemas.microsoft.com/office/drawing/2014/main" id="{3B8EF35A-3244-581A-8CBD-4970E841F7C5}"/>
                </a:ext>
              </a:extLst>
            </p:cNvPr>
            <p:cNvSpPr/>
            <p:nvPr/>
          </p:nvSpPr>
          <p:spPr bwMode="auto">
            <a:xfrm>
              <a:off x="8815434" y="4060244"/>
              <a:ext cx="359353" cy="359355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7" name="フリーフォーム: 図形 666">
              <a:extLst>
                <a:ext uri="{FF2B5EF4-FFF2-40B4-BE49-F238E27FC236}">
                  <a16:creationId xmlns:a16="http://schemas.microsoft.com/office/drawing/2014/main" id="{3F284F96-79CB-2787-2EA9-DC904BFF6FB7}"/>
                </a:ext>
              </a:extLst>
            </p:cNvPr>
            <p:cNvSpPr/>
            <p:nvPr/>
          </p:nvSpPr>
          <p:spPr bwMode="auto">
            <a:xfrm>
              <a:off x="9290967" y="4060244"/>
              <a:ext cx="359353" cy="359355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39" name="グループ化 1038">
            <a:extLst>
              <a:ext uri="{FF2B5EF4-FFF2-40B4-BE49-F238E27FC236}">
                <a16:creationId xmlns:a16="http://schemas.microsoft.com/office/drawing/2014/main" id="{F732C11F-144B-2104-AEDD-69FB204FE20B}"/>
              </a:ext>
            </a:extLst>
          </p:cNvPr>
          <p:cNvGrpSpPr/>
          <p:nvPr/>
        </p:nvGrpSpPr>
        <p:grpSpPr>
          <a:xfrm>
            <a:off x="246519" y="4546082"/>
            <a:ext cx="9414554" cy="179061"/>
            <a:chOff x="246519" y="4546082"/>
            <a:chExt cx="9414554" cy="179061"/>
          </a:xfrm>
          <a:solidFill>
            <a:schemeClr val="bg1">
              <a:lumMod val="65000"/>
            </a:schemeClr>
          </a:solidFill>
        </p:grpSpPr>
        <p:sp>
          <p:nvSpPr>
            <p:cNvPr id="669" name="フリーフォーム: 図形 668">
              <a:extLst>
                <a:ext uri="{FF2B5EF4-FFF2-40B4-BE49-F238E27FC236}">
                  <a16:creationId xmlns:a16="http://schemas.microsoft.com/office/drawing/2014/main" id="{4BF02C84-9D29-37AA-060B-35B24FEE8B41}"/>
                </a:ext>
              </a:extLst>
            </p:cNvPr>
            <p:cNvSpPr/>
            <p:nvPr/>
          </p:nvSpPr>
          <p:spPr bwMode="auto">
            <a:xfrm>
              <a:off x="246519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74" name="フリーフォーム: 図形 773">
              <a:extLst>
                <a:ext uri="{FF2B5EF4-FFF2-40B4-BE49-F238E27FC236}">
                  <a16:creationId xmlns:a16="http://schemas.microsoft.com/office/drawing/2014/main" id="{C0B01913-5485-1267-18A3-81848E46F8C6}"/>
                </a:ext>
              </a:extLst>
            </p:cNvPr>
            <p:cNvSpPr/>
            <p:nvPr/>
          </p:nvSpPr>
          <p:spPr bwMode="auto">
            <a:xfrm>
              <a:off x="483009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84" name="フリーフォーム: 図形 783">
              <a:extLst>
                <a:ext uri="{FF2B5EF4-FFF2-40B4-BE49-F238E27FC236}">
                  <a16:creationId xmlns:a16="http://schemas.microsoft.com/office/drawing/2014/main" id="{F5F5CBC6-ED2C-045C-6550-C57475856449}"/>
                </a:ext>
              </a:extLst>
            </p:cNvPr>
            <p:cNvSpPr/>
            <p:nvPr/>
          </p:nvSpPr>
          <p:spPr bwMode="auto">
            <a:xfrm>
              <a:off x="719499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93" name="フリーフォーム: 図形 792">
              <a:extLst>
                <a:ext uri="{FF2B5EF4-FFF2-40B4-BE49-F238E27FC236}">
                  <a16:creationId xmlns:a16="http://schemas.microsoft.com/office/drawing/2014/main" id="{4B919079-61D9-5D7A-8DA9-67263820EFE6}"/>
                </a:ext>
              </a:extLst>
            </p:cNvPr>
            <p:cNvSpPr/>
            <p:nvPr/>
          </p:nvSpPr>
          <p:spPr bwMode="auto">
            <a:xfrm>
              <a:off x="955987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02" name="フリーフォーム: 図形 801">
              <a:extLst>
                <a:ext uri="{FF2B5EF4-FFF2-40B4-BE49-F238E27FC236}">
                  <a16:creationId xmlns:a16="http://schemas.microsoft.com/office/drawing/2014/main" id="{B9B57AA9-C8C2-E9CF-E102-2D4DE402EC49}"/>
                </a:ext>
              </a:extLst>
            </p:cNvPr>
            <p:cNvSpPr/>
            <p:nvPr/>
          </p:nvSpPr>
          <p:spPr bwMode="auto">
            <a:xfrm>
              <a:off x="1192477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11" name="フリーフォーム: 図形 810">
              <a:extLst>
                <a:ext uri="{FF2B5EF4-FFF2-40B4-BE49-F238E27FC236}">
                  <a16:creationId xmlns:a16="http://schemas.microsoft.com/office/drawing/2014/main" id="{B7879957-A512-06C3-0DED-D95EE974A34D}"/>
                </a:ext>
              </a:extLst>
            </p:cNvPr>
            <p:cNvSpPr/>
            <p:nvPr/>
          </p:nvSpPr>
          <p:spPr bwMode="auto">
            <a:xfrm>
              <a:off x="1428967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20" name="フリーフォーム: 図形 819">
              <a:extLst>
                <a:ext uri="{FF2B5EF4-FFF2-40B4-BE49-F238E27FC236}">
                  <a16:creationId xmlns:a16="http://schemas.microsoft.com/office/drawing/2014/main" id="{C86750FF-A044-7B16-191A-2D797FD4993A}"/>
                </a:ext>
              </a:extLst>
            </p:cNvPr>
            <p:cNvSpPr/>
            <p:nvPr/>
          </p:nvSpPr>
          <p:spPr bwMode="auto">
            <a:xfrm>
              <a:off x="1665455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29" name="フリーフォーム: 図形 828">
              <a:extLst>
                <a:ext uri="{FF2B5EF4-FFF2-40B4-BE49-F238E27FC236}">
                  <a16:creationId xmlns:a16="http://schemas.microsoft.com/office/drawing/2014/main" id="{85E0D992-3247-714B-FF7A-014547520B4F}"/>
                </a:ext>
              </a:extLst>
            </p:cNvPr>
            <p:cNvSpPr/>
            <p:nvPr/>
          </p:nvSpPr>
          <p:spPr bwMode="auto">
            <a:xfrm>
              <a:off x="1901945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38" name="フリーフォーム: 図形 837">
              <a:extLst>
                <a:ext uri="{FF2B5EF4-FFF2-40B4-BE49-F238E27FC236}">
                  <a16:creationId xmlns:a16="http://schemas.microsoft.com/office/drawing/2014/main" id="{70DC2D24-22B6-6B98-FEA7-0DF56C8B714A}"/>
                </a:ext>
              </a:extLst>
            </p:cNvPr>
            <p:cNvSpPr/>
            <p:nvPr/>
          </p:nvSpPr>
          <p:spPr bwMode="auto">
            <a:xfrm>
              <a:off x="2138435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47" name="フリーフォーム: 図形 846">
              <a:extLst>
                <a:ext uri="{FF2B5EF4-FFF2-40B4-BE49-F238E27FC236}">
                  <a16:creationId xmlns:a16="http://schemas.microsoft.com/office/drawing/2014/main" id="{956F964C-C8ED-A90F-368A-E4F080295853}"/>
                </a:ext>
              </a:extLst>
            </p:cNvPr>
            <p:cNvSpPr/>
            <p:nvPr/>
          </p:nvSpPr>
          <p:spPr bwMode="auto">
            <a:xfrm>
              <a:off x="2374924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56" name="フリーフォーム: 図形 855">
              <a:extLst>
                <a:ext uri="{FF2B5EF4-FFF2-40B4-BE49-F238E27FC236}">
                  <a16:creationId xmlns:a16="http://schemas.microsoft.com/office/drawing/2014/main" id="{E8C8CDD1-8903-4A7F-8611-5082A9E14AAC}"/>
                </a:ext>
              </a:extLst>
            </p:cNvPr>
            <p:cNvSpPr/>
            <p:nvPr/>
          </p:nvSpPr>
          <p:spPr bwMode="auto">
            <a:xfrm>
              <a:off x="2611413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65" name="フリーフォーム: 図形 864">
              <a:extLst>
                <a:ext uri="{FF2B5EF4-FFF2-40B4-BE49-F238E27FC236}">
                  <a16:creationId xmlns:a16="http://schemas.microsoft.com/office/drawing/2014/main" id="{A1749491-2319-00CC-BF2A-F61BB25AC6C1}"/>
                </a:ext>
              </a:extLst>
            </p:cNvPr>
            <p:cNvSpPr/>
            <p:nvPr/>
          </p:nvSpPr>
          <p:spPr bwMode="auto">
            <a:xfrm>
              <a:off x="2847902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74" name="フリーフォーム: 図形 873">
              <a:extLst>
                <a:ext uri="{FF2B5EF4-FFF2-40B4-BE49-F238E27FC236}">
                  <a16:creationId xmlns:a16="http://schemas.microsoft.com/office/drawing/2014/main" id="{1F8BC951-F41F-B12D-EAF0-5E05FA302B93}"/>
                </a:ext>
              </a:extLst>
            </p:cNvPr>
            <p:cNvSpPr/>
            <p:nvPr/>
          </p:nvSpPr>
          <p:spPr bwMode="auto">
            <a:xfrm>
              <a:off x="3084392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83" name="フリーフォーム: 図形 882">
              <a:extLst>
                <a:ext uri="{FF2B5EF4-FFF2-40B4-BE49-F238E27FC236}">
                  <a16:creationId xmlns:a16="http://schemas.microsoft.com/office/drawing/2014/main" id="{42311888-ECD4-0640-E99E-C1240CAE38B7}"/>
                </a:ext>
              </a:extLst>
            </p:cNvPr>
            <p:cNvSpPr/>
            <p:nvPr/>
          </p:nvSpPr>
          <p:spPr bwMode="auto">
            <a:xfrm>
              <a:off x="3320881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92" name="フリーフォーム: 図形 891">
              <a:extLst>
                <a:ext uri="{FF2B5EF4-FFF2-40B4-BE49-F238E27FC236}">
                  <a16:creationId xmlns:a16="http://schemas.microsoft.com/office/drawing/2014/main" id="{8DDE70DA-C2C0-4A2A-1E17-02D0B56D6F10}"/>
                </a:ext>
              </a:extLst>
            </p:cNvPr>
            <p:cNvSpPr/>
            <p:nvPr/>
          </p:nvSpPr>
          <p:spPr bwMode="auto">
            <a:xfrm>
              <a:off x="3557370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01" name="フリーフォーム: 図形 900">
              <a:extLst>
                <a:ext uri="{FF2B5EF4-FFF2-40B4-BE49-F238E27FC236}">
                  <a16:creationId xmlns:a16="http://schemas.microsoft.com/office/drawing/2014/main" id="{CBE421EF-5A85-2DD7-86B4-9B30F3AF2A80}"/>
                </a:ext>
              </a:extLst>
            </p:cNvPr>
            <p:cNvSpPr/>
            <p:nvPr/>
          </p:nvSpPr>
          <p:spPr bwMode="auto">
            <a:xfrm>
              <a:off x="3793860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10" name="フリーフォーム: 図形 909">
              <a:extLst>
                <a:ext uri="{FF2B5EF4-FFF2-40B4-BE49-F238E27FC236}">
                  <a16:creationId xmlns:a16="http://schemas.microsoft.com/office/drawing/2014/main" id="{CE205E30-95C0-B9C7-94C5-B036C88156F8}"/>
                </a:ext>
              </a:extLst>
            </p:cNvPr>
            <p:cNvSpPr/>
            <p:nvPr/>
          </p:nvSpPr>
          <p:spPr bwMode="auto">
            <a:xfrm>
              <a:off x="4030349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19" name="フリーフォーム: 図形 918">
              <a:extLst>
                <a:ext uri="{FF2B5EF4-FFF2-40B4-BE49-F238E27FC236}">
                  <a16:creationId xmlns:a16="http://schemas.microsoft.com/office/drawing/2014/main" id="{31BD668A-49C5-91B3-ED9C-32B3A381690F}"/>
                </a:ext>
              </a:extLst>
            </p:cNvPr>
            <p:cNvSpPr/>
            <p:nvPr/>
          </p:nvSpPr>
          <p:spPr bwMode="auto">
            <a:xfrm>
              <a:off x="4266838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28" name="フリーフォーム: 図形 927">
              <a:extLst>
                <a:ext uri="{FF2B5EF4-FFF2-40B4-BE49-F238E27FC236}">
                  <a16:creationId xmlns:a16="http://schemas.microsoft.com/office/drawing/2014/main" id="{922CFE88-0C93-263E-0177-B479A4C1646D}"/>
                </a:ext>
              </a:extLst>
            </p:cNvPr>
            <p:cNvSpPr/>
            <p:nvPr/>
          </p:nvSpPr>
          <p:spPr bwMode="auto">
            <a:xfrm>
              <a:off x="4503328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37" name="フリーフォーム: 図形 936">
              <a:extLst>
                <a:ext uri="{FF2B5EF4-FFF2-40B4-BE49-F238E27FC236}">
                  <a16:creationId xmlns:a16="http://schemas.microsoft.com/office/drawing/2014/main" id="{DAEA16B5-41F3-4849-8478-9EB7258F693A}"/>
                </a:ext>
              </a:extLst>
            </p:cNvPr>
            <p:cNvSpPr/>
            <p:nvPr/>
          </p:nvSpPr>
          <p:spPr bwMode="auto">
            <a:xfrm>
              <a:off x="4739813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46" name="フリーフォーム: 図形 945">
              <a:extLst>
                <a:ext uri="{FF2B5EF4-FFF2-40B4-BE49-F238E27FC236}">
                  <a16:creationId xmlns:a16="http://schemas.microsoft.com/office/drawing/2014/main" id="{CFDB4496-1CEE-D6E2-DC03-45F60BF43232}"/>
                </a:ext>
              </a:extLst>
            </p:cNvPr>
            <p:cNvSpPr/>
            <p:nvPr/>
          </p:nvSpPr>
          <p:spPr bwMode="auto">
            <a:xfrm>
              <a:off x="4988717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55" name="フリーフォーム: 図形 954">
              <a:extLst>
                <a:ext uri="{FF2B5EF4-FFF2-40B4-BE49-F238E27FC236}">
                  <a16:creationId xmlns:a16="http://schemas.microsoft.com/office/drawing/2014/main" id="{4A17C1C3-7915-5837-5562-9745EE0746E7}"/>
                </a:ext>
              </a:extLst>
            </p:cNvPr>
            <p:cNvSpPr/>
            <p:nvPr/>
          </p:nvSpPr>
          <p:spPr bwMode="auto">
            <a:xfrm>
              <a:off x="5225207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64" name="フリーフォーム: 図形 963">
              <a:extLst>
                <a:ext uri="{FF2B5EF4-FFF2-40B4-BE49-F238E27FC236}">
                  <a16:creationId xmlns:a16="http://schemas.microsoft.com/office/drawing/2014/main" id="{27AFC373-0D1B-B7F4-BB7B-EA7B55EC3BED}"/>
                </a:ext>
              </a:extLst>
            </p:cNvPr>
            <p:cNvSpPr/>
            <p:nvPr/>
          </p:nvSpPr>
          <p:spPr bwMode="auto">
            <a:xfrm>
              <a:off x="5461696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73" name="フリーフォーム: 図形 972">
              <a:extLst>
                <a:ext uri="{FF2B5EF4-FFF2-40B4-BE49-F238E27FC236}">
                  <a16:creationId xmlns:a16="http://schemas.microsoft.com/office/drawing/2014/main" id="{EBBAE6A0-FF09-89A8-F220-BEA2109F57B0}"/>
                </a:ext>
              </a:extLst>
            </p:cNvPr>
            <p:cNvSpPr/>
            <p:nvPr/>
          </p:nvSpPr>
          <p:spPr bwMode="auto">
            <a:xfrm>
              <a:off x="5698185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82" name="フリーフォーム: 図形 981">
              <a:extLst>
                <a:ext uri="{FF2B5EF4-FFF2-40B4-BE49-F238E27FC236}">
                  <a16:creationId xmlns:a16="http://schemas.microsoft.com/office/drawing/2014/main" id="{B8D5DF0B-DAFF-0771-2B19-913B589C6880}"/>
                </a:ext>
              </a:extLst>
            </p:cNvPr>
            <p:cNvSpPr/>
            <p:nvPr/>
          </p:nvSpPr>
          <p:spPr bwMode="auto">
            <a:xfrm>
              <a:off x="5934675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91" name="フリーフォーム: 図形 990">
              <a:extLst>
                <a:ext uri="{FF2B5EF4-FFF2-40B4-BE49-F238E27FC236}">
                  <a16:creationId xmlns:a16="http://schemas.microsoft.com/office/drawing/2014/main" id="{D313D261-1BDF-4F24-FC29-A42B05C50ACB}"/>
                </a:ext>
              </a:extLst>
            </p:cNvPr>
            <p:cNvSpPr/>
            <p:nvPr/>
          </p:nvSpPr>
          <p:spPr bwMode="auto">
            <a:xfrm>
              <a:off x="6171164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00" name="フリーフォーム: 図形 999">
              <a:extLst>
                <a:ext uri="{FF2B5EF4-FFF2-40B4-BE49-F238E27FC236}">
                  <a16:creationId xmlns:a16="http://schemas.microsoft.com/office/drawing/2014/main" id="{29AB2758-55AE-3A4F-D8D9-E73384013DEF}"/>
                </a:ext>
              </a:extLst>
            </p:cNvPr>
            <p:cNvSpPr/>
            <p:nvPr/>
          </p:nvSpPr>
          <p:spPr bwMode="auto">
            <a:xfrm>
              <a:off x="6407653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09" name="フリーフォーム: 図形 1008">
              <a:extLst>
                <a:ext uri="{FF2B5EF4-FFF2-40B4-BE49-F238E27FC236}">
                  <a16:creationId xmlns:a16="http://schemas.microsoft.com/office/drawing/2014/main" id="{DF0572EB-79B2-D3E7-4064-CBB030888E87}"/>
                </a:ext>
              </a:extLst>
            </p:cNvPr>
            <p:cNvSpPr/>
            <p:nvPr/>
          </p:nvSpPr>
          <p:spPr bwMode="auto">
            <a:xfrm>
              <a:off x="6644143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72" name="フリーフォーム: 図形 671">
              <a:extLst>
                <a:ext uri="{FF2B5EF4-FFF2-40B4-BE49-F238E27FC236}">
                  <a16:creationId xmlns:a16="http://schemas.microsoft.com/office/drawing/2014/main" id="{808F8238-C608-0591-08D7-BB5F4A0AE57B}"/>
                </a:ext>
              </a:extLst>
            </p:cNvPr>
            <p:cNvSpPr/>
            <p:nvPr/>
          </p:nvSpPr>
          <p:spPr bwMode="auto">
            <a:xfrm>
              <a:off x="6880632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81" name="フリーフォーム: 図形 680">
              <a:extLst>
                <a:ext uri="{FF2B5EF4-FFF2-40B4-BE49-F238E27FC236}">
                  <a16:creationId xmlns:a16="http://schemas.microsoft.com/office/drawing/2014/main" id="{8DB00AEE-C4D3-C758-2DA9-7584AF045717}"/>
                </a:ext>
              </a:extLst>
            </p:cNvPr>
            <p:cNvSpPr/>
            <p:nvPr/>
          </p:nvSpPr>
          <p:spPr bwMode="auto">
            <a:xfrm>
              <a:off x="7117121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90" name="フリーフォーム: 図形 689">
              <a:extLst>
                <a:ext uri="{FF2B5EF4-FFF2-40B4-BE49-F238E27FC236}">
                  <a16:creationId xmlns:a16="http://schemas.microsoft.com/office/drawing/2014/main" id="{6A1AC86C-D6E0-1A26-2E05-E85D744C2E99}"/>
                </a:ext>
              </a:extLst>
            </p:cNvPr>
            <p:cNvSpPr/>
            <p:nvPr/>
          </p:nvSpPr>
          <p:spPr bwMode="auto">
            <a:xfrm>
              <a:off x="7353611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99" name="フリーフォーム: 図形 698">
              <a:extLst>
                <a:ext uri="{FF2B5EF4-FFF2-40B4-BE49-F238E27FC236}">
                  <a16:creationId xmlns:a16="http://schemas.microsoft.com/office/drawing/2014/main" id="{9B974812-A168-B7AA-9D12-7AB4367EBF98}"/>
                </a:ext>
              </a:extLst>
            </p:cNvPr>
            <p:cNvSpPr/>
            <p:nvPr/>
          </p:nvSpPr>
          <p:spPr bwMode="auto">
            <a:xfrm>
              <a:off x="7590099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8" name="フリーフォーム: 図形 707">
              <a:extLst>
                <a:ext uri="{FF2B5EF4-FFF2-40B4-BE49-F238E27FC236}">
                  <a16:creationId xmlns:a16="http://schemas.microsoft.com/office/drawing/2014/main" id="{B03FB886-EA66-B85A-FD2D-758D4416A7DD}"/>
                </a:ext>
              </a:extLst>
            </p:cNvPr>
            <p:cNvSpPr/>
            <p:nvPr/>
          </p:nvSpPr>
          <p:spPr bwMode="auto">
            <a:xfrm>
              <a:off x="7826589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17" name="フリーフォーム: 図形 716">
              <a:extLst>
                <a:ext uri="{FF2B5EF4-FFF2-40B4-BE49-F238E27FC236}">
                  <a16:creationId xmlns:a16="http://schemas.microsoft.com/office/drawing/2014/main" id="{70540FF0-D558-52FA-8D66-8D74784710E3}"/>
                </a:ext>
              </a:extLst>
            </p:cNvPr>
            <p:cNvSpPr/>
            <p:nvPr/>
          </p:nvSpPr>
          <p:spPr bwMode="auto">
            <a:xfrm>
              <a:off x="8063079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26" name="フリーフォーム: 図形 725">
              <a:extLst>
                <a:ext uri="{FF2B5EF4-FFF2-40B4-BE49-F238E27FC236}">
                  <a16:creationId xmlns:a16="http://schemas.microsoft.com/office/drawing/2014/main" id="{B9B3BBF6-8F9C-DAE7-B7F2-2E0290468E7F}"/>
                </a:ext>
              </a:extLst>
            </p:cNvPr>
            <p:cNvSpPr/>
            <p:nvPr/>
          </p:nvSpPr>
          <p:spPr bwMode="auto">
            <a:xfrm>
              <a:off x="8299567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35" name="フリーフォーム: 図形 734">
              <a:extLst>
                <a:ext uri="{FF2B5EF4-FFF2-40B4-BE49-F238E27FC236}">
                  <a16:creationId xmlns:a16="http://schemas.microsoft.com/office/drawing/2014/main" id="{A229FD34-7006-7156-6138-60E9C901EB89}"/>
                </a:ext>
              </a:extLst>
            </p:cNvPr>
            <p:cNvSpPr/>
            <p:nvPr/>
          </p:nvSpPr>
          <p:spPr bwMode="auto">
            <a:xfrm>
              <a:off x="8536057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44" name="フリーフォーム: 図形 743">
              <a:extLst>
                <a:ext uri="{FF2B5EF4-FFF2-40B4-BE49-F238E27FC236}">
                  <a16:creationId xmlns:a16="http://schemas.microsoft.com/office/drawing/2014/main" id="{FA7CD6B2-61BB-5B60-DCDF-1B6074AF7F5A}"/>
                </a:ext>
              </a:extLst>
            </p:cNvPr>
            <p:cNvSpPr/>
            <p:nvPr/>
          </p:nvSpPr>
          <p:spPr bwMode="auto">
            <a:xfrm>
              <a:off x="8772547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53" name="フリーフォーム: 図形 752">
              <a:extLst>
                <a:ext uri="{FF2B5EF4-FFF2-40B4-BE49-F238E27FC236}">
                  <a16:creationId xmlns:a16="http://schemas.microsoft.com/office/drawing/2014/main" id="{77844E3F-3380-7315-87FC-83E7D768E6C5}"/>
                </a:ext>
              </a:extLst>
            </p:cNvPr>
            <p:cNvSpPr/>
            <p:nvPr/>
          </p:nvSpPr>
          <p:spPr bwMode="auto">
            <a:xfrm>
              <a:off x="9009036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62" name="フリーフォーム: 図形 761">
              <a:extLst>
                <a:ext uri="{FF2B5EF4-FFF2-40B4-BE49-F238E27FC236}">
                  <a16:creationId xmlns:a16="http://schemas.microsoft.com/office/drawing/2014/main" id="{AE5A0CE9-659B-F749-8BE4-6772D6CF47AF}"/>
                </a:ext>
              </a:extLst>
            </p:cNvPr>
            <p:cNvSpPr/>
            <p:nvPr/>
          </p:nvSpPr>
          <p:spPr bwMode="auto">
            <a:xfrm>
              <a:off x="9245525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21" name="フリーフォーム: 図形 1020">
              <a:extLst>
                <a:ext uri="{FF2B5EF4-FFF2-40B4-BE49-F238E27FC236}">
                  <a16:creationId xmlns:a16="http://schemas.microsoft.com/office/drawing/2014/main" id="{185628BB-D2BF-2B54-595E-67BB1E41F287}"/>
                </a:ext>
              </a:extLst>
            </p:cNvPr>
            <p:cNvSpPr/>
            <p:nvPr/>
          </p:nvSpPr>
          <p:spPr bwMode="auto">
            <a:xfrm>
              <a:off x="9482011" y="4546082"/>
              <a:ext cx="179062" cy="179061"/>
            </a:xfrm>
            <a:custGeom>
              <a:avLst/>
              <a:gdLst>
                <a:gd name="connsiteX0" fmla="*/ 657405 w 1314807"/>
                <a:gd name="connsiteY0" fmla="*/ 1005840 h 1314804"/>
                <a:gd name="connsiteX1" fmla="*/ 716821 w 1314807"/>
                <a:gd name="connsiteY1" fmla="*/ 1160322 h 1314804"/>
                <a:gd name="connsiteX2" fmla="*/ 657405 w 1314807"/>
                <a:gd name="connsiteY2" fmla="*/ 1314804 h 1314804"/>
                <a:gd name="connsiteX3" fmla="*/ 634277 w 1314807"/>
                <a:gd name="connsiteY3" fmla="*/ 1302664 h 1314804"/>
                <a:gd name="connsiteX4" fmla="*/ 597989 w 1314807"/>
                <a:gd name="connsiteY4" fmla="*/ 1160322 h 1314804"/>
                <a:gd name="connsiteX5" fmla="*/ 657405 w 1314807"/>
                <a:gd name="connsiteY5" fmla="*/ 1005840 h 1314804"/>
                <a:gd name="connsiteX6" fmla="*/ 928724 w 1314807"/>
                <a:gd name="connsiteY6" fmla="*/ 896014 h 1314804"/>
                <a:gd name="connsiteX7" fmla="*/ 1055037 w 1314807"/>
                <a:gd name="connsiteY7" fmla="*/ 971006 h 1314804"/>
                <a:gd name="connsiteX8" fmla="*/ 1122260 w 1314807"/>
                <a:gd name="connsiteY8" fmla="*/ 1122258 h 1314804"/>
                <a:gd name="connsiteX9" fmla="*/ 971009 w 1314807"/>
                <a:gd name="connsiteY9" fmla="*/ 1055034 h 1314804"/>
                <a:gd name="connsiteX10" fmla="*/ 903786 w 1314807"/>
                <a:gd name="connsiteY10" fmla="*/ 903783 h 1314804"/>
                <a:gd name="connsiteX11" fmla="*/ 928724 w 1314807"/>
                <a:gd name="connsiteY11" fmla="*/ 896014 h 1314804"/>
                <a:gd name="connsiteX12" fmla="*/ 386085 w 1314807"/>
                <a:gd name="connsiteY12" fmla="*/ 896011 h 1314804"/>
                <a:gd name="connsiteX13" fmla="*/ 411024 w 1314807"/>
                <a:gd name="connsiteY13" fmla="*/ 903781 h 1314804"/>
                <a:gd name="connsiteX14" fmla="*/ 343800 w 1314807"/>
                <a:gd name="connsiteY14" fmla="*/ 1055034 h 1314804"/>
                <a:gd name="connsiteX15" fmla="*/ 192547 w 1314807"/>
                <a:gd name="connsiteY15" fmla="*/ 1122257 h 1314804"/>
                <a:gd name="connsiteX16" fmla="*/ 259771 w 1314807"/>
                <a:gd name="connsiteY16" fmla="*/ 971004 h 1314804"/>
                <a:gd name="connsiteX17" fmla="*/ 386085 w 1314807"/>
                <a:gd name="connsiteY17" fmla="*/ 896011 h 1314804"/>
                <a:gd name="connsiteX18" fmla="*/ 1160323 w 1314807"/>
                <a:gd name="connsiteY18" fmla="*/ 597984 h 1314804"/>
                <a:gd name="connsiteX19" fmla="*/ 1314807 w 1314807"/>
                <a:gd name="connsiteY19" fmla="*/ 657401 h 1314804"/>
                <a:gd name="connsiteX20" fmla="*/ 1160323 w 1314807"/>
                <a:gd name="connsiteY20" fmla="*/ 716818 h 1314804"/>
                <a:gd name="connsiteX21" fmla="*/ 1017980 w 1314807"/>
                <a:gd name="connsiteY21" fmla="*/ 680528 h 1314804"/>
                <a:gd name="connsiteX22" fmla="*/ 1005839 w 1314807"/>
                <a:gd name="connsiteY22" fmla="*/ 657401 h 1314804"/>
                <a:gd name="connsiteX23" fmla="*/ 1160323 w 1314807"/>
                <a:gd name="connsiteY23" fmla="*/ 597984 h 1314804"/>
                <a:gd name="connsiteX24" fmla="*/ 154484 w 1314807"/>
                <a:gd name="connsiteY24" fmla="*/ 597984 h 1314804"/>
                <a:gd name="connsiteX25" fmla="*/ 308968 w 1314807"/>
                <a:gd name="connsiteY25" fmla="*/ 657401 h 1314804"/>
                <a:gd name="connsiteX26" fmla="*/ 154484 w 1314807"/>
                <a:gd name="connsiteY26" fmla="*/ 716818 h 1314804"/>
                <a:gd name="connsiteX27" fmla="*/ 12140 w 1314807"/>
                <a:gd name="connsiteY27" fmla="*/ 680529 h 1314804"/>
                <a:gd name="connsiteX28" fmla="*/ 0 w 1314807"/>
                <a:gd name="connsiteY28" fmla="*/ 657401 h 1314804"/>
                <a:gd name="connsiteX29" fmla="*/ 154484 w 1314807"/>
                <a:gd name="connsiteY29" fmla="*/ 597984 h 1314804"/>
                <a:gd name="connsiteX30" fmla="*/ 657402 w 1314807"/>
                <a:gd name="connsiteY30" fmla="*/ 497758 h 1314804"/>
                <a:gd name="connsiteX31" fmla="*/ 817046 w 1314807"/>
                <a:gd name="connsiteY31" fmla="*/ 657402 h 1314804"/>
                <a:gd name="connsiteX32" fmla="*/ 657402 w 1314807"/>
                <a:gd name="connsiteY32" fmla="*/ 817046 h 1314804"/>
                <a:gd name="connsiteX33" fmla="*/ 497758 w 1314807"/>
                <a:gd name="connsiteY33" fmla="*/ 657402 h 1314804"/>
                <a:gd name="connsiteX34" fmla="*/ 657402 w 1314807"/>
                <a:gd name="connsiteY34" fmla="*/ 497758 h 1314804"/>
                <a:gd name="connsiteX35" fmla="*/ 217487 w 1314807"/>
                <a:gd name="connsiteY35" fmla="*/ 184777 h 1314804"/>
                <a:gd name="connsiteX36" fmla="*/ 343801 w 1314807"/>
                <a:gd name="connsiteY36" fmla="*/ 259770 h 1314804"/>
                <a:gd name="connsiteX37" fmla="*/ 411024 w 1314807"/>
                <a:gd name="connsiteY37" fmla="*/ 411021 h 1314804"/>
                <a:gd name="connsiteX38" fmla="*/ 259773 w 1314807"/>
                <a:gd name="connsiteY38" fmla="*/ 343798 h 1314804"/>
                <a:gd name="connsiteX39" fmla="*/ 192549 w 1314807"/>
                <a:gd name="connsiteY39" fmla="*/ 192547 h 1314804"/>
                <a:gd name="connsiteX40" fmla="*/ 217487 w 1314807"/>
                <a:gd name="connsiteY40" fmla="*/ 184777 h 1314804"/>
                <a:gd name="connsiteX41" fmla="*/ 1097321 w 1314807"/>
                <a:gd name="connsiteY41" fmla="*/ 184775 h 1314804"/>
                <a:gd name="connsiteX42" fmla="*/ 1122260 w 1314807"/>
                <a:gd name="connsiteY42" fmla="*/ 192545 h 1314804"/>
                <a:gd name="connsiteX43" fmla="*/ 1055037 w 1314807"/>
                <a:gd name="connsiteY43" fmla="*/ 343798 h 1314804"/>
                <a:gd name="connsiteX44" fmla="*/ 903784 w 1314807"/>
                <a:gd name="connsiteY44" fmla="*/ 411021 h 1314804"/>
                <a:gd name="connsiteX45" fmla="*/ 971007 w 1314807"/>
                <a:gd name="connsiteY45" fmla="*/ 259768 h 1314804"/>
                <a:gd name="connsiteX46" fmla="*/ 1097321 w 1314807"/>
                <a:gd name="connsiteY46" fmla="*/ 184775 h 1314804"/>
                <a:gd name="connsiteX47" fmla="*/ 657405 w 1314807"/>
                <a:gd name="connsiteY47" fmla="*/ 0 h 1314804"/>
                <a:gd name="connsiteX48" fmla="*/ 716821 w 1314807"/>
                <a:gd name="connsiteY48" fmla="*/ 154482 h 1314804"/>
                <a:gd name="connsiteX49" fmla="*/ 657405 w 1314807"/>
                <a:gd name="connsiteY49" fmla="*/ 308964 h 1314804"/>
                <a:gd name="connsiteX50" fmla="*/ 634277 w 1314807"/>
                <a:gd name="connsiteY50" fmla="*/ 296824 h 1314804"/>
                <a:gd name="connsiteX51" fmla="*/ 597989 w 1314807"/>
                <a:gd name="connsiteY51" fmla="*/ 154482 h 1314804"/>
                <a:gd name="connsiteX52" fmla="*/ 657405 w 1314807"/>
                <a:gd name="connsiteY52" fmla="*/ 0 h 131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14807" h="1314804">
                  <a:moveTo>
                    <a:pt x="657405" y="1005840"/>
                  </a:moveTo>
                  <a:cubicBezTo>
                    <a:pt x="690220" y="1005840"/>
                    <a:pt x="716821" y="1075004"/>
                    <a:pt x="716821" y="1160322"/>
                  </a:cubicBezTo>
                  <a:cubicBezTo>
                    <a:pt x="716821" y="1245640"/>
                    <a:pt x="690220" y="1314804"/>
                    <a:pt x="657405" y="1314804"/>
                  </a:cubicBezTo>
                  <a:cubicBezTo>
                    <a:pt x="649201" y="1314804"/>
                    <a:pt x="641386" y="1310481"/>
                    <a:pt x="634277" y="1302664"/>
                  </a:cubicBezTo>
                  <a:cubicBezTo>
                    <a:pt x="612952" y="1279212"/>
                    <a:pt x="597989" y="1224310"/>
                    <a:pt x="597989" y="1160322"/>
                  </a:cubicBezTo>
                  <a:cubicBezTo>
                    <a:pt x="597989" y="1075004"/>
                    <a:pt x="624590" y="1005840"/>
                    <a:pt x="657405" y="1005840"/>
                  </a:cubicBezTo>
                  <a:close/>
                  <a:moveTo>
                    <a:pt x="928724" y="896014"/>
                  </a:moveTo>
                  <a:cubicBezTo>
                    <a:pt x="960386" y="897517"/>
                    <a:pt x="1009790" y="925759"/>
                    <a:pt x="1055037" y="971006"/>
                  </a:cubicBezTo>
                  <a:cubicBezTo>
                    <a:pt x="1115368" y="1031336"/>
                    <a:pt x="1145464" y="1099054"/>
                    <a:pt x="1122260" y="1122258"/>
                  </a:cubicBezTo>
                  <a:cubicBezTo>
                    <a:pt x="1099057" y="1145461"/>
                    <a:pt x="1031339" y="1115365"/>
                    <a:pt x="971009" y="1055034"/>
                  </a:cubicBezTo>
                  <a:cubicBezTo>
                    <a:pt x="910679" y="994704"/>
                    <a:pt x="880582" y="926987"/>
                    <a:pt x="903786" y="903783"/>
                  </a:cubicBezTo>
                  <a:cubicBezTo>
                    <a:pt x="909587" y="897982"/>
                    <a:pt x="918170" y="895512"/>
                    <a:pt x="928724" y="896014"/>
                  </a:cubicBezTo>
                  <a:close/>
                  <a:moveTo>
                    <a:pt x="386085" y="896011"/>
                  </a:moveTo>
                  <a:cubicBezTo>
                    <a:pt x="396639" y="895510"/>
                    <a:pt x="405223" y="897980"/>
                    <a:pt x="411024" y="903781"/>
                  </a:cubicBezTo>
                  <a:cubicBezTo>
                    <a:pt x="434228" y="926985"/>
                    <a:pt x="404131" y="994703"/>
                    <a:pt x="343800" y="1055034"/>
                  </a:cubicBezTo>
                  <a:cubicBezTo>
                    <a:pt x="283470" y="1115364"/>
                    <a:pt x="215752" y="1145461"/>
                    <a:pt x="192547" y="1122257"/>
                  </a:cubicBezTo>
                  <a:cubicBezTo>
                    <a:pt x="169343" y="1099053"/>
                    <a:pt x="199440" y="1031334"/>
                    <a:pt x="259771" y="971004"/>
                  </a:cubicBezTo>
                  <a:cubicBezTo>
                    <a:pt x="305019" y="925757"/>
                    <a:pt x="354422" y="897515"/>
                    <a:pt x="386085" y="896011"/>
                  </a:cubicBezTo>
                  <a:close/>
                  <a:moveTo>
                    <a:pt x="1160323" y="597984"/>
                  </a:moveTo>
                  <a:cubicBezTo>
                    <a:pt x="1245642" y="597984"/>
                    <a:pt x="1314807" y="624586"/>
                    <a:pt x="1314807" y="657401"/>
                  </a:cubicBezTo>
                  <a:cubicBezTo>
                    <a:pt x="1314807" y="690216"/>
                    <a:pt x="1245642" y="716818"/>
                    <a:pt x="1160323" y="716818"/>
                  </a:cubicBezTo>
                  <a:cubicBezTo>
                    <a:pt x="1096334" y="716818"/>
                    <a:pt x="1041432" y="701854"/>
                    <a:pt x="1017980" y="680528"/>
                  </a:cubicBezTo>
                  <a:cubicBezTo>
                    <a:pt x="1010162" y="673420"/>
                    <a:pt x="1005839" y="665604"/>
                    <a:pt x="1005839" y="657401"/>
                  </a:cubicBezTo>
                  <a:cubicBezTo>
                    <a:pt x="1005839" y="624586"/>
                    <a:pt x="1075004" y="597984"/>
                    <a:pt x="1160323" y="597984"/>
                  </a:cubicBezTo>
                  <a:close/>
                  <a:moveTo>
                    <a:pt x="154484" y="597984"/>
                  </a:moveTo>
                  <a:cubicBezTo>
                    <a:pt x="239803" y="597984"/>
                    <a:pt x="308968" y="624586"/>
                    <a:pt x="308968" y="657401"/>
                  </a:cubicBezTo>
                  <a:cubicBezTo>
                    <a:pt x="308968" y="690216"/>
                    <a:pt x="239803" y="716818"/>
                    <a:pt x="154484" y="716818"/>
                  </a:cubicBezTo>
                  <a:cubicBezTo>
                    <a:pt x="90495" y="716818"/>
                    <a:pt x="35592" y="701854"/>
                    <a:pt x="12140" y="680529"/>
                  </a:cubicBezTo>
                  <a:cubicBezTo>
                    <a:pt x="4323" y="673420"/>
                    <a:pt x="0" y="665605"/>
                    <a:pt x="0" y="657401"/>
                  </a:cubicBezTo>
                  <a:cubicBezTo>
                    <a:pt x="0" y="624586"/>
                    <a:pt x="69165" y="597984"/>
                    <a:pt x="154484" y="597984"/>
                  </a:cubicBezTo>
                  <a:close/>
                  <a:moveTo>
                    <a:pt x="657402" y="497758"/>
                  </a:moveTo>
                  <a:cubicBezTo>
                    <a:pt x="745571" y="497758"/>
                    <a:pt x="817046" y="569233"/>
                    <a:pt x="817046" y="657402"/>
                  </a:cubicBezTo>
                  <a:cubicBezTo>
                    <a:pt x="817046" y="745571"/>
                    <a:pt x="745571" y="817046"/>
                    <a:pt x="657402" y="817046"/>
                  </a:cubicBezTo>
                  <a:cubicBezTo>
                    <a:pt x="569233" y="817046"/>
                    <a:pt x="497758" y="745571"/>
                    <a:pt x="497758" y="657402"/>
                  </a:cubicBezTo>
                  <a:cubicBezTo>
                    <a:pt x="497758" y="569233"/>
                    <a:pt x="569233" y="497758"/>
                    <a:pt x="657402" y="497758"/>
                  </a:cubicBezTo>
                  <a:close/>
                  <a:moveTo>
                    <a:pt x="217487" y="184777"/>
                  </a:moveTo>
                  <a:cubicBezTo>
                    <a:pt x="249150" y="186281"/>
                    <a:pt x="298554" y="214522"/>
                    <a:pt x="343801" y="259770"/>
                  </a:cubicBezTo>
                  <a:cubicBezTo>
                    <a:pt x="404131" y="320100"/>
                    <a:pt x="434228" y="387818"/>
                    <a:pt x="411024" y="411021"/>
                  </a:cubicBezTo>
                  <a:cubicBezTo>
                    <a:pt x="387821" y="434225"/>
                    <a:pt x="320103" y="404129"/>
                    <a:pt x="259773" y="343798"/>
                  </a:cubicBezTo>
                  <a:cubicBezTo>
                    <a:pt x="199442" y="283468"/>
                    <a:pt x="169346" y="215750"/>
                    <a:pt x="192549" y="192547"/>
                  </a:cubicBezTo>
                  <a:cubicBezTo>
                    <a:pt x="198350" y="186746"/>
                    <a:pt x="206933" y="184276"/>
                    <a:pt x="217487" y="184777"/>
                  </a:cubicBezTo>
                  <a:close/>
                  <a:moveTo>
                    <a:pt x="1097321" y="184775"/>
                  </a:moveTo>
                  <a:cubicBezTo>
                    <a:pt x="1107875" y="184274"/>
                    <a:pt x="1116459" y="186744"/>
                    <a:pt x="1122260" y="192545"/>
                  </a:cubicBezTo>
                  <a:cubicBezTo>
                    <a:pt x="1145464" y="215749"/>
                    <a:pt x="1115367" y="283467"/>
                    <a:pt x="1055037" y="343798"/>
                  </a:cubicBezTo>
                  <a:cubicBezTo>
                    <a:pt x="994706" y="404128"/>
                    <a:pt x="926988" y="434225"/>
                    <a:pt x="903784" y="411021"/>
                  </a:cubicBezTo>
                  <a:cubicBezTo>
                    <a:pt x="880579" y="387816"/>
                    <a:pt x="910677" y="320098"/>
                    <a:pt x="971007" y="259768"/>
                  </a:cubicBezTo>
                  <a:cubicBezTo>
                    <a:pt x="1016255" y="214520"/>
                    <a:pt x="1065658" y="186278"/>
                    <a:pt x="1097321" y="184775"/>
                  </a:cubicBezTo>
                  <a:close/>
                  <a:moveTo>
                    <a:pt x="657405" y="0"/>
                  </a:moveTo>
                  <a:cubicBezTo>
                    <a:pt x="690220" y="0"/>
                    <a:pt x="716821" y="69164"/>
                    <a:pt x="716821" y="154482"/>
                  </a:cubicBezTo>
                  <a:cubicBezTo>
                    <a:pt x="716821" y="239800"/>
                    <a:pt x="690220" y="308964"/>
                    <a:pt x="657405" y="308964"/>
                  </a:cubicBezTo>
                  <a:cubicBezTo>
                    <a:pt x="649201" y="308964"/>
                    <a:pt x="641386" y="304642"/>
                    <a:pt x="634277" y="296824"/>
                  </a:cubicBezTo>
                  <a:cubicBezTo>
                    <a:pt x="612952" y="273373"/>
                    <a:pt x="597989" y="218471"/>
                    <a:pt x="597989" y="154482"/>
                  </a:cubicBezTo>
                  <a:cubicBezTo>
                    <a:pt x="597989" y="69164"/>
                    <a:pt x="624590" y="0"/>
                    <a:pt x="657405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042" name="グループ化 1041">
            <a:extLst>
              <a:ext uri="{FF2B5EF4-FFF2-40B4-BE49-F238E27FC236}">
                <a16:creationId xmlns:a16="http://schemas.microsoft.com/office/drawing/2014/main" id="{52FB5438-D036-0F26-D731-DB01AEA3058F}"/>
              </a:ext>
            </a:extLst>
          </p:cNvPr>
          <p:cNvGrpSpPr/>
          <p:nvPr/>
        </p:nvGrpSpPr>
        <p:grpSpPr>
          <a:xfrm>
            <a:off x="237811" y="5239801"/>
            <a:ext cx="9431970" cy="196480"/>
            <a:chOff x="237811" y="5239801"/>
            <a:chExt cx="9431970" cy="196480"/>
          </a:xfrm>
          <a:solidFill>
            <a:schemeClr val="bg1">
              <a:lumMod val="65000"/>
            </a:schemeClr>
          </a:solidFill>
        </p:grpSpPr>
        <p:sp>
          <p:nvSpPr>
            <p:cNvPr id="670" name="フリーフォーム: 図形 669">
              <a:extLst>
                <a:ext uri="{FF2B5EF4-FFF2-40B4-BE49-F238E27FC236}">
                  <a16:creationId xmlns:a16="http://schemas.microsoft.com/office/drawing/2014/main" id="{AECA7FBB-FF9C-6177-2E3F-72D4D6EA4A6F}"/>
                </a:ext>
              </a:extLst>
            </p:cNvPr>
            <p:cNvSpPr/>
            <p:nvPr/>
          </p:nvSpPr>
          <p:spPr bwMode="auto">
            <a:xfrm>
              <a:off x="237811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75" name="フリーフォーム: 図形 774">
              <a:extLst>
                <a:ext uri="{FF2B5EF4-FFF2-40B4-BE49-F238E27FC236}">
                  <a16:creationId xmlns:a16="http://schemas.microsoft.com/office/drawing/2014/main" id="{2F1E6040-9C30-0F7F-DE7E-3F0657524734}"/>
                </a:ext>
              </a:extLst>
            </p:cNvPr>
            <p:cNvSpPr/>
            <p:nvPr/>
          </p:nvSpPr>
          <p:spPr bwMode="auto">
            <a:xfrm>
              <a:off x="474301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85" name="フリーフォーム: 図形 784">
              <a:extLst>
                <a:ext uri="{FF2B5EF4-FFF2-40B4-BE49-F238E27FC236}">
                  <a16:creationId xmlns:a16="http://schemas.microsoft.com/office/drawing/2014/main" id="{3956EE73-3696-30BC-AD57-4661BA42B5AD}"/>
                </a:ext>
              </a:extLst>
            </p:cNvPr>
            <p:cNvSpPr/>
            <p:nvPr/>
          </p:nvSpPr>
          <p:spPr bwMode="auto">
            <a:xfrm>
              <a:off x="710789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94" name="フリーフォーム: 図形 793">
              <a:extLst>
                <a:ext uri="{FF2B5EF4-FFF2-40B4-BE49-F238E27FC236}">
                  <a16:creationId xmlns:a16="http://schemas.microsoft.com/office/drawing/2014/main" id="{3477BC5A-48C4-4EFD-D85C-05D252E65062}"/>
                </a:ext>
              </a:extLst>
            </p:cNvPr>
            <p:cNvSpPr/>
            <p:nvPr/>
          </p:nvSpPr>
          <p:spPr bwMode="auto">
            <a:xfrm>
              <a:off x="947279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03" name="フリーフォーム: 図形 802">
              <a:extLst>
                <a:ext uri="{FF2B5EF4-FFF2-40B4-BE49-F238E27FC236}">
                  <a16:creationId xmlns:a16="http://schemas.microsoft.com/office/drawing/2014/main" id="{DC2FC72D-07C1-9D28-0CF8-82B05809DF07}"/>
                </a:ext>
              </a:extLst>
            </p:cNvPr>
            <p:cNvSpPr/>
            <p:nvPr/>
          </p:nvSpPr>
          <p:spPr bwMode="auto">
            <a:xfrm>
              <a:off x="1183769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12" name="フリーフォーム: 図形 811">
              <a:extLst>
                <a:ext uri="{FF2B5EF4-FFF2-40B4-BE49-F238E27FC236}">
                  <a16:creationId xmlns:a16="http://schemas.microsoft.com/office/drawing/2014/main" id="{DA1903FC-B50E-B0E6-AB07-FE2E2D302B37}"/>
                </a:ext>
              </a:extLst>
            </p:cNvPr>
            <p:cNvSpPr/>
            <p:nvPr/>
          </p:nvSpPr>
          <p:spPr bwMode="auto">
            <a:xfrm>
              <a:off x="1420257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21" name="フリーフォーム: 図形 820">
              <a:extLst>
                <a:ext uri="{FF2B5EF4-FFF2-40B4-BE49-F238E27FC236}">
                  <a16:creationId xmlns:a16="http://schemas.microsoft.com/office/drawing/2014/main" id="{8F74EA39-ADC8-6FF8-5D7A-7CE04D0A52F6}"/>
                </a:ext>
              </a:extLst>
            </p:cNvPr>
            <p:cNvSpPr/>
            <p:nvPr/>
          </p:nvSpPr>
          <p:spPr bwMode="auto">
            <a:xfrm>
              <a:off x="1656747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30" name="フリーフォーム: 図形 829">
              <a:extLst>
                <a:ext uri="{FF2B5EF4-FFF2-40B4-BE49-F238E27FC236}">
                  <a16:creationId xmlns:a16="http://schemas.microsoft.com/office/drawing/2014/main" id="{F8B8CBA0-1A9A-CF06-38BF-54FF840AB89A}"/>
                </a:ext>
              </a:extLst>
            </p:cNvPr>
            <p:cNvSpPr/>
            <p:nvPr/>
          </p:nvSpPr>
          <p:spPr bwMode="auto">
            <a:xfrm>
              <a:off x="1893236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39" name="フリーフォーム: 図形 838">
              <a:extLst>
                <a:ext uri="{FF2B5EF4-FFF2-40B4-BE49-F238E27FC236}">
                  <a16:creationId xmlns:a16="http://schemas.microsoft.com/office/drawing/2014/main" id="{E838A70F-D21B-C3AC-5B4E-8FD5B993ADB1}"/>
                </a:ext>
              </a:extLst>
            </p:cNvPr>
            <p:cNvSpPr/>
            <p:nvPr/>
          </p:nvSpPr>
          <p:spPr bwMode="auto">
            <a:xfrm>
              <a:off x="2129726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48" name="フリーフォーム: 図形 847">
              <a:extLst>
                <a:ext uri="{FF2B5EF4-FFF2-40B4-BE49-F238E27FC236}">
                  <a16:creationId xmlns:a16="http://schemas.microsoft.com/office/drawing/2014/main" id="{1524A2D4-B6B6-DF14-1D02-0530188F9BA0}"/>
                </a:ext>
              </a:extLst>
            </p:cNvPr>
            <p:cNvSpPr/>
            <p:nvPr/>
          </p:nvSpPr>
          <p:spPr bwMode="auto">
            <a:xfrm>
              <a:off x="2366215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57" name="フリーフォーム: 図形 856">
              <a:extLst>
                <a:ext uri="{FF2B5EF4-FFF2-40B4-BE49-F238E27FC236}">
                  <a16:creationId xmlns:a16="http://schemas.microsoft.com/office/drawing/2014/main" id="{A86A2B15-E803-3130-DD19-E41B46B5E590}"/>
                </a:ext>
              </a:extLst>
            </p:cNvPr>
            <p:cNvSpPr/>
            <p:nvPr/>
          </p:nvSpPr>
          <p:spPr bwMode="auto">
            <a:xfrm>
              <a:off x="2602704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66" name="フリーフォーム: 図形 865">
              <a:extLst>
                <a:ext uri="{FF2B5EF4-FFF2-40B4-BE49-F238E27FC236}">
                  <a16:creationId xmlns:a16="http://schemas.microsoft.com/office/drawing/2014/main" id="{B1B0CEC6-8AB0-C0D6-9E31-A3F728E470DA}"/>
                </a:ext>
              </a:extLst>
            </p:cNvPr>
            <p:cNvSpPr/>
            <p:nvPr/>
          </p:nvSpPr>
          <p:spPr bwMode="auto">
            <a:xfrm>
              <a:off x="2839194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75" name="フリーフォーム: 図形 874">
              <a:extLst>
                <a:ext uri="{FF2B5EF4-FFF2-40B4-BE49-F238E27FC236}">
                  <a16:creationId xmlns:a16="http://schemas.microsoft.com/office/drawing/2014/main" id="{981A92A5-C208-86A5-12E7-57EE16E37195}"/>
                </a:ext>
              </a:extLst>
            </p:cNvPr>
            <p:cNvSpPr/>
            <p:nvPr/>
          </p:nvSpPr>
          <p:spPr bwMode="auto">
            <a:xfrm>
              <a:off x="3075683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84" name="フリーフォーム: 図形 883">
              <a:extLst>
                <a:ext uri="{FF2B5EF4-FFF2-40B4-BE49-F238E27FC236}">
                  <a16:creationId xmlns:a16="http://schemas.microsoft.com/office/drawing/2014/main" id="{8E11EE96-085F-F711-7362-82E6A0755E22}"/>
                </a:ext>
              </a:extLst>
            </p:cNvPr>
            <p:cNvSpPr/>
            <p:nvPr/>
          </p:nvSpPr>
          <p:spPr bwMode="auto">
            <a:xfrm>
              <a:off x="3312172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93" name="フリーフォーム: 図形 892">
              <a:extLst>
                <a:ext uri="{FF2B5EF4-FFF2-40B4-BE49-F238E27FC236}">
                  <a16:creationId xmlns:a16="http://schemas.microsoft.com/office/drawing/2014/main" id="{76EB9715-A81D-5A20-FC44-E86270990A49}"/>
                </a:ext>
              </a:extLst>
            </p:cNvPr>
            <p:cNvSpPr/>
            <p:nvPr/>
          </p:nvSpPr>
          <p:spPr bwMode="auto">
            <a:xfrm>
              <a:off x="3548662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02" name="フリーフォーム: 図形 901">
              <a:extLst>
                <a:ext uri="{FF2B5EF4-FFF2-40B4-BE49-F238E27FC236}">
                  <a16:creationId xmlns:a16="http://schemas.microsoft.com/office/drawing/2014/main" id="{FADC2821-F802-8639-1A7F-A6893D547423}"/>
                </a:ext>
              </a:extLst>
            </p:cNvPr>
            <p:cNvSpPr/>
            <p:nvPr/>
          </p:nvSpPr>
          <p:spPr bwMode="auto">
            <a:xfrm>
              <a:off x="3785151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11" name="フリーフォーム: 図形 910">
              <a:extLst>
                <a:ext uri="{FF2B5EF4-FFF2-40B4-BE49-F238E27FC236}">
                  <a16:creationId xmlns:a16="http://schemas.microsoft.com/office/drawing/2014/main" id="{E9034ED5-4698-4344-3E63-D33AF7C95DB0}"/>
                </a:ext>
              </a:extLst>
            </p:cNvPr>
            <p:cNvSpPr/>
            <p:nvPr/>
          </p:nvSpPr>
          <p:spPr bwMode="auto">
            <a:xfrm>
              <a:off x="4021640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20" name="フリーフォーム: 図形 919">
              <a:extLst>
                <a:ext uri="{FF2B5EF4-FFF2-40B4-BE49-F238E27FC236}">
                  <a16:creationId xmlns:a16="http://schemas.microsoft.com/office/drawing/2014/main" id="{81A72372-C681-823E-C6E4-F7A5443163C0}"/>
                </a:ext>
              </a:extLst>
            </p:cNvPr>
            <p:cNvSpPr/>
            <p:nvPr/>
          </p:nvSpPr>
          <p:spPr bwMode="auto">
            <a:xfrm>
              <a:off x="4258130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29" name="フリーフォーム: 図形 928">
              <a:extLst>
                <a:ext uri="{FF2B5EF4-FFF2-40B4-BE49-F238E27FC236}">
                  <a16:creationId xmlns:a16="http://schemas.microsoft.com/office/drawing/2014/main" id="{E2A344B9-E317-704B-9145-D474710D7F4A}"/>
                </a:ext>
              </a:extLst>
            </p:cNvPr>
            <p:cNvSpPr/>
            <p:nvPr/>
          </p:nvSpPr>
          <p:spPr bwMode="auto">
            <a:xfrm>
              <a:off x="4494619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38" name="フリーフォーム: 図形 937">
              <a:extLst>
                <a:ext uri="{FF2B5EF4-FFF2-40B4-BE49-F238E27FC236}">
                  <a16:creationId xmlns:a16="http://schemas.microsoft.com/office/drawing/2014/main" id="{5B5DC517-94AB-96D7-B122-27C465BEEED5}"/>
                </a:ext>
              </a:extLst>
            </p:cNvPr>
            <p:cNvSpPr/>
            <p:nvPr/>
          </p:nvSpPr>
          <p:spPr bwMode="auto">
            <a:xfrm>
              <a:off x="4731104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47" name="フリーフォーム: 図形 946">
              <a:extLst>
                <a:ext uri="{FF2B5EF4-FFF2-40B4-BE49-F238E27FC236}">
                  <a16:creationId xmlns:a16="http://schemas.microsoft.com/office/drawing/2014/main" id="{8F9DEE91-7362-3B93-64BD-E3CD78C1321D}"/>
                </a:ext>
              </a:extLst>
            </p:cNvPr>
            <p:cNvSpPr/>
            <p:nvPr/>
          </p:nvSpPr>
          <p:spPr bwMode="auto">
            <a:xfrm>
              <a:off x="4980008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56" name="フリーフォーム: 図形 955">
              <a:extLst>
                <a:ext uri="{FF2B5EF4-FFF2-40B4-BE49-F238E27FC236}">
                  <a16:creationId xmlns:a16="http://schemas.microsoft.com/office/drawing/2014/main" id="{F8EA6261-2D2F-E20B-D9D1-1C74C4508755}"/>
                </a:ext>
              </a:extLst>
            </p:cNvPr>
            <p:cNvSpPr/>
            <p:nvPr/>
          </p:nvSpPr>
          <p:spPr bwMode="auto">
            <a:xfrm>
              <a:off x="5216498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65" name="フリーフォーム: 図形 964">
              <a:extLst>
                <a:ext uri="{FF2B5EF4-FFF2-40B4-BE49-F238E27FC236}">
                  <a16:creationId xmlns:a16="http://schemas.microsoft.com/office/drawing/2014/main" id="{81C73B0C-FBDA-DCEF-D6D8-7855745D14FD}"/>
                </a:ext>
              </a:extLst>
            </p:cNvPr>
            <p:cNvSpPr/>
            <p:nvPr/>
          </p:nvSpPr>
          <p:spPr bwMode="auto">
            <a:xfrm>
              <a:off x="5452987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74" name="フリーフォーム: 図形 973">
              <a:extLst>
                <a:ext uri="{FF2B5EF4-FFF2-40B4-BE49-F238E27FC236}">
                  <a16:creationId xmlns:a16="http://schemas.microsoft.com/office/drawing/2014/main" id="{72617370-5D86-02B6-2306-91F6D590444E}"/>
                </a:ext>
              </a:extLst>
            </p:cNvPr>
            <p:cNvSpPr/>
            <p:nvPr/>
          </p:nvSpPr>
          <p:spPr bwMode="auto">
            <a:xfrm>
              <a:off x="5689477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83" name="フリーフォーム: 図形 982">
              <a:extLst>
                <a:ext uri="{FF2B5EF4-FFF2-40B4-BE49-F238E27FC236}">
                  <a16:creationId xmlns:a16="http://schemas.microsoft.com/office/drawing/2014/main" id="{797A9B2B-C917-BAC3-6628-451E8F91D2C4}"/>
                </a:ext>
              </a:extLst>
            </p:cNvPr>
            <p:cNvSpPr/>
            <p:nvPr/>
          </p:nvSpPr>
          <p:spPr bwMode="auto">
            <a:xfrm>
              <a:off x="5925966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92" name="フリーフォーム: 図形 991">
              <a:extLst>
                <a:ext uri="{FF2B5EF4-FFF2-40B4-BE49-F238E27FC236}">
                  <a16:creationId xmlns:a16="http://schemas.microsoft.com/office/drawing/2014/main" id="{CD890681-602A-1265-8E21-072D2A476B33}"/>
                </a:ext>
              </a:extLst>
            </p:cNvPr>
            <p:cNvSpPr/>
            <p:nvPr/>
          </p:nvSpPr>
          <p:spPr bwMode="auto">
            <a:xfrm>
              <a:off x="6162455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01" name="フリーフォーム: 図形 1000">
              <a:extLst>
                <a:ext uri="{FF2B5EF4-FFF2-40B4-BE49-F238E27FC236}">
                  <a16:creationId xmlns:a16="http://schemas.microsoft.com/office/drawing/2014/main" id="{105BA5F3-82F9-6F02-9240-7898DED50163}"/>
                </a:ext>
              </a:extLst>
            </p:cNvPr>
            <p:cNvSpPr/>
            <p:nvPr/>
          </p:nvSpPr>
          <p:spPr bwMode="auto">
            <a:xfrm>
              <a:off x="6398945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10" name="フリーフォーム: 図形 1009">
              <a:extLst>
                <a:ext uri="{FF2B5EF4-FFF2-40B4-BE49-F238E27FC236}">
                  <a16:creationId xmlns:a16="http://schemas.microsoft.com/office/drawing/2014/main" id="{AABA022E-BF3A-56FA-76FE-64303C245231}"/>
                </a:ext>
              </a:extLst>
            </p:cNvPr>
            <p:cNvSpPr/>
            <p:nvPr/>
          </p:nvSpPr>
          <p:spPr bwMode="auto">
            <a:xfrm>
              <a:off x="6635433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73" name="フリーフォーム: 図形 672">
              <a:extLst>
                <a:ext uri="{FF2B5EF4-FFF2-40B4-BE49-F238E27FC236}">
                  <a16:creationId xmlns:a16="http://schemas.microsoft.com/office/drawing/2014/main" id="{36FAD415-948E-40C1-015C-F45535234211}"/>
                </a:ext>
              </a:extLst>
            </p:cNvPr>
            <p:cNvSpPr/>
            <p:nvPr/>
          </p:nvSpPr>
          <p:spPr bwMode="auto">
            <a:xfrm>
              <a:off x="6871923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82" name="フリーフォーム: 図形 681">
              <a:extLst>
                <a:ext uri="{FF2B5EF4-FFF2-40B4-BE49-F238E27FC236}">
                  <a16:creationId xmlns:a16="http://schemas.microsoft.com/office/drawing/2014/main" id="{510464AD-01F4-24F6-D30A-66FD8A9BF24E}"/>
                </a:ext>
              </a:extLst>
            </p:cNvPr>
            <p:cNvSpPr/>
            <p:nvPr/>
          </p:nvSpPr>
          <p:spPr bwMode="auto">
            <a:xfrm>
              <a:off x="7108413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91" name="フリーフォーム: 図形 690">
              <a:extLst>
                <a:ext uri="{FF2B5EF4-FFF2-40B4-BE49-F238E27FC236}">
                  <a16:creationId xmlns:a16="http://schemas.microsoft.com/office/drawing/2014/main" id="{1A118559-07B7-2831-B402-9D0CD7A1E5FA}"/>
                </a:ext>
              </a:extLst>
            </p:cNvPr>
            <p:cNvSpPr/>
            <p:nvPr/>
          </p:nvSpPr>
          <p:spPr bwMode="auto">
            <a:xfrm>
              <a:off x="7344901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0" name="フリーフォーム: 図形 699">
              <a:extLst>
                <a:ext uri="{FF2B5EF4-FFF2-40B4-BE49-F238E27FC236}">
                  <a16:creationId xmlns:a16="http://schemas.microsoft.com/office/drawing/2014/main" id="{A1740CB5-1651-2DDD-31B9-537A99B57756}"/>
                </a:ext>
              </a:extLst>
            </p:cNvPr>
            <p:cNvSpPr/>
            <p:nvPr/>
          </p:nvSpPr>
          <p:spPr bwMode="auto">
            <a:xfrm>
              <a:off x="7581391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9" name="フリーフォーム: 図形 708">
              <a:extLst>
                <a:ext uri="{FF2B5EF4-FFF2-40B4-BE49-F238E27FC236}">
                  <a16:creationId xmlns:a16="http://schemas.microsoft.com/office/drawing/2014/main" id="{47587D6B-2309-74DE-613D-A78199A48A16}"/>
                </a:ext>
              </a:extLst>
            </p:cNvPr>
            <p:cNvSpPr/>
            <p:nvPr/>
          </p:nvSpPr>
          <p:spPr bwMode="auto">
            <a:xfrm>
              <a:off x="7817881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18" name="フリーフォーム: 図形 717">
              <a:extLst>
                <a:ext uri="{FF2B5EF4-FFF2-40B4-BE49-F238E27FC236}">
                  <a16:creationId xmlns:a16="http://schemas.microsoft.com/office/drawing/2014/main" id="{9F36A2AC-A172-65AE-C30E-BE29A2795C59}"/>
                </a:ext>
              </a:extLst>
            </p:cNvPr>
            <p:cNvSpPr/>
            <p:nvPr/>
          </p:nvSpPr>
          <p:spPr bwMode="auto">
            <a:xfrm>
              <a:off x="8054369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27" name="フリーフォーム: 図形 726">
              <a:extLst>
                <a:ext uri="{FF2B5EF4-FFF2-40B4-BE49-F238E27FC236}">
                  <a16:creationId xmlns:a16="http://schemas.microsoft.com/office/drawing/2014/main" id="{7198CE9E-071C-ECE1-25CE-7539EADC1079}"/>
                </a:ext>
              </a:extLst>
            </p:cNvPr>
            <p:cNvSpPr/>
            <p:nvPr/>
          </p:nvSpPr>
          <p:spPr bwMode="auto">
            <a:xfrm>
              <a:off x="8290859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36" name="フリーフォーム: 図形 735">
              <a:extLst>
                <a:ext uri="{FF2B5EF4-FFF2-40B4-BE49-F238E27FC236}">
                  <a16:creationId xmlns:a16="http://schemas.microsoft.com/office/drawing/2014/main" id="{1413DD6E-5339-22C3-46CB-D58A5D055756}"/>
                </a:ext>
              </a:extLst>
            </p:cNvPr>
            <p:cNvSpPr/>
            <p:nvPr/>
          </p:nvSpPr>
          <p:spPr bwMode="auto">
            <a:xfrm>
              <a:off x="8527349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45" name="フリーフォーム: 図形 744">
              <a:extLst>
                <a:ext uri="{FF2B5EF4-FFF2-40B4-BE49-F238E27FC236}">
                  <a16:creationId xmlns:a16="http://schemas.microsoft.com/office/drawing/2014/main" id="{E3CF0623-0332-45ED-F1EA-A1576EA59412}"/>
                </a:ext>
              </a:extLst>
            </p:cNvPr>
            <p:cNvSpPr/>
            <p:nvPr/>
          </p:nvSpPr>
          <p:spPr bwMode="auto">
            <a:xfrm>
              <a:off x="8763838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54" name="フリーフォーム: 図形 753">
              <a:extLst>
                <a:ext uri="{FF2B5EF4-FFF2-40B4-BE49-F238E27FC236}">
                  <a16:creationId xmlns:a16="http://schemas.microsoft.com/office/drawing/2014/main" id="{09383872-19AF-4F30-D872-2E6CB5A5546D}"/>
                </a:ext>
              </a:extLst>
            </p:cNvPr>
            <p:cNvSpPr/>
            <p:nvPr/>
          </p:nvSpPr>
          <p:spPr bwMode="auto">
            <a:xfrm>
              <a:off x="9000327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63" name="フリーフォーム: 図形 762">
              <a:extLst>
                <a:ext uri="{FF2B5EF4-FFF2-40B4-BE49-F238E27FC236}">
                  <a16:creationId xmlns:a16="http://schemas.microsoft.com/office/drawing/2014/main" id="{87DAB534-3670-A124-9374-15ED2C68FA3F}"/>
                </a:ext>
              </a:extLst>
            </p:cNvPr>
            <p:cNvSpPr/>
            <p:nvPr/>
          </p:nvSpPr>
          <p:spPr bwMode="auto">
            <a:xfrm>
              <a:off x="9236817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22" name="フリーフォーム: 図形 1021">
              <a:extLst>
                <a:ext uri="{FF2B5EF4-FFF2-40B4-BE49-F238E27FC236}">
                  <a16:creationId xmlns:a16="http://schemas.microsoft.com/office/drawing/2014/main" id="{BED508AC-5AF5-95D2-58E7-EAC1A845289E}"/>
                </a:ext>
              </a:extLst>
            </p:cNvPr>
            <p:cNvSpPr/>
            <p:nvPr/>
          </p:nvSpPr>
          <p:spPr bwMode="auto">
            <a:xfrm>
              <a:off x="9473301" y="5239801"/>
              <a:ext cx="196480" cy="196480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045" name="グループ化 1044">
            <a:extLst>
              <a:ext uri="{FF2B5EF4-FFF2-40B4-BE49-F238E27FC236}">
                <a16:creationId xmlns:a16="http://schemas.microsoft.com/office/drawing/2014/main" id="{B2FE37F9-B2D7-5A55-2524-09DE74E90024}"/>
              </a:ext>
            </a:extLst>
          </p:cNvPr>
          <p:cNvGrpSpPr/>
          <p:nvPr/>
        </p:nvGrpSpPr>
        <p:grpSpPr>
          <a:xfrm>
            <a:off x="240230" y="5957047"/>
            <a:ext cx="9427131" cy="191639"/>
            <a:chOff x="240230" y="5957047"/>
            <a:chExt cx="9427131" cy="191639"/>
          </a:xfrm>
          <a:solidFill>
            <a:schemeClr val="bg1">
              <a:lumMod val="65000"/>
            </a:schemeClr>
          </a:solidFill>
        </p:grpSpPr>
        <p:sp>
          <p:nvSpPr>
            <p:cNvPr id="671" name="フリーフォーム: 図形 670">
              <a:extLst>
                <a:ext uri="{FF2B5EF4-FFF2-40B4-BE49-F238E27FC236}">
                  <a16:creationId xmlns:a16="http://schemas.microsoft.com/office/drawing/2014/main" id="{105A0F74-03D1-A44D-4365-70E281592911}"/>
                </a:ext>
              </a:extLst>
            </p:cNvPr>
            <p:cNvSpPr/>
            <p:nvPr/>
          </p:nvSpPr>
          <p:spPr bwMode="auto">
            <a:xfrm>
              <a:off x="240230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76" name="フリーフォーム: 図形 775">
              <a:extLst>
                <a:ext uri="{FF2B5EF4-FFF2-40B4-BE49-F238E27FC236}">
                  <a16:creationId xmlns:a16="http://schemas.microsoft.com/office/drawing/2014/main" id="{4B34448B-6842-5F2C-6D46-C2E700995964}"/>
                </a:ext>
              </a:extLst>
            </p:cNvPr>
            <p:cNvSpPr/>
            <p:nvPr/>
          </p:nvSpPr>
          <p:spPr bwMode="auto">
            <a:xfrm>
              <a:off x="476720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86" name="フリーフォーム: 図形 785">
              <a:extLst>
                <a:ext uri="{FF2B5EF4-FFF2-40B4-BE49-F238E27FC236}">
                  <a16:creationId xmlns:a16="http://schemas.microsoft.com/office/drawing/2014/main" id="{B3243749-78E1-74FC-1410-A3C0F1D5F8D0}"/>
                </a:ext>
              </a:extLst>
            </p:cNvPr>
            <p:cNvSpPr/>
            <p:nvPr/>
          </p:nvSpPr>
          <p:spPr bwMode="auto">
            <a:xfrm>
              <a:off x="713210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95" name="フリーフォーム: 図形 794">
              <a:extLst>
                <a:ext uri="{FF2B5EF4-FFF2-40B4-BE49-F238E27FC236}">
                  <a16:creationId xmlns:a16="http://schemas.microsoft.com/office/drawing/2014/main" id="{AE0B663F-EDFE-8631-4F3C-2DA5347A87CE}"/>
                </a:ext>
              </a:extLst>
            </p:cNvPr>
            <p:cNvSpPr/>
            <p:nvPr/>
          </p:nvSpPr>
          <p:spPr bwMode="auto">
            <a:xfrm>
              <a:off x="949698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04" name="フリーフォーム: 図形 803">
              <a:extLst>
                <a:ext uri="{FF2B5EF4-FFF2-40B4-BE49-F238E27FC236}">
                  <a16:creationId xmlns:a16="http://schemas.microsoft.com/office/drawing/2014/main" id="{6CB76754-FA12-DDC3-A44E-900FE2391A25}"/>
                </a:ext>
              </a:extLst>
            </p:cNvPr>
            <p:cNvSpPr/>
            <p:nvPr/>
          </p:nvSpPr>
          <p:spPr bwMode="auto">
            <a:xfrm>
              <a:off x="1186188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13" name="フリーフォーム: 図形 812">
              <a:extLst>
                <a:ext uri="{FF2B5EF4-FFF2-40B4-BE49-F238E27FC236}">
                  <a16:creationId xmlns:a16="http://schemas.microsoft.com/office/drawing/2014/main" id="{2435B450-D6AD-9D7D-4454-DA36B8DBDE70}"/>
                </a:ext>
              </a:extLst>
            </p:cNvPr>
            <p:cNvSpPr/>
            <p:nvPr/>
          </p:nvSpPr>
          <p:spPr bwMode="auto">
            <a:xfrm>
              <a:off x="1422678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22" name="フリーフォーム: 図形 821">
              <a:extLst>
                <a:ext uri="{FF2B5EF4-FFF2-40B4-BE49-F238E27FC236}">
                  <a16:creationId xmlns:a16="http://schemas.microsoft.com/office/drawing/2014/main" id="{B92FD2B4-C9BC-34EB-43A8-45DA4F416EED}"/>
                </a:ext>
              </a:extLst>
            </p:cNvPr>
            <p:cNvSpPr/>
            <p:nvPr/>
          </p:nvSpPr>
          <p:spPr bwMode="auto">
            <a:xfrm>
              <a:off x="1659167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31" name="フリーフォーム: 図形 830">
              <a:extLst>
                <a:ext uri="{FF2B5EF4-FFF2-40B4-BE49-F238E27FC236}">
                  <a16:creationId xmlns:a16="http://schemas.microsoft.com/office/drawing/2014/main" id="{149D3780-C61C-EE01-8217-5AB83F4AF433}"/>
                </a:ext>
              </a:extLst>
            </p:cNvPr>
            <p:cNvSpPr/>
            <p:nvPr/>
          </p:nvSpPr>
          <p:spPr bwMode="auto">
            <a:xfrm>
              <a:off x="1895656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40" name="フリーフォーム: 図形 839">
              <a:extLst>
                <a:ext uri="{FF2B5EF4-FFF2-40B4-BE49-F238E27FC236}">
                  <a16:creationId xmlns:a16="http://schemas.microsoft.com/office/drawing/2014/main" id="{032EB34F-CA78-58FC-319F-A7466F5E4ECC}"/>
                </a:ext>
              </a:extLst>
            </p:cNvPr>
            <p:cNvSpPr/>
            <p:nvPr/>
          </p:nvSpPr>
          <p:spPr bwMode="auto">
            <a:xfrm>
              <a:off x="2132146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49" name="フリーフォーム: 図形 848">
              <a:extLst>
                <a:ext uri="{FF2B5EF4-FFF2-40B4-BE49-F238E27FC236}">
                  <a16:creationId xmlns:a16="http://schemas.microsoft.com/office/drawing/2014/main" id="{CE236D21-9DA8-22D7-490C-58D425D5DB98}"/>
                </a:ext>
              </a:extLst>
            </p:cNvPr>
            <p:cNvSpPr/>
            <p:nvPr/>
          </p:nvSpPr>
          <p:spPr bwMode="auto">
            <a:xfrm>
              <a:off x="2368635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58" name="フリーフォーム: 図形 857">
              <a:extLst>
                <a:ext uri="{FF2B5EF4-FFF2-40B4-BE49-F238E27FC236}">
                  <a16:creationId xmlns:a16="http://schemas.microsoft.com/office/drawing/2014/main" id="{7CC67767-F481-F94E-CE11-E4BE5B974CA1}"/>
                </a:ext>
              </a:extLst>
            </p:cNvPr>
            <p:cNvSpPr/>
            <p:nvPr/>
          </p:nvSpPr>
          <p:spPr bwMode="auto">
            <a:xfrm>
              <a:off x="2605124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67" name="フリーフォーム: 図形 866">
              <a:extLst>
                <a:ext uri="{FF2B5EF4-FFF2-40B4-BE49-F238E27FC236}">
                  <a16:creationId xmlns:a16="http://schemas.microsoft.com/office/drawing/2014/main" id="{37BE87B3-81E2-015F-DF3F-C928C7C41281}"/>
                </a:ext>
              </a:extLst>
            </p:cNvPr>
            <p:cNvSpPr/>
            <p:nvPr/>
          </p:nvSpPr>
          <p:spPr bwMode="auto">
            <a:xfrm>
              <a:off x="2841614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76" name="フリーフォーム: 図形 875">
              <a:extLst>
                <a:ext uri="{FF2B5EF4-FFF2-40B4-BE49-F238E27FC236}">
                  <a16:creationId xmlns:a16="http://schemas.microsoft.com/office/drawing/2014/main" id="{1FD08F10-88CA-0611-FD67-E943442B307E}"/>
                </a:ext>
              </a:extLst>
            </p:cNvPr>
            <p:cNvSpPr/>
            <p:nvPr/>
          </p:nvSpPr>
          <p:spPr bwMode="auto">
            <a:xfrm>
              <a:off x="3078103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85" name="フリーフォーム: 図形 884">
              <a:extLst>
                <a:ext uri="{FF2B5EF4-FFF2-40B4-BE49-F238E27FC236}">
                  <a16:creationId xmlns:a16="http://schemas.microsoft.com/office/drawing/2014/main" id="{CAA5AD2B-E0E9-4760-9141-18402536D237}"/>
                </a:ext>
              </a:extLst>
            </p:cNvPr>
            <p:cNvSpPr/>
            <p:nvPr/>
          </p:nvSpPr>
          <p:spPr bwMode="auto">
            <a:xfrm>
              <a:off x="3314592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94" name="フリーフォーム: 図形 893">
              <a:extLst>
                <a:ext uri="{FF2B5EF4-FFF2-40B4-BE49-F238E27FC236}">
                  <a16:creationId xmlns:a16="http://schemas.microsoft.com/office/drawing/2014/main" id="{85B274C4-CCD6-00FF-9CB2-ED40C480ADD3}"/>
                </a:ext>
              </a:extLst>
            </p:cNvPr>
            <p:cNvSpPr/>
            <p:nvPr/>
          </p:nvSpPr>
          <p:spPr bwMode="auto">
            <a:xfrm>
              <a:off x="3551081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03" name="フリーフォーム: 図形 902">
              <a:extLst>
                <a:ext uri="{FF2B5EF4-FFF2-40B4-BE49-F238E27FC236}">
                  <a16:creationId xmlns:a16="http://schemas.microsoft.com/office/drawing/2014/main" id="{A3D63E18-56FD-4F8C-4826-A31859D7618A}"/>
                </a:ext>
              </a:extLst>
            </p:cNvPr>
            <p:cNvSpPr/>
            <p:nvPr/>
          </p:nvSpPr>
          <p:spPr bwMode="auto">
            <a:xfrm>
              <a:off x="3787571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12" name="フリーフォーム: 図形 911">
              <a:extLst>
                <a:ext uri="{FF2B5EF4-FFF2-40B4-BE49-F238E27FC236}">
                  <a16:creationId xmlns:a16="http://schemas.microsoft.com/office/drawing/2014/main" id="{08B8E2CA-C747-AA88-54CF-A8234D307661}"/>
                </a:ext>
              </a:extLst>
            </p:cNvPr>
            <p:cNvSpPr/>
            <p:nvPr/>
          </p:nvSpPr>
          <p:spPr bwMode="auto">
            <a:xfrm>
              <a:off x="4024060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21" name="フリーフォーム: 図形 920">
              <a:extLst>
                <a:ext uri="{FF2B5EF4-FFF2-40B4-BE49-F238E27FC236}">
                  <a16:creationId xmlns:a16="http://schemas.microsoft.com/office/drawing/2014/main" id="{A5AF6420-551A-BA63-0836-C9E4CCF4CE88}"/>
                </a:ext>
              </a:extLst>
            </p:cNvPr>
            <p:cNvSpPr/>
            <p:nvPr/>
          </p:nvSpPr>
          <p:spPr bwMode="auto">
            <a:xfrm>
              <a:off x="4260549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30" name="フリーフォーム: 図形 929">
              <a:extLst>
                <a:ext uri="{FF2B5EF4-FFF2-40B4-BE49-F238E27FC236}">
                  <a16:creationId xmlns:a16="http://schemas.microsoft.com/office/drawing/2014/main" id="{FC8AB98F-A1DE-B1E5-2485-CEE6DEA882A7}"/>
                </a:ext>
              </a:extLst>
            </p:cNvPr>
            <p:cNvSpPr/>
            <p:nvPr/>
          </p:nvSpPr>
          <p:spPr bwMode="auto">
            <a:xfrm>
              <a:off x="4497039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39" name="フリーフォーム: 図形 938">
              <a:extLst>
                <a:ext uri="{FF2B5EF4-FFF2-40B4-BE49-F238E27FC236}">
                  <a16:creationId xmlns:a16="http://schemas.microsoft.com/office/drawing/2014/main" id="{A71F73EC-443D-50B2-F5E7-28B3F4CBE21A}"/>
                </a:ext>
              </a:extLst>
            </p:cNvPr>
            <p:cNvSpPr/>
            <p:nvPr/>
          </p:nvSpPr>
          <p:spPr bwMode="auto">
            <a:xfrm>
              <a:off x="4733524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48" name="フリーフォーム: 図形 947">
              <a:extLst>
                <a:ext uri="{FF2B5EF4-FFF2-40B4-BE49-F238E27FC236}">
                  <a16:creationId xmlns:a16="http://schemas.microsoft.com/office/drawing/2014/main" id="{7420116F-DDEF-9922-BB80-3A73CA63E7BF}"/>
                </a:ext>
              </a:extLst>
            </p:cNvPr>
            <p:cNvSpPr/>
            <p:nvPr/>
          </p:nvSpPr>
          <p:spPr bwMode="auto">
            <a:xfrm>
              <a:off x="4982428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57" name="フリーフォーム: 図形 956">
              <a:extLst>
                <a:ext uri="{FF2B5EF4-FFF2-40B4-BE49-F238E27FC236}">
                  <a16:creationId xmlns:a16="http://schemas.microsoft.com/office/drawing/2014/main" id="{B1E2CE92-9B50-951D-8272-5C13CEE4B477}"/>
                </a:ext>
              </a:extLst>
            </p:cNvPr>
            <p:cNvSpPr/>
            <p:nvPr/>
          </p:nvSpPr>
          <p:spPr bwMode="auto">
            <a:xfrm>
              <a:off x="5218918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66" name="フリーフォーム: 図形 965">
              <a:extLst>
                <a:ext uri="{FF2B5EF4-FFF2-40B4-BE49-F238E27FC236}">
                  <a16:creationId xmlns:a16="http://schemas.microsoft.com/office/drawing/2014/main" id="{2EAA9E04-8BBE-51EC-B4DE-FEBC7BDFACC3}"/>
                </a:ext>
              </a:extLst>
            </p:cNvPr>
            <p:cNvSpPr/>
            <p:nvPr/>
          </p:nvSpPr>
          <p:spPr bwMode="auto">
            <a:xfrm>
              <a:off x="5455407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75" name="フリーフォーム: 図形 974">
              <a:extLst>
                <a:ext uri="{FF2B5EF4-FFF2-40B4-BE49-F238E27FC236}">
                  <a16:creationId xmlns:a16="http://schemas.microsoft.com/office/drawing/2014/main" id="{A6262C30-4B0A-9D20-6915-1E9D04911CF4}"/>
                </a:ext>
              </a:extLst>
            </p:cNvPr>
            <p:cNvSpPr/>
            <p:nvPr/>
          </p:nvSpPr>
          <p:spPr bwMode="auto">
            <a:xfrm>
              <a:off x="5691896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84" name="フリーフォーム: 図形 983">
              <a:extLst>
                <a:ext uri="{FF2B5EF4-FFF2-40B4-BE49-F238E27FC236}">
                  <a16:creationId xmlns:a16="http://schemas.microsoft.com/office/drawing/2014/main" id="{776CEAE8-F6ED-621C-5C58-7D3D7994D5AD}"/>
                </a:ext>
              </a:extLst>
            </p:cNvPr>
            <p:cNvSpPr/>
            <p:nvPr/>
          </p:nvSpPr>
          <p:spPr bwMode="auto">
            <a:xfrm>
              <a:off x="5928386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93" name="フリーフォーム: 図形 992">
              <a:extLst>
                <a:ext uri="{FF2B5EF4-FFF2-40B4-BE49-F238E27FC236}">
                  <a16:creationId xmlns:a16="http://schemas.microsoft.com/office/drawing/2014/main" id="{7471769F-D265-D5C0-8E1B-258A75EE8E22}"/>
                </a:ext>
              </a:extLst>
            </p:cNvPr>
            <p:cNvSpPr/>
            <p:nvPr/>
          </p:nvSpPr>
          <p:spPr bwMode="auto">
            <a:xfrm>
              <a:off x="6164875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02" name="フリーフォーム: 図形 1001">
              <a:extLst>
                <a:ext uri="{FF2B5EF4-FFF2-40B4-BE49-F238E27FC236}">
                  <a16:creationId xmlns:a16="http://schemas.microsoft.com/office/drawing/2014/main" id="{A302D69F-F8E4-6B6D-8CC0-F066BF4078E1}"/>
                </a:ext>
              </a:extLst>
            </p:cNvPr>
            <p:cNvSpPr/>
            <p:nvPr/>
          </p:nvSpPr>
          <p:spPr bwMode="auto">
            <a:xfrm>
              <a:off x="6401364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11" name="フリーフォーム: 図形 1010">
              <a:extLst>
                <a:ext uri="{FF2B5EF4-FFF2-40B4-BE49-F238E27FC236}">
                  <a16:creationId xmlns:a16="http://schemas.microsoft.com/office/drawing/2014/main" id="{11A06BE9-5FE7-29AE-FD73-41A23074B128}"/>
                </a:ext>
              </a:extLst>
            </p:cNvPr>
            <p:cNvSpPr/>
            <p:nvPr/>
          </p:nvSpPr>
          <p:spPr bwMode="auto">
            <a:xfrm>
              <a:off x="6637854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74" name="フリーフォーム: 図形 673">
              <a:extLst>
                <a:ext uri="{FF2B5EF4-FFF2-40B4-BE49-F238E27FC236}">
                  <a16:creationId xmlns:a16="http://schemas.microsoft.com/office/drawing/2014/main" id="{2481B440-827F-D60D-460E-05DF68DC0843}"/>
                </a:ext>
              </a:extLst>
            </p:cNvPr>
            <p:cNvSpPr/>
            <p:nvPr/>
          </p:nvSpPr>
          <p:spPr bwMode="auto">
            <a:xfrm>
              <a:off x="6874343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83" name="フリーフォーム: 図形 682">
              <a:extLst>
                <a:ext uri="{FF2B5EF4-FFF2-40B4-BE49-F238E27FC236}">
                  <a16:creationId xmlns:a16="http://schemas.microsoft.com/office/drawing/2014/main" id="{67081CA8-D3A0-707F-E813-16DA768EAF3F}"/>
                </a:ext>
              </a:extLst>
            </p:cNvPr>
            <p:cNvSpPr/>
            <p:nvPr/>
          </p:nvSpPr>
          <p:spPr bwMode="auto">
            <a:xfrm>
              <a:off x="7110832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92" name="フリーフォーム: 図形 691">
              <a:extLst>
                <a:ext uri="{FF2B5EF4-FFF2-40B4-BE49-F238E27FC236}">
                  <a16:creationId xmlns:a16="http://schemas.microsoft.com/office/drawing/2014/main" id="{26C70B9E-849D-2CBA-9D8E-6AA39F77EE85}"/>
                </a:ext>
              </a:extLst>
            </p:cNvPr>
            <p:cNvSpPr/>
            <p:nvPr/>
          </p:nvSpPr>
          <p:spPr bwMode="auto">
            <a:xfrm>
              <a:off x="7347322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1" name="フリーフォーム: 図形 700">
              <a:extLst>
                <a:ext uri="{FF2B5EF4-FFF2-40B4-BE49-F238E27FC236}">
                  <a16:creationId xmlns:a16="http://schemas.microsoft.com/office/drawing/2014/main" id="{0938A227-B130-250B-01CE-AC390007F3C6}"/>
                </a:ext>
              </a:extLst>
            </p:cNvPr>
            <p:cNvSpPr/>
            <p:nvPr/>
          </p:nvSpPr>
          <p:spPr bwMode="auto">
            <a:xfrm>
              <a:off x="7583812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10" name="フリーフォーム: 図形 709">
              <a:extLst>
                <a:ext uri="{FF2B5EF4-FFF2-40B4-BE49-F238E27FC236}">
                  <a16:creationId xmlns:a16="http://schemas.microsoft.com/office/drawing/2014/main" id="{EA256278-5D2F-EDE9-87A4-BEBFA4EB25BF}"/>
                </a:ext>
              </a:extLst>
            </p:cNvPr>
            <p:cNvSpPr/>
            <p:nvPr/>
          </p:nvSpPr>
          <p:spPr bwMode="auto">
            <a:xfrm>
              <a:off x="7820300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19" name="フリーフォーム: 図形 718">
              <a:extLst>
                <a:ext uri="{FF2B5EF4-FFF2-40B4-BE49-F238E27FC236}">
                  <a16:creationId xmlns:a16="http://schemas.microsoft.com/office/drawing/2014/main" id="{A16DE2F2-562C-7829-9254-15F70058C55C}"/>
                </a:ext>
              </a:extLst>
            </p:cNvPr>
            <p:cNvSpPr/>
            <p:nvPr/>
          </p:nvSpPr>
          <p:spPr bwMode="auto">
            <a:xfrm>
              <a:off x="8056790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28" name="フリーフォーム: 図形 727">
              <a:extLst>
                <a:ext uri="{FF2B5EF4-FFF2-40B4-BE49-F238E27FC236}">
                  <a16:creationId xmlns:a16="http://schemas.microsoft.com/office/drawing/2014/main" id="{234EF11F-0DF4-4046-5388-E34704E613D2}"/>
                </a:ext>
              </a:extLst>
            </p:cNvPr>
            <p:cNvSpPr/>
            <p:nvPr/>
          </p:nvSpPr>
          <p:spPr bwMode="auto">
            <a:xfrm>
              <a:off x="8293279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37" name="フリーフォーム: 図形 736">
              <a:extLst>
                <a:ext uri="{FF2B5EF4-FFF2-40B4-BE49-F238E27FC236}">
                  <a16:creationId xmlns:a16="http://schemas.microsoft.com/office/drawing/2014/main" id="{8DBBF6CE-DA76-70A1-A9CA-1811F55B0121}"/>
                </a:ext>
              </a:extLst>
            </p:cNvPr>
            <p:cNvSpPr/>
            <p:nvPr/>
          </p:nvSpPr>
          <p:spPr bwMode="auto">
            <a:xfrm>
              <a:off x="8529768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46" name="フリーフォーム: 図形 745">
              <a:extLst>
                <a:ext uri="{FF2B5EF4-FFF2-40B4-BE49-F238E27FC236}">
                  <a16:creationId xmlns:a16="http://schemas.microsoft.com/office/drawing/2014/main" id="{91AEDB4B-9276-4B99-2E4B-F28B8A97832F}"/>
                </a:ext>
              </a:extLst>
            </p:cNvPr>
            <p:cNvSpPr/>
            <p:nvPr/>
          </p:nvSpPr>
          <p:spPr bwMode="auto">
            <a:xfrm>
              <a:off x="8766258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55" name="フリーフォーム: 図形 754">
              <a:extLst>
                <a:ext uri="{FF2B5EF4-FFF2-40B4-BE49-F238E27FC236}">
                  <a16:creationId xmlns:a16="http://schemas.microsoft.com/office/drawing/2014/main" id="{48101449-1332-D0EC-F640-7BB0ADE83DE9}"/>
                </a:ext>
              </a:extLst>
            </p:cNvPr>
            <p:cNvSpPr/>
            <p:nvPr/>
          </p:nvSpPr>
          <p:spPr bwMode="auto">
            <a:xfrm>
              <a:off x="9002747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64" name="フリーフォーム: 図形 763">
              <a:extLst>
                <a:ext uri="{FF2B5EF4-FFF2-40B4-BE49-F238E27FC236}">
                  <a16:creationId xmlns:a16="http://schemas.microsoft.com/office/drawing/2014/main" id="{F192B131-5B47-68F0-1D2C-2E7CE08A5753}"/>
                </a:ext>
              </a:extLst>
            </p:cNvPr>
            <p:cNvSpPr/>
            <p:nvPr/>
          </p:nvSpPr>
          <p:spPr bwMode="auto">
            <a:xfrm>
              <a:off x="9239236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23" name="フリーフォーム: 図形 1022">
              <a:extLst>
                <a:ext uri="{FF2B5EF4-FFF2-40B4-BE49-F238E27FC236}">
                  <a16:creationId xmlns:a16="http://schemas.microsoft.com/office/drawing/2014/main" id="{ED450E11-98C0-C5C4-8000-F0EA03915127}"/>
                </a:ext>
              </a:extLst>
            </p:cNvPr>
            <p:cNvSpPr/>
            <p:nvPr/>
          </p:nvSpPr>
          <p:spPr bwMode="auto">
            <a:xfrm>
              <a:off x="9475722" y="5957047"/>
              <a:ext cx="191639" cy="191639"/>
            </a:xfrm>
            <a:custGeom>
              <a:avLst/>
              <a:gdLst>
                <a:gd name="connsiteX0" fmla="*/ 1042988 w 2085973"/>
                <a:gd name="connsiteY0" fmla="*/ 0 h 2085962"/>
                <a:gd name="connsiteX1" fmla="*/ 1250703 w 2085973"/>
                <a:gd name="connsiteY1" fmla="*/ 540061 h 2085962"/>
                <a:gd name="connsiteX2" fmla="*/ 1250642 w 2085973"/>
                <a:gd name="connsiteY2" fmla="*/ 541650 h 2085962"/>
                <a:gd name="connsiteX3" fmla="*/ 1251724 w 2085973"/>
                <a:gd name="connsiteY3" fmla="*/ 540480 h 2085962"/>
                <a:gd name="connsiteX4" fmla="*/ 1780494 w 2085973"/>
                <a:gd name="connsiteY4" fmla="*/ 305472 h 2085962"/>
                <a:gd name="connsiteX5" fmla="*/ 1545486 w 2085973"/>
                <a:gd name="connsiteY5" fmla="*/ 834242 h 2085962"/>
                <a:gd name="connsiteX6" fmla="*/ 1544318 w 2085973"/>
                <a:gd name="connsiteY6" fmla="*/ 835323 h 2085962"/>
                <a:gd name="connsiteX7" fmla="*/ 1545906 w 2085973"/>
                <a:gd name="connsiteY7" fmla="*/ 835261 h 2085962"/>
                <a:gd name="connsiteX8" fmla="*/ 2085973 w 2085973"/>
                <a:gd name="connsiteY8" fmla="*/ 1042979 h 2085962"/>
                <a:gd name="connsiteX9" fmla="*/ 1545907 w 2085973"/>
                <a:gd name="connsiteY9" fmla="*/ 1250697 h 2085962"/>
                <a:gd name="connsiteX10" fmla="*/ 1544277 w 2085973"/>
                <a:gd name="connsiteY10" fmla="*/ 1250603 h 2085962"/>
                <a:gd name="connsiteX11" fmla="*/ 1545485 w 2085973"/>
                <a:gd name="connsiteY11" fmla="*/ 1251720 h 2085962"/>
                <a:gd name="connsiteX12" fmla="*/ 1780493 w 2085973"/>
                <a:gd name="connsiteY12" fmla="*/ 1780485 h 2085962"/>
                <a:gd name="connsiteX13" fmla="*/ 1251727 w 2085973"/>
                <a:gd name="connsiteY13" fmla="*/ 1545478 h 2085962"/>
                <a:gd name="connsiteX14" fmla="*/ 1250608 w 2085973"/>
                <a:gd name="connsiteY14" fmla="*/ 1544268 h 2085962"/>
                <a:gd name="connsiteX15" fmla="*/ 1250703 w 2085973"/>
                <a:gd name="connsiteY15" fmla="*/ 1545901 h 2085962"/>
                <a:gd name="connsiteX16" fmla="*/ 1042988 w 2085973"/>
                <a:gd name="connsiteY16" fmla="*/ 2085962 h 2085962"/>
                <a:gd name="connsiteX17" fmla="*/ 962136 w 2085973"/>
                <a:gd name="connsiteY17" fmla="*/ 2043521 h 2085962"/>
                <a:gd name="connsiteX18" fmla="*/ 835273 w 2085973"/>
                <a:gd name="connsiteY18" fmla="*/ 1545901 h 2085962"/>
                <a:gd name="connsiteX19" fmla="*/ 835368 w 2085973"/>
                <a:gd name="connsiteY19" fmla="*/ 1544269 h 2085962"/>
                <a:gd name="connsiteX20" fmla="*/ 834250 w 2085973"/>
                <a:gd name="connsiteY20" fmla="*/ 1545478 h 2085962"/>
                <a:gd name="connsiteX21" fmla="*/ 305479 w 2085973"/>
                <a:gd name="connsiteY21" fmla="*/ 1780487 h 2085962"/>
                <a:gd name="connsiteX22" fmla="*/ 540488 w 2085973"/>
                <a:gd name="connsiteY22" fmla="*/ 1251716 h 2085962"/>
                <a:gd name="connsiteX23" fmla="*/ 541679 w 2085973"/>
                <a:gd name="connsiteY23" fmla="*/ 1250635 h 2085962"/>
                <a:gd name="connsiteX24" fmla="*/ 540067 w 2085973"/>
                <a:gd name="connsiteY24" fmla="*/ 1250697 h 2085962"/>
                <a:gd name="connsiteX25" fmla="*/ 0 w 2085973"/>
                <a:gd name="connsiteY25" fmla="*/ 1042979 h 2085962"/>
                <a:gd name="connsiteX26" fmla="*/ 540067 w 2085973"/>
                <a:gd name="connsiteY26" fmla="*/ 835261 h 2085962"/>
                <a:gd name="connsiteX27" fmla="*/ 541696 w 2085973"/>
                <a:gd name="connsiteY27" fmla="*/ 835356 h 2085962"/>
                <a:gd name="connsiteX28" fmla="*/ 540491 w 2085973"/>
                <a:gd name="connsiteY28" fmla="*/ 834241 h 2085962"/>
                <a:gd name="connsiteX29" fmla="*/ 305483 w 2085973"/>
                <a:gd name="connsiteY29" fmla="*/ 305476 h 2085962"/>
                <a:gd name="connsiteX30" fmla="*/ 834249 w 2085973"/>
                <a:gd name="connsiteY30" fmla="*/ 540484 h 2085962"/>
                <a:gd name="connsiteX31" fmla="*/ 835326 w 2085973"/>
                <a:gd name="connsiteY31" fmla="*/ 541648 h 2085962"/>
                <a:gd name="connsiteX32" fmla="*/ 835273 w 2085973"/>
                <a:gd name="connsiteY32" fmla="*/ 540061 h 2085962"/>
                <a:gd name="connsiteX33" fmla="*/ 1042988 w 2085973"/>
                <a:gd name="connsiteY33" fmla="*/ 0 h 208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85973" h="2085962">
                  <a:moveTo>
                    <a:pt x="1042988" y="0"/>
                  </a:moveTo>
                  <a:cubicBezTo>
                    <a:pt x="1157706" y="0"/>
                    <a:pt x="1250703" y="241794"/>
                    <a:pt x="1250703" y="540061"/>
                  </a:cubicBezTo>
                  <a:lnTo>
                    <a:pt x="1250642" y="541650"/>
                  </a:lnTo>
                  <a:lnTo>
                    <a:pt x="1251724" y="540480"/>
                  </a:lnTo>
                  <a:cubicBezTo>
                    <a:pt x="1462635" y="329569"/>
                    <a:pt x="1699374" y="224352"/>
                    <a:pt x="1780494" y="305472"/>
                  </a:cubicBezTo>
                  <a:cubicBezTo>
                    <a:pt x="1861614" y="386592"/>
                    <a:pt x="1756397" y="623331"/>
                    <a:pt x="1545486" y="834242"/>
                  </a:cubicBezTo>
                  <a:lnTo>
                    <a:pt x="1544318" y="835323"/>
                  </a:lnTo>
                  <a:lnTo>
                    <a:pt x="1545906" y="835261"/>
                  </a:lnTo>
                  <a:cubicBezTo>
                    <a:pt x="1844177" y="835261"/>
                    <a:pt x="2085973" y="928261"/>
                    <a:pt x="2085973" y="1042979"/>
                  </a:cubicBezTo>
                  <a:cubicBezTo>
                    <a:pt x="2085973" y="1157698"/>
                    <a:pt x="1844178" y="1250698"/>
                    <a:pt x="1545907" y="1250697"/>
                  </a:cubicBezTo>
                  <a:lnTo>
                    <a:pt x="1544277" y="1250603"/>
                  </a:lnTo>
                  <a:lnTo>
                    <a:pt x="1545485" y="1251720"/>
                  </a:lnTo>
                  <a:cubicBezTo>
                    <a:pt x="1756395" y="1462630"/>
                    <a:pt x="1861611" y="1699367"/>
                    <a:pt x="1780493" y="1780485"/>
                  </a:cubicBezTo>
                  <a:cubicBezTo>
                    <a:pt x="1699374" y="1861604"/>
                    <a:pt x="1462637" y="1756388"/>
                    <a:pt x="1251727" y="1545478"/>
                  </a:cubicBezTo>
                  <a:lnTo>
                    <a:pt x="1250608" y="1544268"/>
                  </a:lnTo>
                  <a:lnTo>
                    <a:pt x="1250703" y="1545901"/>
                  </a:lnTo>
                  <a:cubicBezTo>
                    <a:pt x="1250703" y="1844168"/>
                    <a:pt x="1157706" y="2085961"/>
                    <a:pt x="1042988" y="2085962"/>
                  </a:cubicBezTo>
                  <a:cubicBezTo>
                    <a:pt x="1014309" y="2085962"/>
                    <a:pt x="986987" y="2070849"/>
                    <a:pt x="962136" y="2043521"/>
                  </a:cubicBezTo>
                  <a:cubicBezTo>
                    <a:pt x="887584" y="1961535"/>
                    <a:pt x="835273" y="1769601"/>
                    <a:pt x="835273" y="1545901"/>
                  </a:cubicBezTo>
                  <a:lnTo>
                    <a:pt x="835368" y="1544269"/>
                  </a:lnTo>
                  <a:lnTo>
                    <a:pt x="834250" y="1545478"/>
                  </a:lnTo>
                  <a:cubicBezTo>
                    <a:pt x="623338" y="1756390"/>
                    <a:pt x="386599" y="1861607"/>
                    <a:pt x="305479" y="1780487"/>
                  </a:cubicBezTo>
                  <a:cubicBezTo>
                    <a:pt x="224359" y="1699367"/>
                    <a:pt x="329576" y="1462628"/>
                    <a:pt x="540488" y="1251716"/>
                  </a:cubicBezTo>
                  <a:lnTo>
                    <a:pt x="541679" y="1250635"/>
                  </a:lnTo>
                  <a:lnTo>
                    <a:pt x="540067" y="1250697"/>
                  </a:lnTo>
                  <a:cubicBezTo>
                    <a:pt x="241796" y="1250697"/>
                    <a:pt x="0" y="1157699"/>
                    <a:pt x="0" y="1042979"/>
                  </a:cubicBezTo>
                  <a:cubicBezTo>
                    <a:pt x="0" y="928260"/>
                    <a:pt x="241796" y="835261"/>
                    <a:pt x="540067" y="835261"/>
                  </a:cubicBezTo>
                  <a:lnTo>
                    <a:pt x="541696" y="835356"/>
                  </a:lnTo>
                  <a:lnTo>
                    <a:pt x="540491" y="834241"/>
                  </a:lnTo>
                  <a:cubicBezTo>
                    <a:pt x="329581" y="623331"/>
                    <a:pt x="224365" y="386595"/>
                    <a:pt x="305483" y="305476"/>
                  </a:cubicBezTo>
                  <a:cubicBezTo>
                    <a:pt x="386602" y="224358"/>
                    <a:pt x="623339" y="329574"/>
                    <a:pt x="834249" y="540484"/>
                  </a:cubicBezTo>
                  <a:lnTo>
                    <a:pt x="835326" y="541648"/>
                  </a:lnTo>
                  <a:lnTo>
                    <a:pt x="835273" y="540061"/>
                  </a:lnTo>
                  <a:cubicBezTo>
                    <a:pt x="835273" y="241794"/>
                    <a:pt x="928270" y="0"/>
                    <a:pt x="1042988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040" name="グループ化 1039">
            <a:extLst>
              <a:ext uri="{FF2B5EF4-FFF2-40B4-BE49-F238E27FC236}">
                <a16:creationId xmlns:a16="http://schemas.microsoft.com/office/drawing/2014/main" id="{A3B7FEEA-7246-5C70-1806-E0CBABABB503}"/>
              </a:ext>
            </a:extLst>
          </p:cNvPr>
          <p:cNvGrpSpPr/>
          <p:nvPr/>
        </p:nvGrpSpPr>
        <p:grpSpPr>
          <a:xfrm>
            <a:off x="248728" y="4775115"/>
            <a:ext cx="9410137" cy="174648"/>
            <a:chOff x="248728" y="4775115"/>
            <a:chExt cx="9410137" cy="174648"/>
          </a:xfrm>
          <a:solidFill>
            <a:schemeClr val="bg1">
              <a:lumMod val="65000"/>
            </a:schemeClr>
          </a:solidFill>
        </p:grpSpPr>
        <p:sp>
          <p:nvSpPr>
            <p:cNvPr id="768" name="フリーフォーム: 図形 767">
              <a:extLst>
                <a:ext uri="{FF2B5EF4-FFF2-40B4-BE49-F238E27FC236}">
                  <a16:creationId xmlns:a16="http://schemas.microsoft.com/office/drawing/2014/main" id="{CB8BA1EC-BFF3-C6DD-5732-368673E5E782}"/>
                </a:ext>
              </a:extLst>
            </p:cNvPr>
            <p:cNvSpPr/>
            <p:nvPr/>
          </p:nvSpPr>
          <p:spPr bwMode="auto">
            <a:xfrm>
              <a:off x="248728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77" name="フリーフォーム: 図形 776">
              <a:extLst>
                <a:ext uri="{FF2B5EF4-FFF2-40B4-BE49-F238E27FC236}">
                  <a16:creationId xmlns:a16="http://schemas.microsoft.com/office/drawing/2014/main" id="{271090B5-D0B8-F793-5D3A-DBDE2DE01EBA}"/>
                </a:ext>
              </a:extLst>
            </p:cNvPr>
            <p:cNvSpPr/>
            <p:nvPr/>
          </p:nvSpPr>
          <p:spPr bwMode="auto">
            <a:xfrm>
              <a:off x="485216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87" name="フリーフォーム: 図形 786">
              <a:extLst>
                <a:ext uri="{FF2B5EF4-FFF2-40B4-BE49-F238E27FC236}">
                  <a16:creationId xmlns:a16="http://schemas.microsoft.com/office/drawing/2014/main" id="{65F24095-50E7-39F3-1505-BDB0E185FA7B}"/>
                </a:ext>
              </a:extLst>
            </p:cNvPr>
            <p:cNvSpPr/>
            <p:nvPr/>
          </p:nvSpPr>
          <p:spPr bwMode="auto">
            <a:xfrm>
              <a:off x="721706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96" name="フリーフォーム: 図形 795">
              <a:extLst>
                <a:ext uri="{FF2B5EF4-FFF2-40B4-BE49-F238E27FC236}">
                  <a16:creationId xmlns:a16="http://schemas.microsoft.com/office/drawing/2014/main" id="{81B98586-4436-890B-CEAE-1A1843B3974E}"/>
                </a:ext>
              </a:extLst>
            </p:cNvPr>
            <p:cNvSpPr/>
            <p:nvPr/>
          </p:nvSpPr>
          <p:spPr bwMode="auto">
            <a:xfrm>
              <a:off x="958196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05" name="フリーフォーム: 図形 804">
              <a:extLst>
                <a:ext uri="{FF2B5EF4-FFF2-40B4-BE49-F238E27FC236}">
                  <a16:creationId xmlns:a16="http://schemas.microsoft.com/office/drawing/2014/main" id="{BD8E899D-5613-6DE8-1665-38552E1DEC25}"/>
                </a:ext>
              </a:extLst>
            </p:cNvPr>
            <p:cNvSpPr/>
            <p:nvPr/>
          </p:nvSpPr>
          <p:spPr bwMode="auto">
            <a:xfrm>
              <a:off x="1194684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14" name="フリーフォーム: 図形 813">
              <a:extLst>
                <a:ext uri="{FF2B5EF4-FFF2-40B4-BE49-F238E27FC236}">
                  <a16:creationId xmlns:a16="http://schemas.microsoft.com/office/drawing/2014/main" id="{2F99A7CC-FD3B-60DA-5EF4-C98648F483AF}"/>
                </a:ext>
              </a:extLst>
            </p:cNvPr>
            <p:cNvSpPr/>
            <p:nvPr/>
          </p:nvSpPr>
          <p:spPr bwMode="auto">
            <a:xfrm>
              <a:off x="1431174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23" name="フリーフォーム: 図形 822">
              <a:extLst>
                <a:ext uri="{FF2B5EF4-FFF2-40B4-BE49-F238E27FC236}">
                  <a16:creationId xmlns:a16="http://schemas.microsoft.com/office/drawing/2014/main" id="{DEFC4058-C669-EE49-945B-E3D3F5F87FB1}"/>
                </a:ext>
              </a:extLst>
            </p:cNvPr>
            <p:cNvSpPr/>
            <p:nvPr/>
          </p:nvSpPr>
          <p:spPr bwMode="auto">
            <a:xfrm>
              <a:off x="1667664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32" name="フリーフォーム: 図形 831">
              <a:extLst>
                <a:ext uri="{FF2B5EF4-FFF2-40B4-BE49-F238E27FC236}">
                  <a16:creationId xmlns:a16="http://schemas.microsoft.com/office/drawing/2014/main" id="{2FCF4E52-4A28-7379-82FD-2A4920F75B93}"/>
                </a:ext>
              </a:extLst>
            </p:cNvPr>
            <p:cNvSpPr/>
            <p:nvPr/>
          </p:nvSpPr>
          <p:spPr bwMode="auto">
            <a:xfrm>
              <a:off x="1904152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41" name="フリーフォーム: 図形 840">
              <a:extLst>
                <a:ext uri="{FF2B5EF4-FFF2-40B4-BE49-F238E27FC236}">
                  <a16:creationId xmlns:a16="http://schemas.microsoft.com/office/drawing/2014/main" id="{07B18776-F947-8843-481A-77599B841482}"/>
                </a:ext>
              </a:extLst>
            </p:cNvPr>
            <p:cNvSpPr/>
            <p:nvPr/>
          </p:nvSpPr>
          <p:spPr bwMode="auto">
            <a:xfrm>
              <a:off x="2140642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50" name="フリーフォーム: 図形 849">
              <a:extLst>
                <a:ext uri="{FF2B5EF4-FFF2-40B4-BE49-F238E27FC236}">
                  <a16:creationId xmlns:a16="http://schemas.microsoft.com/office/drawing/2014/main" id="{FB0D3893-2F17-47FE-DBA8-217F8B38EF92}"/>
                </a:ext>
              </a:extLst>
            </p:cNvPr>
            <p:cNvSpPr/>
            <p:nvPr/>
          </p:nvSpPr>
          <p:spPr bwMode="auto">
            <a:xfrm>
              <a:off x="2377132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59" name="フリーフォーム: 図形 858">
              <a:extLst>
                <a:ext uri="{FF2B5EF4-FFF2-40B4-BE49-F238E27FC236}">
                  <a16:creationId xmlns:a16="http://schemas.microsoft.com/office/drawing/2014/main" id="{09DE62AB-2526-4F98-715A-7CC50FB7C877}"/>
                </a:ext>
              </a:extLst>
            </p:cNvPr>
            <p:cNvSpPr/>
            <p:nvPr/>
          </p:nvSpPr>
          <p:spPr bwMode="auto">
            <a:xfrm>
              <a:off x="2613620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68" name="フリーフォーム: 図形 867">
              <a:extLst>
                <a:ext uri="{FF2B5EF4-FFF2-40B4-BE49-F238E27FC236}">
                  <a16:creationId xmlns:a16="http://schemas.microsoft.com/office/drawing/2014/main" id="{E5A701D5-D4AD-AC0C-2631-2DA4C2ED378F}"/>
                </a:ext>
              </a:extLst>
            </p:cNvPr>
            <p:cNvSpPr/>
            <p:nvPr/>
          </p:nvSpPr>
          <p:spPr bwMode="auto">
            <a:xfrm>
              <a:off x="2850110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77" name="フリーフォーム: 図形 876">
              <a:extLst>
                <a:ext uri="{FF2B5EF4-FFF2-40B4-BE49-F238E27FC236}">
                  <a16:creationId xmlns:a16="http://schemas.microsoft.com/office/drawing/2014/main" id="{DAFBF63A-F607-85E8-39EC-7EEDA1ACECBF}"/>
                </a:ext>
              </a:extLst>
            </p:cNvPr>
            <p:cNvSpPr/>
            <p:nvPr/>
          </p:nvSpPr>
          <p:spPr bwMode="auto">
            <a:xfrm>
              <a:off x="3086599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86" name="フリーフォーム: 図形 885">
              <a:extLst>
                <a:ext uri="{FF2B5EF4-FFF2-40B4-BE49-F238E27FC236}">
                  <a16:creationId xmlns:a16="http://schemas.microsoft.com/office/drawing/2014/main" id="{AC3C43D8-68CF-C1D5-2A62-EA730DCCA7B7}"/>
                </a:ext>
              </a:extLst>
            </p:cNvPr>
            <p:cNvSpPr/>
            <p:nvPr/>
          </p:nvSpPr>
          <p:spPr bwMode="auto">
            <a:xfrm>
              <a:off x="3323089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95" name="フリーフォーム: 図形 894">
              <a:extLst>
                <a:ext uri="{FF2B5EF4-FFF2-40B4-BE49-F238E27FC236}">
                  <a16:creationId xmlns:a16="http://schemas.microsoft.com/office/drawing/2014/main" id="{3A30D028-A38D-3861-8FD9-E1B1B77F5A71}"/>
                </a:ext>
              </a:extLst>
            </p:cNvPr>
            <p:cNvSpPr/>
            <p:nvPr/>
          </p:nvSpPr>
          <p:spPr bwMode="auto">
            <a:xfrm>
              <a:off x="3559578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04" name="フリーフォーム: 図形 903">
              <a:extLst>
                <a:ext uri="{FF2B5EF4-FFF2-40B4-BE49-F238E27FC236}">
                  <a16:creationId xmlns:a16="http://schemas.microsoft.com/office/drawing/2014/main" id="{481197B1-4EC8-2129-2CD9-BE1CE769AD6A}"/>
                </a:ext>
              </a:extLst>
            </p:cNvPr>
            <p:cNvSpPr/>
            <p:nvPr/>
          </p:nvSpPr>
          <p:spPr bwMode="auto">
            <a:xfrm>
              <a:off x="3796067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13" name="フリーフォーム: 図形 912">
              <a:extLst>
                <a:ext uri="{FF2B5EF4-FFF2-40B4-BE49-F238E27FC236}">
                  <a16:creationId xmlns:a16="http://schemas.microsoft.com/office/drawing/2014/main" id="{4AEF3311-C143-1802-643A-E12797330C47}"/>
                </a:ext>
              </a:extLst>
            </p:cNvPr>
            <p:cNvSpPr/>
            <p:nvPr/>
          </p:nvSpPr>
          <p:spPr bwMode="auto">
            <a:xfrm>
              <a:off x="4032557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22" name="フリーフォーム: 図形 921">
              <a:extLst>
                <a:ext uri="{FF2B5EF4-FFF2-40B4-BE49-F238E27FC236}">
                  <a16:creationId xmlns:a16="http://schemas.microsoft.com/office/drawing/2014/main" id="{A40095B9-7954-CE8C-FE56-451C1B3EDFEA}"/>
                </a:ext>
              </a:extLst>
            </p:cNvPr>
            <p:cNvSpPr/>
            <p:nvPr/>
          </p:nvSpPr>
          <p:spPr bwMode="auto">
            <a:xfrm>
              <a:off x="4269046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31" name="フリーフォーム: 図形 930">
              <a:extLst>
                <a:ext uri="{FF2B5EF4-FFF2-40B4-BE49-F238E27FC236}">
                  <a16:creationId xmlns:a16="http://schemas.microsoft.com/office/drawing/2014/main" id="{DA1FD7DC-2769-AB33-BA55-88346A7DD543}"/>
                </a:ext>
              </a:extLst>
            </p:cNvPr>
            <p:cNvSpPr/>
            <p:nvPr/>
          </p:nvSpPr>
          <p:spPr bwMode="auto">
            <a:xfrm>
              <a:off x="4505535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40" name="フリーフォーム: 図形 939">
              <a:extLst>
                <a:ext uri="{FF2B5EF4-FFF2-40B4-BE49-F238E27FC236}">
                  <a16:creationId xmlns:a16="http://schemas.microsoft.com/office/drawing/2014/main" id="{98B5464C-E38F-6D95-96A4-E44FB4DCD024}"/>
                </a:ext>
              </a:extLst>
            </p:cNvPr>
            <p:cNvSpPr/>
            <p:nvPr/>
          </p:nvSpPr>
          <p:spPr bwMode="auto">
            <a:xfrm>
              <a:off x="4742020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49" name="フリーフォーム: 図形 948">
              <a:extLst>
                <a:ext uri="{FF2B5EF4-FFF2-40B4-BE49-F238E27FC236}">
                  <a16:creationId xmlns:a16="http://schemas.microsoft.com/office/drawing/2014/main" id="{1B40A7FA-AA17-39D3-D3E7-88C56093092A}"/>
                </a:ext>
              </a:extLst>
            </p:cNvPr>
            <p:cNvSpPr/>
            <p:nvPr/>
          </p:nvSpPr>
          <p:spPr bwMode="auto">
            <a:xfrm>
              <a:off x="4990925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58" name="フリーフォーム: 図形 957">
              <a:extLst>
                <a:ext uri="{FF2B5EF4-FFF2-40B4-BE49-F238E27FC236}">
                  <a16:creationId xmlns:a16="http://schemas.microsoft.com/office/drawing/2014/main" id="{085CBBF7-87F7-D04A-2A67-50D587BC0DC0}"/>
                </a:ext>
              </a:extLst>
            </p:cNvPr>
            <p:cNvSpPr/>
            <p:nvPr/>
          </p:nvSpPr>
          <p:spPr bwMode="auto">
            <a:xfrm>
              <a:off x="5227414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67" name="フリーフォーム: 図形 966">
              <a:extLst>
                <a:ext uri="{FF2B5EF4-FFF2-40B4-BE49-F238E27FC236}">
                  <a16:creationId xmlns:a16="http://schemas.microsoft.com/office/drawing/2014/main" id="{83C83D13-3B4A-BBB8-5354-DB31C0B75FD3}"/>
                </a:ext>
              </a:extLst>
            </p:cNvPr>
            <p:cNvSpPr/>
            <p:nvPr/>
          </p:nvSpPr>
          <p:spPr bwMode="auto">
            <a:xfrm>
              <a:off x="5463903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76" name="フリーフォーム: 図形 975">
              <a:extLst>
                <a:ext uri="{FF2B5EF4-FFF2-40B4-BE49-F238E27FC236}">
                  <a16:creationId xmlns:a16="http://schemas.microsoft.com/office/drawing/2014/main" id="{EBF54154-0DCC-F9A2-C38D-4375E8000E7F}"/>
                </a:ext>
              </a:extLst>
            </p:cNvPr>
            <p:cNvSpPr/>
            <p:nvPr/>
          </p:nvSpPr>
          <p:spPr bwMode="auto">
            <a:xfrm>
              <a:off x="5700393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85" name="フリーフォーム: 図形 984">
              <a:extLst>
                <a:ext uri="{FF2B5EF4-FFF2-40B4-BE49-F238E27FC236}">
                  <a16:creationId xmlns:a16="http://schemas.microsoft.com/office/drawing/2014/main" id="{09D3931A-ACE5-C99D-D1EC-5FC44DA5584E}"/>
                </a:ext>
              </a:extLst>
            </p:cNvPr>
            <p:cNvSpPr/>
            <p:nvPr/>
          </p:nvSpPr>
          <p:spPr bwMode="auto">
            <a:xfrm>
              <a:off x="5936882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94" name="フリーフォーム: 図形 993">
              <a:extLst>
                <a:ext uri="{FF2B5EF4-FFF2-40B4-BE49-F238E27FC236}">
                  <a16:creationId xmlns:a16="http://schemas.microsoft.com/office/drawing/2014/main" id="{80D66A93-44B6-197C-81E2-605F8AAC873F}"/>
                </a:ext>
              </a:extLst>
            </p:cNvPr>
            <p:cNvSpPr/>
            <p:nvPr/>
          </p:nvSpPr>
          <p:spPr bwMode="auto">
            <a:xfrm>
              <a:off x="6173371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03" name="フリーフォーム: 図形 1002">
              <a:extLst>
                <a:ext uri="{FF2B5EF4-FFF2-40B4-BE49-F238E27FC236}">
                  <a16:creationId xmlns:a16="http://schemas.microsoft.com/office/drawing/2014/main" id="{D27EF492-3CF8-D84A-82A5-088C97D62C1C}"/>
                </a:ext>
              </a:extLst>
            </p:cNvPr>
            <p:cNvSpPr/>
            <p:nvPr/>
          </p:nvSpPr>
          <p:spPr bwMode="auto">
            <a:xfrm>
              <a:off x="6409861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12" name="フリーフォーム: 図形 1011">
              <a:extLst>
                <a:ext uri="{FF2B5EF4-FFF2-40B4-BE49-F238E27FC236}">
                  <a16:creationId xmlns:a16="http://schemas.microsoft.com/office/drawing/2014/main" id="{8C6A6FC0-AE64-BE14-D4A9-8D282AC26B5F}"/>
                </a:ext>
              </a:extLst>
            </p:cNvPr>
            <p:cNvSpPr/>
            <p:nvPr/>
          </p:nvSpPr>
          <p:spPr bwMode="auto">
            <a:xfrm>
              <a:off x="6646350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75" name="フリーフォーム: 図形 674">
              <a:extLst>
                <a:ext uri="{FF2B5EF4-FFF2-40B4-BE49-F238E27FC236}">
                  <a16:creationId xmlns:a16="http://schemas.microsoft.com/office/drawing/2014/main" id="{0C483476-5EE5-C909-BF6B-55BBD4D1A1D3}"/>
                </a:ext>
              </a:extLst>
            </p:cNvPr>
            <p:cNvSpPr/>
            <p:nvPr/>
          </p:nvSpPr>
          <p:spPr bwMode="auto">
            <a:xfrm>
              <a:off x="6882840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84" name="フリーフォーム: 図形 683">
              <a:extLst>
                <a:ext uri="{FF2B5EF4-FFF2-40B4-BE49-F238E27FC236}">
                  <a16:creationId xmlns:a16="http://schemas.microsoft.com/office/drawing/2014/main" id="{CC37BAF1-9D73-0531-4387-61511BAAC68C}"/>
                </a:ext>
              </a:extLst>
            </p:cNvPr>
            <p:cNvSpPr/>
            <p:nvPr/>
          </p:nvSpPr>
          <p:spPr bwMode="auto">
            <a:xfrm>
              <a:off x="7119329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93" name="フリーフォーム: 図形 692">
              <a:extLst>
                <a:ext uri="{FF2B5EF4-FFF2-40B4-BE49-F238E27FC236}">
                  <a16:creationId xmlns:a16="http://schemas.microsoft.com/office/drawing/2014/main" id="{9097BD14-C85A-BC50-D1E8-38C5F5279584}"/>
                </a:ext>
              </a:extLst>
            </p:cNvPr>
            <p:cNvSpPr/>
            <p:nvPr/>
          </p:nvSpPr>
          <p:spPr bwMode="auto">
            <a:xfrm>
              <a:off x="7355818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2" name="フリーフォーム: 図形 701">
              <a:extLst>
                <a:ext uri="{FF2B5EF4-FFF2-40B4-BE49-F238E27FC236}">
                  <a16:creationId xmlns:a16="http://schemas.microsoft.com/office/drawing/2014/main" id="{59FA140D-494A-CD0D-DA21-7CBAB2FA645B}"/>
                </a:ext>
              </a:extLst>
            </p:cNvPr>
            <p:cNvSpPr/>
            <p:nvPr/>
          </p:nvSpPr>
          <p:spPr bwMode="auto">
            <a:xfrm>
              <a:off x="7592308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11" name="フリーフォーム: 図形 710">
              <a:extLst>
                <a:ext uri="{FF2B5EF4-FFF2-40B4-BE49-F238E27FC236}">
                  <a16:creationId xmlns:a16="http://schemas.microsoft.com/office/drawing/2014/main" id="{5C63EECB-43BD-BD56-B02D-2FC162E3E5CF}"/>
                </a:ext>
              </a:extLst>
            </p:cNvPr>
            <p:cNvSpPr/>
            <p:nvPr/>
          </p:nvSpPr>
          <p:spPr bwMode="auto">
            <a:xfrm>
              <a:off x="7828796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20" name="フリーフォーム: 図形 719">
              <a:extLst>
                <a:ext uri="{FF2B5EF4-FFF2-40B4-BE49-F238E27FC236}">
                  <a16:creationId xmlns:a16="http://schemas.microsoft.com/office/drawing/2014/main" id="{1440EE29-2778-DC6A-57C1-B5E66C9E7AE1}"/>
                </a:ext>
              </a:extLst>
            </p:cNvPr>
            <p:cNvSpPr/>
            <p:nvPr/>
          </p:nvSpPr>
          <p:spPr bwMode="auto">
            <a:xfrm>
              <a:off x="8065286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29" name="フリーフォーム: 図形 728">
              <a:extLst>
                <a:ext uri="{FF2B5EF4-FFF2-40B4-BE49-F238E27FC236}">
                  <a16:creationId xmlns:a16="http://schemas.microsoft.com/office/drawing/2014/main" id="{8D6C38AA-74CF-03E0-EDBE-48F66B40E7B8}"/>
                </a:ext>
              </a:extLst>
            </p:cNvPr>
            <p:cNvSpPr/>
            <p:nvPr/>
          </p:nvSpPr>
          <p:spPr bwMode="auto">
            <a:xfrm>
              <a:off x="8301776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38" name="フリーフォーム: 図形 737">
              <a:extLst>
                <a:ext uri="{FF2B5EF4-FFF2-40B4-BE49-F238E27FC236}">
                  <a16:creationId xmlns:a16="http://schemas.microsoft.com/office/drawing/2014/main" id="{E114CD86-EAC0-53C9-D3A7-660F75659C37}"/>
                </a:ext>
              </a:extLst>
            </p:cNvPr>
            <p:cNvSpPr/>
            <p:nvPr/>
          </p:nvSpPr>
          <p:spPr bwMode="auto">
            <a:xfrm>
              <a:off x="8538264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47" name="フリーフォーム: 図形 746">
              <a:extLst>
                <a:ext uri="{FF2B5EF4-FFF2-40B4-BE49-F238E27FC236}">
                  <a16:creationId xmlns:a16="http://schemas.microsoft.com/office/drawing/2014/main" id="{8E905382-F4B9-C9D4-BCAB-76EE2C0A40D2}"/>
                </a:ext>
              </a:extLst>
            </p:cNvPr>
            <p:cNvSpPr/>
            <p:nvPr/>
          </p:nvSpPr>
          <p:spPr bwMode="auto">
            <a:xfrm>
              <a:off x="8774754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56" name="フリーフォーム: 図形 755">
              <a:extLst>
                <a:ext uri="{FF2B5EF4-FFF2-40B4-BE49-F238E27FC236}">
                  <a16:creationId xmlns:a16="http://schemas.microsoft.com/office/drawing/2014/main" id="{10F7DDC6-FE25-321B-21F3-4AA5E28628E7}"/>
                </a:ext>
              </a:extLst>
            </p:cNvPr>
            <p:cNvSpPr/>
            <p:nvPr/>
          </p:nvSpPr>
          <p:spPr bwMode="auto">
            <a:xfrm>
              <a:off x="9011244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65" name="フリーフォーム: 図形 764">
              <a:extLst>
                <a:ext uri="{FF2B5EF4-FFF2-40B4-BE49-F238E27FC236}">
                  <a16:creationId xmlns:a16="http://schemas.microsoft.com/office/drawing/2014/main" id="{8C8D2077-1674-E128-8BBA-7B4B2EDCC48E}"/>
                </a:ext>
              </a:extLst>
            </p:cNvPr>
            <p:cNvSpPr/>
            <p:nvPr/>
          </p:nvSpPr>
          <p:spPr bwMode="auto">
            <a:xfrm>
              <a:off x="9247732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24" name="フリーフォーム: 図形 1023">
              <a:extLst>
                <a:ext uri="{FF2B5EF4-FFF2-40B4-BE49-F238E27FC236}">
                  <a16:creationId xmlns:a16="http://schemas.microsoft.com/office/drawing/2014/main" id="{B50A2D0A-05C1-5EDF-8E6C-D75E56B98E6E}"/>
                </a:ext>
              </a:extLst>
            </p:cNvPr>
            <p:cNvSpPr/>
            <p:nvPr/>
          </p:nvSpPr>
          <p:spPr bwMode="auto">
            <a:xfrm>
              <a:off x="9484218" y="4775115"/>
              <a:ext cx="174647" cy="174648"/>
            </a:xfrm>
            <a:custGeom>
              <a:avLst/>
              <a:gdLst>
                <a:gd name="connsiteX0" fmla="*/ 556985 w 1205706"/>
                <a:gd name="connsiteY0" fmla="*/ 971630 h 1205708"/>
                <a:gd name="connsiteX1" fmla="*/ 581924 w 1205706"/>
                <a:gd name="connsiteY1" fmla="*/ 979400 h 1205708"/>
                <a:gd name="connsiteX2" fmla="*/ 514701 w 1205706"/>
                <a:gd name="connsiteY2" fmla="*/ 1130652 h 1205708"/>
                <a:gd name="connsiteX3" fmla="*/ 388387 w 1205706"/>
                <a:gd name="connsiteY3" fmla="*/ 1205645 h 1205708"/>
                <a:gd name="connsiteX4" fmla="*/ 363448 w 1205706"/>
                <a:gd name="connsiteY4" fmla="*/ 1197876 h 1205708"/>
                <a:gd name="connsiteX5" fmla="*/ 430671 w 1205706"/>
                <a:gd name="connsiteY5" fmla="*/ 1046623 h 1205708"/>
                <a:gd name="connsiteX6" fmla="*/ 556985 w 1205706"/>
                <a:gd name="connsiteY6" fmla="*/ 971630 h 1205708"/>
                <a:gd name="connsiteX7" fmla="*/ 854313 w 1205706"/>
                <a:gd name="connsiteY7" fmla="*/ 883914 h 1205708"/>
                <a:gd name="connsiteX8" fmla="*/ 913729 w 1205706"/>
                <a:gd name="connsiteY8" fmla="*/ 1038396 h 1205708"/>
                <a:gd name="connsiteX9" fmla="*/ 854313 w 1205706"/>
                <a:gd name="connsiteY9" fmla="*/ 1192878 h 1205708"/>
                <a:gd name="connsiteX10" fmla="*/ 794897 w 1205706"/>
                <a:gd name="connsiteY10" fmla="*/ 1038396 h 1205708"/>
                <a:gd name="connsiteX11" fmla="*/ 854313 w 1205706"/>
                <a:gd name="connsiteY11" fmla="*/ 883914 h 1205708"/>
                <a:gd name="connsiteX12" fmla="*/ 167310 w 1205706"/>
                <a:gd name="connsiteY12" fmla="*/ 794897 h 1205708"/>
                <a:gd name="connsiteX13" fmla="*/ 321794 w 1205706"/>
                <a:gd name="connsiteY13" fmla="*/ 854314 h 1205708"/>
                <a:gd name="connsiteX14" fmla="*/ 167310 w 1205706"/>
                <a:gd name="connsiteY14" fmla="*/ 913731 h 1205708"/>
                <a:gd name="connsiteX15" fmla="*/ 58073 w 1205706"/>
                <a:gd name="connsiteY15" fmla="*/ 896328 h 1205708"/>
                <a:gd name="connsiteX16" fmla="*/ 12826 w 1205706"/>
                <a:gd name="connsiteY16" fmla="*/ 854314 h 1205708"/>
                <a:gd name="connsiteX17" fmla="*/ 167310 w 1205706"/>
                <a:gd name="connsiteY17" fmla="*/ 794897 h 1205708"/>
                <a:gd name="connsiteX18" fmla="*/ 1004337 w 1205706"/>
                <a:gd name="connsiteY18" fmla="*/ 616014 h 1205708"/>
                <a:gd name="connsiteX19" fmla="*/ 1130651 w 1205706"/>
                <a:gd name="connsiteY19" fmla="*/ 691006 h 1205708"/>
                <a:gd name="connsiteX20" fmla="*/ 1197874 w 1205706"/>
                <a:gd name="connsiteY20" fmla="*/ 842257 h 1205708"/>
                <a:gd name="connsiteX21" fmla="*/ 1172936 w 1205706"/>
                <a:gd name="connsiteY21" fmla="*/ 850027 h 1205708"/>
                <a:gd name="connsiteX22" fmla="*/ 1146204 w 1205706"/>
                <a:gd name="connsiteY22" fmla="*/ 844038 h 1205708"/>
                <a:gd name="connsiteX23" fmla="*/ 1046622 w 1205706"/>
                <a:gd name="connsiteY23" fmla="*/ 775034 h 1205708"/>
                <a:gd name="connsiteX24" fmla="*/ 979399 w 1205706"/>
                <a:gd name="connsiteY24" fmla="*/ 623783 h 1205708"/>
                <a:gd name="connsiteX25" fmla="*/ 1004337 w 1205706"/>
                <a:gd name="connsiteY25" fmla="*/ 616014 h 1205708"/>
                <a:gd name="connsiteX26" fmla="*/ 602853 w 1205706"/>
                <a:gd name="connsiteY26" fmla="*/ 443208 h 1205708"/>
                <a:gd name="connsiteX27" fmla="*/ 762497 w 1205706"/>
                <a:gd name="connsiteY27" fmla="*/ 602852 h 1205708"/>
                <a:gd name="connsiteX28" fmla="*/ 602853 w 1205706"/>
                <a:gd name="connsiteY28" fmla="*/ 762496 h 1205708"/>
                <a:gd name="connsiteX29" fmla="*/ 443209 w 1205706"/>
                <a:gd name="connsiteY29" fmla="*/ 602852 h 1205708"/>
                <a:gd name="connsiteX30" fmla="*/ 602853 w 1205706"/>
                <a:gd name="connsiteY30" fmla="*/ 443208 h 1205708"/>
                <a:gd name="connsiteX31" fmla="*/ 32770 w 1205706"/>
                <a:gd name="connsiteY31" fmla="*/ 355682 h 1205708"/>
                <a:gd name="connsiteX32" fmla="*/ 159084 w 1205706"/>
                <a:gd name="connsiteY32" fmla="*/ 430675 h 1205708"/>
                <a:gd name="connsiteX33" fmla="*/ 226307 w 1205706"/>
                <a:gd name="connsiteY33" fmla="*/ 581927 h 1205708"/>
                <a:gd name="connsiteX34" fmla="*/ 201369 w 1205706"/>
                <a:gd name="connsiteY34" fmla="*/ 589696 h 1205708"/>
                <a:gd name="connsiteX35" fmla="*/ 174638 w 1205706"/>
                <a:gd name="connsiteY35" fmla="*/ 583707 h 1205708"/>
                <a:gd name="connsiteX36" fmla="*/ 75055 w 1205706"/>
                <a:gd name="connsiteY36" fmla="*/ 514704 h 1205708"/>
                <a:gd name="connsiteX37" fmla="*/ 7832 w 1205706"/>
                <a:gd name="connsiteY37" fmla="*/ 363452 h 1205708"/>
                <a:gd name="connsiteX38" fmla="*/ 32770 w 1205706"/>
                <a:gd name="connsiteY38" fmla="*/ 355682 h 1205708"/>
                <a:gd name="connsiteX39" fmla="*/ 1038393 w 1205706"/>
                <a:gd name="connsiteY39" fmla="*/ 291977 h 1205708"/>
                <a:gd name="connsiteX40" fmla="*/ 1192876 w 1205706"/>
                <a:gd name="connsiteY40" fmla="*/ 351394 h 1205708"/>
                <a:gd name="connsiteX41" fmla="*/ 1038392 w 1205706"/>
                <a:gd name="connsiteY41" fmla="*/ 410811 h 1205708"/>
                <a:gd name="connsiteX42" fmla="*/ 929156 w 1205706"/>
                <a:gd name="connsiteY42" fmla="*/ 393408 h 1205708"/>
                <a:gd name="connsiteX43" fmla="*/ 883908 w 1205706"/>
                <a:gd name="connsiteY43" fmla="*/ 351394 h 1205708"/>
                <a:gd name="connsiteX44" fmla="*/ 1038393 w 1205706"/>
                <a:gd name="connsiteY44" fmla="*/ 291977 h 1205708"/>
                <a:gd name="connsiteX45" fmla="*/ 351393 w 1205706"/>
                <a:gd name="connsiteY45" fmla="*/ 12831 h 1205708"/>
                <a:gd name="connsiteX46" fmla="*/ 410809 w 1205706"/>
                <a:gd name="connsiteY46" fmla="*/ 167313 h 1205708"/>
                <a:gd name="connsiteX47" fmla="*/ 351393 w 1205706"/>
                <a:gd name="connsiteY47" fmla="*/ 321795 h 1205708"/>
                <a:gd name="connsiteX48" fmla="*/ 291977 w 1205706"/>
                <a:gd name="connsiteY48" fmla="*/ 167313 h 1205708"/>
                <a:gd name="connsiteX49" fmla="*/ 351393 w 1205706"/>
                <a:gd name="connsiteY49" fmla="*/ 12831 h 1205708"/>
                <a:gd name="connsiteX50" fmla="*/ 817316 w 1205706"/>
                <a:gd name="connsiteY50" fmla="*/ 63 h 1205708"/>
                <a:gd name="connsiteX51" fmla="*/ 842255 w 1205706"/>
                <a:gd name="connsiteY51" fmla="*/ 7833 h 1205708"/>
                <a:gd name="connsiteX52" fmla="*/ 775031 w 1205706"/>
                <a:gd name="connsiteY52" fmla="*/ 159086 h 1205708"/>
                <a:gd name="connsiteX53" fmla="*/ 648717 w 1205706"/>
                <a:gd name="connsiteY53" fmla="*/ 234078 h 1205708"/>
                <a:gd name="connsiteX54" fmla="*/ 623778 w 1205706"/>
                <a:gd name="connsiteY54" fmla="*/ 226309 h 1205708"/>
                <a:gd name="connsiteX55" fmla="*/ 691002 w 1205706"/>
                <a:gd name="connsiteY55" fmla="*/ 75056 h 1205708"/>
                <a:gd name="connsiteX56" fmla="*/ 817316 w 1205706"/>
                <a:gd name="connsiteY56" fmla="*/ 63 h 1205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6" h="1205708">
                  <a:moveTo>
                    <a:pt x="556985" y="971630"/>
                  </a:moveTo>
                  <a:cubicBezTo>
                    <a:pt x="567540" y="971129"/>
                    <a:pt x="576123" y="973599"/>
                    <a:pt x="581924" y="979400"/>
                  </a:cubicBezTo>
                  <a:cubicBezTo>
                    <a:pt x="605128" y="1002604"/>
                    <a:pt x="575031" y="1070322"/>
                    <a:pt x="514701" y="1130652"/>
                  </a:cubicBezTo>
                  <a:cubicBezTo>
                    <a:pt x="469453" y="1175900"/>
                    <a:pt x="420050" y="1204142"/>
                    <a:pt x="388387" y="1205645"/>
                  </a:cubicBezTo>
                  <a:cubicBezTo>
                    <a:pt x="377832" y="1206146"/>
                    <a:pt x="369249" y="1203677"/>
                    <a:pt x="363448" y="1197876"/>
                  </a:cubicBezTo>
                  <a:cubicBezTo>
                    <a:pt x="340243" y="1174671"/>
                    <a:pt x="370341" y="1106953"/>
                    <a:pt x="430671" y="1046623"/>
                  </a:cubicBezTo>
                  <a:cubicBezTo>
                    <a:pt x="475919" y="1001375"/>
                    <a:pt x="525322" y="973133"/>
                    <a:pt x="556985" y="971630"/>
                  </a:cubicBezTo>
                  <a:close/>
                  <a:moveTo>
                    <a:pt x="854313" y="883914"/>
                  </a:moveTo>
                  <a:cubicBezTo>
                    <a:pt x="887128" y="883914"/>
                    <a:pt x="913729" y="953078"/>
                    <a:pt x="913729" y="1038396"/>
                  </a:cubicBezTo>
                  <a:cubicBezTo>
                    <a:pt x="913729" y="1123714"/>
                    <a:pt x="887128" y="1192878"/>
                    <a:pt x="854313" y="1192878"/>
                  </a:cubicBezTo>
                  <a:cubicBezTo>
                    <a:pt x="821498" y="1192878"/>
                    <a:pt x="794897" y="1123714"/>
                    <a:pt x="794897" y="1038396"/>
                  </a:cubicBezTo>
                  <a:cubicBezTo>
                    <a:pt x="794897" y="953078"/>
                    <a:pt x="821498" y="883914"/>
                    <a:pt x="854313" y="883914"/>
                  </a:cubicBezTo>
                  <a:close/>
                  <a:moveTo>
                    <a:pt x="167310" y="794897"/>
                  </a:moveTo>
                  <a:cubicBezTo>
                    <a:pt x="252629" y="794897"/>
                    <a:pt x="321794" y="821499"/>
                    <a:pt x="321794" y="854314"/>
                  </a:cubicBezTo>
                  <a:cubicBezTo>
                    <a:pt x="321794" y="887129"/>
                    <a:pt x="252629" y="913731"/>
                    <a:pt x="167310" y="913731"/>
                  </a:cubicBezTo>
                  <a:cubicBezTo>
                    <a:pt x="124650" y="913731"/>
                    <a:pt x="86029" y="907081"/>
                    <a:pt x="58073" y="896328"/>
                  </a:cubicBezTo>
                  <a:cubicBezTo>
                    <a:pt x="30117" y="885576"/>
                    <a:pt x="12826" y="870721"/>
                    <a:pt x="12826" y="854314"/>
                  </a:cubicBezTo>
                  <a:cubicBezTo>
                    <a:pt x="12826" y="821499"/>
                    <a:pt x="81991" y="794897"/>
                    <a:pt x="167310" y="794897"/>
                  </a:cubicBezTo>
                  <a:close/>
                  <a:moveTo>
                    <a:pt x="1004337" y="616014"/>
                  </a:moveTo>
                  <a:cubicBezTo>
                    <a:pt x="1036000" y="617517"/>
                    <a:pt x="1085403" y="645758"/>
                    <a:pt x="1130651" y="691006"/>
                  </a:cubicBezTo>
                  <a:cubicBezTo>
                    <a:pt x="1190981" y="751336"/>
                    <a:pt x="1221077" y="819054"/>
                    <a:pt x="1197874" y="842257"/>
                  </a:cubicBezTo>
                  <a:cubicBezTo>
                    <a:pt x="1192073" y="848058"/>
                    <a:pt x="1183490" y="850528"/>
                    <a:pt x="1172936" y="850027"/>
                  </a:cubicBezTo>
                  <a:cubicBezTo>
                    <a:pt x="1165020" y="849651"/>
                    <a:pt x="1155996" y="847604"/>
                    <a:pt x="1146204" y="844038"/>
                  </a:cubicBezTo>
                  <a:cubicBezTo>
                    <a:pt x="1116831" y="833340"/>
                    <a:pt x="1080558" y="808970"/>
                    <a:pt x="1046622" y="775034"/>
                  </a:cubicBezTo>
                  <a:cubicBezTo>
                    <a:pt x="986292" y="714704"/>
                    <a:pt x="956195" y="646986"/>
                    <a:pt x="979399" y="623783"/>
                  </a:cubicBezTo>
                  <a:cubicBezTo>
                    <a:pt x="985200" y="617982"/>
                    <a:pt x="993783" y="615512"/>
                    <a:pt x="1004337" y="616014"/>
                  </a:cubicBezTo>
                  <a:close/>
                  <a:moveTo>
                    <a:pt x="602853" y="443208"/>
                  </a:moveTo>
                  <a:cubicBezTo>
                    <a:pt x="691022" y="443208"/>
                    <a:pt x="762497" y="514683"/>
                    <a:pt x="762497" y="602852"/>
                  </a:cubicBezTo>
                  <a:cubicBezTo>
                    <a:pt x="762497" y="691021"/>
                    <a:pt x="691022" y="762496"/>
                    <a:pt x="602853" y="762496"/>
                  </a:cubicBezTo>
                  <a:cubicBezTo>
                    <a:pt x="514684" y="762496"/>
                    <a:pt x="443209" y="691021"/>
                    <a:pt x="443209" y="602852"/>
                  </a:cubicBezTo>
                  <a:cubicBezTo>
                    <a:pt x="443209" y="514683"/>
                    <a:pt x="514684" y="443208"/>
                    <a:pt x="602853" y="443208"/>
                  </a:cubicBezTo>
                  <a:close/>
                  <a:moveTo>
                    <a:pt x="32770" y="355682"/>
                  </a:moveTo>
                  <a:cubicBezTo>
                    <a:pt x="64433" y="357186"/>
                    <a:pt x="113836" y="385427"/>
                    <a:pt x="159084" y="430675"/>
                  </a:cubicBezTo>
                  <a:cubicBezTo>
                    <a:pt x="219414" y="491005"/>
                    <a:pt x="249511" y="558723"/>
                    <a:pt x="226307" y="581927"/>
                  </a:cubicBezTo>
                  <a:cubicBezTo>
                    <a:pt x="220506" y="587728"/>
                    <a:pt x="211923" y="590197"/>
                    <a:pt x="201369" y="589696"/>
                  </a:cubicBezTo>
                  <a:cubicBezTo>
                    <a:pt x="193453" y="589320"/>
                    <a:pt x="184429" y="587273"/>
                    <a:pt x="174638" y="583707"/>
                  </a:cubicBezTo>
                  <a:cubicBezTo>
                    <a:pt x="145265" y="573009"/>
                    <a:pt x="108991" y="548640"/>
                    <a:pt x="75055" y="514704"/>
                  </a:cubicBezTo>
                  <a:cubicBezTo>
                    <a:pt x="14725" y="454373"/>
                    <a:pt x="-15371" y="386656"/>
                    <a:pt x="7832" y="363452"/>
                  </a:cubicBezTo>
                  <a:cubicBezTo>
                    <a:pt x="13633" y="357651"/>
                    <a:pt x="22216" y="355181"/>
                    <a:pt x="32770" y="355682"/>
                  </a:cubicBezTo>
                  <a:close/>
                  <a:moveTo>
                    <a:pt x="1038393" y="291977"/>
                  </a:moveTo>
                  <a:cubicBezTo>
                    <a:pt x="1123711" y="291977"/>
                    <a:pt x="1192876" y="318579"/>
                    <a:pt x="1192876" y="351394"/>
                  </a:cubicBezTo>
                  <a:cubicBezTo>
                    <a:pt x="1192876" y="384209"/>
                    <a:pt x="1123711" y="410811"/>
                    <a:pt x="1038392" y="410811"/>
                  </a:cubicBezTo>
                  <a:cubicBezTo>
                    <a:pt x="995733" y="410811"/>
                    <a:pt x="957112" y="404161"/>
                    <a:pt x="929156" y="393408"/>
                  </a:cubicBezTo>
                  <a:cubicBezTo>
                    <a:pt x="901200" y="382656"/>
                    <a:pt x="883909" y="367802"/>
                    <a:pt x="883908" y="351394"/>
                  </a:cubicBezTo>
                  <a:cubicBezTo>
                    <a:pt x="883908" y="318579"/>
                    <a:pt x="953074" y="291977"/>
                    <a:pt x="1038393" y="291977"/>
                  </a:cubicBezTo>
                  <a:close/>
                  <a:moveTo>
                    <a:pt x="351393" y="12831"/>
                  </a:moveTo>
                  <a:cubicBezTo>
                    <a:pt x="384208" y="12831"/>
                    <a:pt x="410809" y="81995"/>
                    <a:pt x="410809" y="167313"/>
                  </a:cubicBezTo>
                  <a:cubicBezTo>
                    <a:pt x="410809" y="252631"/>
                    <a:pt x="384208" y="321795"/>
                    <a:pt x="351393" y="321795"/>
                  </a:cubicBezTo>
                  <a:cubicBezTo>
                    <a:pt x="318578" y="321795"/>
                    <a:pt x="291977" y="252631"/>
                    <a:pt x="291977" y="167313"/>
                  </a:cubicBezTo>
                  <a:cubicBezTo>
                    <a:pt x="291977" y="81995"/>
                    <a:pt x="318578" y="12831"/>
                    <a:pt x="351393" y="12831"/>
                  </a:cubicBezTo>
                  <a:close/>
                  <a:moveTo>
                    <a:pt x="817316" y="63"/>
                  </a:moveTo>
                  <a:cubicBezTo>
                    <a:pt x="827871" y="-438"/>
                    <a:pt x="836454" y="2032"/>
                    <a:pt x="842255" y="7833"/>
                  </a:cubicBezTo>
                  <a:cubicBezTo>
                    <a:pt x="865459" y="31037"/>
                    <a:pt x="835362" y="98755"/>
                    <a:pt x="775031" y="159086"/>
                  </a:cubicBezTo>
                  <a:cubicBezTo>
                    <a:pt x="729784" y="204333"/>
                    <a:pt x="680380" y="232575"/>
                    <a:pt x="648717" y="234078"/>
                  </a:cubicBezTo>
                  <a:cubicBezTo>
                    <a:pt x="638163" y="234580"/>
                    <a:pt x="629579" y="232110"/>
                    <a:pt x="623778" y="226309"/>
                  </a:cubicBezTo>
                  <a:cubicBezTo>
                    <a:pt x="600574" y="203104"/>
                    <a:pt x="630671" y="135386"/>
                    <a:pt x="691002" y="75056"/>
                  </a:cubicBezTo>
                  <a:cubicBezTo>
                    <a:pt x="736250" y="29808"/>
                    <a:pt x="785653" y="1566"/>
                    <a:pt x="817316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043" name="グループ化 1042">
            <a:extLst>
              <a:ext uri="{FF2B5EF4-FFF2-40B4-BE49-F238E27FC236}">
                <a16:creationId xmlns:a16="http://schemas.microsoft.com/office/drawing/2014/main" id="{22BEAEFA-5829-17E6-E55A-9D482D3F8FC5}"/>
              </a:ext>
            </a:extLst>
          </p:cNvPr>
          <p:cNvGrpSpPr/>
          <p:nvPr/>
        </p:nvGrpSpPr>
        <p:grpSpPr>
          <a:xfrm>
            <a:off x="246268" y="5486252"/>
            <a:ext cx="9415055" cy="179565"/>
            <a:chOff x="246268" y="5486252"/>
            <a:chExt cx="9415055" cy="179565"/>
          </a:xfrm>
          <a:solidFill>
            <a:schemeClr val="bg1">
              <a:lumMod val="65000"/>
            </a:schemeClr>
          </a:solidFill>
        </p:grpSpPr>
        <p:sp>
          <p:nvSpPr>
            <p:cNvPr id="769" name="フリーフォーム: 図形 768">
              <a:extLst>
                <a:ext uri="{FF2B5EF4-FFF2-40B4-BE49-F238E27FC236}">
                  <a16:creationId xmlns:a16="http://schemas.microsoft.com/office/drawing/2014/main" id="{3431A5CD-FBC5-1F78-9B49-31E4D6FDC9BC}"/>
                </a:ext>
              </a:extLst>
            </p:cNvPr>
            <p:cNvSpPr/>
            <p:nvPr/>
          </p:nvSpPr>
          <p:spPr bwMode="auto">
            <a:xfrm>
              <a:off x="246268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78" name="フリーフォーム: 図形 777">
              <a:extLst>
                <a:ext uri="{FF2B5EF4-FFF2-40B4-BE49-F238E27FC236}">
                  <a16:creationId xmlns:a16="http://schemas.microsoft.com/office/drawing/2014/main" id="{4D693FD4-F37A-4217-591D-9C69C1BD97D8}"/>
                </a:ext>
              </a:extLst>
            </p:cNvPr>
            <p:cNvSpPr/>
            <p:nvPr/>
          </p:nvSpPr>
          <p:spPr bwMode="auto">
            <a:xfrm>
              <a:off x="482757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88" name="フリーフォーム: 図形 787">
              <a:extLst>
                <a:ext uri="{FF2B5EF4-FFF2-40B4-BE49-F238E27FC236}">
                  <a16:creationId xmlns:a16="http://schemas.microsoft.com/office/drawing/2014/main" id="{383B9FB9-862F-2671-2901-1D39A00B6E0C}"/>
                </a:ext>
              </a:extLst>
            </p:cNvPr>
            <p:cNvSpPr/>
            <p:nvPr/>
          </p:nvSpPr>
          <p:spPr bwMode="auto">
            <a:xfrm>
              <a:off x="719247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97" name="フリーフォーム: 図形 796">
              <a:extLst>
                <a:ext uri="{FF2B5EF4-FFF2-40B4-BE49-F238E27FC236}">
                  <a16:creationId xmlns:a16="http://schemas.microsoft.com/office/drawing/2014/main" id="{51129299-5FD7-39EE-D06D-04B57393ECF9}"/>
                </a:ext>
              </a:extLst>
            </p:cNvPr>
            <p:cNvSpPr/>
            <p:nvPr/>
          </p:nvSpPr>
          <p:spPr bwMode="auto">
            <a:xfrm>
              <a:off x="955736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06" name="フリーフォーム: 図形 805">
              <a:extLst>
                <a:ext uri="{FF2B5EF4-FFF2-40B4-BE49-F238E27FC236}">
                  <a16:creationId xmlns:a16="http://schemas.microsoft.com/office/drawing/2014/main" id="{D345099F-62F5-4BDC-44CA-9905803E77F6}"/>
                </a:ext>
              </a:extLst>
            </p:cNvPr>
            <p:cNvSpPr/>
            <p:nvPr/>
          </p:nvSpPr>
          <p:spPr bwMode="auto">
            <a:xfrm>
              <a:off x="1192226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15" name="フリーフォーム: 図形 814">
              <a:extLst>
                <a:ext uri="{FF2B5EF4-FFF2-40B4-BE49-F238E27FC236}">
                  <a16:creationId xmlns:a16="http://schemas.microsoft.com/office/drawing/2014/main" id="{D61DFEA6-DE4A-222B-F6DA-410A917A7EF2}"/>
                </a:ext>
              </a:extLst>
            </p:cNvPr>
            <p:cNvSpPr/>
            <p:nvPr/>
          </p:nvSpPr>
          <p:spPr bwMode="auto">
            <a:xfrm>
              <a:off x="1428715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24" name="フリーフォーム: 図形 823">
              <a:extLst>
                <a:ext uri="{FF2B5EF4-FFF2-40B4-BE49-F238E27FC236}">
                  <a16:creationId xmlns:a16="http://schemas.microsoft.com/office/drawing/2014/main" id="{9521101C-E7B0-B7F7-20B9-F74E7F097A19}"/>
                </a:ext>
              </a:extLst>
            </p:cNvPr>
            <p:cNvSpPr/>
            <p:nvPr/>
          </p:nvSpPr>
          <p:spPr bwMode="auto">
            <a:xfrm>
              <a:off x="1665204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33" name="フリーフォーム: 図形 832">
              <a:extLst>
                <a:ext uri="{FF2B5EF4-FFF2-40B4-BE49-F238E27FC236}">
                  <a16:creationId xmlns:a16="http://schemas.microsoft.com/office/drawing/2014/main" id="{41141676-D68F-42AA-74EE-7C837F1242A2}"/>
                </a:ext>
              </a:extLst>
            </p:cNvPr>
            <p:cNvSpPr/>
            <p:nvPr/>
          </p:nvSpPr>
          <p:spPr bwMode="auto">
            <a:xfrm>
              <a:off x="1901694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42" name="フリーフォーム: 図形 841">
              <a:extLst>
                <a:ext uri="{FF2B5EF4-FFF2-40B4-BE49-F238E27FC236}">
                  <a16:creationId xmlns:a16="http://schemas.microsoft.com/office/drawing/2014/main" id="{78C99B33-2CDD-71A4-F9E1-706D3553196F}"/>
                </a:ext>
              </a:extLst>
            </p:cNvPr>
            <p:cNvSpPr/>
            <p:nvPr/>
          </p:nvSpPr>
          <p:spPr bwMode="auto">
            <a:xfrm>
              <a:off x="2138183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51" name="フリーフォーム: 図形 850">
              <a:extLst>
                <a:ext uri="{FF2B5EF4-FFF2-40B4-BE49-F238E27FC236}">
                  <a16:creationId xmlns:a16="http://schemas.microsoft.com/office/drawing/2014/main" id="{F00D7A14-8259-923A-83F8-D06CA659EAEA}"/>
                </a:ext>
              </a:extLst>
            </p:cNvPr>
            <p:cNvSpPr/>
            <p:nvPr/>
          </p:nvSpPr>
          <p:spPr bwMode="auto">
            <a:xfrm>
              <a:off x="2374672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60" name="フリーフォーム: 図形 859">
              <a:extLst>
                <a:ext uri="{FF2B5EF4-FFF2-40B4-BE49-F238E27FC236}">
                  <a16:creationId xmlns:a16="http://schemas.microsoft.com/office/drawing/2014/main" id="{8BA93127-EE3E-2499-307C-E33EC06E20AB}"/>
                </a:ext>
              </a:extLst>
            </p:cNvPr>
            <p:cNvSpPr/>
            <p:nvPr/>
          </p:nvSpPr>
          <p:spPr bwMode="auto">
            <a:xfrm>
              <a:off x="2611162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69" name="フリーフォーム: 図形 868">
              <a:extLst>
                <a:ext uri="{FF2B5EF4-FFF2-40B4-BE49-F238E27FC236}">
                  <a16:creationId xmlns:a16="http://schemas.microsoft.com/office/drawing/2014/main" id="{39E4D504-81D4-B578-DBB3-5A737E97F046}"/>
                </a:ext>
              </a:extLst>
            </p:cNvPr>
            <p:cNvSpPr/>
            <p:nvPr/>
          </p:nvSpPr>
          <p:spPr bwMode="auto">
            <a:xfrm>
              <a:off x="2847650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78" name="フリーフォーム: 図形 877">
              <a:extLst>
                <a:ext uri="{FF2B5EF4-FFF2-40B4-BE49-F238E27FC236}">
                  <a16:creationId xmlns:a16="http://schemas.microsoft.com/office/drawing/2014/main" id="{53281756-2BF5-F7C9-31F5-FCD5AAF4CF8E}"/>
                </a:ext>
              </a:extLst>
            </p:cNvPr>
            <p:cNvSpPr/>
            <p:nvPr/>
          </p:nvSpPr>
          <p:spPr bwMode="auto">
            <a:xfrm>
              <a:off x="3084140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87" name="フリーフォーム: 図形 886">
              <a:extLst>
                <a:ext uri="{FF2B5EF4-FFF2-40B4-BE49-F238E27FC236}">
                  <a16:creationId xmlns:a16="http://schemas.microsoft.com/office/drawing/2014/main" id="{7C7F4885-1E73-2959-F6D4-F61E6199D885}"/>
                </a:ext>
              </a:extLst>
            </p:cNvPr>
            <p:cNvSpPr/>
            <p:nvPr/>
          </p:nvSpPr>
          <p:spPr bwMode="auto">
            <a:xfrm>
              <a:off x="3320630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96" name="フリーフォーム: 図形 895">
              <a:extLst>
                <a:ext uri="{FF2B5EF4-FFF2-40B4-BE49-F238E27FC236}">
                  <a16:creationId xmlns:a16="http://schemas.microsoft.com/office/drawing/2014/main" id="{E0423F77-4063-7493-85A4-156A020C2469}"/>
                </a:ext>
              </a:extLst>
            </p:cNvPr>
            <p:cNvSpPr/>
            <p:nvPr/>
          </p:nvSpPr>
          <p:spPr bwMode="auto">
            <a:xfrm>
              <a:off x="3557118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05" name="フリーフォーム: 図形 904">
              <a:extLst>
                <a:ext uri="{FF2B5EF4-FFF2-40B4-BE49-F238E27FC236}">
                  <a16:creationId xmlns:a16="http://schemas.microsoft.com/office/drawing/2014/main" id="{4FB47D6C-A674-D93A-3776-03A6F1D488C0}"/>
                </a:ext>
              </a:extLst>
            </p:cNvPr>
            <p:cNvSpPr/>
            <p:nvPr/>
          </p:nvSpPr>
          <p:spPr bwMode="auto">
            <a:xfrm>
              <a:off x="3793608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14" name="フリーフォーム: 図形 913">
              <a:extLst>
                <a:ext uri="{FF2B5EF4-FFF2-40B4-BE49-F238E27FC236}">
                  <a16:creationId xmlns:a16="http://schemas.microsoft.com/office/drawing/2014/main" id="{67FFBF3D-F79A-0A59-4FCB-B4B167D6E1A0}"/>
                </a:ext>
              </a:extLst>
            </p:cNvPr>
            <p:cNvSpPr/>
            <p:nvPr/>
          </p:nvSpPr>
          <p:spPr bwMode="auto">
            <a:xfrm>
              <a:off x="4030098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23" name="フリーフォーム: 図形 922">
              <a:extLst>
                <a:ext uri="{FF2B5EF4-FFF2-40B4-BE49-F238E27FC236}">
                  <a16:creationId xmlns:a16="http://schemas.microsoft.com/office/drawing/2014/main" id="{7705B3DC-36C3-3CCA-1898-A5D89B83C16B}"/>
                </a:ext>
              </a:extLst>
            </p:cNvPr>
            <p:cNvSpPr/>
            <p:nvPr/>
          </p:nvSpPr>
          <p:spPr bwMode="auto">
            <a:xfrm>
              <a:off x="4266587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32" name="フリーフォーム: 図形 931">
              <a:extLst>
                <a:ext uri="{FF2B5EF4-FFF2-40B4-BE49-F238E27FC236}">
                  <a16:creationId xmlns:a16="http://schemas.microsoft.com/office/drawing/2014/main" id="{369C8DE3-F061-5269-DA27-3E6A240E68F0}"/>
                </a:ext>
              </a:extLst>
            </p:cNvPr>
            <p:cNvSpPr/>
            <p:nvPr/>
          </p:nvSpPr>
          <p:spPr bwMode="auto">
            <a:xfrm>
              <a:off x="4503076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41" name="フリーフォーム: 図形 940">
              <a:extLst>
                <a:ext uri="{FF2B5EF4-FFF2-40B4-BE49-F238E27FC236}">
                  <a16:creationId xmlns:a16="http://schemas.microsoft.com/office/drawing/2014/main" id="{50E125DE-F364-33AF-41BC-4E9A7A09D9CA}"/>
                </a:ext>
              </a:extLst>
            </p:cNvPr>
            <p:cNvSpPr/>
            <p:nvPr/>
          </p:nvSpPr>
          <p:spPr bwMode="auto">
            <a:xfrm>
              <a:off x="4739561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50" name="フリーフォーム: 図形 949">
              <a:extLst>
                <a:ext uri="{FF2B5EF4-FFF2-40B4-BE49-F238E27FC236}">
                  <a16:creationId xmlns:a16="http://schemas.microsoft.com/office/drawing/2014/main" id="{B8F701AE-0F10-9C6D-2269-1AFC87EB23D4}"/>
                </a:ext>
              </a:extLst>
            </p:cNvPr>
            <p:cNvSpPr/>
            <p:nvPr/>
          </p:nvSpPr>
          <p:spPr bwMode="auto">
            <a:xfrm>
              <a:off x="4988465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59" name="フリーフォーム: 図形 958">
              <a:extLst>
                <a:ext uri="{FF2B5EF4-FFF2-40B4-BE49-F238E27FC236}">
                  <a16:creationId xmlns:a16="http://schemas.microsoft.com/office/drawing/2014/main" id="{2C3ADD41-D00D-690F-6931-9E02908A19DB}"/>
                </a:ext>
              </a:extLst>
            </p:cNvPr>
            <p:cNvSpPr/>
            <p:nvPr/>
          </p:nvSpPr>
          <p:spPr bwMode="auto">
            <a:xfrm>
              <a:off x="5224955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68" name="フリーフォーム: 図形 967">
              <a:extLst>
                <a:ext uri="{FF2B5EF4-FFF2-40B4-BE49-F238E27FC236}">
                  <a16:creationId xmlns:a16="http://schemas.microsoft.com/office/drawing/2014/main" id="{2E0EBC6E-27E9-3773-05BC-FC5A9EED6777}"/>
                </a:ext>
              </a:extLst>
            </p:cNvPr>
            <p:cNvSpPr/>
            <p:nvPr/>
          </p:nvSpPr>
          <p:spPr bwMode="auto">
            <a:xfrm>
              <a:off x="5461445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77" name="フリーフォーム: 図形 976">
              <a:extLst>
                <a:ext uri="{FF2B5EF4-FFF2-40B4-BE49-F238E27FC236}">
                  <a16:creationId xmlns:a16="http://schemas.microsoft.com/office/drawing/2014/main" id="{C4182E3C-980E-CCC1-FB84-4EB53E7EAFA7}"/>
                </a:ext>
              </a:extLst>
            </p:cNvPr>
            <p:cNvSpPr/>
            <p:nvPr/>
          </p:nvSpPr>
          <p:spPr bwMode="auto">
            <a:xfrm>
              <a:off x="5697933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86" name="フリーフォーム: 図形 985">
              <a:extLst>
                <a:ext uri="{FF2B5EF4-FFF2-40B4-BE49-F238E27FC236}">
                  <a16:creationId xmlns:a16="http://schemas.microsoft.com/office/drawing/2014/main" id="{E9548BD4-79E2-4E57-FB09-8E21A2BC7ED5}"/>
                </a:ext>
              </a:extLst>
            </p:cNvPr>
            <p:cNvSpPr/>
            <p:nvPr/>
          </p:nvSpPr>
          <p:spPr bwMode="auto">
            <a:xfrm>
              <a:off x="5934423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95" name="フリーフォーム: 図形 994">
              <a:extLst>
                <a:ext uri="{FF2B5EF4-FFF2-40B4-BE49-F238E27FC236}">
                  <a16:creationId xmlns:a16="http://schemas.microsoft.com/office/drawing/2014/main" id="{903C6E2A-9095-6079-2E16-4F27F0AD0CB4}"/>
                </a:ext>
              </a:extLst>
            </p:cNvPr>
            <p:cNvSpPr/>
            <p:nvPr/>
          </p:nvSpPr>
          <p:spPr bwMode="auto">
            <a:xfrm>
              <a:off x="6170913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04" name="フリーフォーム: 図形 1003">
              <a:extLst>
                <a:ext uri="{FF2B5EF4-FFF2-40B4-BE49-F238E27FC236}">
                  <a16:creationId xmlns:a16="http://schemas.microsoft.com/office/drawing/2014/main" id="{16F6D847-9A36-01E7-91EE-1B8983ACD865}"/>
                </a:ext>
              </a:extLst>
            </p:cNvPr>
            <p:cNvSpPr/>
            <p:nvPr/>
          </p:nvSpPr>
          <p:spPr bwMode="auto">
            <a:xfrm>
              <a:off x="6407401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13" name="フリーフォーム: 図形 1012">
              <a:extLst>
                <a:ext uri="{FF2B5EF4-FFF2-40B4-BE49-F238E27FC236}">
                  <a16:creationId xmlns:a16="http://schemas.microsoft.com/office/drawing/2014/main" id="{3BA134BF-B8F7-7CE9-635C-BA24552A9EB1}"/>
                </a:ext>
              </a:extLst>
            </p:cNvPr>
            <p:cNvSpPr/>
            <p:nvPr/>
          </p:nvSpPr>
          <p:spPr bwMode="auto">
            <a:xfrm>
              <a:off x="6643891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76" name="フリーフォーム: 図形 675">
              <a:extLst>
                <a:ext uri="{FF2B5EF4-FFF2-40B4-BE49-F238E27FC236}">
                  <a16:creationId xmlns:a16="http://schemas.microsoft.com/office/drawing/2014/main" id="{32D3AE93-1BBC-5652-A75A-23816BA910DD}"/>
                </a:ext>
              </a:extLst>
            </p:cNvPr>
            <p:cNvSpPr/>
            <p:nvPr/>
          </p:nvSpPr>
          <p:spPr bwMode="auto">
            <a:xfrm>
              <a:off x="6880381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85" name="フリーフォーム: 図形 684">
              <a:extLst>
                <a:ext uri="{FF2B5EF4-FFF2-40B4-BE49-F238E27FC236}">
                  <a16:creationId xmlns:a16="http://schemas.microsoft.com/office/drawing/2014/main" id="{17220B22-3C24-FA5D-03F9-9119175F5425}"/>
                </a:ext>
              </a:extLst>
            </p:cNvPr>
            <p:cNvSpPr/>
            <p:nvPr/>
          </p:nvSpPr>
          <p:spPr bwMode="auto">
            <a:xfrm>
              <a:off x="7116869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94" name="フリーフォーム: 図形 693">
              <a:extLst>
                <a:ext uri="{FF2B5EF4-FFF2-40B4-BE49-F238E27FC236}">
                  <a16:creationId xmlns:a16="http://schemas.microsoft.com/office/drawing/2014/main" id="{47713CA8-17CD-ADBB-B4B7-D11120FA1A68}"/>
                </a:ext>
              </a:extLst>
            </p:cNvPr>
            <p:cNvSpPr/>
            <p:nvPr/>
          </p:nvSpPr>
          <p:spPr bwMode="auto">
            <a:xfrm>
              <a:off x="7353359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3" name="フリーフォーム: 図形 702">
              <a:extLst>
                <a:ext uri="{FF2B5EF4-FFF2-40B4-BE49-F238E27FC236}">
                  <a16:creationId xmlns:a16="http://schemas.microsoft.com/office/drawing/2014/main" id="{D44B9EF0-459C-7A41-DDF5-0EC876834539}"/>
                </a:ext>
              </a:extLst>
            </p:cNvPr>
            <p:cNvSpPr/>
            <p:nvPr/>
          </p:nvSpPr>
          <p:spPr bwMode="auto">
            <a:xfrm>
              <a:off x="7589848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12" name="フリーフォーム: 図形 711">
              <a:extLst>
                <a:ext uri="{FF2B5EF4-FFF2-40B4-BE49-F238E27FC236}">
                  <a16:creationId xmlns:a16="http://schemas.microsoft.com/office/drawing/2014/main" id="{0E28454B-571C-4696-EEAC-C6A4FE0A171E}"/>
                </a:ext>
              </a:extLst>
            </p:cNvPr>
            <p:cNvSpPr/>
            <p:nvPr/>
          </p:nvSpPr>
          <p:spPr bwMode="auto">
            <a:xfrm>
              <a:off x="7826338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21" name="フリーフォーム: 図形 720">
              <a:extLst>
                <a:ext uri="{FF2B5EF4-FFF2-40B4-BE49-F238E27FC236}">
                  <a16:creationId xmlns:a16="http://schemas.microsoft.com/office/drawing/2014/main" id="{F0B165A1-AC02-6910-2FB6-54D1DFECCAC3}"/>
                </a:ext>
              </a:extLst>
            </p:cNvPr>
            <p:cNvSpPr/>
            <p:nvPr/>
          </p:nvSpPr>
          <p:spPr bwMode="auto">
            <a:xfrm>
              <a:off x="8062827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30" name="フリーフォーム: 図形 729">
              <a:extLst>
                <a:ext uri="{FF2B5EF4-FFF2-40B4-BE49-F238E27FC236}">
                  <a16:creationId xmlns:a16="http://schemas.microsoft.com/office/drawing/2014/main" id="{2F118B07-F33B-1386-CD2F-83C1AD0EFACC}"/>
                </a:ext>
              </a:extLst>
            </p:cNvPr>
            <p:cNvSpPr/>
            <p:nvPr/>
          </p:nvSpPr>
          <p:spPr bwMode="auto">
            <a:xfrm>
              <a:off x="8299316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39" name="フリーフォーム: 図形 738">
              <a:extLst>
                <a:ext uri="{FF2B5EF4-FFF2-40B4-BE49-F238E27FC236}">
                  <a16:creationId xmlns:a16="http://schemas.microsoft.com/office/drawing/2014/main" id="{CDC2840A-0750-8CF7-255C-ACBCA2ACE1D7}"/>
                </a:ext>
              </a:extLst>
            </p:cNvPr>
            <p:cNvSpPr/>
            <p:nvPr/>
          </p:nvSpPr>
          <p:spPr bwMode="auto">
            <a:xfrm>
              <a:off x="8535806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48" name="フリーフォーム: 図形 747">
              <a:extLst>
                <a:ext uri="{FF2B5EF4-FFF2-40B4-BE49-F238E27FC236}">
                  <a16:creationId xmlns:a16="http://schemas.microsoft.com/office/drawing/2014/main" id="{09501CCB-1A85-1D1D-76A8-D0DF4425CDDC}"/>
                </a:ext>
              </a:extLst>
            </p:cNvPr>
            <p:cNvSpPr/>
            <p:nvPr/>
          </p:nvSpPr>
          <p:spPr bwMode="auto">
            <a:xfrm>
              <a:off x="8772295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57" name="フリーフォーム: 図形 756">
              <a:extLst>
                <a:ext uri="{FF2B5EF4-FFF2-40B4-BE49-F238E27FC236}">
                  <a16:creationId xmlns:a16="http://schemas.microsoft.com/office/drawing/2014/main" id="{595E9EE3-2656-CB5D-D5F4-6FD8321233BE}"/>
                </a:ext>
              </a:extLst>
            </p:cNvPr>
            <p:cNvSpPr/>
            <p:nvPr/>
          </p:nvSpPr>
          <p:spPr bwMode="auto">
            <a:xfrm>
              <a:off x="9008784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66" name="フリーフォーム: 図形 765">
              <a:extLst>
                <a:ext uri="{FF2B5EF4-FFF2-40B4-BE49-F238E27FC236}">
                  <a16:creationId xmlns:a16="http://schemas.microsoft.com/office/drawing/2014/main" id="{6CC255EE-43AB-79FE-0207-D70AD0136C93}"/>
                </a:ext>
              </a:extLst>
            </p:cNvPr>
            <p:cNvSpPr/>
            <p:nvPr/>
          </p:nvSpPr>
          <p:spPr bwMode="auto">
            <a:xfrm>
              <a:off x="9245274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25" name="フリーフォーム: 図形 1024">
              <a:extLst>
                <a:ext uri="{FF2B5EF4-FFF2-40B4-BE49-F238E27FC236}">
                  <a16:creationId xmlns:a16="http://schemas.microsoft.com/office/drawing/2014/main" id="{9EF88784-3740-AC53-4D4D-1786B42581CE}"/>
                </a:ext>
              </a:extLst>
            </p:cNvPr>
            <p:cNvSpPr/>
            <p:nvPr/>
          </p:nvSpPr>
          <p:spPr bwMode="auto">
            <a:xfrm>
              <a:off x="9481758" y="5486252"/>
              <a:ext cx="179565" cy="179565"/>
            </a:xfrm>
            <a:custGeom>
              <a:avLst/>
              <a:gdLst>
                <a:gd name="connsiteX0" fmla="*/ 737797 w 1430603"/>
                <a:gd name="connsiteY0" fmla="*/ 989191 h 1430599"/>
                <a:gd name="connsiteX1" fmla="*/ 782958 w 1430603"/>
                <a:gd name="connsiteY1" fmla="*/ 1003260 h 1430599"/>
                <a:gd name="connsiteX2" fmla="*/ 661221 w 1430603"/>
                <a:gd name="connsiteY2" fmla="*/ 1277168 h 1430599"/>
                <a:gd name="connsiteX3" fmla="*/ 406667 w 1430603"/>
                <a:gd name="connsiteY3" fmla="*/ 1410219 h 1430599"/>
                <a:gd name="connsiteX4" fmla="*/ 387314 w 1430603"/>
                <a:gd name="connsiteY4" fmla="*/ 1398905 h 1430599"/>
                <a:gd name="connsiteX5" fmla="*/ 509051 w 1430603"/>
                <a:gd name="connsiteY5" fmla="*/ 1124997 h 1430599"/>
                <a:gd name="connsiteX6" fmla="*/ 737797 w 1430603"/>
                <a:gd name="connsiteY6" fmla="*/ 989191 h 1430599"/>
                <a:gd name="connsiteX7" fmla="*/ 966763 w 1430603"/>
                <a:gd name="connsiteY7" fmla="*/ 871083 h 1430599"/>
                <a:gd name="connsiteX8" fmla="*/ 1074362 w 1430603"/>
                <a:gd name="connsiteY8" fmla="*/ 1150841 h 1430599"/>
                <a:gd name="connsiteX9" fmla="*/ 966763 w 1430603"/>
                <a:gd name="connsiteY9" fmla="*/ 1430599 h 1430599"/>
                <a:gd name="connsiteX10" fmla="*/ 945078 w 1430603"/>
                <a:gd name="connsiteY10" fmla="*/ 1424915 h 1430599"/>
                <a:gd name="connsiteX11" fmla="*/ 859164 w 1430603"/>
                <a:gd name="connsiteY11" fmla="*/ 1150841 h 1430599"/>
                <a:gd name="connsiteX12" fmla="*/ 966763 w 1430603"/>
                <a:gd name="connsiteY12" fmla="*/ 871083 h 1430599"/>
                <a:gd name="connsiteX13" fmla="*/ 279760 w 1430603"/>
                <a:gd name="connsiteY13" fmla="*/ 859159 h 1430599"/>
                <a:gd name="connsiteX14" fmla="*/ 559520 w 1430603"/>
                <a:gd name="connsiteY14" fmla="*/ 966759 h 1430599"/>
                <a:gd name="connsiteX15" fmla="*/ 279760 w 1430603"/>
                <a:gd name="connsiteY15" fmla="*/ 1074359 h 1430599"/>
                <a:gd name="connsiteX16" fmla="*/ 81940 w 1430603"/>
                <a:gd name="connsiteY16" fmla="*/ 1042844 h 1430599"/>
                <a:gd name="connsiteX17" fmla="*/ 0 w 1430603"/>
                <a:gd name="connsiteY17" fmla="*/ 966759 h 1430599"/>
                <a:gd name="connsiteX18" fmla="*/ 279760 w 1430603"/>
                <a:gd name="connsiteY18" fmla="*/ 859159 h 1430599"/>
                <a:gd name="connsiteX19" fmla="*/ 1048427 w 1430603"/>
                <a:gd name="connsiteY19" fmla="*/ 633574 h 1430599"/>
                <a:gd name="connsiteX20" fmla="*/ 1277171 w 1430603"/>
                <a:gd name="connsiteY20" fmla="*/ 769380 h 1430599"/>
                <a:gd name="connsiteX21" fmla="*/ 1398908 w 1430603"/>
                <a:gd name="connsiteY21" fmla="*/ 1043286 h 1430599"/>
                <a:gd name="connsiteX22" fmla="*/ 1353746 w 1430603"/>
                <a:gd name="connsiteY22" fmla="*/ 1057356 h 1430599"/>
                <a:gd name="connsiteX23" fmla="*/ 1305338 w 1430603"/>
                <a:gd name="connsiteY23" fmla="*/ 1046510 h 1430599"/>
                <a:gd name="connsiteX24" fmla="*/ 1125002 w 1430603"/>
                <a:gd name="connsiteY24" fmla="*/ 921550 h 1430599"/>
                <a:gd name="connsiteX25" fmla="*/ 1003266 w 1430603"/>
                <a:gd name="connsiteY25" fmla="*/ 647644 h 1430599"/>
                <a:gd name="connsiteX26" fmla="*/ 1048427 w 1430603"/>
                <a:gd name="connsiteY26" fmla="*/ 633574 h 1430599"/>
                <a:gd name="connsiteX27" fmla="*/ 715298 w 1430603"/>
                <a:gd name="connsiteY27" fmla="*/ 555653 h 1430599"/>
                <a:gd name="connsiteX28" fmla="*/ 874942 w 1430603"/>
                <a:gd name="connsiteY28" fmla="*/ 715297 h 1430599"/>
                <a:gd name="connsiteX29" fmla="*/ 715298 w 1430603"/>
                <a:gd name="connsiteY29" fmla="*/ 874941 h 1430599"/>
                <a:gd name="connsiteX30" fmla="*/ 555654 w 1430603"/>
                <a:gd name="connsiteY30" fmla="*/ 715297 h 1430599"/>
                <a:gd name="connsiteX31" fmla="*/ 715298 w 1430603"/>
                <a:gd name="connsiteY31" fmla="*/ 555653 h 1430599"/>
                <a:gd name="connsiteX32" fmla="*/ 76860 w 1430603"/>
                <a:gd name="connsiteY32" fmla="*/ 373244 h 1430599"/>
                <a:gd name="connsiteX33" fmla="*/ 305604 w 1430603"/>
                <a:gd name="connsiteY33" fmla="*/ 509050 h 1430599"/>
                <a:gd name="connsiteX34" fmla="*/ 427340 w 1430603"/>
                <a:gd name="connsiteY34" fmla="*/ 782955 h 1430599"/>
                <a:gd name="connsiteX35" fmla="*/ 382179 w 1430603"/>
                <a:gd name="connsiteY35" fmla="*/ 797025 h 1430599"/>
                <a:gd name="connsiteX36" fmla="*/ 333771 w 1430603"/>
                <a:gd name="connsiteY36" fmla="*/ 786180 h 1430599"/>
                <a:gd name="connsiteX37" fmla="*/ 153435 w 1430603"/>
                <a:gd name="connsiteY37" fmla="*/ 661219 h 1430599"/>
                <a:gd name="connsiteX38" fmla="*/ 31699 w 1430603"/>
                <a:gd name="connsiteY38" fmla="*/ 387314 h 1430599"/>
                <a:gd name="connsiteX39" fmla="*/ 76860 w 1430603"/>
                <a:gd name="connsiteY39" fmla="*/ 373244 h 1430599"/>
                <a:gd name="connsiteX40" fmla="*/ 1150842 w 1430603"/>
                <a:gd name="connsiteY40" fmla="*/ 356239 h 1430599"/>
                <a:gd name="connsiteX41" fmla="*/ 1430603 w 1430603"/>
                <a:gd name="connsiteY41" fmla="*/ 463839 h 1430599"/>
                <a:gd name="connsiteX42" fmla="*/ 1150843 w 1430603"/>
                <a:gd name="connsiteY42" fmla="*/ 571439 h 1430599"/>
                <a:gd name="connsiteX43" fmla="*/ 953023 w 1430603"/>
                <a:gd name="connsiteY43" fmla="*/ 539924 h 1430599"/>
                <a:gd name="connsiteX44" fmla="*/ 871082 w 1430603"/>
                <a:gd name="connsiteY44" fmla="*/ 463839 h 1430599"/>
                <a:gd name="connsiteX45" fmla="*/ 1150842 w 1430603"/>
                <a:gd name="connsiteY45" fmla="*/ 356239 h 1430599"/>
                <a:gd name="connsiteX46" fmla="*/ 998127 w 1430603"/>
                <a:gd name="connsiteY46" fmla="*/ 17623 h 1430599"/>
                <a:gd name="connsiteX47" fmla="*/ 1043289 w 1430603"/>
                <a:gd name="connsiteY47" fmla="*/ 31693 h 1430599"/>
                <a:gd name="connsiteX48" fmla="*/ 921552 w 1430603"/>
                <a:gd name="connsiteY48" fmla="*/ 305601 h 1430599"/>
                <a:gd name="connsiteX49" fmla="*/ 692806 w 1430603"/>
                <a:gd name="connsiteY49" fmla="*/ 441408 h 1430599"/>
                <a:gd name="connsiteX50" fmla="*/ 666997 w 1430603"/>
                <a:gd name="connsiteY50" fmla="*/ 438653 h 1430599"/>
                <a:gd name="connsiteX51" fmla="*/ 647644 w 1430603"/>
                <a:gd name="connsiteY51" fmla="*/ 427338 h 1430599"/>
                <a:gd name="connsiteX52" fmla="*/ 769381 w 1430603"/>
                <a:gd name="connsiteY52" fmla="*/ 153430 h 1430599"/>
                <a:gd name="connsiteX53" fmla="*/ 998127 w 1430603"/>
                <a:gd name="connsiteY53" fmla="*/ 17623 h 1430599"/>
                <a:gd name="connsiteX54" fmla="*/ 463843 w 1430603"/>
                <a:gd name="connsiteY54" fmla="*/ 0 h 1430599"/>
                <a:gd name="connsiteX55" fmla="*/ 571442 w 1430603"/>
                <a:gd name="connsiteY55" fmla="*/ 279758 h 1430599"/>
                <a:gd name="connsiteX56" fmla="*/ 463843 w 1430603"/>
                <a:gd name="connsiteY56" fmla="*/ 559516 h 1430599"/>
                <a:gd name="connsiteX57" fmla="*/ 442158 w 1430603"/>
                <a:gd name="connsiteY57" fmla="*/ 553833 h 1430599"/>
                <a:gd name="connsiteX58" fmla="*/ 356244 w 1430603"/>
                <a:gd name="connsiteY58" fmla="*/ 279758 h 1430599"/>
                <a:gd name="connsiteX59" fmla="*/ 463843 w 1430603"/>
                <a:gd name="connsiteY59" fmla="*/ 0 h 1430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430603" h="1430599">
                  <a:moveTo>
                    <a:pt x="737797" y="989191"/>
                  </a:moveTo>
                  <a:cubicBezTo>
                    <a:pt x="756910" y="988283"/>
                    <a:pt x="772453" y="992755"/>
                    <a:pt x="782958" y="1003260"/>
                  </a:cubicBezTo>
                  <a:cubicBezTo>
                    <a:pt x="824979" y="1045281"/>
                    <a:pt x="770476" y="1167914"/>
                    <a:pt x="661221" y="1277168"/>
                  </a:cubicBezTo>
                  <a:cubicBezTo>
                    <a:pt x="565624" y="1372766"/>
                    <a:pt x="459783" y="1426444"/>
                    <a:pt x="406667" y="1410219"/>
                  </a:cubicBezTo>
                  <a:cubicBezTo>
                    <a:pt x="399078" y="1407902"/>
                    <a:pt x="392566" y="1404157"/>
                    <a:pt x="387314" y="1398905"/>
                  </a:cubicBezTo>
                  <a:cubicBezTo>
                    <a:pt x="345293" y="1356884"/>
                    <a:pt x="399796" y="1234252"/>
                    <a:pt x="509051" y="1124997"/>
                  </a:cubicBezTo>
                  <a:cubicBezTo>
                    <a:pt x="590992" y="1043057"/>
                    <a:pt x="680458" y="991914"/>
                    <a:pt x="737797" y="989191"/>
                  </a:cubicBezTo>
                  <a:close/>
                  <a:moveTo>
                    <a:pt x="966763" y="871083"/>
                  </a:moveTo>
                  <a:cubicBezTo>
                    <a:pt x="1026188" y="871083"/>
                    <a:pt x="1074362" y="996335"/>
                    <a:pt x="1074362" y="1150841"/>
                  </a:cubicBezTo>
                  <a:cubicBezTo>
                    <a:pt x="1074362" y="1305347"/>
                    <a:pt x="1026188" y="1430599"/>
                    <a:pt x="966763" y="1430599"/>
                  </a:cubicBezTo>
                  <a:cubicBezTo>
                    <a:pt x="959335" y="1430599"/>
                    <a:pt x="952083" y="1428642"/>
                    <a:pt x="945078" y="1424915"/>
                  </a:cubicBezTo>
                  <a:cubicBezTo>
                    <a:pt x="896047" y="1398829"/>
                    <a:pt x="859164" y="1286034"/>
                    <a:pt x="859164" y="1150841"/>
                  </a:cubicBezTo>
                  <a:cubicBezTo>
                    <a:pt x="859164" y="996335"/>
                    <a:pt x="907338" y="871083"/>
                    <a:pt x="966763" y="871083"/>
                  </a:cubicBezTo>
                  <a:close/>
                  <a:moveTo>
                    <a:pt x="279760" y="859159"/>
                  </a:moveTo>
                  <a:cubicBezTo>
                    <a:pt x="434267" y="859159"/>
                    <a:pt x="559520" y="907333"/>
                    <a:pt x="559520" y="966759"/>
                  </a:cubicBezTo>
                  <a:cubicBezTo>
                    <a:pt x="559520" y="1026185"/>
                    <a:pt x="434267" y="1074359"/>
                    <a:pt x="279760" y="1074359"/>
                  </a:cubicBezTo>
                  <a:cubicBezTo>
                    <a:pt x="202507" y="1074359"/>
                    <a:pt x="132566" y="1062316"/>
                    <a:pt x="81940" y="1042844"/>
                  </a:cubicBezTo>
                  <a:cubicBezTo>
                    <a:pt x="31313" y="1023372"/>
                    <a:pt x="0" y="996472"/>
                    <a:pt x="0" y="966759"/>
                  </a:cubicBezTo>
                  <a:cubicBezTo>
                    <a:pt x="0" y="907333"/>
                    <a:pt x="125253" y="859159"/>
                    <a:pt x="279760" y="859159"/>
                  </a:cubicBezTo>
                  <a:close/>
                  <a:moveTo>
                    <a:pt x="1048427" y="633574"/>
                  </a:moveTo>
                  <a:cubicBezTo>
                    <a:pt x="1105766" y="636297"/>
                    <a:pt x="1195232" y="687440"/>
                    <a:pt x="1277171" y="769380"/>
                  </a:cubicBezTo>
                  <a:cubicBezTo>
                    <a:pt x="1386425" y="878634"/>
                    <a:pt x="1440928" y="1001265"/>
                    <a:pt x="1398908" y="1043286"/>
                  </a:cubicBezTo>
                  <a:cubicBezTo>
                    <a:pt x="1388402" y="1053791"/>
                    <a:pt x="1372859" y="1058263"/>
                    <a:pt x="1353746" y="1057356"/>
                  </a:cubicBezTo>
                  <a:cubicBezTo>
                    <a:pt x="1339411" y="1056675"/>
                    <a:pt x="1323069" y="1052968"/>
                    <a:pt x="1305338" y="1046510"/>
                  </a:cubicBezTo>
                  <a:cubicBezTo>
                    <a:pt x="1252145" y="1027137"/>
                    <a:pt x="1186457" y="983005"/>
                    <a:pt x="1125002" y="921550"/>
                  </a:cubicBezTo>
                  <a:cubicBezTo>
                    <a:pt x="1015748" y="812296"/>
                    <a:pt x="961245" y="689665"/>
                    <a:pt x="1003266" y="647644"/>
                  </a:cubicBezTo>
                  <a:cubicBezTo>
                    <a:pt x="1013771" y="637139"/>
                    <a:pt x="1029315" y="632666"/>
                    <a:pt x="1048427" y="633574"/>
                  </a:cubicBezTo>
                  <a:close/>
                  <a:moveTo>
                    <a:pt x="715298" y="555653"/>
                  </a:moveTo>
                  <a:cubicBezTo>
                    <a:pt x="803467" y="555653"/>
                    <a:pt x="874942" y="627128"/>
                    <a:pt x="874942" y="715297"/>
                  </a:cubicBezTo>
                  <a:cubicBezTo>
                    <a:pt x="874942" y="803466"/>
                    <a:pt x="803467" y="874941"/>
                    <a:pt x="715298" y="874941"/>
                  </a:cubicBezTo>
                  <a:cubicBezTo>
                    <a:pt x="627129" y="874941"/>
                    <a:pt x="555654" y="803466"/>
                    <a:pt x="555654" y="715297"/>
                  </a:cubicBezTo>
                  <a:cubicBezTo>
                    <a:pt x="555654" y="627128"/>
                    <a:pt x="627129" y="555653"/>
                    <a:pt x="715298" y="555653"/>
                  </a:cubicBezTo>
                  <a:close/>
                  <a:moveTo>
                    <a:pt x="76860" y="373244"/>
                  </a:moveTo>
                  <a:cubicBezTo>
                    <a:pt x="134199" y="375966"/>
                    <a:pt x="223664" y="427109"/>
                    <a:pt x="305604" y="509050"/>
                  </a:cubicBezTo>
                  <a:cubicBezTo>
                    <a:pt x="414858" y="618303"/>
                    <a:pt x="469361" y="740935"/>
                    <a:pt x="427340" y="782955"/>
                  </a:cubicBezTo>
                  <a:cubicBezTo>
                    <a:pt x="416836" y="793460"/>
                    <a:pt x="401292" y="797933"/>
                    <a:pt x="382179" y="797025"/>
                  </a:cubicBezTo>
                  <a:cubicBezTo>
                    <a:pt x="367844" y="796344"/>
                    <a:pt x="351502" y="792637"/>
                    <a:pt x="333771" y="786180"/>
                  </a:cubicBezTo>
                  <a:cubicBezTo>
                    <a:pt x="280578" y="766806"/>
                    <a:pt x="214890" y="722674"/>
                    <a:pt x="153435" y="661219"/>
                  </a:cubicBezTo>
                  <a:cubicBezTo>
                    <a:pt x="44181" y="551965"/>
                    <a:pt x="-10322" y="429334"/>
                    <a:pt x="31699" y="387314"/>
                  </a:cubicBezTo>
                  <a:cubicBezTo>
                    <a:pt x="42204" y="376809"/>
                    <a:pt x="57747" y="372336"/>
                    <a:pt x="76860" y="373244"/>
                  </a:cubicBezTo>
                  <a:close/>
                  <a:moveTo>
                    <a:pt x="1150842" y="356239"/>
                  </a:moveTo>
                  <a:cubicBezTo>
                    <a:pt x="1305349" y="356239"/>
                    <a:pt x="1430602" y="404413"/>
                    <a:pt x="1430603" y="463839"/>
                  </a:cubicBezTo>
                  <a:cubicBezTo>
                    <a:pt x="1430602" y="523265"/>
                    <a:pt x="1305350" y="571439"/>
                    <a:pt x="1150843" y="571439"/>
                  </a:cubicBezTo>
                  <a:cubicBezTo>
                    <a:pt x="1073589" y="571439"/>
                    <a:pt x="1003649" y="559396"/>
                    <a:pt x="953023" y="539924"/>
                  </a:cubicBezTo>
                  <a:cubicBezTo>
                    <a:pt x="902396" y="520452"/>
                    <a:pt x="871082" y="493552"/>
                    <a:pt x="871082" y="463839"/>
                  </a:cubicBezTo>
                  <a:cubicBezTo>
                    <a:pt x="871083" y="404413"/>
                    <a:pt x="996335" y="356239"/>
                    <a:pt x="1150842" y="356239"/>
                  </a:cubicBezTo>
                  <a:close/>
                  <a:moveTo>
                    <a:pt x="998127" y="17623"/>
                  </a:moveTo>
                  <a:cubicBezTo>
                    <a:pt x="1017240" y="16716"/>
                    <a:pt x="1032784" y="21188"/>
                    <a:pt x="1043289" y="31693"/>
                  </a:cubicBezTo>
                  <a:cubicBezTo>
                    <a:pt x="1085309" y="73714"/>
                    <a:pt x="1030806" y="196347"/>
                    <a:pt x="921552" y="305601"/>
                  </a:cubicBezTo>
                  <a:cubicBezTo>
                    <a:pt x="839611" y="387542"/>
                    <a:pt x="750145" y="438685"/>
                    <a:pt x="692806" y="441408"/>
                  </a:cubicBezTo>
                  <a:cubicBezTo>
                    <a:pt x="683249" y="441862"/>
                    <a:pt x="674585" y="440971"/>
                    <a:pt x="666997" y="438653"/>
                  </a:cubicBezTo>
                  <a:cubicBezTo>
                    <a:pt x="659409" y="436335"/>
                    <a:pt x="652897" y="432590"/>
                    <a:pt x="647644" y="427338"/>
                  </a:cubicBezTo>
                  <a:cubicBezTo>
                    <a:pt x="605624" y="385317"/>
                    <a:pt x="660127" y="262685"/>
                    <a:pt x="769381" y="153430"/>
                  </a:cubicBezTo>
                  <a:cubicBezTo>
                    <a:pt x="851322" y="71489"/>
                    <a:pt x="940788" y="20346"/>
                    <a:pt x="998127" y="17623"/>
                  </a:cubicBezTo>
                  <a:close/>
                  <a:moveTo>
                    <a:pt x="463843" y="0"/>
                  </a:moveTo>
                  <a:cubicBezTo>
                    <a:pt x="523268" y="0"/>
                    <a:pt x="571442" y="125252"/>
                    <a:pt x="571442" y="279758"/>
                  </a:cubicBezTo>
                  <a:cubicBezTo>
                    <a:pt x="571442" y="434264"/>
                    <a:pt x="523268" y="559516"/>
                    <a:pt x="463843" y="559516"/>
                  </a:cubicBezTo>
                  <a:cubicBezTo>
                    <a:pt x="456415" y="559516"/>
                    <a:pt x="449163" y="557559"/>
                    <a:pt x="442158" y="553833"/>
                  </a:cubicBezTo>
                  <a:cubicBezTo>
                    <a:pt x="393128" y="527746"/>
                    <a:pt x="356244" y="414951"/>
                    <a:pt x="356244" y="279758"/>
                  </a:cubicBezTo>
                  <a:cubicBezTo>
                    <a:pt x="356244" y="125252"/>
                    <a:pt x="404418" y="0"/>
                    <a:pt x="463843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046" name="グループ化 1045">
            <a:extLst>
              <a:ext uri="{FF2B5EF4-FFF2-40B4-BE49-F238E27FC236}">
                <a16:creationId xmlns:a16="http://schemas.microsoft.com/office/drawing/2014/main" id="{D51CC50C-E2EE-0C7F-FC9B-FA45274521C9}"/>
              </a:ext>
            </a:extLst>
          </p:cNvPr>
          <p:cNvGrpSpPr/>
          <p:nvPr/>
        </p:nvGrpSpPr>
        <p:grpSpPr>
          <a:xfrm>
            <a:off x="238653" y="6198656"/>
            <a:ext cx="9430284" cy="194795"/>
            <a:chOff x="238653" y="6198656"/>
            <a:chExt cx="9430284" cy="194795"/>
          </a:xfrm>
          <a:solidFill>
            <a:schemeClr val="bg1">
              <a:lumMod val="65000"/>
            </a:schemeClr>
          </a:solidFill>
        </p:grpSpPr>
        <p:sp>
          <p:nvSpPr>
            <p:cNvPr id="770" name="フリーフォーム: 図形 769">
              <a:extLst>
                <a:ext uri="{FF2B5EF4-FFF2-40B4-BE49-F238E27FC236}">
                  <a16:creationId xmlns:a16="http://schemas.microsoft.com/office/drawing/2014/main" id="{E2049408-A682-7DC8-1E6F-12A54B197250}"/>
                </a:ext>
              </a:extLst>
            </p:cNvPr>
            <p:cNvSpPr/>
            <p:nvPr/>
          </p:nvSpPr>
          <p:spPr bwMode="auto">
            <a:xfrm>
              <a:off x="238653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9" name="フリーフォーム: 図形 778">
              <a:extLst>
                <a:ext uri="{FF2B5EF4-FFF2-40B4-BE49-F238E27FC236}">
                  <a16:creationId xmlns:a16="http://schemas.microsoft.com/office/drawing/2014/main" id="{8955A5FB-E900-3B7A-46DC-AD60ED0FC643}"/>
                </a:ext>
              </a:extLst>
            </p:cNvPr>
            <p:cNvSpPr/>
            <p:nvPr/>
          </p:nvSpPr>
          <p:spPr bwMode="auto">
            <a:xfrm>
              <a:off x="475143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9" name="フリーフォーム: 図形 788">
              <a:extLst>
                <a:ext uri="{FF2B5EF4-FFF2-40B4-BE49-F238E27FC236}">
                  <a16:creationId xmlns:a16="http://schemas.microsoft.com/office/drawing/2014/main" id="{EF8D8A99-34FA-F5F7-1388-2D0D725AD46E}"/>
                </a:ext>
              </a:extLst>
            </p:cNvPr>
            <p:cNvSpPr/>
            <p:nvPr/>
          </p:nvSpPr>
          <p:spPr bwMode="auto">
            <a:xfrm>
              <a:off x="711633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8" name="フリーフォーム: 図形 797">
              <a:extLst>
                <a:ext uri="{FF2B5EF4-FFF2-40B4-BE49-F238E27FC236}">
                  <a16:creationId xmlns:a16="http://schemas.microsoft.com/office/drawing/2014/main" id="{0DECA377-D17C-72F2-ED06-EA17FCDEF367}"/>
                </a:ext>
              </a:extLst>
            </p:cNvPr>
            <p:cNvSpPr/>
            <p:nvPr/>
          </p:nvSpPr>
          <p:spPr bwMode="auto">
            <a:xfrm>
              <a:off x="948121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7" name="フリーフォーム: 図形 806">
              <a:extLst>
                <a:ext uri="{FF2B5EF4-FFF2-40B4-BE49-F238E27FC236}">
                  <a16:creationId xmlns:a16="http://schemas.microsoft.com/office/drawing/2014/main" id="{1BFF4942-279B-8801-A225-EFB3BE918BA7}"/>
                </a:ext>
              </a:extLst>
            </p:cNvPr>
            <p:cNvSpPr/>
            <p:nvPr/>
          </p:nvSpPr>
          <p:spPr bwMode="auto">
            <a:xfrm>
              <a:off x="1184611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6" name="フリーフォーム: 図形 815">
              <a:extLst>
                <a:ext uri="{FF2B5EF4-FFF2-40B4-BE49-F238E27FC236}">
                  <a16:creationId xmlns:a16="http://schemas.microsoft.com/office/drawing/2014/main" id="{A27FD212-FF16-7CDF-7C02-B62B777F2244}"/>
                </a:ext>
              </a:extLst>
            </p:cNvPr>
            <p:cNvSpPr/>
            <p:nvPr/>
          </p:nvSpPr>
          <p:spPr bwMode="auto">
            <a:xfrm>
              <a:off x="1421100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5" name="フリーフォーム: 図形 824">
              <a:extLst>
                <a:ext uri="{FF2B5EF4-FFF2-40B4-BE49-F238E27FC236}">
                  <a16:creationId xmlns:a16="http://schemas.microsoft.com/office/drawing/2014/main" id="{11533B32-217D-FE0A-1939-757A994E5692}"/>
                </a:ext>
              </a:extLst>
            </p:cNvPr>
            <p:cNvSpPr/>
            <p:nvPr/>
          </p:nvSpPr>
          <p:spPr bwMode="auto">
            <a:xfrm>
              <a:off x="1657589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34" name="フリーフォーム: 図形 833">
              <a:extLst>
                <a:ext uri="{FF2B5EF4-FFF2-40B4-BE49-F238E27FC236}">
                  <a16:creationId xmlns:a16="http://schemas.microsoft.com/office/drawing/2014/main" id="{37CA24E5-F16D-5D93-C77F-AE4EF69005DB}"/>
                </a:ext>
              </a:extLst>
            </p:cNvPr>
            <p:cNvSpPr/>
            <p:nvPr/>
          </p:nvSpPr>
          <p:spPr bwMode="auto">
            <a:xfrm>
              <a:off x="1894079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43" name="フリーフォーム: 図形 842">
              <a:extLst>
                <a:ext uri="{FF2B5EF4-FFF2-40B4-BE49-F238E27FC236}">
                  <a16:creationId xmlns:a16="http://schemas.microsoft.com/office/drawing/2014/main" id="{8916107C-770B-BD57-BCDB-714700ADD729}"/>
                </a:ext>
              </a:extLst>
            </p:cNvPr>
            <p:cNvSpPr/>
            <p:nvPr/>
          </p:nvSpPr>
          <p:spPr bwMode="auto">
            <a:xfrm>
              <a:off x="2130568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2" name="フリーフォーム: 図形 851">
              <a:extLst>
                <a:ext uri="{FF2B5EF4-FFF2-40B4-BE49-F238E27FC236}">
                  <a16:creationId xmlns:a16="http://schemas.microsoft.com/office/drawing/2014/main" id="{0934ED50-D72B-3A49-B7A4-498BB3705013}"/>
                </a:ext>
              </a:extLst>
            </p:cNvPr>
            <p:cNvSpPr/>
            <p:nvPr/>
          </p:nvSpPr>
          <p:spPr bwMode="auto">
            <a:xfrm>
              <a:off x="2367057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61" name="フリーフォーム: 図形 860">
              <a:extLst>
                <a:ext uri="{FF2B5EF4-FFF2-40B4-BE49-F238E27FC236}">
                  <a16:creationId xmlns:a16="http://schemas.microsoft.com/office/drawing/2014/main" id="{AAEDB2D7-6F07-4098-4A9F-0DD85EFD81BE}"/>
                </a:ext>
              </a:extLst>
            </p:cNvPr>
            <p:cNvSpPr/>
            <p:nvPr/>
          </p:nvSpPr>
          <p:spPr bwMode="auto">
            <a:xfrm>
              <a:off x="2603547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0" name="フリーフォーム: 図形 869">
              <a:extLst>
                <a:ext uri="{FF2B5EF4-FFF2-40B4-BE49-F238E27FC236}">
                  <a16:creationId xmlns:a16="http://schemas.microsoft.com/office/drawing/2014/main" id="{29C7F3DA-01A7-F756-F405-64315F940DA6}"/>
                </a:ext>
              </a:extLst>
            </p:cNvPr>
            <p:cNvSpPr/>
            <p:nvPr/>
          </p:nvSpPr>
          <p:spPr bwMode="auto">
            <a:xfrm>
              <a:off x="2840036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9" name="フリーフォーム: 図形 878">
              <a:extLst>
                <a:ext uri="{FF2B5EF4-FFF2-40B4-BE49-F238E27FC236}">
                  <a16:creationId xmlns:a16="http://schemas.microsoft.com/office/drawing/2014/main" id="{B4E7E34F-D4CC-8E00-62A2-B92075C037BF}"/>
                </a:ext>
              </a:extLst>
            </p:cNvPr>
            <p:cNvSpPr/>
            <p:nvPr/>
          </p:nvSpPr>
          <p:spPr bwMode="auto">
            <a:xfrm>
              <a:off x="3076526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88" name="フリーフォーム: 図形 887">
              <a:extLst>
                <a:ext uri="{FF2B5EF4-FFF2-40B4-BE49-F238E27FC236}">
                  <a16:creationId xmlns:a16="http://schemas.microsoft.com/office/drawing/2014/main" id="{EB3A3831-EBB1-32AB-D804-7454B3E7CA88}"/>
                </a:ext>
              </a:extLst>
            </p:cNvPr>
            <p:cNvSpPr/>
            <p:nvPr/>
          </p:nvSpPr>
          <p:spPr bwMode="auto">
            <a:xfrm>
              <a:off x="3313015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7" name="フリーフォーム: 図形 896">
              <a:extLst>
                <a:ext uri="{FF2B5EF4-FFF2-40B4-BE49-F238E27FC236}">
                  <a16:creationId xmlns:a16="http://schemas.microsoft.com/office/drawing/2014/main" id="{E8C29ECE-9830-B7D4-A559-604D513465DE}"/>
                </a:ext>
              </a:extLst>
            </p:cNvPr>
            <p:cNvSpPr/>
            <p:nvPr/>
          </p:nvSpPr>
          <p:spPr bwMode="auto">
            <a:xfrm>
              <a:off x="3549504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6" name="フリーフォーム: 図形 905">
              <a:extLst>
                <a:ext uri="{FF2B5EF4-FFF2-40B4-BE49-F238E27FC236}">
                  <a16:creationId xmlns:a16="http://schemas.microsoft.com/office/drawing/2014/main" id="{52703655-DAF8-6320-7B96-BA41825F73BD}"/>
                </a:ext>
              </a:extLst>
            </p:cNvPr>
            <p:cNvSpPr/>
            <p:nvPr/>
          </p:nvSpPr>
          <p:spPr bwMode="auto">
            <a:xfrm>
              <a:off x="3785994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15" name="フリーフォーム: 図形 914">
              <a:extLst>
                <a:ext uri="{FF2B5EF4-FFF2-40B4-BE49-F238E27FC236}">
                  <a16:creationId xmlns:a16="http://schemas.microsoft.com/office/drawing/2014/main" id="{D1B25F4B-B3A1-6BB1-95BF-369DD668A6C2}"/>
                </a:ext>
              </a:extLst>
            </p:cNvPr>
            <p:cNvSpPr/>
            <p:nvPr/>
          </p:nvSpPr>
          <p:spPr bwMode="auto">
            <a:xfrm>
              <a:off x="4022483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24" name="フリーフォーム: 図形 923">
              <a:extLst>
                <a:ext uri="{FF2B5EF4-FFF2-40B4-BE49-F238E27FC236}">
                  <a16:creationId xmlns:a16="http://schemas.microsoft.com/office/drawing/2014/main" id="{16B6AD9F-2CE7-B80C-8BD2-4F7D9F970D61}"/>
                </a:ext>
              </a:extLst>
            </p:cNvPr>
            <p:cNvSpPr/>
            <p:nvPr/>
          </p:nvSpPr>
          <p:spPr bwMode="auto">
            <a:xfrm>
              <a:off x="4258972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33" name="フリーフォーム: 図形 932">
              <a:extLst>
                <a:ext uri="{FF2B5EF4-FFF2-40B4-BE49-F238E27FC236}">
                  <a16:creationId xmlns:a16="http://schemas.microsoft.com/office/drawing/2014/main" id="{7D4CBD64-81D9-6686-D843-9139C313C074}"/>
                </a:ext>
              </a:extLst>
            </p:cNvPr>
            <p:cNvSpPr/>
            <p:nvPr/>
          </p:nvSpPr>
          <p:spPr bwMode="auto">
            <a:xfrm>
              <a:off x="4495462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2" name="フリーフォーム: 図形 941">
              <a:extLst>
                <a:ext uri="{FF2B5EF4-FFF2-40B4-BE49-F238E27FC236}">
                  <a16:creationId xmlns:a16="http://schemas.microsoft.com/office/drawing/2014/main" id="{61C45CBB-B8C5-15BB-D552-E48EFDEEC619}"/>
                </a:ext>
              </a:extLst>
            </p:cNvPr>
            <p:cNvSpPr/>
            <p:nvPr/>
          </p:nvSpPr>
          <p:spPr bwMode="auto">
            <a:xfrm>
              <a:off x="4731946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1" name="フリーフォーム: 図形 950">
              <a:extLst>
                <a:ext uri="{FF2B5EF4-FFF2-40B4-BE49-F238E27FC236}">
                  <a16:creationId xmlns:a16="http://schemas.microsoft.com/office/drawing/2014/main" id="{5F454F8C-25EE-AF8C-E7D4-BC10AA80E55B}"/>
                </a:ext>
              </a:extLst>
            </p:cNvPr>
            <p:cNvSpPr/>
            <p:nvPr/>
          </p:nvSpPr>
          <p:spPr bwMode="auto">
            <a:xfrm>
              <a:off x="4980851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60" name="フリーフォーム: 図形 959">
              <a:extLst>
                <a:ext uri="{FF2B5EF4-FFF2-40B4-BE49-F238E27FC236}">
                  <a16:creationId xmlns:a16="http://schemas.microsoft.com/office/drawing/2014/main" id="{7030BB41-4EDC-E70B-8DD7-6B649F43B46C}"/>
                </a:ext>
              </a:extLst>
            </p:cNvPr>
            <p:cNvSpPr/>
            <p:nvPr/>
          </p:nvSpPr>
          <p:spPr bwMode="auto">
            <a:xfrm>
              <a:off x="5217340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69" name="フリーフォーム: 図形 968">
              <a:extLst>
                <a:ext uri="{FF2B5EF4-FFF2-40B4-BE49-F238E27FC236}">
                  <a16:creationId xmlns:a16="http://schemas.microsoft.com/office/drawing/2014/main" id="{9D20C0F8-F187-44DE-CA5B-59E40B7012E6}"/>
                </a:ext>
              </a:extLst>
            </p:cNvPr>
            <p:cNvSpPr/>
            <p:nvPr/>
          </p:nvSpPr>
          <p:spPr bwMode="auto">
            <a:xfrm>
              <a:off x="5453830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8" name="フリーフォーム: 図形 977">
              <a:extLst>
                <a:ext uri="{FF2B5EF4-FFF2-40B4-BE49-F238E27FC236}">
                  <a16:creationId xmlns:a16="http://schemas.microsoft.com/office/drawing/2014/main" id="{51305AA1-21E9-AFEF-2EEE-FEC24DB4A5E1}"/>
                </a:ext>
              </a:extLst>
            </p:cNvPr>
            <p:cNvSpPr/>
            <p:nvPr/>
          </p:nvSpPr>
          <p:spPr bwMode="auto">
            <a:xfrm>
              <a:off x="5690319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7" name="フリーフォーム: 図形 986">
              <a:extLst>
                <a:ext uri="{FF2B5EF4-FFF2-40B4-BE49-F238E27FC236}">
                  <a16:creationId xmlns:a16="http://schemas.microsoft.com/office/drawing/2014/main" id="{AB880020-FD8A-4419-D816-437F6ADA9879}"/>
                </a:ext>
              </a:extLst>
            </p:cNvPr>
            <p:cNvSpPr/>
            <p:nvPr/>
          </p:nvSpPr>
          <p:spPr bwMode="auto">
            <a:xfrm>
              <a:off x="5926808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96" name="フリーフォーム: 図形 995">
              <a:extLst>
                <a:ext uri="{FF2B5EF4-FFF2-40B4-BE49-F238E27FC236}">
                  <a16:creationId xmlns:a16="http://schemas.microsoft.com/office/drawing/2014/main" id="{CB5762C7-3A91-D91E-74E8-AE144EDEC757}"/>
                </a:ext>
              </a:extLst>
            </p:cNvPr>
            <p:cNvSpPr/>
            <p:nvPr/>
          </p:nvSpPr>
          <p:spPr bwMode="auto">
            <a:xfrm>
              <a:off x="6163297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5" name="フリーフォーム: 図形 1004">
              <a:extLst>
                <a:ext uri="{FF2B5EF4-FFF2-40B4-BE49-F238E27FC236}">
                  <a16:creationId xmlns:a16="http://schemas.microsoft.com/office/drawing/2014/main" id="{7E18B058-5D77-DF8D-3F27-785AA5634275}"/>
                </a:ext>
              </a:extLst>
            </p:cNvPr>
            <p:cNvSpPr/>
            <p:nvPr/>
          </p:nvSpPr>
          <p:spPr bwMode="auto">
            <a:xfrm>
              <a:off x="6399787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14" name="フリーフォーム: 図形 1013">
              <a:extLst>
                <a:ext uri="{FF2B5EF4-FFF2-40B4-BE49-F238E27FC236}">
                  <a16:creationId xmlns:a16="http://schemas.microsoft.com/office/drawing/2014/main" id="{F62B48C5-96E3-F13D-AFA2-E1D4B507C3A6}"/>
                </a:ext>
              </a:extLst>
            </p:cNvPr>
            <p:cNvSpPr/>
            <p:nvPr/>
          </p:nvSpPr>
          <p:spPr bwMode="auto">
            <a:xfrm>
              <a:off x="6636277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7" name="フリーフォーム: 図形 676">
              <a:extLst>
                <a:ext uri="{FF2B5EF4-FFF2-40B4-BE49-F238E27FC236}">
                  <a16:creationId xmlns:a16="http://schemas.microsoft.com/office/drawing/2014/main" id="{9AD342BB-EDF0-5760-7676-407783A8DE46}"/>
                </a:ext>
              </a:extLst>
            </p:cNvPr>
            <p:cNvSpPr/>
            <p:nvPr/>
          </p:nvSpPr>
          <p:spPr bwMode="auto">
            <a:xfrm>
              <a:off x="6872765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6" name="フリーフォーム: 図形 685">
              <a:extLst>
                <a:ext uri="{FF2B5EF4-FFF2-40B4-BE49-F238E27FC236}">
                  <a16:creationId xmlns:a16="http://schemas.microsoft.com/office/drawing/2014/main" id="{59AC3F6A-5F17-879D-0785-458A647EF890}"/>
                </a:ext>
              </a:extLst>
            </p:cNvPr>
            <p:cNvSpPr/>
            <p:nvPr/>
          </p:nvSpPr>
          <p:spPr bwMode="auto">
            <a:xfrm>
              <a:off x="7109255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5" name="フリーフォーム: 図形 694">
              <a:extLst>
                <a:ext uri="{FF2B5EF4-FFF2-40B4-BE49-F238E27FC236}">
                  <a16:creationId xmlns:a16="http://schemas.microsoft.com/office/drawing/2014/main" id="{9F1E8E02-9F45-65D9-E890-C6E7D0BF1963}"/>
                </a:ext>
              </a:extLst>
            </p:cNvPr>
            <p:cNvSpPr/>
            <p:nvPr/>
          </p:nvSpPr>
          <p:spPr bwMode="auto">
            <a:xfrm>
              <a:off x="7345745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4" name="フリーフォーム: 図形 703">
              <a:extLst>
                <a:ext uri="{FF2B5EF4-FFF2-40B4-BE49-F238E27FC236}">
                  <a16:creationId xmlns:a16="http://schemas.microsoft.com/office/drawing/2014/main" id="{CD99D8D8-CC9C-D9B6-8666-6737469E357C}"/>
                </a:ext>
              </a:extLst>
            </p:cNvPr>
            <p:cNvSpPr/>
            <p:nvPr/>
          </p:nvSpPr>
          <p:spPr bwMode="auto">
            <a:xfrm>
              <a:off x="7582233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3" name="フリーフォーム: 図形 712">
              <a:extLst>
                <a:ext uri="{FF2B5EF4-FFF2-40B4-BE49-F238E27FC236}">
                  <a16:creationId xmlns:a16="http://schemas.microsoft.com/office/drawing/2014/main" id="{75CA5B5C-52FF-7722-C983-D01214F41708}"/>
                </a:ext>
              </a:extLst>
            </p:cNvPr>
            <p:cNvSpPr/>
            <p:nvPr/>
          </p:nvSpPr>
          <p:spPr bwMode="auto">
            <a:xfrm>
              <a:off x="7818723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2" name="フリーフォーム: 図形 721">
              <a:extLst>
                <a:ext uri="{FF2B5EF4-FFF2-40B4-BE49-F238E27FC236}">
                  <a16:creationId xmlns:a16="http://schemas.microsoft.com/office/drawing/2014/main" id="{16B9D414-86A1-0FA2-DECE-6ECA92284628}"/>
                </a:ext>
              </a:extLst>
            </p:cNvPr>
            <p:cNvSpPr/>
            <p:nvPr/>
          </p:nvSpPr>
          <p:spPr bwMode="auto">
            <a:xfrm>
              <a:off x="8055213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1" name="フリーフォーム: 図形 730">
              <a:extLst>
                <a:ext uri="{FF2B5EF4-FFF2-40B4-BE49-F238E27FC236}">
                  <a16:creationId xmlns:a16="http://schemas.microsoft.com/office/drawing/2014/main" id="{82185C67-6BA0-839C-7D4D-2B2860F4578C}"/>
                </a:ext>
              </a:extLst>
            </p:cNvPr>
            <p:cNvSpPr/>
            <p:nvPr/>
          </p:nvSpPr>
          <p:spPr bwMode="auto">
            <a:xfrm>
              <a:off x="8291701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0" name="フリーフォーム: 図形 739">
              <a:extLst>
                <a:ext uri="{FF2B5EF4-FFF2-40B4-BE49-F238E27FC236}">
                  <a16:creationId xmlns:a16="http://schemas.microsoft.com/office/drawing/2014/main" id="{61573904-11CE-40CE-D565-BE4986FF8FD1}"/>
                </a:ext>
              </a:extLst>
            </p:cNvPr>
            <p:cNvSpPr/>
            <p:nvPr/>
          </p:nvSpPr>
          <p:spPr bwMode="auto">
            <a:xfrm>
              <a:off x="8528191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9" name="フリーフォーム: 図形 748">
              <a:extLst>
                <a:ext uri="{FF2B5EF4-FFF2-40B4-BE49-F238E27FC236}">
                  <a16:creationId xmlns:a16="http://schemas.microsoft.com/office/drawing/2014/main" id="{AE085FB7-1E5F-DB8F-D969-8D510BD8B1C4}"/>
                </a:ext>
              </a:extLst>
            </p:cNvPr>
            <p:cNvSpPr/>
            <p:nvPr/>
          </p:nvSpPr>
          <p:spPr bwMode="auto">
            <a:xfrm>
              <a:off x="8764681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8" name="フリーフォーム: 図形 757">
              <a:extLst>
                <a:ext uri="{FF2B5EF4-FFF2-40B4-BE49-F238E27FC236}">
                  <a16:creationId xmlns:a16="http://schemas.microsoft.com/office/drawing/2014/main" id="{BD904A19-492A-1832-8EAB-78C858F8C2FB}"/>
                </a:ext>
              </a:extLst>
            </p:cNvPr>
            <p:cNvSpPr/>
            <p:nvPr/>
          </p:nvSpPr>
          <p:spPr bwMode="auto">
            <a:xfrm>
              <a:off x="9001169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7" name="フリーフォーム: 図形 766">
              <a:extLst>
                <a:ext uri="{FF2B5EF4-FFF2-40B4-BE49-F238E27FC236}">
                  <a16:creationId xmlns:a16="http://schemas.microsoft.com/office/drawing/2014/main" id="{C82B5957-A7A5-CC88-F2B4-C1FEB8F6A86F}"/>
                </a:ext>
              </a:extLst>
            </p:cNvPr>
            <p:cNvSpPr/>
            <p:nvPr/>
          </p:nvSpPr>
          <p:spPr bwMode="auto">
            <a:xfrm>
              <a:off x="9237659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6" name="フリーフォーム: 図形 1025">
              <a:extLst>
                <a:ext uri="{FF2B5EF4-FFF2-40B4-BE49-F238E27FC236}">
                  <a16:creationId xmlns:a16="http://schemas.microsoft.com/office/drawing/2014/main" id="{F9C480A3-FC14-08B8-E356-653640DCF288}"/>
                </a:ext>
              </a:extLst>
            </p:cNvPr>
            <p:cNvSpPr/>
            <p:nvPr/>
          </p:nvSpPr>
          <p:spPr bwMode="auto">
            <a:xfrm>
              <a:off x="9474143" y="6198656"/>
              <a:ext cx="194794" cy="194795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41" name="グループ化 1040">
            <a:extLst>
              <a:ext uri="{FF2B5EF4-FFF2-40B4-BE49-F238E27FC236}">
                <a16:creationId xmlns:a16="http://schemas.microsoft.com/office/drawing/2014/main" id="{B999F77A-E7F2-0800-7B9A-9D24F95E025B}"/>
              </a:ext>
            </a:extLst>
          </p:cNvPr>
          <p:cNvGrpSpPr/>
          <p:nvPr/>
        </p:nvGrpSpPr>
        <p:grpSpPr>
          <a:xfrm>
            <a:off x="241003" y="4999733"/>
            <a:ext cx="9425588" cy="190098"/>
            <a:chOff x="241003" y="4999733"/>
            <a:chExt cx="9425588" cy="190098"/>
          </a:xfrm>
          <a:solidFill>
            <a:schemeClr val="bg1">
              <a:lumMod val="65000"/>
            </a:schemeClr>
          </a:solidFill>
        </p:grpSpPr>
        <p:sp>
          <p:nvSpPr>
            <p:cNvPr id="771" name="フリーフォーム: 図形 770">
              <a:extLst>
                <a:ext uri="{FF2B5EF4-FFF2-40B4-BE49-F238E27FC236}">
                  <a16:creationId xmlns:a16="http://schemas.microsoft.com/office/drawing/2014/main" id="{3AF6616A-CCD8-D03B-E1CB-236162CCABF4}"/>
                </a:ext>
              </a:extLst>
            </p:cNvPr>
            <p:cNvSpPr/>
            <p:nvPr/>
          </p:nvSpPr>
          <p:spPr bwMode="auto">
            <a:xfrm>
              <a:off x="241003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80" name="フリーフォーム: 図形 779">
              <a:extLst>
                <a:ext uri="{FF2B5EF4-FFF2-40B4-BE49-F238E27FC236}">
                  <a16:creationId xmlns:a16="http://schemas.microsoft.com/office/drawing/2014/main" id="{16A09571-6FF0-998B-DBFA-E5057BDF8AC2}"/>
                </a:ext>
              </a:extLst>
            </p:cNvPr>
            <p:cNvSpPr/>
            <p:nvPr/>
          </p:nvSpPr>
          <p:spPr bwMode="auto">
            <a:xfrm>
              <a:off x="477491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90" name="フリーフォーム: 図形 789">
              <a:extLst>
                <a:ext uri="{FF2B5EF4-FFF2-40B4-BE49-F238E27FC236}">
                  <a16:creationId xmlns:a16="http://schemas.microsoft.com/office/drawing/2014/main" id="{A717AC73-5CBA-4D9D-DEA9-FE3C71637358}"/>
                </a:ext>
              </a:extLst>
            </p:cNvPr>
            <p:cNvSpPr/>
            <p:nvPr/>
          </p:nvSpPr>
          <p:spPr bwMode="auto">
            <a:xfrm>
              <a:off x="713981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99" name="フリーフォーム: 図形 798">
              <a:extLst>
                <a:ext uri="{FF2B5EF4-FFF2-40B4-BE49-F238E27FC236}">
                  <a16:creationId xmlns:a16="http://schemas.microsoft.com/office/drawing/2014/main" id="{E4DB453B-4C78-30A7-576D-0F146EDCF80D}"/>
                </a:ext>
              </a:extLst>
            </p:cNvPr>
            <p:cNvSpPr/>
            <p:nvPr/>
          </p:nvSpPr>
          <p:spPr bwMode="auto">
            <a:xfrm>
              <a:off x="950471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08" name="フリーフォーム: 図形 807">
              <a:extLst>
                <a:ext uri="{FF2B5EF4-FFF2-40B4-BE49-F238E27FC236}">
                  <a16:creationId xmlns:a16="http://schemas.microsoft.com/office/drawing/2014/main" id="{62242652-D8EB-77EE-BE24-70473CB86F2B}"/>
                </a:ext>
              </a:extLst>
            </p:cNvPr>
            <p:cNvSpPr/>
            <p:nvPr/>
          </p:nvSpPr>
          <p:spPr bwMode="auto">
            <a:xfrm>
              <a:off x="1186959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17" name="フリーフォーム: 図形 816">
              <a:extLst>
                <a:ext uri="{FF2B5EF4-FFF2-40B4-BE49-F238E27FC236}">
                  <a16:creationId xmlns:a16="http://schemas.microsoft.com/office/drawing/2014/main" id="{FDEE2FEE-5507-1340-83C5-59A7E7D9B8DF}"/>
                </a:ext>
              </a:extLst>
            </p:cNvPr>
            <p:cNvSpPr/>
            <p:nvPr/>
          </p:nvSpPr>
          <p:spPr bwMode="auto">
            <a:xfrm>
              <a:off x="1423449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26" name="フリーフォーム: 図形 825">
              <a:extLst>
                <a:ext uri="{FF2B5EF4-FFF2-40B4-BE49-F238E27FC236}">
                  <a16:creationId xmlns:a16="http://schemas.microsoft.com/office/drawing/2014/main" id="{C0A8E5AB-4623-B946-CCE5-370ED04F9A2A}"/>
                </a:ext>
              </a:extLst>
            </p:cNvPr>
            <p:cNvSpPr/>
            <p:nvPr/>
          </p:nvSpPr>
          <p:spPr bwMode="auto">
            <a:xfrm>
              <a:off x="1659939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35" name="フリーフォーム: 図形 834">
              <a:extLst>
                <a:ext uri="{FF2B5EF4-FFF2-40B4-BE49-F238E27FC236}">
                  <a16:creationId xmlns:a16="http://schemas.microsoft.com/office/drawing/2014/main" id="{484577D6-C269-E688-8865-A0E8E7384DF2}"/>
                </a:ext>
              </a:extLst>
            </p:cNvPr>
            <p:cNvSpPr/>
            <p:nvPr/>
          </p:nvSpPr>
          <p:spPr bwMode="auto">
            <a:xfrm>
              <a:off x="1896427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44" name="フリーフォーム: 図形 843">
              <a:extLst>
                <a:ext uri="{FF2B5EF4-FFF2-40B4-BE49-F238E27FC236}">
                  <a16:creationId xmlns:a16="http://schemas.microsoft.com/office/drawing/2014/main" id="{A151C431-15B5-F8F8-CA59-0542EE7FD7D8}"/>
                </a:ext>
              </a:extLst>
            </p:cNvPr>
            <p:cNvSpPr/>
            <p:nvPr/>
          </p:nvSpPr>
          <p:spPr bwMode="auto">
            <a:xfrm>
              <a:off x="2132917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53" name="フリーフォーム: 図形 852">
              <a:extLst>
                <a:ext uri="{FF2B5EF4-FFF2-40B4-BE49-F238E27FC236}">
                  <a16:creationId xmlns:a16="http://schemas.microsoft.com/office/drawing/2014/main" id="{0AEEDC3B-EE81-EAED-48AE-3F058225F839}"/>
                </a:ext>
              </a:extLst>
            </p:cNvPr>
            <p:cNvSpPr/>
            <p:nvPr/>
          </p:nvSpPr>
          <p:spPr bwMode="auto">
            <a:xfrm>
              <a:off x="2369406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62" name="フリーフォーム: 図形 861">
              <a:extLst>
                <a:ext uri="{FF2B5EF4-FFF2-40B4-BE49-F238E27FC236}">
                  <a16:creationId xmlns:a16="http://schemas.microsoft.com/office/drawing/2014/main" id="{F9CADEA9-2E24-77CD-1295-52E626564ACF}"/>
                </a:ext>
              </a:extLst>
            </p:cNvPr>
            <p:cNvSpPr/>
            <p:nvPr/>
          </p:nvSpPr>
          <p:spPr bwMode="auto">
            <a:xfrm>
              <a:off x="2605895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71" name="フリーフォーム: 図形 870">
              <a:extLst>
                <a:ext uri="{FF2B5EF4-FFF2-40B4-BE49-F238E27FC236}">
                  <a16:creationId xmlns:a16="http://schemas.microsoft.com/office/drawing/2014/main" id="{19549595-A89F-04D4-9CD5-796A277F203F}"/>
                </a:ext>
              </a:extLst>
            </p:cNvPr>
            <p:cNvSpPr/>
            <p:nvPr/>
          </p:nvSpPr>
          <p:spPr bwMode="auto">
            <a:xfrm>
              <a:off x="2842385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80" name="フリーフォーム: 図形 879">
              <a:extLst>
                <a:ext uri="{FF2B5EF4-FFF2-40B4-BE49-F238E27FC236}">
                  <a16:creationId xmlns:a16="http://schemas.microsoft.com/office/drawing/2014/main" id="{C910C42F-72A6-8051-8668-F87B70C85196}"/>
                </a:ext>
              </a:extLst>
            </p:cNvPr>
            <p:cNvSpPr/>
            <p:nvPr/>
          </p:nvSpPr>
          <p:spPr bwMode="auto">
            <a:xfrm>
              <a:off x="3078874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89" name="フリーフォーム: 図形 888">
              <a:extLst>
                <a:ext uri="{FF2B5EF4-FFF2-40B4-BE49-F238E27FC236}">
                  <a16:creationId xmlns:a16="http://schemas.microsoft.com/office/drawing/2014/main" id="{675B52FC-DCB9-9DCD-CB94-A3295A59E121}"/>
                </a:ext>
              </a:extLst>
            </p:cNvPr>
            <p:cNvSpPr/>
            <p:nvPr/>
          </p:nvSpPr>
          <p:spPr bwMode="auto">
            <a:xfrm>
              <a:off x="3315363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98" name="フリーフォーム: 図形 897">
              <a:extLst>
                <a:ext uri="{FF2B5EF4-FFF2-40B4-BE49-F238E27FC236}">
                  <a16:creationId xmlns:a16="http://schemas.microsoft.com/office/drawing/2014/main" id="{542AF6D4-A769-6799-0DDF-4D7049E66CA8}"/>
                </a:ext>
              </a:extLst>
            </p:cNvPr>
            <p:cNvSpPr/>
            <p:nvPr/>
          </p:nvSpPr>
          <p:spPr bwMode="auto">
            <a:xfrm>
              <a:off x="3551853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07" name="フリーフォーム: 図形 906">
              <a:extLst>
                <a:ext uri="{FF2B5EF4-FFF2-40B4-BE49-F238E27FC236}">
                  <a16:creationId xmlns:a16="http://schemas.microsoft.com/office/drawing/2014/main" id="{3BB660E6-3FA1-4BC0-D015-DAFD5753FDC6}"/>
                </a:ext>
              </a:extLst>
            </p:cNvPr>
            <p:cNvSpPr/>
            <p:nvPr/>
          </p:nvSpPr>
          <p:spPr bwMode="auto">
            <a:xfrm>
              <a:off x="3788342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16" name="フリーフォーム: 図形 915">
              <a:extLst>
                <a:ext uri="{FF2B5EF4-FFF2-40B4-BE49-F238E27FC236}">
                  <a16:creationId xmlns:a16="http://schemas.microsoft.com/office/drawing/2014/main" id="{FB1C2367-7A7A-F83E-BEEC-9F2CAB9BE22E}"/>
                </a:ext>
              </a:extLst>
            </p:cNvPr>
            <p:cNvSpPr/>
            <p:nvPr/>
          </p:nvSpPr>
          <p:spPr bwMode="auto">
            <a:xfrm>
              <a:off x="4024832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25" name="フリーフォーム: 図形 924">
              <a:extLst>
                <a:ext uri="{FF2B5EF4-FFF2-40B4-BE49-F238E27FC236}">
                  <a16:creationId xmlns:a16="http://schemas.microsoft.com/office/drawing/2014/main" id="{63B3276D-639B-FCAE-9E21-E5434CF56B3A}"/>
                </a:ext>
              </a:extLst>
            </p:cNvPr>
            <p:cNvSpPr/>
            <p:nvPr/>
          </p:nvSpPr>
          <p:spPr bwMode="auto">
            <a:xfrm>
              <a:off x="4261321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34" name="フリーフォーム: 図形 933">
              <a:extLst>
                <a:ext uri="{FF2B5EF4-FFF2-40B4-BE49-F238E27FC236}">
                  <a16:creationId xmlns:a16="http://schemas.microsoft.com/office/drawing/2014/main" id="{773E4397-877F-8F93-2217-7A3A653ED1CF}"/>
                </a:ext>
              </a:extLst>
            </p:cNvPr>
            <p:cNvSpPr/>
            <p:nvPr/>
          </p:nvSpPr>
          <p:spPr bwMode="auto">
            <a:xfrm>
              <a:off x="4497810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43" name="フリーフォーム: 図形 942">
              <a:extLst>
                <a:ext uri="{FF2B5EF4-FFF2-40B4-BE49-F238E27FC236}">
                  <a16:creationId xmlns:a16="http://schemas.microsoft.com/office/drawing/2014/main" id="{4E489C29-DBAD-D05B-BC68-02BF7E4F1B30}"/>
                </a:ext>
              </a:extLst>
            </p:cNvPr>
            <p:cNvSpPr/>
            <p:nvPr/>
          </p:nvSpPr>
          <p:spPr bwMode="auto">
            <a:xfrm>
              <a:off x="4734295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52" name="フリーフォーム: 図形 951">
              <a:extLst>
                <a:ext uri="{FF2B5EF4-FFF2-40B4-BE49-F238E27FC236}">
                  <a16:creationId xmlns:a16="http://schemas.microsoft.com/office/drawing/2014/main" id="{DBB722BF-D4A3-3222-EEE9-5FA8F7D1BD22}"/>
                </a:ext>
              </a:extLst>
            </p:cNvPr>
            <p:cNvSpPr/>
            <p:nvPr/>
          </p:nvSpPr>
          <p:spPr bwMode="auto">
            <a:xfrm>
              <a:off x="4983200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61" name="フリーフォーム: 図形 960">
              <a:extLst>
                <a:ext uri="{FF2B5EF4-FFF2-40B4-BE49-F238E27FC236}">
                  <a16:creationId xmlns:a16="http://schemas.microsoft.com/office/drawing/2014/main" id="{B6D3E759-0C79-AA65-0F5C-66DCF2393B06}"/>
                </a:ext>
              </a:extLst>
            </p:cNvPr>
            <p:cNvSpPr/>
            <p:nvPr/>
          </p:nvSpPr>
          <p:spPr bwMode="auto">
            <a:xfrm>
              <a:off x="5219689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70" name="フリーフォーム: 図形 969">
              <a:extLst>
                <a:ext uri="{FF2B5EF4-FFF2-40B4-BE49-F238E27FC236}">
                  <a16:creationId xmlns:a16="http://schemas.microsoft.com/office/drawing/2014/main" id="{C496DC8B-0B9D-044D-4A67-1F6735FDAA00}"/>
                </a:ext>
              </a:extLst>
            </p:cNvPr>
            <p:cNvSpPr/>
            <p:nvPr/>
          </p:nvSpPr>
          <p:spPr bwMode="auto">
            <a:xfrm>
              <a:off x="5456178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79" name="フリーフォーム: 図形 978">
              <a:extLst>
                <a:ext uri="{FF2B5EF4-FFF2-40B4-BE49-F238E27FC236}">
                  <a16:creationId xmlns:a16="http://schemas.microsoft.com/office/drawing/2014/main" id="{1811796C-E941-08D3-B657-09E6E4B91120}"/>
                </a:ext>
              </a:extLst>
            </p:cNvPr>
            <p:cNvSpPr/>
            <p:nvPr/>
          </p:nvSpPr>
          <p:spPr bwMode="auto">
            <a:xfrm>
              <a:off x="5692668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88" name="フリーフォーム: 図形 987">
              <a:extLst>
                <a:ext uri="{FF2B5EF4-FFF2-40B4-BE49-F238E27FC236}">
                  <a16:creationId xmlns:a16="http://schemas.microsoft.com/office/drawing/2014/main" id="{76A73F6D-F02C-508C-8D7F-12CBF8B7BD18}"/>
                </a:ext>
              </a:extLst>
            </p:cNvPr>
            <p:cNvSpPr/>
            <p:nvPr/>
          </p:nvSpPr>
          <p:spPr bwMode="auto">
            <a:xfrm>
              <a:off x="5929157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97" name="フリーフォーム: 図形 996">
              <a:extLst>
                <a:ext uri="{FF2B5EF4-FFF2-40B4-BE49-F238E27FC236}">
                  <a16:creationId xmlns:a16="http://schemas.microsoft.com/office/drawing/2014/main" id="{4187A513-DA77-F0F1-448D-532F1A6C956B}"/>
                </a:ext>
              </a:extLst>
            </p:cNvPr>
            <p:cNvSpPr/>
            <p:nvPr/>
          </p:nvSpPr>
          <p:spPr bwMode="auto">
            <a:xfrm>
              <a:off x="6165646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06" name="フリーフォーム: 図形 1005">
              <a:extLst>
                <a:ext uri="{FF2B5EF4-FFF2-40B4-BE49-F238E27FC236}">
                  <a16:creationId xmlns:a16="http://schemas.microsoft.com/office/drawing/2014/main" id="{09146BCF-B3C1-95DD-7373-DD3FCCB2A99F}"/>
                </a:ext>
              </a:extLst>
            </p:cNvPr>
            <p:cNvSpPr/>
            <p:nvPr/>
          </p:nvSpPr>
          <p:spPr bwMode="auto">
            <a:xfrm>
              <a:off x="6402136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15" name="フリーフォーム: 図形 1014">
              <a:extLst>
                <a:ext uri="{FF2B5EF4-FFF2-40B4-BE49-F238E27FC236}">
                  <a16:creationId xmlns:a16="http://schemas.microsoft.com/office/drawing/2014/main" id="{121AA378-5F8B-AC66-39FF-1ECA767CE719}"/>
                </a:ext>
              </a:extLst>
            </p:cNvPr>
            <p:cNvSpPr/>
            <p:nvPr/>
          </p:nvSpPr>
          <p:spPr bwMode="auto">
            <a:xfrm>
              <a:off x="6638625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78" name="フリーフォーム: 図形 677">
              <a:extLst>
                <a:ext uri="{FF2B5EF4-FFF2-40B4-BE49-F238E27FC236}">
                  <a16:creationId xmlns:a16="http://schemas.microsoft.com/office/drawing/2014/main" id="{02F6C549-B2AF-014A-B6A4-9FFCCDDF7EA9}"/>
                </a:ext>
              </a:extLst>
            </p:cNvPr>
            <p:cNvSpPr/>
            <p:nvPr/>
          </p:nvSpPr>
          <p:spPr bwMode="auto">
            <a:xfrm>
              <a:off x="6875115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87" name="フリーフォーム: 図形 686">
              <a:extLst>
                <a:ext uri="{FF2B5EF4-FFF2-40B4-BE49-F238E27FC236}">
                  <a16:creationId xmlns:a16="http://schemas.microsoft.com/office/drawing/2014/main" id="{64200B62-9725-CF3C-35B9-EE2CBF9D5A79}"/>
                </a:ext>
              </a:extLst>
            </p:cNvPr>
            <p:cNvSpPr/>
            <p:nvPr/>
          </p:nvSpPr>
          <p:spPr bwMode="auto">
            <a:xfrm>
              <a:off x="7111603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96" name="フリーフォーム: 図形 695">
              <a:extLst>
                <a:ext uri="{FF2B5EF4-FFF2-40B4-BE49-F238E27FC236}">
                  <a16:creationId xmlns:a16="http://schemas.microsoft.com/office/drawing/2014/main" id="{6C4B2E69-9D19-9AB1-35D1-149890BF578E}"/>
                </a:ext>
              </a:extLst>
            </p:cNvPr>
            <p:cNvSpPr/>
            <p:nvPr/>
          </p:nvSpPr>
          <p:spPr bwMode="auto">
            <a:xfrm>
              <a:off x="7348093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5" name="フリーフォーム: 図形 704">
              <a:extLst>
                <a:ext uri="{FF2B5EF4-FFF2-40B4-BE49-F238E27FC236}">
                  <a16:creationId xmlns:a16="http://schemas.microsoft.com/office/drawing/2014/main" id="{2BDDB0F2-5396-4224-EE23-E22238A41FE9}"/>
                </a:ext>
              </a:extLst>
            </p:cNvPr>
            <p:cNvSpPr/>
            <p:nvPr/>
          </p:nvSpPr>
          <p:spPr bwMode="auto">
            <a:xfrm>
              <a:off x="7584583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14" name="フリーフォーム: 図形 713">
              <a:extLst>
                <a:ext uri="{FF2B5EF4-FFF2-40B4-BE49-F238E27FC236}">
                  <a16:creationId xmlns:a16="http://schemas.microsoft.com/office/drawing/2014/main" id="{95472D33-BE11-D21A-02C2-DE40748AB822}"/>
                </a:ext>
              </a:extLst>
            </p:cNvPr>
            <p:cNvSpPr/>
            <p:nvPr/>
          </p:nvSpPr>
          <p:spPr bwMode="auto">
            <a:xfrm>
              <a:off x="7821071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23" name="フリーフォーム: 図形 722">
              <a:extLst>
                <a:ext uri="{FF2B5EF4-FFF2-40B4-BE49-F238E27FC236}">
                  <a16:creationId xmlns:a16="http://schemas.microsoft.com/office/drawing/2014/main" id="{9F1B9C63-43D2-5CAC-88D6-0228DDFB45EE}"/>
                </a:ext>
              </a:extLst>
            </p:cNvPr>
            <p:cNvSpPr/>
            <p:nvPr/>
          </p:nvSpPr>
          <p:spPr bwMode="auto">
            <a:xfrm>
              <a:off x="8057561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32" name="フリーフォーム: 図形 731">
              <a:extLst>
                <a:ext uri="{FF2B5EF4-FFF2-40B4-BE49-F238E27FC236}">
                  <a16:creationId xmlns:a16="http://schemas.microsoft.com/office/drawing/2014/main" id="{D518A6A5-138F-136A-03ED-F01CEA0A9C52}"/>
                </a:ext>
              </a:extLst>
            </p:cNvPr>
            <p:cNvSpPr/>
            <p:nvPr/>
          </p:nvSpPr>
          <p:spPr bwMode="auto">
            <a:xfrm>
              <a:off x="8294051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41" name="フリーフォーム: 図形 740">
              <a:extLst>
                <a:ext uri="{FF2B5EF4-FFF2-40B4-BE49-F238E27FC236}">
                  <a16:creationId xmlns:a16="http://schemas.microsoft.com/office/drawing/2014/main" id="{5150DAA2-8EC5-09A8-5ADE-9D4F9F2B7A52}"/>
                </a:ext>
              </a:extLst>
            </p:cNvPr>
            <p:cNvSpPr/>
            <p:nvPr/>
          </p:nvSpPr>
          <p:spPr bwMode="auto">
            <a:xfrm>
              <a:off x="8530539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50" name="フリーフォーム: 図形 749">
              <a:extLst>
                <a:ext uri="{FF2B5EF4-FFF2-40B4-BE49-F238E27FC236}">
                  <a16:creationId xmlns:a16="http://schemas.microsoft.com/office/drawing/2014/main" id="{671A7A0E-9110-798F-6E4D-A9FAB3632CAD}"/>
                </a:ext>
              </a:extLst>
            </p:cNvPr>
            <p:cNvSpPr/>
            <p:nvPr/>
          </p:nvSpPr>
          <p:spPr bwMode="auto">
            <a:xfrm>
              <a:off x="8767029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59" name="フリーフォーム: 図形 758">
              <a:extLst>
                <a:ext uri="{FF2B5EF4-FFF2-40B4-BE49-F238E27FC236}">
                  <a16:creationId xmlns:a16="http://schemas.microsoft.com/office/drawing/2014/main" id="{3E88E9B7-47D0-4C4A-4CCD-3D1B1A9A884B}"/>
                </a:ext>
              </a:extLst>
            </p:cNvPr>
            <p:cNvSpPr/>
            <p:nvPr/>
          </p:nvSpPr>
          <p:spPr bwMode="auto">
            <a:xfrm>
              <a:off x="9003519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18" name="フリーフォーム: 図形 1017">
              <a:extLst>
                <a:ext uri="{FF2B5EF4-FFF2-40B4-BE49-F238E27FC236}">
                  <a16:creationId xmlns:a16="http://schemas.microsoft.com/office/drawing/2014/main" id="{26ED2414-1DCA-B53B-08FE-971A2273C4BF}"/>
                </a:ext>
              </a:extLst>
            </p:cNvPr>
            <p:cNvSpPr/>
            <p:nvPr/>
          </p:nvSpPr>
          <p:spPr bwMode="auto">
            <a:xfrm>
              <a:off x="9240007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27" name="フリーフォーム: 図形 1026">
              <a:extLst>
                <a:ext uri="{FF2B5EF4-FFF2-40B4-BE49-F238E27FC236}">
                  <a16:creationId xmlns:a16="http://schemas.microsoft.com/office/drawing/2014/main" id="{4AA4BC4A-8E88-1485-2BB4-684FF7AEA4BA}"/>
                </a:ext>
              </a:extLst>
            </p:cNvPr>
            <p:cNvSpPr/>
            <p:nvPr/>
          </p:nvSpPr>
          <p:spPr bwMode="auto">
            <a:xfrm>
              <a:off x="9476493" y="4999733"/>
              <a:ext cx="190098" cy="190098"/>
            </a:xfrm>
            <a:custGeom>
              <a:avLst/>
              <a:gdLst>
                <a:gd name="connsiteX0" fmla="*/ 351391 w 1205705"/>
                <a:gd name="connsiteY0" fmla="*/ 978979 h 1205709"/>
                <a:gd name="connsiteX1" fmla="*/ 505875 w 1205705"/>
                <a:gd name="connsiteY1" fmla="*/ 1038396 h 1205709"/>
                <a:gd name="connsiteX2" fmla="*/ 460628 w 1205705"/>
                <a:gd name="connsiteY2" fmla="*/ 1080410 h 1205709"/>
                <a:gd name="connsiteX3" fmla="*/ 351391 w 1205705"/>
                <a:gd name="connsiteY3" fmla="*/ 1097813 h 1205709"/>
                <a:gd name="connsiteX4" fmla="*/ 196907 w 1205705"/>
                <a:gd name="connsiteY4" fmla="*/ 1038396 h 1205709"/>
                <a:gd name="connsiteX5" fmla="*/ 351391 w 1205705"/>
                <a:gd name="connsiteY5" fmla="*/ 978979 h 1205709"/>
                <a:gd name="connsiteX6" fmla="*/ 817316 w 1205705"/>
                <a:gd name="connsiteY6" fmla="*/ 971631 h 1205709"/>
                <a:gd name="connsiteX7" fmla="*/ 842254 w 1205705"/>
                <a:gd name="connsiteY7" fmla="*/ 979400 h 1205709"/>
                <a:gd name="connsiteX8" fmla="*/ 775031 w 1205705"/>
                <a:gd name="connsiteY8" fmla="*/ 1130653 h 1205709"/>
                <a:gd name="connsiteX9" fmla="*/ 675448 w 1205705"/>
                <a:gd name="connsiteY9" fmla="*/ 1199657 h 1205709"/>
                <a:gd name="connsiteX10" fmla="*/ 648717 w 1205705"/>
                <a:gd name="connsiteY10" fmla="*/ 1205646 h 1205709"/>
                <a:gd name="connsiteX11" fmla="*/ 623778 w 1205705"/>
                <a:gd name="connsiteY11" fmla="*/ 1197876 h 1205709"/>
                <a:gd name="connsiteX12" fmla="*/ 691001 w 1205705"/>
                <a:gd name="connsiteY12" fmla="*/ 1046623 h 1205709"/>
                <a:gd name="connsiteX13" fmla="*/ 817316 w 1205705"/>
                <a:gd name="connsiteY13" fmla="*/ 971631 h 1205709"/>
                <a:gd name="connsiteX14" fmla="*/ 1038394 w 1205705"/>
                <a:gd name="connsiteY14" fmla="*/ 699832 h 1205709"/>
                <a:gd name="connsiteX15" fmla="*/ 1097810 w 1205705"/>
                <a:gd name="connsiteY15" fmla="*/ 854314 h 1205709"/>
                <a:gd name="connsiteX16" fmla="*/ 1038394 w 1205705"/>
                <a:gd name="connsiteY16" fmla="*/ 1008796 h 1205709"/>
                <a:gd name="connsiteX17" fmla="*/ 978978 w 1205705"/>
                <a:gd name="connsiteY17" fmla="*/ 854314 h 1205709"/>
                <a:gd name="connsiteX18" fmla="*/ 1038394 w 1205705"/>
                <a:gd name="connsiteY18" fmla="*/ 699832 h 1205709"/>
                <a:gd name="connsiteX19" fmla="*/ 32770 w 1205705"/>
                <a:gd name="connsiteY19" fmla="*/ 616013 h 1205709"/>
                <a:gd name="connsiteX20" fmla="*/ 159083 w 1205705"/>
                <a:gd name="connsiteY20" fmla="*/ 691005 h 1205709"/>
                <a:gd name="connsiteX21" fmla="*/ 226307 w 1205705"/>
                <a:gd name="connsiteY21" fmla="*/ 842257 h 1205709"/>
                <a:gd name="connsiteX22" fmla="*/ 201368 w 1205705"/>
                <a:gd name="connsiteY22" fmla="*/ 850026 h 1205709"/>
                <a:gd name="connsiteX23" fmla="*/ 75055 w 1205705"/>
                <a:gd name="connsiteY23" fmla="*/ 775034 h 1205709"/>
                <a:gd name="connsiteX24" fmla="*/ 7832 w 1205705"/>
                <a:gd name="connsiteY24" fmla="*/ 623782 h 1205709"/>
                <a:gd name="connsiteX25" fmla="*/ 32770 w 1205705"/>
                <a:gd name="connsiteY25" fmla="*/ 616013 h 1205709"/>
                <a:gd name="connsiteX26" fmla="*/ 602851 w 1205705"/>
                <a:gd name="connsiteY26" fmla="*/ 443211 h 1205709"/>
                <a:gd name="connsiteX27" fmla="*/ 762495 w 1205705"/>
                <a:gd name="connsiteY27" fmla="*/ 602855 h 1205709"/>
                <a:gd name="connsiteX28" fmla="*/ 602851 w 1205705"/>
                <a:gd name="connsiteY28" fmla="*/ 762499 h 1205709"/>
                <a:gd name="connsiteX29" fmla="*/ 443207 w 1205705"/>
                <a:gd name="connsiteY29" fmla="*/ 602855 h 1205709"/>
                <a:gd name="connsiteX30" fmla="*/ 602851 w 1205705"/>
                <a:gd name="connsiteY30" fmla="*/ 443211 h 1205709"/>
                <a:gd name="connsiteX31" fmla="*/ 1004337 w 1205705"/>
                <a:gd name="connsiteY31" fmla="*/ 355682 h 1205709"/>
                <a:gd name="connsiteX32" fmla="*/ 1130650 w 1205705"/>
                <a:gd name="connsiteY32" fmla="*/ 430675 h 1205709"/>
                <a:gd name="connsiteX33" fmla="*/ 1197873 w 1205705"/>
                <a:gd name="connsiteY33" fmla="*/ 581926 h 1205709"/>
                <a:gd name="connsiteX34" fmla="*/ 1172935 w 1205705"/>
                <a:gd name="connsiteY34" fmla="*/ 589696 h 1205709"/>
                <a:gd name="connsiteX35" fmla="*/ 1046622 w 1205705"/>
                <a:gd name="connsiteY35" fmla="*/ 514703 h 1205709"/>
                <a:gd name="connsiteX36" fmla="*/ 979399 w 1205705"/>
                <a:gd name="connsiteY36" fmla="*/ 363451 h 1205709"/>
                <a:gd name="connsiteX37" fmla="*/ 1004337 w 1205705"/>
                <a:gd name="connsiteY37" fmla="*/ 355682 h 1205709"/>
                <a:gd name="connsiteX38" fmla="*/ 167311 w 1205705"/>
                <a:gd name="connsiteY38" fmla="*/ 196912 h 1205709"/>
                <a:gd name="connsiteX39" fmla="*/ 226727 w 1205705"/>
                <a:gd name="connsiteY39" fmla="*/ 351394 h 1205709"/>
                <a:gd name="connsiteX40" fmla="*/ 167311 w 1205705"/>
                <a:gd name="connsiteY40" fmla="*/ 505876 h 1205709"/>
                <a:gd name="connsiteX41" fmla="*/ 107895 w 1205705"/>
                <a:gd name="connsiteY41" fmla="*/ 351394 h 1205709"/>
                <a:gd name="connsiteX42" fmla="*/ 167311 w 1205705"/>
                <a:gd name="connsiteY42" fmla="*/ 196912 h 1205709"/>
                <a:gd name="connsiteX43" fmla="*/ 854311 w 1205705"/>
                <a:gd name="connsiteY43" fmla="*/ 107896 h 1205709"/>
                <a:gd name="connsiteX44" fmla="*/ 1008795 w 1205705"/>
                <a:gd name="connsiteY44" fmla="*/ 167313 h 1205709"/>
                <a:gd name="connsiteX45" fmla="*/ 963547 w 1205705"/>
                <a:gd name="connsiteY45" fmla="*/ 209327 h 1205709"/>
                <a:gd name="connsiteX46" fmla="*/ 854311 w 1205705"/>
                <a:gd name="connsiteY46" fmla="*/ 226730 h 1205709"/>
                <a:gd name="connsiteX47" fmla="*/ 699827 w 1205705"/>
                <a:gd name="connsiteY47" fmla="*/ 167313 h 1205709"/>
                <a:gd name="connsiteX48" fmla="*/ 854311 w 1205705"/>
                <a:gd name="connsiteY48" fmla="*/ 107896 h 1205709"/>
                <a:gd name="connsiteX49" fmla="*/ 556985 w 1205705"/>
                <a:gd name="connsiteY49" fmla="*/ 63 h 1205709"/>
                <a:gd name="connsiteX50" fmla="*/ 581924 w 1205705"/>
                <a:gd name="connsiteY50" fmla="*/ 7833 h 1205709"/>
                <a:gd name="connsiteX51" fmla="*/ 514700 w 1205705"/>
                <a:gd name="connsiteY51" fmla="*/ 159086 h 1205709"/>
                <a:gd name="connsiteX52" fmla="*/ 415118 w 1205705"/>
                <a:gd name="connsiteY52" fmla="*/ 228090 h 1205709"/>
                <a:gd name="connsiteX53" fmla="*/ 388386 w 1205705"/>
                <a:gd name="connsiteY53" fmla="*/ 234079 h 1205709"/>
                <a:gd name="connsiteX54" fmla="*/ 363447 w 1205705"/>
                <a:gd name="connsiteY54" fmla="*/ 226309 h 1205709"/>
                <a:gd name="connsiteX55" fmla="*/ 430671 w 1205705"/>
                <a:gd name="connsiteY55" fmla="*/ 75056 h 1205709"/>
                <a:gd name="connsiteX56" fmla="*/ 556985 w 1205705"/>
                <a:gd name="connsiteY56" fmla="*/ 63 h 120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205705" h="1205709">
                  <a:moveTo>
                    <a:pt x="351391" y="978979"/>
                  </a:moveTo>
                  <a:cubicBezTo>
                    <a:pt x="436710" y="978979"/>
                    <a:pt x="505875" y="1005581"/>
                    <a:pt x="505875" y="1038396"/>
                  </a:cubicBezTo>
                  <a:cubicBezTo>
                    <a:pt x="505875" y="1054804"/>
                    <a:pt x="488584" y="1069658"/>
                    <a:pt x="460628" y="1080410"/>
                  </a:cubicBezTo>
                  <a:cubicBezTo>
                    <a:pt x="432671" y="1091162"/>
                    <a:pt x="394050" y="1097813"/>
                    <a:pt x="351391" y="1097813"/>
                  </a:cubicBezTo>
                  <a:cubicBezTo>
                    <a:pt x="266072" y="1097813"/>
                    <a:pt x="196907" y="1071211"/>
                    <a:pt x="196907" y="1038396"/>
                  </a:cubicBezTo>
                  <a:cubicBezTo>
                    <a:pt x="196907" y="1005581"/>
                    <a:pt x="266072" y="978979"/>
                    <a:pt x="351391" y="978979"/>
                  </a:cubicBezTo>
                  <a:close/>
                  <a:moveTo>
                    <a:pt x="817316" y="971631"/>
                  </a:moveTo>
                  <a:cubicBezTo>
                    <a:pt x="827870" y="971130"/>
                    <a:pt x="836453" y="973599"/>
                    <a:pt x="842254" y="979400"/>
                  </a:cubicBezTo>
                  <a:cubicBezTo>
                    <a:pt x="865459" y="1002604"/>
                    <a:pt x="835361" y="1070323"/>
                    <a:pt x="775031" y="1130653"/>
                  </a:cubicBezTo>
                  <a:cubicBezTo>
                    <a:pt x="741095" y="1164588"/>
                    <a:pt x="704822" y="1188959"/>
                    <a:pt x="675448" y="1199657"/>
                  </a:cubicBezTo>
                  <a:cubicBezTo>
                    <a:pt x="665657" y="1203223"/>
                    <a:pt x="656632" y="1205270"/>
                    <a:pt x="648717" y="1205646"/>
                  </a:cubicBezTo>
                  <a:cubicBezTo>
                    <a:pt x="638162" y="1206147"/>
                    <a:pt x="629579" y="1203677"/>
                    <a:pt x="623778" y="1197876"/>
                  </a:cubicBezTo>
                  <a:cubicBezTo>
                    <a:pt x="600573" y="1174672"/>
                    <a:pt x="630671" y="1106954"/>
                    <a:pt x="691001" y="1046623"/>
                  </a:cubicBezTo>
                  <a:cubicBezTo>
                    <a:pt x="736249" y="1001376"/>
                    <a:pt x="785653" y="973134"/>
                    <a:pt x="817316" y="971631"/>
                  </a:cubicBezTo>
                  <a:close/>
                  <a:moveTo>
                    <a:pt x="1038394" y="699832"/>
                  </a:moveTo>
                  <a:cubicBezTo>
                    <a:pt x="1071209" y="699832"/>
                    <a:pt x="1097810" y="768996"/>
                    <a:pt x="1097810" y="854314"/>
                  </a:cubicBezTo>
                  <a:cubicBezTo>
                    <a:pt x="1097810" y="939632"/>
                    <a:pt x="1071209" y="1008796"/>
                    <a:pt x="1038394" y="1008796"/>
                  </a:cubicBezTo>
                  <a:cubicBezTo>
                    <a:pt x="1005579" y="1008796"/>
                    <a:pt x="978978" y="939632"/>
                    <a:pt x="978978" y="854314"/>
                  </a:cubicBezTo>
                  <a:cubicBezTo>
                    <a:pt x="978978" y="768996"/>
                    <a:pt x="1005579" y="699832"/>
                    <a:pt x="1038394" y="699832"/>
                  </a:cubicBezTo>
                  <a:close/>
                  <a:moveTo>
                    <a:pt x="32770" y="616013"/>
                  </a:moveTo>
                  <a:cubicBezTo>
                    <a:pt x="64433" y="617516"/>
                    <a:pt x="113836" y="645758"/>
                    <a:pt x="159083" y="691005"/>
                  </a:cubicBezTo>
                  <a:cubicBezTo>
                    <a:pt x="219414" y="751336"/>
                    <a:pt x="249510" y="819053"/>
                    <a:pt x="226307" y="842257"/>
                  </a:cubicBezTo>
                  <a:cubicBezTo>
                    <a:pt x="220506" y="848058"/>
                    <a:pt x="211923" y="850527"/>
                    <a:pt x="201368" y="850026"/>
                  </a:cubicBezTo>
                  <a:cubicBezTo>
                    <a:pt x="169706" y="848523"/>
                    <a:pt x="120303" y="820281"/>
                    <a:pt x="75055" y="775034"/>
                  </a:cubicBezTo>
                  <a:cubicBezTo>
                    <a:pt x="14725" y="714703"/>
                    <a:pt x="-15372" y="646986"/>
                    <a:pt x="7832" y="623782"/>
                  </a:cubicBezTo>
                  <a:cubicBezTo>
                    <a:pt x="13633" y="617981"/>
                    <a:pt x="22216" y="615512"/>
                    <a:pt x="32770" y="616013"/>
                  </a:cubicBezTo>
                  <a:close/>
                  <a:moveTo>
                    <a:pt x="602851" y="443211"/>
                  </a:moveTo>
                  <a:cubicBezTo>
                    <a:pt x="691020" y="443211"/>
                    <a:pt x="762495" y="514686"/>
                    <a:pt x="762495" y="602855"/>
                  </a:cubicBezTo>
                  <a:cubicBezTo>
                    <a:pt x="762495" y="691024"/>
                    <a:pt x="691020" y="762499"/>
                    <a:pt x="602851" y="762499"/>
                  </a:cubicBezTo>
                  <a:cubicBezTo>
                    <a:pt x="514682" y="762499"/>
                    <a:pt x="443207" y="691024"/>
                    <a:pt x="443207" y="602855"/>
                  </a:cubicBezTo>
                  <a:cubicBezTo>
                    <a:pt x="443207" y="514686"/>
                    <a:pt x="514682" y="443211"/>
                    <a:pt x="602851" y="443211"/>
                  </a:cubicBezTo>
                  <a:close/>
                  <a:moveTo>
                    <a:pt x="1004337" y="355682"/>
                  </a:moveTo>
                  <a:cubicBezTo>
                    <a:pt x="1035999" y="357185"/>
                    <a:pt x="1085403" y="385427"/>
                    <a:pt x="1130650" y="430675"/>
                  </a:cubicBezTo>
                  <a:cubicBezTo>
                    <a:pt x="1190981" y="491005"/>
                    <a:pt x="1221077" y="558723"/>
                    <a:pt x="1197873" y="581926"/>
                  </a:cubicBezTo>
                  <a:cubicBezTo>
                    <a:pt x="1192072" y="587727"/>
                    <a:pt x="1183489" y="590197"/>
                    <a:pt x="1172935" y="589696"/>
                  </a:cubicBezTo>
                  <a:cubicBezTo>
                    <a:pt x="1141273" y="588192"/>
                    <a:pt x="1091870" y="559951"/>
                    <a:pt x="1046622" y="514703"/>
                  </a:cubicBezTo>
                  <a:cubicBezTo>
                    <a:pt x="986291" y="454372"/>
                    <a:pt x="956195" y="386655"/>
                    <a:pt x="979399" y="363451"/>
                  </a:cubicBezTo>
                  <a:cubicBezTo>
                    <a:pt x="985200" y="357650"/>
                    <a:pt x="993783" y="355180"/>
                    <a:pt x="1004337" y="355682"/>
                  </a:cubicBezTo>
                  <a:close/>
                  <a:moveTo>
                    <a:pt x="167311" y="196912"/>
                  </a:moveTo>
                  <a:cubicBezTo>
                    <a:pt x="200126" y="196912"/>
                    <a:pt x="226727" y="266076"/>
                    <a:pt x="226727" y="351394"/>
                  </a:cubicBezTo>
                  <a:cubicBezTo>
                    <a:pt x="226727" y="436712"/>
                    <a:pt x="200126" y="505876"/>
                    <a:pt x="167311" y="505876"/>
                  </a:cubicBezTo>
                  <a:cubicBezTo>
                    <a:pt x="134496" y="505876"/>
                    <a:pt x="107895" y="436712"/>
                    <a:pt x="107895" y="351394"/>
                  </a:cubicBezTo>
                  <a:cubicBezTo>
                    <a:pt x="107895" y="266076"/>
                    <a:pt x="134496" y="196912"/>
                    <a:pt x="167311" y="196912"/>
                  </a:cubicBezTo>
                  <a:close/>
                  <a:moveTo>
                    <a:pt x="854311" y="107896"/>
                  </a:moveTo>
                  <a:cubicBezTo>
                    <a:pt x="939630" y="107897"/>
                    <a:pt x="1008795" y="134498"/>
                    <a:pt x="1008795" y="167313"/>
                  </a:cubicBezTo>
                  <a:cubicBezTo>
                    <a:pt x="1008795" y="183721"/>
                    <a:pt x="991503" y="198575"/>
                    <a:pt x="963547" y="209327"/>
                  </a:cubicBezTo>
                  <a:cubicBezTo>
                    <a:pt x="935591" y="220080"/>
                    <a:pt x="896970" y="226730"/>
                    <a:pt x="854311" y="226730"/>
                  </a:cubicBezTo>
                  <a:cubicBezTo>
                    <a:pt x="768992" y="226730"/>
                    <a:pt x="699827" y="200128"/>
                    <a:pt x="699827" y="167313"/>
                  </a:cubicBezTo>
                  <a:cubicBezTo>
                    <a:pt x="699827" y="134498"/>
                    <a:pt x="768992" y="107896"/>
                    <a:pt x="854311" y="107896"/>
                  </a:cubicBezTo>
                  <a:close/>
                  <a:moveTo>
                    <a:pt x="556985" y="63"/>
                  </a:moveTo>
                  <a:cubicBezTo>
                    <a:pt x="567539" y="-438"/>
                    <a:pt x="576123" y="2032"/>
                    <a:pt x="581924" y="7833"/>
                  </a:cubicBezTo>
                  <a:cubicBezTo>
                    <a:pt x="605128" y="31038"/>
                    <a:pt x="575031" y="98756"/>
                    <a:pt x="514700" y="159086"/>
                  </a:cubicBezTo>
                  <a:cubicBezTo>
                    <a:pt x="480765" y="193022"/>
                    <a:pt x="444491" y="217392"/>
                    <a:pt x="415118" y="228090"/>
                  </a:cubicBezTo>
                  <a:cubicBezTo>
                    <a:pt x="405326" y="231656"/>
                    <a:pt x="396302" y="233703"/>
                    <a:pt x="388386" y="234079"/>
                  </a:cubicBezTo>
                  <a:cubicBezTo>
                    <a:pt x="377832" y="234580"/>
                    <a:pt x="369248" y="232111"/>
                    <a:pt x="363447" y="226309"/>
                  </a:cubicBezTo>
                  <a:cubicBezTo>
                    <a:pt x="340243" y="203105"/>
                    <a:pt x="370340" y="135387"/>
                    <a:pt x="430671" y="75056"/>
                  </a:cubicBezTo>
                  <a:cubicBezTo>
                    <a:pt x="475919" y="29808"/>
                    <a:pt x="525322" y="1567"/>
                    <a:pt x="556985" y="63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044" name="グループ化 1043">
            <a:extLst>
              <a:ext uri="{FF2B5EF4-FFF2-40B4-BE49-F238E27FC236}">
                <a16:creationId xmlns:a16="http://schemas.microsoft.com/office/drawing/2014/main" id="{580F0A3C-9EBD-352A-8449-75769084AA91}"/>
              </a:ext>
            </a:extLst>
          </p:cNvPr>
          <p:cNvGrpSpPr/>
          <p:nvPr/>
        </p:nvGrpSpPr>
        <p:grpSpPr>
          <a:xfrm>
            <a:off x="240406" y="5715787"/>
            <a:ext cx="9426779" cy="191288"/>
            <a:chOff x="240406" y="5715787"/>
            <a:chExt cx="9426779" cy="191288"/>
          </a:xfrm>
          <a:solidFill>
            <a:schemeClr val="bg1">
              <a:lumMod val="65000"/>
            </a:schemeClr>
          </a:solidFill>
        </p:grpSpPr>
        <p:sp>
          <p:nvSpPr>
            <p:cNvPr id="772" name="フリーフォーム: 図形 771">
              <a:extLst>
                <a:ext uri="{FF2B5EF4-FFF2-40B4-BE49-F238E27FC236}">
                  <a16:creationId xmlns:a16="http://schemas.microsoft.com/office/drawing/2014/main" id="{5F43D345-DE91-F2D4-EE46-66FE634EC97D}"/>
                </a:ext>
              </a:extLst>
            </p:cNvPr>
            <p:cNvSpPr/>
            <p:nvPr/>
          </p:nvSpPr>
          <p:spPr bwMode="auto">
            <a:xfrm>
              <a:off x="240406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82" name="フリーフォーム: 図形 781">
              <a:extLst>
                <a:ext uri="{FF2B5EF4-FFF2-40B4-BE49-F238E27FC236}">
                  <a16:creationId xmlns:a16="http://schemas.microsoft.com/office/drawing/2014/main" id="{1E333869-B1FB-75EB-C67D-9DAB2CC8DC33}"/>
                </a:ext>
              </a:extLst>
            </p:cNvPr>
            <p:cNvSpPr/>
            <p:nvPr/>
          </p:nvSpPr>
          <p:spPr bwMode="auto">
            <a:xfrm>
              <a:off x="476896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91" name="フリーフォーム: 図形 790">
              <a:extLst>
                <a:ext uri="{FF2B5EF4-FFF2-40B4-BE49-F238E27FC236}">
                  <a16:creationId xmlns:a16="http://schemas.microsoft.com/office/drawing/2014/main" id="{470B514F-EE6F-6B91-7575-F9E033599A72}"/>
                </a:ext>
              </a:extLst>
            </p:cNvPr>
            <p:cNvSpPr/>
            <p:nvPr/>
          </p:nvSpPr>
          <p:spPr bwMode="auto">
            <a:xfrm>
              <a:off x="713385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00" name="フリーフォーム: 図形 799">
              <a:extLst>
                <a:ext uri="{FF2B5EF4-FFF2-40B4-BE49-F238E27FC236}">
                  <a16:creationId xmlns:a16="http://schemas.microsoft.com/office/drawing/2014/main" id="{16E0623E-009D-702D-A3A2-045BCBAC9556}"/>
                </a:ext>
              </a:extLst>
            </p:cNvPr>
            <p:cNvSpPr/>
            <p:nvPr/>
          </p:nvSpPr>
          <p:spPr bwMode="auto">
            <a:xfrm>
              <a:off x="949875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09" name="フリーフォーム: 図形 808">
              <a:extLst>
                <a:ext uri="{FF2B5EF4-FFF2-40B4-BE49-F238E27FC236}">
                  <a16:creationId xmlns:a16="http://schemas.microsoft.com/office/drawing/2014/main" id="{3B4D350D-1B6C-F7B9-F6E4-D528479A6C52}"/>
                </a:ext>
              </a:extLst>
            </p:cNvPr>
            <p:cNvSpPr/>
            <p:nvPr/>
          </p:nvSpPr>
          <p:spPr bwMode="auto">
            <a:xfrm>
              <a:off x="1186364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18" name="フリーフォーム: 図形 817">
              <a:extLst>
                <a:ext uri="{FF2B5EF4-FFF2-40B4-BE49-F238E27FC236}">
                  <a16:creationId xmlns:a16="http://schemas.microsoft.com/office/drawing/2014/main" id="{0FC95DB3-9D2C-A476-DD06-F35137A06FAC}"/>
                </a:ext>
              </a:extLst>
            </p:cNvPr>
            <p:cNvSpPr/>
            <p:nvPr/>
          </p:nvSpPr>
          <p:spPr bwMode="auto">
            <a:xfrm>
              <a:off x="1422853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27" name="フリーフォーム: 図形 826">
              <a:extLst>
                <a:ext uri="{FF2B5EF4-FFF2-40B4-BE49-F238E27FC236}">
                  <a16:creationId xmlns:a16="http://schemas.microsoft.com/office/drawing/2014/main" id="{26539DFF-725D-3B9A-7F27-C9A668A87603}"/>
                </a:ext>
              </a:extLst>
            </p:cNvPr>
            <p:cNvSpPr/>
            <p:nvPr/>
          </p:nvSpPr>
          <p:spPr bwMode="auto">
            <a:xfrm>
              <a:off x="1659343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36" name="フリーフォーム: 図形 835">
              <a:extLst>
                <a:ext uri="{FF2B5EF4-FFF2-40B4-BE49-F238E27FC236}">
                  <a16:creationId xmlns:a16="http://schemas.microsoft.com/office/drawing/2014/main" id="{04EBE99D-ABB5-A4A9-DD21-F0896C6697EC}"/>
                </a:ext>
              </a:extLst>
            </p:cNvPr>
            <p:cNvSpPr/>
            <p:nvPr/>
          </p:nvSpPr>
          <p:spPr bwMode="auto">
            <a:xfrm>
              <a:off x="1895831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45" name="フリーフォーム: 図形 844">
              <a:extLst>
                <a:ext uri="{FF2B5EF4-FFF2-40B4-BE49-F238E27FC236}">
                  <a16:creationId xmlns:a16="http://schemas.microsoft.com/office/drawing/2014/main" id="{6866D405-CE5F-D47A-C1E1-2B060A45FE38}"/>
                </a:ext>
              </a:extLst>
            </p:cNvPr>
            <p:cNvSpPr/>
            <p:nvPr/>
          </p:nvSpPr>
          <p:spPr bwMode="auto">
            <a:xfrm>
              <a:off x="2132321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54" name="フリーフォーム: 図形 853">
              <a:extLst>
                <a:ext uri="{FF2B5EF4-FFF2-40B4-BE49-F238E27FC236}">
                  <a16:creationId xmlns:a16="http://schemas.microsoft.com/office/drawing/2014/main" id="{72B4A451-DBEB-5E4D-049E-1A4C3E2414D9}"/>
                </a:ext>
              </a:extLst>
            </p:cNvPr>
            <p:cNvSpPr/>
            <p:nvPr/>
          </p:nvSpPr>
          <p:spPr bwMode="auto">
            <a:xfrm>
              <a:off x="2368811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63" name="フリーフォーム: 図形 862">
              <a:extLst>
                <a:ext uri="{FF2B5EF4-FFF2-40B4-BE49-F238E27FC236}">
                  <a16:creationId xmlns:a16="http://schemas.microsoft.com/office/drawing/2014/main" id="{91B2E20B-D1CE-158E-D8CE-1AB89E46BD32}"/>
                </a:ext>
              </a:extLst>
            </p:cNvPr>
            <p:cNvSpPr/>
            <p:nvPr/>
          </p:nvSpPr>
          <p:spPr bwMode="auto">
            <a:xfrm>
              <a:off x="2605299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72" name="フリーフォーム: 図形 871">
              <a:extLst>
                <a:ext uri="{FF2B5EF4-FFF2-40B4-BE49-F238E27FC236}">
                  <a16:creationId xmlns:a16="http://schemas.microsoft.com/office/drawing/2014/main" id="{3FCB4FA3-FD0C-5CBB-4999-963CF19EA0CE}"/>
                </a:ext>
              </a:extLst>
            </p:cNvPr>
            <p:cNvSpPr/>
            <p:nvPr/>
          </p:nvSpPr>
          <p:spPr bwMode="auto">
            <a:xfrm>
              <a:off x="2841789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81" name="フリーフォーム: 図形 880">
              <a:extLst>
                <a:ext uri="{FF2B5EF4-FFF2-40B4-BE49-F238E27FC236}">
                  <a16:creationId xmlns:a16="http://schemas.microsoft.com/office/drawing/2014/main" id="{5079D687-D8CF-6F89-3295-FF547BBCE850}"/>
                </a:ext>
              </a:extLst>
            </p:cNvPr>
            <p:cNvSpPr/>
            <p:nvPr/>
          </p:nvSpPr>
          <p:spPr bwMode="auto">
            <a:xfrm>
              <a:off x="3078279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90" name="フリーフォーム: 図形 889">
              <a:extLst>
                <a:ext uri="{FF2B5EF4-FFF2-40B4-BE49-F238E27FC236}">
                  <a16:creationId xmlns:a16="http://schemas.microsoft.com/office/drawing/2014/main" id="{3DD90791-C59B-4930-F535-8987E56C2054}"/>
                </a:ext>
              </a:extLst>
            </p:cNvPr>
            <p:cNvSpPr/>
            <p:nvPr/>
          </p:nvSpPr>
          <p:spPr bwMode="auto">
            <a:xfrm>
              <a:off x="3314767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99" name="フリーフォーム: 図形 898">
              <a:extLst>
                <a:ext uri="{FF2B5EF4-FFF2-40B4-BE49-F238E27FC236}">
                  <a16:creationId xmlns:a16="http://schemas.microsoft.com/office/drawing/2014/main" id="{A1CDF410-92E0-9C68-0AAA-CFCB30F92FD4}"/>
                </a:ext>
              </a:extLst>
            </p:cNvPr>
            <p:cNvSpPr/>
            <p:nvPr/>
          </p:nvSpPr>
          <p:spPr bwMode="auto">
            <a:xfrm>
              <a:off x="3551257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08" name="フリーフォーム: 図形 907">
              <a:extLst>
                <a:ext uri="{FF2B5EF4-FFF2-40B4-BE49-F238E27FC236}">
                  <a16:creationId xmlns:a16="http://schemas.microsoft.com/office/drawing/2014/main" id="{BA4C44BE-2372-F33C-1F36-7DE14BA6A13D}"/>
                </a:ext>
              </a:extLst>
            </p:cNvPr>
            <p:cNvSpPr/>
            <p:nvPr/>
          </p:nvSpPr>
          <p:spPr bwMode="auto">
            <a:xfrm>
              <a:off x="3787747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17" name="フリーフォーム: 図形 916">
              <a:extLst>
                <a:ext uri="{FF2B5EF4-FFF2-40B4-BE49-F238E27FC236}">
                  <a16:creationId xmlns:a16="http://schemas.microsoft.com/office/drawing/2014/main" id="{8748B391-FB50-6C6D-D11A-D31FBB7E9841}"/>
                </a:ext>
              </a:extLst>
            </p:cNvPr>
            <p:cNvSpPr/>
            <p:nvPr/>
          </p:nvSpPr>
          <p:spPr bwMode="auto">
            <a:xfrm>
              <a:off x="4024235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26" name="フリーフォーム: 図形 925">
              <a:extLst>
                <a:ext uri="{FF2B5EF4-FFF2-40B4-BE49-F238E27FC236}">
                  <a16:creationId xmlns:a16="http://schemas.microsoft.com/office/drawing/2014/main" id="{8170C301-18D4-AA0F-E727-CC89992AB279}"/>
                </a:ext>
              </a:extLst>
            </p:cNvPr>
            <p:cNvSpPr/>
            <p:nvPr/>
          </p:nvSpPr>
          <p:spPr bwMode="auto">
            <a:xfrm>
              <a:off x="4260725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35" name="フリーフォーム: 図形 934">
              <a:extLst>
                <a:ext uri="{FF2B5EF4-FFF2-40B4-BE49-F238E27FC236}">
                  <a16:creationId xmlns:a16="http://schemas.microsoft.com/office/drawing/2014/main" id="{B4487354-DA81-CC96-A338-8E6289FF121C}"/>
                </a:ext>
              </a:extLst>
            </p:cNvPr>
            <p:cNvSpPr/>
            <p:nvPr/>
          </p:nvSpPr>
          <p:spPr bwMode="auto">
            <a:xfrm>
              <a:off x="4497215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44" name="フリーフォーム: 図形 943">
              <a:extLst>
                <a:ext uri="{FF2B5EF4-FFF2-40B4-BE49-F238E27FC236}">
                  <a16:creationId xmlns:a16="http://schemas.microsoft.com/office/drawing/2014/main" id="{3761E8BD-9F52-47EF-CABB-A76BB7FA7299}"/>
                </a:ext>
              </a:extLst>
            </p:cNvPr>
            <p:cNvSpPr/>
            <p:nvPr/>
          </p:nvSpPr>
          <p:spPr bwMode="auto">
            <a:xfrm>
              <a:off x="4733699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53" name="フリーフォーム: 図形 952">
              <a:extLst>
                <a:ext uri="{FF2B5EF4-FFF2-40B4-BE49-F238E27FC236}">
                  <a16:creationId xmlns:a16="http://schemas.microsoft.com/office/drawing/2014/main" id="{9DD9E177-7E27-7323-3CF5-E7E52C68A7EA}"/>
                </a:ext>
              </a:extLst>
            </p:cNvPr>
            <p:cNvSpPr/>
            <p:nvPr/>
          </p:nvSpPr>
          <p:spPr bwMode="auto">
            <a:xfrm>
              <a:off x="4982604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62" name="フリーフォーム: 図形 961">
              <a:extLst>
                <a:ext uri="{FF2B5EF4-FFF2-40B4-BE49-F238E27FC236}">
                  <a16:creationId xmlns:a16="http://schemas.microsoft.com/office/drawing/2014/main" id="{97269562-052C-1724-5EC9-6775CCBB84BB}"/>
                </a:ext>
              </a:extLst>
            </p:cNvPr>
            <p:cNvSpPr/>
            <p:nvPr/>
          </p:nvSpPr>
          <p:spPr bwMode="auto">
            <a:xfrm>
              <a:off x="5219094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71" name="フリーフォーム: 図形 970">
              <a:extLst>
                <a:ext uri="{FF2B5EF4-FFF2-40B4-BE49-F238E27FC236}">
                  <a16:creationId xmlns:a16="http://schemas.microsoft.com/office/drawing/2014/main" id="{D020EF98-2273-8EF6-B4B8-5D570DB18C28}"/>
                </a:ext>
              </a:extLst>
            </p:cNvPr>
            <p:cNvSpPr/>
            <p:nvPr/>
          </p:nvSpPr>
          <p:spPr bwMode="auto">
            <a:xfrm>
              <a:off x="5455582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80" name="フリーフォーム: 図形 979">
              <a:extLst>
                <a:ext uri="{FF2B5EF4-FFF2-40B4-BE49-F238E27FC236}">
                  <a16:creationId xmlns:a16="http://schemas.microsoft.com/office/drawing/2014/main" id="{310D3E5D-FDF3-88B2-D74E-360EEE7B354E}"/>
                </a:ext>
              </a:extLst>
            </p:cNvPr>
            <p:cNvSpPr/>
            <p:nvPr/>
          </p:nvSpPr>
          <p:spPr bwMode="auto">
            <a:xfrm>
              <a:off x="5692072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89" name="フリーフォーム: 図形 988">
              <a:extLst>
                <a:ext uri="{FF2B5EF4-FFF2-40B4-BE49-F238E27FC236}">
                  <a16:creationId xmlns:a16="http://schemas.microsoft.com/office/drawing/2014/main" id="{4E8CC06A-B799-3BFD-48CD-9EBA58B2FBBD}"/>
                </a:ext>
              </a:extLst>
            </p:cNvPr>
            <p:cNvSpPr/>
            <p:nvPr/>
          </p:nvSpPr>
          <p:spPr bwMode="auto">
            <a:xfrm>
              <a:off x="5928562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98" name="フリーフォーム: 図形 997">
              <a:extLst>
                <a:ext uri="{FF2B5EF4-FFF2-40B4-BE49-F238E27FC236}">
                  <a16:creationId xmlns:a16="http://schemas.microsoft.com/office/drawing/2014/main" id="{0CE9BA2E-7288-48F5-BA98-B0015A4D194E}"/>
                </a:ext>
              </a:extLst>
            </p:cNvPr>
            <p:cNvSpPr/>
            <p:nvPr/>
          </p:nvSpPr>
          <p:spPr bwMode="auto">
            <a:xfrm>
              <a:off x="6165050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07" name="フリーフォーム: 図形 1006">
              <a:extLst>
                <a:ext uri="{FF2B5EF4-FFF2-40B4-BE49-F238E27FC236}">
                  <a16:creationId xmlns:a16="http://schemas.microsoft.com/office/drawing/2014/main" id="{64C597F8-E8F7-FFBF-3DE6-9414D01D4F39}"/>
                </a:ext>
              </a:extLst>
            </p:cNvPr>
            <p:cNvSpPr/>
            <p:nvPr/>
          </p:nvSpPr>
          <p:spPr bwMode="auto">
            <a:xfrm>
              <a:off x="6401540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16" name="フリーフォーム: 図形 1015">
              <a:extLst>
                <a:ext uri="{FF2B5EF4-FFF2-40B4-BE49-F238E27FC236}">
                  <a16:creationId xmlns:a16="http://schemas.microsoft.com/office/drawing/2014/main" id="{4243056E-8E7C-BAB1-88B0-AF54318B87B6}"/>
                </a:ext>
              </a:extLst>
            </p:cNvPr>
            <p:cNvSpPr/>
            <p:nvPr/>
          </p:nvSpPr>
          <p:spPr bwMode="auto">
            <a:xfrm>
              <a:off x="6638029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79" name="フリーフォーム: 図形 678">
              <a:extLst>
                <a:ext uri="{FF2B5EF4-FFF2-40B4-BE49-F238E27FC236}">
                  <a16:creationId xmlns:a16="http://schemas.microsoft.com/office/drawing/2014/main" id="{FD283550-86B7-5719-FD0D-9ECB991F6028}"/>
                </a:ext>
              </a:extLst>
            </p:cNvPr>
            <p:cNvSpPr/>
            <p:nvPr/>
          </p:nvSpPr>
          <p:spPr bwMode="auto">
            <a:xfrm>
              <a:off x="6874518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88" name="フリーフォーム: 図形 687">
              <a:extLst>
                <a:ext uri="{FF2B5EF4-FFF2-40B4-BE49-F238E27FC236}">
                  <a16:creationId xmlns:a16="http://schemas.microsoft.com/office/drawing/2014/main" id="{8EF56F46-72A8-FD54-DB84-B216F8398C58}"/>
                </a:ext>
              </a:extLst>
            </p:cNvPr>
            <p:cNvSpPr/>
            <p:nvPr/>
          </p:nvSpPr>
          <p:spPr bwMode="auto">
            <a:xfrm>
              <a:off x="7111008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97" name="フリーフォーム: 図形 696">
              <a:extLst>
                <a:ext uri="{FF2B5EF4-FFF2-40B4-BE49-F238E27FC236}">
                  <a16:creationId xmlns:a16="http://schemas.microsoft.com/office/drawing/2014/main" id="{A94A68DC-7717-D28F-3253-0B2A09550923}"/>
                </a:ext>
              </a:extLst>
            </p:cNvPr>
            <p:cNvSpPr/>
            <p:nvPr/>
          </p:nvSpPr>
          <p:spPr bwMode="auto">
            <a:xfrm>
              <a:off x="7347497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6" name="フリーフォーム: 図形 705">
              <a:extLst>
                <a:ext uri="{FF2B5EF4-FFF2-40B4-BE49-F238E27FC236}">
                  <a16:creationId xmlns:a16="http://schemas.microsoft.com/office/drawing/2014/main" id="{C2A4E9F0-6495-3009-338F-CA7537552F6E}"/>
                </a:ext>
              </a:extLst>
            </p:cNvPr>
            <p:cNvSpPr/>
            <p:nvPr/>
          </p:nvSpPr>
          <p:spPr bwMode="auto">
            <a:xfrm>
              <a:off x="7583987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15" name="フリーフォーム: 図形 714">
              <a:extLst>
                <a:ext uri="{FF2B5EF4-FFF2-40B4-BE49-F238E27FC236}">
                  <a16:creationId xmlns:a16="http://schemas.microsoft.com/office/drawing/2014/main" id="{994B6B70-D772-2E4A-0CEB-01A5FCAE57A4}"/>
                </a:ext>
              </a:extLst>
            </p:cNvPr>
            <p:cNvSpPr/>
            <p:nvPr/>
          </p:nvSpPr>
          <p:spPr bwMode="auto">
            <a:xfrm>
              <a:off x="7820476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24" name="フリーフォーム: 図形 723">
              <a:extLst>
                <a:ext uri="{FF2B5EF4-FFF2-40B4-BE49-F238E27FC236}">
                  <a16:creationId xmlns:a16="http://schemas.microsoft.com/office/drawing/2014/main" id="{0323724A-A444-54BD-8680-7719A3DCB799}"/>
                </a:ext>
              </a:extLst>
            </p:cNvPr>
            <p:cNvSpPr/>
            <p:nvPr/>
          </p:nvSpPr>
          <p:spPr bwMode="auto">
            <a:xfrm>
              <a:off x="8056965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33" name="フリーフォーム: 図形 732">
              <a:extLst>
                <a:ext uri="{FF2B5EF4-FFF2-40B4-BE49-F238E27FC236}">
                  <a16:creationId xmlns:a16="http://schemas.microsoft.com/office/drawing/2014/main" id="{2CC3775C-210E-1534-8141-C9E764C8CC7F}"/>
                </a:ext>
              </a:extLst>
            </p:cNvPr>
            <p:cNvSpPr/>
            <p:nvPr/>
          </p:nvSpPr>
          <p:spPr bwMode="auto">
            <a:xfrm>
              <a:off x="8293455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42" name="フリーフォーム: 図形 741">
              <a:extLst>
                <a:ext uri="{FF2B5EF4-FFF2-40B4-BE49-F238E27FC236}">
                  <a16:creationId xmlns:a16="http://schemas.microsoft.com/office/drawing/2014/main" id="{E726E885-C187-D870-D567-27A85094F3AE}"/>
                </a:ext>
              </a:extLst>
            </p:cNvPr>
            <p:cNvSpPr/>
            <p:nvPr/>
          </p:nvSpPr>
          <p:spPr bwMode="auto">
            <a:xfrm>
              <a:off x="8529944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51" name="フリーフォーム: 図形 750">
              <a:extLst>
                <a:ext uri="{FF2B5EF4-FFF2-40B4-BE49-F238E27FC236}">
                  <a16:creationId xmlns:a16="http://schemas.microsoft.com/office/drawing/2014/main" id="{949ED389-FE63-03E3-614B-D791EE4F2060}"/>
                </a:ext>
              </a:extLst>
            </p:cNvPr>
            <p:cNvSpPr/>
            <p:nvPr/>
          </p:nvSpPr>
          <p:spPr bwMode="auto">
            <a:xfrm>
              <a:off x="8766433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60" name="フリーフォーム: 図形 759">
              <a:extLst>
                <a:ext uri="{FF2B5EF4-FFF2-40B4-BE49-F238E27FC236}">
                  <a16:creationId xmlns:a16="http://schemas.microsoft.com/office/drawing/2014/main" id="{D2303AFF-9E3E-7082-CE8E-C339C09A17E7}"/>
                </a:ext>
              </a:extLst>
            </p:cNvPr>
            <p:cNvSpPr/>
            <p:nvPr/>
          </p:nvSpPr>
          <p:spPr bwMode="auto">
            <a:xfrm>
              <a:off x="9002923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19" name="フリーフォーム: 図形 1018">
              <a:extLst>
                <a:ext uri="{FF2B5EF4-FFF2-40B4-BE49-F238E27FC236}">
                  <a16:creationId xmlns:a16="http://schemas.microsoft.com/office/drawing/2014/main" id="{BB8DC377-08EC-CD52-5879-27BBF30577A2}"/>
                </a:ext>
              </a:extLst>
            </p:cNvPr>
            <p:cNvSpPr/>
            <p:nvPr/>
          </p:nvSpPr>
          <p:spPr bwMode="auto">
            <a:xfrm>
              <a:off x="9239412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28" name="フリーフォーム: 図形 1027">
              <a:extLst>
                <a:ext uri="{FF2B5EF4-FFF2-40B4-BE49-F238E27FC236}">
                  <a16:creationId xmlns:a16="http://schemas.microsoft.com/office/drawing/2014/main" id="{D6F8C4B5-2913-0F5E-29B7-579F7B2F48B8}"/>
                </a:ext>
              </a:extLst>
            </p:cNvPr>
            <p:cNvSpPr/>
            <p:nvPr/>
          </p:nvSpPr>
          <p:spPr bwMode="auto">
            <a:xfrm>
              <a:off x="9475897" y="5715787"/>
              <a:ext cx="191288" cy="191288"/>
            </a:xfrm>
            <a:custGeom>
              <a:avLst/>
              <a:gdLst>
                <a:gd name="connsiteX0" fmla="*/ 697784 w 1395572"/>
                <a:gd name="connsiteY0" fmla="*/ 538143 h 1395576"/>
                <a:gd name="connsiteX1" fmla="*/ 857428 w 1395572"/>
                <a:gd name="connsiteY1" fmla="*/ 697787 h 1395576"/>
                <a:gd name="connsiteX2" fmla="*/ 697784 w 1395572"/>
                <a:gd name="connsiteY2" fmla="*/ 857431 h 1395576"/>
                <a:gd name="connsiteX3" fmla="*/ 538140 w 1395572"/>
                <a:gd name="connsiteY3" fmla="*/ 697787 h 1395576"/>
                <a:gd name="connsiteX4" fmla="*/ 697784 w 1395572"/>
                <a:gd name="connsiteY4" fmla="*/ 538143 h 1395576"/>
                <a:gd name="connsiteX5" fmla="*/ 671101 w 1395572"/>
                <a:gd name="connsiteY5" fmla="*/ 256082 h 1395576"/>
                <a:gd name="connsiteX6" fmla="*/ 643706 w 1395572"/>
                <a:gd name="connsiteY6" fmla="*/ 288089 h 1395576"/>
                <a:gd name="connsiteX7" fmla="*/ 369801 w 1395572"/>
                <a:gd name="connsiteY7" fmla="*/ 409825 h 1395576"/>
                <a:gd name="connsiteX8" fmla="*/ 366584 w 1395572"/>
                <a:gd name="connsiteY8" fmla="*/ 404322 h 1395576"/>
                <a:gd name="connsiteX9" fmla="*/ 369846 w 1395572"/>
                <a:gd name="connsiteY9" fmla="*/ 446328 h 1395576"/>
                <a:gd name="connsiteX10" fmla="*/ 262245 w 1395572"/>
                <a:gd name="connsiteY10" fmla="*/ 726091 h 1395576"/>
                <a:gd name="connsiteX11" fmla="*/ 256077 w 1395572"/>
                <a:gd name="connsiteY11" fmla="*/ 724474 h 1395576"/>
                <a:gd name="connsiteX12" fmla="*/ 288086 w 1395572"/>
                <a:gd name="connsiteY12" fmla="*/ 751871 h 1395576"/>
                <a:gd name="connsiteX13" fmla="*/ 409821 w 1395572"/>
                <a:gd name="connsiteY13" fmla="*/ 1025774 h 1395576"/>
                <a:gd name="connsiteX14" fmla="*/ 405109 w 1395572"/>
                <a:gd name="connsiteY14" fmla="*/ 1028529 h 1395576"/>
                <a:gd name="connsiteX15" fmla="*/ 446325 w 1395572"/>
                <a:gd name="connsiteY15" fmla="*/ 1025731 h 1395576"/>
                <a:gd name="connsiteX16" fmla="*/ 726086 w 1395572"/>
                <a:gd name="connsiteY16" fmla="*/ 1133331 h 1395576"/>
                <a:gd name="connsiteX17" fmla="*/ 724471 w 1395572"/>
                <a:gd name="connsiteY17" fmla="*/ 1139496 h 1395576"/>
                <a:gd name="connsiteX18" fmla="*/ 751867 w 1395572"/>
                <a:gd name="connsiteY18" fmla="*/ 1107487 h 1395576"/>
                <a:gd name="connsiteX19" fmla="*/ 1025772 w 1395572"/>
                <a:gd name="connsiteY19" fmla="*/ 985751 h 1395576"/>
                <a:gd name="connsiteX20" fmla="*/ 1028989 w 1395572"/>
                <a:gd name="connsiteY20" fmla="*/ 991253 h 1395576"/>
                <a:gd name="connsiteX21" fmla="*/ 1025727 w 1395572"/>
                <a:gd name="connsiteY21" fmla="*/ 949248 h 1395576"/>
                <a:gd name="connsiteX22" fmla="*/ 1064884 w 1395572"/>
                <a:gd name="connsiteY22" fmla="*/ 733369 h 1395576"/>
                <a:gd name="connsiteX23" fmla="*/ 1091445 w 1395572"/>
                <a:gd name="connsiteY23" fmla="*/ 691470 h 1395576"/>
                <a:gd name="connsiteX24" fmla="*/ 1133328 w 1395572"/>
                <a:gd name="connsiteY24" fmla="*/ 669485 h 1395576"/>
                <a:gd name="connsiteX25" fmla="*/ 1139488 w 1395572"/>
                <a:gd name="connsiteY25" fmla="*/ 671100 h 1395576"/>
                <a:gd name="connsiteX26" fmla="*/ 1107485 w 1395572"/>
                <a:gd name="connsiteY26" fmla="*/ 643708 h 1395576"/>
                <a:gd name="connsiteX27" fmla="*/ 985750 w 1395572"/>
                <a:gd name="connsiteY27" fmla="*/ 369806 h 1395576"/>
                <a:gd name="connsiteX28" fmla="*/ 991257 w 1395572"/>
                <a:gd name="connsiteY28" fmla="*/ 366586 h 1395576"/>
                <a:gd name="connsiteX29" fmla="*/ 949245 w 1395572"/>
                <a:gd name="connsiteY29" fmla="*/ 369848 h 1395576"/>
                <a:gd name="connsiteX30" fmla="*/ 669485 w 1395572"/>
                <a:gd name="connsiteY30" fmla="*/ 262248 h 1395576"/>
                <a:gd name="connsiteX31" fmla="*/ 720280 w 1395572"/>
                <a:gd name="connsiteY31" fmla="*/ 114 h 1395576"/>
                <a:gd name="connsiteX32" fmla="*/ 765441 w 1395572"/>
                <a:gd name="connsiteY32" fmla="*/ 14184 h 1395576"/>
                <a:gd name="connsiteX33" fmla="*/ 714727 w 1395572"/>
                <a:gd name="connsiteY33" fmla="*/ 205110 h 1395576"/>
                <a:gd name="connsiteX34" fmla="*/ 713770 w 1395572"/>
                <a:gd name="connsiteY34" fmla="*/ 206229 h 1395576"/>
                <a:gd name="connsiteX35" fmla="*/ 733368 w 1395572"/>
                <a:gd name="connsiteY35" fmla="*/ 193804 h 1395576"/>
                <a:gd name="connsiteX36" fmla="*/ 949246 w 1395572"/>
                <a:gd name="connsiteY36" fmla="*/ 154648 h 1395576"/>
                <a:gd name="connsiteX37" fmla="*/ 1229006 w 1395572"/>
                <a:gd name="connsiteY37" fmla="*/ 262248 h 1395576"/>
                <a:gd name="connsiteX38" fmla="*/ 1105663 w 1395572"/>
                <a:gd name="connsiteY38" fmla="*/ 351472 h 1395576"/>
                <a:gd name="connsiteX39" fmla="*/ 1060810 w 1395572"/>
                <a:gd name="connsiteY39" fmla="*/ 360836 h 1395576"/>
                <a:gd name="connsiteX40" fmla="*/ 1062074 w 1395572"/>
                <a:gd name="connsiteY40" fmla="*/ 361051 h 1395576"/>
                <a:gd name="connsiteX41" fmla="*/ 1259652 w 1395572"/>
                <a:gd name="connsiteY41" fmla="*/ 491541 h 1395576"/>
                <a:gd name="connsiteX42" fmla="*/ 1381388 w 1395572"/>
                <a:gd name="connsiteY42" fmla="*/ 765443 h 1395576"/>
                <a:gd name="connsiteX43" fmla="*/ 1269648 w 1395572"/>
                <a:gd name="connsiteY43" fmla="*/ 761303 h 1395576"/>
                <a:gd name="connsiteX44" fmla="*/ 1192570 w 1395572"/>
                <a:gd name="connsiteY44" fmla="*/ 715968 h 1395576"/>
                <a:gd name="connsiteX45" fmla="*/ 1193489 w 1395572"/>
                <a:gd name="connsiteY45" fmla="*/ 717264 h 1395576"/>
                <a:gd name="connsiteX46" fmla="*/ 1240929 w 1395572"/>
                <a:gd name="connsiteY46" fmla="*/ 949248 h 1395576"/>
                <a:gd name="connsiteX47" fmla="*/ 1133328 w 1395572"/>
                <a:gd name="connsiteY47" fmla="*/ 1229011 h 1395576"/>
                <a:gd name="connsiteX48" fmla="*/ 1044104 w 1395572"/>
                <a:gd name="connsiteY48" fmla="*/ 1105666 h 1395576"/>
                <a:gd name="connsiteX49" fmla="*/ 1034741 w 1395572"/>
                <a:gd name="connsiteY49" fmla="*/ 1060819 h 1395576"/>
                <a:gd name="connsiteX50" fmla="*/ 1034527 w 1395572"/>
                <a:gd name="connsiteY50" fmla="*/ 1062075 h 1395576"/>
                <a:gd name="connsiteX51" fmla="*/ 904036 w 1395572"/>
                <a:gd name="connsiteY51" fmla="*/ 1259656 h 1395576"/>
                <a:gd name="connsiteX52" fmla="*/ 630132 w 1395572"/>
                <a:gd name="connsiteY52" fmla="*/ 1381392 h 1395576"/>
                <a:gd name="connsiteX53" fmla="*/ 634272 w 1395572"/>
                <a:gd name="connsiteY53" fmla="*/ 1269651 h 1395576"/>
                <a:gd name="connsiteX54" fmla="*/ 679608 w 1395572"/>
                <a:gd name="connsiteY54" fmla="*/ 1192570 h 1395576"/>
                <a:gd name="connsiteX55" fmla="*/ 678308 w 1395572"/>
                <a:gd name="connsiteY55" fmla="*/ 1193491 h 1395576"/>
                <a:gd name="connsiteX56" fmla="*/ 446326 w 1395572"/>
                <a:gd name="connsiteY56" fmla="*/ 1240931 h 1395576"/>
                <a:gd name="connsiteX57" fmla="*/ 166565 w 1395572"/>
                <a:gd name="connsiteY57" fmla="*/ 1133331 h 1395576"/>
                <a:gd name="connsiteX58" fmla="*/ 172248 w 1395572"/>
                <a:gd name="connsiteY58" fmla="*/ 1111646 h 1395576"/>
                <a:gd name="connsiteX59" fmla="*/ 268371 w 1395572"/>
                <a:gd name="connsiteY59" fmla="*/ 1050302 h 1395576"/>
                <a:gd name="connsiteX60" fmla="*/ 337083 w 1395572"/>
                <a:gd name="connsiteY60" fmla="*/ 1035140 h 1395576"/>
                <a:gd name="connsiteX61" fmla="*/ 333497 w 1395572"/>
                <a:gd name="connsiteY61" fmla="*/ 1034528 h 1395576"/>
                <a:gd name="connsiteX62" fmla="*/ 135918 w 1395572"/>
                <a:gd name="connsiteY62" fmla="*/ 904039 h 1395576"/>
                <a:gd name="connsiteX63" fmla="*/ 14184 w 1395572"/>
                <a:gd name="connsiteY63" fmla="*/ 630136 h 1395576"/>
                <a:gd name="connsiteX64" fmla="*/ 125923 w 1395572"/>
                <a:gd name="connsiteY64" fmla="*/ 634277 h 1395576"/>
                <a:gd name="connsiteX65" fmla="*/ 203009 w 1395572"/>
                <a:gd name="connsiteY65" fmla="*/ 679616 h 1395576"/>
                <a:gd name="connsiteX66" fmla="*/ 202085 w 1395572"/>
                <a:gd name="connsiteY66" fmla="*/ 678312 h 1395576"/>
                <a:gd name="connsiteX67" fmla="*/ 154644 w 1395572"/>
                <a:gd name="connsiteY67" fmla="*/ 446328 h 1395576"/>
                <a:gd name="connsiteX68" fmla="*/ 193801 w 1395572"/>
                <a:gd name="connsiteY68" fmla="*/ 230449 h 1395576"/>
                <a:gd name="connsiteX69" fmla="*/ 220362 w 1395572"/>
                <a:gd name="connsiteY69" fmla="*/ 188550 h 1395576"/>
                <a:gd name="connsiteX70" fmla="*/ 262245 w 1395572"/>
                <a:gd name="connsiteY70" fmla="*/ 166565 h 1395576"/>
                <a:gd name="connsiteX71" fmla="*/ 351469 w 1395572"/>
                <a:gd name="connsiteY71" fmla="*/ 289910 h 1395576"/>
                <a:gd name="connsiteX72" fmla="*/ 360832 w 1395572"/>
                <a:gd name="connsiteY72" fmla="*/ 334757 h 1395576"/>
                <a:gd name="connsiteX73" fmla="*/ 361046 w 1395572"/>
                <a:gd name="connsiteY73" fmla="*/ 333501 h 1395576"/>
                <a:gd name="connsiteX74" fmla="*/ 491537 w 1395572"/>
                <a:gd name="connsiteY74" fmla="*/ 135920 h 1395576"/>
                <a:gd name="connsiteX75" fmla="*/ 720280 w 1395572"/>
                <a:gd name="connsiteY75" fmla="*/ 114 h 139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395572" h="1395576">
                  <a:moveTo>
                    <a:pt x="697784" y="538143"/>
                  </a:moveTo>
                  <a:cubicBezTo>
                    <a:pt x="785953" y="538143"/>
                    <a:pt x="857428" y="609618"/>
                    <a:pt x="857428" y="697787"/>
                  </a:cubicBezTo>
                  <a:cubicBezTo>
                    <a:pt x="857428" y="785956"/>
                    <a:pt x="785953" y="857431"/>
                    <a:pt x="697784" y="857431"/>
                  </a:cubicBezTo>
                  <a:cubicBezTo>
                    <a:pt x="609615" y="857431"/>
                    <a:pt x="538140" y="785956"/>
                    <a:pt x="538140" y="697787"/>
                  </a:cubicBezTo>
                  <a:cubicBezTo>
                    <a:pt x="538140" y="609618"/>
                    <a:pt x="609615" y="538143"/>
                    <a:pt x="697784" y="538143"/>
                  </a:cubicBezTo>
                  <a:close/>
                  <a:moveTo>
                    <a:pt x="671101" y="256082"/>
                  </a:moveTo>
                  <a:lnTo>
                    <a:pt x="643706" y="288089"/>
                  </a:lnTo>
                  <a:cubicBezTo>
                    <a:pt x="534453" y="397342"/>
                    <a:pt x="411822" y="451846"/>
                    <a:pt x="369801" y="409825"/>
                  </a:cubicBezTo>
                  <a:lnTo>
                    <a:pt x="366584" y="404322"/>
                  </a:lnTo>
                  <a:lnTo>
                    <a:pt x="369846" y="446328"/>
                  </a:lnTo>
                  <a:cubicBezTo>
                    <a:pt x="369846" y="600837"/>
                    <a:pt x="321671" y="726091"/>
                    <a:pt x="262245" y="726091"/>
                  </a:cubicBezTo>
                  <a:lnTo>
                    <a:pt x="256077" y="724474"/>
                  </a:lnTo>
                  <a:lnTo>
                    <a:pt x="288086" y="751871"/>
                  </a:lnTo>
                  <a:cubicBezTo>
                    <a:pt x="397338" y="861123"/>
                    <a:pt x="451841" y="983754"/>
                    <a:pt x="409821" y="1025774"/>
                  </a:cubicBezTo>
                  <a:lnTo>
                    <a:pt x="405109" y="1028529"/>
                  </a:lnTo>
                  <a:lnTo>
                    <a:pt x="446325" y="1025731"/>
                  </a:lnTo>
                  <a:cubicBezTo>
                    <a:pt x="600834" y="1025731"/>
                    <a:pt x="726086" y="1073905"/>
                    <a:pt x="726086" y="1133331"/>
                  </a:cubicBezTo>
                  <a:lnTo>
                    <a:pt x="724471" y="1139496"/>
                  </a:lnTo>
                  <a:lnTo>
                    <a:pt x="751867" y="1107487"/>
                  </a:lnTo>
                  <a:cubicBezTo>
                    <a:pt x="861120" y="998233"/>
                    <a:pt x="983751" y="943730"/>
                    <a:pt x="1025772" y="985751"/>
                  </a:cubicBezTo>
                  <a:lnTo>
                    <a:pt x="1028989" y="991253"/>
                  </a:lnTo>
                  <a:lnTo>
                    <a:pt x="1025727" y="949248"/>
                  </a:lnTo>
                  <a:cubicBezTo>
                    <a:pt x="1025727" y="862337"/>
                    <a:pt x="1040970" y="784682"/>
                    <a:pt x="1064884" y="733369"/>
                  </a:cubicBezTo>
                  <a:cubicBezTo>
                    <a:pt x="1072855" y="716265"/>
                    <a:pt x="1081791" y="702088"/>
                    <a:pt x="1091445" y="691470"/>
                  </a:cubicBezTo>
                  <a:cubicBezTo>
                    <a:pt x="1104318" y="677313"/>
                    <a:pt x="1118472" y="669485"/>
                    <a:pt x="1133328" y="669485"/>
                  </a:cubicBezTo>
                  <a:lnTo>
                    <a:pt x="1139488" y="671100"/>
                  </a:lnTo>
                  <a:lnTo>
                    <a:pt x="1107485" y="643708"/>
                  </a:lnTo>
                  <a:cubicBezTo>
                    <a:pt x="998233" y="534456"/>
                    <a:pt x="943730" y="411825"/>
                    <a:pt x="985750" y="369806"/>
                  </a:cubicBezTo>
                  <a:lnTo>
                    <a:pt x="991257" y="366586"/>
                  </a:lnTo>
                  <a:lnTo>
                    <a:pt x="949245" y="369848"/>
                  </a:lnTo>
                  <a:cubicBezTo>
                    <a:pt x="794737" y="369848"/>
                    <a:pt x="669485" y="321674"/>
                    <a:pt x="669485" y="262248"/>
                  </a:cubicBezTo>
                  <a:close/>
                  <a:moveTo>
                    <a:pt x="720280" y="114"/>
                  </a:moveTo>
                  <a:cubicBezTo>
                    <a:pt x="739393" y="-794"/>
                    <a:pt x="754936" y="3679"/>
                    <a:pt x="765441" y="14184"/>
                  </a:cubicBezTo>
                  <a:cubicBezTo>
                    <a:pt x="796957" y="45700"/>
                    <a:pt x="774178" y="122559"/>
                    <a:pt x="714727" y="205110"/>
                  </a:cubicBezTo>
                  <a:lnTo>
                    <a:pt x="713770" y="206229"/>
                  </a:lnTo>
                  <a:lnTo>
                    <a:pt x="733368" y="193804"/>
                  </a:lnTo>
                  <a:cubicBezTo>
                    <a:pt x="784681" y="169891"/>
                    <a:pt x="862335" y="154648"/>
                    <a:pt x="949246" y="154648"/>
                  </a:cubicBezTo>
                  <a:cubicBezTo>
                    <a:pt x="1103754" y="154648"/>
                    <a:pt x="1229006" y="202822"/>
                    <a:pt x="1229006" y="262248"/>
                  </a:cubicBezTo>
                  <a:cubicBezTo>
                    <a:pt x="1229006" y="299390"/>
                    <a:pt x="1180079" y="332135"/>
                    <a:pt x="1105663" y="351472"/>
                  </a:cubicBezTo>
                  <a:lnTo>
                    <a:pt x="1060810" y="360836"/>
                  </a:lnTo>
                  <a:lnTo>
                    <a:pt x="1062074" y="361051"/>
                  </a:lnTo>
                  <a:cubicBezTo>
                    <a:pt x="1117861" y="376362"/>
                    <a:pt x="1191370" y="423258"/>
                    <a:pt x="1259652" y="491541"/>
                  </a:cubicBezTo>
                  <a:cubicBezTo>
                    <a:pt x="1368905" y="600793"/>
                    <a:pt x="1423408" y="723424"/>
                    <a:pt x="1381388" y="765443"/>
                  </a:cubicBezTo>
                  <a:cubicBezTo>
                    <a:pt x="1360377" y="786453"/>
                    <a:pt x="1319215" y="783332"/>
                    <a:pt x="1269648" y="761303"/>
                  </a:cubicBezTo>
                  <a:lnTo>
                    <a:pt x="1192570" y="715968"/>
                  </a:lnTo>
                  <a:lnTo>
                    <a:pt x="1193489" y="717264"/>
                  </a:lnTo>
                  <a:cubicBezTo>
                    <a:pt x="1222110" y="767539"/>
                    <a:pt x="1240929" y="852680"/>
                    <a:pt x="1240929" y="949248"/>
                  </a:cubicBezTo>
                  <a:cubicBezTo>
                    <a:pt x="1240929" y="1103757"/>
                    <a:pt x="1192754" y="1229011"/>
                    <a:pt x="1133328" y="1229011"/>
                  </a:cubicBezTo>
                  <a:cubicBezTo>
                    <a:pt x="1096187" y="1229011"/>
                    <a:pt x="1063441" y="1180084"/>
                    <a:pt x="1044104" y="1105666"/>
                  </a:cubicBezTo>
                  <a:lnTo>
                    <a:pt x="1034741" y="1060819"/>
                  </a:lnTo>
                  <a:lnTo>
                    <a:pt x="1034527" y="1062075"/>
                  </a:lnTo>
                  <a:cubicBezTo>
                    <a:pt x="1019216" y="1117864"/>
                    <a:pt x="972320" y="1191373"/>
                    <a:pt x="904036" y="1259656"/>
                  </a:cubicBezTo>
                  <a:cubicBezTo>
                    <a:pt x="794784" y="1368909"/>
                    <a:pt x="672152" y="1423412"/>
                    <a:pt x="630132" y="1381392"/>
                  </a:cubicBezTo>
                  <a:cubicBezTo>
                    <a:pt x="609122" y="1360381"/>
                    <a:pt x="612242" y="1319218"/>
                    <a:pt x="634272" y="1269651"/>
                  </a:cubicBezTo>
                  <a:lnTo>
                    <a:pt x="679608" y="1192570"/>
                  </a:lnTo>
                  <a:lnTo>
                    <a:pt x="678308" y="1193491"/>
                  </a:lnTo>
                  <a:cubicBezTo>
                    <a:pt x="628033" y="1222113"/>
                    <a:pt x="542893" y="1240931"/>
                    <a:pt x="446326" y="1240931"/>
                  </a:cubicBezTo>
                  <a:cubicBezTo>
                    <a:pt x="291817" y="1240931"/>
                    <a:pt x="166565" y="1192757"/>
                    <a:pt x="166565" y="1133331"/>
                  </a:cubicBezTo>
                  <a:cubicBezTo>
                    <a:pt x="166565" y="1125903"/>
                    <a:pt x="168522" y="1118650"/>
                    <a:pt x="172248" y="1111646"/>
                  </a:cubicBezTo>
                  <a:cubicBezTo>
                    <a:pt x="185292" y="1087130"/>
                    <a:pt x="220012" y="1065651"/>
                    <a:pt x="268371" y="1050302"/>
                  </a:cubicBezTo>
                  <a:lnTo>
                    <a:pt x="337083" y="1035140"/>
                  </a:lnTo>
                  <a:lnTo>
                    <a:pt x="333497" y="1034528"/>
                  </a:lnTo>
                  <a:cubicBezTo>
                    <a:pt x="277710" y="1019217"/>
                    <a:pt x="204201" y="972321"/>
                    <a:pt x="135918" y="904039"/>
                  </a:cubicBezTo>
                  <a:cubicBezTo>
                    <a:pt x="26666" y="794787"/>
                    <a:pt x="-27837" y="672156"/>
                    <a:pt x="14184" y="630136"/>
                  </a:cubicBezTo>
                  <a:cubicBezTo>
                    <a:pt x="35194" y="609126"/>
                    <a:pt x="76356" y="612247"/>
                    <a:pt x="125923" y="634277"/>
                  </a:cubicBezTo>
                  <a:lnTo>
                    <a:pt x="203009" y="679616"/>
                  </a:lnTo>
                  <a:lnTo>
                    <a:pt x="202085" y="678312"/>
                  </a:lnTo>
                  <a:cubicBezTo>
                    <a:pt x="173463" y="628037"/>
                    <a:pt x="154644" y="542896"/>
                    <a:pt x="154644" y="446328"/>
                  </a:cubicBezTo>
                  <a:cubicBezTo>
                    <a:pt x="154644" y="359417"/>
                    <a:pt x="169887" y="281762"/>
                    <a:pt x="193801" y="230449"/>
                  </a:cubicBezTo>
                  <a:cubicBezTo>
                    <a:pt x="201772" y="213345"/>
                    <a:pt x="210708" y="199168"/>
                    <a:pt x="220362" y="188550"/>
                  </a:cubicBezTo>
                  <a:cubicBezTo>
                    <a:pt x="233235" y="174393"/>
                    <a:pt x="247389" y="166565"/>
                    <a:pt x="262245" y="166565"/>
                  </a:cubicBezTo>
                  <a:cubicBezTo>
                    <a:pt x="299386" y="166565"/>
                    <a:pt x="332133" y="215492"/>
                    <a:pt x="351469" y="289910"/>
                  </a:cubicBezTo>
                  <a:lnTo>
                    <a:pt x="360832" y="334757"/>
                  </a:lnTo>
                  <a:lnTo>
                    <a:pt x="361046" y="333501"/>
                  </a:lnTo>
                  <a:cubicBezTo>
                    <a:pt x="376357" y="277712"/>
                    <a:pt x="423253" y="204203"/>
                    <a:pt x="491537" y="135920"/>
                  </a:cubicBezTo>
                  <a:cubicBezTo>
                    <a:pt x="573476" y="53980"/>
                    <a:pt x="662941" y="2837"/>
                    <a:pt x="720280" y="114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047" name="グループ化 1046">
            <a:extLst>
              <a:ext uri="{FF2B5EF4-FFF2-40B4-BE49-F238E27FC236}">
                <a16:creationId xmlns:a16="http://schemas.microsoft.com/office/drawing/2014/main" id="{7CB1FD88-BC02-1F9F-0B93-8472FACBE559}"/>
              </a:ext>
            </a:extLst>
          </p:cNvPr>
          <p:cNvGrpSpPr/>
          <p:nvPr/>
        </p:nvGrpSpPr>
        <p:grpSpPr>
          <a:xfrm>
            <a:off x="246697" y="6443422"/>
            <a:ext cx="9414198" cy="178709"/>
            <a:chOff x="246697" y="6443422"/>
            <a:chExt cx="9414198" cy="178709"/>
          </a:xfrm>
          <a:solidFill>
            <a:schemeClr val="bg1">
              <a:lumMod val="65000"/>
            </a:schemeClr>
          </a:solidFill>
        </p:grpSpPr>
        <p:sp>
          <p:nvSpPr>
            <p:cNvPr id="773" name="フリーフォーム: 図形 772">
              <a:extLst>
                <a:ext uri="{FF2B5EF4-FFF2-40B4-BE49-F238E27FC236}">
                  <a16:creationId xmlns:a16="http://schemas.microsoft.com/office/drawing/2014/main" id="{BEA51025-4DFE-6FAB-C153-B8BB49961D2C}"/>
                </a:ext>
              </a:extLst>
            </p:cNvPr>
            <p:cNvSpPr/>
            <p:nvPr/>
          </p:nvSpPr>
          <p:spPr bwMode="auto">
            <a:xfrm>
              <a:off x="246697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3" name="フリーフォーム: 図形 782">
              <a:extLst>
                <a:ext uri="{FF2B5EF4-FFF2-40B4-BE49-F238E27FC236}">
                  <a16:creationId xmlns:a16="http://schemas.microsoft.com/office/drawing/2014/main" id="{1DA8F3A8-74BC-55F7-C674-6734F06CC3AA}"/>
                </a:ext>
              </a:extLst>
            </p:cNvPr>
            <p:cNvSpPr/>
            <p:nvPr/>
          </p:nvSpPr>
          <p:spPr bwMode="auto">
            <a:xfrm>
              <a:off x="483185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2" name="フリーフォーム: 図形 791">
              <a:extLst>
                <a:ext uri="{FF2B5EF4-FFF2-40B4-BE49-F238E27FC236}">
                  <a16:creationId xmlns:a16="http://schemas.microsoft.com/office/drawing/2014/main" id="{4C829892-57A5-902C-D62F-3865DBC55E1C}"/>
                </a:ext>
              </a:extLst>
            </p:cNvPr>
            <p:cNvSpPr/>
            <p:nvPr/>
          </p:nvSpPr>
          <p:spPr bwMode="auto">
            <a:xfrm>
              <a:off x="719675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1" name="フリーフォーム: 図形 800">
              <a:extLst>
                <a:ext uri="{FF2B5EF4-FFF2-40B4-BE49-F238E27FC236}">
                  <a16:creationId xmlns:a16="http://schemas.microsoft.com/office/drawing/2014/main" id="{1D8EA97B-1FAB-FF1A-202E-B8D3AB03187D}"/>
                </a:ext>
              </a:extLst>
            </p:cNvPr>
            <p:cNvSpPr/>
            <p:nvPr/>
          </p:nvSpPr>
          <p:spPr bwMode="auto">
            <a:xfrm>
              <a:off x="956165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0" name="フリーフォーム: 図形 809">
              <a:extLst>
                <a:ext uri="{FF2B5EF4-FFF2-40B4-BE49-F238E27FC236}">
                  <a16:creationId xmlns:a16="http://schemas.microsoft.com/office/drawing/2014/main" id="{7792C84F-6D42-9493-D152-C809949A5CE8}"/>
                </a:ext>
              </a:extLst>
            </p:cNvPr>
            <p:cNvSpPr/>
            <p:nvPr/>
          </p:nvSpPr>
          <p:spPr bwMode="auto">
            <a:xfrm>
              <a:off x="1192653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9" name="フリーフォーム: 図形 818">
              <a:extLst>
                <a:ext uri="{FF2B5EF4-FFF2-40B4-BE49-F238E27FC236}">
                  <a16:creationId xmlns:a16="http://schemas.microsoft.com/office/drawing/2014/main" id="{797091D0-139F-8805-1F3E-64CDA921CC8C}"/>
                </a:ext>
              </a:extLst>
            </p:cNvPr>
            <p:cNvSpPr/>
            <p:nvPr/>
          </p:nvSpPr>
          <p:spPr bwMode="auto">
            <a:xfrm>
              <a:off x="1429143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8" name="フリーフォーム: 図形 827">
              <a:extLst>
                <a:ext uri="{FF2B5EF4-FFF2-40B4-BE49-F238E27FC236}">
                  <a16:creationId xmlns:a16="http://schemas.microsoft.com/office/drawing/2014/main" id="{503E65F1-52DC-AB83-350F-2667BB40DDC7}"/>
                </a:ext>
              </a:extLst>
            </p:cNvPr>
            <p:cNvSpPr/>
            <p:nvPr/>
          </p:nvSpPr>
          <p:spPr bwMode="auto">
            <a:xfrm>
              <a:off x="1665633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37" name="フリーフォーム: 図形 836">
              <a:extLst>
                <a:ext uri="{FF2B5EF4-FFF2-40B4-BE49-F238E27FC236}">
                  <a16:creationId xmlns:a16="http://schemas.microsoft.com/office/drawing/2014/main" id="{3619F4E8-F28A-4F34-4373-A52D4661D7C3}"/>
                </a:ext>
              </a:extLst>
            </p:cNvPr>
            <p:cNvSpPr/>
            <p:nvPr/>
          </p:nvSpPr>
          <p:spPr bwMode="auto">
            <a:xfrm>
              <a:off x="1902121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46" name="フリーフォーム: 図形 845">
              <a:extLst>
                <a:ext uri="{FF2B5EF4-FFF2-40B4-BE49-F238E27FC236}">
                  <a16:creationId xmlns:a16="http://schemas.microsoft.com/office/drawing/2014/main" id="{C8C3D468-AD4E-8074-5424-BB355345185D}"/>
                </a:ext>
              </a:extLst>
            </p:cNvPr>
            <p:cNvSpPr/>
            <p:nvPr/>
          </p:nvSpPr>
          <p:spPr bwMode="auto">
            <a:xfrm>
              <a:off x="2138611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5" name="フリーフォーム: 図形 854">
              <a:extLst>
                <a:ext uri="{FF2B5EF4-FFF2-40B4-BE49-F238E27FC236}">
                  <a16:creationId xmlns:a16="http://schemas.microsoft.com/office/drawing/2014/main" id="{4B417961-3C1A-9E87-6AB0-3491F2BDB48F}"/>
                </a:ext>
              </a:extLst>
            </p:cNvPr>
            <p:cNvSpPr/>
            <p:nvPr/>
          </p:nvSpPr>
          <p:spPr bwMode="auto">
            <a:xfrm>
              <a:off x="2375101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64" name="フリーフォーム: 図形 863">
              <a:extLst>
                <a:ext uri="{FF2B5EF4-FFF2-40B4-BE49-F238E27FC236}">
                  <a16:creationId xmlns:a16="http://schemas.microsoft.com/office/drawing/2014/main" id="{1B0CCDA0-C7D9-4483-02E1-0F4C3999D81F}"/>
                </a:ext>
              </a:extLst>
            </p:cNvPr>
            <p:cNvSpPr/>
            <p:nvPr/>
          </p:nvSpPr>
          <p:spPr bwMode="auto">
            <a:xfrm>
              <a:off x="2611589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3" name="フリーフォーム: 図形 872">
              <a:extLst>
                <a:ext uri="{FF2B5EF4-FFF2-40B4-BE49-F238E27FC236}">
                  <a16:creationId xmlns:a16="http://schemas.microsoft.com/office/drawing/2014/main" id="{AAEA88D7-6D6B-8F74-9408-68CC29EEFA0D}"/>
                </a:ext>
              </a:extLst>
            </p:cNvPr>
            <p:cNvSpPr/>
            <p:nvPr/>
          </p:nvSpPr>
          <p:spPr bwMode="auto">
            <a:xfrm>
              <a:off x="2848079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82" name="フリーフォーム: 図形 881">
              <a:extLst>
                <a:ext uri="{FF2B5EF4-FFF2-40B4-BE49-F238E27FC236}">
                  <a16:creationId xmlns:a16="http://schemas.microsoft.com/office/drawing/2014/main" id="{C122D75B-514C-085E-C667-C5B36DCF2EBA}"/>
                </a:ext>
              </a:extLst>
            </p:cNvPr>
            <p:cNvSpPr/>
            <p:nvPr/>
          </p:nvSpPr>
          <p:spPr bwMode="auto">
            <a:xfrm>
              <a:off x="3084569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1" name="フリーフォーム: 図形 890">
              <a:extLst>
                <a:ext uri="{FF2B5EF4-FFF2-40B4-BE49-F238E27FC236}">
                  <a16:creationId xmlns:a16="http://schemas.microsoft.com/office/drawing/2014/main" id="{413710C5-59EB-BCD3-CBCE-D4A353F9BCED}"/>
                </a:ext>
              </a:extLst>
            </p:cNvPr>
            <p:cNvSpPr/>
            <p:nvPr/>
          </p:nvSpPr>
          <p:spPr bwMode="auto">
            <a:xfrm>
              <a:off x="3321057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0" name="フリーフォーム: 図形 899">
              <a:extLst>
                <a:ext uri="{FF2B5EF4-FFF2-40B4-BE49-F238E27FC236}">
                  <a16:creationId xmlns:a16="http://schemas.microsoft.com/office/drawing/2014/main" id="{F069FF00-8877-3C0B-1A45-6554748C98C4}"/>
                </a:ext>
              </a:extLst>
            </p:cNvPr>
            <p:cNvSpPr/>
            <p:nvPr/>
          </p:nvSpPr>
          <p:spPr bwMode="auto">
            <a:xfrm>
              <a:off x="3557547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9" name="フリーフォーム: 図形 908">
              <a:extLst>
                <a:ext uri="{FF2B5EF4-FFF2-40B4-BE49-F238E27FC236}">
                  <a16:creationId xmlns:a16="http://schemas.microsoft.com/office/drawing/2014/main" id="{F319C358-AB6C-1205-49AF-4952FEEE06A6}"/>
                </a:ext>
              </a:extLst>
            </p:cNvPr>
            <p:cNvSpPr/>
            <p:nvPr/>
          </p:nvSpPr>
          <p:spPr bwMode="auto">
            <a:xfrm>
              <a:off x="3794036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18" name="フリーフォーム: 図形 917">
              <a:extLst>
                <a:ext uri="{FF2B5EF4-FFF2-40B4-BE49-F238E27FC236}">
                  <a16:creationId xmlns:a16="http://schemas.microsoft.com/office/drawing/2014/main" id="{D05C6A9A-B6C2-4137-EA5C-E5A556D1B65A}"/>
                </a:ext>
              </a:extLst>
            </p:cNvPr>
            <p:cNvSpPr/>
            <p:nvPr/>
          </p:nvSpPr>
          <p:spPr bwMode="auto">
            <a:xfrm>
              <a:off x="4030526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27" name="フリーフォーム: 図形 926">
              <a:extLst>
                <a:ext uri="{FF2B5EF4-FFF2-40B4-BE49-F238E27FC236}">
                  <a16:creationId xmlns:a16="http://schemas.microsoft.com/office/drawing/2014/main" id="{AED3405D-E022-9003-8E05-0DFE6EE653E9}"/>
                </a:ext>
              </a:extLst>
            </p:cNvPr>
            <p:cNvSpPr/>
            <p:nvPr/>
          </p:nvSpPr>
          <p:spPr bwMode="auto">
            <a:xfrm>
              <a:off x="4267015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36" name="フリーフォーム: 図形 935">
              <a:extLst>
                <a:ext uri="{FF2B5EF4-FFF2-40B4-BE49-F238E27FC236}">
                  <a16:creationId xmlns:a16="http://schemas.microsoft.com/office/drawing/2014/main" id="{7F7A0C2F-49EE-B38C-C73A-F2FEDB0C8951}"/>
                </a:ext>
              </a:extLst>
            </p:cNvPr>
            <p:cNvSpPr/>
            <p:nvPr/>
          </p:nvSpPr>
          <p:spPr bwMode="auto">
            <a:xfrm>
              <a:off x="4503504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5" name="フリーフォーム: 図形 944">
              <a:extLst>
                <a:ext uri="{FF2B5EF4-FFF2-40B4-BE49-F238E27FC236}">
                  <a16:creationId xmlns:a16="http://schemas.microsoft.com/office/drawing/2014/main" id="{E98C7B91-E3EB-41E7-7C20-9F962E305E10}"/>
                </a:ext>
              </a:extLst>
            </p:cNvPr>
            <p:cNvSpPr/>
            <p:nvPr/>
          </p:nvSpPr>
          <p:spPr bwMode="auto">
            <a:xfrm>
              <a:off x="4739989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4" name="フリーフォーム: 図形 953">
              <a:extLst>
                <a:ext uri="{FF2B5EF4-FFF2-40B4-BE49-F238E27FC236}">
                  <a16:creationId xmlns:a16="http://schemas.microsoft.com/office/drawing/2014/main" id="{04E5B736-14B2-4F53-337C-235EA550BF95}"/>
                </a:ext>
              </a:extLst>
            </p:cNvPr>
            <p:cNvSpPr/>
            <p:nvPr/>
          </p:nvSpPr>
          <p:spPr bwMode="auto">
            <a:xfrm>
              <a:off x="4988894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63" name="フリーフォーム: 図形 962">
              <a:extLst>
                <a:ext uri="{FF2B5EF4-FFF2-40B4-BE49-F238E27FC236}">
                  <a16:creationId xmlns:a16="http://schemas.microsoft.com/office/drawing/2014/main" id="{6F05AD60-3017-DA0D-85B1-90E7A89F3256}"/>
                </a:ext>
              </a:extLst>
            </p:cNvPr>
            <p:cNvSpPr/>
            <p:nvPr/>
          </p:nvSpPr>
          <p:spPr bwMode="auto">
            <a:xfrm>
              <a:off x="5225383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2" name="フリーフォーム: 図形 971">
              <a:extLst>
                <a:ext uri="{FF2B5EF4-FFF2-40B4-BE49-F238E27FC236}">
                  <a16:creationId xmlns:a16="http://schemas.microsoft.com/office/drawing/2014/main" id="{622AE877-A0B1-C324-8E77-3908AE432BCD}"/>
                </a:ext>
              </a:extLst>
            </p:cNvPr>
            <p:cNvSpPr/>
            <p:nvPr/>
          </p:nvSpPr>
          <p:spPr bwMode="auto">
            <a:xfrm>
              <a:off x="5461872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1" name="フリーフォーム: 図形 980">
              <a:extLst>
                <a:ext uri="{FF2B5EF4-FFF2-40B4-BE49-F238E27FC236}">
                  <a16:creationId xmlns:a16="http://schemas.microsoft.com/office/drawing/2014/main" id="{A912C010-3153-B98B-4906-B581FF533E32}"/>
                </a:ext>
              </a:extLst>
            </p:cNvPr>
            <p:cNvSpPr/>
            <p:nvPr/>
          </p:nvSpPr>
          <p:spPr bwMode="auto">
            <a:xfrm>
              <a:off x="5698362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90" name="フリーフォーム: 図形 989">
              <a:extLst>
                <a:ext uri="{FF2B5EF4-FFF2-40B4-BE49-F238E27FC236}">
                  <a16:creationId xmlns:a16="http://schemas.microsoft.com/office/drawing/2014/main" id="{8364D369-57B0-1105-DFAB-73EE98EEE711}"/>
                </a:ext>
              </a:extLst>
            </p:cNvPr>
            <p:cNvSpPr/>
            <p:nvPr/>
          </p:nvSpPr>
          <p:spPr bwMode="auto">
            <a:xfrm>
              <a:off x="5934851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99" name="フリーフォーム: 図形 998">
              <a:extLst>
                <a:ext uri="{FF2B5EF4-FFF2-40B4-BE49-F238E27FC236}">
                  <a16:creationId xmlns:a16="http://schemas.microsoft.com/office/drawing/2014/main" id="{3E12D5CE-9989-37E7-DB54-B38FFD9D76CB}"/>
                </a:ext>
              </a:extLst>
            </p:cNvPr>
            <p:cNvSpPr/>
            <p:nvPr/>
          </p:nvSpPr>
          <p:spPr bwMode="auto">
            <a:xfrm>
              <a:off x="6171340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8" name="フリーフォーム: 図形 1007">
              <a:extLst>
                <a:ext uri="{FF2B5EF4-FFF2-40B4-BE49-F238E27FC236}">
                  <a16:creationId xmlns:a16="http://schemas.microsoft.com/office/drawing/2014/main" id="{BFD27811-0194-C417-95DB-866B83618C7A}"/>
                </a:ext>
              </a:extLst>
            </p:cNvPr>
            <p:cNvSpPr/>
            <p:nvPr/>
          </p:nvSpPr>
          <p:spPr bwMode="auto">
            <a:xfrm>
              <a:off x="6407830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17" name="フリーフォーム: 図形 1016">
              <a:extLst>
                <a:ext uri="{FF2B5EF4-FFF2-40B4-BE49-F238E27FC236}">
                  <a16:creationId xmlns:a16="http://schemas.microsoft.com/office/drawing/2014/main" id="{5F65F4C5-5AE8-1342-B792-858314073552}"/>
                </a:ext>
              </a:extLst>
            </p:cNvPr>
            <p:cNvSpPr/>
            <p:nvPr/>
          </p:nvSpPr>
          <p:spPr bwMode="auto">
            <a:xfrm>
              <a:off x="6644319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0" name="フリーフォーム: 図形 679">
              <a:extLst>
                <a:ext uri="{FF2B5EF4-FFF2-40B4-BE49-F238E27FC236}">
                  <a16:creationId xmlns:a16="http://schemas.microsoft.com/office/drawing/2014/main" id="{D8DB4E64-4544-5FD7-9DA1-123EA3AE0D4D}"/>
                </a:ext>
              </a:extLst>
            </p:cNvPr>
            <p:cNvSpPr/>
            <p:nvPr/>
          </p:nvSpPr>
          <p:spPr bwMode="auto">
            <a:xfrm>
              <a:off x="6880809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9" name="フリーフォーム: 図形 688">
              <a:extLst>
                <a:ext uri="{FF2B5EF4-FFF2-40B4-BE49-F238E27FC236}">
                  <a16:creationId xmlns:a16="http://schemas.microsoft.com/office/drawing/2014/main" id="{9E647254-034A-952D-2B2D-4A088DF653F8}"/>
                </a:ext>
              </a:extLst>
            </p:cNvPr>
            <p:cNvSpPr/>
            <p:nvPr/>
          </p:nvSpPr>
          <p:spPr bwMode="auto">
            <a:xfrm>
              <a:off x="7117298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8" name="フリーフォーム: 図形 697">
              <a:extLst>
                <a:ext uri="{FF2B5EF4-FFF2-40B4-BE49-F238E27FC236}">
                  <a16:creationId xmlns:a16="http://schemas.microsoft.com/office/drawing/2014/main" id="{9148010E-D67C-2D7C-6456-8D801A083937}"/>
                </a:ext>
              </a:extLst>
            </p:cNvPr>
            <p:cNvSpPr/>
            <p:nvPr/>
          </p:nvSpPr>
          <p:spPr bwMode="auto">
            <a:xfrm>
              <a:off x="7353787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7" name="フリーフォーム: 図形 706">
              <a:extLst>
                <a:ext uri="{FF2B5EF4-FFF2-40B4-BE49-F238E27FC236}">
                  <a16:creationId xmlns:a16="http://schemas.microsoft.com/office/drawing/2014/main" id="{7037AB0C-E767-D94B-7B9E-42561551E92D}"/>
                </a:ext>
              </a:extLst>
            </p:cNvPr>
            <p:cNvSpPr/>
            <p:nvPr/>
          </p:nvSpPr>
          <p:spPr bwMode="auto">
            <a:xfrm>
              <a:off x="7590277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6" name="フリーフォーム: 図形 715">
              <a:extLst>
                <a:ext uri="{FF2B5EF4-FFF2-40B4-BE49-F238E27FC236}">
                  <a16:creationId xmlns:a16="http://schemas.microsoft.com/office/drawing/2014/main" id="{A6EE7ED9-5D30-E55B-3ED1-6EDD8B509E81}"/>
                </a:ext>
              </a:extLst>
            </p:cNvPr>
            <p:cNvSpPr/>
            <p:nvPr/>
          </p:nvSpPr>
          <p:spPr bwMode="auto">
            <a:xfrm>
              <a:off x="7826766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5" name="フリーフォーム: 図形 724">
              <a:extLst>
                <a:ext uri="{FF2B5EF4-FFF2-40B4-BE49-F238E27FC236}">
                  <a16:creationId xmlns:a16="http://schemas.microsoft.com/office/drawing/2014/main" id="{9988DA9D-4423-DF9C-1F67-21604227536F}"/>
                </a:ext>
              </a:extLst>
            </p:cNvPr>
            <p:cNvSpPr/>
            <p:nvPr/>
          </p:nvSpPr>
          <p:spPr bwMode="auto">
            <a:xfrm>
              <a:off x="8063255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4" name="フリーフォーム: 図形 733">
              <a:extLst>
                <a:ext uri="{FF2B5EF4-FFF2-40B4-BE49-F238E27FC236}">
                  <a16:creationId xmlns:a16="http://schemas.microsoft.com/office/drawing/2014/main" id="{5D2DAA1A-1BE8-3902-BDF2-C8FDB7A105CE}"/>
                </a:ext>
              </a:extLst>
            </p:cNvPr>
            <p:cNvSpPr/>
            <p:nvPr/>
          </p:nvSpPr>
          <p:spPr bwMode="auto">
            <a:xfrm>
              <a:off x="8299745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3" name="フリーフォーム: 図形 742">
              <a:extLst>
                <a:ext uri="{FF2B5EF4-FFF2-40B4-BE49-F238E27FC236}">
                  <a16:creationId xmlns:a16="http://schemas.microsoft.com/office/drawing/2014/main" id="{E6D652F0-7803-4267-2706-85BB0F9A9008}"/>
                </a:ext>
              </a:extLst>
            </p:cNvPr>
            <p:cNvSpPr/>
            <p:nvPr/>
          </p:nvSpPr>
          <p:spPr bwMode="auto">
            <a:xfrm>
              <a:off x="8536233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2" name="フリーフォーム: 図形 751">
              <a:extLst>
                <a:ext uri="{FF2B5EF4-FFF2-40B4-BE49-F238E27FC236}">
                  <a16:creationId xmlns:a16="http://schemas.microsoft.com/office/drawing/2014/main" id="{6314E773-4D11-410F-310F-27A94644D456}"/>
                </a:ext>
              </a:extLst>
            </p:cNvPr>
            <p:cNvSpPr/>
            <p:nvPr/>
          </p:nvSpPr>
          <p:spPr bwMode="auto">
            <a:xfrm>
              <a:off x="8772723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1" name="フリーフォーム: 図形 760">
              <a:extLst>
                <a:ext uri="{FF2B5EF4-FFF2-40B4-BE49-F238E27FC236}">
                  <a16:creationId xmlns:a16="http://schemas.microsoft.com/office/drawing/2014/main" id="{BA7F948D-57FA-7B7C-8621-FE372121A94B}"/>
                </a:ext>
              </a:extLst>
            </p:cNvPr>
            <p:cNvSpPr/>
            <p:nvPr/>
          </p:nvSpPr>
          <p:spPr bwMode="auto">
            <a:xfrm>
              <a:off x="9009213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0" name="フリーフォーム: 図形 1019">
              <a:extLst>
                <a:ext uri="{FF2B5EF4-FFF2-40B4-BE49-F238E27FC236}">
                  <a16:creationId xmlns:a16="http://schemas.microsoft.com/office/drawing/2014/main" id="{A3872A19-35D8-C697-F758-E6AA91295E6A}"/>
                </a:ext>
              </a:extLst>
            </p:cNvPr>
            <p:cNvSpPr/>
            <p:nvPr/>
          </p:nvSpPr>
          <p:spPr bwMode="auto">
            <a:xfrm>
              <a:off x="9245701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9" name="フリーフォーム: 図形 1028">
              <a:extLst>
                <a:ext uri="{FF2B5EF4-FFF2-40B4-BE49-F238E27FC236}">
                  <a16:creationId xmlns:a16="http://schemas.microsoft.com/office/drawing/2014/main" id="{BBF12F71-ED0E-8BD8-10C4-DA143ECC58CD}"/>
                </a:ext>
              </a:extLst>
            </p:cNvPr>
            <p:cNvSpPr/>
            <p:nvPr/>
          </p:nvSpPr>
          <p:spPr bwMode="auto">
            <a:xfrm>
              <a:off x="9482187" y="6443422"/>
              <a:ext cx="178708" cy="178709"/>
            </a:xfrm>
            <a:custGeom>
              <a:avLst/>
              <a:gdLst>
                <a:gd name="connsiteX0" fmla="*/ 1059584 w 1790091"/>
                <a:gd name="connsiteY0" fmla="*/ 220 h 1790100"/>
                <a:gd name="connsiteX1" fmla="*/ 1146766 w 1790091"/>
                <a:gd name="connsiteY1" fmla="*/ 27381 h 1790100"/>
                <a:gd name="connsiteX2" fmla="*/ 1138774 w 1790091"/>
                <a:gd name="connsiteY2" fmla="*/ 243092 h 1790100"/>
                <a:gd name="connsiteX3" fmla="*/ 1133885 w 1790091"/>
                <a:gd name="connsiteY3" fmla="*/ 252526 h 1790100"/>
                <a:gd name="connsiteX4" fmla="*/ 1146505 w 1790091"/>
                <a:gd name="connsiteY4" fmla="*/ 251792 h 1790100"/>
                <a:gd name="connsiteX5" fmla="*/ 1686574 w 1790091"/>
                <a:gd name="connsiteY5" fmla="*/ 459511 h 1790100"/>
                <a:gd name="connsiteX6" fmla="*/ 1546274 w 1790091"/>
                <a:gd name="connsiteY6" fmla="*/ 599175 h 1790100"/>
                <a:gd name="connsiteX7" fmla="*/ 1517653 w 1790091"/>
                <a:gd name="connsiteY7" fmla="*/ 608708 h 1790100"/>
                <a:gd name="connsiteX8" fmla="*/ 1527705 w 1790091"/>
                <a:gd name="connsiteY8" fmla="*/ 618010 h 1790100"/>
                <a:gd name="connsiteX9" fmla="*/ 1762710 w 1790091"/>
                <a:gd name="connsiteY9" fmla="*/ 1146767 h 1790100"/>
                <a:gd name="connsiteX10" fmla="*/ 1547002 w 1790091"/>
                <a:gd name="connsiteY10" fmla="*/ 1138774 h 1790100"/>
                <a:gd name="connsiteX11" fmla="*/ 1537574 w 1790091"/>
                <a:gd name="connsiteY11" fmla="*/ 1133889 h 1790100"/>
                <a:gd name="connsiteX12" fmla="*/ 1538309 w 1790091"/>
                <a:gd name="connsiteY12" fmla="*/ 1146510 h 1790100"/>
                <a:gd name="connsiteX13" fmla="*/ 1330588 w 1790091"/>
                <a:gd name="connsiteY13" fmla="*/ 1686583 h 1790100"/>
                <a:gd name="connsiteX14" fmla="*/ 1190921 w 1790091"/>
                <a:gd name="connsiteY14" fmla="*/ 1546282 h 1790100"/>
                <a:gd name="connsiteX15" fmla="*/ 1181389 w 1790091"/>
                <a:gd name="connsiteY15" fmla="*/ 1517663 h 1790100"/>
                <a:gd name="connsiteX16" fmla="*/ 1172090 w 1790091"/>
                <a:gd name="connsiteY16" fmla="*/ 1527712 h 1790100"/>
                <a:gd name="connsiteX17" fmla="*/ 643327 w 1790091"/>
                <a:gd name="connsiteY17" fmla="*/ 1762718 h 1790100"/>
                <a:gd name="connsiteX18" fmla="*/ 651319 w 1790091"/>
                <a:gd name="connsiteY18" fmla="*/ 1547008 h 1790100"/>
                <a:gd name="connsiteX19" fmla="*/ 656206 w 1790091"/>
                <a:gd name="connsiteY19" fmla="*/ 1537577 h 1790100"/>
                <a:gd name="connsiteX20" fmla="*/ 643586 w 1790091"/>
                <a:gd name="connsiteY20" fmla="*/ 1538311 h 1790100"/>
                <a:gd name="connsiteX21" fmla="*/ 103516 w 1790091"/>
                <a:gd name="connsiteY21" fmla="*/ 1330593 h 1790100"/>
                <a:gd name="connsiteX22" fmla="*/ 243816 w 1790091"/>
                <a:gd name="connsiteY22" fmla="*/ 1190929 h 1790100"/>
                <a:gd name="connsiteX23" fmla="*/ 272438 w 1790091"/>
                <a:gd name="connsiteY23" fmla="*/ 1181396 h 1790100"/>
                <a:gd name="connsiteX24" fmla="*/ 262386 w 1790091"/>
                <a:gd name="connsiteY24" fmla="*/ 1172094 h 1790100"/>
                <a:gd name="connsiteX25" fmla="*/ 5539 w 1790091"/>
                <a:gd name="connsiteY25" fmla="*/ 680695 h 1790100"/>
                <a:gd name="connsiteX26" fmla="*/ 27381 w 1790091"/>
                <a:gd name="connsiteY26" fmla="*/ 643336 h 1790100"/>
                <a:gd name="connsiteX27" fmla="*/ 243090 w 1790091"/>
                <a:gd name="connsiteY27" fmla="*/ 651329 h 1790100"/>
                <a:gd name="connsiteX28" fmla="*/ 252518 w 1790091"/>
                <a:gd name="connsiteY28" fmla="*/ 656215 h 1790100"/>
                <a:gd name="connsiteX29" fmla="*/ 251784 w 1790091"/>
                <a:gd name="connsiteY29" fmla="*/ 643590 h 1790100"/>
                <a:gd name="connsiteX30" fmla="*/ 343366 w 1790091"/>
                <a:gd name="connsiteY30" fmla="*/ 195753 h 1790100"/>
                <a:gd name="connsiteX31" fmla="*/ 459505 w 1790091"/>
                <a:gd name="connsiteY31" fmla="*/ 103517 h 1790100"/>
                <a:gd name="connsiteX32" fmla="*/ 599171 w 1790091"/>
                <a:gd name="connsiteY32" fmla="*/ 243819 h 1790100"/>
                <a:gd name="connsiteX33" fmla="*/ 608704 w 1790091"/>
                <a:gd name="connsiteY33" fmla="*/ 272437 h 1790100"/>
                <a:gd name="connsiteX34" fmla="*/ 618002 w 1790091"/>
                <a:gd name="connsiteY34" fmla="*/ 262388 h 1790100"/>
                <a:gd name="connsiteX35" fmla="*/ 1059584 w 1790091"/>
                <a:gd name="connsiteY35" fmla="*/ 220 h 179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90091" h="1790100">
                  <a:moveTo>
                    <a:pt x="1059584" y="220"/>
                  </a:moveTo>
                  <a:cubicBezTo>
                    <a:pt x="1096481" y="-1532"/>
                    <a:pt x="1126487" y="7102"/>
                    <a:pt x="1146766" y="27381"/>
                  </a:cubicBezTo>
                  <a:cubicBezTo>
                    <a:pt x="1187326" y="67941"/>
                    <a:pt x="1181301" y="147405"/>
                    <a:pt x="1138774" y="243092"/>
                  </a:cubicBezTo>
                  <a:lnTo>
                    <a:pt x="1133885" y="252526"/>
                  </a:lnTo>
                  <a:lnTo>
                    <a:pt x="1146505" y="251792"/>
                  </a:lnTo>
                  <a:cubicBezTo>
                    <a:pt x="1444777" y="251792"/>
                    <a:pt x="1686574" y="344791"/>
                    <a:pt x="1686574" y="459511"/>
                  </a:cubicBezTo>
                  <a:cubicBezTo>
                    <a:pt x="1686574" y="513285"/>
                    <a:pt x="1633445" y="562287"/>
                    <a:pt x="1546274" y="599175"/>
                  </a:cubicBezTo>
                  <a:lnTo>
                    <a:pt x="1517653" y="608708"/>
                  </a:lnTo>
                  <a:lnTo>
                    <a:pt x="1527705" y="618010"/>
                  </a:lnTo>
                  <a:cubicBezTo>
                    <a:pt x="1738612" y="828917"/>
                    <a:pt x="1843827" y="1065649"/>
                    <a:pt x="1762710" y="1146767"/>
                  </a:cubicBezTo>
                  <a:cubicBezTo>
                    <a:pt x="1722151" y="1187327"/>
                    <a:pt x="1642688" y="1181302"/>
                    <a:pt x="1547002" y="1138774"/>
                  </a:cubicBezTo>
                  <a:lnTo>
                    <a:pt x="1537574" y="1133889"/>
                  </a:lnTo>
                  <a:lnTo>
                    <a:pt x="1538309" y="1146510"/>
                  </a:lnTo>
                  <a:cubicBezTo>
                    <a:pt x="1538309" y="1444784"/>
                    <a:pt x="1445309" y="1686583"/>
                    <a:pt x="1330588" y="1686583"/>
                  </a:cubicBezTo>
                  <a:cubicBezTo>
                    <a:pt x="1276812" y="1686583"/>
                    <a:pt x="1227810" y="1633453"/>
                    <a:pt x="1190921" y="1546282"/>
                  </a:cubicBezTo>
                  <a:lnTo>
                    <a:pt x="1181389" y="1517663"/>
                  </a:lnTo>
                  <a:lnTo>
                    <a:pt x="1172090" y="1527712"/>
                  </a:lnTo>
                  <a:cubicBezTo>
                    <a:pt x="961181" y="1738621"/>
                    <a:pt x="724445" y="1843837"/>
                    <a:pt x="643327" y="1762718"/>
                  </a:cubicBezTo>
                  <a:cubicBezTo>
                    <a:pt x="602768" y="1722159"/>
                    <a:pt x="608792" y="1642695"/>
                    <a:pt x="651319" y="1547008"/>
                  </a:cubicBezTo>
                  <a:lnTo>
                    <a:pt x="656206" y="1537577"/>
                  </a:lnTo>
                  <a:lnTo>
                    <a:pt x="643586" y="1538311"/>
                  </a:lnTo>
                  <a:cubicBezTo>
                    <a:pt x="345314" y="1538311"/>
                    <a:pt x="103517" y="1445312"/>
                    <a:pt x="103516" y="1330593"/>
                  </a:cubicBezTo>
                  <a:cubicBezTo>
                    <a:pt x="103517" y="1276819"/>
                    <a:pt x="156646" y="1227817"/>
                    <a:pt x="243816" y="1190929"/>
                  </a:cubicBezTo>
                  <a:lnTo>
                    <a:pt x="272438" y="1181396"/>
                  </a:lnTo>
                  <a:lnTo>
                    <a:pt x="262386" y="1172094"/>
                  </a:lnTo>
                  <a:cubicBezTo>
                    <a:pt x="77842" y="987550"/>
                    <a:pt x="-25781" y="783234"/>
                    <a:pt x="5539" y="680695"/>
                  </a:cubicBezTo>
                  <a:cubicBezTo>
                    <a:pt x="10014" y="666047"/>
                    <a:pt x="17242" y="653476"/>
                    <a:pt x="27381" y="643336"/>
                  </a:cubicBezTo>
                  <a:cubicBezTo>
                    <a:pt x="67941" y="602777"/>
                    <a:pt x="147403" y="608802"/>
                    <a:pt x="243090" y="651329"/>
                  </a:cubicBezTo>
                  <a:lnTo>
                    <a:pt x="252518" y="656215"/>
                  </a:lnTo>
                  <a:lnTo>
                    <a:pt x="251784" y="643590"/>
                  </a:lnTo>
                  <a:cubicBezTo>
                    <a:pt x="251784" y="457169"/>
                    <a:pt x="288112" y="292809"/>
                    <a:pt x="343366" y="195753"/>
                  </a:cubicBezTo>
                  <a:cubicBezTo>
                    <a:pt x="376519" y="137520"/>
                    <a:pt x="416485" y="103517"/>
                    <a:pt x="459505" y="103517"/>
                  </a:cubicBezTo>
                  <a:cubicBezTo>
                    <a:pt x="513280" y="103518"/>
                    <a:pt x="562283" y="156647"/>
                    <a:pt x="599171" y="243819"/>
                  </a:cubicBezTo>
                  <a:lnTo>
                    <a:pt x="608704" y="272437"/>
                  </a:lnTo>
                  <a:lnTo>
                    <a:pt x="618002" y="262388"/>
                  </a:lnTo>
                  <a:cubicBezTo>
                    <a:pt x="776185" y="104207"/>
                    <a:pt x="948894" y="5477"/>
                    <a:pt x="1059584" y="22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81090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158149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pptxn14_花柄ライン</dc:title>
  <dc:subject>pptxn14_花柄ライン</dc:subject>
  <dc:creator>でじけろお</dc:creator>
  <cp:revision>1</cp:revision>
  <dcterms:created xsi:type="dcterms:W3CDTF">2018-05-20T00:31:01Z</dcterms:created>
  <dcterms:modified xsi:type="dcterms:W3CDTF">2024-12-23T06:16:31Z</dcterms:modified>
  <cp:version>1</cp:version>
</cp:coreProperties>
</file>