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11" r:id="rId2"/>
    <p:sldId id="91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83AB0AC1-4A3D-AFB3-BE14-2E1039FE96B8}"/>
              </a:ext>
            </a:extLst>
          </p:cNvPr>
          <p:cNvGrpSpPr/>
          <p:nvPr/>
        </p:nvGrpSpPr>
        <p:grpSpPr>
          <a:xfrm>
            <a:off x="4246008" y="1472932"/>
            <a:ext cx="1351743" cy="2152046"/>
            <a:chOff x="4246008" y="1472932"/>
            <a:chExt cx="1351743" cy="215204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F374C14-1805-4F89-A539-6F5253D0C665}"/>
                </a:ext>
              </a:extLst>
            </p:cNvPr>
            <p:cNvGrpSpPr/>
            <p:nvPr/>
          </p:nvGrpSpPr>
          <p:grpSpPr>
            <a:xfrm>
              <a:off x="4246008" y="1472932"/>
              <a:ext cx="1351743" cy="2152046"/>
              <a:chOff x="1765489" y="2033845"/>
              <a:chExt cx="2091897" cy="3330410"/>
            </a:xfrm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964795A9-9F92-CC64-8B3E-91FC742B77B4}"/>
                  </a:ext>
                </a:extLst>
              </p:cNvPr>
              <p:cNvSpPr/>
              <p:nvPr/>
            </p:nvSpPr>
            <p:spPr bwMode="auto">
              <a:xfrm>
                <a:off x="2601899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EE6BC779-E7C7-93AA-CF60-09BE3450EC14}"/>
                  </a:ext>
                </a:extLst>
              </p:cNvPr>
              <p:cNvSpPr/>
              <p:nvPr/>
            </p:nvSpPr>
            <p:spPr bwMode="auto">
              <a:xfrm>
                <a:off x="1982687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FF4BAFE-E439-3583-0217-DD6AB6A276CC}"/>
                  </a:ext>
                </a:extLst>
              </p:cNvPr>
              <p:cNvSpPr/>
              <p:nvPr/>
            </p:nvSpPr>
            <p:spPr bwMode="auto">
              <a:xfrm>
                <a:off x="1859459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68899100-C124-0117-12A8-B70B6F9D4CEB}"/>
                  </a:ext>
                </a:extLst>
              </p:cNvPr>
              <p:cNvSpPr/>
              <p:nvPr/>
            </p:nvSpPr>
            <p:spPr bwMode="auto">
              <a:xfrm rot="20700000">
                <a:off x="1765489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6C20C61-7B0B-61E8-7D7A-F503B14F887E}"/>
                  </a:ext>
                </a:extLst>
              </p:cNvPr>
              <p:cNvSpPr/>
              <p:nvPr/>
            </p:nvSpPr>
            <p:spPr bwMode="auto">
              <a:xfrm rot="900000" flipH="1">
                <a:off x="3380580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EABE2D77-0B0E-82E7-0E72-53D0B8268704}"/>
                  </a:ext>
                </a:extLst>
              </p:cNvPr>
              <p:cNvSpPr/>
              <p:nvPr/>
            </p:nvSpPr>
            <p:spPr bwMode="auto">
              <a:xfrm>
                <a:off x="2018615" y="419405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E6FC864-AC6E-B3A8-3B81-008C3D4578E7}"/>
                  </a:ext>
                </a:extLst>
              </p:cNvPr>
              <p:cNvSpPr/>
              <p:nvPr/>
            </p:nvSpPr>
            <p:spPr bwMode="auto">
              <a:xfrm>
                <a:off x="1982670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0C73258A-0BB1-C81B-169C-FFC1A8B0F3FA}"/>
                  </a:ext>
                </a:extLst>
              </p:cNvPr>
              <p:cNvSpPr/>
              <p:nvPr/>
            </p:nvSpPr>
            <p:spPr bwMode="auto">
              <a:xfrm>
                <a:off x="2498331" y="3664149"/>
                <a:ext cx="632220" cy="6330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4AA1325-FB99-156D-C4F2-483CA144EBFF}"/>
                  </a:ext>
                </a:extLst>
              </p:cNvPr>
              <p:cNvSpPr/>
              <p:nvPr/>
            </p:nvSpPr>
            <p:spPr bwMode="auto">
              <a:xfrm rot="1029923">
                <a:off x="2518206" y="3647573"/>
                <a:ext cx="307086" cy="282445"/>
              </a:xfrm>
              <a:custGeom>
                <a:avLst/>
                <a:gdLst>
                  <a:gd name="connsiteX0" fmla="*/ 0 w 307086"/>
                  <a:gd name="connsiteY0" fmla="*/ 91319 h 282445"/>
                  <a:gd name="connsiteX1" fmla="*/ 295637 w 307086"/>
                  <a:gd name="connsiteY1" fmla="*/ 0 h 282445"/>
                  <a:gd name="connsiteX2" fmla="*/ 302648 w 307086"/>
                  <a:gd name="connsiteY2" fmla="*/ 0 h 282445"/>
                  <a:gd name="connsiteX3" fmla="*/ 307086 w 307086"/>
                  <a:gd name="connsiteY3" fmla="*/ 34881 h 282445"/>
                  <a:gd name="connsiteX4" fmla="*/ 151086 w 307086"/>
                  <a:gd name="connsiteY4" fmla="*/ 282409 h 282445"/>
                  <a:gd name="connsiteX5" fmla="*/ 3447 w 307086"/>
                  <a:gd name="connsiteY5" fmla="*/ 130895 h 28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086" h="282445">
                    <a:moveTo>
                      <a:pt x="0" y="91319"/>
                    </a:moveTo>
                    <a:lnTo>
                      <a:pt x="295637" y="0"/>
                    </a:lnTo>
                    <a:lnTo>
                      <a:pt x="302648" y="0"/>
                    </a:lnTo>
                    <a:lnTo>
                      <a:pt x="307086" y="34881"/>
                    </a:lnTo>
                    <a:cubicBezTo>
                      <a:pt x="307086" y="171587"/>
                      <a:pt x="264967" y="284790"/>
                      <a:pt x="151086" y="282409"/>
                    </a:cubicBezTo>
                    <a:cubicBezTo>
                      <a:pt x="65676" y="280623"/>
                      <a:pt x="20631" y="219179"/>
                      <a:pt x="3447" y="130895"/>
                    </a:cubicBez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CDA66AE8-F0BF-743E-DE2A-C486EB6CEC49}"/>
                  </a:ext>
                </a:extLst>
              </p:cNvPr>
              <p:cNvSpPr/>
              <p:nvPr/>
            </p:nvSpPr>
            <p:spPr bwMode="auto">
              <a:xfrm rot="1800000" flipH="1">
                <a:off x="2109243" y="3799617"/>
                <a:ext cx="450051" cy="1518049"/>
              </a:xfrm>
              <a:custGeom>
                <a:avLst/>
                <a:gdLst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0 w 450051"/>
                  <a:gd name="connsiteY25" fmla="*/ 467953 h 1518049"/>
                  <a:gd name="connsiteX26" fmla="*/ 450051 w 450051"/>
                  <a:gd name="connsiteY26" fmla="*/ 467953 h 1518049"/>
                  <a:gd name="connsiteX27" fmla="*/ 450051 w 450051"/>
                  <a:gd name="connsiteY27" fmla="*/ 64384 h 1518049"/>
                  <a:gd name="connsiteX28" fmla="*/ 385667 w 450051"/>
                  <a:gd name="connsiteY28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0 w 450051"/>
                  <a:gd name="connsiteY25" fmla="*/ 467953 h 1518049"/>
                  <a:gd name="connsiteX26" fmla="*/ 450051 w 450051"/>
                  <a:gd name="connsiteY26" fmla="*/ 64384 h 1518049"/>
                  <a:gd name="connsiteX27" fmla="*/ 385667 w 450051"/>
                  <a:gd name="connsiteY27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1 w 450051"/>
                  <a:gd name="connsiteY25" fmla="*/ 64384 h 1518049"/>
                  <a:gd name="connsiteX26" fmla="*/ 385667 w 450051"/>
                  <a:gd name="connsiteY26" fmla="*/ 0 h 1518049"/>
                  <a:gd name="connsiteX0" fmla="*/ 393810 w 458194"/>
                  <a:gd name="connsiteY0" fmla="*/ 0 h 1518049"/>
                  <a:gd name="connsiteX1" fmla="*/ 329426 w 458194"/>
                  <a:gd name="connsiteY1" fmla="*/ 64384 h 1518049"/>
                  <a:gd name="connsiteX2" fmla="*/ 329426 w 458194"/>
                  <a:gd name="connsiteY2" fmla="*/ 263615 h 1518049"/>
                  <a:gd name="connsiteX3" fmla="*/ 319360 w 458194"/>
                  <a:gd name="connsiteY3" fmla="*/ 248686 h 1518049"/>
                  <a:gd name="connsiteX4" fmla="*/ 273834 w 458194"/>
                  <a:gd name="connsiteY4" fmla="*/ 229828 h 1518049"/>
                  <a:gd name="connsiteX5" fmla="*/ 214510 w 458194"/>
                  <a:gd name="connsiteY5" fmla="*/ 269151 h 1518049"/>
                  <a:gd name="connsiteX6" fmla="*/ 210918 w 458194"/>
                  <a:gd name="connsiteY6" fmla="*/ 286944 h 1518049"/>
                  <a:gd name="connsiteX7" fmla="*/ 210856 w 458194"/>
                  <a:gd name="connsiteY7" fmla="*/ 286641 h 1518049"/>
                  <a:gd name="connsiteX8" fmla="*/ 158550 w 458194"/>
                  <a:gd name="connsiteY8" fmla="*/ 251970 h 1518049"/>
                  <a:gd name="connsiteX9" fmla="*/ 106244 w 458194"/>
                  <a:gd name="connsiteY9" fmla="*/ 286641 h 1518049"/>
                  <a:gd name="connsiteX10" fmla="*/ 103471 w 458194"/>
                  <a:gd name="connsiteY10" fmla="*/ 300379 h 1518049"/>
                  <a:gd name="connsiteX11" fmla="*/ 103160 w 458194"/>
                  <a:gd name="connsiteY11" fmla="*/ 298841 h 1518049"/>
                  <a:gd name="connsiteX12" fmla="*/ 57595 w 458194"/>
                  <a:gd name="connsiteY12" fmla="*/ 268638 h 1518049"/>
                  <a:gd name="connsiteX13" fmla="*/ 8144 w 458194"/>
                  <a:gd name="connsiteY13" fmla="*/ 318089 h 1518049"/>
                  <a:gd name="connsiteX14" fmla="*/ 8144 w 458194"/>
                  <a:gd name="connsiteY14" fmla="*/ 412224 h 1518049"/>
                  <a:gd name="connsiteX15" fmla="*/ 8143 w 458194"/>
                  <a:gd name="connsiteY15" fmla="*/ 535100 h 1518049"/>
                  <a:gd name="connsiteX16" fmla="*/ 118091 w 458194"/>
                  <a:gd name="connsiteY16" fmla="*/ 700973 h 1518049"/>
                  <a:gd name="connsiteX17" fmla="*/ 123036 w 458194"/>
                  <a:gd name="connsiteY17" fmla="*/ 701972 h 1518049"/>
                  <a:gd name="connsiteX18" fmla="*/ 123036 w 458194"/>
                  <a:gd name="connsiteY18" fmla="*/ 1405535 h 1518049"/>
                  <a:gd name="connsiteX19" fmla="*/ 235550 w 458194"/>
                  <a:gd name="connsiteY19" fmla="*/ 1518049 h 1518049"/>
                  <a:gd name="connsiteX20" fmla="*/ 348064 w 458194"/>
                  <a:gd name="connsiteY20" fmla="*/ 1405535 h 1518049"/>
                  <a:gd name="connsiteX21" fmla="*/ 348063 w 458194"/>
                  <a:gd name="connsiteY21" fmla="*/ 701010 h 1518049"/>
                  <a:gd name="connsiteX22" fmla="*/ 348245 w 458194"/>
                  <a:gd name="connsiteY22" fmla="*/ 700973 h 1518049"/>
                  <a:gd name="connsiteX23" fmla="*/ 458193 w 458194"/>
                  <a:gd name="connsiteY23" fmla="*/ 535100 h 1518049"/>
                  <a:gd name="connsiteX24" fmla="*/ 458194 w 458194"/>
                  <a:gd name="connsiteY24" fmla="*/ 64384 h 1518049"/>
                  <a:gd name="connsiteX25" fmla="*/ 393810 w 458194"/>
                  <a:gd name="connsiteY25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0 w 450051"/>
                  <a:gd name="connsiteY14" fmla="*/ 535100 h 1518049"/>
                  <a:gd name="connsiteX15" fmla="*/ 109948 w 450051"/>
                  <a:gd name="connsiteY15" fmla="*/ 700973 h 1518049"/>
                  <a:gd name="connsiteX16" fmla="*/ 114893 w 450051"/>
                  <a:gd name="connsiteY16" fmla="*/ 701972 h 1518049"/>
                  <a:gd name="connsiteX17" fmla="*/ 114893 w 450051"/>
                  <a:gd name="connsiteY17" fmla="*/ 1405535 h 1518049"/>
                  <a:gd name="connsiteX18" fmla="*/ 227407 w 450051"/>
                  <a:gd name="connsiteY18" fmla="*/ 1518049 h 1518049"/>
                  <a:gd name="connsiteX19" fmla="*/ 339921 w 450051"/>
                  <a:gd name="connsiteY19" fmla="*/ 1405535 h 1518049"/>
                  <a:gd name="connsiteX20" fmla="*/ 339920 w 450051"/>
                  <a:gd name="connsiteY20" fmla="*/ 701010 h 1518049"/>
                  <a:gd name="connsiteX21" fmla="*/ 340102 w 450051"/>
                  <a:gd name="connsiteY21" fmla="*/ 700973 h 1518049"/>
                  <a:gd name="connsiteX22" fmla="*/ 450050 w 450051"/>
                  <a:gd name="connsiteY22" fmla="*/ 535100 h 1518049"/>
                  <a:gd name="connsiteX23" fmla="*/ 450051 w 450051"/>
                  <a:gd name="connsiteY23" fmla="*/ 64384 h 1518049"/>
                  <a:gd name="connsiteX24" fmla="*/ 385667 w 450051"/>
                  <a:gd name="connsiteY24" fmla="*/ 0 h 1518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0051" h="1518049">
                    <a:moveTo>
                      <a:pt x="385667" y="0"/>
                    </a:moveTo>
                    <a:cubicBezTo>
                      <a:pt x="350109" y="0"/>
                      <a:pt x="321283" y="28826"/>
                      <a:pt x="321283" y="64384"/>
                    </a:cubicBezTo>
                    <a:lnTo>
                      <a:pt x="321283" y="263615"/>
                    </a:lnTo>
                    <a:lnTo>
                      <a:pt x="311217" y="248686"/>
                    </a:lnTo>
                    <a:cubicBezTo>
                      <a:pt x="299566" y="237034"/>
                      <a:pt x="283470" y="229828"/>
                      <a:pt x="265691" y="229828"/>
                    </a:cubicBezTo>
                    <a:cubicBezTo>
                      <a:pt x="239023" y="229828"/>
                      <a:pt x="216141" y="246042"/>
                      <a:pt x="206367" y="269151"/>
                    </a:cubicBezTo>
                    <a:lnTo>
                      <a:pt x="202775" y="286944"/>
                    </a:lnTo>
                    <a:cubicBezTo>
                      <a:pt x="202754" y="286843"/>
                      <a:pt x="202734" y="286742"/>
                      <a:pt x="202713" y="286641"/>
                    </a:cubicBezTo>
                    <a:cubicBezTo>
                      <a:pt x="194096" y="266266"/>
                      <a:pt x="173921" y="251970"/>
                      <a:pt x="150407" y="251970"/>
                    </a:cubicBezTo>
                    <a:cubicBezTo>
                      <a:pt x="126893" y="251970"/>
                      <a:pt x="106719" y="266266"/>
                      <a:pt x="98101" y="286641"/>
                    </a:cubicBezTo>
                    <a:lnTo>
                      <a:pt x="95328" y="300379"/>
                    </a:lnTo>
                    <a:cubicBezTo>
                      <a:pt x="95224" y="299866"/>
                      <a:pt x="95121" y="299354"/>
                      <a:pt x="95017" y="298841"/>
                    </a:cubicBezTo>
                    <a:cubicBezTo>
                      <a:pt x="87510" y="281092"/>
                      <a:pt x="69935" y="268638"/>
                      <a:pt x="49452" y="268638"/>
                    </a:cubicBezTo>
                    <a:cubicBezTo>
                      <a:pt x="22141" y="268638"/>
                      <a:pt x="1" y="290778"/>
                      <a:pt x="1" y="318089"/>
                    </a:cubicBezTo>
                    <a:cubicBezTo>
                      <a:pt x="1" y="390426"/>
                      <a:pt x="0" y="462763"/>
                      <a:pt x="0" y="535100"/>
                    </a:cubicBezTo>
                    <a:cubicBezTo>
                      <a:pt x="0" y="609667"/>
                      <a:pt x="45337" y="673645"/>
                      <a:pt x="109948" y="700973"/>
                    </a:cubicBezTo>
                    <a:lnTo>
                      <a:pt x="114893" y="701972"/>
                    </a:lnTo>
                    <a:lnTo>
                      <a:pt x="114893" y="1405535"/>
                    </a:lnTo>
                    <a:cubicBezTo>
                      <a:pt x="114893" y="1467675"/>
                      <a:pt x="165267" y="1518049"/>
                      <a:pt x="227407" y="1518049"/>
                    </a:cubicBezTo>
                    <a:cubicBezTo>
                      <a:pt x="289547" y="1518049"/>
                      <a:pt x="339921" y="1467675"/>
                      <a:pt x="339921" y="1405535"/>
                    </a:cubicBezTo>
                    <a:cubicBezTo>
                      <a:pt x="339921" y="1170693"/>
                      <a:pt x="339920" y="935852"/>
                      <a:pt x="339920" y="701010"/>
                    </a:cubicBezTo>
                    <a:lnTo>
                      <a:pt x="340102" y="700973"/>
                    </a:lnTo>
                    <a:cubicBezTo>
                      <a:pt x="404714" y="673645"/>
                      <a:pt x="450050" y="609667"/>
                      <a:pt x="450050" y="535100"/>
                    </a:cubicBezTo>
                    <a:cubicBezTo>
                      <a:pt x="450050" y="378195"/>
                      <a:pt x="450051" y="221289"/>
                      <a:pt x="450051" y="64384"/>
                    </a:cubicBezTo>
                    <a:cubicBezTo>
                      <a:pt x="450051" y="28826"/>
                      <a:pt x="421225" y="0"/>
                      <a:pt x="38566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B8AC4BF-C084-10D4-EE8D-5E71F288C1B8}"/>
                  </a:ext>
                </a:extLst>
              </p:cNvPr>
              <p:cNvSpPr/>
              <p:nvPr/>
            </p:nvSpPr>
            <p:spPr bwMode="auto">
              <a:xfrm rot="1800000" flipH="1">
                <a:off x="2109242" y="3799617"/>
                <a:ext cx="450051" cy="1518049"/>
              </a:xfrm>
              <a:custGeom>
                <a:avLst/>
                <a:gdLst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0 w 450051"/>
                  <a:gd name="connsiteY25" fmla="*/ 467953 h 1518049"/>
                  <a:gd name="connsiteX26" fmla="*/ 450051 w 450051"/>
                  <a:gd name="connsiteY26" fmla="*/ 467953 h 1518049"/>
                  <a:gd name="connsiteX27" fmla="*/ 450051 w 450051"/>
                  <a:gd name="connsiteY27" fmla="*/ 64384 h 1518049"/>
                  <a:gd name="connsiteX28" fmla="*/ 385667 w 450051"/>
                  <a:gd name="connsiteY28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0 w 450051"/>
                  <a:gd name="connsiteY25" fmla="*/ 467953 h 1518049"/>
                  <a:gd name="connsiteX26" fmla="*/ 450051 w 450051"/>
                  <a:gd name="connsiteY26" fmla="*/ 64384 h 1518049"/>
                  <a:gd name="connsiteX27" fmla="*/ 385667 w 450051"/>
                  <a:gd name="connsiteY27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1 w 450051"/>
                  <a:gd name="connsiteY14" fmla="*/ 412224 h 1518049"/>
                  <a:gd name="connsiteX15" fmla="*/ 0 w 450051"/>
                  <a:gd name="connsiteY15" fmla="*/ 412229 h 1518049"/>
                  <a:gd name="connsiteX16" fmla="*/ 0 w 450051"/>
                  <a:gd name="connsiteY16" fmla="*/ 535100 h 1518049"/>
                  <a:gd name="connsiteX17" fmla="*/ 109948 w 450051"/>
                  <a:gd name="connsiteY17" fmla="*/ 700973 h 1518049"/>
                  <a:gd name="connsiteX18" fmla="*/ 114893 w 450051"/>
                  <a:gd name="connsiteY18" fmla="*/ 701972 h 1518049"/>
                  <a:gd name="connsiteX19" fmla="*/ 114893 w 450051"/>
                  <a:gd name="connsiteY19" fmla="*/ 1405535 h 1518049"/>
                  <a:gd name="connsiteX20" fmla="*/ 227407 w 450051"/>
                  <a:gd name="connsiteY20" fmla="*/ 1518049 h 1518049"/>
                  <a:gd name="connsiteX21" fmla="*/ 339921 w 450051"/>
                  <a:gd name="connsiteY21" fmla="*/ 1405535 h 1518049"/>
                  <a:gd name="connsiteX22" fmla="*/ 339920 w 450051"/>
                  <a:gd name="connsiteY22" fmla="*/ 701010 h 1518049"/>
                  <a:gd name="connsiteX23" fmla="*/ 340102 w 450051"/>
                  <a:gd name="connsiteY23" fmla="*/ 700973 h 1518049"/>
                  <a:gd name="connsiteX24" fmla="*/ 450050 w 450051"/>
                  <a:gd name="connsiteY24" fmla="*/ 535100 h 1518049"/>
                  <a:gd name="connsiteX25" fmla="*/ 450051 w 450051"/>
                  <a:gd name="connsiteY25" fmla="*/ 64384 h 1518049"/>
                  <a:gd name="connsiteX26" fmla="*/ 385667 w 450051"/>
                  <a:gd name="connsiteY26" fmla="*/ 0 h 1518049"/>
                  <a:gd name="connsiteX0" fmla="*/ 393810 w 458194"/>
                  <a:gd name="connsiteY0" fmla="*/ 0 h 1518049"/>
                  <a:gd name="connsiteX1" fmla="*/ 329426 w 458194"/>
                  <a:gd name="connsiteY1" fmla="*/ 64384 h 1518049"/>
                  <a:gd name="connsiteX2" fmla="*/ 329426 w 458194"/>
                  <a:gd name="connsiteY2" fmla="*/ 263615 h 1518049"/>
                  <a:gd name="connsiteX3" fmla="*/ 319360 w 458194"/>
                  <a:gd name="connsiteY3" fmla="*/ 248686 h 1518049"/>
                  <a:gd name="connsiteX4" fmla="*/ 273834 w 458194"/>
                  <a:gd name="connsiteY4" fmla="*/ 229828 h 1518049"/>
                  <a:gd name="connsiteX5" fmla="*/ 214510 w 458194"/>
                  <a:gd name="connsiteY5" fmla="*/ 269151 h 1518049"/>
                  <a:gd name="connsiteX6" fmla="*/ 210918 w 458194"/>
                  <a:gd name="connsiteY6" fmla="*/ 286944 h 1518049"/>
                  <a:gd name="connsiteX7" fmla="*/ 210856 w 458194"/>
                  <a:gd name="connsiteY7" fmla="*/ 286641 h 1518049"/>
                  <a:gd name="connsiteX8" fmla="*/ 158550 w 458194"/>
                  <a:gd name="connsiteY8" fmla="*/ 251970 h 1518049"/>
                  <a:gd name="connsiteX9" fmla="*/ 106244 w 458194"/>
                  <a:gd name="connsiteY9" fmla="*/ 286641 h 1518049"/>
                  <a:gd name="connsiteX10" fmla="*/ 103471 w 458194"/>
                  <a:gd name="connsiteY10" fmla="*/ 300379 h 1518049"/>
                  <a:gd name="connsiteX11" fmla="*/ 103160 w 458194"/>
                  <a:gd name="connsiteY11" fmla="*/ 298841 h 1518049"/>
                  <a:gd name="connsiteX12" fmla="*/ 57595 w 458194"/>
                  <a:gd name="connsiteY12" fmla="*/ 268638 h 1518049"/>
                  <a:gd name="connsiteX13" fmla="*/ 8144 w 458194"/>
                  <a:gd name="connsiteY13" fmla="*/ 318089 h 1518049"/>
                  <a:gd name="connsiteX14" fmla="*/ 8144 w 458194"/>
                  <a:gd name="connsiteY14" fmla="*/ 412224 h 1518049"/>
                  <a:gd name="connsiteX15" fmla="*/ 8143 w 458194"/>
                  <a:gd name="connsiteY15" fmla="*/ 535100 h 1518049"/>
                  <a:gd name="connsiteX16" fmla="*/ 118091 w 458194"/>
                  <a:gd name="connsiteY16" fmla="*/ 700973 h 1518049"/>
                  <a:gd name="connsiteX17" fmla="*/ 123036 w 458194"/>
                  <a:gd name="connsiteY17" fmla="*/ 701972 h 1518049"/>
                  <a:gd name="connsiteX18" fmla="*/ 123036 w 458194"/>
                  <a:gd name="connsiteY18" fmla="*/ 1405535 h 1518049"/>
                  <a:gd name="connsiteX19" fmla="*/ 235550 w 458194"/>
                  <a:gd name="connsiteY19" fmla="*/ 1518049 h 1518049"/>
                  <a:gd name="connsiteX20" fmla="*/ 348064 w 458194"/>
                  <a:gd name="connsiteY20" fmla="*/ 1405535 h 1518049"/>
                  <a:gd name="connsiteX21" fmla="*/ 348063 w 458194"/>
                  <a:gd name="connsiteY21" fmla="*/ 701010 h 1518049"/>
                  <a:gd name="connsiteX22" fmla="*/ 348245 w 458194"/>
                  <a:gd name="connsiteY22" fmla="*/ 700973 h 1518049"/>
                  <a:gd name="connsiteX23" fmla="*/ 458193 w 458194"/>
                  <a:gd name="connsiteY23" fmla="*/ 535100 h 1518049"/>
                  <a:gd name="connsiteX24" fmla="*/ 458194 w 458194"/>
                  <a:gd name="connsiteY24" fmla="*/ 64384 h 1518049"/>
                  <a:gd name="connsiteX25" fmla="*/ 393810 w 458194"/>
                  <a:gd name="connsiteY25" fmla="*/ 0 h 1518049"/>
                  <a:gd name="connsiteX0" fmla="*/ 385667 w 450051"/>
                  <a:gd name="connsiteY0" fmla="*/ 0 h 1518049"/>
                  <a:gd name="connsiteX1" fmla="*/ 321283 w 450051"/>
                  <a:gd name="connsiteY1" fmla="*/ 64384 h 1518049"/>
                  <a:gd name="connsiteX2" fmla="*/ 321283 w 450051"/>
                  <a:gd name="connsiteY2" fmla="*/ 263615 h 1518049"/>
                  <a:gd name="connsiteX3" fmla="*/ 311217 w 450051"/>
                  <a:gd name="connsiteY3" fmla="*/ 248686 h 1518049"/>
                  <a:gd name="connsiteX4" fmla="*/ 265691 w 450051"/>
                  <a:gd name="connsiteY4" fmla="*/ 229828 h 1518049"/>
                  <a:gd name="connsiteX5" fmla="*/ 206367 w 450051"/>
                  <a:gd name="connsiteY5" fmla="*/ 269151 h 1518049"/>
                  <a:gd name="connsiteX6" fmla="*/ 202775 w 450051"/>
                  <a:gd name="connsiteY6" fmla="*/ 286944 h 1518049"/>
                  <a:gd name="connsiteX7" fmla="*/ 202713 w 450051"/>
                  <a:gd name="connsiteY7" fmla="*/ 286641 h 1518049"/>
                  <a:gd name="connsiteX8" fmla="*/ 150407 w 450051"/>
                  <a:gd name="connsiteY8" fmla="*/ 251970 h 1518049"/>
                  <a:gd name="connsiteX9" fmla="*/ 98101 w 450051"/>
                  <a:gd name="connsiteY9" fmla="*/ 286641 h 1518049"/>
                  <a:gd name="connsiteX10" fmla="*/ 95328 w 450051"/>
                  <a:gd name="connsiteY10" fmla="*/ 300379 h 1518049"/>
                  <a:gd name="connsiteX11" fmla="*/ 95017 w 450051"/>
                  <a:gd name="connsiteY11" fmla="*/ 298841 h 1518049"/>
                  <a:gd name="connsiteX12" fmla="*/ 49452 w 450051"/>
                  <a:gd name="connsiteY12" fmla="*/ 268638 h 1518049"/>
                  <a:gd name="connsiteX13" fmla="*/ 1 w 450051"/>
                  <a:gd name="connsiteY13" fmla="*/ 318089 h 1518049"/>
                  <a:gd name="connsiteX14" fmla="*/ 0 w 450051"/>
                  <a:gd name="connsiteY14" fmla="*/ 535100 h 1518049"/>
                  <a:gd name="connsiteX15" fmla="*/ 109948 w 450051"/>
                  <a:gd name="connsiteY15" fmla="*/ 700973 h 1518049"/>
                  <a:gd name="connsiteX16" fmla="*/ 114893 w 450051"/>
                  <a:gd name="connsiteY16" fmla="*/ 701972 h 1518049"/>
                  <a:gd name="connsiteX17" fmla="*/ 114893 w 450051"/>
                  <a:gd name="connsiteY17" fmla="*/ 1405535 h 1518049"/>
                  <a:gd name="connsiteX18" fmla="*/ 227407 w 450051"/>
                  <a:gd name="connsiteY18" fmla="*/ 1518049 h 1518049"/>
                  <a:gd name="connsiteX19" fmla="*/ 339921 w 450051"/>
                  <a:gd name="connsiteY19" fmla="*/ 1405535 h 1518049"/>
                  <a:gd name="connsiteX20" fmla="*/ 339920 w 450051"/>
                  <a:gd name="connsiteY20" fmla="*/ 701010 h 1518049"/>
                  <a:gd name="connsiteX21" fmla="*/ 340102 w 450051"/>
                  <a:gd name="connsiteY21" fmla="*/ 700973 h 1518049"/>
                  <a:gd name="connsiteX22" fmla="*/ 450050 w 450051"/>
                  <a:gd name="connsiteY22" fmla="*/ 535100 h 1518049"/>
                  <a:gd name="connsiteX23" fmla="*/ 450051 w 450051"/>
                  <a:gd name="connsiteY23" fmla="*/ 64384 h 1518049"/>
                  <a:gd name="connsiteX24" fmla="*/ 385667 w 450051"/>
                  <a:gd name="connsiteY24" fmla="*/ 0 h 1518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0051" h="1518049">
                    <a:moveTo>
                      <a:pt x="385667" y="0"/>
                    </a:moveTo>
                    <a:cubicBezTo>
                      <a:pt x="350109" y="0"/>
                      <a:pt x="321283" y="28826"/>
                      <a:pt x="321283" y="64384"/>
                    </a:cubicBezTo>
                    <a:lnTo>
                      <a:pt x="321283" y="263615"/>
                    </a:lnTo>
                    <a:lnTo>
                      <a:pt x="311217" y="248686"/>
                    </a:lnTo>
                    <a:cubicBezTo>
                      <a:pt x="299566" y="237034"/>
                      <a:pt x="283470" y="229828"/>
                      <a:pt x="265691" y="229828"/>
                    </a:cubicBezTo>
                    <a:cubicBezTo>
                      <a:pt x="239023" y="229828"/>
                      <a:pt x="216141" y="246042"/>
                      <a:pt x="206367" y="269151"/>
                    </a:cubicBezTo>
                    <a:lnTo>
                      <a:pt x="202775" y="286944"/>
                    </a:lnTo>
                    <a:cubicBezTo>
                      <a:pt x="202754" y="286843"/>
                      <a:pt x="202734" y="286742"/>
                      <a:pt x="202713" y="286641"/>
                    </a:cubicBezTo>
                    <a:cubicBezTo>
                      <a:pt x="194096" y="266266"/>
                      <a:pt x="173921" y="251970"/>
                      <a:pt x="150407" y="251970"/>
                    </a:cubicBezTo>
                    <a:cubicBezTo>
                      <a:pt x="126893" y="251970"/>
                      <a:pt x="106719" y="266266"/>
                      <a:pt x="98101" y="286641"/>
                    </a:cubicBezTo>
                    <a:lnTo>
                      <a:pt x="95328" y="300379"/>
                    </a:lnTo>
                    <a:cubicBezTo>
                      <a:pt x="95224" y="299866"/>
                      <a:pt x="95121" y="299354"/>
                      <a:pt x="95017" y="298841"/>
                    </a:cubicBezTo>
                    <a:cubicBezTo>
                      <a:pt x="87510" y="281092"/>
                      <a:pt x="69935" y="268638"/>
                      <a:pt x="49452" y="268638"/>
                    </a:cubicBezTo>
                    <a:cubicBezTo>
                      <a:pt x="22141" y="268638"/>
                      <a:pt x="1" y="290778"/>
                      <a:pt x="1" y="318089"/>
                    </a:cubicBezTo>
                    <a:cubicBezTo>
                      <a:pt x="1" y="390426"/>
                      <a:pt x="0" y="462763"/>
                      <a:pt x="0" y="535100"/>
                    </a:cubicBezTo>
                    <a:cubicBezTo>
                      <a:pt x="0" y="609667"/>
                      <a:pt x="45337" y="673645"/>
                      <a:pt x="109948" y="700973"/>
                    </a:cubicBezTo>
                    <a:lnTo>
                      <a:pt x="114893" y="701972"/>
                    </a:lnTo>
                    <a:lnTo>
                      <a:pt x="114893" y="1405535"/>
                    </a:lnTo>
                    <a:cubicBezTo>
                      <a:pt x="114893" y="1467675"/>
                      <a:pt x="165267" y="1518049"/>
                      <a:pt x="227407" y="1518049"/>
                    </a:cubicBezTo>
                    <a:cubicBezTo>
                      <a:pt x="289547" y="1518049"/>
                      <a:pt x="339921" y="1467675"/>
                      <a:pt x="339921" y="1405535"/>
                    </a:cubicBezTo>
                    <a:cubicBezTo>
                      <a:pt x="339921" y="1170693"/>
                      <a:pt x="339920" y="935852"/>
                      <a:pt x="339920" y="701010"/>
                    </a:cubicBezTo>
                    <a:lnTo>
                      <a:pt x="340102" y="700973"/>
                    </a:lnTo>
                    <a:cubicBezTo>
                      <a:pt x="404714" y="673645"/>
                      <a:pt x="450050" y="609667"/>
                      <a:pt x="450050" y="535100"/>
                    </a:cubicBezTo>
                    <a:cubicBezTo>
                      <a:pt x="450050" y="378195"/>
                      <a:pt x="450051" y="221289"/>
                      <a:pt x="450051" y="64384"/>
                    </a:cubicBezTo>
                    <a:cubicBezTo>
                      <a:pt x="450051" y="28826"/>
                      <a:pt x="421225" y="0"/>
                      <a:pt x="3856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3BDFD785-4025-1C21-BCDE-0F44DCF63A58}"/>
                  </a:ext>
                </a:extLst>
              </p:cNvPr>
              <p:cNvSpPr/>
              <p:nvPr/>
            </p:nvSpPr>
            <p:spPr bwMode="auto">
              <a:xfrm rot="18900000">
                <a:off x="2747252" y="4200051"/>
                <a:ext cx="1000901" cy="1049643"/>
              </a:xfrm>
              <a:custGeom>
                <a:avLst/>
                <a:gdLst>
                  <a:gd name="connsiteX0" fmla="*/ 851905 w 1000901"/>
                  <a:gd name="connsiteY0" fmla="*/ 165592 h 1049643"/>
                  <a:gd name="connsiteX1" fmla="*/ 835061 w 1000901"/>
                  <a:gd name="connsiteY1" fmla="*/ 204134 h 1049643"/>
                  <a:gd name="connsiteX2" fmla="*/ 919757 w 1000901"/>
                  <a:gd name="connsiteY2" fmla="*/ 257349 h 1049643"/>
                  <a:gd name="connsiteX3" fmla="*/ 902261 w 1000901"/>
                  <a:gd name="connsiteY3" fmla="*/ 285196 h 1049643"/>
                  <a:gd name="connsiteX4" fmla="*/ 968726 w 1000901"/>
                  <a:gd name="connsiteY4" fmla="*/ 337620 h 1049643"/>
                  <a:gd name="connsiteX5" fmla="*/ 947725 w 1000901"/>
                  <a:gd name="connsiteY5" fmla="*/ 364246 h 1049643"/>
                  <a:gd name="connsiteX6" fmla="*/ 1000901 w 1000901"/>
                  <a:gd name="connsiteY6" fmla="*/ 417422 h 1049643"/>
                  <a:gd name="connsiteX7" fmla="*/ 550659 w 1000901"/>
                  <a:gd name="connsiteY7" fmla="*/ 867664 h 1049643"/>
                  <a:gd name="connsiteX8" fmla="*/ 523551 w 1000901"/>
                  <a:gd name="connsiteY8" fmla="*/ 894773 h 1049643"/>
                  <a:gd name="connsiteX9" fmla="*/ 450050 w 1000901"/>
                  <a:gd name="connsiteY9" fmla="*/ 821272 h 1049643"/>
                  <a:gd name="connsiteX10" fmla="*/ 450050 w 1000901"/>
                  <a:gd name="connsiteY10" fmla="*/ 869623 h 1049643"/>
                  <a:gd name="connsiteX11" fmla="*/ 270030 w 1000901"/>
                  <a:gd name="connsiteY11" fmla="*/ 1049643 h 1049643"/>
                  <a:gd name="connsiteX12" fmla="*/ 180020 w 1000901"/>
                  <a:gd name="connsiteY12" fmla="*/ 1049643 h 1049643"/>
                  <a:gd name="connsiteX13" fmla="*/ 0 w 1000901"/>
                  <a:gd name="connsiteY13" fmla="*/ 869623 h 1049643"/>
                  <a:gd name="connsiteX14" fmla="*/ 0 w 1000901"/>
                  <a:gd name="connsiteY14" fmla="*/ 746752 h 1049643"/>
                  <a:gd name="connsiteX15" fmla="*/ 1 w 1000901"/>
                  <a:gd name="connsiteY15" fmla="*/ 746747 h 1049643"/>
                  <a:gd name="connsiteX16" fmla="*/ 1 w 1000901"/>
                  <a:gd name="connsiteY16" fmla="*/ 652612 h 1049643"/>
                  <a:gd name="connsiteX17" fmla="*/ 49452 w 1000901"/>
                  <a:gd name="connsiteY17" fmla="*/ 603161 h 1049643"/>
                  <a:gd name="connsiteX18" fmla="*/ 95017 w 1000901"/>
                  <a:gd name="connsiteY18" fmla="*/ 633364 h 1049643"/>
                  <a:gd name="connsiteX19" fmla="*/ 95328 w 1000901"/>
                  <a:gd name="connsiteY19" fmla="*/ 634902 h 1049643"/>
                  <a:gd name="connsiteX20" fmla="*/ 98101 w 1000901"/>
                  <a:gd name="connsiteY20" fmla="*/ 621164 h 1049643"/>
                  <a:gd name="connsiteX21" fmla="*/ 150407 w 1000901"/>
                  <a:gd name="connsiteY21" fmla="*/ 586493 h 1049643"/>
                  <a:gd name="connsiteX22" fmla="*/ 202713 w 1000901"/>
                  <a:gd name="connsiteY22" fmla="*/ 621164 h 1049643"/>
                  <a:gd name="connsiteX23" fmla="*/ 202775 w 1000901"/>
                  <a:gd name="connsiteY23" fmla="*/ 621467 h 1049643"/>
                  <a:gd name="connsiteX24" fmla="*/ 206367 w 1000901"/>
                  <a:gd name="connsiteY24" fmla="*/ 603674 h 1049643"/>
                  <a:gd name="connsiteX25" fmla="*/ 265691 w 1000901"/>
                  <a:gd name="connsiteY25" fmla="*/ 564351 h 1049643"/>
                  <a:gd name="connsiteX26" fmla="*/ 301924 w 1000901"/>
                  <a:gd name="connsiteY26" fmla="*/ 579360 h 1049643"/>
                  <a:gd name="connsiteX27" fmla="*/ 449977 w 1000901"/>
                  <a:gd name="connsiteY27" fmla="*/ 0 h 1049643"/>
                  <a:gd name="connsiteX28" fmla="*/ 766657 w 1000901"/>
                  <a:gd name="connsiteY28" fmla="*/ 80926 h 1049643"/>
                  <a:gd name="connsiteX29" fmla="*/ 755759 w 1000901"/>
                  <a:gd name="connsiteY29" fmla="*/ 123575 h 104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00901" h="1049643">
                    <a:moveTo>
                      <a:pt x="851905" y="165592"/>
                    </a:moveTo>
                    <a:lnTo>
                      <a:pt x="835061" y="204134"/>
                    </a:lnTo>
                    <a:lnTo>
                      <a:pt x="919757" y="257349"/>
                    </a:lnTo>
                    <a:lnTo>
                      <a:pt x="902261" y="285196"/>
                    </a:lnTo>
                    <a:lnTo>
                      <a:pt x="968726" y="337620"/>
                    </a:lnTo>
                    <a:lnTo>
                      <a:pt x="947725" y="364246"/>
                    </a:lnTo>
                    <a:lnTo>
                      <a:pt x="1000901" y="417422"/>
                    </a:lnTo>
                    <a:lnTo>
                      <a:pt x="550659" y="867664"/>
                    </a:lnTo>
                    <a:lnTo>
                      <a:pt x="523551" y="894773"/>
                    </a:lnTo>
                    <a:lnTo>
                      <a:pt x="450050" y="821272"/>
                    </a:lnTo>
                    <a:lnTo>
                      <a:pt x="450050" y="869623"/>
                    </a:lnTo>
                    <a:cubicBezTo>
                      <a:pt x="450050" y="969045"/>
                      <a:pt x="369452" y="1049643"/>
                      <a:pt x="270030" y="1049643"/>
                    </a:cubicBezTo>
                    <a:lnTo>
                      <a:pt x="180020" y="1049643"/>
                    </a:lnTo>
                    <a:cubicBezTo>
                      <a:pt x="80598" y="1049643"/>
                      <a:pt x="0" y="969045"/>
                      <a:pt x="0" y="869623"/>
                    </a:cubicBezTo>
                    <a:lnTo>
                      <a:pt x="0" y="746752"/>
                    </a:lnTo>
                    <a:lnTo>
                      <a:pt x="1" y="746747"/>
                    </a:lnTo>
                    <a:lnTo>
                      <a:pt x="1" y="652612"/>
                    </a:lnTo>
                    <a:cubicBezTo>
                      <a:pt x="1" y="625301"/>
                      <a:pt x="22141" y="603161"/>
                      <a:pt x="49452" y="603161"/>
                    </a:cubicBezTo>
                    <a:cubicBezTo>
                      <a:pt x="69936" y="603161"/>
                      <a:pt x="87510" y="615615"/>
                      <a:pt x="95017" y="633364"/>
                    </a:cubicBezTo>
                    <a:lnTo>
                      <a:pt x="95328" y="634902"/>
                    </a:lnTo>
                    <a:lnTo>
                      <a:pt x="98101" y="621164"/>
                    </a:lnTo>
                    <a:cubicBezTo>
                      <a:pt x="106719" y="600789"/>
                      <a:pt x="126893" y="586493"/>
                      <a:pt x="150407" y="586493"/>
                    </a:cubicBezTo>
                    <a:cubicBezTo>
                      <a:pt x="173921" y="586493"/>
                      <a:pt x="194096" y="600789"/>
                      <a:pt x="202713" y="621164"/>
                    </a:cubicBezTo>
                    <a:lnTo>
                      <a:pt x="202775" y="621467"/>
                    </a:lnTo>
                    <a:lnTo>
                      <a:pt x="206367" y="603674"/>
                    </a:lnTo>
                    <a:cubicBezTo>
                      <a:pt x="216141" y="580565"/>
                      <a:pt x="239023" y="564351"/>
                      <a:pt x="265691" y="564351"/>
                    </a:cubicBezTo>
                    <a:lnTo>
                      <a:pt x="301924" y="579360"/>
                    </a:lnTo>
                    <a:lnTo>
                      <a:pt x="449977" y="0"/>
                    </a:lnTo>
                    <a:lnTo>
                      <a:pt x="766657" y="80926"/>
                    </a:lnTo>
                    <a:lnTo>
                      <a:pt x="755759" y="123575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66AB42A4-7C75-B0DF-A38B-63FDA069F8A2}"/>
                  </a:ext>
                </a:extLst>
              </p:cNvPr>
              <p:cNvGrpSpPr/>
              <p:nvPr/>
            </p:nvGrpSpPr>
            <p:grpSpPr>
              <a:xfrm>
                <a:off x="2990371" y="4254158"/>
                <a:ext cx="535427" cy="711433"/>
                <a:chOff x="6708961" y="3353158"/>
                <a:chExt cx="535427" cy="71143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55" name="正方形/長方形 454">
                  <a:extLst>
                    <a:ext uri="{FF2B5EF4-FFF2-40B4-BE49-F238E27FC236}">
                      <a16:creationId xmlns:a16="http://schemas.microsoft.com/office/drawing/2014/main" id="{5996F4B7-DDAB-A89A-AA75-D8FFC4B0834C}"/>
                    </a:ext>
                  </a:extLst>
                </p:cNvPr>
                <p:cNvSpPr/>
                <p:nvPr/>
              </p:nvSpPr>
              <p:spPr bwMode="auto">
                <a:xfrm>
                  <a:off x="6917531" y="3389516"/>
                  <a:ext cx="326857" cy="67507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>
                  <a:extLst>
                    <a:ext uri="{FF2B5EF4-FFF2-40B4-BE49-F238E27FC236}">
                      <a16:creationId xmlns:a16="http://schemas.microsoft.com/office/drawing/2014/main" id="{67B60191-B319-BA92-3186-C442D263D441}"/>
                    </a:ext>
                  </a:extLst>
                </p:cNvPr>
                <p:cNvSpPr/>
                <p:nvPr/>
              </p:nvSpPr>
              <p:spPr bwMode="auto">
                <a:xfrm rot="21195856">
                  <a:off x="6879069" y="3372677"/>
                  <a:ext cx="326857" cy="67507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正方形/長方形 456">
                  <a:extLst>
                    <a:ext uri="{FF2B5EF4-FFF2-40B4-BE49-F238E27FC236}">
                      <a16:creationId xmlns:a16="http://schemas.microsoft.com/office/drawing/2014/main" id="{98B6A114-F414-4611-F7BB-857CEB80B1CC}"/>
                    </a:ext>
                  </a:extLst>
                </p:cNvPr>
                <p:cNvSpPr/>
                <p:nvPr/>
              </p:nvSpPr>
              <p:spPr bwMode="auto">
                <a:xfrm rot="20828481">
                  <a:off x="6826181" y="3361610"/>
                  <a:ext cx="326857" cy="67507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正方形/長方形 457">
                  <a:extLst>
                    <a:ext uri="{FF2B5EF4-FFF2-40B4-BE49-F238E27FC236}">
                      <a16:creationId xmlns:a16="http://schemas.microsoft.com/office/drawing/2014/main" id="{6E17A282-2E4F-D7EF-E43B-C65E092336B0}"/>
                    </a:ext>
                  </a:extLst>
                </p:cNvPr>
                <p:cNvSpPr/>
                <p:nvPr/>
              </p:nvSpPr>
              <p:spPr bwMode="auto">
                <a:xfrm rot="20316356">
                  <a:off x="6768492" y="3353158"/>
                  <a:ext cx="326857" cy="67507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>
                  <a:extLst>
                    <a:ext uri="{FF2B5EF4-FFF2-40B4-BE49-F238E27FC236}">
                      <a16:creationId xmlns:a16="http://schemas.microsoft.com/office/drawing/2014/main" id="{AFDC0C48-30DD-8BAD-7D02-A9ACE18A10AE}"/>
                    </a:ext>
                  </a:extLst>
                </p:cNvPr>
                <p:cNvSpPr/>
                <p:nvPr/>
              </p:nvSpPr>
              <p:spPr bwMode="auto">
                <a:xfrm rot="19760092">
                  <a:off x="6708961" y="3353364"/>
                  <a:ext cx="326857" cy="67507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D879FC14-9CF1-B0F9-B255-D6084D35B7A2}"/>
                  </a:ext>
                </a:extLst>
              </p:cNvPr>
              <p:cNvSpPr/>
              <p:nvPr/>
            </p:nvSpPr>
            <p:spPr bwMode="auto">
              <a:xfrm rot="18900000">
                <a:off x="3005966" y="4831195"/>
                <a:ext cx="450051" cy="533060"/>
              </a:xfrm>
              <a:custGeom>
                <a:avLst/>
                <a:gdLst>
                  <a:gd name="connsiteX0" fmla="*/ 385667 w 450051"/>
                  <a:gd name="connsiteY0" fmla="*/ 0 h 533060"/>
                  <a:gd name="connsiteX1" fmla="*/ 450051 w 450051"/>
                  <a:gd name="connsiteY1" fmla="*/ 64384 h 533060"/>
                  <a:gd name="connsiteX2" fmla="*/ 450051 w 450051"/>
                  <a:gd name="connsiteY2" fmla="*/ 285894 h 533060"/>
                  <a:gd name="connsiteX3" fmla="*/ 450050 w 450051"/>
                  <a:gd name="connsiteY3" fmla="*/ 285894 h 533060"/>
                  <a:gd name="connsiteX4" fmla="*/ 450050 w 450051"/>
                  <a:gd name="connsiteY4" fmla="*/ 353040 h 533060"/>
                  <a:gd name="connsiteX5" fmla="*/ 270030 w 450051"/>
                  <a:gd name="connsiteY5" fmla="*/ 533060 h 533060"/>
                  <a:gd name="connsiteX6" fmla="*/ 180020 w 450051"/>
                  <a:gd name="connsiteY6" fmla="*/ 533060 h 533060"/>
                  <a:gd name="connsiteX7" fmla="*/ 0 w 450051"/>
                  <a:gd name="connsiteY7" fmla="*/ 353040 h 533060"/>
                  <a:gd name="connsiteX8" fmla="*/ 0 w 450051"/>
                  <a:gd name="connsiteY8" fmla="*/ 230169 h 533060"/>
                  <a:gd name="connsiteX9" fmla="*/ 1 w 450051"/>
                  <a:gd name="connsiteY9" fmla="*/ 230164 h 533060"/>
                  <a:gd name="connsiteX10" fmla="*/ 1 w 450051"/>
                  <a:gd name="connsiteY10" fmla="*/ 136029 h 533060"/>
                  <a:gd name="connsiteX11" fmla="*/ 49452 w 450051"/>
                  <a:gd name="connsiteY11" fmla="*/ 86578 h 533060"/>
                  <a:gd name="connsiteX12" fmla="*/ 95017 w 450051"/>
                  <a:gd name="connsiteY12" fmla="*/ 116781 h 533060"/>
                  <a:gd name="connsiteX13" fmla="*/ 95328 w 450051"/>
                  <a:gd name="connsiteY13" fmla="*/ 118319 h 533060"/>
                  <a:gd name="connsiteX14" fmla="*/ 98101 w 450051"/>
                  <a:gd name="connsiteY14" fmla="*/ 104581 h 533060"/>
                  <a:gd name="connsiteX15" fmla="*/ 150407 w 450051"/>
                  <a:gd name="connsiteY15" fmla="*/ 69910 h 533060"/>
                  <a:gd name="connsiteX16" fmla="*/ 202713 w 450051"/>
                  <a:gd name="connsiteY16" fmla="*/ 104581 h 533060"/>
                  <a:gd name="connsiteX17" fmla="*/ 202775 w 450051"/>
                  <a:gd name="connsiteY17" fmla="*/ 104884 h 533060"/>
                  <a:gd name="connsiteX18" fmla="*/ 206367 w 450051"/>
                  <a:gd name="connsiteY18" fmla="*/ 87091 h 533060"/>
                  <a:gd name="connsiteX19" fmla="*/ 265691 w 450051"/>
                  <a:gd name="connsiteY19" fmla="*/ 47768 h 533060"/>
                  <a:gd name="connsiteX20" fmla="*/ 311217 w 450051"/>
                  <a:gd name="connsiteY20" fmla="*/ 66626 h 533060"/>
                  <a:gd name="connsiteX21" fmla="*/ 321283 w 450051"/>
                  <a:gd name="connsiteY21" fmla="*/ 81555 h 533060"/>
                  <a:gd name="connsiteX22" fmla="*/ 321283 w 450051"/>
                  <a:gd name="connsiteY22" fmla="*/ 64384 h 533060"/>
                  <a:gd name="connsiteX23" fmla="*/ 385667 w 450051"/>
                  <a:gd name="connsiteY23" fmla="*/ 0 h 5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50051" h="533060">
                    <a:moveTo>
                      <a:pt x="385667" y="0"/>
                    </a:moveTo>
                    <a:cubicBezTo>
                      <a:pt x="421225" y="0"/>
                      <a:pt x="450051" y="28826"/>
                      <a:pt x="450051" y="64384"/>
                    </a:cubicBezTo>
                    <a:lnTo>
                      <a:pt x="450051" y="285894"/>
                    </a:lnTo>
                    <a:lnTo>
                      <a:pt x="450050" y="285894"/>
                    </a:lnTo>
                    <a:lnTo>
                      <a:pt x="450050" y="353040"/>
                    </a:lnTo>
                    <a:cubicBezTo>
                      <a:pt x="450050" y="452462"/>
                      <a:pt x="369452" y="533060"/>
                      <a:pt x="270030" y="533060"/>
                    </a:cubicBezTo>
                    <a:lnTo>
                      <a:pt x="180020" y="533060"/>
                    </a:lnTo>
                    <a:cubicBezTo>
                      <a:pt x="80598" y="533060"/>
                      <a:pt x="0" y="452462"/>
                      <a:pt x="0" y="353040"/>
                    </a:cubicBezTo>
                    <a:lnTo>
                      <a:pt x="0" y="230169"/>
                    </a:lnTo>
                    <a:lnTo>
                      <a:pt x="1" y="230164"/>
                    </a:lnTo>
                    <a:lnTo>
                      <a:pt x="1" y="136029"/>
                    </a:lnTo>
                    <a:cubicBezTo>
                      <a:pt x="1" y="108718"/>
                      <a:pt x="22141" y="86578"/>
                      <a:pt x="49452" y="86578"/>
                    </a:cubicBezTo>
                    <a:cubicBezTo>
                      <a:pt x="69936" y="86578"/>
                      <a:pt x="87510" y="99032"/>
                      <a:pt x="95017" y="116781"/>
                    </a:cubicBezTo>
                    <a:lnTo>
                      <a:pt x="95328" y="118319"/>
                    </a:lnTo>
                    <a:lnTo>
                      <a:pt x="98101" y="104581"/>
                    </a:lnTo>
                    <a:cubicBezTo>
                      <a:pt x="106719" y="84206"/>
                      <a:pt x="126893" y="69910"/>
                      <a:pt x="150407" y="69910"/>
                    </a:cubicBezTo>
                    <a:cubicBezTo>
                      <a:pt x="173921" y="69910"/>
                      <a:pt x="194096" y="84206"/>
                      <a:pt x="202713" y="104581"/>
                    </a:cubicBezTo>
                    <a:lnTo>
                      <a:pt x="202775" y="104884"/>
                    </a:lnTo>
                    <a:lnTo>
                      <a:pt x="206367" y="87091"/>
                    </a:lnTo>
                    <a:cubicBezTo>
                      <a:pt x="216141" y="63982"/>
                      <a:pt x="239023" y="47768"/>
                      <a:pt x="265691" y="47768"/>
                    </a:cubicBezTo>
                    <a:cubicBezTo>
                      <a:pt x="283470" y="47768"/>
                      <a:pt x="299566" y="54974"/>
                      <a:pt x="311217" y="66626"/>
                    </a:cubicBezTo>
                    <a:lnTo>
                      <a:pt x="321283" y="81555"/>
                    </a:lnTo>
                    <a:lnTo>
                      <a:pt x="321283" y="64384"/>
                    </a:lnTo>
                    <a:cubicBezTo>
                      <a:pt x="321283" y="28826"/>
                      <a:pt x="350109" y="0"/>
                      <a:pt x="3856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518A317E-DB3A-4E3A-ECA6-611748200FFB}"/>
                </a:ext>
              </a:extLst>
            </p:cNvPr>
            <p:cNvSpPr/>
            <p:nvPr/>
          </p:nvSpPr>
          <p:spPr bwMode="auto">
            <a:xfrm>
              <a:off x="5111405" y="2092306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DE186A5-1373-8775-DAB2-18C8A4ED3B55}"/>
                </a:ext>
              </a:extLst>
            </p:cNvPr>
            <p:cNvSpPr/>
            <p:nvPr/>
          </p:nvSpPr>
          <p:spPr bwMode="auto">
            <a:xfrm flipH="1">
              <a:off x="4571872" y="2092306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8" name="月 277">
              <a:extLst>
                <a:ext uri="{FF2B5EF4-FFF2-40B4-BE49-F238E27FC236}">
                  <a16:creationId xmlns:a16="http://schemas.microsoft.com/office/drawing/2014/main" id="{CAEFA5DF-3DB3-BE16-E301-02B9144B0BF3}"/>
                </a:ext>
              </a:extLst>
            </p:cNvPr>
            <p:cNvSpPr/>
            <p:nvPr/>
          </p:nvSpPr>
          <p:spPr bwMode="auto">
            <a:xfrm rot="6300000">
              <a:off x="4602399" y="1827335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月 278">
              <a:extLst>
                <a:ext uri="{FF2B5EF4-FFF2-40B4-BE49-F238E27FC236}">
                  <a16:creationId xmlns:a16="http://schemas.microsoft.com/office/drawing/2014/main" id="{79776138-BF90-FFFE-6E94-7E74BC17836F}"/>
                </a:ext>
              </a:extLst>
            </p:cNvPr>
            <p:cNvSpPr/>
            <p:nvPr/>
          </p:nvSpPr>
          <p:spPr bwMode="auto">
            <a:xfrm rot="14400000" flipH="1">
              <a:off x="5187543" y="1827334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2786F272-B23F-8742-4A05-99D441409390}"/>
              </a:ext>
            </a:extLst>
          </p:cNvPr>
          <p:cNvGrpSpPr/>
          <p:nvPr/>
        </p:nvGrpSpPr>
        <p:grpSpPr>
          <a:xfrm>
            <a:off x="6998925" y="1448780"/>
            <a:ext cx="2024141" cy="2102970"/>
            <a:chOff x="6998925" y="1448780"/>
            <a:chExt cx="2024141" cy="210297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21703B9-6D0E-B84B-7593-D4FF4A5962D8}"/>
                </a:ext>
              </a:extLst>
            </p:cNvPr>
            <p:cNvGrpSpPr/>
            <p:nvPr/>
          </p:nvGrpSpPr>
          <p:grpSpPr>
            <a:xfrm>
              <a:off x="6998925" y="1448780"/>
              <a:ext cx="2024141" cy="2102970"/>
              <a:chOff x="3221568" y="14954"/>
              <a:chExt cx="2024141" cy="210297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26F1DE4-6D21-47C6-AEE7-4AEC10751F6A}"/>
                  </a:ext>
                </a:extLst>
              </p:cNvPr>
              <p:cNvGrpSpPr/>
              <p:nvPr/>
            </p:nvGrpSpPr>
            <p:grpSpPr>
              <a:xfrm>
                <a:off x="3575265" y="14954"/>
                <a:ext cx="1283876" cy="2096991"/>
                <a:chOff x="3684895" y="2033845"/>
                <a:chExt cx="2091897" cy="3416755"/>
              </a:xfrm>
            </p:grpSpPr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A06256CF-E4EC-9349-8012-7A19677FC487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A39DB2BD-2DFF-1CCA-0D5D-AE557ED64055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0343814-06C8-0960-F1F7-147100DE5865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A60EA3ED-DE1E-9789-08FB-5F5513F2C59D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5EBEC5D0-540E-BA33-EFF4-FC3D2036F98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32E88F14-A42B-DA89-9BA4-6CF44F833BB5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3B7286C-4284-ED5D-9278-93A81104C116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8CCF1F9-BDE0-CA4F-3B30-86383AC44750}"/>
                    </a:ext>
                  </a:extLst>
                </p:cNvPr>
                <p:cNvSpPr/>
                <p:nvPr/>
              </p:nvSpPr>
              <p:spPr bwMode="auto">
                <a:xfrm rot="15300000">
                  <a:off x="4713923" y="3355004"/>
                  <a:ext cx="161466" cy="702727"/>
                </a:xfrm>
                <a:prstGeom prst="moon">
                  <a:avLst>
                    <a:gd name="adj" fmla="val 4199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11D2F8EE-93AD-BEEC-D811-78BF5B393FF1}"/>
                  </a:ext>
                </a:extLst>
              </p:cNvPr>
              <p:cNvSpPr/>
              <p:nvPr/>
            </p:nvSpPr>
            <p:spPr bwMode="auto">
              <a:xfrm rot="8100000">
                <a:off x="3221568" y="1577207"/>
                <a:ext cx="806371" cy="19881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A45DD7A-760F-A6C0-E349-47F2DB764CDD}"/>
                  </a:ext>
                </a:extLst>
              </p:cNvPr>
              <p:cNvSpPr/>
              <p:nvPr/>
            </p:nvSpPr>
            <p:spPr bwMode="auto">
              <a:xfrm rot="12600000">
                <a:off x="3275415" y="1919110"/>
                <a:ext cx="713491" cy="198814"/>
              </a:xfrm>
              <a:custGeom>
                <a:avLst/>
                <a:gdLst>
                  <a:gd name="connsiteX0" fmla="*/ 652777 w 713491"/>
                  <a:gd name="connsiteY0" fmla="*/ 191002 h 198814"/>
                  <a:gd name="connsiteX1" fmla="*/ 614083 w 713491"/>
                  <a:gd name="connsiteY1" fmla="*/ 198814 h 198814"/>
                  <a:gd name="connsiteX2" fmla="*/ 6526 w 713491"/>
                  <a:gd name="connsiteY2" fmla="*/ 198813 h 198814"/>
                  <a:gd name="connsiteX3" fmla="*/ 0 w 713491"/>
                  <a:gd name="connsiteY3" fmla="*/ 197495 h 198814"/>
                  <a:gd name="connsiteX4" fmla="*/ 342072 w 713491"/>
                  <a:gd name="connsiteY4" fmla="*/ 0 h 198814"/>
                  <a:gd name="connsiteX5" fmla="*/ 614084 w 713491"/>
                  <a:gd name="connsiteY5" fmla="*/ 0 h 198814"/>
                  <a:gd name="connsiteX6" fmla="*/ 713491 w 713491"/>
                  <a:gd name="connsiteY6" fmla="*/ 99407 h 198814"/>
                  <a:gd name="connsiteX7" fmla="*/ 713490 w 713491"/>
                  <a:gd name="connsiteY7" fmla="*/ 99407 h 198814"/>
                  <a:gd name="connsiteX8" fmla="*/ 652777 w 713491"/>
                  <a:gd name="connsiteY8" fmla="*/ 191002 h 19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3491" h="198814">
                    <a:moveTo>
                      <a:pt x="652777" y="191002"/>
                    </a:moveTo>
                    <a:cubicBezTo>
                      <a:pt x="640884" y="196032"/>
                      <a:pt x="627808" y="198814"/>
                      <a:pt x="614083" y="198814"/>
                    </a:cubicBezTo>
                    <a:lnTo>
                      <a:pt x="6526" y="198813"/>
                    </a:lnTo>
                    <a:lnTo>
                      <a:pt x="0" y="197495"/>
                    </a:lnTo>
                    <a:lnTo>
                      <a:pt x="342072" y="0"/>
                    </a:lnTo>
                    <a:lnTo>
                      <a:pt x="614084" y="0"/>
                    </a:lnTo>
                    <a:cubicBezTo>
                      <a:pt x="668985" y="0"/>
                      <a:pt x="713491" y="44506"/>
                      <a:pt x="713491" y="99407"/>
                    </a:cubicBezTo>
                    <a:lnTo>
                      <a:pt x="713490" y="99407"/>
                    </a:lnTo>
                    <a:cubicBezTo>
                      <a:pt x="713490" y="140583"/>
                      <a:pt x="688455" y="175911"/>
                      <a:pt x="652777" y="1910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5BE7420E-2C35-7C2B-B577-95FFBF1E0553}"/>
                  </a:ext>
                </a:extLst>
              </p:cNvPr>
              <p:cNvSpPr/>
              <p:nvPr/>
            </p:nvSpPr>
            <p:spPr bwMode="auto">
              <a:xfrm rot="900000">
                <a:off x="4492162" y="1403761"/>
                <a:ext cx="753547" cy="19881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8E19E59F-5C51-E69B-A421-A87081FA6041}"/>
                  </a:ext>
                </a:extLst>
              </p:cNvPr>
              <p:cNvSpPr/>
              <p:nvPr/>
            </p:nvSpPr>
            <p:spPr bwMode="auto">
              <a:xfrm rot="4500000">
                <a:off x="4632284" y="1165176"/>
                <a:ext cx="842341" cy="19881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2BAE302-CABE-D49A-7B8C-8935435C07AE}"/>
                  </a:ext>
                </a:extLst>
              </p:cNvPr>
              <p:cNvGrpSpPr/>
              <p:nvPr/>
            </p:nvGrpSpPr>
            <p:grpSpPr>
              <a:xfrm rot="1800000">
                <a:off x="4764692" y="552996"/>
                <a:ext cx="312024" cy="668900"/>
                <a:chOff x="5475622" y="832034"/>
                <a:chExt cx="312024" cy="668900"/>
              </a:xfrm>
            </p:grpSpPr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6AC3AE10-07DF-D67E-697C-EEF4A94A269A}"/>
                    </a:ext>
                  </a:extLst>
                </p:cNvPr>
                <p:cNvSpPr/>
                <p:nvPr/>
              </p:nvSpPr>
              <p:spPr bwMode="auto">
                <a:xfrm>
                  <a:off x="5475622" y="832034"/>
                  <a:ext cx="312024" cy="668900"/>
                </a:xfrm>
                <a:prstGeom prst="roundRect">
                  <a:avLst>
                    <a:gd name="adj" fmla="val 1056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0E56C639-E66C-D017-EEBF-BFF48D678169}"/>
                    </a:ext>
                  </a:extLst>
                </p:cNvPr>
                <p:cNvSpPr/>
                <p:nvPr/>
              </p:nvSpPr>
              <p:spPr bwMode="auto">
                <a:xfrm>
                  <a:off x="5506462" y="869156"/>
                  <a:ext cx="219118" cy="5946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52F5ED8C-2D11-6011-3284-E3D7A48DF9C4}"/>
                    </a:ext>
                  </a:extLst>
                </p:cNvPr>
                <p:cNvSpPr/>
                <p:nvPr/>
              </p:nvSpPr>
              <p:spPr bwMode="auto">
                <a:xfrm>
                  <a:off x="5528540" y="1036941"/>
                  <a:ext cx="155504" cy="22274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6404D472-B5BB-3FAA-0732-BF3BF688637F}"/>
                </a:ext>
              </a:extLst>
            </p:cNvPr>
            <p:cNvSpPr/>
            <p:nvPr/>
          </p:nvSpPr>
          <p:spPr bwMode="auto">
            <a:xfrm>
              <a:off x="8195270" y="2063688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F949DDDD-2BE4-546B-B134-9F0236A474BF}"/>
                </a:ext>
              </a:extLst>
            </p:cNvPr>
            <p:cNvSpPr/>
            <p:nvPr/>
          </p:nvSpPr>
          <p:spPr bwMode="auto">
            <a:xfrm flipH="1">
              <a:off x="7655737" y="2063688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月 282">
              <a:extLst>
                <a:ext uri="{FF2B5EF4-FFF2-40B4-BE49-F238E27FC236}">
                  <a16:creationId xmlns:a16="http://schemas.microsoft.com/office/drawing/2014/main" id="{EC1482E1-AE8C-8343-33A2-35BC33D6AF6E}"/>
                </a:ext>
              </a:extLst>
            </p:cNvPr>
            <p:cNvSpPr/>
            <p:nvPr/>
          </p:nvSpPr>
          <p:spPr bwMode="auto">
            <a:xfrm rot="6300000">
              <a:off x="7686264" y="1798717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月 283">
              <a:extLst>
                <a:ext uri="{FF2B5EF4-FFF2-40B4-BE49-F238E27FC236}">
                  <a16:creationId xmlns:a16="http://schemas.microsoft.com/office/drawing/2014/main" id="{FFE91343-30FC-2218-CB2C-D3D656910E20}"/>
                </a:ext>
              </a:extLst>
            </p:cNvPr>
            <p:cNvSpPr/>
            <p:nvPr/>
          </p:nvSpPr>
          <p:spPr bwMode="auto">
            <a:xfrm rot="14400000" flipH="1">
              <a:off x="8271408" y="1798716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47B1CA13-6E09-56D3-9431-F8DC248FEC66}"/>
              </a:ext>
            </a:extLst>
          </p:cNvPr>
          <p:cNvGrpSpPr/>
          <p:nvPr/>
        </p:nvGrpSpPr>
        <p:grpSpPr>
          <a:xfrm>
            <a:off x="3624997" y="3770326"/>
            <a:ext cx="2652969" cy="2672726"/>
            <a:chOff x="3624997" y="3770326"/>
            <a:chExt cx="2652969" cy="2672726"/>
          </a:xfrm>
        </p:grpSpPr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3A5FF90F-EBF0-A9EF-80F6-46AEC5E2987B}"/>
                </a:ext>
              </a:extLst>
            </p:cNvPr>
            <p:cNvGrpSpPr/>
            <p:nvPr/>
          </p:nvGrpSpPr>
          <p:grpSpPr>
            <a:xfrm>
              <a:off x="3661476" y="4346061"/>
              <a:ext cx="2587854" cy="2096991"/>
              <a:chOff x="1146054" y="1448780"/>
              <a:chExt cx="2587854" cy="2096991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E073B7A0-2FFE-B50C-6C92-45DD20DA315A}"/>
                  </a:ext>
                </a:extLst>
              </p:cNvPr>
              <p:cNvGrpSpPr/>
              <p:nvPr/>
            </p:nvGrpSpPr>
            <p:grpSpPr>
              <a:xfrm>
                <a:off x="1784350" y="1448780"/>
                <a:ext cx="1283876" cy="2096991"/>
                <a:chOff x="3684895" y="2033845"/>
                <a:chExt cx="2091897" cy="3416755"/>
              </a:xfrm>
            </p:grpSpPr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70207F7F-73EA-2F35-3296-9BFA346CBADD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9299155E-F257-E3BA-0C4E-60B0A34AB9E1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45EBA544-4502-87C1-CD3F-DF508535847C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0AD5FC96-2238-DFCE-0224-4CF6703A54CC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E5309B50-0F4A-72A2-3D0B-016F9628D24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上の 2 つの角を丸める 474">
                  <a:extLst>
                    <a:ext uri="{FF2B5EF4-FFF2-40B4-BE49-F238E27FC236}">
                      <a16:creationId xmlns:a16="http://schemas.microsoft.com/office/drawing/2014/main" id="{11848921-CB1D-1829-43F1-C08FA35E8428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F8B4AAA2-6BC4-C6C9-9DF6-218625E3CD60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04E28D10-0E5A-8CC9-1DAF-F43E2EBC5F5D}"/>
                    </a:ext>
                  </a:extLst>
                </p:cNvPr>
                <p:cNvSpPr/>
                <p:nvPr/>
              </p:nvSpPr>
              <p:spPr bwMode="auto">
                <a:xfrm>
                  <a:off x="5060607" y="2957564"/>
                  <a:ext cx="194140" cy="257304"/>
                </a:xfrm>
                <a:custGeom>
                  <a:avLst/>
                  <a:gdLst>
                    <a:gd name="connsiteX0" fmla="*/ 187710 w 194140"/>
                    <a:gd name="connsiteY0" fmla="*/ 0 h 257304"/>
                    <a:gd name="connsiteX1" fmla="*/ 194140 w 194140"/>
                    <a:gd name="connsiteY1" fmla="*/ 31849 h 257304"/>
                    <a:gd name="connsiteX2" fmla="*/ 194139 w 194140"/>
                    <a:gd name="connsiteY2" fmla="*/ 160234 h 257304"/>
                    <a:gd name="connsiteX3" fmla="*/ 97069 w 194140"/>
                    <a:gd name="connsiteY3" fmla="*/ 257304 h 257304"/>
                    <a:gd name="connsiteX4" fmla="*/ 97070 w 194140"/>
                    <a:gd name="connsiteY4" fmla="*/ 257303 h 257304"/>
                    <a:gd name="connsiteX5" fmla="*/ 0 w 194140"/>
                    <a:gd name="connsiteY5" fmla="*/ 160233 h 257304"/>
                    <a:gd name="connsiteX6" fmla="*/ 0 w 194140"/>
                    <a:gd name="connsiteY6" fmla="*/ 108374 h 2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4140" h="257304">
                      <a:moveTo>
                        <a:pt x="187710" y="0"/>
                      </a:moveTo>
                      <a:lnTo>
                        <a:pt x="194140" y="31849"/>
                      </a:lnTo>
                      <a:cubicBezTo>
                        <a:pt x="194140" y="74644"/>
                        <a:pt x="194139" y="117439"/>
                        <a:pt x="194139" y="160234"/>
                      </a:cubicBezTo>
                      <a:cubicBezTo>
                        <a:pt x="194139" y="213844"/>
                        <a:pt x="150679" y="257304"/>
                        <a:pt x="97069" y="257304"/>
                      </a:cubicBezTo>
                      <a:lnTo>
                        <a:pt x="97070" y="257303"/>
                      </a:lnTo>
                      <a:cubicBezTo>
                        <a:pt x="43460" y="257303"/>
                        <a:pt x="0" y="213843"/>
                        <a:pt x="0" y="160233"/>
                      </a:cubicBezTo>
                      <a:lnTo>
                        <a:pt x="0" y="10837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057EF1FB-B317-D94F-A567-40950C18DE43}"/>
                    </a:ext>
                  </a:extLst>
                </p:cNvPr>
                <p:cNvSpPr/>
                <p:nvPr/>
              </p:nvSpPr>
              <p:spPr bwMode="auto">
                <a:xfrm flipH="1">
                  <a:off x="4181513" y="2957564"/>
                  <a:ext cx="194140" cy="257304"/>
                </a:xfrm>
                <a:custGeom>
                  <a:avLst/>
                  <a:gdLst>
                    <a:gd name="connsiteX0" fmla="*/ 187710 w 194140"/>
                    <a:gd name="connsiteY0" fmla="*/ 0 h 257304"/>
                    <a:gd name="connsiteX1" fmla="*/ 194140 w 194140"/>
                    <a:gd name="connsiteY1" fmla="*/ 31849 h 257304"/>
                    <a:gd name="connsiteX2" fmla="*/ 194139 w 194140"/>
                    <a:gd name="connsiteY2" fmla="*/ 160234 h 257304"/>
                    <a:gd name="connsiteX3" fmla="*/ 97069 w 194140"/>
                    <a:gd name="connsiteY3" fmla="*/ 257304 h 257304"/>
                    <a:gd name="connsiteX4" fmla="*/ 97070 w 194140"/>
                    <a:gd name="connsiteY4" fmla="*/ 257303 h 257304"/>
                    <a:gd name="connsiteX5" fmla="*/ 0 w 194140"/>
                    <a:gd name="connsiteY5" fmla="*/ 160233 h 257304"/>
                    <a:gd name="connsiteX6" fmla="*/ 0 w 194140"/>
                    <a:gd name="connsiteY6" fmla="*/ 108374 h 2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4140" h="257304">
                      <a:moveTo>
                        <a:pt x="187710" y="0"/>
                      </a:moveTo>
                      <a:lnTo>
                        <a:pt x="194140" y="31849"/>
                      </a:lnTo>
                      <a:cubicBezTo>
                        <a:pt x="194140" y="74644"/>
                        <a:pt x="194139" y="117439"/>
                        <a:pt x="194139" y="160234"/>
                      </a:cubicBezTo>
                      <a:cubicBezTo>
                        <a:pt x="194139" y="213844"/>
                        <a:pt x="150679" y="257304"/>
                        <a:pt x="97069" y="257304"/>
                      </a:cubicBezTo>
                      <a:lnTo>
                        <a:pt x="97070" y="257303"/>
                      </a:lnTo>
                      <a:cubicBezTo>
                        <a:pt x="43460" y="257303"/>
                        <a:pt x="0" y="213843"/>
                        <a:pt x="0" y="160233"/>
                      </a:cubicBezTo>
                      <a:lnTo>
                        <a:pt x="0" y="10837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B19A0CA2-D214-6861-8338-28BA64ABF70B}"/>
                    </a:ext>
                  </a:extLst>
                </p:cNvPr>
                <p:cNvSpPr/>
                <p:nvPr/>
              </p:nvSpPr>
              <p:spPr bwMode="auto">
                <a:xfrm rot="6300000">
                  <a:off x="4231253" y="2525830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ACFE783D-7CFD-709C-3426-E5BDFCAA6767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5184662" y="2525829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7593BB19-8D4B-8C94-3C4D-8DC73979A8C4}"/>
                    </a:ext>
                  </a:extLst>
                </p:cNvPr>
                <p:cNvSpPr/>
                <p:nvPr/>
              </p:nvSpPr>
              <p:spPr bwMode="auto">
                <a:xfrm rot="15744746">
                  <a:off x="4675794" y="3396709"/>
                  <a:ext cx="162753" cy="554966"/>
                </a:xfrm>
                <a:prstGeom prst="moon">
                  <a:avLst>
                    <a:gd name="adj" fmla="val 39461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1D83E23E-D693-0BBF-9409-53447AD7D1BA}"/>
                  </a:ext>
                </a:extLst>
              </p:cNvPr>
              <p:cNvSpPr/>
              <p:nvPr/>
            </p:nvSpPr>
            <p:spPr bwMode="auto">
              <a:xfrm rot="9000000">
                <a:off x="2881083" y="2651505"/>
                <a:ext cx="852825" cy="549375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1F768F1-C4BD-7EF8-4DAF-2F9A564C656D}"/>
                  </a:ext>
                </a:extLst>
              </p:cNvPr>
              <p:cNvSpPr/>
              <p:nvPr/>
            </p:nvSpPr>
            <p:spPr bwMode="auto">
              <a:xfrm rot="12600000" flipH="1">
                <a:off x="1146054" y="2658648"/>
                <a:ext cx="852825" cy="549375"/>
              </a:xfrm>
              <a:custGeom>
                <a:avLst/>
                <a:gdLst>
                  <a:gd name="connsiteX0" fmla="*/ 237986 w 1389559"/>
                  <a:gd name="connsiteY0" fmla="*/ 631332 h 895130"/>
                  <a:gd name="connsiteX1" fmla="*/ 208246 w 1389559"/>
                  <a:gd name="connsiteY1" fmla="*/ 591848 h 895130"/>
                  <a:gd name="connsiteX2" fmla="*/ 254619 w 1389559"/>
                  <a:gd name="connsiteY2" fmla="*/ 513157 h 895130"/>
                  <a:gd name="connsiteX3" fmla="*/ 363474 w 1389559"/>
                  <a:gd name="connsiteY3" fmla="*/ 485028 h 895130"/>
                  <a:gd name="connsiteX4" fmla="*/ 297225 w 1389559"/>
                  <a:gd name="connsiteY4" fmla="*/ 446780 h 895130"/>
                  <a:gd name="connsiteX5" fmla="*/ 124415 w 1389559"/>
                  <a:gd name="connsiteY5" fmla="*/ 435492 h 895130"/>
                  <a:gd name="connsiteX6" fmla="*/ 105640 w 1389559"/>
                  <a:gd name="connsiteY6" fmla="*/ 430408 h 895130"/>
                  <a:gd name="connsiteX7" fmla="*/ 90786 w 1389559"/>
                  <a:gd name="connsiteY7" fmla="*/ 418917 h 895130"/>
                  <a:gd name="connsiteX8" fmla="*/ 82189 w 1389559"/>
                  <a:gd name="connsiteY8" fmla="*/ 393609 h 895130"/>
                  <a:gd name="connsiteX9" fmla="*/ 58744 w 1389559"/>
                  <a:gd name="connsiteY9" fmla="*/ 392078 h 895130"/>
                  <a:gd name="connsiteX10" fmla="*/ 39967 w 1389559"/>
                  <a:gd name="connsiteY10" fmla="*/ 386994 h 895130"/>
                  <a:gd name="connsiteX11" fmla="*/ 13055 w 1389559"/>
                  <a:gd name="connsiteY11" fmla="*/ 340003 h 895130"/>
                  <a:gd name="connsiteX12" fmla="*/ 19827 w 1389559"/>
                  <a:gd name="connsiteY12" fmla="*/ 326264 h 895130"/>
                  <a:gd name="connsiteX13" fmla="*/ 11192 w 1389559"/>
                  <a:gd name="connsiteY13" fmla="*/ 319583 h 895130"/>
                  <a:gd name="connsiteX14" fmla="*/ 97 w 1389559"/>
                  <a:gd name="connsiteY14" fmla="*/ 286925 h 895130"/>
                  <a:gd name="connsiteX15" fmla="*/ 48004 w 1389559"/>
                  <a:gd name="connsiteY15" fmla="*/ 244892 h 895130"/>
                  <a:gd name="connsiteX16" fmla="*/ 115879 w 1389559"/>
                  <a:gd name="connsiteY16" fmla="*/ 249326 h 895130"/>
                  <a:gd name="connsiteX17" fmla="*/ 110402 w 1389559"/>
                  <a:gd name="connsiteY17" fmla="*/ 233202 h 895130"/>
                  <a:gd name="connsiteX18" fmla="*/ 154643 w 1389559"/>
                  <a:gd name="connsiteY18" fmla="*/ 194386 h 895130"/>
                  <a:gd name="connsiteX19" fmla="*/ 393507 w 1389559"/>
                  <a:gd name="connsiteY19" fmla="*/ 209988 h 895130"/>
                  <a:gd name="connsiteX20" fmla="*/ 412767 w 1389559"/>
                  <a:gd name="connsiteY20" fmla="*/ 219482 h 895130"/>
                  <a:gd name="connsiteX21" fmla="*/ 421852 w 1389559"/>
                  <a:gd name="connsiteY21" fmla="*/ 220677 h 895130"/>
                  <a:gd name="connsiteX22" fmla="*/ 642616 w 1389559"/>
                  <a:gd name="connsiteY22" fmla="*/ 348136 h 895130"/>
                  <a:gd name="connsiteX23" fmla="*/ 1219465 w 1389559"/>
                  <a:gd name="connsiteY23" fmla="*/ 15092 h 895130"/>
                  <a:gd name="connsiteX24" fmla="*/ 1304843 w 1389559"/>
                  <a:gd name="connsiteY24" fmla="*/ 3852 h 895130"/>
                  <a:gd name="connsiteX25" fmla="*/ 1318651 w 1389559"/>
                  <a:gd name="connsiteY25" fmla="*/ 10590 h 895130"/>
                  <a:gd name="connsiteX26" fmla="*/ 1320841 w 1389559"/>
                  <a:gd name="connsiteY26" fmla="*/ 11032 h 895130"/>
                  <a:gd name="connsiteX27" fmla="*/ 1324205 w 1389559"/>
                  <a:gd name="connsiteY27" fmla="*/ 13300 h 895130"/>
                  <a:gd name="connsiteX28" fmla="*/ 1343607 w 1389559"/>
                  <a:gd name="connsiteY28" fmla="*/ 22768 h 895130"/>
                  <a:gd name="connsiteX29" fmla="*/ 1351471 w 1389559"/>
                  <a:gd name="connsiteY29" fmla="*/ 31683 h 895130"/>
                  <a:gd name="connsiteX30" fmla="*/ 1356605 w 1389559"/>
                  <a:gd name="connsiteY30" fmla="*/ 35144 h 895130"/>
                  <a:gd name="connsiteX31" fmla="*/ 1363354 w 1389559"/>
                  <a:gd name="connsiteY31" fmla="*/ 45155 h 895130"/>
                  <a:gd name="connsiteX32" fmla="*/ 1373162 w 1389559"/>
                  <a:gd name="connsiteY32" fmla="*/ 56275 h 895130"/>
                  <a:gd name="connsiteX33" fmla="*/ 1375462 w 1389559"/>
                  <a:gd name="connsiteY33" fmla="*/ 63114 h 895130"/>
                  <a:gd name="connsiteX34" fmla="*/ 1380717 w 1389559"/>
                  <a:gd name="connsiteY34" fmla="*/ 70908 h 895130"/>
                  <a:gd name="connsiteX35" fmla="*/ 1384675 w 1389559"/>
                  <a:gd name="connsiteY35" fmla="*/ 90511 h 895130"/>
                  <a:gd name="connsiteX36" fmla="*/ 1387403 w 1389559"/>
                  <a:gd name="connsiteY36" fmla="*/ 98624 h 895130"/>
                  <a:gd name="connsiteX37" fmla="*/ 1387123 w 1389559"/>
                  <a:gd name="connsiteY37" fmla="*/ 102638 h 895130"/>
                  <a:gd name="connsiteX38" fmla="*/ 1389559 w 1389559"/>
                  <a:gd name="connsiteY38" fmla="*/ 114704 h 895130"/>
                  <a:gd name="connsiteX39" fmla="*/ 1389558 w 1389559"/>
                  <a:gd name="connsiteY39" fmla="*/ 895130 h 895130"/>
                  <a:gd name="connsiteX40" fmla="*/ 1164531 w 1389559"/>
                  <a:gd name="connsiteY40" fmla="*/ 895130 h 895130"/>
                  <a:gd name="connsiteX41" fmla="*/ 1164531 w 1389559"/>
                  <a:gd name="connsiteY41" fmla="*/ 306648 h 895130"/>
                  <a:gd name="connsiteX42" fmla="*/ 699362 w 1389559"/>
                  <a:gd name="connsiteY42" fmla="*/ 575213 h 895130"/>
                  <a:gd name="connsiteX43" fmla="*/ 691927 w 1389559"/>
                  <a:gd name="connsiteY43" fmla="*/ 583642 h 895130"/>
                  <a:gd name="connsiteX44" fmla="*/ 549527 w 1389559"/>
                  <a:gd name="connsiteY44" fmla="*/ 592446 h 895130"/>
                  <a:gd name="connsiteX45" fmla="*/ 512601 w 1389559"/>
                  <a:gd name="connsiteY45" fmla="*/ 571127 h 895130"/>
                  <a:gd name="connsiteX46" fmla="*/ 508538 w 1389559"/>
                  <a:gd name="connsiteY46" fmla="*/ 575715 h 895130"/>
                  <a:gd name="connsiteX47" fmla="*/ 485468 w 1389559"/>
                  <a:gd name="connsiteY47" fmla="*/ 586919 h 895130"/>
                  <a:gd name="connsiteX48" fmla="*/ 286936 w 1389559"/>
                  <a:gd name="connsiteY48" fmla="*/ 638222 h 895130"/>
                  <a:gd name="connsiteX49" fmla="*/ 237986 w 1389559"/>
                  <a:gd name="connsiteY49" fmla="*/ 631332 h 895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89559" h="895130">
                    <a:moveTo>
                      <a:pt x="237986" y="631332"/>
                    </a:moveTo>
                    <a:cubicBezTo>
                      <a:pt x="223746" y="622940"/>
                      <a:pt x="212707" y="609116"/>
                      <a:pt x="208246" y="591848"/>
                    </a:cubicBezTo>
                    <a:cubicBezTo>
                      <a:pt x="199321" y="557312"/>
                      <a:pt x="220084" y="522081"/>
                      <a:pt x="254619" y="513157"/>
                    </a:cubicBezTo>
                    <a:lnTo>
                      <a:pt x="363474" y="485028"/>
                    </a:lnTo>
                    <a:lnTo>
                      <a:pt x="297225" y="446780"/>
                    </a:lnTo>
                    <a:lnTo>
                      <a:pt x="124415" y="435492"/>
                    </a:lnTo>
                    <a:cubicBezTo>
                      <a:pt x="117667" y="435052"/>
                      <a:pt x="111326" y="433263"/>
                      <a:pt x="105640" y="430408"/>
                    </a:cubicBezTo>
                    <a:cubicBezTo>
                      <a:pt x="99953" y="427553"/>
                      <a:pt x="94921" y="423630"/>
                      <a:pt x="90786" y="418917"/>
                    </a:cubicBezTo>
                    <a:lnTo>
                      <a:pt x="82189" y="393609"/>
                    </a:lnTo>
                    <a:lnTo>
                      <a:pt x="58744" y="392078"/>
                    </a:lnTo>
                    <a:cubicBezTo>
                      <a:pt x="51995" y="391636"/>
                      <a:pt x="45655" y="389848"/>
                      <a:pt x="39967" y="386994"/>
                    </a:cubicBezTo>
                    <a:cubicBezTo>
                      <a:pt x="22908" y="378426"/>
                      <a:pt x="11733" y="360250"/>
                      <a:pt x="13055" y="340003"/>
                    </a:cubicBezTo>
                    <a:lnTo>
                      <a:pt x="19827" y="326264"/>
                    </a:lnTo>
                    <a:lnTo>
                      <a:pt x="11192" y="319583"/>
                    </a:lnTo>
                    <a:cubicBezTo>
                      <a:pt x="3585" y="310914"/>
                      <a:pt x="-714" y="299342"/>
                      <a:pt x="97" y="286925"/>
                    </a:cubicBezTo>
                    <a:cubicBezTo>
                      <a:pt x="1720" y="262089"/>
                      <a:pt x="23169" y="243270"/>
                      <a:pt x="48004" y="244892"/>
                    </a:cubicBezTo>
                    <a:lnTo>
                      <a:pt x="115879" y="249326"/>
                    </a:lnTo>
                    <a:lnTo>
                      <a:pt x="110402" y="233202"/>
                    </a:lnTo>
                    <a:cubicBezTo>
                      <a:pt x="111900" y="210267"/>
                      <a:pt x="131709" y="192888"/>
                      <a:pt x="154643" y="194386"/>
                    </a:cubicBezTo>
                    <a:lnTo>
                      <a:pt x="393507" y="209988"/>
                    </a:lnTo>
                    <a:lnTo>
                      <a:pt x="412767" y="219482"/>
                    </a:lnTo>
                    <a:lnTo>
                      <a:pt x="421852" y="220677"/>
                    </a:lnTo>
                    <a:lnTo>
                      <a:pt x="642616" y="348136"/>
                    </a:lnTo>
                    <a:lnTo>
                      <a:pt x="1219465" y="15092"/>
                    </a:lnTo>
                    <a:cubicBezTo>
                      <a:pt x="1246373" y="-443"/>
                      <a:pt x="1277029" y="-3601"/>
                      <a:pt x="1304843" y="3852"/>
                    </a:cubicBezTo>
                    <a:lnTo>
                      <a:pt x="1318651" y="10590"/>
                    </a:lnTo>
                    <a:lnTo>
                      <a:pt x="1320841" y="11032"/>
                    </a:lnTo>
                    <a:lnTo>
                      <a:pt x="1324205" y="13300"/>
                    </a:lnTo>
                    <a:lnTo>
                      <a:pt x="1343607" y="22768"/>
                    </a:lnTo>
                    <a:lnTo>
                      <a:pt x="1351471" y="31683"/>
                    </a:lnTo>
                    <a:lnTo>
                      <a:pt x="1356605" y="35144"/>
                    </a:lnTo>
                    <a:lnTo>
                      <a:pt x="1363354" y="45155"/>
                    </a:lnTo>
                    <a:lnTo>
                      <a:pt x="1373162" y="56275"/>
                    </a:lnTo>
                    <a:lnTo>
                      <a:pt x="1375462" y="63114"/>
                    </a:lnTo>
                    <a:lnTo>
                      <a:pt x="1380717" y="70908"/>
                    </a:lnTo>
                    <a:lnTo>
                      <a:pt x="1384675" y="90511"/>
                    </a:lnTo>
                    <a:lnTo>
                      <a:pt x="1387403" y="98624"/>
                    </a:lnTo>
                    <a:lnTo>
                      <a:pt x="1387123" y="102638"/>
                    </a:lnTo>
                    <a:lnTo>
                      <a:pt x="1389559" y="114704"/>
                    </a:lnTo>
                    <a:cubicBezTo>
                      <a:pt x="1389559" y="374846"/>
                      <a:pt x="1389558" y="634988"/>
                      <a:pt x="1389558" y="895130"/>
                    </a:cubicBezTo>
                    <a:lnTo>
                      <a:pt x="1164531" y="895130"/>
                    </a:lnTo>
                    <a:lnTo>
                      <a:pt x="1164531" y="306648"/>
                    </a:lnTo>
                    <a:lnTo>
                      <a:pt x="699362" y="575213"/>
                    </a:lnTo>
                    <a:lnTo>
                      <a:pt x="691927" y="583642"/>
                    </a:lnTo>
                    <a:cubicBezTo>
                      <a:pt x="651798" y="613962"/>
                      <a:pt x="595824" y="619176"/>
                      <a:pt x="549527" y="592446"/>
                    </a:cubicBezTo>
                    <a:lnTo>
                      <a:pt x="512601" y="571127"/>
                    </a:lnTo>
                    <a:lnTo>
                      <a:pt x="508538" y="575715"/>
                    </a:lnTo>
                    <a:cubicBezTo>
                      <a:pt x="501875" y="580813"/>
                      <a:pt x="494101" y="584688"/>
                      <a:pt x="485468" y="586919"/>
                    </a:cubicBezTo>
                    <a:cubicBezTo>
                      <a:pt x="419290" y="604019"/>
                      <a:pt x="353113" y="621121"/>
                      <a:pt x="286936" y="638222"/>
                    </a:cubicBezTo>
                    <a:cubicBezTo>
                      <a:pt x="269668" y="642683"/>
                      <a:pt x="252227" y="639724"/>
                      <a:pt x="237986" y="6313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4A4C382E-1A53-42FD-0C09-40B61E9FA45E}"/>
                </a:ext>
              </a:extLst>
            </p:cNvPr>
            <p:cNvSpPr/>
            <p:nvPr/>
          </p:nvSpPr>
          <p:spPr bwMode="auto">
            <a:xfrm>
              <a:off x="5728312" y="5096011"/>
              <a:ext cx="549654" cy="455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D54A0715-A1BF-A3CC-6041-B7191BD16302}"/>
                </a:ext>
              </a:extLst>
            </p:cNvPr>
            <p:cNvSpPr/>
            <p:nvPr/>
          </p:nvSpPr>
          <p:spPr bwMode="auto">
            <a:xfrm>
              <a:off x="5530834" y="4225154"/>
              <a:ext cx="549654" cy="455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18FE4DD9-B128-C379-9CC6-6CDBA220C3F4}"/>
                </a:ext>
              </a:extLst>
            </p:cNvPr>
            <p:cNvSpPr/>
            <p:nvPr/>
          </p:nvSpPr>
          <p:spPr bwMode="auto">
            <a:xfrm>
              <a:off x="4657744" y="3770326"/>
              <a:ext cx="549654" cy="455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D1130CDD-9C65-046E-43A7-E6729A18D7D6}"/>
                </a:ext>
              </a:extLst>
            </p:cNvPr>
            <p:cNvSpPr/>
            <p:nvPr/>
          </p:nvSpPr>
          <p:spPr bwMode="auto">
            <a:xfrm>
              <a:off x="3811031" y="4225154"/>
              <a:ext cx="549654" cy="455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98B95EBC-3294-8269-A27A-15D10EA8FC26}"/>
                </a:ext>
              </a:extLst>
            </p:cNvPr>
            <p:cNvSpPr/>
            <p:nvPr/>
          </p:nvSpPr>
          <p:spPr bwMode="auto">
            <a:xfrm>
              <a:off x="3624997" y="5096011"/>
              <a:ext cx="549654" cy="455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7849940E-41F4-EB4E-3705-28DC8C5DD119}"/>
              </a:ext>
            </a:extLst>
          </p:cNvPr>
          <p:cNvGrpSpPr/>
          <p:nvPr/>
        </p:nvGrpSpPr>
        <p:grpSpPr>
          <a:xfrm>
            <a:off x="774005" y="3844059"/>
            <a:ext cx="2482561" cy="2610949"/>
            <a:chOff x="774005" y="3844059"/>
            <a:chExt cx="2482561" cy="2610949"/>
          </a:xfrm>
        </p:grpSpPr>
        <p:sp>
          <p:nvSpPr>
            <p:cNvPr id="2" name="星: 16 pt 1">
              <a:extLst>
                <a:ext uri="{FF2B5EF4-FFF2-40B4-BE49-F238E27FC236}">
                  <a16:creationId xmlns:a16="http://schemas.microsoft.com/office/drawing/2014/main" id="{C359CF50-8193-47BC-3DED-5C3D70FB6ECB}"/>
                </a:ext>
              </a:extLst>
            </p:cNvPr>
            <p:cNvSpPr/>
            <p:nvPr/>
          </p:nvSpPr>
          <p:spPr bwMode="auto">
            <a:xfrm>
              <a:off x="909400" y="3844059"/>
              <a:ext cx="2225040" cy="2123880"/>
            </a:xfrm>
            <a:prstGeom prst="star16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4" name="台形 593">
              <a:extLst>
                <a:ext uri="{FF2B5EF4-FFF2-40B4-BE49-F238E27FC236}">
                  <a16:creationId xmlns:a16="http://schemas.microsoft.com/office/drawing/2014/main" id="{26AB7DFC-55DE-15F5-2B12-A702AC930B8B}"/>
                </a:ext>
              </a:extLst>
            </p:cNvPr>
            <p:cNvSpPr/>
            <p:nvPr/>
          </p:nvSpPr>
          <p:spPr bwMode="auto">
            <a:xfrm>
              <a:off x="1873720" y="5460864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楕円 594">
              <a:extLst>
                <a:ext uri="{FF2B5EF4-FFF2-40B4-BE49-F238E27FC236}">
                  <a16:creationId xmlns:a16="http://schemas.microsoft.com/office/drawing/2014/main" id="{B53D3835-6077-450C-A990-8254E93C8CE7}"/>
                </a:ext>
              </a:extLst>
            </p:cNvPr>
            <p:cNvSpPr/>
            <p:nvPr/>
          </p:nvSpPr>
          <p:spPr bwMode="auto">
            <a:xfrm>
              <a:off x="1493687" y="4358017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3872EF7E-7B3A-D6A2-4A13-4120125C2FA1}"/>
                </a:ext>
              </a:extLst>
            </p:cNvPr>
            <p:cNvSpPr/>
            <p:nvPr/>
          </p:nvSpPr>
          <p:spPr bwMode="auto">
            <a:xfrm>
              <a:off x="1418057" y="4358017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楕円 596">
              <a:extLst>
                <a:ext uri="{FF2B5EF4-FFF2-40B4-BE49-F238E27FC236}">
                  <a16:creationId xmlns:a16="http://schemas.microsoft.com/office/drawing/2014/main" id="{89803A8A-BFD8-B799-AA4C-673EBF6012BD}"/>
                </a:ext>
              </a:extLst>
            </p:cNvPr>
            <p:cNvSpPr/>
            <p:nvPr/>
          </p:nvSpPr>
          <p:spPr bwMode="auto">
            <a:xfrm rot="20700000">
              <a:off x="1360384" y="4885914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楕円 597">
              <a:extLst>
                <a:ext uri="{FF2B5EF4-FFF2-40B4-BE49-F238E27FC236}">
                  <a16:creationId xmlns:a16="http://schemas.microsoft.com/office/drawing/2014/main" id="{BD37F532-D4D3-D6CD-5ECE-B90D3DADB45E}"/>
                </a:ext>
              </a:extLst>
            </p:cNvPr>
            <p:cNvSpPr/>
            <p:nvPr/>
          </p:nvSpPr>
          <p:spPr bwMode="auto">
            <a:xfrm rot="900000" flipH="1">
              <a:off x="2351626" y="4885914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四角形: 上の 2 つの角を丸める 598">
              <a:extLst>
                <a:ext uri="{FF2B5EF4-FFF2-40B4-BE49-F238E27FC236}">
                  <a16:creationId xmlns:a16="http://schemas.microsoft.com/office/drawing/2014/main" id="{29728BC1-F573-616C-DC4B-2DDD1D042778}"/>
                </a:ext>
              </a:extLst>
            </p:cNvPr>
            <p:cNvSpPr/>
            <p:nvPr/>
          </p:nvSpPr>
          <p:spPr bwMode="auto">
            <a:xfrm>
              <a:off x="1515737" y="5670670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BA8C33F7-FE28-F940-982C-2D27CA2C6EB8}"/>
                </a:ext>
              </a:extLst>
            </p:cNvPr>
            <p:cNvSpPr/>
            <p:nvPr/>
          </p:nvSpPr>
          <p:spPr bwMode="auto">
            <a:xfrm>
              <a:off x="1493676" y="4496123"/>
              <a:ext cx="1021987" cy="11048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652C8A9-158E-0473-1E34-F6960196DFAA}"/>
                </a:ext>
              </a:extLst>
            </p:cNvPr>
            <p:cNvSpPr/>
            <p:nvPr/>
          </p:nvSpPr>
          <p:spPr>
            <a:xfrm rot="1222653" flipH="1">
              <a:off x="2507554" y="4882584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4A5779F-BD1C-39D3-257C-AAF885B3226A}"/>
                </a:ext>
              </a:extLst>
            </p:cNvPr>
            <p:cNvSpPr/>
            <p:nvPr/>
          </p:nvSpPr>
          <p:spPr bwMode="auto">
            <a:xfrm>
              <a:off x="1767184" y="5221797"/>
              <a:ext cx="495320" cy="240028"/>
            </a:xfrm>
            <a:custGeom>
              <a:avLst/>
              <a:gdLst>
                <a:gd name="connsiteX0" fmla="*/ 190510 w 381020"/>
                <a:gd name="connsiteY0" fmla="*/ 0 h 284387"/>
                <a:gd name="connsiteX1" fmla="*/ 381020 w 381020"/>
                <a:gd name="connsiteY1" fmla="*/ 191117 h 284387"/>
                <a:gd name="connsiteX2" fmla="*/ 366049 w 381020"/>
                <a:gd name="connsiteY2" fmla="*/ 265509 h 284387"/>
                <a:gd name="connsiteX3" fmla="*/ 353361 w 381020"/>
                <a:gd name="connsiteY3" fmla="*/ 284387 h 284387"/>
                <a:gd name="connsiteX4" fmla="*/ 332637 w 381020"/>
                <a:gd name="connsiteY4" fmla="*/ 278499 h 284387"/>
                <a:gd name="connsiteX5" fmla="*/ 190510 w 381020"/>
                <a:gd name="connsiteY5" fmla="*/ 263480 h 284387"/>
                <a:gd name="connsiteX6" fmla="*/ 48383 w 381020"/>
                <a:gd name="connsiteY6" fmla="*/ 278499 h 284387"/>
                <a:gd name="connsiteX7" fmla="*/ 27659 w 381020"/>
                <a:gd name="connsiteY7" fmla="*/ 284387 h 284387"/>
                <a:gd name="connsiteX8" fmla="*/ 14971 w 381020"/>
                <a:gd name="connsiteY8" fmla="*/ 265509 h 284387"/>
                <a:gd name="connsiteX9" fmla="*/ 0 w 381020"/>
                <a:gd name="connsiteY9" fmla="*/ 191117 h 284387"/>
                <a:gd name="connsiteX10" fmla="*/ 190510 w 381020"/>
                <a:gd name="connsiteY10" fmla="*/ 0 h 28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20" h="284387">
                  <a:moveTo>
                    <a:pt x="190510" y="0"/>
                  </a:moveTo>
                  <a:cubicBezTo>
                    <a:pt x="295726" y="0"/>
                    <a:pt x="381020" y="85566"/>
                    <a:pt x="381020" y="191117"/>
                  </a:cubicBezTo>
                  <a:cubicBezTo>
                    <a:pt x="381020" y="217505"/>
                    <a:pt x="375689" y="242644"/>
                    <a:pt x="366049" y="265509"/>
                  </a:cubicBezTo>
                  <a:lnTo>
                    <a:pt x="353361" y="284387"/>
                  </a:lnTo>
                  <a:lnTo>
                    <a:pt x="332637" y="278499"/>
                  </a:lnTo>
                  <a:cubicBezTo>
                    <a:pt x="288953" y="268828"/>
                    <a:pt x="240925" y="263480"/>
                    <a:pt x="190510" y="263480"/>
                  </a:cubicBezTo>
                  <a:cubicBezTo>
                    <a:pt x="140096" y="263480"/>
                    <a:pt x="92068" y="268828"/>
                    <a:pt x="48383" y="278499"/>
                  </a:cubicBezTo>
                  <a:lnTo>
                    <a:pt x="27659" y="284387"/>
                  </a:lnTo>
                  <a:lnTo>
                    <a:pt x="14971" y="265509"/>
                  </a:lnTo>
                  <a:cubicBezTo>
                    <a:pt x="5331" y="242644"/>
                    <a:pt x="0" y="217505"/>
                    <a:pt x="0" y="191117"/>
                  </a:cubicBezTo>
                  <a:cubicBezTo>
                    <a:pt x="0" y="85566"/>
                    <a:pt x="85294" y="0"/>
                    <a:pt x="19051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0D924902-9B56-64EA-35C1-E8AC2D0A91CD}"/>
                </a:ext>
              </a:extLst>
            </p:cNvPr>
            <p:cNvSpPr/>
            <p:nvPr/>
          </p:nvSpPr>
          <p:spPr>
            <a:xfrm rot="20377347">
              <a:off x="774005" y="4882584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2088CD5-5626-8D44-9E35-71D67678794F}"/>
                </a:ext>
              </a:extLst>
            </p:cNvPr>
            <p:cNvSpPr/>
            <p:nvPr/>
          </p:nvSpPr>
          <p:spPr bwMode="auto">
            <a:xfrm>
              <a:off x="2189707" y="4924406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4EDE7CB-8D94-902A-B6E9-11E7B174CA41}"/>
                </a:ext>
              </a:extLst>
            </p:cNvPr>
            <p:cNvSpPr/>
            <p:nvPr/>
          </p:nvSpPr>
          <p:spPr bwMode="auto">
            <a:xfrm flipH="1">
              <a:off x="1650174" y="4924406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AD31A53C-BDC8-ECA9-8FF5-AC44944276E4}"/>
                </a:ext>
              </a:extLst>
            </p:cNvPr>
            <p:cNvSpPr/>
            <p:nvPr/>
          </p:nvSpPr>
          <p:spPr bwMode="auto">
            <a:xfrm rot="6300000">
              <a:off x="1680701" y="4659435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35D7F905-3739-173C-E5F1-899E0CF31EC5}"/>
                </a:ext>
              </a:extLst>
            </p:cNvPr>
            <p:cNvSpPr/>
            <p:nvPr/>
          </p:nvSpPr>
          <p:spPr bwMode="auto">
            <a:xfrm rot="14400000" flipH="1">
              <a:off x="2265845" y="4659434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56AC80B9-0C5B-A3BA-E26D-AC34A7687339}"/>
              </a:ext>
            </a:extLst>
          </p:cNvPr>
          <p:cNvGrpSpPr/>
          <p:nvPr/>
        </p:nvGrpSpPr>
        <p:grpSpPr>
          <a:xfrm>
            <a:off x="723245" y="871335"/>
            <a:ext cx="2442806" cy="2686460"/>
            <a:chOff x="723245" y="871335"/>
            <a:chExt cx="2442806" cy="2686460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5FA63D64-238E-9EE5-7BFB-482DBBF274A3}"/>
                </a:ext>
              </a:extLst>
            </p:cNvPr>
            <p:cNvGrpSpPr/>
            <p:nvPr/>
          </p:nvGrpSpPr>
          <p:grpSpPr>
            <a:xfrm>
              <a:off x="1353746" y="1448780"/>
              <a:ext cx="1283876" cy="2096991"/>
              <a:chOff x="3684895" y="2033845"/>
              <a:chExt cx="2091897" cy="3416755"/>
            </a:xfrm>
          </p:grpSpPr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B50AB0BF-CE36-A2D9-0E0B-112B0EA957F9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3E766419-EFE4-3804-F935-738683EB4B1A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DB5F9E8F-EDB6-5FA4-4211-473E7C30DCF2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E48D574A-1F6E-55A8-33C4-FB9A397C5B1C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C32A4AF0-944B-8892-591F-24E8B6AC565A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4DBA1594-15F9-434F-FA29-074E4EF06380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DF8CE390-824E-C5D8-F2DB-28E717CF95ED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3534DFD0-3F5E-D3A2-EBF8-9D82D04401BC}"/>
                  </a:ext>
                </a:extLst>
              </p:cNvPr>
              <p:cNvSpPr/>
              <p:nvPr/>
            </p:nvSpPr>
            <p:spPr bwMode="auto">
              <a:xfrm>
                <a:off x="5060607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25F4406A-D62A-FDE7-57DE-4DCD7928F5F9}"/>
                  </a:ext>
                </a:extLst>
              </p:cNvPr>
              <p:cNvSpPr/>
              <p:nvPr/>
            </p:nvSpPr>
            <p:spPr bwMode="auto">
              <a:xfrm flipH="1">
                <a:off x="41815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7" name="月 636">
                <a:extLst>
                  <a:ext uri="{FF2B5EF4-FFF2-40B4-BE49-F238E27FC236}">
                    <a16:creationId xmlns:a16="http://schemas.microsoft.com/office/drawing/2014/main" id="{99BE36DE-BB52-95AF-0549-59B88E1A4ED0}"/>
                  </a:ext>
                </a:extLst>
              </p:cNvPr>
              <p:cNvSpPr/>
              <p:nvPr/>
            </p:nvSpPr>
            <p:spPr bwMode="auto">
              <a:xfrm rot="63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月 637">
                <a:extLst>
                  <a:ext uri="{FF2B5EF4-FFF2-40B4-BE49-F238E27FC236}">
                    <a16:creationId xmlns:a16="http://schemas.microsoft.com/office/drawing/2014/main" id="{5996E4BA-6CAD-66E5-4553-BADBB78D14FD}"/>
                  </a:ext>
                </a:extLst>
              </p:cNvPr>
              <p:cNvSpPr/>
              <p:nvPr/>
            </p:nvSpPr>
            <p:spPr bwMode="auto">
              <a:xfrm rot="144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月 638">
                <a:extLst>
                  <a:ext uri="{FF2B5EF4-FFF2-40B4-BE49-F238E27FC236}">
                    <a16:creationId xmlns:a16="http://schemas.microsoft.com/office/drawing/2014/main" id="{FF06D46D-71F2-D546-63E0-CBCF9C8AD0C1}"/>
                  </a:ext>
                </a:extLst>
              </p:cNvPr>
              <p:cNvSpPr/>
              <p:nvPr/>
            </p:nvSpPr>
            <p:spPr bwMode="auto">
              <a:xfrm rot="5400000">
                <a:off x="4675794" y="3396709"/>
                <a:ext cx="162754" cy="554967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43435831-EE1D-7A4A-88FE-4778097BBCB3}"/>
                </a:ext>
              </a:extLst>
            </p:cNvPr>
            <p:cNvSpPr/>
            <p:nvPr/>
          </p:nvSpPr>
          <p:spPr>
            <a:xfrm rot="1222653" flipH="1">
              <a:off x="2496911" y="1998888"/>
              <a:ext cx="669140" cy="1060885"/>
            </a:xfrm>
            <a:custGeom>
              <a:avLst/>
              <a:gdLst>
                <a:gd name="connsiteX0" fmla="*/ 325396 w 669140"/>
                <a:gd name="connsiteY0" fmla="*/ 1319 h 1060885"/>
                <a:gd name="connsiteX1" fmla="*/ 278338 w 669140"/>
                <a:gd name="connsiteY1" fmla="*/ 28488 h 1060885"/>
                <a:gd name="connsiteX2" fmla="*/ 224421 w 669140"/>
                <a:gd name="connsiteY2" fmla="*/ 229712 h 1060885"/>
                <a:gd name="connsiteX3" fmla="*/ 217524 w 669140"/>
                <a:gd name="connsiteY3" fmla="*/ 229712 h 1060885"/>
                <a:gd name="connsiteX4" fmla="*/ 211745 w 669140"/>
                <a:gd name="connsiteY4" fmla="*/ 210952 h 1060885"/>
                <a:gd name="connsiteX5" fmla="*/ 183919 w 669140"/>
                <a:gd name="connsiteY5" fmla="*/ 196233 h 1060885"/>
                <a:gd name="connsiteX6" fmla="*/ 153834 w 669140"/>
                <a:gd name="connsiteY6" fmla="*/ 205501 h 1060885"/>
                <a:gd name="connsiteX7" fmla="*/ 141028 w 669140"/>
                <a:gd name="connsiteY7" fmla="*/ 229712 h 1060885"/>
                <a:gd name="connsiteX8" fmla="*/ 137904 w 669140"/>
                <a:gd name="connsiteY8" fmla="*/ 229712 h 1060885"/>
                <a:gd name="connsiteX9" fmla="*/ 135976 w 669140"/>
                <a:gd name="connsiteY9" fmla="*/ 223452 h 1060885"/>
                <a:gd name="connsiteX10" fmla="*/ 108149 w 669140"/>
                <a:gd name="connsiteY10" fmla="*/ 208733 h 1060885"/>
                <a:gd name="connsiteX11" fmla="*/ 63346 w 669140"/>
                <a:gd name="connsiteY11" fmla="*/ 245827 h 1060885"/>
                <a:gd name="connsiteX12" fmla="*/ 63247 w 669140"/>
                <a:gd name="connsiteY12" fmla="*/ 246874 h 1060885"/>
                <a:gd name="connsiteX13" fmla="*/ 60672 w 669140"/>
                <a:gd name="connsiteY13" fmla="*/ 247595 h 1060885"/>
                <a:gd name="connsiteX14" fmla="*/ 35782 w 669140"/>
                <a:gd name="connsiteY14" fmla="*/ 239336 h 1060885"/>
                <a:gd name="connsiteX15" fmla="*/ 102 w 669140"/>
                <a:gd name="connsiteY15" fmla="*/ 280588 h 1060885"/>
                <a:gd name="connsiteX16" fmla="*/ 6991 w 669140"/>
                <a:gd name="connsiteY16" fmla="*/ 375709 h 1060885"/>
                <a:gd name="connsiteX17" fmla="*/ 6991 w 669140"/>
                <a:gd name="connsiteY17" fmla="*/ 386203 h 1060885"/>
                <a:gd name="connsiteX18" fmla="*/ 75986 w 669140"/>
                <a:gd name="connsiteY18" fmla="*/ 515967 h 1060885"/>
                <a:gd name="connsiteX19" fmla="*/ 100165 w 669140"/>
                <a:gd name="connsiteY19" fmla="*/ 529091 h 1060885"/>
                <a:gd name="connsiteX20" fmla="*/ 74744 w 669140"/>
                <a:gd name="connsiteY20" fmla="*/ 914192 h 1060885"/>
                <a:gd name="connsiteX21" fmla="*/ 183842 w 669140"/>
                <a:gd name="connsiteY21" fmla="*/ 1028576 h 1060885"/>
                <a:gd name="connsiteX22" fmla="*/ 661388 w 669140"/>
                <a:gd name="connsiteY22" fmla="*/ 1060885 h 1060885"/>
                <a:gd name="connsiteX23" fmla="*/ 669140 w 669140"/>
                <a:gd name="connsiteY23" fmla="*/ 898505 h 1060885"/>
                <a:gd name="connsiteX24" fmla="*/ 252251 w 669140"/>
                <a:gd name="connsiteY24" fmla="*/ 875046 h 1060885"/>
                <a:gd name="connsiteX25" fmla="*/ 239014 w 669140"/>
                <a:gd name="connsiteY25" fmla="*/ 528998 h 1060885"/>
                <a:gd name="connsiteX26" fmla="*/ 266121 w 669140"/>
                <a:gd name="connsiteY26" fmla="*/ 515967 h 1060885"/>
                <a:gd name="connsiteX27" fmla="*/ 322818 w 669140"/>
                <a:gd name="connsiteY27" fmla="*/ 447115 h 1060885"/>
                <a:gd name="connsiteX28" fmla="*/ 453986 w 669140"/>
                <a:gd name="connsiteY28" fmla="*/ 355178 h 1060885"/>
                <a:gd name="connsiteX29" fmla="*/ 480339 w 669140"/>
                <a:gd name="connsiteY29" fmla="*/ 289683 h 1060885"/>
                <a:gd name="connsiteX30" fmla="*/ 414002 w 669140"/>
                <a:gd name="connsiteY30" fmla="*/ 271743 h 1060885"/>
                <a:gd name="connsiteX31" fmla="*/ 337183 w 669140"/>
                <a:gd name="connsiteY31" fmla="*/ 319773 h 1060885"/>
                <a:gd name="connsiteX32" fmla="*/ 297715 w 669140"/>
                <a:gd name="connsiteY32" fmla="*/ 312784 h 1060885"/>
                <a:gd name="connsiteX33" fmla="*/ 352564 w 669140"/>
                <a:gd name="connsiteY33" fmla="*/ 48376 h 1060885"/>
                <a:gd name="connsiteX34" fmla="*/ 325396 w 669140"/>
                <a:gd name="connsiteY34" fmla="*/ 1319 h 1060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69140" h="1060885">
                  <a:moveTo>
                    <a:pt x="325396" y="1319"/>
                  </a:moveTo>
                  <a:cubicBezTo>
                    <a:pt x="304899" y="-4173"/>
                    <a:pt x="283831" y="7992"/>
                    <a:pt x="278338" y="28488"/>
                  </a:cubicBezTo>
                  <a:lnTo>
                    <a:pt x="224421" y="229712"/>
                  </a:lnTo>
                  <a:lnTo>
                    <a:pt x="217524" y="229712"/>
                  </a:lnTo>
                  <a:lnTo>
                    <a:pt x="211745" y="210952"/>
                  </a:lnTo>
                  <a:cubicBezTo>
                    <a:pt x="205032" y="202844"/>
                    <a:pt x="195226" y="197297"/>
                    <a:pt x="183919" y="196233"/>
                  </a:cubicBezTo>
                  <a:cubicBezTo>
                    <a:pt x="172611" y="195168"/>
                    <a:pt x="161943" y="198788"/>
                    <a:pt x="153834" y="205501"/>
                  </a:cubicBezTo>
                  <a:lnTo>
                    <a:pt x="141028" y="229712"/>
                  </a:lnTo>
                  <a:lnTo>
                    <a:pt x="137904" y="229712"/>
                  </a:lnTo>
                  <a:lnTo>
                    <a:pt x="135976" y="223452"/>
                  </a:lnTo>
                  <a:cubicBezTo>
                    <a:pt x="129263" y="215344"/>
                    <a:pt x="119457" y="209797"/>
                    <a:pt x="108149" y="208733"/>
                  </a:cubicBezTo>
                  <a:cubicBezTo>
                    <a:pt x="85534" y="206604"/>
                    <a:pt x="65475" y="223212"/>
                    <a:pt x="63346" y="245827"/>
                  </a:cubicBezTo>
                  <a:lnTo>
                    <a:pt x="63247" y="246874"/>
                  </a:lnTo>
                  <a:lnTo>
                    <a:pt x="60672" y="247595"/>
                  </a:lnTo>
                  <a:lnTo>
                    <a:pt x="35782" y="239336"/>
                  </a:lnTo>
                  <a:cubicBezTo>
                    <a:pt x="14538" y="240874"/>
                    <a:pt x="-1437" y="259343"/>
                    <a:pt x="102" y="280588"/>
                  </a:cubicBezTo>
                  <a:lnTo>
                    <a:pt x="6991" y="375709"/>
                  </a:lnTo>
                  <a:lnTo>
                    <a:pt x="6991" y="386203"/>
                  </a:lnTo>
                  <a:cubicBezTo>
                    <a:pt x="6991" y="440219"/>
                    <a:pt x="34359" y="487845"/>
                    <a:pt x="75986" y="515967"/>
                  </a:cubicBezTo>
                  <a:lnTo>
                    <a:pt x="100165" y="529091"/>
                  </a:lnTo>
                  <a:lnTo>
                    <a:pt x="74744" y="914192"/>
                  </a:lnTo>
                  <a:cubicBezTo>
                    <a:pt x="74744" y="966885"/>
                    <a:pt x="126346" y="1028575"/>
                    <a:pt x="183842" y="1028576"/>
                  </a:cubicBezTo>
                  <a:lnTo>
                    <a:pt x="661388" y="1060885"/>
                  </a:lnTo>
                  <a:lnTo>
                    <a:pt x="669140" y="898505"/>
                  </a:lnTo>
                  <a:lnTo>
                    <a:pt x="252251" y="875046"/>
                  </a:lnTo>
                  <a:lnTo>
                    <a:pt x="239014" y="528998"/>
                  </a:lnTo>
                  <a:lnTo>
                    <a:pt x="266121" y="515967"/>
                  </a:lnTo>
                  <a:cubicBezTo>
                    <a:pt x="291097" y="499094"/>
                    <a:pt x="310940" y="475199"/>
                    <a:pt x="322818" y="447115"/>
                  </a:cubicBezTo>
                  <a:lnTo>
                    <a:pt x="453986" y="355178"/>
                  </a:lnTo>
                  <a:cubicBezTo>
                    <a:pt x="476328" y="342278"/>
                    <a:pt x="493734" y="312843"/>
                    <a:pt x="480339" y="289683"/>
                  </a:cubicBezTo>
                  <a:cubicBezTo>
                    <a:pt x="466944" y="266522"/>
                    <a:pt x="436346" y="258843"/>
                    <a:pt x="414002" y="271743"/>
                  </a:cubicBezTo>
                  <a:lnTo>
                    <a:pt x="337183" y="319773"/>
                  </a:lnTo>
                  <a:cubicBezTo>
                    <a:pt x="328514" y="325295"/>
                    <a:pt x="305282" y="328348"/>
                    <a:pt x="297715" y="312784"/>
                  </a:cubicBezTo>
                  <a:lnTo>
                    <a:pt x="352564" y="48376"/>
                  </a:lnTo>
                  <a:cubicBezTo>
                    <a:pt x="358056" y="27879"/>
                    <a:pt x="345892" y="6812"/>
                    <a:pt x="325396" y="131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4" name="四角形: 角を丸くする 693">
              <a:extLst>
                <a:ext uri="{FF2B5EF4-FFF2-40B4-BE49-F238E27FC236}">
                  <a16:creationId xmlns:a16="http://schemas.microsoft.com/office/drawing/2014/main" id="{AC74F02A-A8A3-81DE-ACBF-03FFF376F494}"/>
                </a:ext>
              </a:extLst>
            </p:cNvPr>
            <p:cNvSpPr/>
            <p:nvPr/>
          </p:nvSpPr>
          <p:spPr bwMode="auto">
            <a:xfrm rot="8100000">
              <a:off x="987396" y="3014697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ECB56ED8-5C3A-95F5-B677-CF0C7AB86A4E}"/>
                </a:ext>
              </a:extLst>
            </p:cNvPr>
            <p:cNvSpPr/>
            <p:nvPr/>
          </p:nvSpPr>
          <p:spPr bwMode="auto">
            <a:xfrm rot="12600000">
              <a:off x="1046005" y="3358981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7" name="吹き出し: 円形 696">
              <a:extLst>
                <a:ext uri="{FF2B5EF4-FFF2-40B4-BE49-F238E27FC236}">
                  <a16:creationId xmlns:a16="http://schemas.microsoft.com/office/drawing/2014/main" id="{2DF4A8DB-2158-FB1D-5BDE-D7293DB9C16A}"/>
                </a:ext>
              </a:extLst>
            </p:cNvPr>
            <p:cNvSpPr/>
            <p:nvPr/>
          </p:nvSpPr>
          <p:spPr bwMode="auto">
            <a:xfrm>
              <a:off x="723245" y="871335"/>
              <a:ext cx="1060855" cy="835545"/>
            </a:xfrm>
            <a:prstGeom prst="wedgeEllipseCallout">
              <a:avLst>
                <a:gd name="adj1" fmla="val 41658"/>
                <a:gd name="adj2" fmla="val 50484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57F77EF8-14D6-1860-3D64-DC109DB06B79}"/>
                </a:ext>
              </a:extLst>
            </p:cNvPr>
            <p:cNvGrpSpPr/>
            <p:nvPr/>
          </p:nvGrpSpPr>
          <p:grpSpPr>
            <a:xfrm>
              <a:off x="1162749" y="1115528"/>
              <a:ext cx="306429" cy="484010"/>
              <a:chOff x="2327698" y="323655"/>
              <a:chExt cx="393621" cy="750475"/>
            </a:xfrm>
          </p:grpSpPr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5D389862-B6D3-EAD5-E26F-172C8A692144}"/>
                  </a:ext>
                </a:extLst>
              </p:cNvPr>
              <p:cNvSpPr/>
              <p:nvPr/>
            </p:nvSpPr>
            <p:spPr bwMode="auto">
              <a:xfrm>
                <a:off x="2327698" y="323655"/>
                <a:ext cx="248364" cy="270030"/>
              </a:xfrm>
              <a:custGeom>
                <a:avLst/>
                <a:gdLst>
                  <a:gd name="connsiteX0" fmla="*/ 67508 w 248364"/>
                  <a:gd name="connsiteY0" fmla="*/ 0 h 270030"/>
                  <a:gd name="connsiteX1" fmla="*/ 248364 w 248364"/>
                  <a:gd name="connsiteY1" fmla="*/ 0 h 270030"/>
                  <a:gd name="connsiteX2" fmla="*/ 248364 w 248364"/>
                  <a:gd name="connsiteY2" fmla="*/ 270030 h 270030"/>
                  <a:gd name="connsiteX3" fmla="*/ 0 w 248364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364" h="270030">
                    <a:moveTo>
                      <a:pt x="67508" y="0"/>
                    </a:moveTo>
                    <a:lnTo>
                      <a:pt x="248364" y="0"/>
                    </a:lnTo>
                    <a:lnTo>
                      <a:pt x="24836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F8F4FD14-3578-22D1-A0B2-7DF83BDD5A2D}"/>
                  </a:ext>
                </a:extLst>
              </p:cNvPr>
              <p:cNvSpPr/>
              <p:nvPr/>
            </p:nvSpPr>
            <p:spPr bwMode="auto">
              <a:xfrm>
                <a:off x="2382468" y="371280"/>
                <a:ext cx="248364" cy="270030"/>
              </a:xfrm>
              <a:custGeom>
                <a:avLst/>
                <a:gdLst>
                  <a:gd name="connsiteX0" fmla="*/ 67508 w 248364"/>
                  <a:gd name="connsiteY0" fmla="*/ 0 h 270030"/>
                  <a:gd name="connsiteX1" fmla="*/ 248364 w 248364"/>
                  <a:gd name="connsiteY1" fmla="*/ 0 h 270030"/>
                  <a:gd name="connsiteX2" fmla="*/ 248364 w 248364"/>
                  <a:gd name="connsiteY2" fmla="*/ 270030 h 270030"/>
                  <a:gd name="connsiteX3" fmla="*/ 0 w 248364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364" h="270030">
                    <a:moveTo>
                      <a:pt x="67508" y="0"/>
                    </a:moveTo>
                    <a:lnTo>
                      <a:pt x="248364" y="0"/>
                    </a:lnTo>
                    <a:lnTo>
                      <a:pt x="24836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64E4AB47-825B-B07B-8F0F-2871426BD62D}"/>
                  </a:ext>
                </a:extLst>
              </p:cNvPr>
              <p:cNvSpPr/>
              <p:nvPr/>
            </p:nvSpPr>
            <p:spPr bwMode="auto">
              <a:xfrm>
                <a:off x="2406281" y="397474"/>
                <a:ext cx="248364" cy="270030"/>
              </a:xfrm>
              <a:custGeom>
                <a:avLst/>
                <a:gdLst>
                  <a:gd name="connsiteX0" fmla="*/ 67508 w 248364"/>
                  <a:gd name="connsiteY0" fmla="*/ 0 h 270030"/>
                  <a:gd name="connsiteX1" fmla="*/ 248364 w 248364"/>
                  <a:gd name="connsiteY1" fmla="*/ 0 h 270030"/>
                  <a:gd name="connsiteX2" fmla="*/ 248364 w 248364"/>
                  <a:gd name="connsiteY2" fmla="*/ 270030 h 270030"/>
                  <a:gd name="connsiteX3" fmla="*/ 0 w 248364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364" h="270030">
                    <a:moveTo>
                      <a:pt x="67508" y="0"/>
                    </a:moveTo>
                    <a:lnTo>
                      <a:pt x="248364" y="0"/>
                    </a:lnTo>
                    <a:lnTo>
                      <a:pt x="24836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正方形/長方形 709">
                <a:extLst>
                  <a:ext uri="{FF2B5EF4-FFF2-40B4-BE49-F238E27FC236}">
                    <a16:creationId xmlns:a16="http://schemas.microsoft.com/office/drawing/2014/main" id="{E6D202FD-CBB0-DA4D-E837-C3D841D7A841}"/>
                  </a:ext>
                </a:extLst>
              </p:cNvPr>
              <p:cNvSpPr/>
              <p:nvPr/>
            </p:nvSpPr>
            <p:spPr bwMode="auto">
              <a:xfrm>
                <a:off x="2472955" y="593685"/>
                <a:ext cx="248364" cy="4804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692DE1D5-0B4D-815B-B901-33B46C872DBF}"/>
                  </a:ext>
                </a:extLst>
              </p:cNvPr>
              <p:cNvSpPr/>
              <p:nvPr/>
            </p:nvSpPr>
            <p:spPr bwMode="auto">
              <a:xfrm>
                <a:off x="2327698" y="593685"/>
                <a:ext cx="145257" cy="48044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7FF1867F-A25F-5F50-92DF-DF2B050FD863}"/>
                  </a:ext>
                </a:extLst>
              </p:cNvPr>
              <p:cNvSpPr/>
              <p:nvPr/>
            </p:nvSpPr>
            <p:spPr bwMode="auto">
              <a:xfrm>
                <a:off x="2472955" y="323655"/>
                <a:ext cx="248364" cy="270030"/>
              </a:xfrm>
              <a:custGeom>
                <a:avLst/>
                <a:gdLst>
                  <a:gd name="connsiteX0" fmla="*/ 67508 w 248364"/>
                  <a:gd name="connsiteY0" fmla="*/ 0 h 270030"/>
                  <a:gd name="connsiteX1" fmla="*/ 248364 w 248364"/>
                  <a:gd name="connsiteY1" fmla="*/ 0 h 270030"/>
                  <a:gd name="connsiteX2" fmla="*/ 248364 w 248364"/>
                  <a:gd name="connsiteY2" fmla="*/ 270030 h 270030"/>
                  <a:gd name="connsiteX3" fmla="*/ 0 w 248364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364" h="270030">
                    <a:moveTo>
                      <a:pt x="67508" y="0"/>
                    </a:moveTo>
                    <a:lnTo>
                      <a:pt x="248364" y="0"/>
                    </a:lnTo>
                    <a:lnTo>
                      <a:pt x="24836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557FD546-9B89-8023-006F-D47D1657EACF}"/>
                </a:ext>
              </a:extLst>
            </p:cNvPr>
            <p:cNvSpPr/>
            <p:nvPr/>
          </p:nvSpPr>
          <p:spPr bwMode="auto">
            <a:xfrm rot="10800000" flipH="1">
              <a:off x="998938" y="980974"/>
              <a:ext cx="236792" cy="616266"/>
            </a:xfrm>
            <a:custGeom>
              <a:avLst/>
              <a:gdLst>
                <a:gd name="connsiteX0" fmla="*/ 571195 w 981517"/>
                <a:gd name="connsiteY0" fmla="*/ 840694 h 2554458"/>
                <a:gd name="connsiteX1" fmla="*/ 571195 w 981517"/>
                <a:gd name="connsiteY1" fmla="*/ 840694 h 2554458"/>
                <a:gd name="connsiteX2" fmla="*/ 571196 w 981517"/>
                <a:gd name="connsiteY2" fmla="*/ 840694 h 2554458"/>
                <a:gd name="connsiteX3" fmla="*/ 625203 w 981517"/>
                <a:gd name="connsiteY3" fmla="*/ 845239 h 2554458"/>
                <a:gd name="connsiteX4" fmla="*/ 625203 w 981517"/>
                <a:gd name="connsiteY4" fmla="*/ 845239 h 2554458"/>
                <a:gd name="connsiteX5" fmla="*/ 625203 w 981517"/>
                <a:gd name="connsiteY5" fmla="*/ 845238 h 2554458"/>
                <a:gd name="connsiteX6" fmla="*/ 599843 w 981517"/>
                <a:gd name="connsiteY6" fmla="*/ 2554297 h 2554458"/>
                <a:gd name="connsiteX7" fmla="*/ 155053 w 981517"/>
                <a:gd name="connsiteY7" fmla="*/ 2183765 h 2554458"/>
                <a:gd name="connsiteX8" fmla="*/ 286485 w 981517"/>
                <a:gd name="connsiteY8" fmla="*/ 1687962 h 2554458"/>
                <a:gd name="connsiteX9" fmla="*/ 346946 w 981517"/>
                <a:gd name="connsiteY9" fmla="*/ 1646054 h 2554458"/>
                <a:gd name="connsiteX10" fmla="*/ 318550 w 981517"/>
                <a:gd name="connsiteY10" fmla="*/ 1581100 h 2554458"/>
                <a:gd name="connsiteX11" fmla="*/ 272450 w 981517"/>
                <a:gd name="connsiteY11" fmla="*/ 1567667 h 2554458"/>
                <a:gd name="connsiteX12" fmla="*/ 146423 w 981517"/>
                <a:gd name="connsiteY12" fmla="*/ 1418789 h 2554458"/>
                <a:gd name="connsiteX13" fmla="*/ 7846 w 981517"/>
                <a:gd name="connsiteY13" fmla="*/ 901610 h 2554458"/>
                <a:gd name="connsiteX14" fmla="*/ 30687 w 981517"/>
                <a:gd name="connsiteY14" fmla="*/ 728121 h 2554458"/>
                <a:gd name="connsiteX15" fmla="*/ 74371 w 981517"/>
                <a:gd name="connsiteY15" fmla="*/ 677888 h 2554458"/>
                <a:gd name="connsiteX16" fmla="*/ 136990 w 981517"/>
                <a:gd name="connsiteY16" fmla="*/ 0 h 2554458"/>
                <a:gd name="connsiteX17" fmla="*/ 255548 w 981517"/>
                <a:gd name="connsiteY17" fmla="*/ 0 h 2554458"/>
                <a:gd name="connsiteX18" fmla="*/ 314160 w 981517"/>
                <a:gd name="connsiteY18" fmla="*/ 634513 h 2554458"/>
                <a:gd name="connsiteX19" fmla="*/ 343002 w 981517"/>
                <a:gd name="connsiteY19" fmla="*/ 644437 h 2554458"/>
                <a:gd name="connsiteX20" fmla="*/ 449527 w 981517"/>
                <a:gd name="connsiteY20" fmla="*/ 783263 h 2554458"/>
                <a:gd name="connsiteX21" fmla="*/ 491845 w 981517"/>
                <a:gd name="connsiteY21" fmla="*/ 941198 h 2554458"/>
                <a:gd name="connsiteX22" fmla="*/ 524693 w 981517"/>
                <a:gd name="connsiteY22" fmla="*/ 877416 h 2554458"/>
                <a:gd name="connsiteX23" fmla="*/ 525603 w 981517"/>
                <a:gd name="connsiteY23" fmla="*/ 876279 h 2554458"/>
                <a:gd name="connsiteX24" fmla="*/ 525883 w 981517"/>
                <a:gd name="connsiteY24" fmla="*/ 875464 h 2554458"/>
                <a:gd name="connsiteX25" fmla="*/ 530531 w 981517"/>
                <a:gd name="connsiteY25" fmla="*/ 870119 h 2554458"/>
                <a:gd name="connsiteX26" fmla="*/ 543206 w 981517"/>
                <a:gd name="connsiteY26" fmla="*/ 854277 h 2554458"/>
                <a:gd name="connsiteX27" fmla="*/ 568284 w 981517"/>
                <a:gd name="connsiteY27" fmla="*/ 840511 h 2554458"/>
                <a:gd name="connsiteX28" fmla="*/ 571094 w 981517"/>
                <a:gd name="connsiteY28" fmla="*/ 840744 h 2554458"/>
                <a:gd name="connsiteX29" fmla="*/ 571195 w 981517"/>
                <a:gd name="connsiteY29" fmla="*/ 840694 h 2554458"/>
                <a:gd name="connsiteX30" fmla="*/ 572404 w 981517"/>
                <a:gd name="connsiteY30" fmla="*/ 840853 h 2554458"/>
                <a:gd name="connsiteX31" fmla="*/ 625203 w 981517"/>
                <a:gd name="connsiteY31" fmla="*/ 845239 h 2554458"/>
                <a:gd name="connsiteX32" fmla="*/ 648342 w 981517"/>
                <a:gd name="connsiteY32" fmla="*/ 863751 h 2554458"/>
                <a:gd name="connsiteX33" fmla="*/ 651632 w 981517"/>
                <a:gd name="connsiteY33" fmla="*/ 871398 h 2554458"/>
                <a:gd name="connsiteX34" fmla="*/ 662591 w 981517"/>
                <a:gd name="connsiteY34" fmla="*/ 893462 h 2554458"/>
                <a:gd name="connsiteX35" fmla="*/ 665011 w 981517"/>
                <a:gd name="connsiteY35" fmla="*/ 902492 h 2554458"/>
                <a:gd name="connsiteX36" fmla="*/ 665152 w 981517"/>
                <a:gd name="connsiteY36" fmla="*/ 902820 h 2554458"/>
                <a:gd name="connsiteX37" fmla="*/ 665131 w 981517"/>
                <a:gd name="connsiteY37" fmla="*/ 902939 h 2554458"/>
                <a:gd name="connsiteX38" fmla="*/ 721445 w 981517"/>
                <a:gd name="connsiteY38" fmla="*/ 1113108 h 2554458"/>
                <a:gd name="connsiteX39" fmla="*/ 668677 w 981517"/>
                <a:gd name="connsiteY39" fmla="*/ 1204504 h 2554458"/>
                <a:gd name="connsiteX40" fmla="*/ 668677 w 981517"/>
                <a:gd name="connsiteY40" fmla="*/ 1204503 h 2554458"/>
                <a:gd name="connsiteX41" fmla="*/ 577281 w 981517"/>
                <a:gd name="connsiteY41" fmla="*/ 1151736 h 2554458"/>
                <a:gd name="connsiteX42" fmla="*/ 568389 w 981517"/>
                <a:gd name="connsiteY42" fmla="*/ 1118550 h 2554458"/>
                <a:gd name="connsiteX43" fmla="*/ 549299 w 981517"/>
                <a:gd name="connsiteY43" fmla="*/ 1155618 h 2554458"/>
                <a:gd name="connsiteX44" fmla="*/ 588104 w 981517"/>
                <a:gd name="connsiteY44" fmla="*/ 1300441 h 2554458"/>
                <a:gd name="connsiteX45" fmla="*/ 565264 w 981517"/>
                <a:gd name="connsiteY45" fmla="*/ 1473931 h 2554458"/>
                <a:gd name="connsiteX46" fmla="*/ 519503 w 981517"/>
                <a:gd name="connsiteY46" fmla="*/ 1526551 h 2554458"/>
                <a:gd name="connsiteX47" fmla="*/ 527465 w 981517"/>
                <a:gd name="connsiteY47" fmla="*/ 1597683 h 2554458"/>
                <a:gd name="connsiteX48" fmla="*/ 600782 w 981517"/>
                <a:gd name="connsiteY48" fmla="*/ 1603746 h 2554458"/>
                <a:gd name="connsiteX49" fmla="*/ 962507 w 981517"/>
                <a:gd name="connsiteY49" fmla="*/ 1967409 h 2554458"/>
                <a:gd name="connsiteX50" fmla="*/ 683747 w 981517"/>
                <a:gd name="connsiteY50" fmla="*/ 2541971 h 2554458"/>
                <a:gd name="connsiteX51" fmla="*/ 599843 w 981517"/>
                <a:gd name="connsiteY51" fmla="*/ 2554297 h 255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81517" h="2554458">
                  <a:moveTo>
                    <a:pt x="571195" y="840694"/>
                  </a:moveTo>
                  <a:lnTo>
                    <a:pt x="571195" y="840694"/>
                  </a:lnTo>
                  <a:lnTo>
                    <a:pt x="571196" y="840694"/>
                  </a:lnTo>
                  <a:close/>
                  <a:moveTo>
                    <a:pt x="625203" y="845239"/>
                  </a:moveTo>
                  <a:lnTo>
                    <a:pt x="625203" y="845239"/>
                  </a:lnTo>
                  <a:lnTo>
                    <a:pt x="625203" y="845238"/>
                  </a:lnTo>
                  <a:close/>
                  <a:moveTo>
                    <a:pt x="599843" y="2554297"/>
                  </a:moveTo>
                  <a:cubicBezTo>
                    <a:pt x="404219" y="2560104"/>
                    <a:pt x="215443" y="2409145"/>
                    <a:pt x="155053" y="2183765"/>
                  </a:cubicBezTo>
                  <a:cubicBezTo>
                    <a:pt x="103290" y="1990583"/>
                    <a:pt x="160552" y="1797590"/>
                    <a:pt x="286485" y="1687962"/>
                  </a:cubicBezTo>
                  <a:lnTo>
                    <a:pt x="346946" y="1646054"/>
                  </a:lnTo>
                  <a:lnTo>
                    <a:pt x="318550" y="1581100"/>
                  </a:lnTo>
                  <a:lnTo>
                    <a:pt x="272450" y="1567667"/>
                  </a:lnTo>
                  <a:cubicBezTo>
                    <a:pt x="212516" y="1540312"/>
                    <a:pt x="164806" y="1487395"/>
                    <a:pt x="146423" y="1418789"/>
                  </a:cubicBezTo>
                  <a:cubicBezTo>
                    <a:pt x="100231" y="1246397"/>
                    <a:pt x="54039" y="1074003"/>
                    <a:pt x="7846" y="901610"/>
                  </a:cubicBezTo>
                  <a:cubicBezTo>
                    <a:pt x="-8494" y="840627"/>
                    <a:pt x="1431" y="778793"/>
                    <a:pt x="30687" y="728121"/>
                  </a:cubicBezTo>
                  <a:lnTo>
                    <a:pt x="74371" y="677888"/>
                  </a:lnTo>
                  <a:lnTo>
                    <a:pt x="136990" y="0"/>
                  </a:lnTo>
                  <a:lnTo>
                    <a:pt x="255548" y="0"/>
                  </a:lnTo>
                  <a:lnTo>
                    <a:pt x="314160" y="634513"/>
                  </a:lnTo>
                  <a:lnTo>
                    <a:pt x="343002" y="644437"/>
                  </a:lnTo>
                  <a:cubicBezTo>
                    <a:pt x="393674" y="673693"/>
                    <a:pt x="433186" y="722280"/>
                    <a:pt x="449527" y="783263"/>
                  </a:cubicBezTo>
                  <a:lnTo>
                    <a:pt x="491845" y="941198"/>
                  </a:lnTo>
                  <a:lnTo>
                    <a:pt x="524693" y="877416"/>
                  </a:lnTo>
                  <a:lnTo>
                    <a:pt x="525603" y="876279"/>
                  </a:lnTo>
                  <a:lnTo>
                    <a:pt x="525883" y="875464"/>
                  </a:lnTo>
                  <a:lnTo>
                    <a:pt x="530531" y="870119"/>
                  </a:lnTo>
                  <a:lnTo>
                    <a:pt x="543206" y="854277"/>
                  </a:lnTo>
                  <a:cubicBezTo>
                    <a:pt x="550650" y="848069"/>
                    <a:pt x="559190" y="843423"/>
                    <a:pt x="568284" y="840511"/>
                  </a:cubicBezTo>
                  <a:lnTo>
                    <a:pt x="571094" y="840744"/>
                  </a:lnTo>
                  <a:lnTo>
                    <a:pt x="571195" y="840694"/>
                  </a:lnTo>
                  <a:lnTo>
                    <a:pt x="572404" y="840853"/>
                  </a:lnTo>
                  <a:lnTo>
                    <a:pt x="625203" y="845239"/>
                  </a:lnTo>
                  <a:lnTo>
                    <a:pt x="648342" y="863751"/>
                  </a:lnTo>
                  <a:lnTo>
                    <a:pt x="651632" y="871398"/>
                  </a:lnTo>
                  <a:lnTo>
                    <a:pt x="662591" y="893462"/>
                  </a:lnTo>
                  <a:lnTo>
                    <a:pt x="665011" y="902492"/>
                  </a:lnTo>
                  <a:lnTo>
                    <a:pt x="665152" y="902820"/>
                  </a:lnTo>
                  <a:lnTo>
                    <a:pt x="665131" y="902939"/>
                  </a:lnTo>
                  <a:lnTo>
                    <a:pt x="721445" y="1113108"/>
                  </a:lnTo>
                  <a:cubicBezTo>
                    <a:pt x="732112" y="1152917"/>
                    <a:pt x="708487" y="1193837"/>
                    <a:pt x="668677" y="1204504"/>
                  </a:cubicBezTo>
                  <a:lnTo>
                    <a:pt x="668677" y="1204503"/>
                  </a:lnTo>
                  <a:cubicBezTo>
                    <a:pt x="628868" y="1215170"/>
                    <a:pt x="587948" y="1191545"/>
                    <a:pt x="577281" y="1151736"/>
                  </a:cubicBezTo>
                  <a:lnTo>
                    <a:pt x="568389" y="1118550"/>
                  </a:lnTo>
                  <a:lnTo>
                    <a:pt x="549299" y="1155618"/>
                  </a:lnTo>
                  <a:lnTo>
                    <a:pt x="588104" y="1300441"/>
                  </a:lnTo>
                  <a:cubicBezTo>
                    <a:pt x="604445" y="1361424"/>
                    <a:pt x="594520" y="1423258"/>
                    <a:pt x="565264" y="1473931"/>
                  </a:cubicBezTo>
                  <a:lnTo>
                    <a:pt x="519503" y="1526551"/>
                  </a:lnTo>
                  <a:lnTo>
                    <a:pt x="527465" y="1597683"/>
                  </a:lnTo>
                  <a:lnTo>
                    <a:pt x="600782" y="1603746"/>
                  </a:lnTo>
                  <a:cubicBezTo>
                    <a:pt x="764657" y="1635720"/>
                    <a:pt x="910744" y="1774226"/>
                    <a:pt x="962507" y="1967409"/>
                  </a:cubicBezTo>
                  <a:cubicBezTo>
                    <a:pt x="1031524" y="2224985"/>
                    <a:pt x="906720" y="2482226"/>
                    <a:pt x="683747" y="2541971"/>
                  </a:cubicBezTo>
                  <a:cubicBezTo>
                    <a:pt x="655876" y="2549439"/>
                    <a:pt x="627789" y="2553468"/>
                    <a:pt x="599843" y="255429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CF825EC9-939F-F0B4-341E-7EC137B978E7}"/>
              </a:ext>
            </a:extLst>
          </p:cNvPr>
          <p:cNvGrpSpPr/>
          <p:nvPr/>
        </p:nvGrpSpPr>
        <p:grpSpPr>
          <a:xfrm>
            <a:off x="6719732" y="3929271"/>
            <a:ext cx="2436383" cy="2525737"/>
            <a:chOff x="6719732" y="3929271"/>
            <a:chExt cx="2436383" cy="2525737"/>
          </a:xfrm>
        </p:grpSpPr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118B80BE-9728-BAF4-72EA-DB39D0FB5F80}"/>
                </a:ext>
              </a:extLst>
            </p:cNvPr>
            <p:cNvGrpSpPr/>
            <p:nvPr/>
          </p:nvGrpSpPr>
          <p:grpSpPr>
            <a:xfrm>
              <a:off x="7352622" y="4358017"/>
              <a:ext cx="1673979" cy="2096991"/>
              <a:chOff x="3575265" y="14954"/>
              <a:chExt cx="1673979" cy="2096991"/>
            </a:xfrm>
          </p:grpSpPr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24E8FC89-9E1C-8E1A-670C-1E90DBA40F81}"/>
                  </a:ext>
                </a:extLst>
              </p:cNvPr>
              <p:cNvGrpSpPr/>
              <p:nvPr/>
            </p:nvGrpSpPr>
            <p:grpSpPr>
              <a:xfrm>
                <a:off x="3575265" y="14954"/>
                <a:ext cx="1283876" cy="2096991"/>
                <a:chOff x="3684895" y="2033845"/>
                <a:chExt cx="2091897" cy="3416755"/>
              </a:xfrm>
            </p:grpSpPr>
            <p:sp>
              <p:nvSpPr>
                <p:cNvPr id="731" name="台形 730">
                  <a:extLst>
                    <a:ext uri="{FF2B5EF4-FFF2-40B4-BE49-F238E27FC236}">
                      <a16:creationId xmlns:a16="http://schemas.microsoft.com/office/drawing/2014/main" id="{78C9A46C-F827-95AA-9E90-BC973D732F07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6A52EEA1-5986-F44F-83E8-BDB26AA73634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42DB2CBC-DDF3-8C06-29F7-193DD917A86F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5EEC97E2-99A4-6125-9BB9-397894298D54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DA8A6504-E095-C88B-41BE-2B625DABE01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四角形: 上の 2 つの角を丸める 735">
                  <a:extLst>
                    <a:ext uri="{FF2B5EF4-FFF2-40B4-BE49-F238E27FC236}">
                      <a16:creationId xmlns:a16="http://schemas.microsoft.com/office/drawing/2014/main" id="{F72DABF0-720E-140F-B1DB-0ABB3E9FA819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299" cy="1277970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AD4110E5-0D59-CE2A-C810-3A17FB92DE1D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1CCA3F9D-16DB-CB72-B03B-61AD5E27302B}"/>
                  </a:ext>
                </a:extLst>
              </p:cNvPr>
              <p:cNvSpPr/>
              <p:nvPr/>
            </p:nvSpPr>
            <p:spPr bwMode="auto">
              <a:xfrm rot="900000">
                <a:off x="4537797" y="1409770"/>
                <a:ext cx="711447" cy="16594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9C0DD57A-8DFB-5CD0-03C7-F1E87964C5BB}"/>
                  </a:ext>
                </a:extLst>
              </p:cNvPr>
              <p:cNvSpPr/>
              <p:nvPr/>
            </p:nvSpPr>
            <p:spPr bwMode="auto">
              <a:xfrm rot="4500000">
                <a:off x="4663366" y="1166803"/>
                <a:ext cx="831663" cy="14836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629D0AD5-CEE1-A267-2CDF-B125C8897BD2}"/>
                  </a:ext>
                </a:extLst>
              </p:cNvPr>
              <p:cNvGrpSpPr/>
              <p:nvPr/>
            </p:nvGrpSpPr>
            <p:grpSpPr>
              <a:xfrm rot="1800000">
                <a:off x="4764692" y="552996"/>
                <a:ext cx="312024" cy="668900"/>
                <a:chOff x="5475622" y="832034"/>
                <a:chExt cx="312024" cy="668900"/>
              </a:xfrm>
            </p:grpSpPr>
            <p:sp>
              <p:nvSpPr>
                <p:cNvPr id="727" name="四角形: 角を丸くする 726">
                  <a:extLst>
                    <a:ext uri="{FF2B5EF4-FFF2-40B4-BE49-F238E27FC236}">
                      <a16:creationId xmlns:a16="http://schemas.microsoft.com/office/drawing/2014/main" id="{9F14CA8D-D60F-23D0-C2AD-D1FB4567184B}"/>
                    </a:ext>
                  </a:extLst>
                </p:cNvPr>
                <p:cNvSpPr/>
                <p:nvPr/>
              </p:nvSpPr>
              <p:spPr bwMode="auto">
                <a:xfrm>
                  <a:off x="5475622" y="832034"/>
                  <a:ext cx="312024" cy="668900"/>
                </a:xfrm>
                <a:prstGeom prst="roundRect">
                  <a:avLst>
                    <a:gd name="adj" fmla="val 1056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" name="四角形: 角を丸くする 2">
                  <a:extLst>
                    <a:ext uri="{FF2B5EF4-FFF2-40B4-BE49-F238E27FC236}">
                      <a16:creationId xmlns:a16="http://schemas.microsoft.com/office/drawing/2014/main" id="{0C9771D0-957F-EC74-CFB7-40281CC4EB26}"/>
                    </a:ext>
                  </a:extLst>
                </p:cNvPr>
                <p:cNvSpPr/>
                <p:nvPr/>
              </p:nvSpPr>
              <p:spPr bwMode="auto">
                <a:xfrm>
                  <a:off x="5506462" y="869156"/>
                  <a:ext cx="219118" cy="59465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56F53B45-2B6B-78A2-2CCE-2435C9E292ED}"/>
                    </a:ext>
                  </a:extLst>
                </p:cNvPr>
                <p:cNvSpPr/>
                <p:nvPr/>
              </p:nvSpPr>
              <p:spPr bwMode="auto">
                <a:xfrm>
                  <a:off x="5528540" y="1036941"/>
                  <a:ext cx="155504" cy="22274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50892797-CC64-3AD9-6475-7D604F4FEB4C}"/>
                </a:ext>
              </a:extLst>
            </p:cNvPr>
            <p:cNvSpPr/>
            <p:nvPr/>
          </p:nvSpPr>
          <p:spPr bwMode="auto">
            <a:xfrm>
              <a:off x="8195270" y="4972925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B398DC5F-52DF-3676-9CEC-B8D82C67F061}"/>
                </a:ext>
              </a:extLst>
            </p:cNvPr>
            <p:cNvSpPr/>
            <p:nvPr/>
          </p:nvSpPr>
          <p:spPr bwMode="auto">
            <a:xfrm flipH="1">
              <a:off x="7655737" y="4972925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7" name="月 756">
              <a:extLst>
                <a:ext uri="{FF2B5EF4-FFF2-40B4-BE49-F238E27FC236}">
                  <a16:creationId xmlns:a16="http://schemas.microsoft.com/office/drawing/2014/main" id="{C3DC268B-9DDB-2E5B-3C72-57D6DA4706B4}"/>
                </a:ext>
              </a:extLst>
            </p:cNvPr>
            <p:cNvSpPr/>
            <p:nvPr/>
          </p:nvSpPr>
          <p:spPr bwMode="auto">
            <a:xfrm rot="6300000">
              <a:off x="7686264" y="4707954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月 757">
              <a:extLst>
                <a:ext uri="{FF2B5EF4-FFF2-40B4-BE49-F238E27FC236}">
                  <a16:creationId xmlns:a16="http://schemas.microsoft.com/office/drawing/2014/main" id="{DF021D1A-B058-C0EC-D56F-ADEB91BD7C89}"/>
                </a:ext>
              </a:extLst>
            </p:cNvPr>
            <p:cNvSpPr/>
            <p:nvPr/>
          </p:nvSpPr>
          <p:spPr bwMode="auto">
            <a:xfrm rot="14400000" flipH="1">
              <a:off x="8271408" y="4707953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E1856B9E-8B51-9EE9-6712-0AE711D233B5}"/>
                </a:ext>
              </a:extLst>
            </p:cNvPr>
            <p:cNvSpPr/>
            <p:nvPr/>
          </p:nvSpPr>
          <p:spPr bwMode="auto">
            <a:xfrm rot="12600000" flipH="1">
              <a:off x="6719732" y="5570299"/>
              <a:ext cx="852825" cy="549375"/>
            </a:xfrm>
            <a:custGeom>
              <a:avLst/>
              <a:gdLst>
                <a:gd name="connsiteX0" fmla="*/ 237986 w 1389559"/>
                <a:gd name="connsiteY0" fmla="*/ 631332 h 895130"/>
                <a:gd name="connsiteX1" fmla="*/ 208246 w 1389559"/>
                <a:gd name="connsiteY1" fmla="*/ 591848 h 895130"/>
                <a:gd name="connsiteX2" fmla="*/ 254619 w 1389559"/>
                <a:gd name="connsiteY2" fmla="*/ 513157 h 895130"/>
                <a:gd name="connsiteX3" fmla="*/ 363474 w 1389559"/>
                <a:gd name="connsiteY3" fmla="*/ 485028 h 895130"/>
                <a:gd name="connsiteX4" fmla="*/ 297225 w 1389559"/>
                <a:gd name="connsiteY4" fmla="*/ 446780 h 895130"/>
                <a:gd name="connsiteX5" fmla="*/ 124415 w 1389559"/>
                <a:gd name="connsiteY5" fmla="*/ 435492 h 895130"/>
                <a:gd name="connsiteX6" fmla="*/ 105640 w 1389559"/>
                <a:gd name="connsiteY6" fmla="*/ 430408 h 895130"/>
                <a:gd name="connsiteX7" fmla="*/ 90786 w 1389559"/>
                <a:gd name="connsiteY7" fmla="*/ 418917 h 895130"/>
                <a:gd name="connsiteX8" fmla="*/ 82189 w 1389559"/>
                <a:gd name="connsiteY8" fmla="*/ 393609 h 895130"/>
                <a:gd name="connsiteX9" fmla="*/ 58744 w 1389559"/>
                <a:gd name="connsiteY9" fmla="*/ 392078 h 895130"/>
                <a:gd name="connsiteX10" fmla="*/ 39967 w 1389559"/>
                <a:gd name="connsiteY10" fmla="*/ 386994 h 895130"/>
                <a:gd name="connsiteX11" fmla="*/ 13055 w 1389559"/>
                <a:gd name="connsiteY11" fmla="*/ 340003 h 895130"/>
                <a:gd name="connsiteX12" fmla="*/ 19827 w 1389559"/>
                <a:gd name="connsiteY12" fmla="*/ 326264 h 895130"/>
                <a:gd name="connsiteX13" fmla="*/ 11192 w 1389559"/>
                <a:gd name="connsiteY13" fmla="*/ 319583 h 895130"/>
                <a:gd name="connsiteX14" fmla="*/ 97 w 1389559"/>
                <a:gd name="connsiteY14" fmla="*/ 286925 h 895130"/>
                <a:gd name="connsiteX15" fmla="*/ 48004 w 1389559"/>
                <a:gd name="connsiteY15" fmla="*/ 244892 h 895130"/>
                <a:gd name="connsiteX16" fmla="*/ 115879 w 1389559"/>
                <a:gd name="connsiteY16" fmla="*/ 249326 h 895130"/>
                <a:gd name="connsiteX17" fmla="*/ 110402 w 1389559"/>
                <a:gd name="connsiteY17" fmla="*/ 233202 h 895130"/>
                <a:gd name="connsiteX18" fmla="*/ 154643 w 1389559"/>
                <a:gd name="connsiteY18" fmla="*/ 194386 h 895130"/>
                <a:gd name="connsiteX19" fmla="*/ 393507 w 1389559"/>
                <a:gd name="connsiteY19" fmla="*/ 209988 h 895130"/>
                <a:gd name="connsiteX20" fmla="*/ 412767 w 1389559"/>
                <a:gd name="connsiteY20" fmla="*/ 219482 h 895130"/>
                <a:gd name="connsiteX21" fmla="*/ 421852 w 1389559"/>
                <a:gd name="connsiteY21" fmla="*/ 220677 h 895130"/>
                <a:gd name="connsiteX22" fmla="*/ 642616 w 1389559"/>
                <a:gd name="connsiteY22" fmla="*/ 348136 h 895130"/>
                <a:gd name="connsiteX23" fmla="*/ 1219465 w 1389559"/>
                <a:gd name="connsiteY23" fmla="*/ 15092 h 895130"/>
                <a:gd name="connsiteX24" fmla="*/ 1304843 w 1389559"/>
                <a:gd name="connsiteY24" fmla="*/ 3852 h 895130"/>
                <a:gd name="connsiteX25" fmla="*/ 1318651 w 1389559"/>
                <a:gd name="connsiteY25" fmla="*/ 10590 h 895130"/>
                <a:gd name="connsiteX26" fmla="*/ 1320841 w 1389559"/>
                <a:gd name="connsiteY26" fmla="*/ 11032 h 895130"/>
                <a:gd name="connsiteX27" fmla="*/ 1324205 w 1389559"/>
                <a:gd name="connsiteY27" fmla="*/ 13300 h 895130"/>
                <a:gd name="connsiteX28" fmla="*/ 1343607 w 1389559"/>
                <a:gd name="connsiteY28" fmla="*/ 22768 h 895130"/>
                <a:gd name="connsiteX29" fmla="*/ 1351471 w 1389559"/>
                <a:gd name="connsiteY29" fmla="*/ 31683 h 895130"/>
                <a:gd name="connsiteX30" fmla="*/ 1356605 w 1389559"/>
                <a:gd name="connsiteY30" fmla="*/ 35144 h 895130"/>
                <a:gd name="connsiteX31" fmla="*/ 1363354 w 1389559"/>
                <a:gd name="connsiteY31" fmla="*/ 45155 h 895130"/>
                <a:gd name="connsiteX32" fmla="*/ 1373162 w 1389559"/>
                <a:gd name="connsiteY32" fmla="*/ 56275 h 895130"/>
                <a:gd name="connsiteX33" fmla="*/ 1375462 w 1389559"/>
                <a:gd name="connsiteY33" fmla="*/ 63114 h 895130"/>
                <a:gd name="connsiteX34" fmla="*/ 1380717 w 1389559"/>
                <a:gd name="connsiteY34" fmla="*/ 70908 h 895130"/>
                <a:gd name="connsiteX35" fmla="*/ 1384675 w 1389559"/>
                <a:gd name="connsiteY35" fmla="*/ 90511 h 895130"/>
                <a:gd name="connsiteX36" fmla="*/ 1387403 w 1389559"/>
                <a:gd name="connsiteY36" fmla="*/ 98624 h 895130"/>
                <a:gd name="connsiteX37" fmla="*/ 1387123 w 1389559"/>
                <a:gd name="connsiteY37" fmla="*/ 102638 h 895130"/>
                <a:gd name="connsiteX38" fmla="*/ 1389559 w 1389559"/>
                <a:gd name="connsiteY38" fmla="*/ 114704 h 895130"/>
                <a:gd name="connsiteX39" fmla="*/ 1389558 w 1389559"/>
                <a:gd name="connsiteY39" fmla="*/ 895130 h 895130"/>
                <a:gd name="connsiteX40" fmla="*/ 1164531 w 1389559"/>
                <a:gd name="connsiteY40" fmla="*/ 895130 h 895130"/>
                <a:gd name="connsiteX41" fmla="*/ 1164531 w 1389559"/>
                <a:gd name="connsiteY41" fmla="*/ 306648 h 895130"/>
                <a:gd name="connsiteX42" fmla="*/ 699362 w 1389559"/>
                <a:gd name="connsiteY42" fmla="*/ 575213 h 895130"/>
                <a:gd name="connsiteX43" fmla="*/ 691927 w 1389559"/>
                <a:gd name="connsiteY43" fmla="*/ 583642 h 895130"/>
                <a:gd name="connsiteX44" fmla="*/ 549527 w 1389559"/>
                <a:gd name="connsiteY44" fmla="*/ 592446 h 895130"/>
                <a:gd name="connsiteX45" fmla="*/ 512601 w 1389559"/>
                <a:gd name="connsiteY45" fmla="*/ 571127 h 895130"/>
                <a:gd name="connsiteX46" fmla="*/ 508538 w 1389559"/>
                <a:gd name="connsiteY46" fmla="*/ 575715 h 895130"/>
                <a:gd name="connsiteX47" fmla="*/ 485468 w 1389559"/>
                <a:gd name="connsiteY47" fmla="*/ 586919 h 895130"/>
                <a:gd name="connsiteX48" fmla="*/ 286936 w 1389559"/>
                <a:gd name="connsiteY48" fmla="*/ 638222 h 895130"/>
                <a:gd name="connsiteX49" fmla="*/ 237986 w 1389559"/>
                <a:gd name="connsiteY49" fmla="*/ 631332 h 8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89559" h="895130">
                  <a:moveTo>
                    <a:pt x="237986" y="631332"/>
                  </a:moveTo>
                  <a:cubicBezTo>
                    <a:pt x="223746" y="622940"/>
                    <a:pt x="212707" y="609116"/>
                    <a:pt x="208246" y="591848"/>
                  </a:cubicBezTo>
                  <a:cubicBezTo>
                    <a:pt x="199321" y="557312"/>
                    <a:pt x="220084" y="522081"/>
                    <a:pt x="254619" y="513157"/>
                  </a:cubicBezTo>
                  <a:lnTo>
                    <a:pt x="363474" y="485028"/>
                  </a:lnTo>
                  <a:lnTo>
                    <a:pt x="297225" y="446780"/>
                  </a:lnTo>
                  <a:lnTo>
                    <a:pt x="124415" y="435492"/>
                  </a:lnTo>
                  <a:cubicBezTo>
                    <a:pt x="117667" y="435052"/>
                    <a:pt x="111326" y="433263"/>
                    <a:pt x="105640" y="430408"/>
                  </a:cubicBezTo>
                  <a:cubicBezTo>
                    <a:pt x="99953" y="427553"/>
                    <a:pt x="94921" y="423630"/>
                    <a:pt x="90786" y="418917"/>
                  </a:cubicBezTo>
                  <a:lnTo>
                    <a:pt x="82189" y="393609"/>
                  </a:lnTo>
                  <a:lnTo>
                    <a:pt x="58744" y="392078"/>
                  </a:lnTo>
                  <a:cubicBezTo>
                    <a:pt x="51995" y="391636"/>
                    <a:pt x="45655" y="389848"/>
                    <a:pt x="39967" y="386994"/>
                  </a:cubicBezTo>
                  <a:cubicBezTo>
                    <a:pt x="22908" y="378426"/>
                    <a:pt x="11733" y="360250"/>
                    <a:pt x="13055" y="340003"/>
                  </a:cubicBezTo>
                  <a:lnTo>
                    <a:pt x="19827" y="326264"/>
                  </a:lnTo>
                  <a:lnTo>
                    <a:pt x="11192" y="319583"/>
                  </a:lnTo>
                  <a:cubicBezTo>
                    <a:pt x="3585" y="310914"/>
                    <a:pt x="-714" y="299342"/>
                    <a:pt x="97" y="286925"/>
                  </a:cubicBezTo>
                  <a:cubicBezTo>
                    <a:pt x="1720" y="262089"/>
                    <a:pt x="23169" y="243270"/>
                    <a:pt x="48004" y="244892"/>
                  </a:cubicBezTo>
                  <a:lnTo>
                    <a:pt x="115879" y="249326"/>
                  </a:lnTo>
                  <a:lnTo>
                    <a:pt x="110402" y="233202"/>
                  </a:lnTo>
                  <a:cubicBezTo>
                    <a:pt x="111900" y="210267"/>
                    <a:pt x="131709" y="192888"/>
                    <a:pt x="154643" y="194386"/>
                  </a:cubicBezTo>
                  <a:lnTo>
                    <a:pt x="393507" y="209988"/>
                  </a:lnTo>
                  <a:lnTo>
                    <a:pt x="412767" y="219482"/>
                  </a:lnTo>
                  <a:lnTo>
                    <a:pt x="421852" y="220677"/>
                  </a:lnTo>
                  <a:lnTo>
                    <a:pt x="642616" y="348136"/>
                  </a:lnTo>
                  <a:lnTo>
                    <a:pt x="1219465" y="15092"/>
                  </a:lnTo>
                  <a:cubicBezTo>
                    <a:pt x="1246373" y="-443"/>
                    <a:pt x="1277029" y="-3601"/>
                    <a:pt x="1304843" y="3852"/>
                  </a:cubicBezTo>
                  <a:lnTo>
                    <a:pt x="1318651" y="10590"/>
                  </a:lnTo>
                  <a:lnTo>
                    <a:pt x="1320841" y="11032"/>
                  </a:lnTo>
                  <a:lnTo>
                    <a:pt x="1324205" y="13300"/>
                  </a:lnTo>
                  <a:lnTo>
                    <a:pt x="1343607" y="22768"/>
                  </a:lnTo>
                  <a:lnTo>
                    <a:pt x="1351471" y="31683"/>
                  </a:lnTo>
                  <a:lnTo>
                    <a:pt x="1356605" y="35144"/>
                  </a:lnTo>
                  <a:lnTo>
                    <a:pt x="1363354" y="45155"/>
                  </a:lnTo>
                  <a:lnTo>
                    <a:pt x="1373162" y="56275"/>
                  </a:lnTo>
                  <a:lnTo>
                    <a:pt x="1375462" y="63114"/>
                  </a:lnTo>
                  <a:lnTo>
                    <a:pt x="1380717" y="70908"/>
                  </a:lnTo>
                  <a:lnTo>
                    <a:pt x="1384675" y="90511"/>
                  </a:lnTo>
                  <a:lnTo>
                    <a:pt x="1387403" y="98624"/>
                  </a:lnTo>
                  <a:lnTo>
                    <a:pt x="1387123" y="102638"/>
                  </a:lnTo>
                  <a:lnTo>
                    <a:pt x="1389559" y="114704"/>
                  </a:lnTo>
                  <a:cubicBezTo>
                    <a:pt x="1389559" y="374846"/>
                    <a:pt x="1389558" y="634988"/>
                    <a:pt x="1389558" y="895130"/>
                  </a:cubicBezTo>
                  <a:lnTo>
                    <a:pt x="1164531" y="895130"/>
                  </a:lnTo>
                  <a:lnTo>
                    <a:pt x="1164531" y="306648"/>
                  </a:lnTo>
                  <a:lnTo>
                    <a:pt x="699362" y="575213"/>
                  </a:lnTo>
                  <a:lnTo>
                    <a:pt x="691927" y="583642"/>
                  </a:lnTo>
                  <a:cubicBezTo>
                    <a:pt x="651798" y="613962"/>
                    <a:pt x="595824" y="619176"/>
                    <a:pt x="549527" y="592446"/>
                  </a:cubicBezTo>
                  <a:lnTo>
                    <a:pt x="512601" y="571127"/>
                  </a:lnTo>
                  <a:lnTo>
                    <a:pt x="508538" y="575715"/>
                  </a:lnTo>
                  <a:cubicBezTo>
                    <a:pt x="501875" y="580813"/>
                    <a:pt x="494101" y="584688"/>
                    <a:pt x="485468" y="586919"/>
                  </a:cubicBezTo>
                  <a:cubicBezTo>
                    <a:pt x="419290" y="604019"/>
                    <a:pt x="353113" y="621121"/>
                    <a:pt x="286936" y="638222"/>
                  </a:cubicBezTo>
                  <a:cubicBezTo>
                    <a:pt x="269668" y="642683"/>
                    <a:pt x="252227" y="639724"/>
                    <a:pt x="237986" y="6313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61" name="二等辺三角形 760">
              <a:extLst>
                <a:ext uri="{FF2B5EF4-FFF2-40B4-BE49-F238E27FC236}">
                  <a16:creationId xmlns:a16="http://schemas.microsoft.com/office/drawing/2014/main" id="{7B68863A-1883-61F3-9DAC-72CF16F15EC8}"/>
                </a:ext>
              </a:extLst>
            </p:cNvPr>
            <p:cNvSpPr/>
            <p:nvPr/>
          </p:nvSpPr>
          <p:spPr bwMode="auto">
            <a:xfrm>
              <a:off x="7822311" y="5300975"/>
              <a:ext cx="350140" cy="146888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2870E38E-77F6-1EEA-B7D9-8BF477B2E4F7}"/>
                </a:ext>
              </a:extLst>
            </p:cNvPr>
            <p:cNvSpPr/>
            <p:nvPr/>
          </p:nvSpPr>
          <p:spPr bwMode="auto">
            <a:xfrm rot="3600000">
              <a:off x="7328624" y="3880022"/>
              <a:ext cx="335232" cy="433730"/>
            </a:xfrm>
            <a:custGeom>
              <a:avLst/>
              <a:gdLst>
                <a:gd name="connsiteX0" fmla="*/ 527614 w 527614"/>
                <a:gd name="connsiteY0" fmla="*/ 0 h 631154"/>
                <a:gd name="connsiteX1" fmla="*/ 285847 w 527614"/>
                <a:gd name="connsiteY1" fmla="*/ 260595 h 631154"/>
                <a:gd name="connsiteX2" fmla="*/ 281864 w 527614"/>
                <a:gd name="connsiteY2" fmla="*/ 307682 h 631154"/>
                <a:gd name="connsiteX3" fmla="*/ 356900 w 527614"/>
                <a:gd name="connsiteY3" fmla="*/ 313733 h 631154"/>
                <a:gd name="connsiteX4" fmla="*/ 513804 w 527614"/>
                <a:gd name="connsiteY4" fmla="*/ 408281 h 631154"/>
                <a:gd name="connsiteX5" fmla="*/ 331157 w 527614"/>
                <a:gd name="connsiteY5" fmla="*/ 360450 h 631154"/>
                <a:gd name="connsiteX6" fmla="*/ 284808 w 527614"/>
                <a:gd name="connsiteY6" fmla="*/ 358281 h 631154"/>
                <a:gd name="connsiteX7" fmla="*/ 285847 w 527614"/>
                <a:gd name="connsiteY7" fmla="*/ 370559 h 631154"/>
                <a:gd name="connsiteX8" fmla="*/ 527614 w 527614"/>
                <a:gd name="connsiteY8" fmla="*/ 631154 h 631154"/>
                <a:gd name="connsiteX9" fmla="*/ 218980 w 527614"/>
                <a:gd name="connsiteY9" fmla="*/ 379177 h 631154"/>
                <a:gd name="connsiteX10" fmla="*/ 216934 w 527614"/>
                <a:gd name="connsiteY10" fmla="*/ 358845 h 631154"/>
                <a:gd name="connsiteX11" fmla="*/ 182647 w 527614"/>
                <a:gd name="connsiteY11" fmla="*/ 360450 h 631154"/>
                <a:gd name="connsiteX12" fmla="*/ 0 w 527614"/>
                <a:gd name="connsiteY12" fmla="*/ 408281 h 631154"/>
                <a:gd name="connsiteX13" fmla="*/ 156904 w 527614"/>
                <a:gd name="connsiteY13" fmla="*/ 313733 h 631154"/>
                <a:gd name="connsiteX14" fmla="*/ 213222 w 527614"/>
                <a:gd name="connsiteY14" fmla="*/ 309191 h 631154"/>
                <a:gd name="connsiteX15" fmla="*/ 218980 w 527614"/>
                <a:gd name="connsiteY15" fmla="*/ 251977 h 631154"/>
                <a:gd name="connsiteX16" fmla="*/ 527614 w 527614"/>
                <a:gd name="connsiteY16" fmla="*/ 0 h 63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27614" h="631154">
                  <a:moveTo>
                    <a:pt x="527614" y="0"/>
                  </a:moveTo>
                  <a:cubicBezTo>
                    <a:pt x="400944" y="31485"/>
                    <a:pt x="307283" y="135091"/>
                    <a:pt x="285847" y="260595"/>
                  </a:cubicBezTo>
                  <a:lnTo>
                    <a:pt x="281864" y="307682"/>
                  </a:lnTo>
                  <a:lnTo>
                    <a:pt x="356900" y="313733"/>
                  </a:lnTo>
                  <a:cubicBezTo>
                    <a:pt x="449106" y="329310"/>
                    <a:pt x="513804" y="365778"/>
                    <a:pt x="513804" y="408281"/>
                  </a:cubicBezTo>
                  <a:cubicBezTo>
                    <a:pt x="468320" y="384058"/>
                    <a:pt x="403410" y="367310"/>
                    <a:pt x="331157" y="360450"/>
                  </a:cubicBezTo>
                  <a:lnTo>
                    <a:pt x="284808" y="358281"/>
                  </a:lnTo>
                  <a:lnTo>
                    <a:pt x="285847" y="370559"/>
                  </a:lnTo>
                  <a:cubicBezTo>
                    <a:pt x="307283" y="496063"/>
                    <a:pt x="400944" y="599669"/>
                    <a:pt x="527614" y="631154"/>
                  </a:cubicBezTo>
                  <a:cubicBezTo>
                    <a:pt x="375374" y="631154"/>
                    <a:pt x="248355" y="522980"/>
                    <a:pt x="218980" y="379177"/>
                  </a:cubicBezTo>
                  <a:lnTo>
                    <a:pt x="216934" y="358845"/>
                  </a:lnTo>
                  <a:lnTo>
                    <a:pt x="182647" y="360450"/>
                  </a:lnTo>
                  <a:cubicBezTo>
                    <a:pt x="110394" y="367310"/>
                    <a:pt x="45484" y="384058"/>
                    <a:pt x="0" y="408281"/>
                  </a:cubicBezTo>
                  <a:cubicBezTo>
                    <a:pt x="0" y="365778"/>
                    <a:pt x="64698" y="329310"/>
                    <a:pt x="156904" y="313733"/>
                  </a:cubicBezTo>
                  <a:lnTo>
                    <a:pt x="213222" y="309191"/>
                  </a:lnTo>
                  <a:lnTo>
                    <a:pt x="218980" y="251977"/>
                  </a:lnTo>
                  <a:cubicBezTo>
                    <a:pt x="248355" y="108174"/>
                    <a:pt x="375374" y="0"/>
                    <a:pt x="5276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CA466A94-B7C4-F481-BEFA-75BDBB0EBCD5}"/>
                </a:ext>
              </a:extLst>
            </p:cNvPr>
            <p:cNvSpPr/>
            <p:nvPr/>
          </p:nvSpPr>
          <p:spPr bwMode="auto">
            <a:xfrm rot="1800000">
              <a:off x="6907716" y="4465395"/>
              <a:ext cx="335232" cy="433730"/>
            </a:xfrm>
            <a:custGeom>
              <a:avLst/>
              <a:gdLst>
                <a:gd name="connsiteX0" fmla="*/ 527614 w 527614"/>
                <a:gd name="connsiteY0" fmla="*/ 0 h 631154"/>
                <a:gd name="connsiteX1" fmla="*/ 285847 w 527614"/>
                <a:gd name="connsiteY1" fmla="*/ 260595 h 631154"/>
                <a:gd name="connsiteX2" fmla="*/ 281864 w 527614"/>
                <a:gd name="connsiteY2" fmla="*/ 307682 h 631154"/>
                <a:gd name="connsiteX3" fmla="*/ 356900 w 527614"/>
                <a:gd name="connsiteY3" fmla="*/ 313733 h 631154"/>
                <a:gd name="connsiteX4" fmla="*/ 513804 w 527614"/>
                <a:gd name="connsiteY4" fmla="*/ 408281 h 631154"/>
                <a:gd name="connsiteX5" fmla="*/ 331157 w 527614"/>
                <a:gd name="connsiteY5" fmla="*/ 360450 h 631154"/>
                <a:gd name="connsiteX6" fmla="*/ 284808 w 527614"/>
                <a:gd name="connsiteY6" fmla="*/ 358281 h 631154"/>
                <a:gd name="connsiteX7" fmla="*/ 285847 w 527614"/>
                <a:gd name="connsiteY7" fmla="*/ 370559 h 631154"/>
                <a:gd name="connsiteX8" fmla="*/ 527614 w 527614"/>
                <a:gd name="connsiteY8" fmla="*/ 631154 h 631154"/>
                <a:gd name="connsiteX9" fmla="*/ 218980 w 527614"/>
                <a:gd name="connsiteY9" fmla="*/ 379177 h 631154"/>
                <a:gd name="connsiteX10" fmla="*/ 216934 w 527614"/>
                <a:gd name="connsiteY10" fmla="*/ 358845 h 631154"/>
                <a:gd name="connsiteX11" fmla="*/ 182647 w 527614"/>
                <a:gd name="connsiteY11" fmla="*/ 360450 h 631154"/>
                <a:gd name="connsiteX12" fmla="*/ 0 w 527614"/>
                <a:gd name="connsiteY12" fmla="*/ 408281 h 631154"/>
                <a:gd name="connsiteX13" fmla="*/ 156904 w 527614"/>
                <a:gd name="connsiteY13" fmla="*/ 313733 h 631154"/>
                <a:gd name="connsiteX14" fmla="*/ 213222 w 527614"/>
                <a:gd name="connsiteY14" fmla="*/ 309191 h 631154"/>
                <a:gd name="connsiteX15" fmla="*/ 218980 w 527614"/>
                <a:gd name="connsiteY15" fmla="*/ 251977 h 631154"/>
                <a:gd name="connsiteX16" fmla="*/ 527614 w 527614"/>
                <a:gd name="connsiteY16" fmla="*/ 0 h 63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27614" h="631154">
                  <a:moveTo>
                    <a:pt x="527614" y="0"/>
                  </a:moveTo>
                  <a:cubicBezTo>
                    <a:pt x="400944" y="31485"/>
                    <a:pt x="307283" y="135091"/>
                    <a:pt x="285847" y="260595"/>
                  </a:cubicBezTo>
                  <a:lnTo>
                    <a:pt x="281864" y="307682"/>
                  </a:lnTo>
                  <a:lnTo>
                    <a:pt x="356900" y="313733"/>
                  </a:lnTo>
                  <a:cubicBezTo>
                    <a:pt x="449106" y="329310"/>
                    <a:pt x="513804" y="365778"/>
                    <a:pt x="513804" y="408281"/>
                  </a:cubicBezTo>
                  <a:cubicBezTo>
                    <a:pt x="468320" y="384058"/>
                    <a:pt x="403410" y="367310"/>
                    <a:pt x="331157" y="360450"/>
                  </a:cubicBezTo>
                  <a:lnTo>
                    <a:pt x="284808" y="358281"/>
                  </a:lnTo>
                  <a:lnTo>
                    <a:pt x="285847" y="370559"/>
                  </a:lnTo>
                  <a:cubicBezTo>
                    <a:pt x="307283" y="496063"/>
                    <a:pt x="400944" y="599669"/>
                    <a:pt x="527614" y="631154"/>
                  </a:cubicBezTo>
                  <a:cubicBezTo>
                    <a:pt x="375374" y="631154"/>
                    <a:pt x="248355" y="522980"/>
                    <a:pt x="218980" y="379177"/>
                  </a:cubicBezTo>
                  <a:lnTo>
                    <a:pt x="216934" y="358845"/>
                  </a:lnTo>
                  <a:lnTo>
                    <a:pt x="182647" y="360450"/>
                  </a:lnTo>
                  <a:cubicBezTo>
                    <a:pt x="110394" y="367310"/>
                    <a:pt x="45484" y="384058"/>
                    <a:pt x="0" y="408281"/>
                  </a:cubicBezTo>
                  <a:cubicBezTo>
                    <a:pt x="0" y="365778"/>
                    <a:pt x="64698" y="329310"/>
                    <a:pt x="156904" y="313733"/>
                  </a:cubicBezTo>
                  <a:lnTo>
                    <a:pt x="213222" y="309191"/>
                  </a:lnTo>
                  <a:lnTo>
                    <a:pt x="218980" y="251977"/>
                  </a:lnTo>
                  <a:cubicBezTo>
                    <a:pt x="248355" y="108174"/>
                    <a:pt x="375374" y="0"/>
                    <a:pt x="5276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39E069D3-682D-7DD0-CB9D-5438628B9CA4}"/>
                </a:ext>
              </a:extLst>
            </p:cNvPr>
            <p:cNvSpPr/>
            <p:nvPr/>
          </p:nvSpPr>
          <p:spPr bwMode="auto">
            <a:xfrm rot="8100000">
              <a:off x="8340285" y="3974670"/>
              <a:ext cx="335232" cy="433730"/>
            </a:xfrm>
            <a:custGeom>
              <a:avLst/>
              <a:gdLst>
                <a:gd name="connsiteX0" fmla="*/ 527614 w 527614"/>
                <a:gd name="connsiteY0" fmla="*/ 0 h 631154"/>
                <a:gd name="connsiteX1" fmla="*/ 285847 w 527614"/>
                <a:gd name="connsiteY1" fmla="*/ 260595 h 631154"/>
                <a:gd name="connsiteX2" fmla="*/ 281864 w 527614"/>
                <a:gd name="connsiteY2" fmla="*/ 307682 h 631154"/>
                <a:gd name="connsiteX3" fmla="*/ 356900 w 527614"/>
                <a:gd name="connsiteY3" fmla="*/ 313733 h 631154"/>
                <a:gd name="connsiteX4" fmla="*/ 513804 w 527614"/>
                <a:gd name="connsiteY4" fmla="*/ 408281 h 631154"/>
                <a:gd name="connsiteX5" fmla="*/ 331157 w 527614"/>
                <a:gd name="connsiteY5" fmla="*/ 360450 h 631154"/>
                <a:gd name="connsiteX6" fmla="*/ 284808 w 527614"/>
                <a:gd name="connsiteY6" fmla="*/ 358281 h 631154"/>
                <a:gd name="connsiteX7" fmla="*/ 285847 w 527614"/>
                <a:gd name="connsiteY7" fmla="*/ 370559 h 631154"/>
                <a:gd name="connsiteX8" fmla="*/ 527614 w 527614"/>
                <a:gd name="connsiteY8" fmla="*/ 631154 h 631154"/>
                <a:gd name="connsiteX9" fmla="*/ 218980 w 527614"/>
                <a:gd name="connsiteY9" fmla="*/ 379177 h 631154"/>
                <a:gd name="connsiteX10" fmla="*/ 216934 w 527614"/>
                <a:gd name="connsiteY10" fmla="*/ 358845 h 631154"/>
                <a:gd name="connsiteX11" fmla="*/ 182647 w 527614"/>
                <a:gd name="connsiteY11" fmla="*/ 360450 h 631154"/>
                <a:gd name="connsiteX12" fmla="*/ 0 w 527614"/>
                <a:gd name="connsiteY12" fmla="*/ 408281 h 631154"/>
                <a:gd name="connsiteX13" fmla="*/ 156904 w 527614"/>
                <a:gd name="connsiteY13" fmla="*/ 313733 h 631154"/>
                <a:gd name="connsiteX14" fmla="*/ 213222 w 527614"/>
                <a:gd name="connsiteY14" fmla="*/ 309191 h 631154"/>
                <a:gd name="connsiteX15" fmla="*/ 218980 w 527614"/>
                <a:gd name="connsiteY15" fmla="*/ 251977 h 631154"/>
                <a:gd name="connsiteX16" fmla="*/ 527614 w 527614"/>
                <a:gd name="connsiteY16" fmla="*/ 0 h 63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27614" h="631154">
                  <a:moveTo>
                    <a:pt x="527614" y="0"/>
                  </a:moveTo>
                  <a:cubicBezTo>
                    <a:pt x="400944" y="31485"/>
                    <a:pt x="307283" y="135091"/>
                    <a:pt x="285847" y="260595"/>
                  </a:cubicBezTo>
                  <a:lnTo>
                    <a:pt x="281864" y="307682"/>
                  </a:lnTo>
                  <a:lnTo>
                    <a:pt x="356900" y="313733"/>
                  </a:lnTo>
                  <a:cubicBezTo>
                    <a:pt x="449106" y="329310"/>
                    <a:pt x="513804" y="365778"/>
                    <a:pt x="513804" y="408281"/>
                  </a:cubicBezTo>
                  <a:cubicBezTo>
                    <a:pt x="468320" y="384058"/>
                    <a:pt x="403410" y="367310"/>
                    <a:pt x="331157" y="360450"/>
                  </a:cubicBezTo>
                  <a:lnTo>
                    <a:pt x="284808" y="358281"/>
                  </a:lnTo>
                  <a:lnTo>
                    <a:pt x="285847" y="370559"/>
                  </a:lnTo>
                  <a:cubicBezTo>
                    <a:pt x="307283" y="496063"/>
                    <a:pt x="400944" y="599669"/>
                    <a:pt x="527614" y="631154"/>
                  </a:cubicBezTo>
                  <a:cubicBezTo>
                    <a:pt x="375374" y="631154"/>
                    <a:pt x="248355" y="522980"/>
                    <a:pt x="218980" y="379177"/>
                  </a:cubicBezTo>
                  <a:lnTo>
                    <a:pt x="216934" y="358845"/>
                  </a:lnTo>
                  <a:lnTo>
                    <a:pt x="182647" y="360450"/>
                  </a:lnTo>
                  <a:cubicBezTo>
                    <a:pt x="110394" y="367310"/>
                    <a:pt x="45484" y="384058"/>
                    <a:pt x="0" y="408281"/>
                  </a:cubicBezTo>
                  <a:cubicBezTo>
                    <a:pt x="0" y="365778"/>
                    <a:pt x="64698" y="329310"/>
                    <a:pt x="156904" y="313733"/>
                  </a:cubicBezTo>
                  <a:lnTo>
                    <a:pt x="213222" y="309191"/>
                  </a:lnTo>
                  <a:lnTo>
                    <a:pt x="218980" y="251977"/>
                  </a:lnTo>
                  <a:cubicBezTo>
                    <a:pt x="248355" y="108174"/>
                    <a:pt x="375374" y="0"/>
                    <a:pt x="5276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D442E9EA-CBC4-CAD6-FF7A-32C4FB0071DA}"/>
                </a:ext>
              </a:extLst>
            </p:cNvPr>
            <p:cNvSpPr/>
            <p:nvPr/>
          </p:nvSpPr>
          <p:spPr bwMode="auto">
            <a:xfrm rot="9000000">
              <a:off x="8820883" y="4341659"/>
              <a:ext cx="335232" cy="433730"/>
            </a:xfrm>
            <a:custGeom>
              <a:avLst/>
              <a:gdLst>
                <a:gd name="connsiteX0" fmla="*/ 527614 w 527614"/>
                <a:gd name="connsiteY0" fmla="*/ 0 h 631154"/>
                <a:gd name="connsiteX1" fmla="*/ 285847 w 527614"/>
                <a:gd name="connsiteY1" fmla="*/ 260595 h 631154"/>
                <a:gd name="connsiteX2" fmla="*/ 281864 w 527614"/>
                <a:gd name="connsiteY2" fmla="*/ 307682 h 631154"/>
                <a:gd name="connsiteX3" fmla="*/ 356900 w 527614"/>
                <a:gd name="connsiteY3" fmla="*/ 313733 h 631154"/>
                <a:gd name="connsiteX4" fmla="*/ 513804 w 527614"/>
                <a:gd name="connsiteY4" fmla="*/ 408281 h 631154"/>
                <a:gd name="connsiteX5" fmla="*/ 331157 w 527614"/>
                <a:gd name="connsiteY5" fmla="*/ 360450 h 631154"/>
                <a:gd name="connsiteX6" fmla="*/ 284808 w 527614"/>
                <a:gd name="connsiteY6" fmla="*/ 358281 h 631154"/>
                <a:gd name="connsiteX7" fmla="*/ 285847 w 527614"/>
                <a:gd name="connsiteY7" fmla="*/ 370559 h 631154"/>
                <a:gd name="connsiteX8" fmla="*/ 527614 w 527614"/>
                <a:gd name="connsiteY8" fmla="*/ 631154 h 631154"/>
                <a:gd name="connsiteX9" fmla="*/ 218980 w 527614"/>
                <a:gd name="connsiteY9" fmla="*/ 379177 h 631154"/>
                <a:gd name="connsiteX10" fmla="*/ 216934 w 527614"/>
                <a:gd name="connsiteY10" fmla="*/ 358845 h 631154"/>
                <a:gd name="connsiteX11" fmla="*/ 182647 w 527614"/>
                <a:gd name="connsiteY11" fmla="*/ 360450 h 631154"/>
                <a:gd name="connsiteX12" fmla="*/ 0 w 527614"/>
                <a:gd name="connsiteY12" fmla="*/ 408281 h 631154"/>
                <a:gd name="connsiteX13" fmla="*/ 156904 w 527614"/>
                <a:gd name="connsiteY13" fmla="*/ 313733 h 631154"/>
                <a:gd name="connsiteX14" fmla="*/ 213222 w 527614"/>
                <a:gd name="connsiteY14" fmla="*/ 309191 h 631154"/>
                <a:gd name="connsiteX15" fmla="*/ 218980 w 527614"/>
                <a:gd name="connsiteY15" fmla="*/ 251977 h 631154"/>
                <a:gd name="connsiteX16" fmla="*/ 527614 w 527614"/>
                <a:gd name="connsiteY16" fmla="*/ 0 h 63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27614" h="631154">
                  <a:moveTo>
                    <a:pt x="527614" y="0"/>
                  </a:moveTo>
                  <a:cubicBezTo>
                    <a:pt x="400944" y="31485"/>
                    <a:pt x="307283" y="135091"/>
                    <a:pt x="285847" y="260595"/>
                  </a:cubicBezTo>
                  <a:lnTo>
                    <a:pt x="281864" y="307682"/>
                  </a:lnTo>
                  <a:lnTo>
                    <a:pt x="356900" y="313733"/>
                  </a:lnTo>
                  <a:cubicBezTo>
                    <a:pt x="449106" y="329310"/>
                    <a:pt x="513804" y="365778"/>
                    <a:pt x="513804" y="408281"/>
                  </a:cubicBezTo>
                  <a:cubicBezTo>
                    <a:pt x="468320" y="384058"/>
                    <a:pt x="403410" y="367310"/>
                    <a:pt x="331157" y="360450"/>
                  </a:cubicBezTo>
                  <a:lnTo>
                    <a:pt x="284808" y="358281"/>
                  </a:lnTo>
                  <a:lnTo>
                    <a:pt x="285847" y="370559"/>
                  </a:lnTo>
                  <a:cubicBezTo>
                    <a:pt x="307283" y="496063"/>
                    <a:pt x="400944" y="599669"/>
                    <a:pt x="527614" y="631154"/>
                  </a:cubicBezTo>
                  <a:cubicBezTo>
                    <a:pt x="375374" y="631154"/>
                    <a:pt x="248355" y="522980"/>
                    <a:pt x="218980" y="379177"/>
                  </a:cubicBezTo>
                  <a:lnTo>
                    <a:pt x="216934" y="358845"/>
                  </a:lnTo>
                  <a:lnTo>
                    <a:pt x="182647" y="360450"/>
                  </a:lnTo>
                  <a:cubicBezTo>
                    <a:pt x="110394" y="367310"/>
                    <a:pt x="45484" y="384058"/>
                    <a:pt x="0" y="408281"/>
                  </a:cubicBezTo>
                  <a:cubicBezTo>
                    <a:pt x="0" y="365778"/>
                    <a:pt x="64698" y="329310"/>
                    <a:pt x="156904" y="313733"/>
                  </a:cubicBezTo>
                  <a:lnTo>
                    <a:pt x="213222" y="309191"/>
                  </a:lnTo>
                  <a:lnTo>
                    <a:pt x="218980" y="251977"/>
                  </a:lnTo>
                  <a:cubicBezTo>
                    <a:pt x="248355" y="108174"/>
                    <a:pt x="375374" y="0"/>
                    <a:pt x="52761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72" name="テキスト ボックス 671">
            <a:extLst>
              <a:ext uri="{FF2B5EF4-FFF2-40B4-BE49-F238E27FC236}">
                <a16:creationId xmlns:a16="http://schemas.microsoft.com/office/drawing/2014/main" id="{C9E4BE99-5555-37CC-FD4C-801A987E8F01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74519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30828-349A-56C6-1D9F-89A820235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C17BE02-C4D8-8A7B-8C17-1AD2D849AFCE}"/>
              </a:ext>
            </a:extLst>
          </p:cNvPr>
          <p:cNvGrpSpPr/>
          <p:nvPr/>
        </p:nvGrpSpPr>
        <p:grpSpPr>
          <a:xfrm>
            <a:off x="1033556" y="1344667"/>
            <a:ext cx="1810213" cy="2334652"/>
            <a:chOff x="1033556" y="1344667"/>
            <a:chExt cx="1810213" cy="2334652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FEE1D92D-3AA2-3FE8-3F53-595FB4FBFC7E}"/>
                </a:ext>
              </a:extLst>
            </p:cNvPr>
            <p:cNvGrpSpPr/>
            <p:nvPr/>
          </p:nvGrpSpPr>
          <p:grpSpPr>
            <a:xfrm>
              <a:off x="1396778" y="1447652"/>
              <a:ext cx="1283876" cy="2096991"/>
              <a:chOff x="3684895" y="2033845"/>
              <a:chExt cx="2091897" cy="3416755"/>
            </a:xfrm>
          </p:grpSpPr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F4DA242C-0FBC-1D4A-8AD9-E86689B23C38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BD0677AD-4F8B-1CD8-DDCF-D202689814A1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5E5401BF-F470-087C-DF40-6148BE695ED1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C80F2726-6FB7-49A5-DBC9-F5BA9926C6B6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6525A90D-19C7-EDE7-FFB7-CCEA1A1C0106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四角形: 上の 2 つの角を丸める 484">
                <a:extLst>
                  <a:ext uri="{FF2B5EF4-FFF2-40B4-BE49-F238E27FC236}">
                    <a16:creationId xmlns:a16="http://schemas.microsoft.com/office/drawing/2014/main" id="{D38F1167-A195-B19E-C088-56052F1D9138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BFC7E869-47F8-83B2-7253-60197FA325D8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四角形: 角を丸くする 271">
              <a:extLst>
                <a:ext uri="{FF2B5EF4-FFF2-40B4-BE49-F238E27FC236}">
                  <a16:creationId xmlns:a16="http://schemas.microsoft.com/office/drawing/2014/main" id="{E9669290-721A-5A08-9631-75B4D198E183}"/>
                </a:ext>
              </a:extLst>
            </p:cNvPr>
            <p:cNvSpPr/>
            <p:nvPr/>
          </p:nvSpPr>
          <p:spPr bwMode="auto">
            <a:xfrm rot="8100000">
              <a:off x="1033556" y="3009905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CCEACBD-EBE7-C263-0259-208060B03707}"/>
                </a:ext>
              </a:extLst>
            </p:cNvPr>
            <p:cNvSpPr/>
            <p:nvPr/>
          </p:nvSpPr>
          <p:spPr bwMode="auto">
            <a:xfrm rot="12600000">
              <a:off x="1092165" y="3354189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8F4A9D9F-4143-1C79-36C6-E2FFD408BCA6}"/>
                </a:ext>
              </a:extLst>
            </p:cNvPr>
            <p:cNvSpPr/>
            <p:nvPr/>
          </p:nvSpPr>
          <p:spPr bwMode="auto">
            <a:xfrm flipH="1">
              <a:off x="1709374" y="2005692"/>
              <a:ext cx="658684" cy="157917"/>
            </a:xfrm>
            <a:custGeom>
              <a:avLst/>
              <a:gdLst>
                <a:gd name="connsiteX0" fmla="*/ 3946 w 658684"/>
                <a:gd name="connsiteY0" fmla="*/ 0 h 157917"/>
                <a:gd name="connsiteX1" fmla="*/ 0 w 658684"/>
                <a:gd name="connsiteY1" fmla="*/ 19547 h 157917"/>
                <a:gd name="connsiteX2" fmla="*/ 0 w 658684"/>
                <a:gd name="connsiteY2" fmla="*/ 98342 h 157917"/>
                <a:gd name="connsiteX3" fmla="*/ 59576 w 658684"/>
                <a:gd name="connsiteY3" fmla="*/ 157917 h 157917"/>
                <a:gd name="connsiteX4" fmla="*/ 59575 w 658684"/>
                <a:gd name="connsiteY4" fmla="*/ 157917 h 157917"/>
                <a:gd name="connsiteX5" fmla="*/ 119151 w 658684"/>
                <a:gd name="connsiteY5" fmla="*/ 98341 h 157917"/>
                <a:gd name="connsiteX6" fmla="*/ 119151 w 658684"/>
                <a:gd name="connsiteY6" fmla="*/ 66513 h 157917"/>
                <a:gd name="connsiteX7" fmla="*/ 654738 w 658684"/>
                <a:gd name="connsiteY7" fmla="*/ 0 h 157917"/>
                <a:gd name="connsiteX8" fmla="*/ 539533 w 658684"/>
                <a:gd name="connsiteY8" fmla="*/ 66513 h 157917"/>
                <a:gd name="connsiteX9" fmla="*/ 539533 w 658684"/>
                <a:gd name="connsiteY9" fmla="*/ 98341 h 157917"/>
                <a:gd name="connsiteX10" fmla="*/ 599109 w 658684"/>
                <a:gd name="connsiteY10" fmla="*/ 157917 h 157917"/>
                <a:gd name="connsiteX11" fmla="*/ 599108 w 658684"/>
                <a:gd name="connsiteY11" fmla="*/ 157917 h 157917"/>
                <a:gd name="connsiteX12" fmla="*/ 658683 w 658684"/>
                <a:gd name="connsiteY12" fmla="*/ 98342 h 157917"/>
                <a:gd name="connsiteX13" fmla="*/ 658684 w 658684"/>
                <a:gd name="connsiteY13" fmla="*/ 19547 h 157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684" h="157917">
                  <a:moveTo>
                    <a:pt x="3946" y="0"/>
                  </a:moveTo>
                  <a:lnTo>
                    <a:pt x="0" y="19547"/>
                  </a:lnTo>
                  <a:cubicBezTo>
                    <a:pt x="0" y="45812"/>
                    <a:pt x="0" y="72077"/>
                    <a:pt x="0" y="98342"/>
                  </a:cubicBezTo>
                  <a:cubicBezTo>
                    <a:pt x="0" y="131244"/>
                    <a:pt x="26674" y="157917"/>
                    <a:pt x="59576" y="157917"/>
                  </a:cubicBezTo>
                  <a:lnTo>
                    <a:pt x="59575" y="157917"/>
                  </a:lnTo>
                  <a:cubicBezTo>
                    <a:pt x="92478" y="157917"/>
                    <a:pt x="119151" y="131244"/>
                    <a:pt x="119151" y="98341"/>
                  </a:cubicBezTo>
                  <a:lnTo>
                    <a:pt x="119151" y="66513"/>
                  </a:lnTo>
                  <a:close/>
                  <a:moveTo>
                    <a:pt x="654738" y="0"/>
                  </a:moveTo>
                  <a:lnTo>
                    <a:pt x="539533" y="66513"/>
                  </a:lnTo>
                  <a:lnTo>
                    <a:pt x="539533" y="98341"/>
                  </a:lnTo>
                  <a:cubicBezTo>
                    <a:pt x="539533" y="131244"/>
                    <a:pt x="566206" y="157917"/>
                    <a:pt x="599109" y="157917"/>
                  </a:cubicBezTo>
                  <a:lnTo>
                    <a:pt x="599108" y="157917"/>
                  </a:lnTo>
                  <a:cubicBezTo>
                    <a:pt x="632010" y="157917"/>
                    <a:pt x="658683" y="131244"/>
                    <a:pt x="658683" y="98342"/>
                  </a:cubicBezTo>
                  <a:cubicBezTo>
                    <a:pt x="658683" y="72077"/>
                    <a:pt x="658684" y="45812"/>
                    <a:pt x="658684" y="195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EC6C31E3-A174-106C-5D48-88A40CA47882}"/>
                </a:ext>
              </a:extLst>
            </p:cNvPr>
            <p:cNvSpPr/>
            <p:nvPr/>
          </p:nvSpPr>
          <p:spPr bwMode="auto">
            <a:xfrm rot="13500000" flipH="1">
              <a:off x="2105253" y="2940802"/>
              <a:ext cx="806372" cy="670661"/>
            </a:xfrm>
            <a:custGeom>
              <a:avLst/>
              <a:gdLst>
                <a:gd name="connsiteX0" fmla="*/ 29116 w 806372"/>
                <a:gd name="connsiteY0" fmla="*/ 641544 h 670661"/>
                <a:gd name="connsiteX1" fmla="*/ 0 w 806372"/>
                <a:gd name="connsiteY1" fmla="*/ 571253 h 670661"/>
                <a:gd name="connsiteX2" fmla="*/ 0 w 806372"/>
                <a:gd name="connsiteY2" fmla="*/ 571254 h 670661"/>
                <a:gd name="connsiteX3" fmla="*/ 99407 w 806372"/>
                <a:gd name="connsiteY3" fmla="*/ 471847 h 670661"/>
                <a:gd name="connsiteX4" fmla="*/ 576014 w 806372"/>
                <a:gd name="connsiteY4" fmla="*/ 471847 h 670661"/>
                <a:gd name="connsiteX5" fmla="*/ 451364 w 806372"/>
                <a:gd name="connsiteY5" fmla="*/ 6645 h 670661"/>
                <a:gd name="connsiteX6" fmla="*/ 450948 w 806372"/>
                <a:gd name="connsiteY6" fmla="*/ 0 h 670661"/>
                <a:gd name="connsiteX7" fmla="*/ 730249 w 806372"/>
                <a:gd name="connsiteY7" fmla="*/ 279301 h 670661"/>
                <a:gd name="connsiteX8" fmla="*/ 797811 w 806372"/>
                <a:gd name="connsiteY8" fmla="*/ 531450 h 670661"/>
                <a:gd name="connsiteX9" fmla="*/ 798560 w 806372"/>
                <a:gd name="connsiteY9" fmla="*/ 532560 h 670661"/>
                <a:gd name="connsiteX10" fmla="*/ 799939 w 806372"/>
                <a:gd name="connsiteY10" fmla="*/ 539388 h 670661"/>
                <a:gd name="connsiteX11" fmla="*/ 800650 w 806372"/>
                <a:gd name="connsiteY11" fmla="*/ 542044 h 670661"/>
                <a:gd name="connsiteX12" fmla="*/ 800729 w 806372"/>
                <a:gd name="connsiteY12" fmla="*/ 543305 h 670661"/>
                <a:gd name="connsiteX13" fmla="*/ 806372 w 806372"/>
                <a:gd name="connsiteY13" fmla="*/ 571254 h 670661"/>
                <a:gd name="connsiteX14" fmla="*/ 806371 w 806372"/>
                <a:gd name="connsiteY14" fmla="*/ 571254 h 670661"/>
                <a:gd name="connsiteX15" fmla="*/ 706964 w 806372"/>
                <a:gd name="connsiteY15" fmla="*/ 670661 h 670661"/>
                <a:gd name="connsiteX16" fmla="*/ 99407 w 806372"/>
                <a:gd name="connsiteY16" fmla="*/ 670660 h 670661"/>
                <a:gd name="connsiteX17" fmla="*/ 29116 w 806372"/>
                <a:gd name="connsiteY17" fmla="*/ 641544 h 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06372" h="670661">
                  <a:moveTo>
                    <a:pt x="29116" y="641544"/>
                  </a:moveTo>
                  <a:cubicBezTo>
                    <a:pt x="11126" y="623555"/>
                    <a:pt x="0" y="598703"/>
                    <a:pt x="0" y="571253"/>
                  </a:cubicBezTo>
                  <a:lnTo>
                    <a:pt x="0" y="571254"/>
                  </a:lnTo>
                  <a:cubicBezTo>
                    <a:pt x="0" y="516353"/>
                    <a:pt x="44506" y="471847"/>
                    <a:pt x="99407" y="471847"/>
                  </a:cubicBezTo>
                  <a:lnTo>
                    <a:pt x="576014" y="471847"/>
                  </a:lnTo>
                  <a:lnTo>
                    <a:pt x="451364" y="6645"/>
                  </a:lnTo>
                  <a:lnTo>
                    <a:pt x="450948" y="0"/>
                  </a:lnTo>
                  <a:lnTo>
                    <a:pt x="730249" y="279301"/>
                  </a:lnTo>
                  <a:lnTo>
                    <a:pt x="797811" y="531450"/>
                  </a:lnTo>
                  <a:lnTo>
                    <a:pt x="798560" y="532560"/>
                  </a:lnTo>
                  <a:lnTo>
                    <a:pt x="799939" y="539388"/>
                  </a:lnTo>
                  <a:lnTo>
                    <a:pt x="800650" y="542044"/>
                  </a:lnTo>
                  <a:lnTo>
                    <a:pt x="800729" y="543305"/>
                  </a:lnTo>
                  <a:lnTo>
                    <a:pt x="806372" y="571254"/>
                  </a:lnTo>
                  <a:lnTo>
                    <a:pt x="806371" y="571254"/>
                  </a:lnTo>
                  <a:cubicBezTo>
                    <a:pt x="806371" y="626155"/>
                    <a:pt x="761865" y="670661"/>
                    <a:pt x="706964" y="670661"/>
                  </a:cubicBezTo>
                  <a:lnTo>
                    <a:pt x="99407" y="670660"/>
                  </a:lnTo>
                  <a:cubicBezTo>
                    <a:pt x="71957" y="670660"/>
                    <a:pt x="47105" y="659533"/>
                    <a:pt x="29116" y="64154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4BEFB448-7FF7-C5FD-5D13-36E8B7B03D1E}"/>
                </a:ext>
              </a:extLst>
            </p:cNvPr>
            <p:cNvSpPr/>
            <p:nvPr/>
          </p:nvSpPr>
          <p:spPr bwMode="auto">
            <a:xfrm>
              <a:off x="1463412" y="2009173"/>
              <a:ext cx="1153370" cy="514898"/>
            </a:xfrm>
            <a:custGeom>
              <a:avLst/>
              <a:gdLst>
                <a:gd name="connsiteX0" fmla="*/ 129331 w 1153370"/>
                <a:gd name="connsiteY0" fmla="*/ 357024 h 514898"/>
                <a:gd name="connsiteX1" fmla="*/ 156942 w 1153370"/>
                <a:gd name="connsiteY1" fmla="*/ 377596 h 514898"/>
                <a:gd name="connsiteX2" fmla="*/ 589042 w 1153370"/>
                <a:gd name="connsiteY2" fmla="*/ 487620 h 514898"/>
                <a:gd name="connsiteX3" fmla="*/ 930704 w 1153370"/>
                <a:gd name="connsiteY3" fmla="*/ 423466 h 514898"/>
                <a:gd name="connsiteX4" fmla="*/ 1010630 w 1153370"/>
                <a:gd name="connsiteY4" fmla="*/ 382928 h 514898"/>
                <a:gd name="connsiteX5" fmla="*/ 985372 w 1153370"/>
                <a:gd name="connsiteY5" fmla="*/ 425558 h 514898"/>
                <a:gd name="connsiteX6" fmla="*/ 945955 w 1153370"/>
                <a:gd name="connsiteY6" fmla="*/ 446085 h 514898"/>
                <a:gd name="connsiteX7" fmla="*/ 589042 w 1153370"/>
                <a:gd name="connsiteY7" fmla="*/ 514898 h 514898"/>
                <a:gd name="connsiteX8" fmla="*/ 232129 w 1153370"/>
                <a:gd name="connsiteY8" fmla="*/ 446085 h 514898"/>
                <a:gd name="connsiteX9" fmla="*/ 159773 w 1153370"/>
                <a:gd name="connsiteY9" fmla="*/ 408403 h 514898"/>
                <a:gd name="connsiteX10" fmla="*/ 0 w 1153370"/>
                <a:gd name="connsiteY10" fmla="*/ 0 h 514898"/>
                <a:gd name="connsiteX11" fmla="*/ 17476 w 1153370"/>
                <a:gd name="connsiteY11" fmla="*/ 0 h 514898"/>
                <a:gd name="connsiteX12" fmla="*/ 25006 w 1153370"/>
                <a:gd name="connsiteY12" fmla="*/ 18728 h 514898"/>
                <a:gd name="connsiteX13" fmla="*/ 589042 w 1153370"/>
                <a:gd name="connsiteY13" fmla="*/ 307387 h 514898"/>
                <a:gd name="connsiteX14" fmla="*/ 1153078 w 1153370"/>
                <a:gd name="connsiteY14" fmla="*/ 18728 h 514898"/>
                <a:gd name="connsiteX15" fmla="*/ 1153370 w 1153370"/>
                <a:gd name="connsiteY15" fmla="*/ 18003 h 514898"/>
                <a:gd name="connsiteX16" fmla="*/ 1153127 w 1153370"/>
                <a:gd name="connsiteY16" fmla="*/ 20241 h 514898"/>
                <a:gd name="connsiteX17" fmla="*/ 1125109 w 1153370"/>
                <a:gd name="connsiteY17" fmla="*/ 104286 h 514898"/>
                <a:gd name="connsiteX18" fmla="*/ 1081632 w 1153370"/>
                <a:gd name="connsiteY18" fmla="*/ 152073 h 514898"/>
                <a:gd name="connsiteX19" fmla="*/ 589042 w 1153370"/>
                <a:gd name="connsiteY19" fmla="*/ 333607 h 514898"/>
                <a:gd name="connsiteX20" fmla="*/ 43100 w 1153370"/>
                <a:gd name="connsiteY20" fmla="*/ 93431 h 514898"/>
                <a:gd name="connsiteX21" fmla="*/ 9484 w 1153370"/>
                <a:gd name="connsiteY21" fmla="*/ 42117 h 514898"/>
                <a:gd name="connsiteX22" fmla="*/ 2191 w 1153370"/>
                <a:gd name="connsiteY22" fmla="*/ 20241 h 51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53370" h="514898">
                  <a:moveTo>
                    <a:pt x="129331" y="357024"/>
                  </a:moveTo>
                  <a:lnTo>
                    <a:pt x="156942" y="377596"/>
                  </a:lnTo>
                  <a:cubicBezTo>
                    <a:pt x="267526" y="445574"/>
                    <a:pt x="420297" y="487620"/>
                    <a:pt x="589042" y="487620"/>
                  </a:cubicBezTo>
                  <a:cubicBezTo>
                    <a:pt x="715601" y="487620"/>
                    <a:pt x="833174" y="463970"/>
                    <a:pt x="930704" y="423466"/>
                  </a:cubicBezTo>
                  <a:lnTo>
                    <a:pt x="1010630" y="382928"/>
                  </a:lnTo>
                  <a:lnTo>
                    <a:pt x="985372" y="425558"/>
                  </a:lnTo>
                  <a:lnTo>
                    <a:pt x="945955" y="446085"/>
                  </a:lnTo>
                  <a:cubicBezTo>
                    <a:pt x="844072" y="489530"/>
                    <a:pt x="721251" y="514898"/>
                    <a:pt x="589042" y="514898"/>
                  </a:cubicBezTo>
                  <a:cubicBezTo>
                    <a:pt x="456834" y="514898"/>
                    <a:pt x="334012" y="489530"/>
                    <a:pt x="232129" y="446085"/>
                  </a:cubicBezTo>
                  <a:lnTo>
                    <a:pt x="159773" y="408403"/>
                  </a:lnTo>
                  <a:close/>
                  <a:moveTo>
                    <a:pt x="0" y="0"/>
                  </a:moveTo>
                  <a:lnTo>
                    <a:pt x="17476" y="0"/>
                  </a:lnTo>
                  <a:lnTo>
                    <a:pt x="25006" y="18728"/>
                  </a:lnTo>
                  <a:cubicBezTo>
                    <a:pt x="117934" y="188361"/>
                    <a:pt x="335485" y="307387"/>
                    <a:pt x="589042" y="307387"/>
                  </a:cubicBezTo>
                  <a:cubicBezTo>
                    <a:pt x="842599" y="307387"/>
                    <a:pt x="1060150" y="188361"/>
                    <a:pt x="1153078" y="18728"/>
                  </a:cubicBezTo>
                  <a:lnTo>
                    <a:pt x="1153370" y="18003"/>
                  </a:lnTo>
                  <a:lnTo>
                    <a:pt x="1153127" y="20241"/>
                  </a:lnTo>
                  <a:lnTo>
                    <a:pt x="1125109" y="104286"/>
                  </a:lnTo>
                  <a:lnTo>
                    <a:pt x="1081632" y="152073"/>
                  </a:lnTo>
                  <a:cubicBezTo>
                    <a:pt x="964547" y="262941"/>
                    <a:pt x="787355" y="333607"/>
                    <a:pt x="589042" y="333607"/>
                  </a:cubicBezTo>
                  <a:cubicBezTo>
                    <a:pt x="357677" y="333607"/>
                    <a:pt x="155060" y="237423"/>
                    <a:pt x="43100" y="93431"/>
                  </a:cubicBezTo>
                  <a:lnTo>
                    <a:pt x="9484" y="42117"/>
                  </a:lnTo>
                  <a:lnTo>
                    <a:pt x="2191" y="202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6" name="四角形: 角を丸くする 535">
              <a:extLst>
                <a:ext uri="{FF2B5EF4-FFF2-40B4-BE49-F238E27FC236}">
                  <a16:creationId xmlns:a16="http://schemas.microsoft.com/office/drawing/2014/main" id="{102393B7-4B92-C194-0A39-E704A4F9BBF8}"/>
                </a:ext>
              </a:extLst>
            </p:cNvPr>
            <p:cNvSpPr/>
            <p:nvPr/>
          </p:nvSpPr>
          <p:spPr bwMode="auto">
            <a:xfrm>
              <a:off x="1709374" y="2218554"/>
              <a:ext cx="658684" cy="344950"/>
            </a:xfrm>
            <a:prstGeom prst="roundRect">
              <a:avLst>
                <a:gd name="adj" fmla="val 1436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A4CCDE02-734E-3510-BEB3-EAF4FB602C4E}"/>
                </a:ext>
              </a:extLst>
            </p:cNvPr>
            <p:cNvSpPr/>
            <p:nvPr/>
          </p:nvSpPr>
          <p:spPr bwMode="auto">
            <a:xfrm>
              <a:off x="1421488" y="1344667"/>
              <a:ext cx="1239162" cy="656430"/>
            </a:xfrm>
            <a:custGeom>
              <a:avLst/>
              <a:gdLst>
                <a:gd name="connsiteX0" fmla="*/ 579641 w 1239162"/>
                <a:gd name="connsiteY0" fmla="*/ 0 h 541723"/>
                <a:gd name="connsiteX1" fmla="*/ 619588 w 1239162"/>
                <a:gd name="connsiteY1" fmla="*/ 3665 h 541723"/>
                <a:gd name="connsiteX2" fmla="*/ 659521 w 1239162"/>
                <a:gd name="connsiteY2" fmla="*/ 1 h 541723"/>
                <a:gd name="connsiteX3" fmla="*/ 1239162 w 1239162"/>
                <a:gd name="connsiteY3" fmla="*/ 527464 h 541723"/>
                <a:gd name="connsiteX4" fmla="*/ 1237583 w 1239162"/>
                <a:gd name="connsiteY4" fmla="*/ 541723 h 541723"/>
                <a:gd name="connsiteX5" fmla="*/ 1151984 w 1239162"/>
                <a:gd name="connsiteY5" fmla="*/ 498408 h 541723"/>
                <a:gd name="connsiteX6" fmla="*/ 619581 w 1239162"/>
                <a:gd name="connsiteY6" fmla="*/ 406334 h 541723"/>
                <a:gd name="connsiteX7" fmla="*/ 87179 w 1239162"/>
                <a:gd name="connsiteY7" fmla="*/ 498408 h 541723"/>
                <a:gd name="connsiteX8" fmla="*/ 1580 w 1239162"/>
                <a:gd name="connsiteY8" fmla="*/ 541723 h 541723"/>
                <a:gd name="connsiteX9" fmla="*/ 0 w 1239162"/>
                <a:gd name="connsiteY9" fmla="*/ 527463 h 541723"/>
                <a:gd name="connsiteX10" fmla="*/ 579641 w 1239162"/>
                <a:gd name="connsiteY10" fmla="*/ 0 h 541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9162" h="541723">
                  <a:moveTo>
                    <a:pt x="579641" y="0"/>
                  </a:moveTo>
                  <a:lnTo>
                    <a:pt x="619588" y="3665"/>
                  </a:lnTo>
                  <a:lnTo>
                    <a:pt x="659521" y="1"/>
                  </a:lnTo>
                  <a:cubicBezTo>
                    <a:pt x="979649" y="1"/>
                    <a:pt x="1239162" y="236154"/>
                    <a:pt x="1239162" y="527464"/>
                  </a:cubicBezTo>
                  <a:lnTo>
                    <a:pt x="1237583" y="541723"/>
                  </a:lnTo>
                  <a:lnTo>
                    <a:pt x="1151984" y="498408"/>
                  </a:lnTo>
                  <a:cubicBezTo>
                    <a:pt x="1015730" y="441520"/>
                    <a:pt x="827497" y="406334"/>
                    <a:pt x="619581" y="406334"/>
                  </a:cubicBezTo>
                  <a:cubicBezTo>
                    <a:pt x="411665" y="406334"/>
                    <a:pt x="223433" y="441520"/>
                    <a:pt x="87179" y="498408"/>
                  </a:cubicBezTo>
                  <a:lnTo>
                    <a:pt x="1580" y="541723"/>
                  </a:lnTo>
                  <a:lnTo>
                    <a:pt x="0" y="527463"/>
                  </a:lnTo>
                  <a:cubicBezTo>
                    <a:pt x="0" y="236153"/>
                    <a:pt x="259514" y="0"/>
                    <a:pt x="5796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3F7FE42C-6449-E112-64F7-FDE49628278E}"/>
                </a:ext>
              </a:extLst>
            </p:cNvPr>
            <p:cNvSpPr/>
            <p:nvPr/>
          </p:nvSpPr>
          <p:spPr bwMode="auto">
            <a:xfrm>
              <a:off x="1396416" y="1789574"/>
              <a:ext cx="1289309" cy="274805"/>
            </a:xfrm>
            <a:custGeom>
              <a:avLst/>
              <a:gdLst>
                <a:gd name="connsiteX0" fmla="*/ 644654 w 1289309"/>
                <a:gd name="connsiteY0" fmla="*/ 0 h 274805"/>
                <a:gd name="connsiteX1" fmla="*/ 1276532 w 1289309"/>
                <a:gd name="connsiteY1" fmla="*/ 220529 h 274805"/>
                <a:gd name="connsiteX2" fmla="*/ 1289309 w 1289309"/>
                <a:gd name="connsiteY2" fmla="*/ 274805 h 274805"/>
                <a:gd name="connsiteX3" fmla="*/ 1268996 w 1289309"/>
                <a:gd name="connsiteY3" fmla="*/ 259181 h 274805"/>
                <a:gd name="connsiteX4" fmla="*/ 644654 w 1289309"/>
                <a:gd name="connsiteY4" fmla="*/ 120583 h 274805"/>
                <a:gd name="connsiteX5" fmla="*/ 20312 w 1289309"/>
                <a:gd name="connsiteY5" fmla="*/ 259181 h 274805"/>
                <a:gd name="connsiteX6" fmla="*/ 0 w 1289309"/>
                <a:gd name="connsiteY6" fmla="*/ 274805 h 274805"/>
                <a:gd name="connsiteX7" fmla="*/ 12777 w 1289309"/>
                <a:gd name="connsiteY7" fmla="*/ 220529 h 274805"/>
                <a:gd name="connsiteX8" fmla="*/ 644654 w 1289309"/>
                <a:gd name="connsiteY8" fmla="*/ 0 h 27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309" h="274805">
                  <a:moveTo>
                    <a:pt x="644654" y="0"/>
                  </a:moveTo>
                  <a:cubicBezTo>
                    <a:pt x="956341" y="0"/>
                    <a:pt x="1216389" y="94674"/>
                    <a:pt x="1276532" y="220529"/>
                  </a:cubicBezTo>
                  <a:lnTo>
                    <a:pt x="1289309" y="274805"/>
                  </a:lnTo>
                  <a:lnTo>
                    <a:pt x="1268996" y="259181"/>
                  </a:lnTo>
                  <a:cubicBezTo>
                    <a:pt x="1133689" y="175561"/>
                    <a:pt x="904549" y="120583"/>
                    <a:pt x="644654" y="120583"/>
                  </a:cubicBezTo>
                  <a:cubicBezTo>
                    <a:pt x="384759" y="120583"/>
                    <a:pt x="155619" y="175561"/>
                    <a:pt x="20312" y="259181"/>
                  </a:cubicBezTo>
                  <a:lnTo>
                    <a:pt x="0" y="274805"/>
                  </a:lnTo>
                  <a:lnTo>
                    <a:pt x="12777" y="220529"/>
                  </a:lnTo>
                  <a:cubicBezTo>
                    <a:pt x="72919" y="94674"/>
                    <a:pt x="332968" y="0"/>
                    <a:pt x="64465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4C013C5-B84E-D638-8773-1BC5E3F314C4}"/>
              </a:ext>
            </a:extLst>
          </p:cNvPr>
          <p:cNvGrpSpPr/>
          <p:nvPr/>
        </p:nvGrpSpPr>
        <p:grpSpPr>
          <a:xfrm>
            <a:off x="3952016" y="1168054"/>
            <a:ext cx="1810213" cy="2511265"/>
            <a:chOff x="3952016" y="1168054"/>
            <a:chExt cx="1810213" cy="2511265"/>
          </a:xfrm>
        </p:grpSpPr>
        <p:sp>
          <p:nvSpPr>
            <p:cNvPr id="500" name="星: 16 pt 499">
              <a:extLst>
                <a:ext uri="{FF2B5EF4-FFF2-40B4-BE49-F238E27FC236}">
                  <a16:creationId xmlns:a16="http://schemas.microsoft.com/office/drawing/2014/main" id="{F236F3FA-A90C-74CC-06C5-5B197FBB525C}"/>
                </a:ext>
              </a:extLst>
            </p:cNvPr>
            <p:cNvSpPr/>
            <p:nvPr/>
          </p:nvSpPr>
          <p:spPr bwMode="auto">
            <a:xfrm>
              <a:off x="4768538" y="1168054"/>
              <a:ext cx="381971" cy="381971"/>
            </a:xfrm>
            <a:prstGeom prst="star16">
              <a:avLst>
                <a:gd name="adj" fmla="val 46227"/>
              </a:avLst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207B9567-D60B-8636-E0CE-42AED03FDECB}"/>
                </a:ext>
              </a:extLst>
            </p:cNvPr>
            <p:cNvSpPr/>
            <p:nvPr/>
          </p:nvSpPr>
          <p:spPr bwMode="auto">
            <a:xfrm>
              <a:off x="4372911" y="1447652"/>
              <a:ext cx="1173236" cy="1242959"/>
            </a:xfrm>
            <a:custGeom>
              <a:avLst/>
              <a:gdLst>
                <a:gd name="connsiteX0" fmla="*/ 548803 w 1173236"/>
                <a:gd name="connsiteY0" fmla="*/ 0 h 1242959"/>
                <a:gd name="connsiteX1" fmla="*/ 586618 w 1173236"/>
                <a:gd name="connsiteY1" fmla="*/ 3549 h 1242959"/>
                <a:gd name="connsiteX2" fmla="*/ 624433 w 1173236"/>
                <a:gd name="connsiteY2" fmla="*/ 0 h 1242959"/>
                <a:gd name="connsiteX3" fmla="*/ 1173236 w 1173236"/>
                <a:gd name="connsiteY3" fmla="*/ 510994 h 1242959"/>
                <a:gd name="connsiteX4" fmla="*/ 1130109 w 1173236"/>
                <a:gd name="connsiteY4" fmla="*/ 709896 h 1242959"/>
                <a:gd name="connsiteX5" fmla="*/ 1089270 w 1173236"/>
                <a:gd name="connsiteY5" fmla="*/ 779952 h 1242959"/>
                <a:gd name="connsiteX6" fmla="*/ 1087227 w 1173236"/>
                <a:gd name="connsiteY6" fmla="*/ 801866 h 1242959"/>
                <a:gd name="connsiteX7" fmla="*/ 586614 w 1173236"/>
                <a:gd name="connsiteY7" fmla="*/ 1242959 h 1242959"/>
                <a:gd name="connsiteX8" fmla="*/ 86002 w 1173236"/>
                <a:gd name="connsiteY8" fmla="*/ 801866 h 1242959"/>
                <a:gd name="connsiteX9" fmla="*/ 83957 w 1173236"/>
                <a:gd name="connsiteY9" fmla="*/ 779936 h 1242959"/>
                <a:gd name="connsiteX10" fmla="*/ 43127 w 1173236"/>
                <a:gd name="connsiteY10" fmla="*/ 709896 h 1242959"/>
                <a:gd name="connsiteX11" fmla="*/ 0 w 1173236"/>
                <a:gd name="connsiteY11" fmla="*/ 510994 h 1242959"/>
                <a:gd name="connsiteX12" fmla="*/ 548803 w 1173236"/>
                <a:gd name="connsiteY12" fmla="*/ 0 h 124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3236" h="1242959">
                  <a:moveTo>
                    <a:pt x="548803" y="0"/>
                  </a:moveTo>
                  <a:lnTo>
                    <a:pt x="586618" y="3549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581548"/>
                    <a:pt x="1157880" y="648762"/>
                    <a:pt x="1130109" y="709896"/>
                  </a:cubicBezTo>
                  <a:lnTo>
                    <a:pt x="1089270" y="779952"/>
                  </a:lnTo>
                  <a:lnTo>
                    <a:pt x="1087227" y="801866"/>
                  </a:lnTo>
                  <a:cubicBezTo>
                    <a:pt x="1039578" y="1053597"/>
                    <a:pt x="833552" y="1242959"/>
                    <a:pt x="586614" y="1242959"/>
                  </a:cubicBezTo>
                  <a:cubicBezTo>
                    <a:pt x="339677" y="1242959"/>
                    <a:pt x="133650" y="1053597"/>
                    <a:pt x="86002" y="801866"/>
                  </a:cubicBezTo>
                  <a:lnTo>
                    <a:pt x="83957" y="779936"/>
                  </a:lnTo>
                  <a:lnTo>
                    <a:pt x="43127" y="709896"/>
                  </a:lnTo>
                  <a:cubicBezTo>
                    <a:pt x="15356" y="648762"/>
                    <a:pt x="0" y="58154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718D913-432D-31F7-2582-8C948413F5BB}"/>
                </a:ext>
              </a:extLst>
            </p:cNvPr>
            <p:cNvGrpSpPr/>
            <p:nvPr/>
          </p:nvGrpSpPr>
          <p:grpSpPr>
            <a:xfrm>
              <a:off x="4470592" y="2550500"/>
              <a:ext cx="1005486" cy="994145"/>
              <a:chOff x="3938021" y="3830780"/>
              <a:chExt cx="1638299" cy="1619820"/>
            </a:xfrm>
          </p:grpSpPr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BA5C6427-170F-1945-6660-5BAABF630734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0D22976F-183F-E449-1E07-597EF86499B8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5" name="四角形: 角を丸くする 704">
              <a:extLst>
                <a:ext uri="{FF2B5EF4-FFF2-40B4-BE49-F238E27FC236}">
                  <a16:creationId xmlns:a16="http://schemas.microsoft.com/office/drawing/2014/main" id="{1B249A21-FBB7-285E-1FDA-1F1E7B8CE2E1}"/>
                </a:ext>
              </a:extLst>
            </p:cNvPr>
            <p:cNvSpPr/>
            <p:nvPr/>
          </p:nvSpPr>
          <p:spPr bwMode="auto">
            <a:xfrm rot="8100000">
              <a:off x="3952016" y="3009905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AC5065C-ECA1-D71B-BD83-4518E5FA34C2}"/>
                </a:ext>
              </a:extLst>
            </p:cNvPr>
            <p:cNvSpPr/>
            <p:nvPr/>
          </p:nvSpPr>
          <p:spPr bwMode="auto">
            <a:xfrm rot="12600000">
              <a:off x="4010625" y="3354189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1AB24DA8-CB6B-9B67-7254-33289DF4BFBD}"/>
                </a:ext>
              </a:extLst>
            </p:cNvPr>
            <p:cNvSpPr/>
            <p:nvPr/>
          </p:nvSpPr>
          <p:spPr bwMode="auto">
            <a:xfrm flipH="1">
              <a:off x="4627834" y="2005692"/>
              <a:ext cx="658684" cy="157917"/>
            </a:xfrm>
            <a:custGeom>
              <a:avLst/>
              <a:gdLst>
                <a:gd name="connsiteX0" fmla="*/ 3946 w 658684"/>
                <a:gd name="connsiteY0" fmla="*/ 0 h 157917"/>
                <a:gd name="connsiteX1" fmla="*/ 0 w 658684"/>
                <a:gd name="connsiteY1" fmla="*/ 19547 h 157917"/>
                <a:gd name="connsiteX2" fmla="*/ 0 w 658684"/>
                <a:gd name="connsiteY2" fmla="*/ 98342 h 157917"/>
                <a:gd name="connsiteX3" fmla="*/ 59576 w 658684"/>
                <a:gd name="connsiteY3" fmla="*/ 157917 h 157917"/>
                <a:gd name="connsiteX4" fmla="*/ 59575 w 658684"/>
                <a:gd name="connsiteY4" fmla="*/ 157917 h 157917"/>
                <a:gd name="connsiteX5" fmla="*/ 119151 w 658684"/>
                <a:gd name="connsiteY5" fmla="*/ 98341 h 157917"/>
                <a:gd name="connsiteX6" fmla="*/ 119151 w 658684"/>
                <a:gd name="connsiteY6" fmla="*/ 66513 h 157917"/>
                <a:gd name="connsiteX7" fmla="*/ 654738 w 658684"/>
                <a:gd name="connsiteY7" fmla="*/ 0 h 157917"/>
                <a:gd name="connsiteX8" fmla="*/ 539533 w 658684"/>
                <a:gd name="connsiteY8" fmla="*/ 66513 h 157917"/>
                <a:gd name="connsiteX9" fmla="*/ 539533 w 658684"/>
                <a:gd name="connsiteY9" fmla="*/ 98341 h 157917"/>
                <a:gd name="connsiteX10" fmla="*/ 599109 w 658684"/>
                <a:gd name="connsiteY10" fmla="*/ 157917 h 157917"/>
                <a:gd name="connsiteX11" fmla="*/ 599108 w 658684"/>
                <a:gd name="connsiteY11" fmla="*/ 157917 h 157917"/>
                <a:gd name="connsiteX12" fmla="*/ 658683 w 658684"/>
                <a:gd name="connsiteY12" fmla="*/ 98342 h 157917"/>
                <a:gd name="connsiteX13" fmla="*/ 658684 w 658684"/>
                <a:gd name="connsiteY13" fmla="*/ 19547 h 157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684" h="157917">
                  <a:moveTo>
                    <a:pt x="3946" y="0"/>
                  </a:moveTo>
                  <a:lnTo>
                    <a:pt x="0" y="19547"/>
                  </a:lnTo>
                  <a:cubicBezTo>
                    <a:pt x="0" y="45812"/>
                    <a:pt x="0" y="72077"/>
                    <a:pt x="0" y="98342"/>
                  </a:cubicBezTo>
                  <a:cubicBezTo>
                    <a:pt x="0" y="131244"/>
                    <a:pt x="26674" y="157917"/>
                    <a:pt x="59576" y="157917"/>
                  </a:cubicBezTo>
                  <a:lnTo>
                    <a:pt x="59575" y="157917"/>
                  </a:lnTo>
                  <a:cubicBezTo>
                    <a:pt x="92478" y="157917"/>
                    <a:pt x="119151" y="131244"/>
                    <a:pt x="119151" y="98341"/>
                  </a:cubicBezTo>
                  <a:lnTo>
                    <a:pt x="119151" y="66513"/>
                  </a:lnTo>
                  <a:close/>
                  <a:moveTo>
                    <a:pt x="654738" y="0"/>
                  </a:moveTo>
                  <a:lnTo>
                    <a:pt x="539533" y="66513"/>
                  </a:lnTo>
                  <a:lnTo>
                    <a:pt x="539533" y="98341"/>
                  </a:lnTo>
                  <a:cubicBezTo>
                    <a:pt x="539533" y="131244"/>
                    <a:pt x="566206" y="157917"/>
                    <a:pt x="599109" y="157917"/>
                  </a:cubicBezTo>
                  <a:lnTo>
                    <a:pt x="599108" y="157917"/>
                  </a:lnTo>
                  <a:cubicBezTo>
                    <a:pt x="632010" y="157917"/>
                    <a:pt x="658683" y="131244"/>
                    <a:pt x="658683" y="98342"/>
                  </a:cubicBezTo>
                  <a:cubicBezTo>
                    <a:pt x="658683" y="72077"/>
                    <a:pt x="658684" y="45812"/>
                    <a:pt x="658684" y="195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29463F22-D3B3-574F-EBE8-899F37105EA3}"/>
                </a:ext>
              </a:extLst>
            </p:cNvPr>
            <p:cNvSpPr/>
            <p:nvPr/>
          </p:nvSpPr>
          <p:spPr bwMode="auto">
            <a:xfrm rot="13500000" flipH="1">
              <a:off x="5023713" y="2940802"/>
              <a:ext cx="806372" cy="670661"/>
            </a:xfrm>
            <a:custGeom>
              <a:avLst/>
              <a:gdLst>
                <a:gd name="connsiteX0" fmla="*/ 29116 w 806372"/>
                <a:gd name="connsiteY0" fmla="*/ 641544 h 670661"/>
                <a:gd name="connsiteX1" fmla="*/ 0 w 806372"/>
                <a:gd name="connsiteY1" fmla="*/ 571253 h 670661"/>
                <a:gd name="connsiteX2" fmla="*/ 0 w 806372"/>
                <a:gd name="connsiteY2" fmla="*/ 571254 h 670661"/>
                <a:gd name="connsiteX3" fmla="*/ 99407 w 806372"/>
                <a:gd name="connsiteY3" fmla="*/ 471847 h 670661"/>
                <a:gd name="connsiteX4" fmla="*/ 576014 w 806372"/>
                <a:gd name="connsiteY4" fmla="*/ 471847 h 670661"/>
                <a:gd name="connsiteX5" fmla="*/ 451364 w 806372"/>
                <a:gd name="connsiteY5" fmla="*/ 6645 h 670661"/>
                <a:gd name="connsiteX6" fmla="*/ 450948 w 806372"/>
                <a:gd name="connsiteY6" fmla="*/ 0 h 670661"/>
                <a:gd name="connsiteX7" fmla="*/ 730249 w 806372"/>
                <a:gd name="connsiteY7" fmla="*/ 279301 h 670661"/>
                <a:gd name="connsiteX8" fmla="*/ 797811 w 806372"/>
                <a:gd name="connsiteY8" fmla="*/ 531450 h 670661"/>
                <a:gd name="connsiteX9" fmla="*/ 798560 w 806372"/>
                <a:gd name="connsiteY9" fmla="*/ 532560 h 670661"/>
                <a:gd name="connsiteX10" fmla="*/ 799939 w 806372"/>
                <a:gd name="connsiteY10" fmla="*/ 539388 h 670661"/>
                <a:gd name="connsiteX11" fmla="*/ 800650 w 806372"/>
                <a:gd name="connsiteY11" fmla="*/ 542044 h 670661"/>
                <a:gd name="connsiteX12" fmla="*/ 800729 w 806372"/>
                <a:gd name="connsiteY12" fmla="*/ 543305 h 670661"/>
                <a:gd name="connsiteX13" fmla="*/ 806372 w 806372"/>
                <a:gd name="connsiteY13" fmla="*/ 571254 h 670661"/>
                <a:gd name="connsiteX14" fmla="*/ 806371 w 806372"/>
                <a:gd name="connsiteY14" fmla="*/ 571254 h 670661"/>
                <a:gd name="connsiteX15" fmla="*/ 706964 w 806372"/>
                <a:gd name="connsiteY15" fmla="*/ 670661 h 670661"/>
                <a:gd name="connsiteX16" fmla="*/ 99407 w 806372"/>
                <a:gd name="connsiteY16" fmla="*/ 670660 h 670661"/>
                <a:gd name="connsiteX17" fmla="*/ 29116 w 806372"/>
                <a:gd name="connsiteY17" fmla="*/ 641544 h 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06372" h="670661">
                  <a:moveTo>
                    <a:pt x="29116" y="641544"/>
                  </a:moveTo>
                  <a:cubicBezTo>
                    <a:pt x="11126" y="623555"/>
                    <a:pt x="0" y="598703"/>
                    <a:pt x="0" y="571253"/>
                  </a:cubicBezTo>
                  <a:lnTo>
                    <a:pt x="0" y="571254"/>
                  </a:lnTo>
                  <a:cubicBezTo>
                    <a:pt x="0" y="516353"/>
                    <a:pt x="44506" y="471847"/>
                    <a:pt x="99407" y="471847"/>
                  </a:cubicBezTo>
                  <a:lnTo>
                    <a:pt x="576014" y="471847"/>
                  </a:lnTo>
                  <a:lnTo>
                    <a:pt x="451364" y="6645"/>
                  </a:lnTo>
                  <a:lnTo>
                    <a:pt x="450948" y="0"/>
                  </a:lnTo>
                  <a:lnTo>
                    <a:pt x="730249" y="279301"/>
                  </a:lnTo>
                  <a:lnTo>
                    <a:pt x="797811" y="531450"/>
                  </a:lnTo>
                  <a:lnTo>
                    <a:pt x="798560" y="532560"/>
                  </a:lnTo>
                  <a:lnTo>
                    <a:pt x="799939" y="539388"/>
                  </a:lnTo>
                  <a:lnTo>
                    <a:pt x="800650" y="542044"/>
                  </a:lnTo>
                  <a:lnTo>
                    <a:pt x="800729" y="543305"/>
                  </a:lnTo>
                  <a:lnTo>
                    <a:pt x="806372" y="571254"/>
                  </a:lnTo>
                  <a:lnTo>
                    <a:pt x="806371" y="571254"/>
                  </a:lnTo>
                  <a:cubicBezTo>
                    <a:pt x="806371" y="626155"/>
                    <a:pt x="761865" y="670661"/>
                    <a:pt x="706964" y="670661"/>
                  </a:cubicBezTo>
                  <a:lnTo>
                    <a:pt x="99407" y="670660"/>
                  </a:lnTo>
                  <a:cubicBezTo>
                    <a:pt x="71957" y="670660"/>
                    <a:pt x="47105" y="659533"/>
                    <a:pt x="29116" y="64154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AF059449-88F2-F3BF-42E3-F0BD6BD7E9A9}"/>
                </a:ext>
              </a:extLst>
            </p:cNvPr>
            <p:cNvSpPr/>
            <p:nvPr/>
          </p:nvSpPr>
          <p:spPr bwMode="auto">
            <a:xfrm>
              <a:off x="4305658" y="1420743"/>
              <a:ext cx="1307742" cy="1291314"/>
            </a:xfrm>
            <a:custGeom>
              <a:avLst/>
              <a:gdLst>
                <a:gd name="connsiteX0" fmla="*/ 340957 w 1307742"/>
                <a:gd name="connsiteY0" fmla="*/ 511383 h 1291314"/>
                <a:gd name="connsiteX1" fmla="*/ 186051 w 1307742"/>
                <a:gd name="connsiteY1" fmla="*/ 666289 h 1291314"/>
                <a:gd name="connsiteX2" fmla="*/ 340957 w 1307742"/>
                <a:gd name="connsiteY2" fmla="*/ 821195 h 1291314"/>
                <a:gd name="connsiteX3" fmla="*/ 953727 w 1307742"/>
                <a:gd name="connsiteY3" fmla="*/ 821195 h 1291314"/>
                <a:gd name="connsiteX4" fmla="*/ 1108633 w 1307742"/>
                <a:gd name="connsiteY4" fmla="*/ 666289 h 1291314"/>
                <a:gd name="connsiteX5" fmla="*/ 953727 w 1307742"/>
                <a:gd name="connsiteY5" fmla="*/ 511383 h 1291314"/>
                <a:gd name="connsiteX6" fmla="*/ 611721 w 1307742"/>
                <a:gd name="connsiteY6" fmla="*/ 0 h 1291314"/>
                <a:gd name="connsiteX7" fmla="*/ 653871 w 1307742"/>
                <a:gd name="connsiteY7" fmla="*/ 3956 h 1291314"/>
                <a:gd name="connsiteX8" fmla="*/ 696022 w 1307742"/>
                <a:gd name="connsiteY8" fmla="*/ 0 h 1291314"/>
                <a:gd name="connsiteX9" fmla="*/ 1307742 w 1307742"/>
                <a:gd name="connsiteY9" fmla="*/ 569576 h 1291314"/>
                <a:gd name="connsiteX10" fmla="*/ 1259671 w 1307742"/>
                <a:gd name="connsiteY10" fmla="*/ 791281 h 1291314"/>
                <a:gd name="connsiteX11" fmla="*/ 1211873 w 1307742"/>
                <a:gd name="connsiteY11" fmla="*/ 893795 h 1291314"/>
                <a:gd name="connsiteX12" fmla="*/ 1016171 w 1307742"/>
                <a:gd name="connsiteY12" fmla="*/ 1244847 h 1291314"/>
                <a:gd name="connsiteX13" fmla="*/ 966902 w 1307742"/>
                <a:gd name="connsiteY13" fmla="*/ 1281757 h 1291314"/>
                <a:gd name="connsiteX14" fmla="*/ 864179 w 1307742"/>
                <a:gd name="connsiteY14" fmla="*/ 1287652 h 1291314"/>
                <a:gd name="connsiteX15" fmla="*/ 667677 w 1307742"/>
                <a:gd name="connsiteY15" fmla="*/ 1291314 h 1291314"/>
                <a:gd name="connsiteX16" fmla="*/ 471175 w 1307742"/>
                <a:gd name="connsiteY16" fmla="*/ 1287652 h 1291314"/>
                <a:gd name="connsiteX17" fmla="*/ 338541 w 1307742"/>
                <a:gd name="connsiteY17" fmla="*/ 1280041 h 1291314"/>
                <a:gd name="connsiteX18" fmla="*/ 291564 w 1307742"/>
                <a:gd name="connsiteY18" fmla="*/ 1244847 h 1291314"/>
                <a:gd name="connsiteX19" fmla="*/ 95862 w 1307742"/>
                <a:gd name="connsiteY19" fmla="*/ 893795 h 1291314"/>
                <a:gd name="connsiteX20" fmla="*/ 48072 w 1307742"/>
                <a:gd name="connsiteY20" fmla="*/ 791281 h 1291314"/>
                <a:gd name="connsiteX21" fmla="*/ 0 w 1307742"/>
                <a:gd name="connsiteY21" fmla="*/ 569576 h 1291314"/>
                <a:gd name="connsiteX22" fmla="*/ 611721 w 1307742"/>
                <a:gd name="connsiteY22" fmla="*/ 0 h 129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07742" h="1291314">
                  <a:moveTo>
                    <a:pt x="340957" y="511383"/>
                  </a:moveTo>
                  <a:cubicBezTo>
                    <a:pt x="255405" y="511383"/>
                    <a:pt x="186051" y="580737"/>
                    <a:pt x="186051" y="666289"/>
                  </a:cubicBezTo>
                  <a:cubicBezTo>
                    <a:pt x="186051" y="751841"/>
                    <a:pt x="255405" y="821195"/>
                    <a:pt x="340957" y="821195"/>
                  </a:cubicBezTo>
                  <a:lnTo>
                    <a:pt x="953727" y="821195"/>
                  </a:lnTo>
                  <a:cubicBezTo>
                    <a:pt x="1039279" y="821195"/>
                    <a:pt x="1108633" y="751841"/>
                    <a:pt x="1108633" y="666289"/>
                  </a:cubicBezTo>
                  <a:cubicBezTo>
                    <a:pt x="1108633" y="580737"/>
                    <a:pt x="1039279" y="511383"/>
                    <a:pt x="953727" y="511383"/>
                  </a:cubicBezTo>
                  <a:close/>
                  <a:moveTo>
                    <a:pt x="611721" y="0"/>
                  </a:moveTo>
                  <a:lnTo>
                    <a:pt x="653871" y="3956"/>
                  </a:lnTo>
                  <a:lnTo>
                    <a:pt x="696022" y="0"/>
                  </a:lnTo>
                  <a:cubicBezTo>
                    <a:pt x="1033866" y="0"/>
                    <a:pt x="1307742" y="255008"/>
                    <a:pt x="1307742" y="569576"/>
                  </a:cubicBezTo>
                  <a:cubicBezTo>
                    <a:pt x="1307742" y="648219"/>
                    <a:pt x="1290626" y="723138"/>
                    <a:pt x="1259671" y="791281"/>
                  </a:cubicBezTo>
                  <a:lnTo>
                    <a:pt x="1211873" y="893795"/>
                  </a:lnTo>
                  <a:cubicBezTo>
                    <a:pt x="1185317" y="1034090"/>
                    <a:pt x="1114628" y="1157006"/>
                    <a:pt x="1016171" y="1244847"/>
                  </a:cubicBezTo>
                  <a:lnTo>
                    <a:pt x="966902" y="1281757"/>
                  </a:lnTo>
                  <a:lnTo>
                    <a:pt x="864179" y="1287652"/>
                  </a:lnTo>
                  <a:cubicBezTo>
                    <a:pt x="800707" y="1290053"/>
                    <a:pt x="734989" y="1291314"/>
                    <a:pt x="667677" y="1291314"/>
                  </a:cubicBezTo>
                  <a:cubicBezTo>
                    <a:pt x="600366" y="1291314"/>
                    <a:pt x="534647" y="1290053"/>
                    <a:pt x="471175" y="1287652"/>
                  </a:cubicBezTo>
                  <a:lnTo>
                    <a:pt x="338541" y="1280041"/>
                  </a:lnTo>
                  <a:lnTo>
                    <a:pt x="291564" y="1244847"/>
                  </a:lnTo>
                  <a:cubicBezTo>
                    <a:pt x="193107" y="1157006"/>
                    <a:pt x="122418" y="1034090"/>
                    <a:pt x="95862" y="893795"/>
                  </a:cubicBezTo>
                  <a:lnTo>
                    <a:pt x="48072" y="791281"/>
                  </a:lnTo>
                  <a:cubicBezTo>
                    <a:pt x="17117" y="723138"/>
                    <a:pt x="0" y="648219"/>
                    <a:pt x="0" y="569576"/>
                  </a:cubicBezTo>
                  <a:cubicBezTo>
                    <a:pt x="0" y="255008"/>
                    <a:pt x="273876" y="0"/>
                    <a:pt x="61172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FBF729C0-9CBA-7F86-3761-5FA5455B66C5}"/>
                </a:ext>
              </a:extLst>
            </p:cNvPr>
            <p:cNvSpPr/>
            <p:nvPr/>
          </p:nvSpPr>
          <p:spPr bwMode="auto">
            <a:xfrm>
              <a:off x="4480281" y="2551076"/>
              <a:ext cx="958494" cy="160981"/>
            </a:xfrm>
            <a:custGeom>
              <a:avLst/>
              <a:gdLst>
                <a:gd name="connsiteX0" fmla="*/ 918466 w 918466"/>
                <a:gd name="connsiteY0" fmla="*/ 0 h 160981"/>
                <a:gd name="connsiteX1" fmla="*/ 889915 w 918466"/>
                <a:gd name="connsiteY1" fmla="*/ 42333 h 160981"/>
                <a:gd name="connsiteX2" fmla="*/ 821534 w 918466"/>
                <a:gd name="connsiteY2" fmla="*/ 114514 h 160981"/>
                <a:gd name="connsiteX3" fmla="*/ 772265 w 918466"/>
                <a:gd name="connsiteY3" fmla="*/ 151424 h 160981"/>
                <a:gd name="connsiteX4" fmla="*/ 669542 w 918466"/>
                <a:gd name="connsiteY4" fmla="*/ 157319 h 160981"/>
                <a:gd name="connsiteX5" fmla="*/ 473040 w 918466"/>
                <a:gd name="connsiteY5" fmla="*/ 160981 h 160981"/>
                <a:gd name="connsiteX6" fmla="*/ 276538 w 918466"/>
                <a:gd name="connsiteY6" fmla="*/ 157319 h 160981"/>
                <a:gd name="connsiteX7" fmla="*/ 143904 w 918466"/>
                <a:gd name="connsiteY7" fmla="*/ 149708 h 160981"/>
                <a:gd name="connsiteX8" fmla="*/ 96927 w 918466"/>
                <a:gd name="connsiteY8" fmla="*/ 114514 h 160981"/>
                <a:gd name="connsiteX9" fmla="*/ 28546 w 918466"/>
                <a:gd name="connsiteY9" fmla="*/ 42333 h 160981"/>
                <a:gd name="connsiteX10" fmla="*/ 0 w 918466"/>
                <a:gd name="connsiteY10" fmla="*/ 6 h 160981"/>
                <a:gd name="connsiteX11" fmla="*/ 10388 w 918466"/>
                <a:gd name="connsiteY11" fmla="*/ 7789 h 160981"/>
                <a:gd name="connsiteX12" fmla="*/ 199182 w 918466"/>
                <a:gd name="connsiteY12" fmla="*/ 18623 h 160981"/>
                <a:gd name="connsiteX13" fmla="*/ 478886 w 918466"/>
                <a:gd name="connsiteY13" fmla="*/ 23835 h 160981"/>
                <a:gd name="connsiteX14" fmla="*/ 758590 w 918466"/>
                <a:gd name="connsiteY14" fmla="*/ 18623 h 160981"/>
                <a:gd name="connsiteX15" fmla="*/ 904808 w 918466"/>
                <a:gd name="connsiteY15" fmla="*/ 10232 h 160981"/>
                <a:gd name="connsiteX16" fmla="*/ 918466 w 918466"/>
                <a:gd name="connsiteY16" fmla="*/ 0 h 16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8466" h="160981">
                  <a:moveTo>
                    <a:pt x="918466" y="0"/>
                  </a:moveTo>
                  <a:lnTo>
                    <a:pt x="889915" y="42333"/>
                  </a:lnTo>
                  <a:cubicBezTo>
                    <a:pt x="869027" y="68401"/>
                    <a:pt x="846148" y="92554"/>
                    <a:pt x="821534" y="114514"/>
                  </a:cubicBezTo>
                  <a:lnTo>
                    <a:pt x="772265" y="151424"/>
                  </a:lnTo>
                  <a:lnTo>
                    <a:pt x="669542" y="157319"/>
                  </a:lnTo>
                  <a:cubicBezTo>
                    <a:pt x="606070" y="159720"/>
                    <a:pt x="540352" y="160981"/>
                    <a:pt x="473040" y="160981"/>
                  </a:cubicBezTo>
                  <a:cubicBezTo>
                    <a:pt x="405729" y="160981"/>
                    <a:pt x="340010" y="159720"/>
                    <a:pt x="276538" y="157319"/>
                  </a:cubicBezTo>
                  <a:lnTo>
                    <a:pt x="143904" y="149708"/>
                  </a:lnTo>
                  <a:lnTo>
                    <a:pt x="96927" y="114514"/>
                  </a:lnTo>
                  <a:cubicBezTo>
                    <a:pt x="72313" y="92554"/>
                    <a:pt x="49434" y="68401"/>
                    <a:pt x="28546" y="42333"/>
                  </a:cubicBezTo>
                  <a:lnTo>
                    <a:pt x="0" y="6"/>
                  </a:lnTo>
                  <a:lnTo>
                    <a:pt x="10388" y="7789"/>
                  </a:lnTo>
                  <a:lnTo>
                    <a:pt x="199182" y="18623"/>
                  </a:lnTo>
                  <a:cubicBezTo>
                    <a:pt x="289529" y="22040"/>
                    <a:pt x="383074" y="23835"/>
                    <a:pt x="478886" y="23835"/>
                  </a:cubicBezTo>
                  <a:cubicBezTo>
                    <a:pt x="574699" y="23835"/>
                    <a:pt x="668243" y="22040"/>
                    <a:pt x="758590" y="18623"/>
                  </a:cubicBezTo>
                  <a:lnTo>
                    <a:pt x="904808" y="10232"/>
                  </a:lnTo>
                  <a:lnTo>
                    <a:pt x="91846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BF1EE56-DC9D-257F-B3F0-CA839A734C10}"/>
              </a:ext>
            </a:extLst>
          </p:cNvPr>
          <p:cNvGrpSpPr/>
          <p:nvPr/>
        </p:nvGrpSpPr>
        <p:grpSpPr>
          <a:xfrm>
            <a:off x="6932609" y="1336188"/>
            <a:ext cx="1810213" cy="2343132"/>
            <a:chOff x="6932609" y="1336188"/>
            <a:chExt cx="1810213" cy="2343132"/>
          </a:xfrm>
        </p:grpSpPr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B59B78C0-FE24-32C2-2067-47AF63E5E1B9}"/>
                </a:ext>
              </a:extLst>
            </p:cNvPr>
            <p:cNvSpPr/>
            <p:nvPr/>
          </p:nvSpPr>
          <p:spPr bwMode="auto">
            <a:xfrm>
              <a:off x="7353504" y="1447653"/>
              <a:ext cx="1173236" cy="1242959"/>
            </a:xfrm>
            <a:custGeom>
              <a:avLst/>
              <a:gdLst>
                <a:gd name="connsiteX0" fmla="*/ 548803 w 1173236"/>
                <a:gd name="connsiteY0" fmla="*/ 0 h 1242959"/>
                <a:gd name="connsiteX1" fmla="*/ 586618 w 1173236"/>
                <a:gd name="connsiteY1" fmla="*/ 3549 h 1242959"/>
                <a:gd name="connsiteX2" fmla="*/ 624433 w 1173236"/>
                <a:gd name="connsiteY2" fmla="*/ 0 h 1242959"/>
                <a:gd name="connsiteX3" fmla="*/ 1173236 w 1173236"/>
                <a:gd name="connsiteY3" fmla="*/ 510994 h 1242959"/>
                <a:gd name="connsiteX4" fmla="*/ 1130109 w 1173236"/>
                <a:gd name="connsiteY4" fmla="*/ 709896 h 1242959"/>
                <a:gd name="connsiteX5" fmla="*/ 1089270 w 1173236"/>
                <a:gd name="connsiteY5" fmla="*/ 779952 h 1242959"/>
                <a:gd name="connsiteX6" fmla="*/ 1087227 w 1173236"/>
                <a:gd name="connsiteY6" fmla="*/ 801866 h 1242959"/>
                <a:gd name="connsiteX7" fmla="*/ 586614 w 1173236"/>
                <a:gd name="connsiteY7" fmla="*/ 1242959 h 1242959"/>
                <a:gd name="connsiteX8" fmla="*/ 86002 w 1173236"/>
                <a:gd name="connsiteY8" fmla="*/ 801866 h 1242959"/>
                <a:gd name="connsiteX9" fmla="*/ 83957 w 1173236"/>
                <a:gd name="connsiteY9" fmla="*/ 779936 h 1242959"/>
                <a:gd name="connsiteX10" fmla="*/ 43127 w 1173236"/>
                <a:gd name="connsiteY10" fmla="*/ 709896 h 1242959"/>
                <a:gd name="connsiteX11" fmla="*/ 0 w 1173236"/>
                <a:gd name="connsiteY11" fmla="*/ 510994 h 1242959"/>
                <a:gd name="connsiteX12" fmla="*/ 548803 w 1173236"/>
                <a:gd name="connsiteY12" fmla="*/ 0 h 124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3236" h="1242959">
                  <a:moveTo>
                    <a:pt x="548803" y="0"/>
                  </a:moveTo>
                  <a:lnTo>
                    <a:pt x="586618" y="3549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581548"/>
                    <a:pt x="1157880" y="648762"/>
                    <a:pt x="1130109" y="709896"/>
                  </a:cubicBezTo>
                  <a:lnTo>
                    <a:pt x="1089270" y="779952"/>
                  </a:lnTo>
                  <a:lnTo>
                    <a:pt x="1087227" y="801866"/>
                  </a:lnTo>
                  <a:cubicBezTo>
                    <a:pt x="1039578" y="1053597"/>
                    <a:pt x="833552" y="1242959"/>
                    <a:pt x="586614" y="1242959"/>
                  </a:cubicBezTo>
                  <a:cubicBezTo>
                    <a:pt x="339677" y="1242959"/>
                    <a:pt x="133650" y="1053597"/>
                    <a:pt x="86002" y="801866"/>
                  </a:cubicBezTo>
                  <a:lnTo>
                    <a:pt x="83957" y="779936"/>
                  </a:lnTo>
                  <a:lnTo>
                    <a:pt x="43127" y="709896"/>
                  </a:lnTo>
                  <a:cubicBezTo>
                    <a:pt x="15356" y="648762"/>
                    <a:pt x="0" y="58154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53DADB43-E7B4-71EE-C70D-3B4F7FF0B4BB}"/>
                </a:ext>
              </a:extLst>
            </p:cNvPr>
            <p:cNvGrpSpPr/>
            <p:nvPr/>
          </p:nvGrpSpPr>
          <p:grpSpPr>
            <a:xfrm>
              <a:off x="7451185" y="2550501"/>
              <a:ext cx="1005486" cy="994145"/>
              <a:chOff x="3938021" y="3830780"/>
              <a:chExt cx="1638299" cy="1619820"/>
            </a:xfrm>
          </p:grpSpPr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650C92CC-30BB-4F09-49FA-AB7943072B3C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54A30E45-8F9D-9A2A-D1AE-32B4CA33B9D2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四角形: 角を丸くする 282">
              <a:extLst>
                <a:ext uri="{FF2B5EF4-FFF2-40B4-BE49-F238E27FC236}">
                  <a16:creationId xmlns:a16="http://schemas.microsoft.com/office/drawing/2014/main" id="{26FB7118-94BD-8183-74C1-976CF4CE548B}"/>
                </a:ext>
              </a:extLst>
            </p:cNvPr>
            <p:cNvSpPr/>
            <p:nvPr/>
          </p:nvSpPr>
          <p:spPr bwMode="auto">
            <a:xfrm rot="8100000">
              <a:off x="6932609" y="3009906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13DC2501-4FFA-37F3-664F-E882BD2F1575}"/>
                </a:ext>
              </a:extLst>
            </p:cNvPr>
            <p:cNvSpPr/>
            <p:nvPr/>
          </p:nvSpPr>
          <p:spPr bwMode="auto">
            <a:xfrm rot="12600000">
              <a:off x="6991218" y="3354190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4E6543E2-92ED-7A71-B48B-9F8C262B137D}"/>
                </a:ext>
              </a:extLst>
            </p:cNvPr>
            <p:cNvSpPr/>
            <p:nvPr/>
          </p:nvSpPr>
          <p:spPr bwMode="auto">
            <a:xfrm flipH="1">
              <a:off x="7608427" y="1978323"/>
              <a:ext cx="658684" cy="157917"/>
            </a:xfrm>
            <a:custGeom>
              <a:avLst/>
              <a:gdLst>
                <a:gd name="connsiteX0" fmla="*/ 3946 w 658684"/>
                <a:gd name="connsiteY0" fmla="*/ 0 h 157917"/>
                <a:gd name="connsiteX1" fmla="*/ 0 w 658684"/>
                <a:gd name="connsiteY1" fmla="*/ 19547 h 157917"/>
                <a:gd name="connsiteX2" fmla="*/ 0 w 658684"/>
                <a:gd name="connsiteY2" fmla="*/ 98342 h 157917"/>
                <a:gd name="connsiteX3" fmla="*/ 59576 w 658684"/>
                <a:gd name="connsiteY3" fmla="*/ 157917 h 157917"/>
                <a:gd name="connsiteX4" fmla="*/ 59575 w 658684"/>
                <a:gd name="connsiteY4" fmla="*/ 157917 h 157917"/>
                <a:gd name="connsiteX5" fmla="*/ 119151 w 658684"/>
                <a:gd name="connsiteY5" fmla="*/ 98341 h 157917"/>
                <a:gd name="connsiteX6" fmla="*/ 119151 w 658684"/>
                <a:gd name="connsiteY6" fmla="*/ 66513 h 157917"/>
                <a:gd name="connsiteX7" fmla="*/ 654738 w 658684"/>
                <a:gd name="connsiteY7" fmla="*/ 0 h 157917"/>
                <a:gd name="connsiteX8" fmla="*/ 539533 w 658684"/>
                <a:gd name="connsiteY8" fmla="*/ 66513 h 157917"/>
                <a:gd name="connsiteX9" fmla="*/ 539533 w 658684"/>
                <a:gd name="connsiteY9" fmla="*/ 98341 h 157917"/>
                <a:gd name="connsiteX10" fmla="*/ 599109 w 658684"/>
                <a:gd name="connsiteY10" fmla="*/ 157917 h 157917"/>
                <a:gd name="connsiteX11" fmla="*/ 599108 w 658684"/>
                <a:gd name="connsiteY11" fmla="*/ 157917 h 157917"/>
                <a:gd name="connsiteX12" fmla="*/ 658683 w 658684"/>
                <a:gd name="connsiteY12" fmla="*/ 98342 h 157917"/>
                <a:gd name="connsiteX13" fmla="*/ 658684 w 658684"/>
                <a:gd name="connsiteY13" fmla="*/ 19547 h 157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8684" h="157917">
                  <a:moveTo>
                    <a:pt x="3946" y="0"/>
                  </a:moveTo>
                  <a:lnTo>
                    <a:pt x="0" y="19547"/>
                  </a:lnTo>
                  <a:cubicBezTo>
                    <a:pt x="0" y="45812"/>
                    <a:pt x="0" y="72077"/>
                    <a:pt x="0" y="98342"/>
                  </a:cubicBezTo>
                  <a:cubicBezTo>
                    <a:pt x="0" y="131244"/>
                    <a:pt x="26674" y="157917"/>
                    <a:pt x="59576" y="157917"/>
                  </a:cubicBezTo>
                  <a:lnTo>
                    <a:pt x="59575" y="157917"/>
                  </a:lnTo>
                  <a:cubicBezTo>
                    <a:pt x="92478" y="157917"/>
                    <a:pt x="119151" y="131244"/>
                    <a:pt x="119151" y="98341"/>
                  </a:cubicBezTo>
                  <a:lnTo>
                    <a:pt x="119151" y="66513"/>
                  </a:lnTo>
                  <a:close/>
                  <a:moveTo>
                    <a:pt x="654738" y="0"/>
                  </a:moveTo>
                  <a:lnTo>
                    <a:pt x="539533" y="66513"/>
                  </a:lnTo>
                  <a:lnTo>
                    <a:pt x="539533" y="98341"/>
                  </a:lnTo>
                  <a:cubicBezTo>
                    <a:pt x="539533" y="131244"/>
                    <a:pt x="566206" y="157917"/>
                    <a:pt x="599109" y="157917"/>
                  </a:cubicBezTo>
                  <a:lnTo>
                    <a:pt x="599108" y="157917"/>
                  </a:lnTo>
                  <a:cubicBezTo>
                    <a:pt x="632010" y="157917"/>
                    <a:pt x="658683" y="131244"/>
                    <a:pt x="658683" y="98342"/>
                  </a:cubicBezTo>
                  <a:cubicBezTo>
                    <a:pt x="658683" y="72077"/>
                    <a:pt x="658684" y="45812"/>
                    <a:pt x="658684" y="195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09A17255-E49E-C762-492E-A2908F822D7D}"/>
                </a:ext>
              </a:extLst>
            </p:cNvPr>
            <p:cNvSpPr/>
            <p:nvPr/>
          </p:nvSpPr>
          <p:spPr bwMode="auto">
            <a:xfrm rot="13500000" flipH="1">
              <a:off x="8004306" y="2940803"/>
              <a:ext cx="806372" cy="670661"/>
            </a:xfrm>
            <a:custGeom>
              <a:avLst/>
              <a:gdLst>
                <a:gd name="connsiteX0" fmla="*/ 29116 w 806372"/>
                <a:gd name="connsiteY0" fmla="*/ 641544 h 670661"/>
                <a:gd name="connsiteX1" fmla="*/ 0 w 806372"/>
                <a:gd name="connsiteY1" fmla="*/ 571253 h 670661"/>
                <a:gd name="connsiteX2" fmla="*/ 0 w 806372"/>
                <a:gd name="connsiteY2" fmla="*/ 571254 h 670661"/>
                <a:gd name="connsiteX3" fmla="*/ 99407 w 806372"/>
                <a:gd name="connsiteY3" fmla="*/ 471847 h 670661"/>
                <a:gd name="connsiteX4" fmla="*/ 576014 w 806372"/>
                <a:gd name="connsiteY4" fmla="*/ 471847 h 670661"/>
                <a:gd name="connsiteX5" fmla="*/ 451364 w 806372"/>
                <a:gd name="connsiteY5" fmla="*/ 6645 h 670661"/>
                <a:gd name="connsiteX6" fmla="*/ 450948 w 806372"/>
                <a:gd name="connsiteY6" fmla="*/ 0 h 670661"/>
                <a:gd name="connsiteX7" fmla="*/ 730249 w 806372"/>
                <a:gd name="connsiteY7" fmla="*/ 279301 h 670661"/>
                <a:gd name="connsiteX8" fmla="*/ 797811 w 806372"/>
                <a:gd name="connsiteY8" fmla="*/ 531450 h 670661"/>
                <a:gd name="connsiteX9" fmla="*/ 798560 w 806372"/>
                <a:gd name="connsiteY9" fmla="*/ 532560 h 670661"/>
                <a:gd name="connsiteX10" fmla="*/ 799939 w 806372"/>
                <a:gd name="connsiteY10" fmla="*/ 539388 h 670661"/>
                <a:gd name="connsiteX11" fmla="*/ 800650 w 806372"/>
                <a:gd name="connsiteY11" fmla="*/ 542044 h 670661"/>
                <a:gd name="connsiteX12" fmla="*/ 800729 w 806372"/>
                <a:gd name="connsiteY12" fmla="*/ 543305 h 670661"/>
                <a:gd name="connsiteX13" fmla="*/ 806372 w 806372"/>
                <a:gd name="connsiteY13" fmla="*/ 571254 h 670661"/>
                <a:gd name="connsiteX14" fmla="*/ 806371 w 806372"/>
                <a:gd name="connsiteY14" fmla="*/ 571254 h 670661"/>
                <a:gd name="connsiteX15" fmla="*/ 706964 w 806372"/>
                <a:gd name="connsiteY15" fmla="*/ 670661 h 670661"/>
                <a:gd name="connsiteX16" fmla="*/ 99407 w 806372"/>
                <a:gd name="connsiteY16" fmla="*/ 670660 h 670661"/>
                <a:gd name="connsiteX17" fmla="*/ 29116 w 806372"/>
                <a:gd name="connsiteY17" fmla="*/ 641544 h 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06372" h="670661">
                  <a:moveTo>
                    <a:pt x="29116" y="641544"/>
                  </a:moveTo>
                  <a:cubicBezTo>
                    <a:pt x="11126" y="623555"/>
                    <a:pt x="0" y="598703"/>
                    <a:pt x="0" y="571253"/>
                  </a:cubicBezTo>
                  <a:lnTo>
                    <a:pt x="0" y="571254"/>
                  </a:lnTo>
                  <a:cubicBezTo>
                    <a:pt x="0" y="516353"/>
                    <a:pt x="44506" y="471847"/>
                    <a:pt x="99407" y="471847"/>
                  </a:cubicBezTo>
                  <a:lnTo>
                    <a:pt x="576014" y="471847"/>
                  </a:lnTo>
                  <a:lnTo>
                    <a:pt x="451364" y="6645"/>
                  </a:lnTo>
                  <a:lnTo>
                    <a:pt x="450948" y="0"/>
                  </a:lnTo>
                  <a:lnTo>
                    <a:pt x="730249" y="279301"/>
                  </a:lnTo>
                  <a:lnTo>
                    <a:pt x="797811" y="531450"/>
                  </a:lnTo>
                  <a:lnTo>
                    <a:pt x="798560" y="532560"/>
                  </a:lnTo>
                  <a:lnTo>
                    <a:pt x="799939" y="539388"/>
                  </a:lnTo>
                  <a:lnTo>
                    <a:pt x="800650" y="542044"/>
                  </a:lnTo>
                  <a:lnTo>
                    <a:pt x="800729" y="543305"/>
                  </a:lnTo>
                  <a:lnTo>
                    <a:pt x="806372" y="571254"/>
                  </a:lnTo>
                  <a:lnTo>
                    <a:pt x="806371" y="571254"/>
                  </a:lnTo>
                  <a:cubicBezTo>
                    <a:pt x="806371" y="626155"/>
                    <a:pt x="761865" y="670661"/>
                    <a:pt x="706964" y="670661"/>
                  </a:cubicBezTo>
                  <a:lnTo>
                    <a:pt x="99407" y="670660"/>
                  </a:lnTo>
                  <a:cubicBezTo>
                    <a:pt x="71957" y="670660"/>
                    <a:pt x="47105" y="659533"/>
                    <a:pt x="29116" y="64154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E4CB77B-11F6-1A15-20F8-2C6AB0EF1C90}"/>
                </a:ext>
              </a:extLst>
            </p:cNvPr>
            <p:cNvGrpSpPr/>
            <p:nvPr/>
          </p:nvGrpSpPr>
          <p:grpSpPr>
            <a:xfrm>
              <a:off x="7333815" y="1336188"/>
              <a:ext cx="1207908" cy="1395792"/>
              <a:chOff x="-385647" y="3036580"/>
              <a:chExt cx="1676672" cy="213792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71F788C-45B8-1418-14EE-D7CE6F6128D6}"/>
                  </a:ext>
                </a:extLst>
              </p:cNvPr>
              <p:cNvSpPr/>
              <p:nvPr/>
            </p:nvSpPr>
            <p:spPr bwMode="auto">
              <a:xfrm>
                <a:off x="-385647" y="3036580"/>
                <a:ext cx="1676672" cy="2117110"/>
              </a:xfrm>
              <a:custGeom>
                <a:avLst/>
                <a:gdLst>
                  <a:gd name="connsiteX0" fmla="*/ 226034 w 1676672"/>
                  <a:gd name="connsiteY0" fmla="*/ 664539 h 2117110"/>
                  <a:gd name="connsiteX1" fmla="*/ 187652 w 1676672"/>
                  <a:gd name="connsiteY1" fmla="*/ 672288 h 2117110"/>
                  <a:gd name="connsiteX2" fmla="*/ 105445 w 1676672"/>
                  <a:gd name="connsiteY2" fmla="*/ 796310 h 2117110"/>
                  <a:gd name="connsiteX3" fmla="*/ 105445 w 1676672"/>
                  <a:gd name="connsiteY3" fmla="*/ 1334696 h 2117110"/>
                  <a:gd name="connsiteX4" fmla="*/ 144868 w 1676672"/>
                  <a:gd name="connsiteY4" fmla="*/ 1429873 h 2117110"/>
                  <a:gd name="connsiteX5" fmla="*/ 168211 w 1676672"/>
                  <a:gd name="connsiteY5" fmla="*/ 1445611 h 2117110"/>
                  <a:gd name="connsiteX6" fmla="*/ 169820 w 1676672"/>
                  <a:gd name="connsiteY6" fmla="*/ 1448006 h 2117110"/>
                  <a:gd name="connsiteX7" fmla="*/ 176693 w 1676672"/>
                  <a:gd name="connsiteY7" fmla="*/ 1451329 h 2117110"/>
                  <a:gd name="connsiteX8" fmla="*/ 187652 w 1676672"/>
                  <a:gd name="connsiteY8" fmla="*/ 1458719 h 2117110"/>
                  <a:gd name="connsiteX9" fmla="*/ 195073 w 1676672"/>
                  <a:gd name="connsiteY9" fmla="*/ 1460217 h 2117110"/>
                  <a:gd name="connsiteX10" fmla="*/ 209581 w 1676672"/>
                  <a:gd name="connsiteY10" fmla="*/ 1467232 h 2117110"/>
                  <a:gd name="connsiteX11" fmla="*/ 838337 w 1676672"/>
                  <a:gd name="connsiteY11" fmla="*/ 1529787 h 2117110"/>
                  <a:gd name="connsiteX12" fmla="*/ 1467093 w 1676672"/>
                  <a:gd name="connsiteY12" fmla="*/ 1467232 h 2117110"/>
                  <a:gd name="connsiteX13" fmla="*/ 1481602 w 1676672"/>
                  <a:gd name="connsiteY13" fmla="*/ 1460216 h 2117110"/>
                  <a:gd name="connsiteX14" fmla="*/ 1489021 w 1676672"/>
                  <a:gd name="connsiteY14" fmla="*/ 1458719 h 2117110"/>
                  <a:gd name="connsiteX15" fmla="*/ 1499978 w 1676672"/>
                  <a:gd name="connsiteY15" fmla="*/ 1451331 h 2117110"/>
                  <a:gd name="connsiteX16" fmla="*/ 1506855 w 1676672"/>
                  <a:gd name="connsiteY16" fmla="*/ 1448006 h 2117110"/>
                  <a:gd name="connsiteX17" fmla="*/ 1508464 w 1676672"/>
                  <a:gd name="connsiteY17" fmla="*/ 1445610 h 2117110"/>
                  <a:gd name="connsiteX18" fmla="*/ 1531805 w 1676672"/>
                  <a:gd name="connsiteY18" fmla="*/ 1429873 h 2117110"/>
                  <a:gd name="connsiteX19" fmla="*/ 1571228 w 1676672"/>
                  <a:gd name="connsiteY19" fmla="*/ 1334696 h 2117110"/>
                  <a:gd name="connsiteX20" fmla="*/ 1571228 w 1676672"/>
                  <a:gd name="connsiteY20" fmla="*/ 796310 h 2117110"/>
                  <a:gd name="connsiteX21" fmla="*/ 1489021 w 1676672"/>
                  <a:gd name="connsiteY21" fmla="*/ 672288 h 2117110"/>
                  <a:gd name="connsiteX22" fmla="*/ 1450640 w 1676672"/>
                  <a:gd name="connsiteY22" fmla="*/ 664539 h 2117110"/>
                  <a:gd name="connsiteX23" fmla="*/ 1404178 w 1676672"/>
                  <a:gd name="connsiteY23" fmla="*/ 677387 h 2117110"/>
                  <a:gd name="connsiteX24" fmla="*/ 838337 w 1676672"/>
                  <a:gd name="connsiteY24" fmla="*/ 722544 h 2117110"/>
                  <a:gd name="connsiteX25" fmla="*/ 272496 w 1676672"/>
                  <a:gd name="connsiteY25" fmla="*/ 677387 h 2117110"/>
                  <a:gd name="connsiteX26" fmla="*/ 838336 w 1676672"/>
                  <a:gd name="connsiteY26" fmla="*/ 0 h 2117110"/>
                  <a:gd name="connsiteX27" fmla="*/ 1676672 w 1676672"/>
                  <a:gd name="connsiteY27" fmla="*/ 838336 h 2117110"/>
                  <a:gd name="connsiteX28" fmla="*/ 1672344 w 1676672"/>
                  <a:gd name="connsiteY28" fmla="*/ 924051 h 2117110"/>
                  <a:gd name="connsiteX29" fmla="*/ 1671304 w 1676672"/>
                  <a:gd name="connsiteY29" fmla="*/ 930866 h 2117110"/>
                  <a:gd name="connsiteX30" fmla="*/ 1671773 w 1676672"/>
                  <a:gd name="connsiteY30" fmla="*/ 930866 h 2117110"/>
                  <a:gd name="connsiteX31" fmla="*/ 1523797 w 1676672"/>
                  <a:gd name="connsiteY31" fmla="*/ 1899803 h 2117110"/>
                  <a:gd name="connsiteX32" fmla="*/ 1523886 w 1676672"/>
                  <a:gd name="connsiteY32" fmla="*/ 1900084 h 2117110"/>
                  <a:gd name="connsiteX33" fmla="*/ 1523632 w 1676672"/>
                  <a:gd name="connsiteY33" fmla="*/ 1900883 h 2117110"/>
                  <a:gd name="connsiteX34" fmla="*/ 1522770 w 1676672"/>
                  <a:gd name="connsiteY34" fmla="*/ 1906525 h 2117110"/>
                  <a:gd name="connsiteX35" fmla="*/ 1521835 w 1676672"/>
                  <a:gd name="connsiteY35" fmla="*/ 1906525 h 2117110"/>
                  <a:gd name="connsiteX36" fmla="*/ 1509958 w 1676672"/>
                  <a:gd name="connsiteY36" fmla="*/ 1943823 h 2117110"/>
                  <a:gd name="connsiteX37" fmla="*/ 838336 w 1676672"/>
                  <a:gd name="connsiteY37" fmla="*/ 2117110 h 2117110"/>
                  <a:gd name="connsiteX38" fmla="*/ 166714 w 1676672"/>
                  <a:gd name="connsiteY38" fmla="*/ 1943823 h 2117110"/>
                  <a:gd name="connsiteX39" fmla="*/ 154837 w 1676672"/>
                  <a:gd name="connsiteY39" fmla="*/ 1906525 h 2117110"/>
                  <a:gd name="connsiteX40" fmla="*/ 153901 w 1676672"/>
                  <a:gd name="connsiteY40" fmla="*/ 1906525 h 2117110"/>
                  <a:gd name="connsiteX41" fmla="*/ 153038 w 1676672"/>
                  <a:gd name="connsiteY41" fmla="*/ 1900877 h 2117110"/>
                  <a:gd name="connsiteX42" fmla="*/ 152786 w 1676672"/>
                  <a:gd name="connsiteY42" fmla="*/ 1900084 h 2117110"/>
                  <a:gd name="connsiteX43" fmla="*/ 152875 w 1676672"/>
                  <a:gd name="connsiteY43" fmla="*/ 1899806 h 2117110"/>
                  <a:gd name="connsiteX44" fmla="*/ 4898 w 1676672"/>
                  <a:gd name="connsiteY44" fmla="*/ 930866 h 2117110"/>
                  <a:gd name="connsiteX45" fmla="*/ 5368 w 1676672"/>
                  <a:gd name="connsiteY45" fmla="*/ 930866 h 2117110"/>
                  <a:gd name="connsiteX46" fmla="*/ 4328 w 1676672"/>
                  <a:gd name="connsiteY46" fmla="*/ 924051 h 2117110"/>
                  <a:gd name="connsiteX47" fmla="*/ 0 w 1676672"/>
                  <a:gd name="connsiteY47" fmla="*/ 838336 h 2117110"/>
                  <a:gd name="connsiteX48" fmla="*/ 838336 w 1676672"/>
                  <a:gd name="connsiteY48" fmla="*/ 0 h 2117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6672" h="2117110">
                    <a:moveTo>
                      <a:pt x="226034" y="664539"/>
                    </a:moveTo>
                    <a:lnTo>
                      <a:pt x="187652" y="672288"/>
                    </a:lnTo>
                    <a:cubicBezTo>
                      <a:pt x="139342" y="692721"/>
                      <a:pt x="105445" y="740557"/>
                      <a:pt x="105445" y="796310"/>
                    </a:cubicBezTo>
                    <a:lnTo>
                      <a:pt x="105445" y="1334696"/>
                    </a:lnTo>
                    <a:cubicBezTo>
                      <a:pt x="105445" y="1371865"/>
                      <a:pt x="120511" y="1405515"/>
                      <a:pt x="144868" y="1429873"/>
                    </a:cubicBezTo>
                    <a:lnTo>
                      <a:pt x="168211" y="1445611"/>
                    </a:lnTo>
                    <a:lnTo>
                      <a:pt x="169820" y="1448006"/>
                    </a:lnTo>
                    <a:lnTo>
                      <a:pt x="176693" y="1451329"/>
                    </a:lnTo>
                    <a:lnTo>
                      <a:pt x="187652" y="1458719"/>
                    </a:lnTo>
                    <a:lnTo>
                      <a:pt x="195073" y="1460217"/>
                    </a:lnTo>
                    <a:lnTo>
                      <a:pt x="209581" y="1467232"/>
                    </a:lnTo>
                    <a:cubicBezTo>
                      <a:pt x="313172" y="1503993"/>
                      <a:pt x="555685" y="1529787"/>
                      <a:pt x="838337" y="1529787"/>
                    </a:cubicBezTo>
                    <a:cubicBezTo>
                      <a:pt x="1120989" y="1529787"/>
                      <a:pt x="1363502" y="1503993"/>
                      <a:pt x="1467093" y="1467232"/>
                    </a:cubicBezTo>
                    <a:lnTo>
                      <a:pt x="1481602" y="1460216"/>
                    </a:lnTo>
                    <a:lnTo>
                      <a:pt x="1489021" y="1458719"/>
                    </a:lnTo>
                    <a:lnTo>
                      <a:pt x="1499978" y="1451331"/>
                    </a:lnTo>
                    <a:lnTo>
                      <a:pt x="1506855" y="1448006"/>
                    </a:lnTo>
                    <a:lnTo>
                      <a:pt x="1508464" y="1445610"/>
                    </a:lnTo>
                    <a:lnTo>
                      <a:pt x="1531805" y="1429873"/>
                    </a:lnTo>
                    <a:cubicBezTo>
                      <a:pt x="1556163" y="1405515"/>
                      <a:pt x="1571228" y="1371865"/>
                      <a:pt x="1571228" y="1334696"/>
                    </a:cubicBezTo>
                    <a:lnTo>
                      <a:pt x="1571228" y="796310"/>
                    </a:lnTo>
                    <a:cubicBezTo>
                      <a:pt x="1571228" y="740557"/>
                      <a:pt x="1537331" y="692721"/>
                      <a:pt x="1489021" y="672288"/>
                    </a:cubicBezTo>
                    <a:lnTo>
                      <a:pt x="1450640" y="664539"/>
                    </a:lnTo>
                    <a:lnTo>
                      <a:pt x="1404178" y="677387"/>
                    </a:lnTo>
                    <a:cubicBezTo>
                      <a:pt x="1281549" y="704632"/>
                      <a:pt x="1073880" y="722544"/>
                      <a:pt x="838337" y="722544"/>
                    </a:cubicBezTo>
                    <a:cubicBezTo>
                      <a:pt x="602794" y="722544"/>
                      <a:pt x="395125" y="704632"/>
                      <a:pt x="272496" y="677387"/>
                    </a:cubicBezTo>
                    <a:close/>
                    <a:moveTo>
                      <a:pt x="838336" y="0"/>
                    </a:moveTo>
                    <a:cubicBezTo>
                      <a:pt x="1301336" y="0"/>
                      <a:pt x="1676672" y="375336"/>
                      <a:pt x="1676672" y="838336"/>
                    </a:cubicBezTo>
                    <a:cubicBezTo>
                      <a:pt x="1676672" y="867273"/>
                      <a:pt x="1675206" y="895868"/>
                      <a:pt x="1672344" y="924051"/>
                    </a:cubicBezTo>
                    <a:lnTo>
                      <a:pt x="1671304" y="930866"/>
                    </a:lnTo>
                    <a:lnTo>
                      <a:pt x="1671773" y="930866"/>
                    </a:lnTo>
                    <a:lnTo>
                      <a:pt x="1523797" y="1899803"/>
                    </a:lnTo>
                    <a:lnTo>
                      <a:pt x="1523886" y="1900084"/>
                    </a:lnTo>
                    <a:lnTo>
                      <a:pt x="1523632" y="1900883"/>
                    </a:lnTo>
                    <a:lnTo>
                      <a:pt x="1522770" y="1906525"/>
                    </a:lnTo>
                    <a:lnTo>
                      <a:pt x="1521835" y="1906525"/>
                    </a:lnTo>
                    <a:lnTo>
                      <a:pt x="1509958" y="1943823"/>
                    </a:lnTo>
                    <a:cubicBezTo>
                      <a:pt x="1446033" y="2042718"/>
                      <a:pt x="1169628" y="2117110"/>
                      <a:pt x="838336" y="2117110"/>
                    </a:cubicBezTo>
                    <a:cubicBezTo>
                      <a:pt x="507044" y="2117110"/>
                      <a:pt x="230639" y="2042718"/>
                      <a:pt x="166714" y="1943823"/>
                    </a:cubicBezTo>
                    <a:lnTo>
                      <a:pt x="154837" y="1906525"/>
                    </a:lnTo>
                    <a:lnTo>
                      <a:pt x="153901" y="1906525"/>
                    </a:lnTo>
                    <a:lnTo>
                      <a:pt x="153038" y="1900877"/>
                    </a:lnTo>
                    <a:lnTo>
                      <a:pt x="152786" y="1900084"/>
                    </a:lnTo>
                    <a:lnTo>
                      <a:pt x="152875" y="1899806"/>
                    </a:lnTo>
                    <a:lnTo>
                      <a:pt x="4898" y="930866"/>
                    </a:lnTo>
                    <a:lnTo>
                      <a:pt x="5368" y="930866"/>
                    </a:lnTo>
                    <a:lnTo>
                      <a:pt x="4328" y="924051"/>
                    </a:lnTo>
                    <a:cubicBezTo>
                      <a:pt x="1466" y="895868"/>
                      <a:pt x="0" y="867273"/>
                      <a:pt x="0" y="838336"/>
                    </a:cubicBezTo>
                    <a:cubicBezTo>
                      <a:pt x="0" y="375336"/>
                      <a:pt x="375336" y="0"/>
                      <a:pt x="83833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72D214D-0715-C69C-6113-72C83E40C417}"/>
                  </a:ext>
                </a:extLst>
              </p:cNvPr>
              <p:cNvSpPr/>
              <p:nvPr/>
            </p:nvSpPr>
            <p:spPr bwMode="auto">
              <a:xfrm>
                <a:off x="-252413" y="4881563"/>
                <a:ext cx="1410204" cy="292938"/>
              </a:xfrm>
              <a:custGeom>
                <a:avLst/>
                <a:gdLst>
                  <a:gd name="connsiteX0" fmla="*/ 10919 w 1371100"/>
                  <a:gd name="connsiteY0" fmla="*/ 0 h 251316"/>
                  <a:gd name="connsiteX1" fmla="*/ 13928 w 1371100"/>
                  <a:gd name="connsiteY1" fmla="*/ 9449 h 251316"/>
                  <a:gd name="connsiteX2" fmla="*/ 685550 w 1371100"/>
                  <a:gd name="connsiteY2" fmla="*/ 182736 h 251316"/>
                  <a:gd name="connsiteX3" fmla="*/ 1357172 w 1371100"/>
                  <a:gd name="connsiteY3" fmla="*/ 9449 h 251316"/>
                  <a:gd name="connsiteX4" fmla="*/ 1360181 w 1371100"/>
                  <a:gd name="connsiteY4" fmla="*/ 0 h 251316"/>
                  <a:gd name="connsiteX5" fmla="*/ 1371100 w 1371100"/>
                  <a:gd name="connsiteY5" fmla="*/ 34290 h 251316"/>
                  <a:gd name="connsiteX6" fmla="*/ 685550 w 1371100"/>
                  <a:gd name="connsiteY6" fmla="*/ 251316 h 251316"/>
                  <a:gd name="connsiteX7" fmla="*/ 0 w 1371100"/>
                  <a:gd name="connsiteY7" fmla="*/ 34290 h 251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100" h="251316">
                    <a:moveTo>
                      <a:pt x="10919" y="0"/>
                    </a:moveTo>
                    <a:lnTo>
                      <a:pt x="13928" y="9449"/>
                    </a:lnTo>
                    <a:cubicBezTo>
                      <a:pt x="77853" y="108344"/>
                      <a:pt x="354258" y="182736"/>
                      <a:pt x="685550" y="182736"/>
                    </a:cubicBezTo>
                    <a:cubicBezTo>
                      <a:pt x="1016842" y="182736"/>
                      <a:pt x="1293247" y="108344"/>
                      <a:pt x="1357172" y="9449"/>
                    </a:cubicBezTo>
                    <a:lnTo>
                      <a:pt x="1360181" y="0"/>
                    </a:lnTo>
                    <a:lnTo>
                      <a:pt x="1371100" y="34290"/>
                    </a:lnTo>
                    <a:cubicBezTo>
                      <a:pt x="1371100" y="154150"/>
                      <a:pt x="1064169" y="251316"/>
                      <a:pt x="685550" y="251316"/>
                    </a:cubicBezTo>
                    <a:cubicBezTo>
                      <a:pt x="306931" y="251316"/>
                      <a:pt x="0" y="154150"/>
                      <a:pt x="0" y="3429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921850E-0F53-CBEC-1225-CE639EC4AB92}"/>
                  </a:ext>
                </a:extLst>
              </p:cNvPr>
              <p:cNvSpPr/>
              <p:nvPr/>
            </p:nvSpPr>
            <p:spPr bwMode="auto">
              <a:xfrm>
                <a:off x="-299533" y="3671888"/>
                <a:ext cx="1504447" cy="923710"/>
              </a:xfrm>
              <a:custGeom>
                <a:avLst/>
                <a:gdLst>
                  <a:gd name="connsiteX0" fmla="*/ 182119 w 1504448"/>
                  <a:gd name="connsiteY0" fmla="*/ 82415 h 923710"/>
                  <a:gd name="connsiteX1" fmla="*/ 146382 w 1504448"/>
                  <a:gd name="connsiteY1" fmla="*/ 89979 h 923710"/>
                  <a:gd name="connsiteX2" fmla="*/ 69841 w 1504448"/>
                  <a:gd name="connsiteY2" fmla="*/ 211042 h 923710"/>
                  <a:gd name="connsiteX3" fmla="*/ 69841 w 1504448"/>
                  <a:gd name="connsiteY3" fmla="*/ 655621 h 923710"/>
                  <a:gd name="connsiteX4" fmla="*/ 106547 w 1504448"/>
                  <a:gd name="connsiteY4" fmla="*/ 748527 h 923710"/>
                  <a:gd name="connsiteX5" fmla="*/ 128281 w 1504448"/>
                  <a:gd name="connsiteY5" fmla="*/ 763890 h 923710"/>
                  <a:gd name="connsiteX6" fmla="*/ 129779 w 1504448"/>
                  <a:gd name="connsiteY6" fmla="*/ 766227 h 923710"/>
                  <a:gd name="connsiteX7" fmla="*/ 136179 w 1504448"/>
                  <a:gd name="connsiteY7" fmla="*/ 769471 h 923710"/>
                  <a:gd name="connsiteX8" fmla="*/ 146382 w 1504448"/>
                  <a:gd name="connsiteY8" fmla="*/ 776685 h 923710"/>
                  <a:gd name="connsiteX9" fmla="*/ 153292 w 1504448"/>
                  <a:gd name="connsiteY9" fmla="*/ 778147 h 923710"/>
                  <a:gd name="connsiteX10" fmla="*/ 166800 w 1504448"/>
                  <a:gd name="connsiteY10" fmla="*/ 784995 h 923710"/>
                  <a:gd name="connsiteX11" fmla="*/ 752223 w 1504448"/>
                  <a:gd name="connsiteY11" fmla="*/ 846057 h 923710"/>
                  <a:gd name="connsiteX12" fmla="*/ 1337647 w 1504448"/>
                  <a:gd name="connsiteY12" fmla="*/ 784995 h 923710"/>
                  <a:gd name="connsiteX13" fmla="*/ 1351156 w 1504448"/>
                  <a:gd name="connsiteY13" fmla="*/ 778146 h 923710"/>
                  <a:gd name="connsiteX14" fmla="*/ 1358064 w 1504448"/>
                  <a:gd name="connsiteY14" fmla="*/ 776685 h 923710"/>
                  <a:gd name="connsiteX15" fmla="*/ 1368265 w 1504448"/>
                  <a:gd name="connsiteY15" fmla="*/ 769473 h 923710"/>
                  <a:gd name="connsiteX16" fmla="*/ 1374669 w 1504448"/>
                  <a:gd name="connsiteY16" fmla="*/ 766227 h 923710"/>
                  <a:gd name="connsiteX17" fmla="*/ 1376167 w 1504448"/>
                  <a:gd name="connsiteY17" fmla="*/ 763889 h 923710"/>
                  <a:gd name="connsiteX18" fmla="*/ 1397899 w 1504448"/>
                  <a:gd name="connsiteY18" fmla="*/ 748527 h 923710"/>
                  <a:gd name="connsiteX19" fmla="*/ 1434605 w 1504448"/>
                  <a:gd name="connsiteY19" fmla="*/ 655621 h 923710"/>
                  <a:gd name="connsiteX20" fmla="*/ 1434605 w 1504448"/>
                  <a:gd name="connsiteY20" fmla="*/ 211042 h 923710"/>
                  <a:gd name="connsiteX21" fmla="*/ 1358064 w 1504448"/>
                  <a:gd name="connsiteY21" fmla="*/ 89979 h 923710"/>
                  <a:gd name="connsiteX22" fmla="*/ 1322328 w 1504448"/>
                  <a:gd name="connsiteY22" fmla="*/ 82415 h 923710"/>
                  <a:gd name="connsiteX23" fmla="*/ 1279068 w 1504448"/>
                  <a:gd name="connsiteY23" fmla="*/ 94957 h 923710"/>
                  <a:gd name="connsiteX24" fmla="*/ 752223 w 1504448"/>
                  <a:gd name="connsiteY24" fmla="*/ 139036 h 923710"/>
                  <a:gd name="connsiteX25" fmla="*/ 225379 w 1504448"/>
                  <a:gd name="connsiteY25" fmla="*/ 94957 h 923710"/>
                  <a:gd name="connsiteX26" fmla="*/ 123770 w 1504448"/>
                  <a:gd name="connsiteY26" fmla="*/ 0 h 923710"/>
                  <a:gd name="connsiteX27" fmla="*/ 171458 w 1504448"/>
                  <a:gd name="connsiteY27" fmla="*/ 13716 h 923710"/>
                  <a:gd name="connsiteX28" fmla="*/ 752225 w 1504448"/>
                  <a:gd name="connsiteY28" fmla="*/ 61924 h 923710"/>
                  <a:gd name="connsiteX29" fmla="*/ 1332992 w 1504448"/>
                  <a:gd name="connsiteY29" fmla="*/ 13716 h 923710"/>
                  <a:gd name="connsiteX30" fmla="*/ 1380679 w 1504448"/>
                  <a:gd name="connsiteY30" fmla="*/ 0 h 923710"/>
                  <a:gd name="connsiteX31" fmla="*/ 1420073 w 1504448"/>
                  <a:gd name="connsiteY31" fmla="*/ 8273 h 923710"/>
                  <a:gd name="connsiteX32" fmla="*/ 1504448 w 1504448"/>
                  <a:gd name="connsiteY32" fmla="*/ 140675 h 923710"/>
                  <a:gd name="connsiteX33" fmla="*/ 1504448 w 1504448"/>
                  <a:gd name="connsiteY33" fmla="*/ 715438 h 923710"/>
                  <a:gd name="connsiteX34" fmla="*/ 1463985 w 1504448"/>
                  <a:gd name="connsiteY34" fmla="*/ 817045 h 923710"/>
                  <a:gd name="connsiteX35" fmla="*/ 1440028 w 1504448"/>
                  <a:gd name="connsiteY35" fmla="*/ 833846 h 923710"/>
                  <a:gd name="connsiteX36" fmla="*/ 1438377 w 1504448"/>
                  <a:gd name="connsiteY36" fmla="*/ 836404 h 923710"/>
                  <a:gd name="connsiteX37" fmla="*/ 1431319 w 1504448"/>
                  <a:gd name="connsiteY37" fmla="*/ 839953 h 923710"/>
                  <a:gd name="connsiteX38" fmla="*/ 1420073 w 1504448"/>
                  <a:gd name="connsiteY38" fmla="*/ 847840 h 923710"/>
                  <a:gd name="connsiteX39" fmla="*/ 1412458 w 1504448"/>
                  <a:gd name="connsiteY39" fmla="*/ 849439 h 923710"/>
                  <a:gd name="connsiteX40" fmla="*/ 1397566 w 1504448"/>
                  <a:gd name="connsiteY40" fmla="*/ 856929 h 923710"/>
                  <a:gd name="connsiteX41" fmla="*/ 752225 w 1504448"/>
                  <a:gd name="connsiteY41" fmla="*/ 923710 h 923710"/>
                  <a:gd name="connsiteX42" fmla="*/ 106883 w 1504448"/>
                  <a:gd name="connsiteY42" fmla="*/ 856929 h 923710"/>
                  <a:gd name="connsiteX43" fmla="*/ 91992 w 1504448"/>
                  <a:gd name="connsiteY43" fmla="*/ 849440 h 923710"/>
                  <a:gd name="connsiteX44" fmla="*/ 84376 w 1504448"/>
                  <a:gd name="connsiteY44" fmla="*/ 847840 h 923710"/>
                  <a:gd name="connsiteX45" fmla="*/ 73127 w 1504448"/>
                  <a:gd name="connsiteY45" fmla="*/ 839951 h 923710"/>
                  <a:gd name="connsiteX46" fmla="*/ 66073 w 1504448"/>
                  <a:gd name="connsiteY46" fmla="*/ 836404 h 923710"/>
                  <a:gd name="connsiteX47" fmla="*/ 64422 w 1504448"/>
                  <a:gd name="connsiteY47" fmla="*/ 833847 h 923710"/>
                  <a:gd name="connsiteX48" fmla="*/ 40463 w 1504448"/>
                  <a:gd name="connsiteY48" fmla="*/ 817045 h 923710"/>
                  <a:gd name="connsiteX49" fmla="*/ 0 w 1504448"/>
                  <a:gd name="connsiteY49" fmla="*/ 715438 h 923710"/>
                  <a:gd name="connsiteX50" fmla="*/ 0 w 1504448"/>
                  <a:gd name="connsiteY50" fmla="*/ 140675 h 923710"/>
                  <a:gd name="connsiteX51" fmla="*/ 84376 w 1504448"/>
                  <a:gd name="connsiteY51" fmla="*/ 8273 h 923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504448" h="923710">
                    <a:moveTo>
                      <a:pt x="182119" y="82415"/>
                    </a:moveTo>
                    <a:lnTo>
                      <a:pt x="146382" y="89979"/>
                    </a:lnTo>
                    <a:cubicBezTo>
                      <a:pt x="101402" y="109925"/>
                      <a:pt x="69841" y="156620"/>
                      <a:pt x="69841" y="211042"/>
                    </a:cubicBezTo>
                    <a:lnTo>
                      <a:pt x="69841" y="655621"/>
                    </a:lnTo>
                    <a:cubicBezTo>
                      <a:pt x="69841" y="691903"/>
                      <a:pt x="83869" y="724750"/>
                      <a:pt x="106547" y="748527"/>
                    </a:cubicBezTo>
                    <a:lnTo>
                      <a:pt x="128281" y="763890"/>
                    </a:lnTo>
                    <a:lnTo>
                      <a:pt x="129779" y="766227"/>
                    </a:lnTo>
                    <a:lnTo>
                      <a:pt x="136179" y="769471"/>
                    </a:lnTo>
                    <a:lnTo>
                      <a:pt x="146382" y="776685"/>
                    </a:lnTo>
                    <a:lnTo>
                      <a:pt x="153292" y="778147"/>
                    </a:lnTo>
                    <a:lnTo>
                      <a:pt x="166800" y="784995"/>
                    </a:lnTo>
                    <a:cubicBezTo>
                      <a:pt x="263252" y="820879"/>
                      <a:pt x="489051" y="846057"/>
                      <a:pt x="752223" y="846057"/>
                    </a:cubicBezTo>
                    <a:cubicBezTo>
                      <a:pt x="1015396" y="846057"/>
                      <a:pt x="1241195" y="820879"/>
                      <a:pt x="1337647" y="784995"/>
                    </a:cubicBezTo>
                    <a:lnTo>
                      <a:pt x="1351156" y="778146"/>
                    </a:lnTo>
                    <a:lnTo>
                      <a:pt x="1358064" y="776685"/>
                    </a:lnTo>
                    <a:lnTo>
                      <a:pt x="1368265" y="769473"/>
                    </a:lnTo>
                    <a:lnTo>
                      <a:pt x="1374669" y="766227"/>
                    </a:lnTo>
                    <a:lnTo>
                      <a:pt x="1376167" y="763889"/>
                    </a:lnTo>
                    <a:lnTo>
                      <a:pt x="1397899" y="748527"/>
                    </a:lnTo>
                    <a:cubicBezTo>
                      <a:pt x="1420578" y="724750"/>
                      <a:pt x="1434605" y="691903"/>
                      <a:pt x="1434605" y="655621"/>
                    </a:cubicBezTo>
                    <a:lnTo>
                      <a:pt x="1434605" y="211042"/>
                    </a:lnTo>
                    <a:cubicBezTo>
                      <a:pt x="1434605" y="156620"/>
                      <a:pt x="1403044" y="109925"/>
                      <a:pt x="1358064" y="89979"/>
                    </a:cubicBezTo>
                    <a:lnTo>
                      <a:pt x="1322328" y="82415"/>
                    </a:lnTo>
                    <a:lnTo>
                      <a:pt x="1279068" y="94957"/>
                    </a:lnTo>
                    <a:cubicBezTo>
                      <a:pt x="1164890" y="121552"/>
                      <a:pt x="971533" y="139036"/>
                      <a:pt x="752223" y="139036"/>
                    </a:cubicBezTo>
                    <a:cubicBezTo>
                      <a:pt x="532914" y="139036"/>
                      <a:pt x="339557" y="121552"/>
                      <a:pt x="225379" y="94957"/>
                    </a:cubicBezTo>
                    <a:close/>
                    <a:moveTo>
                      <a:pt x="123770" y="0"/>
                    </a:moveTo>
                    <a:lnTo>
                      <a:pt x="171458" y="13716"/>
                    </a:lnTo>
                    <a:cubicBezTo>
                      <a:pt x="297321" y="42802"/>
                      <a:pt x="510468" y="61924"/>
                      <a:pt x="752225" y="61924"/>
                    </a:cubicBezTo>
                    <a:cubicBezTo>
                      <a:pt x="993981" y="61924"/>
                      <a:pt x="1207128" y="42802"/>
                      <a:pt x="1332992" y="13716"/>
                    </a:cubicBezTo>
                    <a:lnTo>
                      <a:pt x="1380679" y="0"/>
                    </a:lnTo>
                    <a:lnTo>
                      <a:pt x="1420073" y="8273"/>
                    </a:lnTo>
                    <a:cubicBezTo>
                      <a:pt x="1469657" y="30086"/>
                      <a:pt x="1504448" y="81155"/>
                      <a:pt x="1504448" y="140675"/>
                    </a:cubicBezTo>
                    <a:lnTo>
                      <a:pt x="1504448" y="715438"/>
                    </a:lnTo>
                    <a:cubicBezTo>
                      <a:pt x="1504448" y="755118"/>
                      <a:pt x="1488986" y="791042"/>
                      <a:pt x="1463985" y="817045"/>
                    </a:cubicBezTo>
                    <a:lnTo>
                      <a:pt x="1440028" y="833846"/>
                    </a:lnTo>
                    <a:lnTo>
                      <a:pt x="1438377" y="836404"/>
                    </a:lnTo>
                    <a:lnTo>
                      <a:pt x="1431319" y="839953"/>
                    </a:lnTo>
                    <a:lnTo>
                      <a:pt x="1420073" y="847840"/>
                    </a:lnTo>
                    <a:lnTo>
                      <a:pt x="1412458" y="849439"/>
                    </a:lnTo>
                    <a:lnTo>
                      <a:pt x="1397566" y="856929"/>
                    </a:lnTo>
                    <a:cubicBezTo>
                      <a:pt x="1291243" y="896173"/>
                      <a:pt x="1042332" y="923710"/>
                      <a:pt x="752225" y="923710"/>
                    </a:cubicBezTo>
                    <a:cubicBezTo>
                      <a:pt x="462117" y="923710"/>
                      <a:pt x="213207" y="896173"/>
                      <a:pt x="106883" y="856929"/>
                    </a:cubicBezTo>
                    <a:lnTo>
                      <a:pt x="91992" y="849440"/>
                    </a:lnTo>
                    <a:lnTo>
                      <a:pt x="84376" y="847840"/>
                    </a:lnTo>
                    <a:lnTo>
                      <a:pt x="73127" y="839951"/>
                    </a:lnTo>
                    <a:lnTo>
                      <a:pt x="66073" y="836404"/>
                    </a:lnTo>
                    <a:lnTo>
                      <a:pt x="64422" y="833847"/>
                    </a:lnTo>
                    <a:lnTo>
                      <a:pt x="40463" y="817045"/>
                    </a:lnTo>
                    <a:cubicBezTo>
                      <a:pt x="15463" y="791042"/>
                      <a:pt x="0" y="755118"/>
                      <a:pt x="0" y="715438"/>
                    </a:cubicBezTo>
                    <a:lnTo>
                      <a:pt x="0" y="140675"/>
                    </a:lnTo>
                    <a:cubicBezTo>
                      <a:pt x="0" y="81155"/>
                      <a:pt x="34791" y="30086"/>
                      <a:pt x="84376" y="827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13B7203-A8B8-2B89-31A3-500980DE6BDE}"/>
              </a:ext>
            </a:extLst>
          </p:cNvPr>
          <p:cNvGrpSpPr/>
          <p:nvPr/>
        </p:nvGrpSpPr>
        <p:grpSpPr>
          <a:xfrm>
            <a:off x="1427522" y="4346558"/>
            <a:ext cx="1283876" cy="2093522"/>
            <a:chOff x="1427522" y="4346558"/>
            <a:chExt cx="1283876" cy="2093522"/>
          </a:xfrm>
        </p:grpSpPr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C52E41DD-1E15-E03F-0155-C94E00EF0BD5}"/>
                </a:ext>
              </a:extLst>
            </p:cNvPr>
            <p:cNvSpPr/>
            <p:nvPr/>
          </p:nvSpPr>
          <p:spPr bwMode="auto">
            <a:xfrm>
              <a:off x="1509099" y="5654447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台形 513">
              <a:extLst>
                <a:ext uri="{FF2B5EF4-FFF2-40B4-BE49-F238E27FC236}">
                  <a16:creationId xmlns:a16="http://schemas.microsoft.com/office/drawing/2014/main" id="{64605479-986F-83BC-F9B8-6183534CCA9E}"/>
                </a:ext>
              </a:extLst>
            </p:cNvPr>
            <p:cNvSpPr/>
            <p:nvPr/>
          </p:nvSpPr>
          <p:spPr bwMode="auto">
            <a:xfrm>
              <a:off x="1867082" y="5444641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89E3B857-BD73-BFBD-2543-F7C16D0D6005}"/>
                </a:ext>
              </a:extLst>
            </p:cNvPr>
            <p:cNvGrpSpPr/>
            <p:nvPr/>
          </p:nvGrpSpPr>
          <p:grpSpPr>
            <a:xfrm rot="654897">
              <a:off x="1427522" y="4346558"/>
              <a:ext cx="1283876" cy="1242956"/>
              <a:chOff x="1353746" y="1448780"/>
              <a:chExt cx="1283876" cy="1242956"/>
            </a:xfrm>
          </p:grpSpPr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0718D766-5CEB-C470-E5F9-E1BB07AC4643}"/>
                  </a:ext>
                </a:extLst>
              </p:cNvPr>
              <p:cNvSpPr/>
              <p:nvPr/>
            </p:nvSpPr>
            <p:spPr bwMode="auto">
              <a:xfrm>
                <a:off x="1487049" y="1448780"/>
                <a:ext cx="1097606" cy="102198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88814B08-A7C0-9739-1E76-47CF9E4A3095}"/>
                  </a:ext>
                </a:extLst>
              </p:cNvPr>
              <p:cNvSpPr/>
              <p:nvPr/>
            </p:nvSpPr>
            <p:spPr bwMode="auto">
              <a:xfrm>
                <a:off x="1411419" y="1448780"/>
                <a:ext cx="1097606" cy="102198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06E62590-0869-36D4-77C9-C72BD9200642}"/>
                  </a:ext>
                </a:extLst>
              </p:cNvPr>
              <p:cNvSpPr/>
              <p:nvPr/>
            </p:nvSpPr>
            <p:spPr bwMode="auto">
              <a:xfrm rot="20700000">
                <a:off x="1353746" y="1976677"/>
                <a:ext cx="292634" cy="42248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D7775E81-8BFC-C0A4-57F5-2C3FD988D3F5}"/>
                  </a:ext>
                </a:extLst>
              </p:cNvPr>
              <p:cNvSpPr/>
              <p:nvPr/>
            </p:nvSpPr>
            <p:spPr bwMode="auto">
              <a:xfrm rot="900000" flipH="1">
                <a:off x="2344988" y="1976677"/>
                <a:ext cx="292634" cy="42248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1B2EC6C9-20A1-C9EC-BFBD-B1717CEAEB53}"/>
                  </a:ext>
                </a:extLst>
              </p:cNvPr>
              <p:cNvSpPr/>
              <p:nvPr/>
            </p:nvSpPr>
            <p:spPr bwMode="auto">
              <a:xfrm>
                <a:off x="1487038" y="1586886"/>
                <a:ext cx="1021987" cy="110485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CC4C1247-DD6D-C358-11A0-DD67C9126E67}"/>
                  </a:ext>
                </a:extLst>
              </p:cNvPr>
              <p:cNvSpPr/>
              <p:nvPr/>
            </p:nvSpPr>
            <p:spPr bwMode="auto">
              <a:xfrm>
                <a:off x="2198072" y="2015701"/>
                <a:ext cx="119151" cy="157917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5A33BEB-2B8F-B8A5-2117-8780A6FF6D0E}"/>
                  </a:ext>
                </a:extLst>
              </p:cNvPr>
              <p:cNvSpPr/>
              <p:nvPr/>
            </p:nvSpPr>
            <p:spPr bwMode="auto">
              <a:xfrm flipH="1">
                <a:off x="1658539" y="2015701"/>
                <a:ext cx="119151" cy="157917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3" name="月 522">
                <a:extLst>
                  <a:ext uri="{FF2B5EF4-FFF2-40B4-BE49-F238E27FC236}">
                    <a16:creationId xmlns:a16="http://schemas.microsoft.com/office/drawing/2014/main" id="{9AB1536F-DB60-1CA7-2DEE-8A75C2A1DDBB}"/>
                  </a:ext>
                </a:extLst>
              </p:cNvPr>
              <p:cNvSpPr/>
              <p:nvPr/>
            </p:nvSpPr>
            <p:spPr bwMode="auto">
              <a:xfrm rot="6300000">
                <a:off x="1689066" y="1750730"/>
                <a:ext cx="58097" cy="226130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250C75CB-4D93-51A3-58D9-3565663841D7}"/>
                  </a:ext>
                </a:extLst>
              </p:cNvPr>
              <p:cNvSpPr/>
              <p:nvPr/>
            </p:nvSpPr>
            <p:spPr bwMode="auto">
              <a:xfrm rot="14400000" flipH="1">
                <a:off x="2274210" y="1750729"/>
                <a:ext cx="58097" cy="226130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月 524">
                <a:extLst>
                  <a:ext uri="{FF2B5EF4-FFF2-40B4-BE49-F238E27FC236}">
                    <a16:creationId xmlns:a16="http://schemas.microsoft.com/office/drawing/2014/main" id="{065D36AF-D430-AD46-74E7-B77CC7CDC43E}"/>
                  </a:ext>
                </a:extLst>
              </p:cNvPr>
              <p:cNvSpPr/>
              <p:nvPr/>
            </p:nvSpPr>
            <p:spPr bwMode="auto">
              <a:xfrm rot="17100000">
                <a:off x="1872654" y="2284403"/>
                <a:ext cx="99888" cy="340604"/>
              </a:xfrm>
              <a:prstGeom prst="moon">
                <a:avLst>
                  <a:gd name="adj" fmla="val 3946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8725225A-5E00-BDF9-0548-135700F0CAAC}"/>
                </a:ext>
              </a:extLst>
            </p:cNvPr>
            <p:cNvSpPr/>
            <p:nvPr/>
          </p:nvSpPr>
          <p:spPr bwMode="auto">
            <a:xfrm rot="822117">
              <a:off x="1430932" y="5833413"/>
              <a:ext cx="658885" cy="591099"/>
            </a:xfrm>
            <a:custGeom>
              <a:avLst/>
              <a:gdLst>
                <a:gd name="connsiteX0" fmla="*/ 49973 w 767132"/>
                <a:gd name="connsiteY0" fmla="*/ 5129 h 657162"/>
                <a:gd name="connsiteX1" fmla="*/ 75377 w 767132"/>
                <a:gd name="connsiteY1" fmla="*/ 0 h 657162"/>
                <a:gd name="connsiteX2" fmla="*/ 78179 w 767132"/>
                <a:gd name="connsiteY2" fmla="*/ 41797 h 657162"/>
                <a:gd name="connsiteX3" fmla="*/ 142075 w 767132"/>
                <a:gd name="connsiteY3" fmla="*/ 26219 h 657162"/>
                <a:gd name="connsiteX4" fmla="*/ 157214 w 767132"/>
                <a:gd name="connsiteY4" fmla="*/ 48672 h 657162"/>
                <a:gd name="connsiteX5" fmla="*/ 163644 w 767132"/>
                <a:gd name="connsiteY5" fmla="*/ 80521 h 657162"/>
                <a:gd name="connsiteX6" fmla="*/ 163643 w 767132"/>
                <a:gd name="connsiteY6" fmla="*/ 440691 h 657162"/>
                <a:gd name="connsiteX7" fmla="*/ 646000 w 767132"/>
                <a:gd name="connsiteY7" fmla="*/ 176587 h 657162"/>
                <a:gd name="connsiteX8" fmla="*/ 757064 w 767132"/>
                <a:gd name="connsiteY8" fmla="*/ 209060 h 657162"/>
                <a:gd name="connsiteX9" fmla="*/ 724590 w 767132"/>
                <a:gd name="connsiteY9" fmla="*/ 320124 h 657162"/>
                <a:gd name="connsiteX10" fmla="*/ 126660 w 767132"/>
                <a:gd name="connsiteY10" fmla="*/ 647506 h 657162"/>
                <a:gd name="connsiteX11" fmla="*/ 95637 w 767132"/>
                <a:gd name="connsiteY11" fmla="*/ 657162 h 657162"/>
                <a:gd name="connsiteX12" fmla="*/ 85753 w 767132"/>
                <a:gd name="connsiteY12" fmla="*/ 656247 h 657162"/>
                <a:gd name="connsiteX13" fmla="*/ 81821 w 767132"/>
                <a:gd name="connsiteY13" fmla="*/ 657041 h 657162"/>
                <a:gd name="connsiteX14" fmla="*/ 81822 w 767132"/>
                <a:gd name="connsiteY14" fmla="*/ 657040 h 657162"/>
                <a:gd name="connsiteX15" fmla="*/ 71247 w 767132"/>
                <a:gd name="connsiteY15" fmla="*/ 654905 h 657162"/>
                <a:gd name="connsiteX16" fmla="*/ 64403 w 767132"/>
                <a:gd name="connsiteY16" fmla="*/ 654272 h 657162"/>
                <a:gd name="connsiteX17" fmla="*/ 62023 w 767132"/>
                <a:gd name="connsiteY17" fmla="*/ 653043 h 657162"/>
                <a:gd name="connsiteX18" fmla="*/ 49973 w 767132"/>
                <a:gd name="connsiteY18" fmla="*/ 650610 h 657162"/>
                <a:gd name="connsiteX19" fmla="*/ 0 w 767132"/>
                <a:gd name="connsiteY19" fmla="*/ 575218 h 657162"/>
                <a:gd name="connsiteX20" fmla="*/ 0 w 767132"/>
                <a:gd name="connsiteY20" fmla="*/ 80521 h 657162"/>
                <a:gd name="connsiteX21" fmla="*/ 49973 w 767132"/>
                <a:gd name="connsiteY21" fmla="*/ 5129 h 657162"/>
                <a:gd name="connsiteX0" fmla="*/ 78179 w 767132"/>
                <a:gd name="connsiteY0" fmla="*/ 41797 h 657162"/>
                <a:gd name="connsiteX1" fmla="*/ 142075 w 767132"/>
                <a:gd name="connsiteY1" fmla="*/ 26219 h 657162"/>
                <a:gd name="connsiteX2" fmla="*/ 157214 w 767132"/>
                <a:gd name="connsiteY2" fmla="*/ 48672 h 657162"/>
                <a:gd name="connsiteX3" fmla="*/ 163644 w 767132"/>
                <a:gd name="connsiteY3" fmla="*/ 80521 h 657162"/>
                <a:gd name="connsiteX4" fmla="*/ 163643 w 767132"/>
                <a:gd name="connsiteY4" fmla="*/ 440691 h 657162"/>
                <a:gd name="connsiteX5" fmla="*/ 646000 w 767132"/>
                <a:gd name="connsiteY5" fmla="*/ 176587 h 657162"/>
                <a:gd name="connsiteX6" fmla="*/ 757064 w 767132"/>
                <a:gd name="connsiteY6" fmla="*/ 209060 h 657162"/>
                <a:gd name="connsiteX7" fmla="*/ 724590 w 767132"/>
                <a:gd name="connsiteY7" fmla="*/ 320124 h 657162"/>
                <a:gd name="connsiteX8" fmla="*/ 126660 w 767132"/>
                <a:gd name="connsiteY8" fmla="*/ 647506 h 657162"/>
                <a:gd name="connsiteX9" fmla="*/ 95637 w 767132"/>
                <a:gd name="connsiteY9" fmla="*/ 657162 h 657162"/>
                <a:gd name="connsiteX10" fmla="*/ 85753 w 767132"/>
                <a:gd name="connsiteY10" fmla="*/ 656247 h 657162"/>
                <a:gd name="connsiteX11" fmla="*/ 81821 w 767132"/>
                <a:gd name="connsiteY11" fmla="*/ 657041 h 657162"/>
                <a:gd name="connsiteX12" fmla="*/ 81822 w 767132"/>
                <a:gd name="connsiteY12" fmla="*/ 657040 h 657162"/>
                <a:gd name="connsiteX13" fmla="*/ 71247 w 767132"/>
                <a:gd name="connsiteY13" fmla="*/ 654905 h 657162"/>
                <a:gd name="connsiteX14" fmla="*/ 64403 w 767132"/>
                <a:gd name="connsiteY14" fmla="*/ 654272 h 657162"/>
                <a:gd name="connsiteX15" fmla="*/ 62023 w 767132"/>
                <a:gd name="connsiteY15" fmla="*/ 653043 h 657162"/>
                <a:gd name="connsiteX16" fmla="*/ 49973 w 767132"/>
                <a:gd name="connsiteY16" fmla="*/ 650610 h 657162"/>
                <a:gd name="connsiteX17" fmla="*/ 0 w 767132"/>
                <a:gd name="connsiteY17" fmla="*/ 575218 h 657162"/>
                <a:gd name="connsiteX18" fmla="*/ 0 w 767132"/>
                <a:gd name="connsiteY18" fmla="*/ 80521 h 657162"/>
                <a:gd name="connsiteX19" fmla="*/ 49973 w 767132"/>
                <a:gd name="connsiteY19" fmla="*/ 5129 h 657162"/>
                <a:gd name="connsiteX20" fmla="*/ 75377 w 767132"/>
                <a:gd name="connsiteY20" fmla="*/ 0 h 657162"/>
                <a:gd name="connsiteX21" fmla="*/ 169619 w 767132"/>
                <a:gd name="connsiteY21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20" fmla="*/ 169619 w 767132"/>
                <a:gd name="connsiteY20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0" fmla="*/ 142075 w 767132"/>
                <a:gd name="connsiteY0" fmla="*/ 21090 h 652033"/>
                <a:gd name="connsiteX1" fmla="*/ 157214 w 767132"/>
                <a:gd name="connsiteY1" fmla="*/ 43543 h 652033"/>
                <a:gd name="connsiteX2" fmla="*/ 163644 w 767132"/>
                <a:gd name="connsiteY2" fmla="*/ 75392 h 652033"/>
                <a:gd name="connsiteX3" fmla="*/ 163643 w 767132"/>
                <a:gd name="connsiteY3" fmla="*/ 435562 h 652033"/>
                <a:gd name="connsiteX4" fmla="*/ 646000 w 767132"/>
                <a:gd name="connsiteY4" fmla="*/ 171458 h 652033"/>
                <a:gd name="connsiteX5" fmla="*/ 757064 w 767132"/>
                <a:gd name="connsiteY5" fmla="*/ 203931 h 652033"/>
                <a:gd name="connsiteX6" fmla="*/ 724590 w 767132"/>
                <a:gd name="connsiteY6" fmla="*/ 314995 h 652033"/>
                <a:gd name="connsiteX7" fmla="*/ 126660 w 767132"/>
                <a:gd name="connsiteY7" fmla="*/ 642377 h 652033"/>
                <a:gd name="connsiteX8" fmla="*/ 95637 w 767132"/>
                <a:gd name="connsiteY8" fmla="*/ 652033 h 652033"/>
                <a:gd name="connsiteX9" fmla="*/ 85753 w 767132"/>
                <a:gd name="connsiteY9" fmla="*/ 651118 h 652033"/>
                <a:gd name="connsiteX10" fmla="*/ 81821 w 767132"/>
                <a:gd name="connsiteY10" fmla="*/ 651912 h 652033"/>
                <a:gd name="connsiteX11" fmla="*/ 81822 w 767132"/>
                <a:gd name="connsiteY11" fmla="*/ 651911 h 652033"/>
                <a:gd name="connsiteX12" fmla="*/ 71247 w 767132"/>
                <a:gd name="connsiteY12" fmla="*/ 649776 h 652033"/>
                <a:gd name="connsiteX13" fmla="*/ 64403 w 767132"/>
                <a:gd name="connsiteY13" fmla="*/ 649143 h 652033"/>
                <a:gd name="connsiteX14" fmla="*/ 62023 w 767132"/>
                <a:gd name="connsiteY14" fmla="*/ 647914 h 652033"/>
                <a:gd name="connsiteX15" fmla="*/ 49973 w 767132"/>
                <a:gd name="connsiteY15" fmla="*/ 645481 h 652033"/>
                <a:gd name="connsiteX16" fmla="*/ 0 w 767132"/>
                <a:gd name="connsiteY16" fmla="*/ 570089 h 652033"/>
                <a:gd name="connsiteX17" fmla="*/ 0 w 767132"/>
                <a:gd name="connsiteY17" fmla="*/ 75392 h 652033"/>
                <a:gd name="connsiteX18" fmla="*/ 49973 w 767132"/>
                <a:gd name="connsiteY18" fmla="*/ 0 h 652033"/>
                <a:gd name="connsiteX0" fmla="*/ 142075 w 767132"/>
                <a:gd name="connsiteY0" fmla="*/ 0 h 630943"/>
                <a:gd name="connsiteX1" fmla="*/ 157214 w 767132"/>
                <a:gd name="connsiteY1" fmla="*/ 22453 h 630943"/>
                <a:gd name="connsiteX2" fmla="*/ 163644 w 767132"/>
                <a:gd name="connsiteY2" fmla="*/ 54302 h 630943"/>
                <a:gd name="connsiteX3" fmla="*/ 163643 w 767132"/>
                <a:gd name="connsiteY3" fmla="*/ 414472 h 630943"/>
                <a:gd name="connsiteX4" fmla="*/ 646000 w 767132"/>
                <a:gd name="connsiteY4" fmla="*/ 150368 h 630943"/>
                <a:gd name="connsiteX5" fmla="*/ 757064 w 767132"/>
                <a:gd name="connsiteY5" fmla="*/ 182841 h 630943"/>
                <a:gd name="connsiteX6" fmla="*/ 724590 w 767132"/>
                <a:gd name="connsiteY6" fmla="*/ 293905 h 630943"/>
                <a:gd name="connsiteX7" fmla="*/ 126660 w 767132"/>
                <a:gd name="connsiteY7" fmla="*/ 621287 h 630943"/>
                <a:gd name="connsiteX8" fmla="*/ 95637 w 767132"/>
                <a:gd name="connsiteY8" fmla="*/ 630943 h 630943"/>
                <a:gd name="connsiteX9" fmla="*/ 85753 w 767132"/>
                <a:gd name="connsiteY9" fmla="*/ 630028 h 630943"/>
                <a:gd name="connsiteX10" fmla="*/ 81821 w 767132"/>
                <a:gd name="connsiteY10" fmla="*/ 630822 h 630943"/>
                <a:gd name="connsiteX11" fmla="*/ 81822 w 767132"/>
                <a:gd name="connsiteY11" fmla="*/ 630821 h 630943"/>
                <a:gd name="connsiteX12" fmla="*/ 71247 w 767132"/>
                <a:gd name="connsiteY12" fmla="*/ 628686 h 630943"/>
                <a:gd name="connsiteX13" fmla="*/ 64403 w 767132"/>
                <a:gd name="connsiteY13" fmla="*/ 628053 h 630943"/>
                <a:gd name="connsiteX14" fmla="*/ 62023 w 767132"/>
                <a:gd name="connsiteY14" fmla="*/ 626824 h 630943"/>
                <a:gd name="connsiteX15" fmla="*/ 49973 w 767132"/>
                <a:gd name="connsiteY15" fmla="*/ 624391 h 630943"/>
                <a:gd name="connsiteX16" fmla="*/ 0 w 767132"/>
                <a:gd name="connsiteY16" fmla="*/ 548999 h 630943"/>
                <a:gd name="connsiteX17" fmla="*/ 0 w 767132"/>
                <a:gd name="connsiteY17" fmla="*/ 54302 h 630943"/>
                <a:gd name="connsiteX0" fmla="*/ 157214 w 767132"/>
                <a:gd name="connsiteY0" fmla="*/ 0 h 608490"/>
                <a:gd name="connsiteX1" fmla="*/ 163644 w 767132"/>
                <a:gd name="connsiteY1" fmla="*/ 31849 h 608490"/>
                <a:gd name="connsiteX2" fmla="*/ 163643 w 767132"/>
                <a:gd name="connsiteY2" fmla="*/ 392019 h 608490"/>
                <a:gd name="connsiteX3" fmla="*/ 646000 w 767132"/>
                <a:gd name="connsiteY3" fmla="*/ 127915 h 608490"/>
                <a:gd name="connsiteX4" fmla="*/ 757064 w 767132"/>
                <a:gd name="connsiteY4" fmla="*/ 160388 h 608490"/>
                <a:gd name="connsiteX5" fmla="*/ 724590 w 767132"/>
                <a:gd name="connsiteY5" fmla="*/ 271452 h 608490"/>
                <a:gd name="connsiteX6" fmla="*/ 126660 w 767132"/>
                <a:gd name="connsiteY6" fmla="*/ 598834 h 608490"/>
                <a:gd name="connsiteX7" fmla="*/ 95637 w 767132"/>
                <a:gd name="connsiteY7" fmla="*/ 608490 h 608490"/>
                <a:gd name="connsiteX8" fmla="*/ 85753 w 767132"/>
                <a:gd name="connsiteY8" fmla="*/ 607575 h 608490"/>
                <a:gd name="connsiteX9" fmla="*/ 81821 w 767132"/>
                <a:gd name="connsiteY9" fmla="*/ 608369 h 608490"/>
                <a:gd name="connsiteX10" fmla="*/ 81822 w 767132"/>
                <a:gd name="connsiteY10" fmla="*/ 608368 h 608490"/>
                <a:gd name="connsiteX11" fmla="*/ 71247 w 767132"/>
                <a:gd name="connsiteY11" fmla="*/ 606233 h 608490"/>
                <a:gd name="connsiteX12" fmla="*/ 64403 w 767132"/>
                <a:gd name="connsiteY12" fmla="*/ 605600 h 608490"/>
                <a:gd name="connsiteX13" fmla="*/ 62023 w 767132"/>
                <a:gd name="connsiteY13" fmla="*/ 604371 h 608490"/>
                <a:gd name="connsiteX14" fmla="*/ 49973 w 767132"/>
                <a:gd name="connsiteY14" fmla="*/ 601938 h 608490"/>
                <a:gd name="connsiteX15" fmla="*/ 0 w 767132"/>
                <a:gd name="connsiteY15" fmla="*/ 526546 h 608490"/>
                <a:gd name="connsiteX16" fmla="*/ 0 w 767132"/>
                <a:gd name="connsiteY16" fmla="*/ 31849 h 608490"/>
                <a:gd name="connsiteX0" fmla="*/ 163644 w 767132"/>
                <a:gd name="connsiteY0" fmla="*/ 0 h 576641"/>
                <a:gd name="connsiteX1" fmla="*/ 163643 w 767132"/>
                <a:gd name="connsiteY1" fmla="*/ 360170 h 576641"/>
                <a:gd name="connsiteX2" fmla="*/ 646000 w 767132"/>
                <a:gd name="connsiteY2" fmla="*/ 96066 h 576641"/>
                <a:gd name="connsiteX3" fmla="*/ 757064 w 767132"/>
                <a:gd name="connsiteY3" fmla="*/ 128539 h 576641"/>
                <a:gd name="connsiteX4" fmla="*/ 724590 w 767132"/>
                <a:gd name="connsiteY4" fmla="*/ 239603 h 576641"/>
                <a:gd name="connsiteX5" fmla="*/ 126660 w 767132"/>
                <a:gd name="connsiteY5" fmla="*/ 566985 h 576641"/>
                <a:gd name="connsiteX6" fmla="*/ 95637 w 767132"/>
                <a:gd name="connsiteY6" fmla="*/ 576641 h 576641"/>
                <a:gd name="connsiteX7" fmla="*/ 85753 w 767132"/>
                <a:gd name="connsiteY7" fmla="*/ 575726 h 576641"/>
                <a:gd name="connsiteX8" fmla="*/ 81821 w 767132"/>
                <a:gd name="connsiteY8" fmla="*/ 576520 h 576641"/>
                <a:gd name="connsiteX9" fmla="*/ 81822 w 767132"/>
                <a:gd name="connsiteY9" fmla="*/ 576519 h 576641"/>
                <a:gd name="connsiteX10" fmla="*/ 71247 w 767132"/>
                <a:gd name="connsiteY10" fmla="*/ 574384 h 576641"/>
                <a:gd name="connsiteX11" fmla="*/ 64403 w 767132"/>
                <a:gd name="connsiteY11" fmla="*/ 573751 h 576641"/>
                <a:gd name="connsiteX12" fmla="*/ 62023 w 767132"/>
                <a:gd name="connsiteY12" fmla="*/ 572522 h 576641"/>
                <a:gd name="connsiteX13" fmla="*/ 49973 w 767132"/>
                <a:gd name="connsiteY13" fmla="*/ 570089 h 576641"/>
                <a:gd name="connsiteX14" fmla="*/ 0 w 767132"/>
                <a:gd name="connsiteY14" fmla="*/ 494697 h 576641"/>
                <a:gd name="connsiteX15" fmla="*/ 0 w 767132"/>
                <a:gd name="connsiteY15" fmla="*/ 0 h 576641"/>
                <a:gd name="connsiteX0" fmla="*/ 163644 w 772440"/>
                <a:gd name="connsiteY0" fmla="*/ 0 h 576641"/>
                <a:gd name="connsiteX1" fmla="*/ 163643 w 772440"/>
                <a:gd name="connsiteY1" fmla="*/ 360170 h 576641"/>
                <a:gd name="connsiteX2" fmla="*/ 522592 w 772440"/>
                <a:gd name="connsiteY2" fmla="*/ 162918 h 576641"/>
                <a:gd name="connsiteX3" fmla="*/ 757064 w 772440"/>
                <a:gd name="connsiteY3" fmla="*/ 128539 h 576641"/>
                <a:gd name="connsiteX4" fmla="*/ 724590 w 772440"/>
                <a:gd name="connsiteY4" fmla="*/ 239603 h 576641"/>
                <a:gd name="connsiteX5" fmla="*/ 126660 w 772440"/>
                <a:gd name="connsiteY5" fmla="*/ 566985 h 576641"/>
                <a:gd name="connsiteX6" fmla="*/ 95637 w 772440"/>
                <a:gd name="connsiteY6" fmla="*/ 576641 h 576641"/>
                <a:gd name="connsiteX7" fmla="*/ 85753 w 772440"/>
                <a:gd name="connsiteY7" fmla="*/ 575726 h 576641"/>
                <a:gd name="connsiteX8" fmla="*/ 81821 w 772440"/>
                <a:gd name="connsiteY8" fmla="*/ 576520 h 576641"/>
                <a:gd name="connsiteX9" fmla="*/ 81822 w 772440"/>
                <a:gd name="connsiteY9" fmla="*/ 576519 h 576641"/>
                <a:gd name="connsiteX10" fmla="*/ 71247 w 772440"/>
                <a:gd name="connsiteY10" fmla="*/ 574384 h 576641"/>
                <a:gd name="connsiteX11" fmla="*/ 64403 w 772440"/>
                <a:gd name="connsiteY11" fmla="*/ 573751 h 576641"/>
                <a:gd name="connsiteX12" fmla="*/ 62023 w 772440"/>
                <a:gd name="connsiteY12" fmla="*/ 572522 h 576641"/>
                <a:gd name="connsiteX13" fmla="*/ 49973 w 772440"/>
                <a:gd name="connsiteY13" fmla="*/ 570089 h 576641"/>
                <a:gd name="connsiteX14" fmla="*/ 0 w 772440"/>
                <a:gd name="connsiteY14" fmla="*/ 494697 h 576641"/>
                <a:gd name="connsiteX15" fmla="*/ 0 w 772440"/>
                <a:gd name="connsiteY15" fmla="*/ 0 h 576641"/>
                <a:gd name="connsiteX0" fmla="*/ 163644 w 759505"/>
                <a:gd name="connsiteY0" fmla="*/ 0 h 591099"/>
                <a:gd name="connsiteX1" fmla="*/ 163643 w 759505"/>
                <a:gd name="connsiteY1" fmla="*/ 360170 h 591099"/>
                <a:gd name="connsiteX2" fmla="*/ 522592 w 759505"/>
                <a:gd name="connsiteY2" fmla="*/ 162918 h 591099"/>
                <a:gd name="connsiteX3" fmla="*/ 757064 w 759505"/>
                <a:gd name="connsiteY3" fmla="*/ 128539 h 591099"/>
                <a:gd name="connsiteX4" fmla="*/ 637691 w 759505"/>
                <a:gd name="connsiteY4" fmla="*/ 285300 h 591099"/>
                <a:gd name="connsiteX5" fmla="*/ 126660 w 759505"/>
                <a:gd name="connsiteY5" fmla="*/ 566985 h 591099"/>
                <a:gd name="connsiteX6" fmla="*/ 95637 w 759505"/>
                <a:gd name="connsiteY6" fmla="*/ 576641 h 591099"/>
                <a:gd name="connsiteX7" fmla="*/ 85753 w 759505"/>
                <a:gd name="connsiteY7" fmla="*/ 575726 h 591099"/>
                <a:gd name="connsiteX8" fmla="*/ 81821 w 759505"/>
                <a:gd name="connsiteY8" fmla="*/ 576520 h 591099"/>
                <a:gd name="connsiteX9" fmla="*/ 81822 w 759505"/>
                <a:gd name="connsiteY9" fmla="*/ 576519 h 591099"/>
                <a:gd name="connsiteX10" fmla="*/ 71247 w 759505"/>
                <a:gd name="connsiteY10" fmla="*/ 574384 h 591099"/>
                <a:gd name="connsiteX11" fmla="*/ 64403 w 759505"/>
                <a:gd name="connsiteY11" fmla="*/ 573751 h 591099"/>
                <a:gd name="connsiteX12" fmla="*/ 62023 w 759505"/>
                <a:gd name="connsiteY12" fmla="*/ 572522 h 591099"/>
                <a:gd name="connsiteX13" fmla="*/ 49973 w 759505"/>
                <a:gd name="connsiteY13" fmla="*/ 570089 h 591099"/>
                <a:gd name="connsiteX14" fmla="*/ 0 w 759505"/>
                <a:gd name="connsiteY14" fmla="*/ 494697 h 591099"/>
                <a:gd name="connsiteX15" fmla="*/ 0 w 759505"/>
                <a:gd name="connsiteY15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58885" h="591099">
                  <a:moveTo>
                    <a:pt x="163644" y="0"/>
                  </a:moveTo>
                  <a:cubicBezTo>
                    <a:pt x="163644" y="120057"/>
                    <a:pt x="163643" y="240113"/>
                    <a:pt x="163643" y="360170"/>
                  </a:cubicBezTo>
                  <a:lnTo>
                    <a:pt x="522592" y="162918"/>
                  </a:lnTo>
                  <a:cubicBezTo>
                    <a:pt x="601600" y="150440"/>
                    <a:pt x="703680" y="217955"/>
                    <a:pt x="637691" y="285300"/>
                  </a:cubicBezTo>
                  <a:lnTo>
                    <a:pt x="126660" y="566985"/>
                  </a:lnTo>
                  <a:cubicBezTo>
                    <a:pt x="36318" y="615542"/>
                    <a:pt x="106212" y="575571"/>
                    <a:pt x="95637" y="576641"/>
                  </a:cubicBezTo>
                  <a:lnTo>
                    <a:pt x="85753" y="575726"/>
                  </a:lnTo>
                  <a:lnTo>
                    <a:pt x="81821" y="576520"/>
                  </a:lnTo>
                  <a:lnTo>
                    <a:pt x="81822" y="576519"/>
                  </a:lnTo>
                  <a:lnTo>
                    <a:pt x="71247" y="574384"/>
                  </a:lnTo>
                  <a:lnTo>
                    <a:pt x="64403" y="573751"/>
                  </a:lnTo>
                  <a:lnTo>
                    <a:pt x="62023" y="572522"/>
                  </a:lnTo>
                  <a:lnTo>
                    <a:pt x="49973" y="570089"/>
                  </a:lnTo>
                  <a:cubicBezTo>
                    <a:pt x="20606" y="557668"/>
                    <a:pt x="0" y="528589"/>
                    <a:pt x="0" y="494697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659B0997-BA5D-907E-B2AF-4F5AA3C4694A}"/>
                </a:ext>
              </a:extLst>
            </p:cNvPr>
            <p:cNvSpPr/>
            <p:nvPr/>
          </p:nvSpPr>
          <p:spPr bwMode="auto">
            <a:xfrm rot="20777883" flipH="1">
              <a:off x="1684945" y="5863439"/>
              <a:ext cx="910675" cy="576641"/>
            </a:xfrm>
            <a:custGeom>
              <a:avLst/>
              <a:gdLst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62748 w 910675"/>
                <a:gd name="connsiteY22" fmla="*/ 90853 h 576641"/>
                <a:gd name="connsiteX23" fmla="*/ 646000 w 910675"/>
                <a:gd name="connsiteY23" fmla="*/ 96066 h 576641"/>
                <a:gd name="connsiteX24" fmla="*/ 163643 w 910675"/>
                <a:gd name="connsiteY24" fmla="*/ 360170 h 576641"/>
                <a:gd name="connsiteX25" fmla="*/ 163644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46000 w 910675"/>
                <a:gd name="connsiteY22" fmla="*/ 96066 h 576641"/>
                <a:gd name="connsiteX23" fmla="*/ 163643 w 910675"/>
                <a:gd name="connsiteY23" fmla="*/ 360170 h 576641"/>
                <a:gd name="connsiteX24" fmla="*/ 163644 w 910675"/>
                <a:gd name="connsiteY24" fmla="*/ 0 h 576641"/>
                <a:gd name="connsiteX25" fmla="*/ 0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0 w 910675"/>
                <a:gd name="connsiteY24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91440 w 910675"/>
                <a:gd name="connsiteY24" fmla="*/ 9144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46000 w 910675"/>
                <a:gd name="connsiteY20" fmla="*/ 96066 h 576641"/>
                <a:gd name="connsiteX21" fmla="*/ 163643 w 910675"/>
                <a:gd name="connsiteY21" fmla="*/ 360170 h 576641"/>
                <a:gd name="connsiteX22" fmla="*/ 163644 w 910675"/>
                <a:gd name="connsiteY22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910675 w 910675"/>
                <a:gd name="connsiteY14" fmla="*/ 155030 h 576641"/>
                <a:gd name="connsiteX15" fmla="*/ 895136 w 910675"/>
                <a:gd name="connsiteY15" fmla="*/ 138281 h 576641"/>
                <a:gd name="connsiteX16" fmla="*/ 795915 w 910675"/>
                <a:gd name="connsiteY16" fmla="*/ 89217 h 576641"/>
                <a:gd name="connsiteX17" fmla="*/ 795915 w 910675"/>
                <a:gd name="connsiteY17" fmla="*/ 89218 h 576641"/>
                <a:gd name="connsiteX18" fmla="*/ 765839 w 910675"/>
                <a:gd name="connsiteY18" fmla="*/ 74345 h 576641"/>
                <a:gd name="connsiteX19" fmla="*/ 646000 w 910675"/>
                <a:gd name="connsiteY19" fmla="*/ 96066 h 576641"/>
                <a:gd name="connsiteX20" fmla="*/ 163643 w 910675"/>
                <a:gd name="connsiteY20" fmla="*/ 360170 h 576641"/>
                <a:gd name="connsiteX21" fmla="*/ 163644 w 910675"/>
                <a:gd name="connsiteY21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795915 w 910675"/>
                <a:gd name="connsiteY16" fmla="*/ 89218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821248 w 910675"/>
                <a:gd name="connsiteY16" fmla="*/ 102649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1248 w 910675"/>
                <a:gd name="connsiteY15" fmla="*/ 102649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9317 w 910675"/>
                <a:gd name="connsiteY15" fmla="*/ 105584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0675" h="576641">
                  <a:moveTo>
                    <a:pt x="0" y="0"/>
                  </a:moveTo>
                  <a:lnTo>
                    <a:pt x="0" y="494697"/>
                  </a:lnTo>
                  <a:cubicBezTo>
                    <a:pt x="0" y="528589"/>
                    <a:pt x="20606" y="557668"/>
                    <a:pt x="49973" y="570089"/>
                  </a:cubicBezTo>
                  <a:lnTo>
                    <a:pt x="62023" y="572522"/>
                  </a:lnTo>
                  <a:lnTo>
                    <a:pt x="64403" y="573751"/>
                  </a:lnTo>
                  <a:lnTo>
                    <a:pt x="71247" y="574384"/>
                  </a:lnTo>
                  <a:lnTo>
                    <a:pt x="81822" y="576519"/>
                  </a:lnTo>
                  <a:lnTo>
                    <a:pt x="81821" y="576520"/>
                  </a:lnTo>
                  <a:lnTo>
                    <a:pt x="85753" y="575726"/>
                  </a:lnTo>
                  <a:lnTo>
                    <a:pt x="95637" y="576641"/>
                  </a:lnTo>
                  <a:cubicBezTo>
                    <a:pt x="106212" y="575571"/>
                    <a:pt x="116751" y="572411"/>
                    <a:pt x="126660" y="566985"/>
                  </a:cubicBezTo>
                  <a:lnTo>
                    <a:pt x="724590" y="239603"/>
                  </a:lnTo>
                  <a:cubicBezTo>
                    <a:pt x="754318" y="223326"/>
                    <a:pt x="769928" y="191286"/>
                    <a:pt x="766719" y="159562"/>
                  </a:cubicBezTo>
                  <a:lnTo>
                    <a:pt x="910675" y="155030"/>
                  </a:lnTo>
                  <a:lnTo>
                    <a:pt x="895136" y="138281"/>
                  </a:lnTo>
                  <a:lnTo>
                    <a:pt x="829317" y="105584"/>
                  </a:lnTo>
                  <a:lnTo>
                    <a:pt x="765839" y="74345"/>
                  </a:lnTo>
                  <a:cubicBezTo>
                    <a:pt x="740853" y="75486"/>
                    <a:pt x="746366" y="48429"/>
                    <a:pt x="646000" y="96066"/>
                  </a:cubicBezTo>
                  <a:lnTo>
                    <a:pt x="163643" y="360170"/>
                  </a:lnTo>
                  <a:cubicBezTo>
                    <a:pt x="163643" y="240113"/>
                    <a:pt x="163644" y="120057"/>
                    <a:pt x="163644" y="0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8ECBC4C5-FEAC-2077-7CC0-4202B3EC1404}"/>
                </a:ext>
              </a:extLst>
            </p:cNvPr>
            <p:cNvSpPr/>
            <p:nvPr/>
          </p:nvSpPr>
          <p:spPr bwMode="auto">
            <a:xfrm rot="9000000" flipH="1">
              <a:off x="2070887" y="5943423"/>
              <a:ext cx="292654" cy="314598"/>
            </a:xfrm>
            <a:custGeom>
              <a:avLst/>
              <a:gdLst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40385 w 292654"/>
                <a:gd name="connsiteY27" fmla="*/ 262872 h 314598"/>
                <a:gd name="connsiteX28" fmla="*/ 157719 w 292654"/>
                <a:gd name="connsiteY28" fmla="*/ 266371 h 314598"/>
                <a:gd name="connsiteX29" fmla="*/ 202697 w 292654"/>
                <a:gd name="connsiteY29" fmla="*/ 266371 h 314598"/>
                <a:gd name="connsiteX30" fmla="*/ 237712 w 292654"/>
                <a:gd name="connsiteY30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57719 w 292654"/>
                <a:gd name="connsiteY27" fmla="*/ 266371 h 314598"/>
                <a:gd name="connsiteX28" fmla="*/ 202697 w 292654"/>
                <a:gd name="connsiteY28" fmla="*/ 266371 h 314598"/>
                <a:gd name="connsiteX29" fmla="*/ 237712 w 292654"/>
                <a:gd name="connsiteY29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57719 w 292654"/>
                <a:gd name="connsiteY26" fmla="*/ 266371 h 314598"/>
                <a:gd name="connsiteX27" fmla="*/ 202697 w 292654"/>
                <a:gd name="connsiteY27" fmla="*/ 266371 h 314598"/>
                <a:gd name="connsiteX28" fmla="*/ 237712 w 292654"/>
                <a:gd name="connsiteY28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57719 w 292654"/>
                <a:gd name="connsiteY25" fmla="*/ 266371 h 314598"/>
                <a:gd name="connsiteX26" fmla="*/ 202697 w 292654"/>
                <a:gd name="connsiteY26" fmla="*/ 266371 h 314598"/>
                <a:gd name="connsiteX27" fmla="*/ 237712 w 292654"/>
                <a:gd name="connsiteY27" fmla="*/ 259302 h 31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2654" h="314598">
                  <a:moveTo>
                    <a:pt x="237712" y="259302"/>
                  </a:moveTo>
                  <a:cubicBezTo>
                    <a:pt x="269999" y="245646"/>
                    <a:pt x="292654" y="213676"/>
                    <a:pt x="292653" y="176415"/>
                  </a:cubicBezTo>
                  <a:lnTo>
                    <a:pt x="292653" y="142862"/>
                  </a:lnTo>
                  <a:lnTo>
                    <a:pt x="292654" y="142862"/>
                  </a:lnTo>
                  <a:lnTo>
                    <a:pt x="292654" y="32173"/>
                  </a:lnTo>
                  <a:cubicBezTo>
                    <a:pt x="292654" y="14404"/>
                    <a:pt x="278250" y="0"/>
                    <a:pt x="260481" y="0"/>
                  </a:cubicBezTo>
                  <a:cubicBezTo>
                    <a:pt x="242713" y="0"/>
                    <a:pt x="228308" y="14404"/>
                    <a:pt x="228309" y="32173"/>
                  </a:cubicBezTo>
                  <a:lnTo>
                    <a:pt x="228309" y="40753"/>
                  </a:lnTo>
                  <a:lnTo>
                    <a:pt x="223279" y="33293"/>
                  </a:lnTo>
                  <a:cubicBezTo>
                    <a:pt x="217457" y="27471"/>
                    <a:pt x="209413" y="23870"/>
                    <a:pt x="200529" y="23870"/>
                  </a:cubicBezTo>
                  <a:cubicBezTo>
                    <a:pt x="187203" y="23870"/>
                    <a:pt x="175769" y="31972"/>
                    <a:pt x="170885" y="43520"/>
                  </a:cubicBezTo>
                  <a:lnTo>
                    <a:pt x="169090" y="52411"/>
                  </a:lnTo>
                  <a:cubicBezTo>
                    <a:pt x="169080" y="52360"/>
                    <a:pt x="169069" y="52310"/>
                    <a:pt x="169059" y="52259"/>
                  </a:cubicBezTo>
                  <a:cubicBezTo>
                    <a:pt x="164753" y="42078"/>
                    <a:pt x="154672" y="34934"/>
                    <a:pt x="142922" y="34934"/>
                  </a:cubicBezTo>
                  <a:cubicBezTo>
                    <a:pt x="131172" y="34934"/>
                    <a:pt x="121091" y="42078"/>
                    <a:pt x="116784" y="52259"/>
                  </a:cubicBezTo>
                  <a:lnTo>
                    <a:pt x="115398" y="59124"/>
                  </a:lnTo>
                  <a:cubicBezTo>
                    <a:pt x="115346" y="58868"/>
                    <a:pt x="115295" y="58612"/>
                    <a:pt x="115243" y="58356"/>
                  </a:cubicBezTo>
                  <a:cubicBezTo>
                    <a:pt x="111492" y="49486"/>
                    <a:pt x="102710" y="43263"/>
                    <a:pt x="92474" y="43263"/>
                  </a:cubicBezTo>
                  <a:cubicBezTo>
                    <a:pt x="78827" y="43263"/>
                    <a:pt x="67763" y="54326"/>
                    <a:pt x="67763" y="67974"/>
                  </a:cubicBezTo>
                  <a:lnTo>
                    <a:pt x="67763" y="115013"/>
                  </a:lnTo>
                  <a:lnTo>
                    <a:pt x="67763" y="115016"/>
                  </a:lnTo>
                  <a:lnTo>
                    <a:pt x="67763" y="176415"/>
                  </a:lnTo>
                  <a:cubicBezTo>
                    <a:pt x="67763" y="188835"/>
                    <a:pt x="70280" y="200668"/>
                    <a:pt x="74832" y="211430"/>
                  </a:cubicBezTo>
                  <a:lnTo>
                    <a:pt x="86243" y="228355"/>
                  </a:lnTo>
                  <a:lnTo>
                    <a:pt x="0" y="314598"/>
                  </a:lnTo>
                  <a:lnTo>
                    <a:pt x="157719" y="266371"/>
                  </a:lnTo>
                  <a:lnTo>
                    <a:pt x="202697" y="266371"/>
                  </a:lnTo>
                  <a:cubicBezTo>
                    <a:pt x="215117" y="266371"/>
                    <a:pt x="226950" y="263854"/>
                    <a:pt x="237712" y="2593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18DFC6A-D40B-F3E2-C7E7-6AA647D5D4B9}"/>
              </a:ext>
            </a:extLst>
          </p:cNvPr>
          <p:cNvGrpSpPr/>
          <p:nvPr/>
        </p:nvGrpSpPr>
        <p:grpSpPr>
          <a:xfrm>
            <a:off x="3805456" y="3884540"/>
            <a:ext cx="2294786" cy="2541025"/>
            <a:chOff x="3805456" y="3884540"/>
            <a:chExt cx="2294786" cy="2541025"/>
          </a:xfrm>
        </p:grpSpPr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E6F6D279-34C5-1C95-B96A-DEDF8F1322DE}"/>
                </a:ext>
              </a:extLst>
            </p:cNvPr>
            <p:cNvGrpSpPr/>
            <p:nvPr/>
          </p:nvGrpSpPr>
          <p:grpSpPr>
            <a:xfrm>
              <a:off x="4308564" y="4328574"/>
              <a:ext cx="1283876" cy="2096991"/>
              <a:chOff x="3684895" y="2033845"/>
              <a:chExt cx="2091897" cy="3416755"/>
            </a:xfrm>
          </p:grpSpPr>
          <p:sp>
            <p:nvSpPr>
              <p:cNvPr id="530" name="台形 529">
                <a:extLst>
                  <a:ext uri="{FF2B5EF4-FFF2-40B4-BE49-F238E27FC236}">
                    <a16:creationId xmlns:a16="http://schemas.microsoft.com/office/drawing/2014/main" id="{83FE65E3-AA30-7D5E-E667-ED66FA12FCB5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1DAFFD10-A54C-38D4-F200-7E52F10285D0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7F49E521-C339-A51D-82CC-0168A55F939A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980A4220-E335-037F-89FC-242C50594800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7DAF021F-7976-4047-9E74-A5DC94C90907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上の 2 つの角を丸める 536">
                <a:extLst>
                  <a:ext uri="{FF2B5EF4-FFF2-40B4-BE49-F238E27FC236}">
                    <a16:creationId xmlns:a16="http://schemas.microsoft.com/office/drawing/2014/main" id="{20A03E3A-4C04-ECAA-60BA-35D0415E5DDB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787184DA-F3FC-05AF-2CBA-68BA26DD1811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28DB50E6-B8D8-EBBF-CEE1-4606BFE59ACB}"/>
                  </a:ext>
                </a:extLst>
              </p:cNvPr>
              <p:cNvSpPr/>
              <p:nvPr/>
            </p:nvSpPr>
            <p:spPr bwMode="auto">
              <a:xfrm rot="5400000">
                <a:off x="4231252" y="2394628"/>
                <a:ext cx="94661" cy="368447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月 539">
                <a:extLst>
                  <a:ext uri="{FF2B5EF4-FFF2-40B4-BE49-F238E27FC236}">
                    <a16:creationId xmlns:a16="http://schemas.microsoft.com/office/drawing/2014/main" id="{AEED3971-950E-E40F-6CC3-1F089F740248}"/>
                  </a:ext>
                </a:extLst>
              </p:cNvPr>
              <p:cNvSpPr/>
              <p:nvPr/>
            </p:nvSpPr>
            <p:spPr bwMode="auto">
              <a:xfrm rot="16200000" flipH="1">
                <a:off x="5184663" y="2394626"/>
                <a:ext cx="94661" cy="368447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4B3542F2-BBCA-253A-9FC4-8F1ED417369D}"/>
                </a:ext>
              </a:extLst>
            </p:cNvPr>
            <p:cNvSpPr/>
            <p:nvPr/>
          </p:nvSpPr>
          <p:spPr bwMode="auto">
            <a:xfrm rot="5400000">
              <a:off x="5235043" y="5103062"/>
              <a:ext cx="852825" cy="549375"/>
            </a:xfrm>
            <a:custGeom>
              <a:avLst/>
              <a:gdLst>
                <a:gd name="connsiteX0" fmla="*/ 237986 w 1389559"/>
                <a:gd name="connsiteY0" fmla="*/ 631332 h 895130"/>
                <a:gd name="connsiteX1" fmla="*/ 208246 w 1389559"/>
                <a:gd name="connsiteY1" fmla="*/ 591848 h 895130"/>
                <a:gd name="connsiteX2" fmla="*/ 254619 w 1389559"/>
                <a:gd name="connsiteY2" fmla="*/ 513157 h 895130"/>
                <a:gd name="connsiteX3" fmla="*/ 363474 w 1389559"/>
                <a:gd name="connsiteY3" fmla="*/ 485028 h 895130"/>
                <a:gd name="connsiteX4" fmla="*/ 297225 w 1389559"/>
                <a:gd name="connsiteY4" fmla="*/ 446780 h 895130"/>
                <a:gd name="connsiteX5" fmla="*/ 124415 w 1389559"/>
                <a:gd name="connsiteY5" fmla="*/ 435492 h 895130"/>
                <a:gd name="connsiteX6" fmla="*/ 105640 w 1389559"/>
                <a:gd name="connsiteY6" fmla="*/ 430408 h 895130"/>
                <a:gd name="connsiteX7" fmla="*/ 90786 w 1389559"/>
                <a:gd name="connsiteY7" fmla="*/ 418917 h 895130"/>
                <a:gd name="connsiteX8" fmla="*/ 82189 w 1389559"/>
                <a:gd name="connsiteY8" fmla="*/ 393609 h 895130"/>
                <a:gd name="connsiteX9" fmla="*/ 58744 w 1389559"/>
                <a:gd name="connsiteY9" fmla="*/ 392078 h 895130"/>
                <a:gd name="connsiteX10" fmla="*/ 39967 w 1389559"/>
                <a:gd name="connsiteY10" fmla="*/ 386994 h 895130"/>
                <a:gd name="connsiteX11" fmla="*/ 13055 w 1389559"/>
                <a:gd name="connsiteY11" fmla="*/ 340003 h 895130"/>
                <a:gd name="connsiteX12" fmla="*/ 19827 w 1389559"/>
                <a:gd name="connsiteY12" fmla="*/ 326264 h 895130"/>
                <a:gd name="connsiteX13" fmla="*/ 11192 w 1389559"/>
                <a:gd name="connsiteY13" fmla="*/ 319583 h 895130"/>
                <a:gd name="connsiteX14" fmla="*/ 97 w 1389559"/>
                <a:gd name="connsiteY14" fmla="*/ 286925 h 895130"/>
                <a:gd name="connsiteX15" fmla="*/ 48004 w 1389559"/>
                <a:gd name="connsiteY15" fmla="*/ 244892 h 895130"/>
                <a:gd name="connsiteX16" fmla="*/ 115879 w 1389559"/>
                <a:gd name="connsiteY16" fmla="*/ 249326 h 895130"/>
                <a:gd name="connsiteX17" fmla="*/ 110402 w 1389559"/>
                <a:gd name="connsiteY17" fmla="*/ 233202 h 895130"/>
                <a:gd name="connsiteX18" fmla="*/ 154643 w 1389559"/>
                <a:gd name="connsiteY18" fmla="*/ 194386 h 895130"/>
                <a:gd name="connsiteX19" fmla="*/ 393507 w 1389559"/>
                <a:gd name="connsiteY19" fmla="*/ 209988 h 895130"/>
                <a:gd name="connsiteX20" fmla="*/ 412767 w 1389559"/>
                <a:gd name="connsiteY20" fmla="*/ 219482 h 895130"/>
                <a:gd name="connsiteX21" fmla="*/ 421852 w 1389559"/>
                <a:gd name="connsiteY21" fmla="*/ 220677 h 895130"/>
                <a:gd name="connsiteX22" fmla="*/ 642616 w 1389559"/>
                <a:gd name="connsiteY22" fmla="*/ 348136 h 895130"/>
                <a:gd name="connsiteX23" fmla="*/ 1219465 w 1389559"/>
                <a:gd name="connsiteY23" fmla="*/ 15092 h 895130"/>
                <a:gd name="connsiteX24" fmla="*/ 1304843 w 1389559"/>
                <a:gd name="connsiteY24" fmla="*/ 3852 h 895130"/>
                <a:gd name="connsiteX25" fmla="*/ 1318651 w 1389559"/>
                <a:gd name="connsiteY25" fmla="*/ 10590 h 895130"/>
                <a:gd name="connsiteX26" fmla="*/ 1320841 w 1389559"/>
                <a:gd name="connsiteY26" fmla="*/ 11032 h 895130"/>
                <a:gd name="connsiteX27" fmla="*/ 1324205 w 1389559"/>
                <a:gd name="connsiteY27" fmla="*/ 13300 h 895130"/>
                <a:gd name="connsiteX28" fmla="*/ 1343607 w 1389559"/>
                <a:gd name="connsiteY28" fmla="*/ 22768 h 895130"/>
                <a:gd name="connsiteX29" fmla="*/ 1351471 w 1389559"/>
                <a:gd name="connsiteY29" fmla="*/ 31683 h 895130"/>
                <a:gd name="connsiteX30" fmla="*/ 1356605 w 1389559"/>
                <a:gd name="connsiteY30" fmla="*/ 35144 h 895130"/>
                <a:gd name="connsiteX31" fmla="*/ 1363354 w 1389559"/>
                <a:gd name="connsiteY31" fmla="*/ 45155 h 895130"/>
                <a:gd name="connsiteX32" fmla="*/ 1373162 w 1389559"/>
                <a:gd name="connsiteY32" fmla="*/ 56275 h 895130"/>
                <a:gd name="connsiteX33" fmla="*/ 1375462 w 1389559"/>
                <a:gd name="connsiteY33" fmla="*/ 63114 h 895130"/>
                <a:gd name="connsiteX34" fmla="*/ 1380717 w 1389559"/>
                <a:gd name="connsiteY34" fmla="*/ 70908 h 895130"/>
                <a:gd name="connsiteX35" fmla="*/ 1384675 w 1389559"/>
                <a:gd name="connsiteY35" fmla="*/ 90511 h 895130"/>
                <a:gd name="connsiteX36" fmla="*/ 1387403 w 1389559"/>
                <a:gd name="connsiteY36" fmla="*/ 98624 h 895130"/>
                <a:gd name="connsiteX37" fmla="*/ 1387123 w 1389559"/>
                <a:gd name="connsiteY37" fmla="*/ 102638 h 895130"/>
                <a:gd name="connsiteX38" fmla="*/ 1389559 w 1389559"/>
                <a:gd name="connsiteY38" fmla="*/ 114704 h 895130"/>
                <a:gd name="connsiteX39" fmla="*/ 1389558 w 1389559"/>
                <a:gd name="connsiteY39" fmla="*/ 895130 h 895130"/>
                <a:gd name="connsiteX40" fmla="*/ 1164531 w 1389559"/>
                <a:gd name="connsiteY40" fmla="*/ 895130 h 895130"/>
                <a:gd name="connsiteX41" fmla="*/ 1164531 w 1389559"/>
                <a:gd name="connsiteY41" fmla="*/ 306648 h 895130"/>
                <a:gd name="connsiteX42" fmla="*/ 699362 w 1389559"/>
                <a:gd name="connsiteY42" fmla="*/ 575213 h 895130"/>
                <a:gd name="connsiteX43" fmla="*/ 691927 w 1389559"/>
                <a:gd name="connsiteY43" fmla="*/ 583642 h 895130"/>
                <a:gd name="connsiteX44" fmla="*/ 549527 w 1389559"/>
                <a:gd name="connsiteY44" fmla="*/ 592446 h 895130"/>
                <a:gd name="connsiteX45" fmla="*/ 512601 w 1389559"/>
                <a:gd name="connsiteY45" fmla="*/ 571127 h 895130"/>
                <a:gd name="connsiteX46" fmla="*/ 508538 w 1389559"/>
                <a:gd name="connsiteY46" fmla="*/ 575715 h 895130"/>
                <a:gd name="connsiteX47" fmla="*/ 485468 w 1389559"/>
                <a:gd name="connsiteY47" fmla="*/ 586919 h 895130"/>
                <a:gd name="connsiteX48" fmla="*/ 286936 w 1389559"/>
                <a:gd name="connsiteY48" fmla="*/ 638222 h 895130"/>
                <a:gd name="connsiteX49" fmla="*/ 237986 w 1389559"/>
                <a:gd name="connsiteY49" fmla="*/ 631332 h 8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89559" h="895130">
                  <a:moveTo>
                    <a:pt x="237986" y="631332"/>
                  </a:moveTo>
                  <a:cubicBezTo>
                    <a:pt x="223746" y="622940"/>
                    <a:pt x="212707" y="609116"/>
                    <a:pt x="208246" y="591848"/>
                  </a:cubicBezTo>
                  <a:cubicBezTo>
                    <a:pt x="199321" y="557312"/>
                    <a:pt x="220084" y="522081"/>
                    <a:pt x="254619" y="513157"/>
                  </a:cubicBezTo>
                  <a:lnTo>
                    <a:pt x="363474" y="485028"/>
                  </a:lnTo>
                  <a:lnTo>
                    <a:pt x="297225" y="446780"/>
                  </a:lnTo>
                  <a:lnTo>
                    <a:pt x="124415" y="435492"/>
                  </a:lnTo>
                  <a:cubicBezTo>
                    <a:pt x="117667" y="435052"/>
                    <a:pt x="111326" y="433263"/>
                    <a:pt x="105640" y="430408"/>
                  </a:cubicBezTo>
                  <a:cubicBezTo>
                    <a:pt x="99953" y="427553"/>
                    <a:pt x="94921" y="423630"/>
                    <a:pt x="90786" y="418917"/>
                  </a:cubicBezTo>
                  <a:lnTo>
                    <a:pt x="82189" y="393609"/>
                  </a:lnTo>
                  <a:lnTo>
                    <a:pt x="58744" y="392078"/>
                  </a:lnTo>
                  <a:cubicBezTo>
                    <a:pt x="51995" y="391636"/>
                    <a:pt x="45655" y="389848"/>
                    <a:pt x="39967" y="386994"/>
                  </a:cubicBezTo>
                  <a:cubicBezTo>
                    <a:pt x="22908" y="378426"/>
                    <a:pt x="11733" y="360250"/>
                    <a:pt x="13055" y="340003"/>
                  </a:cubicBezTo>
                  <a:lnTo>
                    <a:pt x="19827" y="326264"/>
                  </a:lnTo>
                  <a:lnTo>
                    <a:pt x="11192" y="319583"/>
                  </a:lnTo>
                  <a:cubicBezTo>
                    <a:pt x="3585" y="310914"/>
                    <a:pt x="-714" y="299342"/>
                    <a:pt x="97" y="286925"/>
                  </a:cubicBezTo>
                  <a:cubicBezTo>
                    <a:pt x="1720" y="262089"/>
                    <a:pt x="23169" y="243270"/>
                    <a:pt x="48004" y="244892"/>
                  </a:cubicBezTo>
                  <a:lnTo>
                    <a:pt x="115879" y="249326"/>
                  </a:lnTo>
                  <a:lnTo>
                    <a:pt x="110402" y="233202"/>
                  </a:lnTo>
                  <a:cubicBezTo>
                    <a:pt x="111900" y="210267"/>
                    <a:pt x="131709" y="192888"/>
                    <a:pt x="154643" y="194386"/>
                  </a:cubicBezTo>
                  <a:lnTo>
                    <a:pt x="393507" y="209988"/>
                  </a:lnTo>
                  <a:lnTo>
                    <a:pt x="412767" y="219482"/>
                  </a:lnTo>
                  <a:lnTo>
                    <a:pt x="421852" y="220677"/>
                  </a:lnTo>
                  <a:lnTo>
                    <a:pt x="642616" y="348136"/>
                  </a:lnTo>
                  <a:lnTo>
                    <a:pt x="1219465" y="15092"/>
                  </a:lnTo>
                  <a:cubicBezTo>
                    <a:pt x="1246373" y="-443"/>
                    <a:pt x="1277029" y="-3601"/>
                    <a:pt x="1304843" y="3852"/>
                  </a:cubicBezTo>
                  <a:lnTo>
                    <a:pt x="1318651" y="10590"/>
                  </a:lnTo>
                  <a:lnTo>
                    <a:pt x="1320841" y="11032"/>
                  </a:lnTo>
                  <a:lnTo>
                    <a:pt x="1324205" y="13300"/>
                  </a:lnTo>
                  <a:lnTo>
                    <a:pt x="1343607" y="22768"/>
                  </a:lnTo>
                  <a:lnTo>
                    <a:pt x="1351471" y="31683"/>
                  </a:lnTo>
                  <a:lnTo>
                    <a:pt x="1356605" y="35144"/>
                  </a:lnTo>
                  <a:lnTo>
                    <a:pt x="1363354" y="45155"/>
                  </a:lnTo>
                  <a:lnTo>
                    <a:pt x="1373162" y="56275"/>
                  </a:lnTo>
                  <a:lnTo>
                    <a:pt x="1375462" y="63114"/>
                  </a:lnTo>
                  <a:lnTo>
                    <a:pt x="1380717" y="70908"/>
                  </a:lnTo>
                  <a:lnTo>
                    <a:pt x="1384675" y="90511"/>
                  </a:lnTo>
                  <a:lnTo>
                    <a:pt x="1387403" y="98624"/>
                  </a:lnTo>
                  <a:lnTo>
                    <a:pt x="1387123" y="102638"/>
                  </a:lnTo>
                  <a:lnTo>
                    <a:pt x="1389559" y="114704"/>
                  </a:lnTo>
                  <a:cubicBezTo>
                    <a:pt x="1389559" y="374846"/>
                    <a:pt x="1389558" y="634988"/>
                    <a:pt x="1389558" y="895130"/>
                  </a:cubicBezTo>
                  <a:lnTo>
                    <a:pt x="1164531" y="895130"/>
                  </a:lnTo>
                  <a:lnTo>
                    <a:pt x="1164531" y="306648"/>
                  </a:lnTo>
                  <a:lnTo>
                    <a:pt x="699362" y="575213"/>
                  </a:lnTo>
                  <a:lnTo>
                    <a:pt x="691927" y="583642"/>
                  </a:lnTo>
                  <a:cubicBezTo>
                    <a:pt x="651798" y="613962"/>
                    <a:pt x="595824" y="619176"/>
                    <a:pt x="549527" y="592446"/>
                  </a:cubicBezTo>
                  <a:lnTo>
                    <a:pt x="512601" y="571127"/>
                  </a:lnTo>
                  <a:lnTo>
                    <a:pt x="508538" y="575715"/>
                  </a:lnTo>
                  <a:cubicBezTo>
                    <a:pt x="501875" y="580813"/>
                    <a:pt x="494101" y="584688"/>
                    <a:pt x="485468" y="586919"/>
                  </a:cubicBezTo>
                  <a:cubicBezTo>
                    <a:pt x="419290" y="604019"/>
                    <a:pt x="353113" y="621121"/>
                    <a:pt x="286936" y="638222"/>
                  </a:cubicBezTo>
                  <a:cubicBezTo>
                    <a:pt x="269668" y="642683"/>
                    <a:pt x="252227" y="639724"/>
                    <a:pt x="237986" y="6313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7BD59455-F39A-63AF-B061-CFAA0A61AFB5}"/>
                </a:ext>
              </a:extLst>
            </p:cNvPr>
            <p:cNvSpPr/>
            <p:nvPr/>
          </p:nvSpPr>
          <p:spPr bwMode="auto">
            <a:xfrm rot="16200000" flipH="1">
              <a:off x="3836479" y="5103062"/>
              <a:ext cx="852825" cy="549375"/>
            </a:xfrm>
            <a:custGeom>
              <a:avLst/>
              <a:gdLst>
                <a:gd name="connsiteX0" fmla="*/ 237986 w 1389559"/>
                <a:gd name="connsiteY0" fmla="*/ 631332 h 895130"/>
                <a:gd name="connsiteX1" fmla="*/ 208246 w 1389559"/>
                <a:gd name="connsiteY1" fmla="*/ 591848 h 895130"/>
                <a:gd name="connsiteX2" fmla="*/ 254619 w 1389559"/>
                <a:gd name="connsiteY2" fmla="*/ 513157 h 895130"/>
                <a:gd name="connsiteX3" fmla="*/ 363474 w 1389559"/>
                <a:gd name="connsiteY3" fmla="*/ 485028 h 895130"/>
                <a:gd name="connsiteX4" fmla="*/ 297225 w 1389559"/>
                <a:gd name="connsiteY4" fmla="*/ 446780 h 895130"/>
                <a:gd name="connsiteX5" fmla="*/ 124415 w 1389559"/>
                <a:gd name="connsiteY5" fmla="*/ 435492 h 895130"/>
                <a:gd name="connsiteX6" fmla="*/ 105640 w 1389559"/>
                <a:gd name="connsiteY6" fmla="*/ 430408 h 895130"/>
                <a:gd name="connsiteX7" fmla="*/ 90786 w 1389559"/>
                <a:gd name="connsiteY7" fmla="*/ 418917 h 895130"/>
                <a:gd name="connsiteX8" fmla="*/ 82189 w 1389559"/>
                <a:gd name="connsiteY8" fmla="*/ 393609 h 895130"/>
                <a:gd name="connsiteX9" fmla="*/ 58744 w 1389559"/>
                <a:gd name="connsiteY9" fmla="*/ 392078 h 895130"/>
                <a:gd name="connsiteX10" fmla="*/ 39967 w 1389559"/>
                <a:gd name="connsiteY10" fmla="*/ 386994 h 895130"/>
                <a:gd name="connsiteX11" fmla="*/ 13055 w 1389559"/>
                <a:gd name="connsiteY11" fmla="*/ 340003 h 895130"/>
                <a:gd name="connsiteX12" fmla="*/ 19827 w 1389559"/>
                <a:gd name="connsiteY12" fmla="*/ 326264 h 895130"/>
                <a:gd name="connsiteX13" fmla="*/ 11192 w 1389559"/>
                <a:gd name="connsiteY13" fmla="*/ 319583 h 895130"/>
                <a:gd name="connsiteX14" fmla="*/ 97 w 1389559"/>
                <a:gd name="connsiteY14" fmla="*/ 286925 h 895130"/>
                <a:gd name="connsiteX15" fmla="*/ 48004 w 1389559"/>
                <a:gd name="connsiteY15" fmla="*/ 244892 h 895130"/>
                <a:gd name="connsiteX16" fmla="*/ 115879 w 1389559"/>
                <a:gd name="connsiteY16" fmla="*/ 249326 h 895130"/>
                <a:gd name="connsiteX17" fmla="*/ 110402 w 1389559"/>
                <a:gd name="connsiteY17" fmla="*/ 233202 h 895130"/>
                <a:gd name="connsiteX18" fmla="*/ 154643 w 1389559"/>
                <a:gd name="connsiteY18" fmla="*/ 194386 h 895130"/>
                <a:gd name="connsiteX19" fmla="*/ 393507 w 1389559"/>
                <a:gd name="connsiteY19" fmla="*/ 209988 h 895130"/>
                <a:gd name="connsiteX20" fmla="*/ 412767 w 1389559"/>
                <a:gd name="connsiteY20" fmla="*/ 219482 h 895130"/>
                <a:gd name="connsiteX21" fmla="*/ 421852 w 1389559"/>
                <a:gd name="connsiteY21" fmla="*/ 220677 h 895130"/>
                <a:gd name="connsiteX22" fmla="*/ 642616 w 1389559"/>
                <a:gd name="connsiteY22" fmla="*/ 348136 h 895130"/>
                <a:gd name="connsiteX23" fmla="*/ 1219465 w 1389559"/>
                <a:gd name="connsiteY23" fmla="*/ 15092 h 895130"/>
                <a:gd name="connsiteX24" fmla="*/ 1304843 w 1389559"/>
                <a:gd name="connsiteY24" fmla="*/ 3852 h 895130"/>
                <a:gd name="connsiteX25" fmla="*/ 1318651 w 1389559"/>
                <a:gd name="connsiteY25" fmla="*/ 10590 h 895130"/>
                <a:gd name="connsiteX26" fmla="*/ 1320841 w 1389559"/>
                <a:gd name="connsiteY26" fmla="*/ 11032 h 895130"/>
                <a:gd name="connsiteX27" fmla="*/ 1324205 w 1389559"/>
                <a:gd name="connsiteY27" fmla="*/ 13300 h 895130"/>
                <a:gd name="connsiteX28" fmla="*/ 1343607 w 1389559"/>
                <a:gd name="connsiteY28" fmla="*/ 22768 h 895130"/>
                <a:gd name="connsiteX29" fmla="*/ 1351471 w 1389559"/>
                <a:gd name="connsiteY29" fmla="*/ 31683 h 895130"/>
                <a:gd name="connsiteX30" fmla="*/ 1356605 w 1389559"/>
                <a:gd name="connsiteY30" fmla="*/ 35144 h 895130"/>
                <a:gd name="connsiteX31" fmla="*/ 1363354 w 1389559"/>
                <a:gd name="connsiteY31" fmla="*/ 45155 h 895130"/>
                <a:gd name="connsiteX32" fmla="*/ 1373162 w 1389559"/>
                <a:gd name="connsiteY32" fmla="*/ 56275 h 895130"/>
                <a:gd name="connsiteX33" fmla="*/ 1375462 w 1389559"/>
                <a:gd name="connsiteY33" fmla="*/ 63114 h 895130"/>
                <a:gd name="connsiteX34" fmla="*/ 1380717 w 1389559"/>
                <a:gd name="connsiteY34" fmla="*/ 70908 h 895130"/>
                <a:gd name="connsiteX35" fmla="*/ 1384675 w 1389559"/>
                <a:gd name="connsiteY35" fmla="*/ 90511 h 895130"/>
                <a:gd name="connsiteX36" fmla="*/ 1387403 w 1389559"/>
                <a:gd name="connsiteY36" fmla="*/ 98624 h 895130"/>
                <a:gd name="connsiteX37" fmla="*/ 1387123 w 1389559"/>
                <a:gd name="connsiteY37" fmla="*/ 102638 h 895130"/>
                <a:gd name="connsiteX38" fmla="*/ 1389559 w 1389559"/>
                <a:gd name="connsiteY38" fmla="*/ 114704 h 895130"/>
                <a:gd name="connsiteX39" fmla="*/ 1389558 w 1389559"/>
                <a:gd name="connsiteY39" fmla="*/ 895130 h 895130"/>
                <a:gd name="connsiteX40" fmla="*/ 1164531 w 1389559"/>
                <a:gd name="connsiteY40" fmla="*/ 895130 h 895130"/>
                <a:gd name="connsiteX41" fmla="*/ 1164531 w 1389559"/>
                <a:gd name="connsiteY41" fmla="*/ 306648 h 895130"/>
                <a:gd name="connsiteX42" fmla="*/ 699362 w 1389559"/>
                <a:gd name="connsiteY42" fmla="*/ 575213 h 895130"/>
                <a:gd name="connsiteX43" fmla="*/ 691927 w 1389559"/>
                <a:gd name="connsiteY43" fmla="*/ 583642 h 895130"/>
                <a:gd name="connsiteX44" fmla="*/ 549527 w 1389559"/>
                <a:gd name="connsiteY44" fmla="*/ 592446 h 895130"/>
                <a:gd name="connsiteX45" fmla="*/ 512601 w 1389559"/>
                <a:gd name="connsiteY45" fmla="*/ 571127 h 895130"/>
                <a:gd name="connsiteX46" fmla="*/ 508538 w 1389559"/>
                <a:gd name="connsiteY46" fmla="*/ 575715 h 895130"/>
                <a:gd name="connsiteX47" fmla="*/ 485468 w 1389559"/>
                <a:gd name="connsiteY47" fmla="*/ 586919 h 895130"/>
                <a:gd name="connsiteX48" fmla="*/ 286936 w 1389559"/>
                <a:gd name="connsiteY48" fmla="*/ 638222 h 895130"/>
                <a:gd name="connsiteX49" fmla="*/ 237986 w 1389559"/>
                <a:gd name="connsiteY49" fmla="*/ 631332 h 8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89559" h="895130">
                  <a:moveTo>
                    <a:pt x="237986" y="631332"/>
                  </a:moveTo>
                  <a:cubicBezTo>
                    <a:pt x="223746" y="622940"/>
                    <a:pt x="212707" y="609116"/>
                    <a:pt x="208246" y="591848"/>
                  </a:cubicBezTo>
                  <a:cubicBezTo>
                    <a:pt x="199321" y="557312"/>
                    <a:pt x="220084" y="522081"/>
                    <a:pt x="254619" y="513157"/>
                  </a:cubicBezTo>
                  <a:lnTo>
                    <a:pt x="363474" y="485028"/>
                  </a:lnTo>
                  <a:lnTo>
                    <a:pt x="297225" y="446780"/>
                  </a:lnTo>
                  <a:lnTo>
                    <a:pt x="124415" y="435492"/>
                  </a:lnTo>
                  <a:cubicBezTo>
                    <a:pt x="117667" y="435052"/>
                    <a:pt x="111326" y="433263"/>
                    <a:pt x="105640" y="430408"/>
                  </a:cubicBezTo>
                  <a:cubicBezTo>
                    <a:pt x="99953" y="427553"/>
                    <a:pt x="94921" y="423630"/>
                    <a:pt x="90786" y="418917"/>
                  </a:cubicBezTo>
                  <a:lnTo>
                    <a:pt x="82189" y="393609"/>
                  </a:lnTo>
                  <a:lnTo>
                    <a:pt x="58744" y="392078"/>
                  </a:lnTo>
                  <a:cubicBezTo>
                    <a:pt x="51995" y="391636"/>
                    <a:pt x="45655" y="389848"/>
                    <a:pt x="39967" y="386994"/>
                  </a:cubicBezTo>
                  <a:cubicBezTo>
                    <a:pt x="22908" y="378426"/>
                    <a:pt x="11733" y="360250"/>
                    <a:pt x="13055" y="340003"/>
                  </a:cubicBezTo>
                  <a:lnTo>
                    <a:pt x="19827" y="326264"/>
                  </a:lnTo>
                  <a:lnTo>
                    <a:pt x="11192" y="319583"/>
                  </a:lnTo>
                  <a:cubicBezTo>
                    <a:pt x="3585" y="310914"/>
                    <a:pt x="-714" y="299342"/>
                    <a:pt x="97" y="286925"/>
                  </a:cubicBezTo>
                  <a:cubicBezTo>
                    <a:pt x="1720" y="262089"/>
                    <a:pt x="23169" y="243270"/>
                    <a:pt x="48004" y="244892"/>
                  </a:cubicBezTo>
                  <a:lnTo>
                    <a:pt x="115879" y="249326"/>
                  </a:lnTo>
                  <a:lnTo>
                    <a:pt x="110402" y="233202"/>
                  </a:lnTo>
                  <a:cubicBezTo>
                    <a:pt x="111900" y="210267"/>
                    <a:pt x="131709" y="192888"/>
                    <a:pt x="154643" y="194386"/>
                  </a:cubicBezTo>
                  <a:lnTo>
                    <a:pt x="393507" y="209988"/>
                  </a:lnTo>
                  <a:lnTo>
                    <a:pt x="412767" y="219482"/>
                  </a:lnTo>
                  <a:lnTo>
                    <a:pt x="421852" y="220677"/>
                  </a:lnTo>
                  <a:lnTo>
                    <a:pt x="642616" y="348136"/>
                  </a:lnTo>
                  <a:lnTo>
                    <a:pt x="1219465" y="15092"/>
                  </a:lnTo>
                  <a:cubicBezTo>
                    <a:pt x="1246373" y="-443"/>
                    <a:pt x="1277029" y="-3601"/>
                    <a:pt x="1304843" y="3852"/>
                  </a:cubicBezTo>
                  <a:lnTo>
                    <a:pt x="1318651" y="10590"/>
                  </a:lnTo>
                  <a:lnTo>
                    <a:pt x="1320841" y="11032"/>
                  </a:lnTo>
                  <a:lnTo>
                    <a:pt x="1324205" y="13300"/>
                  </a:lnTo>
                  <a:lnTo>
                    <a:pt x="1343607" y="22768"/>
                  </a:lnTo>
                  <a:lnTo>
                    <a:pt x="1351471" y="31683"/>
                  </a:lnTo>
                  <a:lnTo>
                    <a:pt x="1356605" y="35144"/>
                  </a:lnTo>
                  <a:lnTo>
                    <a:pt x="1363354" y="45155"/>
                  </a:lnTo>
                  <a:lnTo>
                    <a:pt x="1373162" y="56275"/>
                  </a:lnTo>
                  <a:lnTo>
                    <a:pt x="1375462" y="63114"/>
                  </a:lnTo>
                  <a:lnTo>
                    <a:pt x="1380717" y="70908"/>
                  </a:lnTo>
                  <a:lnTo>
                    <a:pt x="1384675" y="90511"/>
                  </a:lnTo>
                  <a:lnTo>
                    <a:pt x="1387403" y="98624"/>
                  </a:lnTo>
                  <a:lnTo>
                    <a:pt x="1387123" y="102638"/>
                  </a:lnTo>
                  <a:lnTo>
                    <a:pt x="1389559" y="114704"/>
                  </a:lnTo>
                  <a:cubicBezTo>
                    <a:pt x="1389559" y="374846"/>
                    <a:pt x="1389558" y="634988"/>
                    <a:pt x="1389558" y="895130"/>
                  </a:cubicBezTo>
                  <a:lnTo>
                    <a:pt x="1164531" y="895130"/>
                  </a:lnTo>
                  <a:lnTo>
                    <a:pt x="1164531" y="306648"/>
                  </a:lnTo>
                  <a:lnTo>
                    <a:pt x="699362" y="575213"/>
                  </a:lnTo>
                  <a:lnTo>
                    <a:pt x="691927" y="583642"/>
                  </a:lnTo>
                  <a:cubicBezTo>
                    <a:pt x="651798" y="613962"/>
                    <a:pt x="595824" y="619176"/>
                    <a:pt x="549527" y="592446"/>
                  </a:cubicBezTo>
                  <a:lnTo>
                    <a:pt x="512601" y="571127"/>
                  </a:lnTo>
                  <a:lnTo>
                    <a:pt x="508538" y="575715"/>
                  </a:lnTo>
                  <a:cubicBezTo>
                    <a:pt x="501875" y="580813"/>
                    <a:pt x="494101" y="584688"/>
                    <a:pt x="485468" y="586919"/>
                  </a:cubicBezTo>
                  <a:cubicBezTo>
                    <a:pt x="419290" y="604019"/>
                    <a:pt x="353113" y="621121"/>
                    <a:pt x="286936" y="638222"/>
                  </a:cubicBezTo>
                  <a:cubicBezTo>
                    <a:pt x="269668" y="642683"/>
                    <a:pt x="252227" y="639724"/>
                    <a:pt x="237986" y="6313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楕円 542">
              <a:extLst>
                <a:ext uri="{FF2B5EF4-FFF2-40B4-BE49-F238E27FC236}">
                  <a16:creationId xmlns:a16="http://schemas.microsoft.com/office/drawing/2014/main" id="{32C3522D-601A-D381-78F3-9E31BE341405}"/>
                </a:ext>
              </a:extLst>
            </p:cNvPr>
            <p:cNvSpPr/>
            <p:nvPr/>
          </p:nvSpPr>
          <p:spPr bwMode="auto">
            <a:xfrm>
              <a:off x="4542064" y="4727687"/>
              <a:ext cx="291142" cy="3150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4F2E9F05-9EBB-ACE4-1F7C-66802BB94CF0}"/>
                </a:ext>
              </a:extLst>
            </p:cNvPr>
            <p:cNvSpPr/>
            <p:nvPr/>
          </p:nvSpPr>
          <p:spPr bwMode="auto">
            <a:xfrm>
              <a:off x="5098046" y="4727687"/>
              <a:ext cx="291142" cy="3150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7AF535CA-EBCD-0A98-6A36-116916AE4703}"/>
                </a:ext>
              </a:extLst>
            </p:cNvPr>
            <p:cNvSpPr/>
            <p:nvPr/>
          </p:nvSpPr>
          <p:spPr bwMode="auto">
            <a:xfrm>
              <a:off x="4810890" y="5083152"/>
              <a:ext cx="296158" cy="430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1" name="楕円 770">
              <a:extLst>
                <a:ext uri="{FF2B5EF4-FFF2-40B4-BE49-F238E27FC236}">
                  <a16:creationId xmlns:a16="http://schemas.microsoft.com/office/drawing/2014/main" id="{E259D821-8DA2-773A-6EF4-07DBD28C5E88}"/>
                </a:ext>
              </a:extLst>
            </p:cNvPr>
            <p:cNvSpPr/>
            <p:nvPr/>
          </p:nvSpPr>
          <p:spPr bwMode="auto">
            <a:xfrm>
              <a:off x="4588460" y="4781540"/>
              <a:ext cx="198350" cy="21462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0C336AA5-AD1E-3E9E-CA20-84727F37D8BA}"/>
                </a:ext>
              </a:extLst>
            </p:cNvPr>
            <p:cNvSpPr/>
            <p:nvPr/>
          </p:nvSpPr>
          <p:spPr bwMode="auto">
            <a:xfrm>
              <a:off x="5144442" y="4781540"/>
              <a:ext cx="198350" cy="21462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E3FE0830-1297-A5AB-02E2-A6E340D2E38F}"/>
                </a:ext>
              </a:extLst>
            </p:cNvPr>
            <p:cNvGrpSpPr/>
            <p:nvPr/>
          </p:nvGrpSpPr>
          <p:grpSpPr>
            <a:xfrm>
              <a:off x="3805456" y="3884540"/>
              <a:ext cx="2294786" cy="787401"/>
              <a:chOff x="3802244" y="3873452"/>
              <a:chExt cx="2294786" cy="787401"/>
            </a:xfrm>
            <a:solidFill>
              <a:srgbClr val="FF0000"/>
            </a:solidFill>
          </p:grpSpPr>
          <p:sp>
            <p:nvSpPr>
              <p:cNvPr id="774" name="台形 773">
                <a:extLst>
                  <a:ext uri="{FF2B5EF4-FFF2-40B4-BE49-F238E27FC236}">
                    <a16:creationId xmlns:a16="http://schemas.microsoft.com/office/drawing/2014/main" id="{25A0C03C-6A08-7E26-81F8-4395D107E00A}"/>
                  </a:ext>
                </a:extLst>
              </p:cNvPr>
              <p:cNvSpPr/>
              <p:nvPr/>
            </p:nvSpPr>
            <p:spPr bwMode="auto">
              <a:xfrm rot="10800000">
                <a:off x="4902200" y="3873452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台形 774">
                <a:extLst>
                  <a:ext uri="{FF2B5EF4-FFF2-40B4-BE49-F238E27FC236}">
                    <a16:creationId xmlns:a16="http://schemas.microsoft.com/office/drawing/2014/main" id="{5C2E0FBA-8506-F682-8739-81D7D3EB4AD0}"/>
                  </a:ext>
                </a:extLst>
              </p:cNvPr>
              <p:cNvSpPr/>
              <p:nvPr/>
            </p:nvSpPr>
            <p:spPr bwMode="auto">
              <a:xfrm rot="11700000">
                <a:off x="5191455" y="3911533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台形 775">
                <a:extLst>
                  <a:ext uri="{FF2B5EF4-FFF2-40B4-BE49-F238E27FC236}">
                    <a16:creationId xmlns:a16="http://schemas.microsoft.com/office/drawing/2014/main" id="{2A1FF0C8-19DF-78D0-64C3-3BF35951662A}"/>
                  </a:ext>
                </a:extLst>
              </p:cNvPr>
              <p:cNvSpPr/>
              <p:nvPr/>
            </p:nvSpPr>
            <p:spPr bwMode="auto">
              <a:xfrm rot="9900000">
                <a:off x="4612942" y="3911533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台形 776">
                <a:extLst>
                  <a:ext uri="{FF2B5EF4-FFF2-40B4-BE49-F238E27FC236}">
                    <a16:creationId xmlns:a16="http://schemas.microsoft.com/office/drawing/2014/main" id="{869DF83D-AF50-5230-E73D-D7AE2E71739B}"/>
                  </a:ext>
                </a:extLst>
              </p:cNvPr>
              <p:cNvSpPr/>
              <p:nvPr/>
            </p:nvSpPr>
            <p:spPr bwMode="auto">
              <a:xfrm rot="13500000">
                <a:off x="5690824" y="4200790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台形 777">
                <a:extLst>
                  <a:ext uri="{FF2B5EF4-FFF2-40B4-BE49-F238E27FC236}">
                    <a16:creationId xmlns:a16="http://schemas.microsoft.com/office/drawing/2014/main" id="{9AF8B33E-4CAD-7A37-6981-FB8DA43A5742}"/>
                  </a:ext>
                </a:extLst>
              </p:cNvPr>
              <p:cNvSpPr/>
              <p:nvPr/>
            </p:nvSpPr>
            <p:spPr bwMode="auto">
              <a:xfrm rot="14400000">
                <a:off x="5868430" y="4432252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台形 778">
                <a:extLst>
                  <a:ext uri="{FF2B5EF4-FFF2-40B4-BE49-F238E27FC236}">
                    <a16:creationId xmlns:a16="http://schemas.microsoft.com/office/drawing/2014/main" id="{30D0CFA0-0B7A-8B64-5162-D48CEBB4C521}"/>
                  </a:ext>
                </a:extLst>
              </p:cNvPr>
              <p:cNvSpPr/>
              <p:nvPr/>
            </p:nvSpPr>
            <p:spPr bwMode="auto">
              <a:xfrm rot="12600000">
                <a:off x="5459359" y="4023181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0" name="台形 779">
                <a:extLst>
                  <a:ext uri="{FF2B5EF4-FFF2-40B4-BE49-F238E27FC236}">
                    <a16:creationId xmlns:a16="http://schemas.microsoft.com/office/drawing/2014/main" id="{3D6286AE-43FC-8312-4048-BD8C475E6489}"/>
                  </a:ext>
                </a:extLst>
              </p:cNvPr>
              <p:cNvSpPr/>
              <p:nvPr/>
            </p:nvSpPr>
            <p:spPr bwMode="auto">
              <a:xfrm rot="8100000">
                <a:off x="4106853" y="4200788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1" name="台形 780">
                <a:extLst>
                  <a:ext uri="{FF2B5EF4-FFF2-40B4-BE49-F238E27FC236}">
                    <a16:creationId xmlns:a16="http://schemas.microsoft.com/office/drawing/2014/main" id="{F9B4D780-8F3B-6190-C0A0-AD38F58F7921}"/>
                  </a:ext>
                </a:extLst>
              </p:cNvPr>
              <p:cNvSpPr/>
              <p:nvPr/>
            </p:nvSpPr>
            <p:spPr bwMode="auto">
              <a:xfrm rot="9000000">
                <a:off x="4338315" y="4023182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2" name="台形 781">
                <a:extLst>
                  <a:ext uri="{FF2B5EF4-FFF2-40B4-BE49-F238E27FC236}">
                    <a16:creationId xmlns:a16="http://schemas.microsoft.com/office/drawing/2014/main" id="{C7F073B9-A250-620A-98E9-4ED3BEFF85AD}"/>
                  </a:ext>
                </a:extLst>
              </p:cNvPr>
              <p:cNvSpPr/>
              <p:nvPr/>
            </p:nvSpPr>
            <p:spPr bwMode="auto">
              <a:xfrm rot="7200000">
                <a:off x="3929244" y="4432253"/>
                <a:ext cx="101600" cy="35560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8346564-A5F5-4480-8844-353C93ECCBE4}"/>
              </a:ext>
            </a:extLst>
          </p:cNvPr>
          <p:cNvGrpSpPr/>
          <p:nvPr/>
        </p:nvGrpSpPr>
        <p:grpSpPr>
          <a:xfrm>
            <a:off x="6711837" y="4166879"/>
            <a:ext cx="2393614" cy="2283930"/>
            <a:chOff x="6711837" y="4166879"/>
            <a:chExt cx="2393614" cy="2283930"/>
          </a:xfrm>
        </p:grpSpPr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3A4942BD-4D33-7949-AFE6-F4A80B5022F5}"/>
                </a:ext>
              </a:extLst>
            </p:cNvPr>
            <p:cNvGrpSpPr/>
            <p:nvPr/>
          </p:nvGrpSpPr>
          <p:grpSpPr>
            <a:xfrm>
              <a:off x="7082785" y="4341794"/>
              <a:ext cx="1283876" cy="2096991"/>
              <a:chOff x="3684895" y="2033845"/>
              <a:chExt cx="2091897" cy="3416755"/>
            </a:xfrm>
          </p:grpSpPr>
          <p:sp>
            <p:nvSpPr>
              <p:cNvPr id="799" name="台形 798">
                <a:extLst>
                  <a:ext uri="{FF2B5EF4-FFF2-40B4-BE49-F238E27FC236}">
                    <a16:creationId xmlns:a16="http://schemas.microsoft.com/office/drawing/2014/main" id="{84575234-D59C-64B9-B3EA-D2B79DE67279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AB89B246-E274-F98E-969B-5B4CD2A31E23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A98F2E04-2D3F-574E-0FA5-0F4ECB2E6F6F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A86C1733-4310-7134-DEC1-A7D672314282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4C9AAA49-E82B-E39F-DE37-9CCF35EB4EB8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上の 2 つの角を丸める 547">
                <a:extLst>
                  <a:ext uri="{FF2B5EF4-FFF2-40B4-BE49-F238E27FC236}">
                    <a16:creationId xmlns:a16="http://schemas.microsoft.com/office/drawing/2014/main" id="{44EFA0A1-029D-A8C7-6137-AAEAC00484FE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299" cy="1277970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DDDB94B8-83BB-3E33-0973-1E64880D0B74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307FB98A-0008-DA51-3A45-55BE2D3A0ECB}"/>
                  </a:ext>
                </a:extLst>
              </p:cNvPr>
              <p:cNvSpPr/>
              <p:nvPr/>
            </p:nvSpPr>
            <p:spPr bwMode="auto">
              <a:xfrm>
                <a:off x="5060607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1DC612AE-2E35-A8DB-D02E-6B8441178C92}"/>
                  </a:ext>
                </a:extLst>
              </p:cNvPr>
              <p:cNvSpPr/>
              <p:nvPr/>
            </p:nvSpPr>
            <p:spPr bwMode="auto">
              <a:xfrm flipH="1">
                <a:off x="4181513" y="2957564"/>
                <a:ext cx="194140" cy="257304"/>
              </a:xfrm>
              <a:custGeom>
                <a:avLst/>
                <a:gdLst>
                  <a:gd name="connsiteX0" fmla="*/ 187710 w 194140"/>
                  <a:gd name="connsiteY0" fmla="*/ 0 h 257304"/>
                  <a:gd name="connsiteX1" fmla="*/ 194140 w 194140"/>
                  <a:gd name="connsiteY1" fmla="*/ 31849 h 257304"/>
                  <a:gd name="connsiteX2" fmla="*/ 194139 w 194140"/>
                  <a:gd name="connsiteY2" fmla="*/ 160234 h 257304"/>
                  <a:gd name="connsiteX3" fmla="*/ 97069 w 194140"/>
                  <a:gd name="connsiteY3" fmla="*/ 257304 h 257304"/>
                  <a:gd name="connsiteX4" fmla="*/ 97070 w 194140"/>
                  <a:gd name="connsiteY4" fmla="*/ 257303 h 257304"/>
                  <a:gd name="connsiteX5" fmla="*/ 0 w 194140"/>
                  <a:gd name="connsiteY5" fmla="*/ 160233 h 257304"/>
                  <a:gd name="connsiteX6" fmla="*/ 0 w 194140"/>
                  <a:gd name="connsiteY6" fmla="*/ 108374 h 2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140" h="257304">
                    <a:moveTo>
                      <a:pt x="187710" y="0"/>
                    </a:moveTo>
                    <a:lnTo>
                      <a:pt x="194140" y="31849"/>
                    </a:lnTo>
                    <a:cubicBezTo>
                      <a:pt x="194140" y="74644"/>
                      <a:pt x="194139" y="117439"/>
                      <a:pt x="194139" y="160234"/>
                    </a:cubicBezTo>
                    <a:cubicBezTo>
                      <a:pt x="194139" y="213844"/>
                      <a:pt x="150679" y="257304"/>
                      <a:pt x="97069" y="257304"/>
                    </a:cubicBezTo>
                    <a:lnTo>
                      <a:pt x="97070" y="257303"/>
                    </a:lnTo>
                    <a:cubicBezTo>
                      <a:pt x="43460" y="257303"/>
                      <a:pt x="0" y="213843"/>
                      <a:pt x="0" y="160233"/>
                    </a:cubicBezTo>
                    <a:lnTo>
                      <a:pt x="0" y="1083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2" name="月 551">
                <a:extLst>
                  <a:ext uri="{FF2B5EF4-FFF2-40B4-BE49-F238E27FC236}">
                    <a16:creationId xmlns:a16="http://schemas.microsoft.com/office/drawing/2014/main" id="{AED1F900-F535-E2C6-CCC5-C31B97624E13}"/>
                  </a:ext>
                </a:extLst>
              </p:cNvPr>
              <p:cNvSpPr/>
              <p:nvPr/>
            </p:nvSpPr>
            <p:spPr bwMode="auto">
              <a:xfrm rot="6300000">
                <a:off x="4231253" y="2525830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月 552">
                <a:extLst>
                  <a:ext uri="{FF2B5EF4-FFF2-40B4-BE49-F238E27FC236}">
                    <a16:creationId xmlns:a16="http://schemas.microsoft.com/office/drawing/2014/main" id="{AFA310A9-C7C8-1C91-5D5E-F7706306719E}"/>
                  </a:ext>
                </a:extLst>
              </p:cNvPr>
              <p:cNvSpPr/>
              <p:nvPr/>
            </p:nvSpPr>
            <p:spPr bwMode="auto">
              <a:xfrm rot="14400000" flipH="1">
                <a:off x="5184662" y="252582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月 553">
                <a:extLst>
                  <a:ext uri="{FF2B5EF4-FFF2-40B4-BE49-F238E27FC236}">
                    <a16:creationId xmlns:a16="http://schemas.microsoft.com/office/drawing/2014/main" id="{435D2091-06A4-943A-F14B-8CD02354FF66}"/>
                  </a:ext>
                </a:extLst>
              </p:cNvPr>
              <p:cNvSpPr/>
              <p:nvPr/>
            </p:nvSpPr>
            <p:spPr bwMode="auto">
              <a:xfrm rot="5400000">
                <a:off x="4675794" y="3396709"/>
                <a:ext cx="162754" cy="554967"/>
              </a:xfrm>
              <a:prstGeom prst="moon">
                <a:avLst>
                  <a:gd name="adj" fmla="val 8714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37B4F966-C8FB-34B5-87B8-7FD9C6AB9542}"/>
                </a:ext>
              </a:extLst>
            </p:cNvPr>
            <p:cNvSpPr/>
            <p:nvPr/>
          </p:nvSpPr>
          <p:spPr>
            <a:xfrm rot="1222653" flipH="1">
              <a:off x="8225950" y="4891902"/>
              <a:ext cx="669140" cy="1060885"/>
            </a:xfrm>
            <a:custGeom>
              <a:avLst/>
              <a:gdLst>
                <a:gd name="connsiteX0" fmla="*/ 325396 w 669140"/>
                <a:gd name="connsiteY0" fmla="*/ 1319 h 1060885"/>
                <a:gd name="connsiteX1" fmla="*/ 278338 w 669140"/>
                <a:gd name="connsiteY1" fmla="*/ 28488 h 1060885"/>
                <a:gd name="connsiteX2" fmla="*/ 224421 w 669140"/>
                <a:gd name="connsiteY2" fmla="*/ 229712 h 1060885"/>
                <a:gd name="connsiteX3" fmla="*/ 217524 w 669140"/>
                <a:gd name="connsiteY3" fmla="*/ 229712 h 1060885"/>
                <a:gd name="connsiteX4" fmla="*/ 211745 w 669140"/>
                <a:gd name="connsiteY4" fmla="*/ 210952 h 1060885"/>
                <a:gd name="connsiteX5" fmla="*/ 183919 w 669140"/>
                <a:gd name="connsiteY5" fmla="*/ 196233 h 1060885"/>
                <a:gd name="connsiteX6" fmla="*/ 153834 w 669140"/>
                <a:gd name="connsiteY6" fmla="*/ 205501 h 1060885"/>
                <a:gd name="connsiteX7" fmla="*/ 141028 w 669140"/>
                <a:gd name="connsiteY7" fmla="*/ 229712 h 1060885"/>
                <a:gd name="connsiteX8" fmla="*/ 137904 w 669140"/>
                <a:gd name="connsiteY8" fmla="*/ 229712 h 1060885"/>
                <a:gd name="connsiteX9" fmla="*/ 135976 w 669140"/>
                <a:gd name="connsiteY9" fmla="*/ 223452 h 1060885"/>
                <a:gd name="connsiteX10" fmla="*/ 108149 w 669140"/>
                <a:gd name="connsiteY10" fmla="*/ 208733 h 1060885"/>
                <a:gd name="connsiteX11" fmla="*/ 63346 w 669140"/>
                <a:gd name="connsiteY11" fmla="*/ 245827 h 1060885"/>
                <a:gd name="connsiteX12" fmla="*/ 63247 w 669140"/>
                <a:gd name="connsiteY12" fmla="*/ 246874 h 1060885"/>
                <a:gd name="connsiteX13" fmla="*/ 60672 w 669140"/>
                <a:gd name="connsiteY13" fmla="*/ 247595 h 1060885"/>
                <a:gd name="connsiteX14" fmla="*/ 35782 w 669140"/>
                <a:gd name="connsiteY14" fmla="*/ 239336 h 1060885"/>
                <a:gd name="connsiteX15" fmla="*/ 102 w 669140"/>
                <a:gd name="connsiteY15" fmla="*/ 280588 h 1060885"/>
                <a:gd name="connsiteX16" fmla="*/ 6991 w 669140"/>
                <a:gd name="connsiteY16" fmla="*/ 375709 h 1060885"/>
                <a:gd name="connsiteX17" fmla="*/ 6991 w 669140"/>
                <a:gd name="connsiteY17" fmla="*/ 386203 h 1060885"/>
                <a:gd name="connsiteX18" fmla="*/ 75986 w 669140"/>
                <a:gd name="connsiteY18" fmla="*/ 515967 h 1060885"/>
                <a:gd name="connsiteX19" fmla="*/ 100165 w 669140"/>
                <a:gd name="connsiteY19" fmla="*/ 529091 h 1060885"/>
                <a:gd name="connsiteX20" fmla="*/ 74744 w 669140"/>
                <a:gd name="connsiteY20" fmla="*/ 914192 h 1060885"/>
                <a:gd name="connsiteX21" fmla="*/ 183842 w 669140"/>
                <a:gd name="connsiteY21" fmla="*/ 1028576 h 1060885"/>
                <a:gd name="connsiteX22" fmla="*/ 661388 w 669140"/>
                <a:gd name="connsiteY22" fmla="*/ 1060885 h 1060885"/>
                <a:gd name="connsiteX23" fmla="*/ 669140 w 669140"/>
                <a:gd name="connsiteY23" fmla="*/ 898505 h 1060885"/>
                <a:gd name="connsiteX24" fmla="*/ 252251 w 669140"/>
                <a:gd name="connsiteY24" fmla="*/ 875046 h 1060885"/>
                <a:gd name="connsiteX25" fmla="*/ 239014 w 669140"/>
                <a:gd name="connsiteY25" fmla="*/ 528998 h 1060885"/>
                <a:gd name="connsiteX26" fmla="*/ 266121 w 669140"/>
                <a:gd name="connsiteY26" fmla="*/ 515967 h 1060885"/>
                <a:gd name="connsiteX27" fmla="*/ 322818 w 669140"/>
                <a:gd name="connsiteY27" fmla="*/ 447115 h 1060885"/>
                <a:gd name="connsiteX28" fmla="*/ 453986 w 669140"/>
                <a:gd name="connsiteY28" fmla="*/ 355178 h 1060885"/>
                <a:gd name="connsiteX29" fmla="*/ 480339 w 669140"/>
                <a:gd name="connsiteY29" fmla="*/ 289683 h 1060885"/>
                <a:gd name="connsiteX30" fmla="*/ 414002 w 669140"/>
                <a:gd name="connsiteY30" fmla="*/ 271743 h 1060885"/>
                <a:gd name="connsiteX31" fmla="*/ 337183 w 669140"/>
                <a:gd name="connsiteY31" fmla="*/ 319773 h 1060885"/>
                <a:gd name="connsiteX32" fmla="*/ 297715 w 669140"/>
                <a:gd name="connsiteY32" fmla="*/ 312784 h 1060885"/>
                <a:gd name="connsiteX33" fmla="*/ 352564 w 669140"/>
                <a:gd name="connsiteY33" fmla="*/ 48376 h 1060885"/>
                <a:gd name="connsiteX34" fmla="*/ 325396 w 669140"/>
                <a:gd name="connsiteY34" fmla="*/ 1319 h 1060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69140" h="1060885">
                  <a:moveTo>
                    <a:pt x="325396" y="1319"/>
                  </a:moveTo>
                  <a:cubicBezTo>
                    <a:pt x="304899" y="-4173"/>
                    <a:pt x="283831" y="7992"/>
                    <a:pt x="278338" y="28488"/>
                  </a:cubicBezTo>
                  <a:lnTo>
                    <a:pt x="224421" y="229712"/>
                  </a:lnTo>
                  <a:lnTo>
                    <a:pt x="217524" y="229712"/>
                  </a:lnTo>
                  <a:lnTo>
                    <a:pt x="211745" y="210952"/>
                  </a:lnTo>
                  <a:cubicBezTo>
                    <a:pt x="205032" y="202844"/>
                    <a:pt x="195226" y="197297"/>
                    <a:pt x="183919" y="196233"/>
                  </a:cubicBezTo>
                  <a:cubicBezTo>
                    <a:pt x="172611" y="195168"/>
                    <a:pt x="161943" y="198788"/>
                    <a:pt x="153834" y="205501"/>
                  </a:cubicBezTo>
                  <a:lnTo>
                    <a:pt x="141028" y="229712"/>
                  </a:lnTo>
                  <a:lnTo>
                    <a:pt x="137904" y="229712"/>
                  </a:lnTo>
                  <a:lnTo>
                    <a:pt x="135976" y="223452"/>
                  </a:lnTo>
                  <a:cubicBezTo>
                    <a:pt x="129263" y="215344"/>
                    <a:pt x="119457" y="209797"/>
                    <a:pt x="108149" y="208733"/>
                  </a:cubicBezTo>
                  <a:cubicBezTo>
                    <a:pt x="85534" y="206604"/>
                    <a:pt x="65475" y="223212"/>
                    <a:pt x="63346" y="245827"/>
                  </a:cubicBezTo>
                  <a:lnTo>
                    <a:pt x="63247" y="246874"/>
                  </a:lnTo>
                  <a:lnTo>
                    <a:pt x="60672" y="247595"/>
                  </a:lnTo>
                  <a:lnTo>
                    <a:pt x="35782" y="239336"/>
                  </a:lnTo>
                  <a:cubicBezTo>
                    <a:pt x="14538" y="240874"/>
                    <a:pt x="-1437" y="259343"/>
                    <a:pt x="102" y="280588"/>
                  </a:cubicBezTo>
                  <a:lnTo>
                    <a:pt x="6991" y="375709"/>
                  </a:lnTo>
                  <a:lnTo>
                    <a:pt x="6991" y="386203"/>
                  </a:lnTo>
                  <a:cubicBezTo>
                    <a:pt x="6991" y="440219"/>
                    <a:pt x="34359" y="487845"/>
                    <a:pt x="75986" y="515967"/>
                  </a:cubicBezTo>
                  <a:lnTo>
                    <a:pt x="100165" y="529091"/>
                  </a:lnTo>
                  <a:lnTo>
                    <a:pt x="74744" y="914192"/>
                  </a:lnTo>
                  <a:cubicBezTo>
                    <a:pt x="74744" y="966885"/>
                    <a:pt x="126346" y="1028575"/>
                    <a:pt x="183842" y="1028576"/>
                  </a:cubicBezTo>
                  <a:lnTo>
                    <a:pt x="661388" y="1060885"/>
                  </a:lnTo>
                  <a:lnTo>
                    <a:pt x="669140" y="898505"/>
                  </a:lnTo>
                  <a:lnTo>
                    <a:pt x="252251" y="875046"/>
                  </a:lnTo>
                  <a:lnTo>
                    <a:pt x="239014" y="528998"/>
                  </a:lnTo>
                  <a:lnTo>
                    <a:pt x="266121" y="515967"/>
                  </a:lnTo>
                  <a:cubicBezTo>
                    <a:pt x="291097" y="499094"/>
                    <a:pt x="310940" y="475199"/>
                    <a:pt x="322818" y="447115"/>
                  </a:cubicBezTo>
                  <a:lnTo>
                    <a:pt x="453986" y="355178"/>
                  </a:lnTo>
                  <a:cubicBezTo>
                    <a:pt x="476328" y="342278"/>
                    <a:pt x="493734" y="312843"/>
                    <a:pt x="480339" y="289683"/>
                  </a:cubicBezTo>
                  <a:cubicBezTo>
                    <a:pt x="466944" y="266522"/>
                    <a:pt x="436346" y="258843"/>
                    <a:pt x="414002" y="271743"/>
                  </a:cubicBezTo>
                  <a:lnTo>
                    <a:pt x="337183" y="319773"/>
                  </a:lnTo>
                  <a:cubicBezTo>
                    <a:pt x="328514" y="325295"/>
                    <a:pt x="305282" y="328348"/>
                    <a:pt x="297715" y="312784"/>
                  </a:cubicBezTo>
                  <a:lnTo>
                    <a:pt x="352564" y="48376"/>
                  </a:lnTo>
                  <a:cubicBezTo>
                    <a:pt x="358056" y="27879"/>
                    <a:pt x="345892" y="6812"/>
                    <a:pt x="325396" y="131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6" name="四角形: 角を丸くする 555">
              <a:extLst>
                <a:ext uri="{FF2B5EF4-FFF2-40B4-BE49-F238E27FC236}">
                  <a16:creationId xmlns:a16="http://schemas.microsoft.com/office/drawing/2014/main" id="{09594A8A-54A2-BE18-3420-46962AA52F44}"/>
                </a:ext>
              </a:extLst>
            </p:cNvPr>
            <p:cNvSpPr/>
            <p:nvPr/>
          </p:nvSpPr>
          <p:spPr bwMode="auto">
            <a:xfrm rot="8100000">
              <a:off x="6716435" y="5907711"/>
              <a:ext cx="806371" cy="198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42252002-BE9E-AE7C-2057-6EA185DA786A}"/>
                </a:ext>
              </a:extLst>
            </p:cNvPr>
            <p:cNvSpPr/>
            <p:nvPr/>
          </p:nvSpPr>
          <p:spPr bwMode="auto">
            <a:xfrm rot="12600000">
              <a:off x="6775044" y="6251995"/>
              <a:ext cx="713491" cy="198814"/>
            </a:xfrm>
            <a:custGeom>
              <a:avLst/>
              <a:gdLst>
                <a:gd name="connsiteX0" fmla="*/ 652777 w 713491"/>
                <a:gd name="connsiteY0" fmla="*/ 191002 h 198814"/>
                <a:gd name="connsiteX1" fmla="*/ 614083 w 713491"/>
                <a:gd name="connsiteY1" fmla="*/ 198814 h 198814"/>
                <a:gd name="connsiteX2" fmla="*/ 6526 w 713491"/>
                <a:gd name="connsiteY2" fmla="*/ 198813 h 198814"/>
                <a:gd name="connsiteX3" fmla="*/ 0 w 713491"/>
                <a:gd name="connsiteY3" fmla="*/ 197495 h 198814"/>
                <a:gd name="connsiteX4" fmla="*/ 342072 w 713491"/>
                <a:gd name="connsiteY4" fmla="*/ 0 h 198814"/>
                <a:gd name="connsiteX5" fmla="*/ 614084 w 713491"/>
                <a:gd name="connsiteY5" fmla="*/ 0 h 198814"/>
                <a:gd name="connsiteX6" fmla="*/ 713491 w 713491"/>
                <a:gd name="connsiteY6" fmla="*/ 99407 h 198814"/>
                <a:gd name="connsiteX7" fmla="*/ 713490 w 713491"/>
                <a:gd name="connsiteY7" fmla="*/ 99407 h 198814"/>
                <a:gd name="connsiteX8" fmla="*/ 652777 w 713491"/>
                <a:gd name="connsiteY8" fmla="*/ 191002 h 19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491" h="198814">
                  <a:moveTo>
                    <a:pt x="652777" y="191002"/>
                  </a:moveTo>
                  <a:cubicBezTo>
                    <a:pt x="640884" y="196032"/>
                    <a:pt x="627808" y="198814"/>
                    <a:pt x="614083" y="198814"/>
                  </a:cubicBezTo>
                  <a:lnTo>
                    <a:pt x="6526" y="198813"/>
                  </a:lnTo>
                  <a:lnTo>
                    <a:pt x="0" y="197495"/>
                  </a:lnTo>
                  <a:lnTo>
                    <a:pt x="342072" y="0"/>
                  </a:lnTo>
                  <a:lnTo>
                    <a:pt x="614084" y="0"/>
                  </a:lnTo>
                  <a:cubicBezTo>
                    <a:pt x="668985" y="0"/>
                    <a:pt x="713491" y="44506"/>
                    <a:pt x="713491" y="99407"/>
                  </a:cubicBezTo>
                  <a:lnTo>
                    <a:pt x="713490" y="99407"/>
                  </a:lnTo>
                  <a:cubicBezTo>
                    <a:pt x="713490" y="140583"/>
                    <a:pt x="688455" y="175911"/>
                    <a:pt x="652777" y="1910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9" name="四角形: 角を丸くする 568">
              <a:extLst>
                <a:ext uri="{FF2B5EF4-FFF2-40B4-BE49-F238E27FC236}">
                  <a16:creationId xmlns:a16="http://schemas.microsoft.com/office/drawing/2014/main" id="{C1D028EF-E10F-D719-D1EA-48B0ECC01D31}"/>
                </a:ext>
              </a:extLst>
            </p:cNvPr>
            <p:cNvSpPr/>
            <p:nvPr/>
          </p:nvSpPr>
          <p:spPr bwMode="auto">
            <a:xfrm rot="1043872">
              <a:off x="8797459" y="4929377"/>
              <a:ext cx="73264" cy="34567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46BE8642-4AEB-AE13-90BB-919D0EC16370}"/>
                </a:ext>
              </a:extLst>
            </p:cNvPr>
            <p:cNvSpPr/>
            <p:nvPr/>
          </p:nvSpPr>
          <p:spPr bwMode="auto">
            <a:xfrm rot="20700000">
              <a:off x="8655401" y="5004674"/>
              <a:ext cx="450050" cy="51463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EA83EF11-EDF0-32A7-D435-3F74897EF85E}"/>
                </a:ext>
              </a:extLst>
            </p:cNvPr>
            <p:cNvGrpSpPr/>
            <p:nvPr/>
          </p:nvGrpSpPr>
          <p:grpSpPr>
            <a:xfrm>
              <a:off x="8636568" y="4166879"/>
              <a:ext cx="422288" cy="716763"/>
              <a:chOff x="8714584" y="3525619"/>
              <a:chExt cx="800093" cy="1358024"/>
            </a:xfrm>
          </p:grpSpPr>
          <p:sp>
            <p:nvSpPr>
              <p:cNvPr id="571" name="月 570">
                <a:extLst>
                  <a:ext uri="{FF2B5EF4-FFF2-40B4-BE49-F238E27FC236}">
                    <a16:creationId xmlns:a16="http://schemas.microsoft.com/office/drawing/2014/main" id="{100030D1-8CDE-66E0-529A-C04E496562F6}"/>
                  </a:ext>
                </a:extLst>
              </p:cNvPr>
              <p:cNvSpPr/>
              <p:nvPr/>
            </p:nvSpPr>
            <p:spPr bwMode="auto">
              <a:xfrm rot="9900000">
                <a:off x="9182114" y="3889051"/>
                <a:ext cx="332563" cy="918065"/>
              </a:xfrm>
              <a:prstGeom prst="moon">
                <a:avLst>
                  <a:gd name="adj" fmla="val 35731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2" name="月 571">
                <a:extLst>
                  <a:ext uri="{FF2B5EF4-FFF2-40B4-BE49-F238E27FC236}">
                    <a16:creationId xmlns:a16="http://schemas.microsoft.com/office/drawing/2014/main" id="{D247AD6D-5170-CDB7-56F8-958149A2E5CD}"/>
                  </a:ext>
                </a:extLst>
              </p:cNvPr>
              <p:cNvSpPr/>
              <p:nvPr/>
            </p:nvSpPr>
            <p:spPr bwMode="auto">
              <a:xfrm rot="20700000">
                <a:off x="8866103" y="3525619"/>
                <a:ext cx="332563" cy="1020619"/>
              </a:xfrm>
              <a:prstGeom prst="moon">
                <a:avLst>
                  <a:gd name="adj" fmla="val 35731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3" name="月 572">
                <a:extLst>
                  <a:ext uri="{FF2B5EF4-FFF2-40B4-BE49-F238E27FC236}">
                    <a16:creationId xmlns:a16="http://schemas.microsoft.com/office/drawing/2014/main" id="{A0ED2E73-68A8-21C9-A2B0-EDCAF317B0AD}"/>
                  </a:ext>
                </a:extLst>
              </p:cNvPr>
              <p:cNvSpPr/>
              <p:nvPr/>
            </p:nvSpPr>
            <p:spPr bwMode="auto">
              <a:xfrm rot="19800000">
                <a:off x="8714584" y="4099204"/>
                <a:ext cx="240458" cy="784439"/>
              </a:xfrm>
              <a:prstGeom prst="moon">
                <a:avLst>
                  <a:gd name="adj" fmla="val 48261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5217EC3C-AE7F-D7B2-A48D-402B00444EA9}"/>
                </a:ext>
              </a:extLst>
            </p:cNvPr>
            <p:cNvSpPr/>
            <p:nvPr/>
          </p:nvSpPr>
          <p:spPr bwMode="auto">
            <a:xfrm>
              <a:off x="6711837" y="5367252"/>
              <a:ext cx="889899" cy="524544"/>
            </a:xfrm>
            <a:custGeom>
              <a:avLst/>
              <a:gdLst>
                <a:gd name="connsiteX0" fmla="*/ 887575 w 889899"/>
                <a:gd name="connsiteY0" fmla="*/ 0 h 524544"/>
                <a:gd name="connsiteX1" fmla="*/ 887577 w 889899"/>
                <a:gd name="connsiteY1" fmla="*/ 0 h 524544"/>
                <a:gd name="connsiteX2" fmla="*/ 542778 w 889899"/>
                <a:gd name="connsiteY2" fmla="*/ 302592 h 524544"/>
                <a:gd name="connsiteX3" fmla="*/ 432237 w 889899"/>
                <a:gd name="connsiteY3" fmla="*/ 349187 h 524544"/>
                <a:gd name="connsiteX4" fmla="*/ 430278 w 889899"/>
                <a:gd name="connsiteY4" fmla="*/ 358542 h 524544"/>
                <a:gd name="connsiteX5" fmla="*/ 390976 w 889899"/>
                <a:gd name="connsiteY5" fmla="*/ 378638 h 524544"/>
                <a:gd name="connsiteX6" fmla="*/ 391262 w 889899"/>
                <a:gd name="connsiteY6" fmla="*/ 379149 h 524544"/>
                <a:gd name="connsiteX7" fmla="*/ 403814 w 889899"/>
                <a:gd name="connsiteY7" fmla="*/ 401646 h 524544"/>
                <a:gd name="connsiteX8" fmla="*/ 402671 w 889899"/>
                <a:gd name="connsiteY8" fmla="*/ 424477 h 524544"/>
                <a:gd name="connsiteX9" fmla="*/ 385765 w 889899"/>
                <a:gd name="connsiteY9" fmla="*/ 443126 h 524544"/>
                <a:gd name="connsiteX10" fmla="*/ 357913 w 889899"/>
                <a:gd name="connsiteY10" fmla="*/ 449976 h 524544"/>
                <a:gd name="connsiteX11" fmla="*/ 357081 w 889899"/>
                <a:gd name="connsiteY11" fmla="*/ 450181 h 524544"/>
                <a:gd name="connsiteX12" fmla="*/ 341390 w 889899"/>
                <a:gd name="connsiteY12" fmla="*/ 510057 h 524544"/>
                <a:gd name="connsiteX13" fmla="*/ 278071 w 889899"/>
                <a:gd name="connsiteY13" fmla="*/ 511726 h 524544"/>
                <a:gd name="connsiteX14" fmla="*/ 277863 w 889899"/>
                <a:gd name="connsiteY14" fmla="*/ 511808 h 524544"/>
                <a:gd name="connsiteX15" fmla="*/ 248202 w 889899"/>
                <a:gd name="connsiteY15" fmla="*/ 523665 h 524544"/>
                <a:gd name="connsiteX16" fmla="*/ 211413 w 889899"/>
                <a:gd name="connsiteY16" fmla="*/ 521437 h 524544"/>
                <a:gd name="connsiteX17" fmla="*/ 163238 w 889899"/>
                <a:gd name="connsiteY17" fmla="*/ 494486 h 524544"/>
                <a:gd name="connsiteX18" fmla="*/ 81138 w 889899"/>
                <a:gd name="connsiteY18" fmla="*/ 466404 h 524544"/>
                <a:gd name="connsiteX19" fmla="*/ 48079 w 889899"/>
                <a:gd name="connsiteY19" fmla="*/ 381480 h 524544"/>
                <a:gd name="connsiteX20" fmla="*/ 3441 w 889899"/>
                <a:gd name="connsiteY20" fmla="*/ 334074 h 524544"/>
                <a:gd name="connsiteX21" fmla="*/ 36472 w 889899"/>
                <a:gd name="connsiteY21" fmla="*/ 268569 h 524544"/>
                <a:gd name="connsiteX22" fmla="*/ 4842 w 889899"/>
                <a:gd name="connsiteY22" fmla="*/ 193131 h 524544"/>
                <a:gd name="connsiteX23" fmla="*/ 83409 w 889899"/>
                <a:gd name="connsiteY23" fmla="*/ 147035 h 524544"/>
                <a:gd name="connsiteX24" fmla="*/ 181863 w 889899"/>
                <a:gd name="connsiteY24" fmla="*/ 69102 h 524544"/>
                <a:gd name="connsiteX25" fmla="*/ 207880 w 889899"/>
                <a:gd name="connsiteY25" fmla="*/ 47355 h 524544"/>
                <a:gd name="connsiteX26" fmla="*/ 249553 w 889899"/>
                <a:gd name="connsiteY26" fmla="*/ 47484 h 524544"/>
                <a:gd name="connsiteX27" fmla="*/ 298162 w 889899"/>
                <a:gd name="connsiteY27" fmla="*/ 84794 h 524544"/>
                <a:gd name="connsiteX28" fmla="*/ 366371 w 889899"/>
                <a:gd name="connsiteY28" fmla="*/ 94562 h 524544"/>
                <a:gd name="connsiteX29" fmla="*/ 393489 w 889899"/>
                <a:gd name="connsiteY29" fmla="*/ 155342 h 524544"/>
                <a:gd name="connsiteX30" fmla="*/ 394583 w 889899"/>
                <a:gd name="connsiteY30" fmla="*/ 156355 h 524544"/>
                <a:gd name="connsiteX31" fmla="*/ 455851 w 889899"/>
                <a:gd name="connsiteY31" fmla="*/ 208926 h 524544"/>
                <a:gd name="connsiteX32" fmla="*/ 423305 w 889899"/>
                <a:gd name="connsiteY32" fmla="*/ 293307 h 524544"/>
                <a:gd name="connsiteX33" fmla="*/ 423321 w 889899"/>
                <a:gd name="connsiteY33" fmla="*/ 293339 h 524544"/>
                <a:gd name="connsiteX34" fmla="*/ 423345 w 889899"/>
                <a:gd name="connsiteY34" fmla="*/ 293383 h 524544"/>
                <a:gd name="connsiteX35" fmla="*/ 477889 w 889899"/>
                <a:gd name="connsiteY35" fmla="*/ 273412 h 524544"/>
                <a:gd name="connsiteX36" fmla="*/ 887575 w 889899"/>
                <a:gd name="connsiteY36" fmla="*/ 0 h 5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89899" h="524544">
                  <a:moveTo>
                    <a:pt x="887575" y="0"/>
                  </a:moveTo>
                  <a:lnTo>
                    <a:pt x="887577" y="0"/>
                  </a:lnTo>
                  <a:cubicBezTo>
                    <a:pt x="909847" y="83115"/>
                    <a:pt x="770221" y="198541"/>
                    <a:pt x="542778" y="302592"/>
                  </a:cubicBezTo>
                  <a:lnTo>
                    <a:pt x="432237" y="349187"/>
                  </a:lnTo>
                  <a:lnTo>
                    <a:pt x="430278" y="358542"/>
                  </a:lnTo>
                  <a:cubicBezTo>
                    <a:pt x="422136" y="368880"/>
                    <a:pt x="408749" y="376334"/>
                    <a:pt x="390976" y="378638"/>
                  </a:cubicBezTo>
                  <a:lnTo>
                    <a:pt x="391262" y="379149"/>
                  </a:lnTo>
                  <a:lnTo>
                    <a:pt x="403814" y="401646"/>
                  </a:lnTo>
                  <a:cubicBezTo>
                    <a:pt x="405822" y="409519"/>
                    <a:pt x="405501" y="417362"/>
                    <a:pt x="402671" y="424477"/>
                  </a:cubicBezTo>
                  <a:cubicBezTo>
                    <a:pt x="399557" y="432310"/>
                    <a:pt x="393642" y="438684"/>
                    <a:pt x="385765" y="443126"/>
                  </a:cubicBezTo>
                  <a:lnTo>
                    <a:pt x="357913" y="449976"/>
                  </a:lnTo>
                  <a:lnTo>
                    <a:pt x="357081" y="450181"/>
                  </a:lnTo>
                  <a:cubicBezTo>
                    <a:pt x="370183" y="473665"/>
                    <a:pt x="363810" y="497977"/>
                    <a:pt x="341390" y="510057"/>
                  </a:cubicBezTo>
                  <a:cubicBezTo>
                    <a:pt x="324309" y="519263"/>
                    <a:pt x="300541" y="519892"/>
                    <a:pt x="278071" y="511726"/>
                  </a:cubicBezTo>
                  <a:lnTo>
                    <a:pt x="277863" y="511808"/>
                  </a:lnTo>
                  <a:lnTo>
                    <a:pt x="248202" y="523665"/>
                  </a:lnTo>
                  <a:cubicBezTo>
                    <a:pt x="236741" y="525335"/>
                    <a:pt x="224128" y="524645"/>
                    <a:pt x="211413" y="521437"/>
                  </a:cubicBezTo>
                  <a:cubicBezTo>
                    <a:pt x="192952" y="516785"/>
                    <a:pt x="175814" y="507201"/>
                    <a:pt x="163238" y="494486"/>
                  </a:cubicBezTo>
                  <a:cubicBezTo>
                    <a:pt x="134545" y="494847"/>
                    <a:pt x="104305" y="484501"/>
                    <a:pt x="81138" y="466404"/>
                  </a:cubicBezTo>
                  <a:cubicBezTo>
                    <a:pt x="50338" y="442348"/>
                    <a:pt x="37272" y="408782"/>
                    <a:pt x="48079" y="381480"/>
                  </a:cubicBezTo>
                  <a:cubicBezTo>
                    <a:pt x="26494" y="370134"/>
                    <a:pt x="10223" y="352846"/>
                    <a:pt x="3441" y="334074"/>
                  </a:cubicBezTo>
                  <a:cubicBezTo>
                    <a:pt x="-6867" y="305551"/>
                    <a:pt x="6523" y="279005"/>
                    <a:pt x="36472" y="268569"/>
                  </a:cubicBezTo>
                  <a:cubicBezTo>
                    <a:pt x="10586" y="246758"/>
                    <a:pt x="-1456" y="218036"/>
                    <a:pt x="4842" y="193131"/>
                  </a:cubicBezTo>
                  <a:cubicBezTo>
                    <a:pt x="12264" y="163782"/>
                    <a:pt x="43612" y="145386"/>
                    <a:pt x="83409" y="147035"/>
                  </a:cubicBezTo>
                  <a:cubicBezTo>
                    <a:pt x="75928" y="98366"/>
                    <a:pt x="120337" y="63207"/>
                    <a:pt x="181863" y="69102"/>
                  </a:cubicBezTo>
                  <a:cubicBezTo>
                    <a:pt x="186412" y="58691"/>
                    <a:pt x="195842" y="51200"/>
                    <a:pt x="207880" y="47355"/>
                  </a:cubicBezTo>
                  <a:cubicBezTo>
                    <a:pt x="219920" y="43509"/>
                    <a:pt x="234568" y="43311"/>
                    <a:pt x="249553" y="47484"/>
                  </a:cubicBezTo>
                  <a:cubicBezTo>
                    <a:pt x="271241" y="53519"/>
                    <a:pt x="289717" y="67697"/>
                    <a:pt x="298162" y="84794"/>
                  </a:cubicBezTo>
                  <a:cubicBezTo>
                    <a:pt x="318305" y="77187"/>
                    <a:pt x="345099" y="81024"/>
                    <a:pt x="366371" y="94562"/>
                  </a:cubicBezTo>
                  <a:cubicBezTo>
                    <a:pt x="391272" y="110416"/>
                    <a:pt x="402534" y="135654"/>
                    <a:pt x="393489" y="155342"/>
                  </a:cubicBezTo>
                  <a:cubicBezTo>
                    <a:pt x="393860" y="155679"/>
                    <a:pt x="394213" y="156019"/>
                    <a:pt x="394583" y="156355"/>
                  </a:cubicBezTo>
                  <a:cubicBezTo>
                    <a:pt x="422085" y="167336"/>
                    <a:pt x="444543" y="186611"/>
                    <a:pt x="455851" y="208926"/>
                  </a:cubicBezTo>
                  <a:cubicBezTo>
                    <a:pt x="473707" y="244174"/>
                    <a:pt x="460153" y="279296"/>
                    <a:pt x="423305" y="293307"/>
                  </a:cubicBezTo>
                  <a:lnTo>
                    <a:pt x="423321" y="293339"/>
                  </a:lnTo>
                  <a:lnTo>
                    <a:pt x="423345" y="293383"/>
                  </a:lnTo>
                  <a:lnTo>
                    <a:pt x="477889" y="273412"/>
                  </a:lnTo>
                  <a:cubicBezTo>
                    <a:pt x="687528" y="185549"/>
                    <a:pt x="841098" y="85713"/>
                    <a:pt x="88757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A168FC-0A1B-16EB-CEC4-30CAAC3ED501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15378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158149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pptxn12_悪いことをたくらむ人のイラスト</dc:title>
  <dc:subject>pptxn12_悪いことをたくらむ人のイラスト</dc:subject>
  <dc:creator>でじけろお</dc:creator>
  <cp:revision>1</cp:revision>
  <dcterms:created xsi:type="dcterms:W3CDTF">2018-05-20T00:31:01Z</dcterms:created>
  <dcterms:modified xsi:type="dcterms:W3CDTF">2024-12-23T06:15:47Z</dcterms:modified>
  <cp:version>1</cp:version>
</cp:coreProperties>
</file>