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893" r:id="rId2"/>
    <p:sldId id="90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66"/>
    <a:srgbClr val="CCECFF"/>
    <a:srgbClr val="FFFF00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AD68C-152F-3EE1-3311-05286ED87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89B2A3-73CD-94EB-89D5-C26D90C0F612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干支、巳年のイラスト（２）</a:t>
            </a:r>
          </a:p>
        </p:txBody>
      </p: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AAA9FD56-24CC-8D0A-D487-580480EFED73}"/>
              </a:ext>
            </a:extLst>
          </p:cNvPr>
          <p:cNvGrpSpPr/>
          <p:nvPr/>
        </p:nvGrpSpPr>
        <p:grpSpPr>
          <a:xfrm>
            <a:off x="699359" y="3992259"/>
            <a:ext cx="2543934" cy="2202465"/>
            <a:chOff x="744390" y="984737"/>
            <a:chExt cx="2543934" cy="2202465"/>
          </a:xfrm>
          <a:solidFill>
            <a:srgbClr val="008000"/>
          </a:solidFill>
        </p:grpSpPr>
        <p:sp>
          <p:nvSpPr>
            <p:cNvPr id="257" name="月 256">
              <a:extLst>
                <a:ext uri="{FF2B5EF4-FFF2-40B4-BE49-F238E27FC236}">
                  <a16:creationId xmlns:a16="http://schemas.microsoft.com/office/drawing/2014/main" id="{E12CB5FD-044C-F8EB-ECA0-BB93EE5B4B78}"/>
                </a:ext>
              </a:extLst>
            </p:cNvPr>
            <p:cNvSpPr/>
            <p:nvPr/>
          </p:nvSpPr>
          <p:spPr>
            <a:xfrm rot="18000000">
              <a:off x="1034915" y="2196516"/>
              <a:ext cx="581052" cy="1162102"/>
            </a:xfrm>
            <a:prstGeom prst="moon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E6B323D5-9C74-FD73-70E9-CD0C1593FDF9}"/>
                </a:ext>
              </a:extLst>
            </p:cNvPr>
            <p:cNvSpPr/>
            <p:nvPr/>
          </p:nvSpPr>
          <p:spPr>
            <a:xfrm>
              <a:off x="1325441" y="984737"/>
              <a:ext cx="1470515" cy="1094643"/>
            </a:xfrm>
            <a:custGeom>
              <a:avLst/>
              <a:gdLst>
                <a:gd name="connsiteX0" fmla="*/ 474785 w 1470515"/>
                <a:gd name="connsiteY0" fmla="*/ 0 h 1094643"/>
                <a:gd name="connsiteX1" fmla="*/ 912259 w 1470515"/>
                <a:gd name="connsiteY1" fmla="*/ 289977 h 1094643"/>
                <a:gd name="connsiteX2" fmla="*/ 933540 w 1470515"/>
                <a:gd name="connsiteY2" fmla="*/ 358534 h 1094643"/>
                <a:gd name="connsiteX3" fmla="*/ 998493 w 1470515"/>
                <a:gd name="connsiteY3" fmla="*/ 379044 h 1094643"/>
                <a:gd name="connsiteX4" fmla="*/ 1470515 w 1470515"/>
                <a:gd name="connsiteY4" fmla="*/ 1094643 h 1094643"/>
                <a:gd name="connsiteX5" fmla="*/ 1081455 w 1470515"/>
                <a:gd name="connsiteY5" fmla="*/ 1094643 h 1094643"/>
                <a:gd name="connsiteX6" fmla="*/ 911135 w 1470515"/>
                <a:gd name="connsiteY6" fmla="*/ 772851 h 1094643"/>
                <a:gd name="connsiteX7" fmla="*/ 863240 w 1470515"/>
                <a:gd name="connsiteY7" fmla="*/ 746598 h 1094643"/>
                <a:gd name="connsiteX8" fmla="*/ 810509 w 1470515"/>
                <a:gd name="connsiteY8" fmla="*/ 810509 h 1094643"/>
                <a:gd name="connsiteX9" fmla="*/ 474785 w 1470515"/>
                <a:gd name="connsiteY9" fmla="*/ 949570 h 1094643"/>
                <a:gd name="connsiteX10" fmla="*/ 81086 w 1470515"/>
                <a:gd name="connsiteY10" fmla="*/ 740242 h 1094643"/>
                <a:gd name="connsiteX11" fmla="*/ 75876 w 1470515"/>
                <a:gd name="connsiteY11" fmla="*/ 730643 h 1094643"/>
                <a:gd name="connsiteX12" fmla="*/ 359409 w 1470515"/>
                <a:gd name="connsiteY12" fmla="*/ 639759 h 1094643"/>
                <a:gd name="connsiteX13" fmla="*/ 5185 w 1470515"/>
                <a:gd name="connsiteY13" fmla="*/ 526215 h 1094643"/>
                <a:gd name="connsiteX14" fmla="*/ 0 w 1470515"/>
                <a:gd name="connsiteY14" fmla="*/ 474785 h 1094643"/>
                <a:gd name="connsiteX15" fmla="*/ 474785 w 1470515"/>
                <a:gd name="connsiteY15" fmla="*/ 0 h 1094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70515" h="1094643">
                  <a:moveTo>
                    <a:pt x="474785" y="0"/>
                  </a:moveTo>
                  <a:cubicBezTo>
                    <a:pt x="671448" y="0"/>
                    <a:pt x="840183" y="119570"/>
                    <a:pt x="912259" y="289977"/>
                  </a:cubicBezTo>
                  <a:lnTo>
                    <a:pt x="933540" y="358534"/>
                  </a:lnTo>
                  <a:lnTo>
                    <a:pt x="998493" y="379044"/>
                  </a:lnTo>
                  <a:cubicBezTo>
                    <a:pt x="1276176" y="497966"/>
                    <a:pt x="1470515" y="773723"/>
                    <a:pt x="1470515" y="1094643"/>
                  </a:cubicBezTo>
                  <a:lnTo>
                    <a:pt x="1081455" y="1094643"/>
                  </a:lnTo>
                  <a:cubicBezTo>
                    <a:pt x="1081455" y="960927"/>
                    <a:pt x="1013976" y="842892"/>
                    <a:pt x="911135" y="772851"/>
                  </a:cubicBezTo>
                  <a:lnTo>
                    <a:pt x="863240" y="746598"/>
                  </a:lnTo>
                  <a:lnTo>
                    <a:pt x="810509" y="810509"/>
                  </a:lnTo>
                  <a:cubicBezTo>
                    <a:pt x="724590" y="896428"/>
                    <a:pt x="605894" y="949570"/>
                    <a:pt x="474785" y="949570"/>
                  </a:cubicBezTo>
                  <a:cubicBezTo>
                    <a:pt x="310899" y="949570"/>
                    <a:pt x="166408" y="866536"/>
                    <a:pt x="81086" y="740242"/>
                  </a:cubicBezTo>
                  <a:lnTo>
                    <a:pt x="75876" y="730643"/>
                  </a:lnTo>
                  <a:lnTo>
                    <a:pt x="359409" y="639759"/>
                  </a:lnTo>
                  <a:lnTo>
                    <a:pt x="5185" y="526215"/>
                  </a:lnTo>
                  <a:lnTo>
                    <a:pt x="0" y="474785"/>
                  </a:lnTo>
                  <a:cubicBezTo>
                    <a:pt x="0" y="212568"/>
                    <a:pt x="212568" y="0"/>
                    <a:pt x="474785" y="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29C1DC40-4CE5-9AE4-6802-9B5915181454}"/>
                </a:ext>
              </a:extLst>
            </p:cNvPr>
            <p:cNvSpPr/>
            <p:nvPr/>
          </p:nvSpPr>
          <p:spPr>
            <a:xfrm>
              <a:off x="1411167" y="1993661"/>
              <a:ext cx="1556239" cy="397847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07C6C31C-2C2A-B562-C755-097999388290}"/>
                </a:ext>
              </a:extLst>
            </p:cNvPr>
            <p:cNvSpPr/>
            <p:nvPr/>
          </p:nvSpPr>
          <p:spPr>
            <a:xfrm>
              <a:off x="1257303" y="2391508"/>
              <a:ext cx="1863968" cy="397847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528BC5C2-D9AD-FC31-7D78-E9419B7DE77D}"/>
                </a:ext>
              </a:extLst>
            </p:cNvPr>
            <p:cNvSpPr/>
            <p:nvPr/>
          </p:nvSpPr>
          <p:spPr>
            <a:xfrm>
              <a:off x="1090250" y="2789355"/>
              <a:ext cx="2198074" cy="397847"/>
            </a:xfrm>
            <a:prstGeom prst="roundRect">
              <a:avLst>
                <a:gd name="adj" fmla="val 50000"/>
              </a:avLst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8DDC565F-8839-A5E1-8390-51F49BCFEC10}"/>
                </a:ext>
              </a:extLst>
            </p:cNvPr>
            <p:cNvSpPr/>
            <p:nvPr/>
          </p:nvSpPr>
          <p:spPr>
            <a:xfrm>
              <a:off x="1492056" y="1098440"/>
              <a:ext cx="317609" cy="31760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2510D11F-E5D2-CA20-F7A5-C3E2CE673EA7}"/>
                </a:ext>
              </a:extLst>
            </p:cNvPr>
            <p:cNvSpPr/>
            <p:nvPr/>
          </p:nvSpPr>
          <p:spPr>
            <a:xfrm>
              <a:off x="1549121" y="1155506"/>
              <a:ext cx="203480" cy="20347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17E2CF5-E642-100C-998E-12DB70BCDC40}"/>
              </a:ext>
            </a:extLst>
          </p:cNvPr>
          <p:cNvGrpSpPr/>
          <p:nvPr/>
        </p:nvGrpSpPr>
        <p:grpSpPr>
          <a:xfrm>
            <a:off x="675245" y="1069456"/>
            <a:ext cx="2507266" cy="2110044"/>
            <a:chOff x="363433" y="3014376"/>
            <a:chExt cx="1585594" cy="1334391"/>
          </a:xfrm>
        </p:grpSpPr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60E6DF32-1DBF-43AD-C664-E9479EC8205C}"/>
                </a:ext>
              </a:extLst>
            </p:cNvPr>
            <p:cNvSpPr/>
            <p:nvPr/>
          </p:nvSpPr>
          <p:spPr>
            <a:xfrm rot="18000000">
              <a:off x="544513" y="3731288"/>
              <a:ext cx="362160" cy="724320"/>
            </a:xfrm>
            <a:prstGeom prst="moon">
              <a:avLst/>
            </a:prstGeom>
            <a:solidFill>
              <a:srgbClr val="008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E7A9F51-A08C-F5FA-5989-40E7EB85F391}"/>
                </a:ext>
              </a:extLst>
            </p:cNvPr>
            <p:cNvGrpSpPr/>
            <p:nvPr/>
          </p:nvGrpSpPr>
          <p:grpSpPr>
            <a:xfrm>
              <a:off x="541730" y="3014376"/>
              <a:ext cx="1407297" cy="1334391"/>
              <a:chOff x="541730" y="3014376"/>
              <a:chExt cx="1407297" cy="1334391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99D42E2-2D0D-296A-8FA9-F9B8AA1D5624}"/>
                  </a:ext>
                </a:extLst>
              </p:cNvPr>
              <p:cNvSpPr/>
              <p:nvPr/>
            </p:nvSpPr>
            <p:spPr>
              <a:xfrm rot="15613599">
                <a:off x="737494" y="3093269"/>
                <a:ext cx="99048" cy="490576"/>
              </a:xfrm>
              <a:custGeom>
                <a:avLst/>
                <a:gdLst>
                  <a:gd name="connsiteX0" fmla="*/ 223183 w 223183"/>
                  <a:gd name="connsiteY0" fmla="*/ 730657 h 730657"/>
                  <a:gd name="connsiteX1" fmla="*/ 19839 w 223183"/>
                  <a:gd name="connsiteY1" fmla="*/ 404230 h 730657"/>
                  <a:gd name="connsiteX2" fmla="*/ 23970 w 223183"/>
                  <a:gd name="connsiteY2" fmla="*/ 338443 h 730657"/>
                  <a:gd name="connsiteX3" fmla="*/ 29827 w 223183"/>
                  <a:gd name="connsiteY3" fmla="*/ 308155 h 730657"/>
                  <a:gd name="connsiteX4" fmla="*/ 11962 w 223183"/>
                  <a:gd name="connsiteY4" fmla="*/ 273840 h 730657"/>
                  <a:gd name="connsiteX5" fmla="*/ 0 w 223183"/>
                  <a:gd name="connsiteY5" fmla="*/ 197115 h 730657"/>
                  <a:gd name="connsiteX6" fmla="*/ 152212 w 223183"/>
                  <a:gd name="connsiteY6" fmla="*/ 0 h 730657"/>
                  <a:gd name="connsiteX7" fmla="*/ 86485 w 223183"/>
                  <a:gd name="connsiteY7" fmla="*/ 141199 h 730657"/>
                  <a:gd name="connsiteX8" fmla="*/ 84204 w 223183"/>
                  <a:gd name="connsiteY8" fmla="*/ 168209 h 730657"/>
                  <a:gd name="connsiteX9" fmla="*/ 144032 w 223183"/>
                  <a:gd name="connsiteY9" fmla="*/ 103455 h 730657"/>
                  <a:gd name="connsiteX10" fmla="*/ 223183 w 223183"/>
                  <a:gd name="connsiteY10" fmla="*/ 77803 h 730657"/>
                  <a:gd name="connsiteX11" fmla="*/ 102286 w 223183"/>
                  <a:gd name="connsiteY11" fmla="*/ 404230 h 730657"/>
                  <a:gd name="connsiteX12" fmla="*/ 223183 w 223183"/>
                  <a:gd name="connsiteY12" fmla="*/ 730657 h 73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3183" h="730657">
                    <a:moveTo>
                      <a:pt x="223183" y="730657"/>
                    </a:moveTo>
                    <a:cubicBezTo>
                      <a:pt x="110879" y="730657"/>
                      <a:pt x="19839" y="584511"/>
                      <a:pt x="19839" y="404230"/>
                    </a:cubicBezTo>
                    <a:cubicBezTo>
                      <a:pt x="19839" y="381695"/>
                      <a:pt x="21261" y="359693"/>
                      <a:pt x="23970" y="338443"/>
                    </a:cubicBezTo>
                    <a:lnTo>
                      <a:pt x="29827" y="308155"/>
                    </a:lnTo>
                    <a:lnTo>
                      <a:pt x="11962" y="273840"/>
                    </a:lnTo>
                    <a:cubicBezTo>
                      <a:pt x="4259" y="250258"/>
                      <a:pt x="0" y="224331"/>
                      <a:pt x="0" y="197115"/>
                    </a:cubicBezTo>
                    <a:cubicBezTo>
                      <a:pt x="0" y="88251"/>
                      <a:pt x="68148" y="1"/>
                      <a:pt x="152212" y="0"/>
                    </a:cubicBezTo>
                    <a:cubicBezTo>
                      <a:pt x="118695" y="36845"/>
                      <a:pt x="95825" y="86600"/>
                      <a:pt x="86485" y="141199"/>
                    </a:cubicBezTo>
                    <a:lnTo>
                      <a:pt x="84204" y="168209"/>
                    </a:lnTo>
                    <a:lnTo>
                      <a:pt x="144032" y="103455"/>
                    </a:lnTo>
                    <a:cubicBezTo>
                      <a:pt x="168360" y="86937"/>
                      <a:pt x="195107" y="77803"/>
                      <a:pt x="223183" y="77803"/>
                    </a:cubicBezTo>
                    <a:cubicBezTo>
                      <a:pt x="148672" y="142837"/>
                      <a:pt x="102286" y="268082"/>
                      <a:pt x="102286" y="404230"/>
                    </a:cubicBezTo>
                    <a:cubicBezTo>
                      <a:pt x="102286" y="540378"/>
                      <a:pt x="148672" y="665622"/>
                      <a:pt x="223183" y="730657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55DCBD24-E5CD-3E5A-8501-BFA15B15786E}"/>
                  </a:ext>
                </a:extLst>
              </p:cNvPr>
              <p:cNvSpPr/>
              <p:nvPr/>
            </p:nvSpPr>
            <p:spPr>
              <a:xfrm>
                <a:off x="650241" y="3014376"/>
                <a:ext cx="991915" cy="617277"/>
              </a:xfrm>
              <a:custGeom>
                <a:avLst/>
                <a:gdLst>
                  <a:gd name="connsiteX0" fmla="*/ 367169 w 991915"/>
                  <a:gd name="connsiteY0" fmla="*/ 0 h 617277"/>
                  <a:gd name="connsiteX1" fmla="*/ 572456 w 991915"/>
                  <a:gd name="connsiteY1" fmla="*/ 36968 h 617277"/>
                  <a:gd name="connsiteX2" fmla="*/ 602152 w 991915"/>
                  <a:gd name="connsiteY2" fmla="*/ 51412 h 617277"/>
                  <a:gd name="connsiteX3" fmla="*/ 602462 w 991915"/>
                  <a:gd name="connsiteY3" fmla="*/ 50363 h 617277"/>
                  <a:gd name="connsiteX4" fmla="*/ 990525 w 991915"/>
                  <a:gd name="connsiteY4" fmla="*/ 617277 h 617277"/>
                  <a:gd name="connsiteX5" fmla="*/ 802194 w 991915"/>
                  <a:gd name="connsiteY5" fmla="*/ 603726 h 617277"/>
                  <a:gd name="connsiteX6" fmla="*/ 702439 w 991915"/>
                  <a:gd name="connsiteY6" fmla="*/ 326069 h 617277"/>
                  <a:gd name="connsiteX7" fmla="*/ 691259 w 991915"/>
                  <a:gd name="connsiteY7" fmla="*/ 316168 h 617277"/>
                  <a:gd name="connsiteX8" fmla="*/ 671631 w 991915"/>
                  <a:gd name="connsiteY8" fmla="*/ 337486 h 617277"/>
                  <a:gd name="connsiteX9" fmla="*/ 367169 w 991915"/>
                  <a:gd name="connsiteY9" fmla="*/ 432922 h 617277"/>
                  <a:gd name="connsiteX10" fmla="*/ 161881 w 991915"/>
                  <a:gd name="connsiteY10" fmla="*/ 395954 h 617277"/>
                  <a:gd name="connsiteX11" fmla="*/ 159398 w 991915"/>
                  <a:gd name="connsiteY11" fmla="*/ 394746 h 617277"/>
                  <a:gd name="connsiteX12" fmla="*/ 336740 w 991915"/>
                  <a:gd name="connsiteY12" fmla="*/ 280202 h 617277"/>
                  <a:gd name="connsiteX13" fmla="*/ 12191 w 991915"/>
                  <a:gd name="connsiteY13" fmla="*/ 263999 h 617277"/>
                  <a:gd name="connsiteX14" fmla="*/ 0 w 991915"/>
                  <a:gd name="connsiteY14" fmla="*/ 216461 h 617277"/>
                  <a:gd name="connsiteX15" fmla="*/ 367169 w 991915"/>
                  <a:gd name="connsiteY15" fmla="*/ 0 h 617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91915" h="617277">
                    <a:moveTo>
                      <a:pt x="367169" y="0"/>
                    </a:moveTo>
                    <a:cubicBezTo>
                      <a:pt x="443212" y="0"/>
                      <a:pt x="513856" y="13628"/>
                      <a:pt x="572456" y="36968"/>
                    </a:cubicBezTo>
                    <a:lnTo>
                      <a:pt x="602152" y="51412"/>
                    </a:lnTo>
                    <a:lnTo>
                      <a:pt x="602462" y="50363"/>
                    </a:lnTo>
                    <a:cubicBezTo>
                      <a:pt x="847363" y="124132"/>
                      <a:pt x="1008683" y="359802"/>
                      <a:pt x="990525" y="617277"/>
                    </a:cubicBezTo>
                    <a:lnTo>
                      <a:pt x="802194" y="603726"/>
                    </a:lnTo>
                    <a:cubicBezTo>
                      <a:pt x="809564" y="498125"/>
                      <a:pt x="771235" y="398108"/>
                      <a:pt x="702439" y="326069"/>
                    </a:cubicBezTo>
                    <a:lnTo>
                      <a:pt x="691259" y="316168"/>
                    </a:lnTo>
                    <a:lnTo>
                      <a:pt x="671631" y="337486"/>
                    </a:lnTo>
                    <a:cubicBezTo>
                      <a:pt x="605648" y="395065"/>
                      <a:pt x="493908" y="432922"/>
                      <a:pt x="367169" y="432922"/>
                    </a:cubicBezTo>
                    <a:cubicBezTo>
                      <a:pt x="291126" y="432922"/>
                      <a:pt x="220482" y="419294"/>
                      <a:pt x="161881" y="395954"/>
                    </a:cubicBezTo>
                    <a:lnTo>
                      <a:pt x="159398" y="394746"/>
                    </a:lnTo>
                    <a:lnTo>
                      <a:pt x="336740" y="280202"/>
                    </a:lnTo>
                    <a:lnTo>
                      <a:pt x="12191" y="263999"/>
                    </a:lnTo>
                    <a:lnTo>
                      <a:pt x="0" y="216461"/>
                    </a:lnTo>
                    <a:cubicBezTo>
                      <a:pt x="0" y="96913"/>
                      <a:pt x="164387" y="0"/>
                      <a:pt x="367169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6C25C8A8-C4DA-B6BF-424F-83F67537641F}"/>
                  </a:ext>
                </a:extLst>
              </p:cNvPr>
              <p:cNvSpPr/>
              <p:nvPr/>
            </p:nvSpPr>
            <p:spPr>
              <a:xfrm>
                <a:off x="835173" y="3078486"/>
                <a:ext cx="134742" cy="13474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FD56F3A7-7563-B3B8-B9A1-1673D4BA5A4A}"/>
                  </a:ext>
                </a:extLst>
              </p:cNvPr>
              <p:cNvSpPr/>
              <p:nvPr/>
            </p:nvSpPr>
            <p:spPr>
              <a:xfrm>
                <a:off x="859382" y="3102695"/>
                <a:ext cx="86324" cy="8632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91469AF2-CDB9-F155-41E7-D97848312C19}"/>
                  </a:ext>
                </a:extLst>
              </p:cNvPr>
              <p:cNvGrpSpPr/>
              <p:nvPr/>
            </p:nvGrpSpPr>
            <p:grpSpPr>
              <a:xfrm>
                <a:off x="579002" y="3604852"/>
                <a:ext cx="1370025" cy="743915"/>
                <a:chOff x="3982920" y="2136536"/>
                <a:chExt cx="2198074" cy="1050666"/>
              </a:xfrm>
              <a:solidFill>
                <a:srgbClr val="008000"/>
              </a:solidFill>
            </p:grpSpPr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1A8BEA45-90EC-4D58-C1F7-E457BE7546AB}"/>
                    </a:ext>
                  </a:extLst>
                </p:cNvPr>
                <p:cNvSpPr/>
                <p:nvPr/>
              </p:nvSpPr>
              <p:spPr>
                <a:xfrm>
                  <a:off x="4263175" y="2399201"/>
                  <a:ext cx="1637564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9EC8CE12-A12E-8B31-8430-623CD46C46E6}"/>
                    </a:ext>
                  </a:extLst>
                </p:cNvPr>
                <p:cNvSpPr/>
                <p:nvPr/>
              </p:nvSpPr>
              <p:spPr>
                <a:xfrm>
                  <a:off x="4149973" y="2661866"/>
                  <a:ext cx="1863968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9F04C3BB-5B74-F5C2-BDAC-3EB805B72DD4}"/>
                    </a:ext>
                  </a:extLst>
                </p:cNvPr>
                <p:cNvSpPr/>
                <p:nvPr/>
              </p:nvSpPr>
              <p:spPr>
                <a:xfrm>
                  <a:off x="3982920" y="2924532"/>
                  <a:ext cx="2198074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62A083B3-5479-F300-8986-5CEFFE2CEEA0}"/>
                    </a:ext>
                  </a:extLst>
                </p:cNvPr>
                <p:cNvSpPr/>
                <p:nvPr/>
              </p:nvSpPr>
              <p:spPr>
                <a:xfrm>
                  <a:off x="4407488" y="2136536"/>
                  <a:ext cx="1345612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A70C31A7-0894-C4AF-D994-50BD15C22C9F}"/>
              </a:ext>
            </a:extLst>
          </p:cNvPr>
          <p:cNvGrpSpPr/>
          <p:nvPr/>
        </p:nvGrpSpPr>
        <p:grpSpPr>
          <a:xfrm>
            <a:off x="3605566" y="4525960"/>
            <a:ext cx="2685566" cy="1320692"/>
            <a:chOff x="3217251" y="3719905"/>
            <a:chExt cx="3176406" cy="1562074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91D20C1-CD76-A083-AE9E-498E32EF5C99}"/>
                </a:ext>
              </a:extLst>
            </p:cNvPr>
            <p:cNvSpPr/>
            <p:nvPr/>
          </p:nvSpPr>
          <p:spPr>
            <a:xfrm>
              <a:off x="3217251" y="3719905"/>
              <a:ext cx="3176406" cy="1562074"/>
            </a:xfrm>
            <a:custGeom>
              <a:avLst/>
              <a:gdLst>
                <a:gd name="connsiteX0" fmla="*/ 474785 w 3176406"/>
                <a:gd name="connsiteY0" fmla="*/ 0 h 1562074"/>
                <a:gd name="connsiteX1" fmla="*/ 912259 w 3176406"/>
                <a:gd name="connsiteY1" fmla="*/ 289977 h 1562074"/>
                <a:gd name="connsiteX2" fmla="*/ 925108 w 3176406"/>
                <a:gd name="connsiteY2" fmla="*/ 331369 h 1562074"/>
                <a:gd name="connsiteX3" fmla="*/ 1029723 w 3176406"/>
                <a:gd name="connsiteY3" fmla="*/ 331369 h 1562074"/>
                <a:gd name="connsiteX4" fmla="*/ 1418341 w 3176406"/>
                <a:gd name="connsiteY4" fmla="*/ 648101 h 1562074"/>
                <a:gd name="connsiteX5" fmla="*/ 1425979 w 3176406"/>
                <a:gd name="connsiteY5" fmla="*/ 723874 h 1562074"/>
                <a:gd name="connsiteX6" fmla="*/ 1425608 w 3176406"/>
                <a:gd name="connsiteY6" fmla="*/ 723874 h 1562074"/>
                <a:gd name="connsiteX7" fmla="*/ 1425608 w 3176406"/>
                <a:gd name="connsiteY7" fmla="*/ 1165397 h 1562074"/>
                <a:gd name="connsiteX8" fmla="*/ 1510340 w 3176406"/>
                <a:gd name="connsiteY8" fmla="*/ 1250129 h 1562074"/>
                <a:gd name="connsiteX9" fmla="*/ 1595072 w 3176406"/>
                <a:gd name="connsiteY9" fmla="*/ 1165397 h 1562074"/>
                <a:gd name="connsiteX10" fmla="*/ 1595072 w 3176406"/>
                <a:gd name="connsiteY10" fmla="*/ 988192 h 1562074"/>
                <a:gd name="connsiteX11" fmla="*/ 1594579 w 3176406"/>
                <a:gd name="connsiteY11" fmla="*/ 988192 h 1562074"/>
                <a:gd name="connsiteX12" fmla="*/ 1594579 w 3176406"/>
                <a:gd name="connsiteY12" fmla="*/ 546669 h 1562074"/>
                <a:gd name="connsiteX13" fmla="*/ 1991256 w 3176406"/>
                <a:gd name="connsiteY13" fmla="*/ 149992 h 1562074"/>
                <a:gd name="connsiteX14" fmla="*/ 2387933 w 3176406"/>
                <a:gd name="connsiteY14" fmla="*/ 546669 h 1562074"/>
                <a:gd name="connsiteX15" fmla="*/ 2387932 w 3176406"/>
                <a:gd name="connsiteY15" fmla="*/ 988192 h 1562074"/>
                <a:gd name="connsiteX16" fmla="*/ 2387634 w 3176406"/>
                <a:gd name="connsiteY16" fmla="*/ 988192 h 1562074"/>
                <a:gd name="connsiteX17" fmla="*/ 2387634 w 3176406"/>
                <a:gd name="connsiteY17" fmla="*/ 1165397 h 1562074"/>
                <a:gd name="connsiteX18" fmla="*/ 2472366 w 3176406"/>
                <a:gd name="connsiteY18" fmla="*/ 1250129 h 1562074"/>
                <a:gd name="connsiteX19" fmla="*/ 2557098 w 3176406"/>
                <a:gd name="connsiteY19" fmla="*/ 1165397 h 1562074"/>
                <a:gd name="connsiteX20" fmla="*/ 2557098 w 3176406"/>
                <a:gd name="connsiteY20" fmla="*/ 728269 h 1562074"/>
                <a:gd name="connsiteX21" fmla="*/ 2556862 w 3176406"/>
                <a:gd name="connsiteY21" fmla="*/ 728269 h 1562074"/>
                <a:gd name="connsiteX22" fmla="*/ 2557098 w 3176406"/>
                <a:gd name="connsiteY22" fmla="*/ 725907 h 1562074"/>
                <a:gd name="connsiteX23" fmla="*/ 2557098 w 3176406"/>
                <a:gd name="connsiteY23" fmla="*/ 723874 h 1562074"/>
                <a:gd name="connsiteX24" fmla="*/ 2557301 w 3176406"/>
                <a:gd name="connsiteY24" fmla="*/ 723874 h 1562074"/>
                <a:gd name="connsiteX25" fmla="*/ 2569197 w 3176406"/>
                <a:gd name="connsiteY25" fmla="*/ 604813 h 1562074"/>
                <a:gd name="connsiteX26" fmla="*/ 3176406 w 3176406"/>
                <a:gd name="connsiteY26" fmla="*/ 105474 h 1562074"/>
                <a:gd name="connsiteX27" fmla="*/ 2871821 w 3176406"/>
                <a:gd name="connsiteY27" fmla="*/ 639387 h 1562074"/>
                <a:gd name="connsiteX28" fmla="*/ 2866911 w 3176406"/>
                <a:gd name="connsiteY28" fmla="*/ 723874 h 1562074"/>
                <a:gd name="connsiteX29" fmla="*/ 2869043 w 3176406"/>
                <a:gd name="connsiteY29" fmla="*/ 723874 h 1562074"/>
                <a:gd name="connsiteX30" fmla="*/ 2869043 w 3176406"/>
                <a:gd name="connsiteY30" fmla="*/ 1165397 h 1562074"/>
                <a:gd name="connsiteX31" fmla="*/ 2472366 w 3176406"/>
                <a:gd name="connsiteY31" fmla="*/ 1562074 h 1562074"/>
                <a:gd name="connsiteX32" fmla="*/ 2075689 w 3176406"/>
                <a:gd name="connsiteY32" fmla="*/ 1165397 h 1562074"/>
                <a:gd name="connsiteX33" fmla="*/ 2075690 w 3176406"/>
                <a:gd name="connsiteY33" fmla="*/ 723874 h 1562074"/>
                <a:gd name="connsiteX34" fmla="*/ 2075988 w 3176406"/>
                <a:gd name="connsiteY34" fmla="*/ 723874 h 1562074"/>
                <a:gd name="connsiteX35" fmla="*/ 2075988 w 3176406"/>
                <a:gd name="connsiteY35" fmla="*/ 546669 h 1562074"/>
                <a:gd name="connsiteX36" fmla="*/ 1991256 w 3176406"/>
                <a:gd name="connsiteY36" fmla="*/ 461937 h 1562074"/>
                <a:gd name="connsiteX37" fmla="*/ 1906524 w 3176406"/>
                <a:gd name="connsiteY37" fmla="*/ 546669 h 1562074"/>
                <a:gd name="connsiteX38" fmla="*/ 1906524 w 3176406"/>
                <a:gd name="connsiteY38" fmla="*/ 723874 h 1562074"/>
                <a:gd name="connsiteX39" fmla="*/ 1907017 w 3176406"/>
                <a:gd name="connsiteY39" fmla="*/ 723874 h 1562074"/>
                <a:gd name="connsiteX40" fmla="*/ 1907017 w 3176406"/>
                <a:gd name="connsiteY40" fmla="*/ 1165397 h 1562074"/>
                <a:gd name="connsiteX41" fmla="*/ 1510340 w 3176406"/>
                <a:gd name="connsiteY41" fmla="*/ 1562074 h 1562074"/>
                <a:gd name="connsiteX42" fmla="*/ 1113663 w 3176406"/>
                <a:gd name="connsiteY42" fmla="*/ 1165397 h 1562074"/>
                <a:gd name="connsiteX43" fmla="*/ 1113664 w 3176406"/>
                <a:gd name="connsiteY43" fmla="*/ 723874 h 1562074"/>
                <a:gd name="connsiteX44" fmla="*/ 1113613 w 3176406"/>
                <a:gd name="connsiteY44" fmla="*/ 723874 h 1562074"/>
                <a:gd name="connsiteX45" fmla="*/ 1107796 w 3176406"/>
                <a:gd name="connsiteY45" fmla="*/ 695064 h 1562074"/>
                <a:gd name="connsiteX46" fmla="*/ 1029723 w 3176406"/>
                <a:gd name="connsiteY46" fmla="*/ 643314 h 1562074"/>
                <a:gd name="connsiteX47" fmla="*/ 917313 w 3176406"/>
                <a:gd name="connsiteY47" fmla="*/ 643314 h 1562074"/>
                <a:gd name="connsiteX48" fmla="*/ 912259 w 3176406"/>
                <a:gd name="connsiteY48" fmla="*/ 659593 h 1562074"/>
                <a:gd name="connsiteX49" fmla="*/ 474785 w 3176406"/>
                <a:gd name="connsiteY49" fmla="*/ 949570 h 1562074"/>
                <a:gd name="connsiteX50" fmla="*/ 81086 w 3176406"/>
                <a:gd name="connsiteY50" fmla="*/ 740242 h 1562074"/>
                <a:gd name="connsiteX51" fmla="*/ 75876 w 3176406"/>
                <a:gd name="connsiteY51" fmla="*/ 730644 h 1562074"/>
                <a:gd name="connsiteX52" fmla="*/ 359409 w 3176406"/>
                <a:gd name="connsiteY52" fmla="*/ 639759 h 1562074"/>
                <a:gd name="connsiteX53" fmla="*/ 5185 w 3176406"/>
                <a:gd name="connsiteY53" fmla="*/ 526215 h 1562074"/>
                <a:gd name="connsiteX54" fmla="*/ 0 w 3176406"/>
                <a:gd name="connsiteY54" fmla="*/ 474785 h 1562074"/>
                <a:gd name="connsiteX55" fmla="*/ 474785 w 3176406"/>
                <a:gd name="connsiteY55" fmla="*/ 0 h 156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3176406" h="1562074">
                  <a:moveTo>
                    <a:pt x="474785" y="0"/>
                  </a:moveTo>
                  <a:cubicBezTo>
                    <a:pt x="671448" y="0"/>
                    <a:pt x="840183" y="119570"/>
                    <a:pt x="912259" y="289977"/>
                  </a:cubicBezTo>
                  <a:lnTo>
                    <a:pt x="925108" y="331369"/>
                  </a:lnTo>
                  <a:lnTo>
                    <a:pt x="1029723" y="331369"/>
                  </a:lnTo>
                  <a:cubicBezTo>
                    <a:pt x="1221417" y="331369"/>
                    <a:pt x="1381352" y="467343"/>
                    <a:pt x="1418341" y="648101"/>
                  </a:cubicBezTo>
                  <a:lnTo>
                    <a:pt x="1425979" y="723874"/>
                  </a:lnTo>
                  <a:lnTo>
                    <a:pt x="1425608" y="723874"/>
                  </a:lnTo>
                  <a:lnTo>
                    <a:pt x="1425608" y="1165397"/>
                  </a:lnTo>
                  <a:cubicBezTo>
                    <a:pt x="1425608" y="1212193"/>
                    <a:pt x="1463544" y="1250129"/>
                    <a:pt x="1510340" y="1250129"/>
                  </a:cubicBezTo>
                  <a:cubicBezTo>
                    <a:pt x="1557136" y="1250129"/>
                    <a:pt x="1595072" y="1212193"/>
                    <a:pt x="1595072" y="1165397"/>
                  </a:cubicBezTo>
                  <a:lnTo>
                    <a:pt x="1595072" y="988192"/>
                  </a:lnTo>
                  <a:lnTo>
                    <a:pt x="1594579" y="988192"/>
                  </a:lnTo>
                  <a:lnTo>
                    <a:pt x="1594579" y="546669"/>
                  </a:lnTo>
                  <a:cubicBezTo>
                    <a:pt x="1594579" y="327590"/>
                    <a:pt x="1772177" y="149992"/>
                    <a:pt x="1991256" y="149992"/>
                  </a:cubicBezTo>
                  <a:cubicBezTo>
                    <a:pt x="2210335" y="149992"/>
                    <a:pt x="2387933" y="327590"/>
                    <a:pt x="2387933" y="546669"/>
                  </a:cubicBezTo>
                  <a:cubicBezTo>
                    <a:pt x="2387933" y="693843"/>
                    <a:pt x="2387932" y="841018"/>
                    <a:pt x="2387932" y="988192"/>
                  </a:cubicBezTo>
                  <a:lnTo>
                    <a:pt x="2387634" y="988192"/>
                  </a:lnTo>
                  <a:lnTo>
                    <a:pt x="2387634" y="1165397"/>
                  </a:lnTo>
                  <a:cubicBezTo>
                    <a:pt x="2387634" y="1212193"/>
                    <a:pt x="2425570" y="1250129"/>
                    <a:pt x="2472366" y="1250129"/>
                  </a:cubicBezTo>
                  <a:cubicBezTo>
                    <a:pt x="2519162" y="1250129"/>
                    <a:pt x="2557098" y="1212193"/>
                    <a:pt x="2557098" y="1165397"/>
                  </a:cubicBezTo>
                  <a:lnTo>
                    <a:pt x="2557098" y="728269"/>
                  </a:lnTo>
                  <a:lnTo>
                    <a:pt x="2556862" y="728269"/>
                  </a:lnTo>
                  <a:lnTo>
                    <a:pt x="2557098" y="725907"/>
                  </a:lnTo>
                  <a:lnTo>
                    <a:pt x="2557098" y="723874"/>
                  </a:lnTo>
                  <a:lnTo>
                    <a:pt x="2557301" y="723874"/>
                  </a:lnTo>
                  <a:lnTo>
                    <a:pt x="2569197" y="604813"/>
                  </a:lnTo>
                  <a:cubicBezTo>
                    <a:pt x="2626991" y="319841"/>
                    <a:pt x="2876889" y="105474"/>
                    <a:pt x="3176406" y="105474"/>
                  </a:cubicBezTo>
                  <a:cubicBezTo>
                    <a:pt x="3005706" y="234652"/>
                    <a:pt x="2896464" y="428187"/>
                    <a:pt x="2871821" y="639387"/>
                  </a:cubicBezTo>
                  <a:lnTo>
                    <a:pt x="2866911" y="723874"/>
                  </a:lnTo>
                  <a:lnTo>
                    <a:pt x="2869043" y="723874"/>
                  </a:lnTo>
                  <a:lnTo>
                    <a:pt x="2869043" y="1165397"/>
                  </a:lnTo>
                  <a:cubicBezTo>
                    <a:pt x="2869043" y="1384476"/>
                    <a:pt x="2691445" y="1562074"/>
                    <a:pt x="2472366" y="1562074"/>
                  </a:cubicBezTo>
                  <a:cubicBezTo>
                    <a:pt x="2253287" y="1562074"/>
                    <a:pt x="2075689" y="1384476"/>
                    <a:pt x="2075689" y="1165397"/>
                  </a:cubicBezTo>
                  <a:cubicBezTo>
                    <a:pt x="2075689" y="1018223"/>
                    <a:pt x="2075690" y="871048"/>
                    <a:pt x="2075690" y="723874"/>
                  </a:cubicBezTo>
                  <a:lnTo>
                    <a:pt x="2075988" y="723874"/>
                  </a:lnTo>
                  <a:lnTo>
                    <a:pt x="2075988" y="546669"/>
                  </a:lnTo>
                  <a:cubicBezTo>
                    <a:pt x="2075988" y="499873"/>
                    <a:pt x="2038052" y="461937"/>
                    <a:pt x="1991256" y="461937"/>
                  </a:cubicBezTo>
                  <a:cubicBezTo>
                    <a:pt x="1944460" y="461937"/>
                    <a:pt x="1906524" y="499873"/>
                    <a:pt x="1906524" y="546669"/>
                  </a:cubicBezTo>
                  <a:lnTo>
                    <a:pt x="1906524" y="723874"/>
                  </a:lnTo>
                  <a:lnTo>
                    <a:pt x="1907017" y="723874"/>
                  </a:lnTo>
                  <a:lnTo>
                    <a:pt x="1907017" y="1165397"/>
                  </a:lnTo>
                  <a:cubicBezTo>
                    <a:pt x="1907017" y="1384476"/>
                    <a:pt x="1729419" y="1562074"/>
                    <a:pt x="1510340" y="1562074"/>
                  </a:cubicBezTo>
                  <a:cubicBezTo>
                    <a:pt x="1291261" y="1562074"/>
                    <a:pt x="1113663" y="1384476"/>
                    <a:pt x="1113663" y="1165397"/>
                  </a:cubicBezTo>
                  <a:cubicBezTo>
                    <a:pt x="1113663" y="1018223"/>
                    <a:pt x="1113664" y="871048"/>
                    <a:pt x="1113664" y="723874"/>
                  </a:cubicBezTo>
                  <a:lnTo>
                    <a:pt x="1113613" y="723874"/>
                  </a:lnTo>
                  <a:lnTo>
                    <a:pt x="1107796" y="695064"/>
                  </a:lnTo>
                  <a:cubicBezTo>
                    <a:pt x="1094933" y="664653"/>
                    <a:pt x="1064820" y="643314"/>
                    <a:pt x="1029723" y="643314"/>
                  </a:cubicBezTo>
                  <a:lnTo>
                    <a:pt x="917313" y="643314"/>
                  </a:lnTo>
                  <a:lnTo>
                    <a:pt x="912259" y="659593"/>
                  </a:lnTo>
                  <a:cubicBezTo>
                    <a:pt x="840183" y="830001"/>
                    <a:pt x="671448" y="949570"/>
                    <a:pt x="474785" y="949570"/>
                  </a:cubicBezTo>
                  <a:cubicBezTo>
                    <a:pt x="310899" y="949570"/>
                    <a:pt x="166408" y="866536"/>
                    <a:pt x="81086" y="740242"/>
                  </a:cubicBezTo>
                  <a:lnTo>
                    <a:pt x="75876" y="730644"/>
                  </a:lnTo>
                  <a:lnTo>
                    <a:pt x="359409" y="639759"/>
                  </a:lnTo>
                  <a:lnTo>
                    <a:pt x="5185" y="526215"/>
                  </a:lnTo>
                  <a:lnTo>
                    <a:pt x="0" y="474785"/>
                  </a:lnTo>
                  <a:cubicBezTo>
                    <a:pt x="0" y="212568"/>
                    <a:pt x="212568" y="0"/>
                    <a:pt x="474785" y="0"/>
                  </a:cubicBezTo>
                  <a:close/>
                </a:path>
              </a:pathLst>
            </a:custGeom>
            <a:solidFill>
              <a:srgbClr val="008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CCF29A4F-B1BF-DD16-9D0D-09AD90B940F6}"/>
                </a:ext>
              </a:extLst>
            </p:cNvPr>
            <p:cNvSpPr/>
            <p:nvPr/>
          </p:nvSpPr>
          <p:spPr>
            <a:xfrm>
              <a:off x="3383866" y="3833608"/>
              <a:ext cx="317609" cy="31760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FA21F844-799C-E886-D189-954D85141010}"/>
                </a:ext>
              </a:extLst>
            </p:cNvPr>
            <p:cNvSpPr/>
            <p:nvPr/>
          </p:nvSpPr>
          <p:spPr>
            <a:xfrm>
              <a:off x="3440931" y="3890674"/>
              <a:ext cx="203480" cy="20347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E9B7A744-3104-46DC-00B1-176F7EEA10D8}"/>
              </a:ext>
            </a:extLst>
          </p:cNvPr>
          <p:cNvGrpSpPr/>
          <p:nvPr/>
        </p:nvGrpSpPr>
        <p:grpSpPr>
          <a:xfrm>
            <a:off x="3465188" y="1280087"/>
            <a:ext cx="2849208" cy="1488930"/>
            <a:chOff x="3465188" y="1280087"/>
            <a:chExt cx="2849208" cy="1488930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55A2899-FB12-162D-59F9-C0872CC3F8AB}"/>
                </a:ext>
              </a:extLst>
            </p:cNvPr>
            <p:cNvSpPr/>
            <p:nvPr/>
          </p:nvSpPr>
          <p:spPr>
            <a:xfrm rot="17100000">
              <a:off x="3620954" y="1335855"/>
              <a:ext cx="144874" cy="456406"/>
            </a:xfrm>
            <a:custGeom>
              <a:avLst/>
              <a:gdLst>
                <a:gd name="connsiteX0" fmla="*/ 223183 w 223183"/>
                <a:gd name="connsiteY0" fmla="*/ 730657 h 730657"/>
                <a:gd name="connsiteX1" fmla="*/ 19839 w 223183"/>
                <a:gd name="connsiteY1" fmla="*/ 404230 h 730657"/>
                <a:gd name="connsiteX2" fmla="*/ 23970 w 223183"/>
                <a:gd name="connsiteY2" fmla="*/ 338443 h 730657"/>
                <a:gd name="connsiteX3" fmla="*/ 29827 w 223183"/>
                <a:gd name="connsiteY3" fmla="*/ 308155 h 730657"/>
                <a:gd name="connsiteX4" fmla="*/ 11962 w 223183"/>
                <a:gd name="connsiteY4" fmla="*/ 273840 h 730657"/>
                <a:gd name="connsiteX5" fmla="*/ 0 w 223183"/>
                <a:gd name="connsiteY5" fmla="*/ 197115 h 730657"/>
                <a:gd name="connsiteX6" fmla="*/ 152212 w 223183"/>
                <a:gd name="connsiteY6" fmla="*/ 0 h 730657"/>
                <a:gd name="connsiteX7" fmla="*/ 86485 w 223183"/>
                <a:gd name="connsiteY7" fmla="*/ 141199 h 730657"/>
                <a:gd name="connsiteX8" fmla="*/ 84204 w 223183"/>
                <a:gd name="connsiteY8" fmla="*/ 168209 h 730657"/>
                <a:gd name="connsiteX9" fmla="*/ 144032 w 223183"/>
                <a:gd name="connsiteY9" fmla="*/ 103455 h 730657"/>
                <a:gd name="connsiteX10" fmla="*/ 223183 w 223183"/>
                <a:gd name="connsiteY10" fmla="*/ 77803 h 730657"/>
                <a:gd name="connsiteX11" fmla="*/ 102286 w 223183"/>
                <a:gd name="connsiteY11" fmla="*/ 404230 h 730657"/>
                <a:gd name="connsiteX12" fmla="*/ 223183 w 223183"/>
                <a:gd name="connsiteY12" fmla="*/ 730657 h 73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183" h="730657">
                  <a:moveTo>
                    <a:pt x="223183" y="730657"/>
                  </a:moveTo>
                  <a:cubicBezTo>
                    <a:pt x="110879" y="730657"/>
                    <a:pt x="19839" y="584511"/>
                    <a:pt x="19839" y="404230"/>
                  </a:cubicBezTo>
                  <a:cubicBezTo>
                    <a:pt x="19839" y="381695"/>
                    <a:pt x="21261" y="359693"/>
                    <a:pt x="23970" y="338443"/>
                  </a:cubicBezTo>
                  <a:lnTo>
                    <a:pt x="29827" y="308155"/>
                  </a:lnTo>
                  <a:lnTo>
                    <a:pt x="11962" y="273840"/>
                  </a:lnTo>
                  <a:cubicBezTo>
                    <a:pt x="4259" y="250258"/>
                    <a:pt x="0" y="224331"/>
                    <a:pt x="0" y="197115"/>
                  </a:cubicBezTo>
                  <a:cubicBezTo>
                    <a:pt x="0" y="88251"/>
                    <a:pt x="68148" y="1"/>
                    <a:pt x="152212" y="0"/>
                  </a:cubicBezTo>
                  <a:cubicBezTo>
                    <a:pt x="118695" y="36845"/>
                    <a:pt x="95825" y="86600"/>
                    <a:pt x="86485" y="141199"/>
                  </a:cubicBezTo>
                  <a:lnTo>
                    <a:pt x="84204" y="168209"/>
                  </a:lnTo>
                  <a:lnTo>
                    <a:pt x="144032" y="103455"/>
                  </a:lnTo>
                  <a:cubicBezTo>
                    <a:pt x="168360" y="86937"/>
                    <a:pt x="195107" y="77803"/>
                    <a:pt x="223183" y="77803"/>
                  </a:cubicBezTo>
                  <a:cubicBezTo>
                    <a:pt x="148672" y="142837"/>
                    <a:pt x="102286" y="268082"/>
                    <a:pt x="102286" y="404230"/>
                  </a:cubicBezTo>
                  <a:cubicBezTo>
                    <a:pt x="102286" y="540378"/>
                    <a:pt x="148672" y="665622"/>
                    <a:pt x="223183" y="730657"/>
                  </a:cubicBez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AB4934AF-12C1-E6CC-3107-387E5C7AB073}"/>
                </a:ext>
              </a:extLst>
            </p:cNvPr>
            <p:cNvSpPr/>
            <p:nvPr/>
          </p:nvSpPr>
          <p:spPr>
            <a:xfrm>
              <a:off x="3603001" y="1280087"/>
              <a:ext cx="2711395" cy="1488930"/>
            </a:xfrm>
            <a:custGeom>
              <a:avLst/>
              <a:gdLst>
                <a:gd name="connsiteX0" fmla="*/ 251071 w 2711395"/>
                <a:gd name="connsiteY0" fmla="*/ 20 h 1488930"/>
                <a:gd name="connsiteX1" fmla="*/ 608184 w 2711395"/>
                <a:gd name="connsiteY1" fmla="*/ 104293 h 1488930"/>
                <a:gd name="connsiteX2" fmla="*/ 908795 w 2711395"/>
                <a:gd name="connsiteY2" fmla="*/ 431250 h 1488930"/>
                <a:gd name="connsiteX3" fmla="*/ 919371 w 2711395"/>
                <a:gd name="connsiteY3" fmla="*/ 478428 h 1488930"/>
                <a:gd name="connsiteX4" fmla="*/ 930932 w 2711395"/>
                <a:gd name="connsiteY4" fmla="*/ 479448 h 1488930"/>
                <a:gd name="connsiteX5" fmla="*/ 1179714 w 2711395"/>
                <a:gd name="connsiteY5" fmla="*/ 722086 h 1488930"/>
                <a:gd name="connsiteX6" fmla="*/ 1186007 w 2711395"/>
                <a:gd name="connsiteY6" fmla="*/ 784514 h 1488930"/>
                <a:gd name="connsiteX7" fmla="*/ 1184333 w 2711395"/>
                <a:gd name="connsiteY7" fmla="*/ 784514 h 1488930"/>
                <a:gd name="connsiteX8" fmla="*/ 1184333 w 2711395"/>
                <a:gd name="connsiteY8" fmla="*/ 1178986 h 1488930"/>
                <a:gd name="connsiteX9" fmla="*/ 1313142 w 2711395"/>
                <a:gd name="connsiteY9" fmla="*/ 1307796 h 1488930"/>
                <a:gd name="connsiteX10" fmla="*/ 1322533 w 2711395"/>
                <a:gd name="connsiteY10" fmla="*/ 1307796 h 1488930"/>
                <a:gd name="connsiteX11" fmla="*/ 1451343 w 2711395"/>
                <a:gd name="connsiteY11" fmla="*/ 1178986 h 1488930"/>
                <a:gd name="connsiteX12" fmla="*/ 1451343 w 2711395"/>
                <a:gd name="connsiteY12" fmla="*/ 780488 h 1488930"/>
                <a:gd name="connsiteX13" fmla="*/ 1452013 w 2711395"/>
                <a:gd name="connsiteY13" fmla="*/ 780488 h 1488930"/>
                <a:gd name="connsiteX14" fmla="*/ 1452013 w 2711395"/>
                <a:gd name="connsiteY14" fmla="*/ 691632 h 1488930"/>
                <a:gd name="connsiteX15" fmla="*/ 1761956 w 2711395"/>
                <a:gd name="connsiteY15" fmla="*/ 381688 h 1488930"/>
                <a:gd name="connsiteX16" fmla="*/ 1771347 w 2711395"/>
                <a:gd name="connsiteY16" fmla="*/ 381688 h 1488930"/>
                <a:gd name="connsiteX17" fmla="*/ 2081291 w 2711395"/>
                <a:gd name="connsiteY17" fmla="*/ 691632 h 1488930"/>
                <a:gd name="connsiteX18" fmla="*/ 2081291 w 2711395"/>
                <a:gd name="connsiteY18" fmla="*/ 780488 h 1488930"/>
                <a:gd name="connsiteX19" fmla="*/ 2081961 w 2711395"/>
                <a:gd name="connsiteY19" fmla="*/ 780488 h 1488930"/>
                <a:gd name="connsiteX20" fmla="*/ 2081961 w 2711395"/>
                <a:gd name="connsiteY20" fmla="*/ 1178986 h 1488930"/>
                <a:gd name="connsiteX21" fmla="*/ 2210771 w 2711395"/>
                <a:gd name="connsiteY21" fmla="*/ 1307796 h 1488930"/>
                <a:gd name="connsiteX22" fmla="*/ 2220162 w 2711395"/>
                <a:gd name="connsiteY22" fmla="*/ 1307796 h 1488930"/>
                <a:gd name="connsiteX23" fmla="*/ 2348971 w 2711395"/>
                <a:gd name="connsiteY23" fmla="*/ 1178986 h 1488930"/>
                <a:gd name="connsiteX24" fmla="*/ 2348971 w 2711395"/>
                <a:gd name="connsiteY24" fmla="*/ 780488 h 1488930"/>
                <a:gd name="connsiteX25" fmla="*/ 2349677 w 2711395"/>
                <a:gd name="connsiteY25" fmla="*/ 780488 h 1488930"/>
                <a:gd name="connsiteX26" fmla="*/ 2356632 w 2711395"/>
                <a:gd name="connsiteY26" fmla="*/ 710816 h 1488930"/>
                <a:gd name="connsiteX27" fmla="*/ 2711395 w 2711395"/>
                <a:gd name="connsiteY27" fmla="*/ 418831 h 1488930"/>
                <a:gd name="connsiteX28" fmla="*/ 2530335 w 2711395"/>
                <a:gd name="connsiteY28" fmla="*/ 784514 h 1488930"/>
                <a:gd name="connsiteX29" fmla="*/ 2530105 w 2711395"/>
                <a:gd name="connsiteY29" fmla="*/ 784514 h 1488930"/>
                <a:gd name="connsiteX30" fmla="*/ 2530105 w 2711395"/>
                <a:gd name="connsiteY30" fmla="*/ 1178986 h 1488930"/>
                <a:gd name="connsiteX31" fmla="*/ 2220162 w 2711395"/>
                <a:gd name="connsiteY31" fmla="*/ 1488930 h 1488930"/>
                <a:gd name="connsiteX32" fmla="*/ 2210771 w 2711395"/>
                <a:gd name="connsiteY32" fmla="*/ 1488930 h 1488930"/>
                <a:gd name="connsiteX33" fmla="*/ 1900827 w 2711395"/>
                <a:gd name="connsiteY33" fmla="*/ 1178986 h 1488930"/>
                <a:gd name="connsiteX34" fmla="*/ 1900827 w 2711395"/>
                <a:gd name="connsiteY34" fmla="*/ 1090130 h 1488930"/>
                <a:gd name="connsiteX35" fmla="*/ 1900157 w 2711395"/>
                <a:gd name="connsiteY35" fmla="*/ 1090130 h 1488930"/>
                <a:gd name="connsiteX36" fmla="*/ 1900157 w 2711395"/>
                <a:gd name="connsiteY36" fmla="*/ 691632 h 1488930"/>
                <a:gd name="connsiteX37" fmla="*/ 1771347 w 2711395"/>
                <a:gd name="connsiteY37" fmla="*/ 562823 h 1488930"/>
                <a:gd name="connsiteX38" fmla="*/ 1761956 w 2711395"/>
                <a:gd name="connsiteY38" fmla="*/ 562823 h 1488930"/>
                <a:gd name="connsiteX39" fmla="*/ 1633147 w 2711395"/>
                <a:gd name="connsiteY39" fmla="*/ 691632 h 1488930"/>
                <a:gd name="connsiteX40" fmla="*/ 1633147 w 2711395"/>
                <a:gd name="connsiteY40" fmla="*/ 1090130 h 1488930"/>
                <a:gd name="connsiteX41" fmla="*/ 1632477 w 2711395"/>
                <a:gd name="connsiteY41" fmla="*/ 1090130 h 1488930"/>
                <a:gd name="connsiteX42" fmla="*/ 1632477 w 2711395"/>
                <a:gd name="connsiteY42" fmla="*/ 1178986 h 1488930"/>
                <a:gd name="connsiteX43" fmla="*/ 1322533 w 2711395"/>
                <a:gd name="connsiteY43" fmla="*/ 1488930 h 1488930"/>
                <a:gd name="connsiteX44" fmla="*/ 1313142 w 2711395"/>
                <a:gd name="connsiteY44" fmla="*/ 1488930 h 1488930"/>
                <a:gd name="connsiteX45" fmla="*/ 1003199 w 2711395"/>
                <a:gd name="connsiteY45" fmla="*/ 1178986 h 1488930"/>
                <a:gd name="connsiteX46" fmla="*/ 1003200 w 2711395"/>
                <a:gd name="connsiteY46" fmla="*/ 780488 h 1488930"/>
                <a:gd name="connsiteX47" fmla="*/ 1004056 w 2711395"/>
                <a:gd name="connsiteY47" fmla="*/ 780488 h 1488930"/>
                <a:gd name="connsiteX48" fmla="*/ 994754 w 2711395"/>
                <a:gd name="connsiteY48" fmla="*/ 734413 h 1488930"/>
                <a:gd name="connsiteX49" fmla="*/ 876067 w 2711395"/>
                <a:gd name="connsiteY49" fmla="*/ 655741 h 1488930"/>
                <a:gd name="connsiteX50" fmla="*/ 871136 w 2711395"/>
                <a:gd name="connsiteY50" fmla="*/ 655741 h 1488930"/>
                <a:gd name="connsiteX51" fmla="*/ 860799 w 2711395"/>
                <a:gd name="connsiteY51" fmla="*/ 668191 h 1488930"/>
                <a:gd name="connsiteX52" fmla="*/ 306867 w 2711395"/>
                <a:gd name="connsiteY52" fmla="*/ 626188 h 1488930"/>
                <a:gd name="connsiteX53" fmla="*/ 85119 w 2711395"/>
                <a:gd name="connsiteY53" fmla="*/ 438742 h 1488930"/>
                <a:gd name="connsiteX54" fmla="*/ 41999 w 2711395"/>
                <a:gd name="connsiteY54" fmla="*/ 374959 h 1488930"/>
                <a:gd name="connsiteX55" fmla="*/ 221572 w 2711395"/>
                <a:gd name="connsiteY55" fmla="*/ 340873 h 1488930"/>
                <a:gd name="connsiteX56" fmla="*/ 0 w 2711395"/>
                <a:gd name="connsiteY56" fmla="*/ 149969 h 1488930"/>
                <a:gd name="connsiteX57" fmla="*/ 14897 w 2711395"/>
                <a:gd name="connsiteY57" fmla="*/ 109689 h 1488930"/>
                <a:gd name="connsiteX58" fmla="*/ 251071 w 2711395"/>
                <a:gd name="connsiteY58" fmla="*/ 20 h 148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711395" h="1488930">
                  <a:moveTo>
                    <a:pt x="251071" y="20"/>
                  </a:moveTo>
                  <a:cubicBezTo>
                    <a:pt x="358435" y="-956"/>
                    <a:pt x="485955" y="33724"/>
                    <a:pt x="608184" y="104293"/>
                  </a:cubicBezTo>
                  <a:cubicBezTo>
                    <a:pt x="760969" y="192504"/>
                    <a:pt x="869327" y="315912"/>
                    <a:pt x="908795" y="431250"/>
                  </a:cubicBezTo>
                  <a:lnTo>
                    <a:pt x="919371" y="478428"/>
                  </a:lnTo>
                  <a:lnTo>
                    <a:pt x="930932" y="479448"/>
                  </a:lnTo>
                  <a:cubicBezTo>
                    <a:pt x="1055588" y="501715"/>
                    <a:pt x="1154426" y="598505"/>
                    <a:pt x="1179714" y="722086"/>
                  </a:cubicBezTo>
                  <a:lnTo>
                    <a:pt x="1186007" y="784514"/>
                  </a:lnTo>
                  <a:lnTo>
                    <a:pt x="1184333" y="784514"/>
                  </a:lnTo>
                  <a:lnTo>
                    <a:pt x="1184333" y="1178986"/>
                  </a:lnTo>
                  <a:cubicBezTo>
                    <a:pt x="1184333" y="1250126"/>
                    <a:pt x="1242003" y="1307796"/>
                    <a:pt x="1313142" y="1307796"/>
                  </a:cubicBezTo>
                  <a:lnTo>
                    <a:pt x="1322533" y="1307796"/>
                  </a:lnTo>
                  <a:cubicBezTo>
                    <a:pt x="1393672" y="1307796"/>
                    <a:pt x="1451343" y="1250126"/>
                    <a:pt x="1451343" y="1178986"/>
                  </a:cubicBezTo>
                  <a:lnTo>
                    <a:pt x="1451343" y="780488"/>
                  </a:lnTo>
                  <a:lnTo>
                    <a:pt x="1452013" y="780488"/>
                  </a:lnTo>
                  <a:lnTo>
                    <a:pt x="1452013" y="691632"/>
                  </a:lnTo>
                  <a:cubicBezTo>
                    <a:pt x="1452013" y="520455"/>
                    <a:pt x="1590779" y="381688"/>
                    <a:pt x="1761956" y="381688"/>
                  </a:cubicBezTo>
                  <a:lnTo>
                    <a:pt x="1771347" y="381688"/>
                  </a:lnTo>
                  <a:cubicBezTo>
                    <a:pt x="1942525" y="381688"/>
                    <a:pt x="2081291" y="520455"/>
                    <a:pt x="2081291" y="691632"/>
                  </a:cubicBezTo>
                  <a:lnTo>
                    <a:pt x="2081291" y="780488"/>
                  </a:lnTo>
                  <a:lnTo>
                    <a:pt x="2081961" y="780488"/>
                  </a:lnTo>
                  <a:lnTo>
                    <a:pt x="2081961" y="1178986"/>
                  </a:lnTo>
                  <a:cubicBezTo>
                    <a:pt x="2081961" y="1250126"/>
                    <a:pt x="2139631" y="1307796"/>
                    <a:pt x="2210771" y="1307796"/>
                  </a:cubicBezTo>
                  <a:lnTo>
                    <a:pt x="2220162" y="1307796"/>
                  </a:lnTo>
                  <a:cubicBezTo>
                    <a:pt x="2291301" y="1307796"/>
                    <a:pt x="2348971" y="1250126"/>
                    <a:pt x="2348971" y="1178986"/>
                  </a:cubicBezTo>
                  <a:lnTo>
                    <a:pt x="2348971" y="780488"/>
                  </a:lnTo>
                  <a:lnTo>
                    <a:pt x="2349677" y="780488"/>
                  </a:lnTo>
                  <a:lnTo>
                    <a:pt x="2356632" y="710816"/>
                  </a:lnTo>
                  <a:cubicBezTo>
                    <a:pt x="2390399" y="544181"/>
                    <a:pt x="2536401" y="418831"/>
                    <a:pt x="2711395" y="418831"/>
                  </a:cubicBezTo>
                  <a:cubicBezTo>
                    <a:pt x="2597415" y="505157"/>
                    <a:pt x="2530335" y="640637"/>
                    <a:pt x="2530335" y="784514"/>
                  </a:cubicBezTo>
                  <a:lnTo>
                    <a:pt x="2530105" y="784514"/>
                  </a:lnTo>
                  <a:lnTo>
                    <a:pt x="2530105" y="1178986"/>
                  </a:lnTo>
                  <a:cubicBezTo>
                    <a:pt x="2530105" y="1350164"/>
                    <a:pt x="2391339" y="1488930"/>
                    <a:pt x="2220162" y="1488930"/>
                  </a:cubicBezTo>
                  <a:lnTo>
                    <a:pt x="2210771" y="1488930"/>
                  </a:lnTo>
                  <a:cubicBezTo>
                    <a:pt x="2039593" y="1488930"/>
                    <a:pt x="1900827" y="1350164"/>
                    <a:pt x="1900827" y="1178986"/>
                  </a:cubicBezTo>
                  <a:lnTo>
                    <a:pt x="1900827" y="1090130"/>
                  </a:lnTo>
                  <a:lnTo>
                    <a:pt x="1900157" y="1090130"/>
                  </a:lnTo>
                  <a:lnTo>
                    <a:pt x="1900157" y="691632"/>
                  </a:lnTo>
                  <a:cubicBezTo>
                    <a:pt x="1900157" y="620493"/>
                    <a:pt x="1842487" y="562823"/>
                    <a:pt x="1771347" y="562823"/>
                  </a:cubicBezTo>
                  <a:lnTo>
                    <a:pt x="1761956" y="562823"/>
                  </a:lnTo>
                  <a:cubicBezTo>
                    <a:pt x="1690817" y="562823"/>
                    <a:pt x="1633147" y="620493"/>
                    <a:pt x="1633147" y="691632"/>
                  </a:cubicBezTo>
                  <a:lnTo>
                    <a:pt x="1633147" y="1090130"/>
                  </a:lnTo>
                  <a:lnTo>
                    <a:pt x="1632477" y="1090130"/>
                  </a:lnTo>
                  <a:lnTo>
                    <a:pt x="1632477" y="1178986"/>
                  </a:lnTo>
                  <a:cubicBezTo>
                    <a:pt x="1632477" y="1350164"/>
                    <a:pt x="1493710" y="1488930"/>
                    <a:pt x="1322533" y="1488930"/>
                  </a:cubicBezTo>
                  <a:lnTo>
                    <a:pt x="1313142" y="1488930"/>
                  </a:lnTo>
                  <a:cubicBezTo>
                    <a:pt x="1141965" y="1488930"/>
                    <a:pt x="1003199" y="1350164"/>
                    <a:pt x="1003199" y="1178986"/>
                  </a:cubicBezTo>
                  <a:cubicBezTo>
                    <a:pt x="1003199" y="1046154"/>
                    <a:pt x="1003200" y="913321"/>
                    <a:pt x="1003200" y="780488"/>
                  </a:cubicBezTo>
                  <a:lnTo>
                    <a:pt x="1004056" y="780488"/>
                  </a:lnTo>
                  <a:lnTo>
                    <a:pt x="994754" y="734413"/>
                  </a:lnTo>
                  <a:cubicBezTo>
                    <a:pt x="975199" y="688180"/>
                    <a:pt x="929422" y="655741"/>
                    <a:pt x="876067" y="655741"/>
                  </a:cubicBezTo>
                  <a:lnTo>
                    <a:pt x="871136" y="655741"/>
                  </a:lnTo>
                  <a:lnTo>
                    <a:pt x="860799" y="668191"/>
                  </a:lnTo>
                  <a:cubicBezTo>
                    <a:pt x="750872" y="763271"/>
                    <a:pt x="520767" y="749684"/>
                    <a:pt x="306867" y="626188"/>
                  </a:cubicBezTo>
                  <a:cubicBezTo>
                    <a:pt x="215196" y="573262"/>
                    <a:pt x="139519" y="507664"/>
                    <a:pt x="85119" y="438742"/>
                  </a:cubicBezTo>
                  <a:lnTo>
                    <a:pt x="41999" y="374959"/>
                  </a:lnTo>
                  <a:lnTo>
                    <a:pt x="221572" y="340873"/>
                  </a:lnTo>
                  <a:lnTo>
                    <a:pt x="0" y="149969"/>
                  </a:lnTo>
                  <a:lnTo>
                    <a:pt x="14897" y="109689"/>
                  </a:lnTo>
                  <a:cubicBezTo>
                    <a:pt x="56500" y="37630"/>
                    <a:pt x="143707" y="996"/>
                    <a:pt x="251071" y="20"/>
                  </a:cubicBezTo>
                  <a:close/>
                </a:path>
              </a:pathLst>
            </a:custGeom>
            <a:solidFill>
              <a:srgbClr val="008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5EA95C92-85A9-D81B-8530-0E981898CFA9}"/>
                </a:ext>
              </a:extLst>
            </p:cNvPr>
            <p:cNvSpPr/>
            <p:nvPr/>
          </p:nvSpPr>
          <p:spPr>
            <a:xfrm rot="1800000">
              <a:off x="3887419" y="1369155"/>
              <a:ext cx="187562" cy="18756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F6EEB18C-E226-1EFC-D2EC-59C9344A2171}"/>
                </a:ext>
              </a:extLst>
            </p:cNvPr>
            <p:cNvSpPr/>
            <p:nvPr/>
          </p:nvSpPr>
          <p:spPr>
            <a:xfrm rot="1800000">
              <a:off x="3921118" y="1402855"/>
              <a:ext cx="120164" cy="120162"/>
            </a:xfrm>
            <a:prstGeom prst="ellipse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A37C29BE-001F-39EE-FF90-DE3B1AF49891}"/>
              </a:ext>
            </a:extLst>
          </p:cNvPr>
          <p:cNvGrpSpPr/>
          <p:nvPr/>
        </p:nvGrpSpPr>
        <p:grpSpPr>
          <a:xfrm>
            <a:off x="6575001" y="3994283"/>
            <a:ext cx="2699970" cy="2395756"/>
            <a:chOff x="6575001" y="3994283"/>
            <a:chExt cx="2699970" cy="2395756"/>
          </a:xfrm>
        </p:grpSpPr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A3ABF160-252A-8CD4-D56F-89019BD99F7C}"/>
                </a:ext>
              </a:extLst>
            </p:cNvPr>
            <p:cNvSpPr/>
            <p:nvPr/>
          </p:nvSpPr>
          <p:spPr>
            <a:xfrm rot="5400000" flipV="1">
              <a:off x="6832670" y="3947738"/>
              <a:ext cx="2395756" cy="2488846"/>
            </a:xfrm>
            <a:custGeom>
              <a:avLst/>
              <a:gdLst>
                <a:gd name="connsiteX0" fmla="*/ 0 w 2395756"/>
                <a:gd name="connsiteY0" fmla="*/ 436650 h 2488846"/>
                <a:gd name="connsiteX1" fmla="*/ 0 w 2395756"/>
                <a:gd name="connsiteY1" fmla="*/ 586226 h 2488846"/>
                <a:gd name="connsiteX2" fmla="*/ 474297 w 2395756"/>
                <a:gd name="connsiteY2" fmla="*/ 586226 h 2488846"/>
                <a:gd name="connsiteX3" fmla="*/ 474297 w 2395756"/>
                <a:gd name="connsiteY3" fmla="*/ 474297 h 2488846"/>
                <a:gd name="connsiteX4" fmla="*/ 1919196 w 2395756"/>
                <a:gd name="connsiteY4" fmla="*/ 474297 h 2488846"/>
                <a:gd name="connsiteX5" fmla="*/ 1919196 w 2395756"/>
                <a:gd name="connsiteY5" fmla="*/ 1567301 h 2488846"/>
                <a:gd name="connsiteX6" fmla="*/ 1919695 w 2395756"/>
                <a:gd name="connsiteY6" fmla="*/ 1567301 h 2488846"/>
                <a:gd name="connsiteX7" fmla="*/ 1911968 w 2395756"/>
                <a:gd name="connsiteY7" fmla="*/ 1695980 h 2488846"/>
                <a:gd name="connsiteX8" fmla="*/ 1444491 w 2395756"/>
                <a:gd name="connsiteY8" fmla="*/ 2488846 h 2488846"/>
                <a:gd name="connsiteX9" fmla="*/ 2390845 w 2395756"/>
                <a:gd name="connsiteY9" fmla="*/ 1655112 h 2488846"/>
                <a:gd name="connsiteX10" fmla="*/ 2395756 w 2395756"/>
                <a:gd name="connsiteY10" fmla="*/ 1560161 h 2488846"/>
                <a:gd name="connsiteX11" fmla="*/ 2393493 w 2395756"/>
                <a:gd name="connsiteY11" fmla="*/ 1560161 h 2488846"/>
                <a:gd name="connsiteX12" fmla="*/ 2393493 w 2395756"/>
                <a:gd name="connsiteY12" fmla="*/ 436650 h 2488846"/>
                <a:gd name="connsiteX13" fmla="*/ 1956843 w 2395756"/>
                <a:gd name="connsiteY13" fmla="*/ 0 h 2488846"/>
                <a:gd name="connsiteX14" fmla="*/ 436650 w 2395756"/>
                <a:gd name="connsiteY14" fmla="*/ 0 h 2488846"/>
                <a:gd name="connsiteX15" fmla="*/ 0 w 2395756"/>
                <a:gd name="connsiteY15" fmla="*/ 436650 h 2488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95756" h="2488846">
                  <a:moveTo>
                    <a:pt x="0" y="436650"/>
                  </a:moveTo>
                  <a:lnTo>
                    <a:pt x="0" y="586226"/>
                  </a:lnTo>
                  <a:lnTo>
                    <a:pt x="474297" y="586226"/>
                  </a:lnTo>
                  <a:lnTo>
                    <a:pt x="474297" y="474297"/>
                  </a:lnTo>
                  <a:lnTo>
                    <a:pt x="1919196" y="474297"/>
                  </a:lnTo>
                  <a:lnTo>
                    <a:pt x="1919196" y="1567301"/>
                  </a:lnTo>
                  <a:lnTo>
                    <a:pt x="1919695" y="1567301"/>
                  </a:lnTo>
                  <a:lnTo>
                    <a:pt x="1911968" y="1695980"/>
                  </a:lnTo>
                  <a:cubicBezTo>
                    <a:pt x="1874145" y="2009614"/>
                    <a:pt x="1706482" y="2297016"/>
                    <a:pt x="1444491" y="2488846"/>
                  </a:cubicBezTo>
                  <a:cubicBezTo>
                    <a:pt x="1937025" y="2488846"/>
                    <a:pt x="2342131" y="2123408"/>
                    <a:pt x="2390845" y="1655112"/>
                  </a:cubicBezTo>
                  <a:lnTo>
                    <a:pt x="2395756" y="1560161"/>
                  </a:lnTo>
                  <a:lnTo>
                    <a:pt x="2393493" y="1560161"/>
                  </a:lnTo>
                  <a:lnTo>
                    <a:pt x="2393493" y="436650"/>
                  </a:lnTo>
                  <a:cubicBezTo>
                    <a:pt x="2393493" y="195495"/>
                    <a:pt x="2197998" y="0"/>
                    <a:pt x="1956843" y="0"/>
                  </a:cubicBezTo>
                  <a:lnTo>
                    <a:pt x="436650" y="0"/>
                  </a:lnTo>
                  <a:cubicBezTo>
                    <a:pt x="195495" y="0"/>
                    <a:pt x="0" y="195495"/>
                    <a:pt x="0" y="436650"/>
                  </a:cubicBezTo>
                  <a:close/>
                </a:path>
              </a:pathLst>
            </a:custGeom>
            <a:solidFill>
              <a:srgbClr val="008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F53D3B78-CD8F-828B-D5A2-A8D4EE86506E}"/>
                </a:ext>
              </a:extLst>
            </p:cNvPr>
            <p:cNvSpPr/>
            <p:nvPr/>
          </p:nvSpPr>
          <p:spPr>
            <a:xfrm>
              <a:off x="6575001" y="3997021"/>
              <a:ext cx="2338019" cy="1513083"/>
            </a:xfrm>
            <a:custGeom>
              <a:avLst/>
              <a:gdLst>
                <a:gd name="connsiteX0" fmla="*/ 759767 w 2338019"/>
                <a:gd name="connsiteY0" fmla="*/ 0 h 1513083"/>
                <a:gd name="connsiteX1" fmla="*/ 1892504 w 2338019"/>
                <a:gd name="connsiteY1" fmla="*/ 0 h 1513083"/>
                <a:gd name="connsiteX2" fmla="*/ 2338019 w 2338019"/>
                <a:gd name="connsiteY2" fmla="*/ 447814 h 1513083"/>
                <a:gd name="connsiteX3" fmla="*/ 2338019 w 2338019"/>
                <a:gd name="connsiteY3" fmla="*/ 860590 h 1513083"/>
                <a:gd name="connsiteX4" fmla="*/ 1892504 w 2338019"/>
                <a:gd name="connsiteY4" fmla="*/ 1308404 h 1513083"/>
                <a:gd name="connsiteX5" fmla="*/ 864649 w 2338019"/>
                <a:gd name="connsiteY5" fmla="*/ 1308404 h 1513083"/>
                <a:gd name="connsiteX6" fmla="*/ 810509 w 2338019"/>
                <a:gd name="connsiteY6" fmla="*/ 1374022 h 1513083"/>
                <a:gd name="connsiteX7" fmla="*/ 474785 w 2338019"/>
                <a:gd name="connsiteY7" fmla="*/ 1513083 h 1513083"/>
                <a:gd name="connsiteX8" fmla="*/ 81086 w 2338019"/>
                <a:gd name="connsiteY8" fmla="*/ 1303755 h 1513083"/>
                <a:gd name="connsiteX9" fmla="*/ 75876 w 2338019"/>
                <a:gd name="connsiteY9" fmla="*/ 1294157 h 1513083"/>
                <a:gd name="connsiteX10" fmla="*/ 359409 w 2338019"/>
                <a:gd name="connsiteY10" fmla="*/ 1203272 h 1513083"/>
                <a:gd name="connsiteX11" fmla="*/ 5185 w 2338019"/>
                <a:gd name="connsiteY11" fmla="*/ 1089728 h 1513083"/>
                <a:gd name="connsiteX12" fmla="*/ 0 w 2338019"/>
                <a:gd name="connsiteY12" fmla="*/ 1038298 h 1513083"/>
                <a:gd name="connsiteX13" fmla="*/ 474785 w 2338019"/>
                <a:gd name="connsiteY13" fmla="*/ 563513 h 1513083"/>
                <a:gd name="connsiteX14" fmla="*/ 868485 w 2338019"/>
                <a:gd name="connsiteY14" fmla="*/ 772841 h 1513083"/>
                <a:gd name="connsiteX15" fmla="*/ 900592 w 2338019"/>
                <a:gd name="connsiteY15" fmla="*/ 831994 h 1513083"/>
                <a:gd name="connsiteX16" fmla="*/ 1864055 w 2338019"/>
                <a:gd name="connsiteY16" fmla="*/ 831994 h 1513083"/>
                <a:gd name="connsiteX17" fmla="*/ 1864055 w 2338019"/>
                <a:gd name="connsiteY17" fmla="*/ 476410 h 1513083"/>
                <a:gd name="connsiteX18" fmla="*/ 759767 w 2338019"/>
                <a:gd name="connsiteY18" fmla="*/ 476410 h 1513083"/>
                <a:gd name="connsiteX0" fmla="*/ 759767 w 2338019"/>
                <a:gd name="connsiteY0" fmla="*/ 0 h 1513083"/>
                <a:gd name="connsiteX1" fmla="*/ 1892504 w 2338019"/>
                <a:gd name="connsiteY1" fmla="*/ 0 h 1513083"/>
                <a:gd name="connsiteX2" fmla="*/ 2338019 w 2338019"/>
                <a:gd name="connsiteY2" fmla="*/ 447814 h 1513083"/>
                <a:gd name="connsiteX3" fmla="*/ 2338019 w 2338019"/>
                <a:gd name="connsiteY3" fmla="*/ 860590 h 1513083"/>
                <a:gd name="connsiteX4" fmla="*/ 1892504 w 2338019"/>
                <a:gd name="connsiteY4" fmla="*/ 1308404 h 1513083"/>
                <a:gd name="connsiteX5" fmla="*/ 864649 w 2338019"/>
                <a:gd name="connsiteY5" fmla="*/ 1308404 h 1513083"/>
                <a:gd name="connsiteX6" fmla="*/ 810509 w 2338019"/>
                <a:gd name="connsiteY6" fmla="*/ 1374022 h 1513083"/>
                <a:gd name="connsiteX7" fmla="*/ 474785 w 2338019"/>
                <a:gd name="connsiteY7" fmla="*/ 1513083 h 1513083"/>
                <a:gd name="connsiteX8" fmla="*/ 81086 w 2338019"/>
                <a:gd name="connsiteY8" fmla="*/ 1303755 h 1513083"/>
                <a:gd name="connsiteX9" fmla="*/ 75876 w 2338019"/>
                <a:gd name="connsiteY9" fmla="*/ 1294157 h 1513083"/>
                <a:gd name="connsiteX10" fmla="*/ 359409 w 2338019"/>
                <a:gd name="connsiteY10" fmla="*/ 1203272 h 1513083"/>
                <a:gd name="connsiteX11" fmla="*/ 5185 w 2338019"/>
                <a:gd name="connsiteY11" fmla="*/ 1089728 h 1513083"/>
                <a:gd name="connsiteX12" fmla="*/ 0 w 2338019"/>
                <a:gd name="connsiteY12" fmla="*/ 1038298 h 1513083"/>
                <a:gd name="connsiteX13" fmla="*/ 474785 w 2338019"/>
                <a:gd name="connsiteY13" fmla="*/ 563513 h 1513083"/>
                <a:gd name="connsiteX14" fmla="*/ 868485 w 2338019"/>
                <a:gd name="connsiteY14" fmla="*/ 772841 h 1513083"/>
                <a:gd name="connsiteX15" fmla="*/ 900592 w 2338019"/>
                <a:gd name="connsiteY15" fmla="*/ 831994 h 1513083"/>
                <a:gd name="connsiteX16" fmla="*/ 1864055 w 2338019"/>
                <a:gd name="connsiteY16" fmla="*/ 831994 h 1513083"/>
                <a:gd name="connsiteX17" fmla="*/ 1864055 w 2338019"/>
                <a:gd name="connsiteY17" fmla="*/ 476410 h 1513083"/>
                <a:gd name="connsiteX18" fmla="*/ 759767 w 2338019"/>
                <a:gd name="connsiteY18" fmla="*/ 476410 h 1513083"/>
                <a:gd name="connsiteX19" fmla="*/ 656379 w 2338019"/>
                <a:gd name="connsiteY19" fmla="*/ 213981 h 1513083"/>
                <a:gd name="connsiteX20" fmla="*/ 759767 w 2338019"/>
                <a:gd name="connsiteY20" fmla="*/ 0 h 1513083"/>
                <a:gd name="connsiteX0" fmla="*/ 656379 w 2338019"/>
                <a:gd name="connsiteY0" fmla="*/ 213981 h 1513083"/>
                <a:gd name="connsiteX1" fmla="*/ 759767 w 2338019"/>
                <a:gd name="connsiteY1" fmla="*/ 0 h 1513083"/>
                <a:gd name="connsiteX2" fmla="*/ 1892504 w 2338019"/>
                <a:gd name="connsiteY2" fmla="*/ 0 h 1513083"/>
                <a:gd name="connsiteX3" fmla="*/ 2338019 w 2338019"/>
                <a:gd name="connsiteY3" fmla="*/ 447814 h 1513083"/>
                <a:gd name="connsiteX4" fmla="*/ 2338019 w 2338019"/>
                <a:gd name="connsiteY4" fmla="*/ 860590 h 1513083"/>
                <a:gd name="connsiteX5" fmla="*/ 1892504 w 2338019"/>
                <a:gd name="connsiteY5" fmla="*/ 1308404 h 1513083"/>
                <a:gd name="connsiteX6" fmla="*/ 864649 w 2338019"/>
                <a:gd name="connsiteY6" fmla="*/ 1308404 h 1513083"/>
                <a:gd name="connsiteX7" fmla="*/ 810509 w 2338019"/>
                <a:gd name="connsiteY7" fmla="*/ 1374022 h 1513083"/>
                <a:gd name="connsiteX8" fmla="*/ 474785 w 2338019"/>
                <a:gd name="connsiteY8" fmla="*/ 1513083 h 1513083"/>
                <a:gd name="connsiteX9" fmla="*/ 81086 w 2338019"/>
                <a:gd name="connsiteY9" fmla="*/ 1303755 h 1513083"/>
                <a:gd name="connsiteX10" fmla="*/ 75876 w 2338019"/>
                <a:gd name="connsiteY10" fmla="*/ 1294157 h 1513083"/>
                <a:gd name="connsiteX11" fmla="*/ 359409 w 2338019"/>
                <a:gd name="connsiteY11" fmla="*/ 1203272 h 1513083"/>
                <a:gd name="connsiteX12" fmla="*/ 5185 w 2338019"/>
                <a:gd name="connsiteY12" fmla="*/ 1089728 h 1513083"/>
                <a:gd name="connsiteX13" fmla="*/ 0 w 2338019"/>
                <a:gd name="connsiteY13" fmla="*/ 1038298 h 1513083"/>
                <a:gd name="connsiteX14" fmla="*/ 474785 w 2338019"/>
                <a:gd name="connsiteY14" fmla="*/ 563513 h 1513083"/>
                <a:gd name="connsiteX15" fmla="*/ 868485 w 2338019"/>
                <a:gd name="connsiteY15" fmla="*/ 772841 h 1513083"/>
                <a:gd name="connsiteX16" fmla="*/ 900592 w 2338019"/>
                <a:gd name="connsiteY16" fmla="*/ 831994 h 1513083"/>
                <a:gd name="connsiteX17" fmla="*/ 1864055 w 2338019"/>
                <a:gd name="connsiteY17" fmla="*/ 831994 h 1513083"/>
                <a:gd name="connsiteX18" fmla="*/ 1864055 w 2338019"/>
                <a:gd name="connsiteY18" fmla="*/ 476410 h 1513083"/>
                <a:gd name="connsiteX19" fmla="*/ 759767 w 2338019"/>
                <a:gd name="connsiteY19" fmla="*/ 476410 h 1513083"/>
                <a:gd name="connsiteX20" fmla="*/ 747819 w 2338019"/>
                <a:gd name="connsiteY20" fmla="*/ 305421 h 1513083"/>
                <a:gd name="connsiteX0" fmla="*/ 656379 w 2338019"/>
                <a:gd name="connsiteY0" fmla="*/ 213981 h 1513083"/>
                <a:gd name="connsiteX1" fmla="*/ 759767 w 2338019"/>
                <a:gd name="connsiteY1" fmla="*/ 0 h 1513083"/>
                <a:gd name="connsiteX2" fmla="*/ 1892504 w 2338019"/>
                <a:gd name="connsiteY2" fmla="*/ 0 h 1513083"/>
                <a:gd name="connsiteX3" fmla="*/ 2338019 w 2338019"/>
                <a:gd name="connsiteY3" fmla="*/ 447814 h 1513083"/>
                <a:gd name="connsiteX4" fmla="*/ 2338019 w 2338019"/>
                <a:gd name="connsiteY4" fmla="*/ 860590 h 1513083"/>
                <a:gd name="connsiteX5" fmla="*/ 1892504 w 2338019"/>
                <a:gd name="connsiteY5" fmla="*/ 1308404 h 1513083"/>
                <a:gd name="connsiteX6" fmla="*/ 864649 w 2338019"/>
                <a:gd name="connsiteY6" fmla="*/ 1308404 h 1513083"/>
                <a:gd name="connsiteX7" fmla="*/ 810509 w 2338019"/>
                <a:gd name="connsiteY7" fmla="*/ 1374022 h 1513083"/>
                <a:gd name="connsiteX8" fmla="*/ 474785 w 2338019"/>
                <a:gd name="connsiteY8" fmla="*/ 1513083 h 1513083"/>
                <a:gd name="connsiteX9" fmla="*/ 81086 w 2338019"/>
                <a:gd name="connsiteY9" fmla="*/ 1303755 h 1513083"/>
                <a:gd name="connsiteX10" fmla="*/ 75876 w 2338019"/>
                <a:gd name="connsiteY10" fmla="*/ 1294157 h 1513083"/>
                <a:gd name="connsiteX11" fmla="*/ 359409 w 2338019"/>
                <a:gd name="connsiteY11" fmla="*/ 1203272 h 1513083"/>
                <a:gd name="connsiteX12" fmla="*/ 5185 w 2338019"/>
                <a:gd name="connsiteY12" fmla="*/ 1089728 h 1513083"/>
                <a:gd name="connsiteX13" fmla="*/ 0 w 2338019"/>
                <a:gd name="connsiteY13" fmla="*/ 1038298 h 1513083"/>
                <a:gd name="connsiteX14" fmla="*/ 474785 w 2338019"/>
                <a:gd name="connsiteY14" fmla="*/ 563513 h 1513083"/>
                <a:gd name="connsiteX15" fmla="*/ 868485 w 2338019"/>
                <a:gd name="connsiteY15" fmla="*/ 772841 h 1513083"/>
                <a:gd name="connsiteX16" fmla="*/ 900592 w 2338019"/>
                <a:gd name="connsiteY16" fmla="*/ 831994 h 1513083"/>
                <a:gd name="connsiteX17" fmla="*/ 1864055 w 2338019"/>
                <a:gd name="connsiteY17" fmla="*/ 831994 h 1513083"/>
                <a:gd name="connsiteX18" fmla="*/ 1864055 w 2338019"/>
                <a:gd name="connsiteY18" fmla="*/ 476410 h 1513083"/>
                <a:gd name="connsiteX19" fmla="*/ 759767 w 2338019"/>
                <a:gd name="connsiteY19" fmla="*/ 476410 h 1513083"/>
                <a:gd name="connsiteX0" fmla="*/ 759767 w 2338019"/>
                <a:gd name="connsiteY0" fmla="*/ 0 h 1513083"/>
                <a:gd name="connsiteX1" fmla="*/ 1892504 w 2338019"/>
                <a:gd name="connsiteY1" fmla="*/ 0 h 1513083"/>
                <a:gd name="connsiteX2" fmla="*/ 2338019 w 2338019"/>
                <a:gd name="connsiteY2" fmla="*/ 447814 h 1513083"/>
                <a:gd name="connsiteX3" fmla="*/ 2338019 w 2338019"/>
                <a:gd name="connsiteY3" fmla="*/ 860590 h 1513083"/>
                <a:gd name="connsiteX4" fmla="*/ 1892504 w 2338019"/>
                <a:gd name="connsiteY4" fmla="*/ 1308404 h 1513083"/>
                <a:gd name="connsiteX5" fmla="*/ 864649 w 2338019"/>
                <a:gd name="connsiteY5" fmla="*/ 1308404 h 1513083"/>
                <a:gd name="connsiteX6" fmla="*/ 810509 w 2338019"/>
                <a:gd name="connsiteY6" fmla="*/ 1374022 h 1513083"/>
                <a:gd name="connsiteX7" fmla="*/ 474785 w 2338019"/>
                <a:gd name="connsiteY7" fmla="*/ 1513083 h 1513083"/>
                <a:gd name="connsiteX8" fmla="*/ 81086 w 2338019"/>
                <a:gd name="connsiteY8" fmla="*/ 1303755 h 1513083"/>
                <a:gd name="connsiteX9" fmla="*/ 75876 w 2338019"/>
                <a:gd name="connsiteY9" fmla="*/ 1294157 h 1513083"/>
                <a:gd name="connsiteX10" fmla="*/ 359409 w 2338019"/>
                <a:gd name="connsiteY10" fmla="*/ 1203272 h 1513083"/>
                <a:gd name="connsiteX11" fmla="*/ 5185 w 2338019"/>
                <a:gd name="connsiteY11" fmla="*/ 1089728 h 1513083"/>
                <a:gd name="connsiteX12" fmla="*/ 0 w 2338019"/>
                <a:gd name="connsiteY12" fmla="*/ 1038298 h 1513083"/>
                <a:gd name="connsiteX13" fmla="*/ 474785 w 2338019"/>
                <a:gd name="connsiteY13" fmla="*/ 563513 h 1513083"/>
                <a:gd name="connsiteX14" fmla="*/ 868485 w 2338019"/>
                <a:gd name="connsiteY14" fmla="*/ 772841 h 1513083"/>
                <a:gd name="connsiteX15" fmla="*/ 900592 w 2338019"/>
                <a:gd name="connsiteY15" fmla="*/ 831994 h 1513083"/>
                <a:gd name="connsiteX16" fmla="*/ 1864055 w 2338019"/>
                <a:gd name="connsiteY16" fmla="*/ 831994 h 1513083"/>
                <a:gd name="connsiteX17" fmla="*/ 1864055 w 2338019"/>
                <a:gd name="connsiteY17" fmla="*/ 476410 h 1513083"/>
                <a:gd name="connsiteX18" fmla="*/ 759767 w 2338019"/>
                <a:gd name="connsiteY18" fmla="*/ 476410 h 151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38019" h="1513083">
                  <a:moveTo>
                    <a:pt x="759767" y="0"/>
                  </a:moveTo>
                  <a:lnTo>
                    <a:pt x="1892504" y="0"/>
                  </a:lnTo>
                  <a:cubicBezTo>
                    <a:pt x="2138555" y="0"/>
                    <a:pt x="2338019" y="200493"/>
                    <a:pt x="2338019" y="447814"/>
                  </a:cubicBezTo>
                  <a:lnTo>
                    <a:pt x="2338019" y="860590"/>
                  </a:lnTo>
                  <a:cubicBezTo>
                    <a:pt x="2338019" y="1107911"/>
                    <a:pt x="2138555" y="1308404"/>
                    <a:pt x="1892504" y="1308404"/>
                  </a:cubicBezTo>
                  <a:lnTo>
                    <a:pt x="864649" y="1308404"/>
                  </a:lnTo>
                  <a:lnTo>
                    <a:pt x="810509" y="1374022"/>
                  </a:lnTo>
                  <a:cubicBezTo>
                    <a:pt x="724590" y="1459941"/>
                    <a:pt x="605894" y="1513083"/>
                    <a:pt x="474785" y="1513083"/>
                  </a:cubicBezTo>
                  <a:cubicBezTo>
                    <a:pt x="310899" y="1513083"/>
                    <a:pt x="166408" y="1430049"/>
                    <a:pt x="81086" y="1303755"/>
                  </a:cubicBezTo>
                  <a:lnTo>
                    <a:pt x="75876" y="1294157"/>
                  </a:lnTo>
                  <a:lnTo>
                    <a:pt x="359409" y="1203272"/>
                  </a:lnTo>
                  <a:lnTo>
                    <a:pt x="5185" y="1089728"/>
                  </a:lnTo>
                  <a:lnTo>
                    <a:pt x="0" y="1038298"/>
                  </a:lnTo>
                  <a:cubicBezTo>
                    <a:pt x="0" y="776081"/>
                    <a:pt x="212568" y="563513"/>
                    <a:pt x="474785" y="563513"/>
                  </a:cubicBezTo>
                  <a:cubicBezTo>
                    <a:pt x="638671" y="563513"/>
                    <a:pt x="783162" y="646548"/>
                    <a:pt x="868485" y="772841"/>
                  </a:cubicBezTo>
                  <a:lnTo>
                    <a:pt x="900592" y="831994"/>
                  </a:lnTo>
                  <a:lnTo>
                    <a:pt x="1864055" y="831994"/>
                  </a:lnTo>
                  <a:lnTo>
                    <a:pt x="1864055" y="476410"/>
                  </a:lnTo>
                  <a:lnTo>
                    <a:pt x="759767" y="476410"/>
                  </a:lnTo>
                </a:path>
              </a:pathLst>
            </a:custGeom>
            <a:solidFill>
              <a:srgbClr val="008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楕円 436">
              <a:extLst>
                <a:ext uri="{FF2B5EF4-FFF2-40B4-BE49-F238E27FC236}">
                  <a16:creationId xmlns:a16="http://schemas.microsoft.com/office/drawing/2014/main" id="{1F4DD10A-356C-4480-837F-7CF4D5D9A646}"/>
                </a:ext>
              </a:extLst>
            </p:cNvPr>
            <p:cNvSpPr/>
            <p:nvPr/>
          </p:nvSpPr>
          <p:spPr>
            <a:xfrm>
              <a:off x="6741616" y="4669475"/>
              <a:ext cx="317609" cy="31760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楕円 437">
              <a:extLst>
                <a:ext uri="{FF2B5EF4-FFF2-40B4-BE49-F238E27FC236}">
                  <a16:creationId xmlns:a16="http://schemas.microsoft.com/office/drawing/2014/main" id="{FFE029FE-96FE-8E3D-311B-F1D8CF036540}"/>
                </a:ext>
              </a:extLst>
            </p:cNvPr>
            <p:cNvSpPr/>
            <p:nvPr/>
          </p:nvSpPr>
          <p:spPr>
            <a:xfrm>
              <a:off x="6798681" y="4721779"/>
              <a:ext cx="203480" cy="20347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981D6B09-19AB-4697-2BDC-259B63D8552B}"/>
              </a:ext>
            </a:extLst>
          </p:cNvPr>
          <p:cNvGrpSpPr/>
          <p:nvPr/>
        </p:nvGrpSpPr>
        <p:grpSpPr>
          <a:xfrm>
            <a:off x="6398963" y="991882"/>
            <a:ext cx="2885532" cy="2333486"/>
            <a:chOff x="6398963" y="991882"/>
            <a:chExt cx="2885532" cy="2333486"/>
          </a:xfrm>
        </p:grpSpPr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F5E365AA-0308-F9D9-25A3-A83B96B80535}"/>
                </a:ext>
              </a:extLst>
            </p:cNvPr>
            <p:cNvSpPr/>
            <p:nvPr/>
          </p:nvSpPr>
          <p:spPr>
            <a:xfrm rot="5400000" flipV="1">
              <a:off x="6869580" y="910453"/>
              <a:ext cx="2331460" cy="2498370"/>
            </a:xfrm>
            <a:custGeom>
              <a:avLst/>
              <a:gdLst>
                <a:gd name="connsiteX0" fmla="*/ 0 w 2331460"/>
                <a:gd name="connsiteY0" fmla="*/ 436650 h 2498370"/>
                <a:gd name="connsiteX1" fmla="*/ 0 w 2331460"/>
                <a:gd name="connsiteY1" fmla="*/ 1567301 h 2498370"/>
                <a:gd name="connsiteX2" fmla="*/ 348098 w 2331460"/>
                <a:gd name="connsiteY2" fmla="*/ 1567301 h 2498370"/>
                <a:gd name="connsiteX3" fmla="*/ 348097 w 2331460"/>
                <a:gd name="connsiteY3" fmla="*/ 436651 h 2498370"/>
                <a:gd name="connsiteX4" fmla="*/ 436650 w 2331460"/>
                <a:gd name="connsiteY4" fmla="*/ 348098 h 2498370"/>
                <a:gd name="connsiteX5" fmla="*/ 1893743 w 2331460"/>
                <a:gd name="connsiteY5" fmla="*/ 348097 h 2498370"/>
                <a:gd name="connsiteX6" fmla="*/ 1982296 w 2331460"/>
                <a:gd name="connsiteY6" fmla="*/ 436650 h 2498370"/>
                <a:gd name="connsiteX7" fmla="*/ 1982296 w 2331460"/>
                <a:gd name="connsiteY7" fmla="*/ 1555396 h 2498370"/>
                <a:gd name="connsiteX8" fmla="*/ 1982036 w 2331460"/>
                <a:gd name="connsiteY8" fmla="*/ 1555396 h 2498370"/>
                <a:gd name="connsiteX9" fmla="*/ 1976044 w 2331460"/>
                <a:gd name="connsiteY9" fmla="*/ 1693305 h 2498370"/>
                <a:gd name="connsiteX10" fmla="*/ 1632610 w 2331460"/>
                <a:gd name="connsiteY10" fmla="*/ 2498370 h 2498370"/>
                <a:gd name="connsiteX11" fmla="*/ 2327852 w 2331460"/>
                <a:gd name="connsiteY11" fmla="*/ 1651809 h 2498370"/>
                <a:gd name="connsiteX12" fmla="*/ 2331460 w 2331460"/>
                <a:gd name="connsiteY12" fmla="*/ 1555396 h 2498370"/>
                <a:gd name="connsiteX13" fmla="*/ 2330394 w 2331460"/>
                <a:gd name="connsiteY13" fmla="*/ 1555396 h 2498370"/>
                <a:gd name="connsiteX14" fmla="*/ 2330393 w 2331460"/>
                <a:gd name="connsiteY14" fmla="*/ 436650 h 2498370"/>
                <a:gd name="connsiteX15" fmla="*/ 1893743 w 2331460"/>
                <a:gd name="connsiteY15" fmla="*/ 0 h 2498370"/>
                <a:gd name="connsiteX16" fmla="*/ 436650 w 2331460"/>
                <a:gd name="connsiteY16" fmla="*/ 0 h 2498370"/>
                <a:gd name="connsiteX17" fmla="*/ 0 w 2331460"/>
                <a:gd name="connsiteY17" fmla="*/ 436650 h 249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31460" h="2498370">
                  <a:moveTo>
                    <a:pt x="0" y="436650"/>
                  </a:moveTo>
                  <a:lnTo>
                    <a:pt x="0" y="1567301"/>
                  </a:lnTo>
                  <a:lnTo>
                    <a:pt x="348098" y="1567301"/>
                  </a:lnTo>
                  <a:cubicBezTo>
                    <a:pt x="348098" y="1190418"/>
                    <a:pt x="348097" y="813534"/>
                    <a:pt x="348097" y="436651"/>
                  </a:cubicBezTo>
                  <a:cubicBezTo>
                    <a:pt x="348097" y="387745"/>
                    <a:pt x="387744" y="348098"/>
                    <a:pt x="436650" y="348098"/>
                  </a:cubicBezTo>
                  <a:lnTo>
                    <a:pt x="1893743" y="348097"/>
                  </a:lnTo>
                  <a:cubicBezTo>
                    <a:pt x="1942649" y="348097"/>
                    <a:pt x="1982296" y="387744"/>
                    <a:pt x="1982296" y="436650"/>
                  </a:cubicBezTo>
                  <a:lnTo>
                    <a:pt x="1982296" y="1555396"/>
                  </a:lnTo>
                  <a:lnTo>
                    <a:pt x="1982036" y="1555396"/>
                  </a:lnTo>
                  <a:lnTo>
                    <a:pt x="1976044" y="1693305"/>
                  </a:lnTo>
                  <a:cubicBezTo>
                    <a:pt x="1948257" y="2011765"/>
                    <a:pt x="1825083" y="2303589"/>
                    <a:pt x="1632610" y="2498370"/>
                  </a:cubicBezTo>
                  <a:cubicBezTo>
                    <a:pt x="1994452" y="2498370"/>
                    <a:pt x="2292064" y="2127310"/>
                    <a:pt x="2327852" y="1651809"/>
                  </a:cubicBezTo>
                  <a:lnTo>
                    <a:pt x="2331460" y="1555396"/>
                  </a:lnTo>
                  <a:lnTo>
                    <a:pt x="2330394" y="1555396"/>
                  </a:lnTo>
                  <a:lnTo>
                    <a:pt x="2330393" y="436650"/>
                  </a:lnTo>
                  <a:cubicBezTo>
                    <a:pt x="2330393" y="195495"/>
                    <a:pt x="2134898" y="0"/>
                    <a:pt x="1893743" y="0"/>
                  </a:cubicBezTo>
                  <a:lnTo>
                    <a:pt x="436650" y="0"/>
                  </a:lnTo>
                  <a:cubicBezTo>
                    <a:pt x="195495" y="0"/>
                    <a:pt x="0" y="195495"/>
                    <a:pt x="0" y="436650"/>
                  </a:cubicBezTo>
                  <a:close/>
                </a:path>
              </a:pathLst>
            </a:custGeom>
            <a:solidFill>
              <a:srgbClr val="008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DCE41B88-3073-777C-A9B6-BE6E1F044127}"/>
                </a:ext>
              </a:extLst>
            </p:cNvPr>
            <p:cNvSpPr/>
            <p:nvPr/>
          </p:nvSpPr>
          <p:spPr>
            <a:xfrm rot="15300000">
              <a:off x="6554729" y="1930903"/>
              <a:ext cx="144874" cy="456406"/>
            </a:xfrm>
            <a:custGeom>
              <a:avLst/>
              <a:gdLst>
                <a:gd name="connsiteX0" fmla="*/ 223183 w 223183"/>
                <a:gd name="connsiteY0" fmla="*/ 730657 h 730657"/>
                <a:gd name="connsiteX1" fmla="*/ 19839 w 223183"/>
                <a:gd name="connsiteY1" fmla="*/ 404230 h 730657"/>
                <a:gd name="connsiteX2" fmla="*/ 23970 w 223183"/>
                <a:gd name="connsiteY2" fmla="*/ 338443 h 730657"/>
                <a:gd name="connsiteX3" fmla="*/ 29827 w 223183"/>
                <a:gd name="connsiteY3" fmla="*/ 308155 h 730657"/>
                <a:gd name="connsiteX4" fmla="*/ 11962 w 223183"/>
                <a:gd name="connsiteY4" fmla="*/ 273840 h 730657"/>
                <a:gd name="connsiteX5" fmla="*/ 0 w 223183"/>
                <a:gd name="connsiteY5" fmla="*/ 197115 h 730657"/>
                <a:gd name="connsiteX6" fmla="*/ 152212 w 223183"/>
                <a:gd name="connsiteY6" fmla="*/ 0 h 730657"/>
                <a:gd name="connsiteX7" fmla="*/ 86485 w 223183"/>
                <a:gd name="connsiteY7" fmla="*/ 141199 h 730657"/>
                <a:gd name="connsiteX8" fmla="*/ 84204 w 223183"/>
                <a:gd name="connsiteY8" fmla="*/ 168209 h 730657"/>
                <a:gd name="connsiteX9" fmla="*/ 144032 w 223183"/>
                <a:gd name="connsiteY9" fmla="*/ 103455 h 730657"/>
                <a:gd name="connsiteX10" fmla="*/ 223183 w 223183"/>
                <a:gd name="connsiteY10" fmla="*/ 77803 h 730657"/>
                <a:gd name="connsiteX11" fmla="*/ 102286 w 223183"/>
                <a:gd name="connsiteY11" fmla="*/ 404230 h 730657"/>
                <a:gd name="connsiteX12" fmla="*/ 223183 w 223183"/>
                <a:gd name="connsiteY12" fmla="*/ 730657 h 73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183" h="730657">
                  <a:moveTo>
                    <a:pt x="223183" y="730657"/>
                  </a:moveTo>
                  <a:cubicBezTo>
                    <a:pt x="110879" y="730657"/>
                    <a:pt x="19839" y="584511"/>
                    <a:pt x="19839" y="404230"/>
                  </a:cubicBezTo>
                  <a:cubicBezTo>
                    <a:pt x="19839" y="381695"/>
                    <a:pt x="21261" y="359693"/>
                    <a:pt x="23970" y="338443"/>
                  </a:cubicBezTo>
                  <a:lnTo>
                    <a:pt x="29827" y="308155"/>
                  </a:lnTo>
                  <a:lnTo>
                    <a:pt x="11962" y="273840"/>
                  </a:lnTo>
                  <a:cubicBezTo>
                    <a:pt x="4259" y="250258"/>
                    <a:pt x="0" y="224331"/>
                    <a:pt x="0" y="197115"/>
                  </a:cubicBezTo>
                  <a:cubicBezTo>
                    <a:pt x="0" y="88251"/>
                    <a:pt x="68148" y="1"/>
                    <a:pt x="152212" y="0"/>
                  </a:cubicBezTo>
                  <a:cubicBezTo>
                    <a:pt x="118695" y="36845"/>
                    <a:pt x="95825" y="86600"/>
                    <a:pt x="86485" y="141199"/>
                  </a:cubicBezTo>
                  <a:lnTo>
                    <a:pt x="84204" y="168209"/>
                  </a:lnTo>
                  <a:lnTo>
                    <a:pt x="144032" y="103455"/>
                  </a:lnTo>
                  <a:cubicBezTo>
                    <a:pt x="168360" y="86937"/>
                    <a:pt x="195107" y="77803"/>
                    <a:pt x="223183" y="77803"/>
                  </a:cubicBezTo>
                  <a:cubicBezTo>
                    <a:pt x="148672" y="142837"/>
                    <a:pt x="102286" y="268082"/>
                    <a:pt x="102286" y="404230"/>
                  </a:cubicBezTo>
                  <a:cubicBezTo>
                    <a:pt x="102286" y="540378"/>
                    <a:pt x="148672" y="665622"/>
                    <a:pt x="223183" y="730657"/>
                  </a:cubicBezTo>
                  <a:close/>
                </a:path>
              </a:pathLst>
            </a:custGeom>
            <a:solidFill>
              <a:srgbClr val="FF66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82FD7900-037D-6ED4-72E1-02ED255A95FF}"/>
                </a:ext>
              </a:extLst>
            </p:cNvPr>
            <p:cNvSpPr/>
            <p:nvPr/>
          </p:nvSpPr>
          <p:spPr>
            <a:xfrm>
              <a:off x="6460373" y="991882"/>
              <a:ext cx="2443121" cy="1400872"/>
            </a:xfrm>
            <a:custGeom>
              <a:avLst/>
              <a:gdLst>
                <a:gd name="connsiteX0" fmla="*/ 1876383 w 2443121"/>
                <a:gd name="connsiteY0" fmla="*/ 0 h 1400872"/>
                <a:gd name="connsiteX1" fmla="*/ 1997606 w 2443121"/>
                <a:gd name="connsiteY1" fmla="*/ 0 h 1400872"/>
                <a:gd name="connsiteX2" fmla="*/ 2443121 w 2443121"/>
                <a:gd name="connsiteY2" fmla="*/ 445515 h 1400872"/>
                <a:gd name="connsiteX3" fmla="*/ 2443121 w 2443121"/>
                <a:gd name="connsiteY3" fmla="*/ 793069 h 1400872"/>
                <a:gd name="connsiteX4" fmla="*/ 1997606 w 2443121"/>
                <a:gd name="connsiteY4" fmla="*/ 1238584 h 1400872"/>
                <a:gd name="connsiteX5" fmla="*/ 1086011 w 2443121"/>
                <a:gd name="connsiteY5" fmla="*/ 1238584 h 1400872"/>
                <a:gd name="connsiteX6" fmla="*/ 1077568 w 2443121"/>
                <a:gd name="connsiteY6" fmla="*/ 1247755 h 1400872"/>
                <a:gd name="connsiteX7" fmla="*/ 589087 w 2443121"/>
                <a:gd name="connsiteY7" fmla="*/ 1400872 h 1400872"/>
                <a:gd name="connsiteX8" fmla="*/ 259723 w 2443121"/>
                <a:gd name="connsiteY8" fmla="*/ 1341561 h 1400872"/>
                <a:gd name="connsiteX9" fmla="*/ 179925 w 2443121"/>
                <a:gd name="connsiteY9" fmla="*/ 1302745 h 1400872"/>
                <a:gd name="connsiteX10" fmla="*/ 339525 w 2443121"/>
                <a:gd name="connsiteY10" fmla="*/ 1165236 h 1400872"/>
                <a:gd name="connsiteX11" fmla="*/ 8343 w 2443121"/>
                <a:gd name="connsiteY11" fmla="*/ 1102372 h 1400872"/>
                <a:gd name="connsiteX12" fmla="*/ 0 w 2443121"/>
                <a:gd name="connsiteY12" fmla="*/ 1053581 h 1400872"/>
                <a:gd name="connsiteX13" fmla="*/ 589087 w 2443121"/>
                <a:gd name="connsiteY13" fmla="*/ 706290 h 1400872"/>
                <a:gd name="connsiteX14" fmla="*/ 1077568 w 2443121"/>
                <a:gd name="connsiteY14" fmla="*/ 859407 h 1400872"/>
                <a:gd name="connsiteX15" fmla="*/ 1106492 w 2443121"/>
                <a:gd name="connsiteY15" fmla="*/ 890823 h 1400872"/>
                <a:gd name="connsiteX16" fmla="*/ 1997606 w 2443121"/>
                <a:gd name="connsiteY16" fmla="*/ 890823 h 1400872"/>
                <a:gd name="connsiteX17" fmla="*/ 2095360 w 2443121"/>
                <a:gd name="connsiteY17" fmla="*/ 793069 h 1400872"/>
                <a:gd name="connsiteX18" fmla="*/ 2095360 w 2443121"/>
                <a:gd name="connsiteY18" fmla="*/ 445515 h 1400872"/>
                <a:gd name="connsiteX19" fmla="*/ 1997606 w 2443121"/>
                <a:gd name="connsiteY19" fmla="*/ 347761 h 1400872"/>
                <a:gd name="connsiteX20" fmla="*/ 1876383 w 2443121"/>
                <a:gd name="connsiteY20" fmla="*/ 347761 h 1400872"/>
                <a:gd name="connsiteX0" fmla="*/ 1876383 w 2443121"/>
                <a:gd name="connsiteY0" fmla="*/ 0 h 1400872"/>
                <a:gd name="connsiteX1" fmla="*/ 1997606 w 2443121"/>
                <a:gd name="connsiteY1" fmla="*/ 0 h 1400872"/>
                <a:gd name="connsiteX2" fmla="*/ 2443121 w 2443121"/>
                <a:gd name="connsiteY2" fmla="*/ 445515 h 1400872"/>
                <a:gd name="connsiteX3" fmla="*/ 2443121 w 2443121"/>
                <a:gd name="connsiteY3" fmla="*/ 793069 h 1400872"/>
                <a:gd name="connsiteX4" fmla="*/ 1997606 w 2443121"/>
                <a:gd name="connsiteY4" fmla="*/ 1238584 h 1400872"/>
                <a:gd name="connsiteX5" fmla="*/ 1086011 w 2443121"/>
                <a:gd name="connsiteY5" fmla="*/ 1238584 h 1400872"/>
                <a:gd name="connsiteX6" fmla="*/ 1077568 w 2443121"/>
                <a:gd name="connsiteY6" fmla="*/ 1247755 h 1400872"/>
                <a:gd name="connsiteX7" fmla="*/ 589087 w 2443121"/>
                <a:gd name="connsiteY7" fmla="*/ 1400872 h 1400872"/>
                <a:gd name="connsiteX8" fmla="*/ 259723 w 2443121"/>
                <a:gd name="connsiteY8" fmla="*/ 1341561 h 1400872"/>
                <a:gd name="connsiteX9" fmla="*/ 179925 w 2443121"/>
                <a:gd name="connsiteY9" fmla="*/ 1302745 h 1400872"/>
                <a:gd name="connsiteX10" fmla="*/ 339525 w 2443121"/>
                <a:gd name="connsiteY10" fmla="*/ 1165236 h 1400872"/>
                <a:gd name="connsiteX11" fmla="*/ 8343 w 2443121"/>
                <a:gd name="connsiteY11" fmla="*/ 1102372 h 1400872"/>
                <a:gd name="connsiteX12" fmla="*/ 0 w 2443121"/>
                <a:gd name="connsiteY12" fmla="*/ 1053581 h 1400872"/>
                <a:gd name="connsiteX13" fmla="*/ 589087 w 2443121"/>
                <a:gd name="connsiteY13" fmla="*/ 706290 h 1400872"/>
                <a:gd name="connsiteX14" fmla="*/ 1077568 w 2443121"/>
                <a:gd name="connsiteY14" fmla="*/ 859407 h 1400872"/>
                <a:gd name="connsiteX15" fmla="*/ 1106492 w 2443121"/>
                <a:gd name="connsiteY15" fmla="*/ 890823 h 1400872"/>
                <a:gd name="connsiteX16" fmla="*/ 1997606 w 2443121"/>
                <a:gd name="connsiteY16" fmla="*/ 890823 h 1400872"/>
                <a:gd name="connsiteX17" fmla="*/ 2095360 w 2443121"/>
                <a:gd name="connsiteY17" fmla="*/ 793069 h 1400872"/>
                <a:gd name="connsiteX18" fmla="*/ 2095360 w 2443121"/>
                <a:gd name="connsiteY18" fmla="*/ 445515 h 1400872"/>
                <a:gd name="connsiteX19" fmla="*/ 1997606 w 2443121"/>
                <a:gd name="connsiteY19" fmla="*/ 347761 h 1400872"/>
                <a:gd name="connsiteX20" fmla="*/ 1876383 w 2443121"/>
                <a:gd name="connsiteY20" fmla="*/ 347761 h 1400872"/>
                <a:gd name="connsiteX21" fmla="*/ 1752558 w 2443121"/>
                <a:gd name="connsiteY21" fmla="*/ 151118 h 1400872"/>
                <a:gd name="connsiteX22" fmla="*/ 1876383 w 2443121"/>
                <a:gd name="connsiteY22" fmla="*/ 0 h 1400872"/>
                <a:gd name="connsiteX0" fmla="*/ 1752558 w 2443121"/>
                <a:gd name="connsiteY0" fmla="*/ 151118 h 1400872"/>
                <a:gd name="connsiteX1" fmla="*/ 1876383 w 2443121"/>
                <a:gd name="connsiteY1" fmla="*/ 0 h 1400872"/>
                <a:gd name="connsiteX2" fmla="*/ 1997606 w 2443121"/>
                <a:gd name="connsiteY2" fmla="*/ 0 h 1400872"/>
                <a:gd name="connsiteX3" fmla="*/ 2443121 w 2443121"/>
                <a:gd name="connsiteY3" fmla="*/ 445515 h 1400872"/>
                <a:gd name="connsiteX4" fmla="*/ 2443121 w 2443121"/>
                <a:gd name="connsiteY4" fmla="*/ 793069 h 1400872"/>
                <a:gd name="connsiteX5" fmla="*/ 1997606 w 2443121"/>
                <a:gd name="connsiteY5" fmla="*/ 1238584 h 1400872"/>
                <a:gd name="connsiteX6" fmla="*/ 1086011 w 2443121"/>
                <a:gd name="connsiteY6" fmla="*/ 1238584 h 1400872"/>
                <a:gd name="connsiteX7" fmla="*/ 1077568 w 2443121"/>
                <a:gd name="connsiteY7" fmla="*/ 1247755 h 1400872"/>
                <a:gd name="connsiteX8" fmla="*/ 589087 w 2443121"/>
                <a:gd name="connsiteY8" fmla="*/ 1400872 h 1400872"/>
                <a:gd name="connsiteX9" fmla="*/ 259723 w 2443121"/>
                <a:gd name="connsiteY9" fmla="*/ 1341561 h 1400872"/>
                <a:gd name="connsiteX10" fmla="*/ 179925 w 2443121"/>
                <a:gd name="connsiteY10" fmla="*/ 1302745 h 1400872"/>
                <a:gd name="connsiteX11" fmla="*/ 339525 w 2443121"/>
                <a:gd name="connsiteY11" fmla="*/ 1165236 h 1400872"/>
                <a:gd name="connsiteX12" fmla="*/ 8343 w 2443121"/>
                <a:gd name="connsiteY12" fmla="*/ 1102372 h 1400872"/>
                <a:gd name="connsiteX13" fmla="*/ 0 w 2443121"/>
                <a:gd name="connsiteY13" fmla="*/ 1053581 h 1400872"/>
                <a:gd name="connsiteX14" fmla="*/ 589087 w 2443121"/>
                <a:gd name="connsiteY14" fmla="*/ 706290 h 1400872"/>
                <a:gd name="connsiteX15" fmla="*/ 1077568 w 2443121"/>
                <a:gd name="connsiteY15" fmla="*/ 859407 h 1400872"/>
                <a:gd name="connsiteX16" fmla="*/ 1106492 w 2443121"/>
                <a:gd name="connsiteY16" fmla="*/ 890823 h 1400872"/>
                <a:gd name="connsiteX17" fmla="*/ 1997606 w 2443121"/>
                <a:gd name="connsiteY17" fmla="*/ 890823 h 1400872"/>
                <a:gd name="connsiteX18" fmla="*/ 2095360 w 2443121"/>
                <a:gd name="connsiteY18" fmla="*/ 793069 h 1400872"/>
                <a:gd name="connsiteX19" fmla="*/ 2095360 w 2443121"/>
                <a:gd name="connsiteY19" fmla="*/ 445515 h 1400872"/>
                <a:gd name="connsiteX20" fmla="*/ 1997606 w 2443121"/>
                <a:gd name="connsiteY20" fmla="*/ 347761 h 1400872"/>
                <a:gd name="connsiteX21" fmla="*/ 1876383 w 2443121"/>
                <a:gd name="connsiteY21" fmla="*/ 347761 h 1400872"/>
                <a:gd name="connsiteX22" fmla="*/ 1843998 w 2443121"/>
                <a:gd name="connsiteY22" fmla="*/ 242558 h 1400872"/>
                <a:gd name="connsiteX0" fmla="*/ 1876383 w 2443121"/>
                <a:gd name="connsiteY0" fmla="*/ 0 h 1400872"/>
                <a:gd name="connsiteX1" fmla="*/ 1997606 w 2443121"/>
                <a:gd name="connsiteY1" fmla="*/ 0 h 1400872"/>
                <a:gd name="connsiteX2" fmla="*/ 2443121 w 2443121"/>
                <a:gd name="connsiteY2" fmla="*/ 445515 h 1400872"/>
                <a:gd name="connsiteX3" fmla="*/ 2443121 w 2443121"/>
                <a:gd name="connsiteY3" fmla="*/ 793069 h 1400872"/>
                <a:gd name="connsiteX4" fmla="*/ 1997606 w 2443121"/>
                <a:gd name="connsiteY4" fmla="*/ 1238584 h 1400872"/>
                <a:gd name="connsiteX5" fmla="*/ 1086011 w 2443121"/>
                <a:gd name="connsiteY5" fmla="*/ 1238584 h 1400872"/>
                <a:gd name="connsiteX6" fmla="*/ 1077568 w 2443121"/>
                <a:gd name="connsiteY6" fmla="*/ 1247755 h 1400872"/>
                <a:gd name="connsiteX7" fmla="*/ 589087 w 2443121"/>
                <a:gd name="connsiteY7" fmla="*/ 1400872 h 1400872"/>
                <a:gd name="connsiteX8" fmla="*/ 259723 w 2443121"/>
                <a:gd name="connsiteY8" fmla="*/ 1341561 h 1400872"/>
                <a:gd name="connsiteX9" fmla="*/ 179925 w 2443121"/>
                <a:gd name="connsiteY9" fmla="*/ 1302745 h 1400872"/>
                <a:gd name="connsiteX10" fmla="*/ 339525 w 2443121"/>
                <a:gd name="connsiteY10" fmla="*/ 1165236 h 1400872"/>
                <a:gd name="connsiteX11" fmla="*/ 8343 w 2443121"/>
                <a:gd name="connsiteY11" fmla="*/ 1102372 h 1400872"/>
                <a:gd name="connsiteX12" fmla="*/ 0 w 2443121"/>
                <a:gd name="connsiteY12" fmla="*/ 1053581 h 1400872"/>
                <a:gd name="connsiteX13" fmla="*/ 589087 w 2443121"/>
                <a:gd name="connsiteY13" fmla="*/ 706290 h 1400872"/>
                <a:gd name="connsiteX14" fmla="*/ 1077568 w 2443121"/>
                <a:gd name="connsiteY14" fmla="*/ 859407 h 1400872"/>
                <a:gd name="connsiteX15" fmla="*/ 1106492 w 2443121"/>
                <a:gd name="connsiteY15" fmla="*/ 890823 h 1400872"/>
                <a:gd name="connsiteX16" fmla="*/ 1997606 w 2443121"/>
                <a:gd name="connsiteY16" fmla="*/ 890823 h 1400872"/>
                <a:gd name="connsiteX17" fmla="*/ 2095360 w 2443121"/>
                <a:gd name="connsiteY17" fmla="*/ 793069 h 1400872"/>
                <a:gd name="connsiteX18" fmla="*/ 2095360 w 2443121"/>
                <a:gd name="connsiteY18" fmla="*/ 445515 h 1400872"/>
                <a:gd name="connsiteX19" fmla="*/ 1997606 w 2443121"/>
                <a:gd name="connsiteY19" fmla="*/ 347761 h 1400872"/>
                <a:gd name="connsiteX20" fmla="*/ 1876383 w 2443121"/>
                <a:gd name="connsiteY20" fmla="*/ 347761 h 1400872"/>
                <a:gd name="connsiteX21" fmla="*/ 1843998 w 2443121"/>
                <a:gd name="connsiteY21" fmla="*/ 242558 h 1400872"/>
                <a:gd name="connsiteX0" fmla="*/ 1876383 w 2443121"/>
                <a:gd name="connsiteY0" fmla="*/ 0 h 1400872"/>
                <a:gd name="connsiteX1" fmla="*/ 1997606 w 2443121"/>
                <a:gd name="connsiteY1" fmla="*/ 0 h 1400872"/>
                <a:gd name="connsiteX2" fmla="*/ 2443121 w 2443121"/>
                <a:gd name="connsiteY2" fmla="*/ 445515 h 1400872"/>
                <a:gd name="connsiteX3" fmla="*/ 2443121 w 2443121"/>
                <a:gd name="connsiteY3" fmla="*/ 793069 h 1400872"/>
                <a:gd name="connsiteX4" fmla="*/ 1997606 w 2443121"/>
                <a:gd name="connsiteY4" fmla="*/ 1238584 h 1400872"/>
                <a:gd name="connsiteX5" fmla="*/ 1086011 w 2443121"/>
                <a:gd name="connsiteY5" fmla="*/ 1238584 h 1400872"/>
                <a:gd name="connsiteX6" fmla="*/ 1077568 w 2443121"/>
                <a:gd name="connsiteY6" fmla="*/ 1247755 h 1400872"/>
                <a:gd name="connsiteX7" fmla="*/ 589087 w 2443121"/>
                <a:gd name="connsiteY7" fmla="*/ 1400872 h 1400872"/>
                <a:gd name="connsiteX8" fmla="*/ 259723 w 2443121"/>
                <a:gd name="connsiteY8" fmla="*/ 1341561 h 1400872"/>
                <a:gd name="connsiteX9" fmla="*/ 179925 w 2443121"/>
                <a:gd name="connsiteY9" fmla="*/ 1302745 h 1400872"/>
                <a:gd name="connsiteX10" fmla="*/ 339525 w 2443121"/>
                <a:gd name="connsiteY10" fmla="*/ 1165236 h 1400872"/>
                <a:gd name="connsiteX11" fmla="*/ 8343 w 2443121"/>
                <a:gd name="connsiteY11" fmla="*/ 1102372 h 1400872"/>
                <a:gd name="connsiteX12" fmla="*/ 0 w 2443121"/>
                <a:gd name="connsiteY12" fmla="*/ 1053581 h 1400872"/>
                <a:gd name="connsiteX13" fmla="*/ 589087 w 2443121"/>
                <a:gd name="connsiteY13" fmla="*/ 706290 h 1400872"/>
                <a:gd name="connsiteX14" fmla="*/ 1077568 w 2443121"/>
                <a:gd name="connsiteY14" fmla="*/ 859407 h 1400872"/>
                <a:gd name="connsiteX15" fmla="*/ 1106492 w 2443121"/>
                <a:gd name="connsiteY15" fmla="*/ 890823 h 1400872"/>
                <a:gd name="connsiteX16" fmla="*/ 1997606 w 2443121"/>
                <a:gd name="connsiteY16" fmla="*/ 890823 h 1400872"/>
                <a:gd name="connsiteX17" fmla="*/ 2095360 w 2443121"/>
                <a:gd name="connsiteY17" fmla="*/ 793069 h 1400872"/>
                <a:gd name="connsiteX18" fmla="*/ 2095360 w 2443121"/>
                <a:gd name="connsiteY18" fmla="*/ 445515 h 1400872"/>
                <a:gd name="connsiteX19" fmla="*/ 1997606 w 2443121"/>
                <a:gd name="connsiteY19" fmla="*/ 347761 h 1400872"/>
                <a:gd name="connsiteX20" fmla="*/ 1876383 w 2443121"/>
                <a:gd name="connsiteY20" fmla="*/ 347761 h 1400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443121" h="1400872">
                  <a:moveTo>
                    <a:pt x="1876383" y="0"/>
                  </a:moveTo>
                  <a:lnTo>
                    <a:pt x="1997606" y="0"/>
                  </a:lnTo>
                  <a:cubicBezTo>
                    <a:pt x="2243657" y="0"/>
                    <a:pt x="2443121" y="199464"/>
                    <a:pt x="2443121" y="445515"/>
                  </a:cubicBezTo>
                  <a:lnTo>
                    <a:pt x="2443121" y="793069"/>
                  </a:lnTo>
                  <a:cubicBezTo>
                    <a:pt x="2443121" y="1039120"/>
                    <a:pt x="2243657" y="1238584"/>
                    <a:pt x="1997606" y="1238584"/>
                  </a:cubicBezTo>
                  <a:lnTo>
                    <a:pt x="1086011" y="1238584"/>
                  </a:lnTo>
                  <a:lnTo>
                    <a:pt x="1077568" y="1247755"/>
                  </a:lnTo>
                  <a:cubicBezTo>
                    <a:pt x="971704" y="1340135"/>
                    <a:pt x="792427" y="1400872"/>
                    <a:pt x="589087" y="1400872"/>
                  </a:cubicBezTo>
                  <a:cubicBezTo>
                    <a:pt x="467083" y="1400872"/>
                    <a:pt x="353742" y="1379007"/>
                    <a:pt x="259723" y="1341561"/>
                  </a:cubicBezTo>
                  <a:lnTo>
                    <a:pt x="179925" y="1302745"/>
                  </a:lnTo>
                  <a:lnTo>
                    <a:pt x="339525" y="1165236"/>
                  </a:lnTo>
                  <a:lnTo>
                    <a:pt x="8343" y="1102372"/>
                  </a:lnTo>
                  <a:lnTo>
                    <a:pt x="0" y="1053581"/>
                  </a:lnTo>
                  <a:cubicBezTo>
                    <a:pt x="0" y="861777"/>
                    <a:pt x="263743" y="706290"/>
                    <a:pt x="589087" y="706290"/>
                  </a:cubicBezTo>
                  <a:cubicBezTo>
                    <a:pt x="792427" y="706290"/>
                    <a:pt x="971704" y="767027"/>
                    <a:pt x="1077568" y="859407"/>
                  </a:cubicBezTo>
                  <a:lnTo>
                    <a:pt x="1106492" y="890823"/>
                  </a:lnTo>
                  <a:lnTo>
                    <a:pt x="1997606" y="890823"/>
                  </a:lnTo>
                  <a:cubicBezTo>
                    <a:pt x="2051594" y="890823"/>
                    <a:pt x="2095360" y="847057"/>
                    <a:pt x="2095360" y="793069"/>
                  </a:cubicBezTo>
                  <a:lnTo>
                    <a:pt x="2095360" y="445515"/>
                  </a:lnTo>
                  <a:cubicBezTo>
                    <a:pt x="2095360" y="391527"/>
                    <a:pt x="2051594" y="347761"/>
                    <a:pt x="1997606" y="347761"/>
                  </a:cubicBezTo>
                  <a:lnTo>
                    <a:pt x="1876383" y="347761"/>
                  </a:lnTo>
                </a:path>
              </a:pathLst>
            </a:custGeom>
            <a:solidFill>
              <a:srgbClr val="008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58BD8EB8-7EDA-677C-AF0C-ABA4A1D64E27}"/>
                </a:ext>
              </a:extLst>
            </p:cNvPr>
            <p:cNvSpPr/>
            <p:nvPr/>
          </p:nvSpPr>
          <p:spPr>
            <a:xfrm>
              <a:off x="6757079" y="1801032"/>
              <a:ext cx="216180" cy="21617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楕円 443">
              <a:extLst>
                <a:ext uri="{FF2B5EF4-FFF2-40B4-BE49-F238E27FC236}">
                  <a16:creationId xmlns:a16="http://schemas.microsoft.com/office/drawing/2014/main" id="{78F993C1-09E2-8CDD-6086-75D365A1F79A}"/>
                </a:ext>
              </a:extLst>
            </p:cNvPr>
            <p:cNvSpPr/>
            <p:nvPr/>
          </p:nvSpPr>
          <p:spPr>
            <a:xfrm>
              <a:off x="6795920" y="1839873"/>
              <a:ext cx="138498" cy="138496"/>
            </a:xfrm>
            <a:prstGeom prst="ellipse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90313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BF7808-CBA0-840E-0D1C-AABED212F6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1C2D40-A72F-9174-440E-B7B28335EB38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干支、巳年のイラスト（２）</a:t>
            </a:r>
          </a:p>
        </p:txBody>
      </p: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013BA489-26B7-0B4F-7658-C1FE00EE16E6}"/>
              </a:ext>
            </a:extLst>
          </p:cNvPr>
          <p:cNvGrpSpPr/>
          <p:nvPr/>
        </p:nvGrpSpPr>
        <p:grpSpPr>
          <a:xfrm>
            <a:off x="699359" y="3992259"/>
            <a:ext cx="2543934" cy="2202465"/>
            <a:chOff x="744390" y="984737"/>
            <a:chExt cx="2543934" cy="2202465"/>
          </a:xfrm>
          <a:solidFill>
            <a:srgbClr val="008000"/>
          </a:solidFill>
        </p:grpSpPr>
        <p:sp>
          <p:nvSpPr>
            <p:cNvPr id="257" name="月 256">
              <a:extLst>
                <a:ext uri="{FF2B5EF4-FFF2-40B4-BE49-F238E27FC236}">
                  <a16:creationId xmlns:a16="http://schemas.microsoft.com/office/drawing/2014/main" id="{73989C31-BD07-0D1B-9FA0-28DCB794FF41}"/>
                </a:ext>
              </a:extLst>
            </p:cNvPr>
            <p:cNvSpPr/>
            <p:nvPr/>
          </p:nvSpPr>
          <p:spPr>
            <a:xfrm rot="18000000">
              <a:off x="1034915" y="2196516"/>
              <a:ext cx="581052" cy="1162102"/>
            </a:xfrm>
            <a:prstGeom prst="moon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B080C4C-FC46-EF30-EF02-11D5E5E68FFD}"/>
                </a:ext>
              </a:extLst>
            </p:cNvPr>
            <p:cNvSpPr/>
            <p:nvPr/>
          </p:nvSpPr>
          <p:spPr>
            <a:xfrm>
              <a:off x="1325441" y="984737"/>
              <a:ext cx="1470515" cy="1094643"/>
            </a:xfrm>
            <a:custGeom>
              <a:avLst/>
              <a:gdLst>
                <a:gd name="connsiteX0" fmla="*/ 474785 w 1470515"/>
                <a:gd name="connsiteY0" fmla="*/ 0 h 1094643"/>
                <a:gd name="connsiteX1" fmla="*/ 912259 w 1470515"/>
                <a:gd name="connsiteY1" fmla="*/ 289977 h 1094643"/>
                <a:gd name="connsiteX2" fmla="*/ 933540 w 1470515"/>
                <a:gd name="connsiteY2" fmla="*/ 358534 h 1094643"/>
                <a:gd name="connsiteX3" fmla="*/ 998493 w 1470515"/>
                <a:gd name="connsiteY3" fmla="*/ 379044 h 1094643"/>
                <a:gd name="connsiteX4" fmla="*/ 1470515 w 1470515"/>
                <a:gd name="connsiteY4" fmla="*/ 1094643 h 1094643"/>
                <a:gd name="connsiteX5" fmla="*/ 1081455 w 1470515"/>
                <a:gd name="connsiteY5" fmla="*/ 1094643 h 1094643"/>
                <a:gd name="connsiteX6" fmla="*/ 911135 w 1470515"/>
                <a:gd name="connsiteY6" fmla="*/ 772851 h 1094643"/>
                <a:gd name="connsiteX7" fmla="*/ 863240 w 1470515"/>
                <a:gd name="connsiteY7" fmla="*/ 746598 h 1094643"/>
                <a:gd name="connsiteX8" fmla="*/ 810509 w 1470515"/>
                <a:gd name="connsiteY8" fmla="*/ 810509 h 1094643"/>
                <a:gd name="connsiteX9" fmla="*/ 474785 w 1470515"/>
                <a:gd name="connsiteY9" fmla="*/ 949570 h 1094643"/>
                <a:gd name="connsiteX10" fmla="*/ 81086 w 1470515"/>
                <a:gd name="connsiteY10" fmla="*/ 740242 h 1094643"/>
                <a:gd name="connsiteX11" fmla="*/ 75876 w 1470515"/>
                <a:gd name="connsiteY11" fmla="*/ 730643 h 1094643"/>
                <a:gd name="connsiteX12" fmla="*/ 359409 w 1470515"/>
                <a:gd name="connsiteY12" fmla="*/ 639759 h 1094643"/>
                <a:gd name="connsiteX13" fmla="*/ 5185 w 1470515"/>
                <a:gd name="connsiteY13" fmla="*/ 526215 h 1094643"/>
                <a:gd name="connsiteX14" fmla="*/ 0 w 1470515"/>
                <a:gd name="connsiteY14" fmla="*/ 474785 h 1094643"/>
                <a:gd name="connsiteX15" fmla="*/ 474785 w 1470515"/>
                <a:gd name="connsiteY15" fmla="*/ 0 h 1094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70515" h="1094643">
                  <a:moveTo>
                    <a:pt x="474785" y="0"/>
                  </a:moveTo>
                  <a:cubicBezTo>
                    <a:pt x="671448" y="0"/>
                    <a:pt x="840183" y="119570"/>
                    <a:pt x="912259" y="289977"/>
                  </a:cubicBezTo>
                  <a:lnTo>
                    <a:pt x="933540" y="358534"/>
                  </a:lnTo>
                  <a:lnTo>
                    <a:pt x="998493" y="379044"/>
                  </a:lnTo>
                  <a:cubicBezTo>
                    <a:pt x="1276176" y="497966"/>
                    <a:pt x="1470515" y="773723"/>
                    <a:pt x="1470515" y="1094643"/>
                  </a:cubicBezTo>
                  <a:lnTo>
                    <a:pt x="1081455" y="1094643"/>
                  </a:lnTo>
                  <a:cubicBezTo>
                    <a:pt x="1081455" y="960927"/>
                    <a:pt x="1013976" y="842892"/>
                    <a:pt x="911135" y="772851"/>
                  </a:cubicBezTo>
                  <a:lnTo>
                    <a:pt x="863240" y="746598"/>
                  </a:lnTo>
                  <a:lnTo>
                    <a:pt x="810509" y="810509"/>
                  </a:lnTo>
                  <a:cubicBezTo>
                    <a:pt x="724590" y="896428"/>
                    <a:pt x="605894" y="949570"/>
                    <a:pt x="474785" y="949570"/>
                  </a:cubicBezTo>
                  <a:cubicBezTo>
                    <a:pt x="310899" y="949570"/>
                    <a:pt x="166408" y="866536"/>
                    <a:pt x="81086" y="740242"/>
                  </a:cubicBezTo>
                  <a:lnTo>
                    <a:pt x="75876" y="730643"/>
                  </a:lnTo>
                  <a:lnTo>
                    <a:pt x="359409" y="639759"/>
                  </a:lnTo>
                  <a:lnTo>
                    <a:pt x="5185" y="526215"/>
                  </a:lnTo>
                  <a:lnTo>
                    <a:pt x="0" y="474785"/>
                  </a:lnTo>
                  <a:cubicBezTo>
                    <a:pt x="0" y="212568"/>
                    <a:pt x="212568" y="0"/>
                    <a:pt x="474785" y="0"/>
                  </a:cubicBezTo>
                  <a:close/>
                </a:path>
              </a:pathLst>
            </a:cu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95BF8E49-D372-9063-7332-D075A3392749}"/>
                </a:ext>
              </a:extLst>
            </p:cNvPr>
            <p:cNvSpPr/>
            <p:nvPr/>
          </p:nvSpPr>
          <p:spPr>
            <a:xfrm>
              <a:off x="1411167" y="1993661"/>
              <a:ext cx="1556239" cy="397847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9320A08F-1D49-38D2-88F4-77518B39223E}"/>
                </a:ext>
              </a:extLst>
            </p:cNvPr>
            <p:cNvSpPr/>
            <p:nvPr/>
          </p:nvSpPr>
          <p:spPr>
            <a:xfrm>
              <a:off x="1257303" y="2391508"/>
              <a:ext cx="1863968" cy="397847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F727EE22-E45A-A6A8-7917-3385E0B385E5}"/>
                </a:ext>
              </a:extLst>
            </p:cNvPr>
            <p:cNvSpPr/>
            <p:nvPr/>
          </p:nvSpPr>
          <p:spPr>
            <a:xfrm>
              <a:off x="1090250" y="2789355"/>
              <a:ext cx="2198074" cy="397847"/>
            </a:xfrm>
            <a:prstGeom prst="roundRect">
              <a:avLst>
                <a:gd name="adj" fmla="val 50000"/>
              </a:avLst>
            </a:prstGeom>
            <a:grpFill/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212F6082-4040-A536-F015-553ABD78BC83}"/>
                </a:ext>
              </a:extLst>
            </p:cNvPr>
            <p:cNvSpPr/>
            <p:nvPr/>
          </p:nvSpPr>
          <p:spPr>
            <a:xfrm>
              <a:off x="1492056" y="1098440"/>
              <a:ext cx="317609" cy="317609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18F9439-7D2E-F884-BA3F-E4009905E3A2}"/>
                </a:ext>
              </a:extLst>
            </p:cNvPr>
            <p:cNvSpPr/>
            <p:nvPr/>
          </p:nvSpPr>
          <p:spPr>
            <a:xfrm>
              <a:off x="1549121" y="1155506"/>
              <a:ext cx="203480" cy="20347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F720B3A-D834-DCA7-C65B-25CFB288DD5B}"/>
              </a:ext>
            </a:extLst>
          </p:cNvPr>
          <p:cNvGrpSpPr/>
          <p:nvPr/>
        </p:nvGrpSpPr>
        <p:grpSpPr>
          <a:xfrm>
            <a:off x="675245" y="1069456"/>
            <a:ext cx="2507266" cy="2110044"/>
            <a:chOff x="363433" y="3014376"/>
            <a:chExt cx="1585594" cy="1334391"/>
          </a:xfrm>
        </p:grpSpPr>
        <p:sp>
          <p:nvSpPr>
            <p:cNvPr id="43" name="月 42">
              <a:extLst>
                <a:ext uri="{FF2B5EF4-FFF2-40B4-BE49-F238E27FC236}">
                  <a16:creationId xmlns:a16="http://schemas.microsoft.com/office/drawing/2014/main" id="{737C1015-71C2-5FFE-B65A-5504A7B0DEED}"/>
                </a:ext>
              </a:extLst>
            </p:cNvPr>
            <p:cNvSpPr/>
            <p:nvPr/>
          </p:nvSpPr>
          <p:spPr>
            <a:xfrm rot="18000000">
              <a:off x="544513" y="3731288"/>
              <a:ext cx="362160" cy="724320"/>
            </a:xfrm>
            <a:prstGeom prst="moon">
              <a:avLst/>
            </a:pr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EADFCC8A-98C7-2C44-BB08-822D06B0A06D}"/>
                </a:ext>
              </a:extLst>
            </p:cNvPr>
            <p:cNvGrpSpPr/>
            <p:nvPr/>
          </p:nvGrpSpPr>
          <p:grpSpPr>
            <a:xfrm>
              <a:off x="541730" y="3014376"/>
              <a:ext cx="1407297" cy="1334391"/>
              <a:chOff x="541730" y="3014376"/>
              <a:chExt cx="1407297" cy="1334391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BBEC1C0-5B2E-271E-6DFA-CEB31B0D1866}"/>
                  </a:ext>
                </a:extLst>
              </p:cNvPr>
              <p:cNvSpPr/>
              <p:nvPr/>
            </p:nvSpPr>
            <p:spPr>
              <a:xfrm rot="15613599">
                <a:off x="737494" y="3093269"/>
                <a:ext cx="99048" cy="490576"/>
              </a:xfrm>
              <a:custGeom>
                <a:avLst/>
                <a:gdLst>
                  <a:gd name="connsiteX0" fmla="*/ 223183 w 223183"/>
                  <a:gd name="connsiteY0" fmla="*/ 730657 h 730657"/>
                  <a:gd name="connsiteX1" fmla="*/ 19839 w 223183"/>
                  <a:gd name="connsiteY1" fmla="*/ 404230 h 730657"/>
                  <a:gd name="connsiteX2" fmla="*/ 23970 w 223183"/>
                  <a:gd name="connsiteY2" fmla="*/ 338443 h 730657"/>
                  <a:gd name="connsiteX3" fmla="*/ 29827 w 223183"/>
                  <a:gd name="connsiteY3" fmla="*/ 308155 h 730657"/>
                  <a:gd name="connsiteX4" fmla="*/ 11962 w 223183"/>
                  <a:gd name="connsiteY4" fmla="*/ 273840 h 730657"/>
                  <a:gd name="connsiteX5" fmla="*/ 0 w 223183"/>
                  <a:gd name="connsiteY5" fmla="*/ 197115 h 730657"/>
                  <a:gd name="connsiteX6" fmla="*/ 152212 w 223183"/>
                  <a:gd name="connsiteY6" fmla="*/ 0 h 730657"/>
                  <a:gd name="connsiteX7" fmla="*/ 86485 w 223183"/>
                  <a:gd name="connsiteY7" fmla="*/ 141199 h 730657"/>
                  <a:gd name="connsiteX8" fmla="*/ 84204 w 223183"/>
                  <a:gd name="connsiteY8" fmla="*/ 168209 h 730657"/>
                  <a:gd name="connsiteX9" fmla="*/ 144032 w 223183"/>
                  <a:gd name="connsiteY9" fmla="*/ 103455 h 730657"/>
                  <a:gd name="connsiteX10" fmla="*/ 223183 w 223183"/>
                  <a:gd name="connsiteY10" fmla="*/ 77803 h 730657"/>
                  <a:gd name="connsiteX11" fmla="*/ 102286 w 223183"/>
                  <a:gd name="connsiteY11" fmla="*/ 404230 h 730657"/>
                  <a:gd name="connsiteX12" fmla="*/ 223183 w 223183"/>
                  <a:gd name="connsiteY12" fmla="*/ 730657 h 73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3183" h="730657">
                    <a:moveTo>
                      <a:pt x="223183" y="730657"/>
                    </a:moveTo>
                    <a:cubicBezTo>
                      <a:pt x="110879" y="730657"/>
                      <a:pt x="19839" y="584511"/>
                      <a:pt x="19839" y="404230"/>
                    </a:cubicBezTo>
                    <a:cubicBezTo>
                      <a:pt x="19839" y="381695"/>
                      <a:pt x="21261" y="359693"/>
                      <a:pt x="23970" y="338443"/>
                    </a:cubicBezTo>
                    <a:lnTo>
                      <a:pt x="29827" y="308155"/>
                    </a:lnTo>
                    <a:lnTo>
                      <a:pt x="11962" y="273840"/>
                    </a:lnTo>
                    <a:cubicBezTo>
                      <a:pt x="4259" y="250258"/>
                      <a:pt x="0" y="224331"/>
                      <a:pt x="0" y="197115"/>
                    </a:cubicBezTo>
                    <a:cubicBezTo>
                      <a:pt x="0" y="88251"/>
                      <a:pt x="68148" y="1"/>
                      <a:pt x="152212" y="0"/>
                    </a:cubicBezTo>
                    <a:cubicBezTo>
                      <a:pt x="118695" y="36845"/>
                      <a:pt x="95825" y="86600"/>
                      <a:pt x="86485" y="141199"/>
                    </a:cubicBezTo>
                    <a:lnTo>
                      <a:pt x="84204" y="168209"/>
                    </a:lnTo>
                    <a:lnTo>
                      <a:pt x="144032" y="103455"/>
                    </a:lnTo>
                    <a:cubicBezTo>
                      <a:pt x="168360" y="86937"/>
                      <a:pt x="195107" y="77803"/>
                      <a:pt x="223183" y="77803"/>
                    </a:cubicBezTo>
                    <a:cubicBezTo>
                      <a:pt x="148672" y="142837"/>
                      <a:pt x="102286" y="268082"/>
                      <a:pt x="102286" y="404230"/>
                    </a:cubicBezTo>
                    <a:cubicBezTo>
                      <a:pt x="102286" y="540378"/>
                      <a:pt x="148672" y="665622"/>
                      <a:pt x="223183" y="730657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6913D80-704B-EDD8-8061-F7A538881F23}"/>
                  </a:ext>
                </a:extLst>
              </p:cNvPr>
              <p:cNvSpPr/>
              <p:nvPr/>
            </p:nvSpPr>
            <p:spPr>
              <a:xfrm>
                <a:off x="650241" y="3014376"/>
                <a:ext cx="991915" cy="617277"/>
              </a:xfrm>
              <a:custGeom>
                <a:avLst/>
                <a:gdLst>
                  <a:gd name="connsiteX0" fmla="*/ 367169 w 991915"/>
                  <a:gd name="connsiteY0" fmla="*/ 0 h 617277"/>
                  <a:gd name="connsiteX1" fmla="*/ 572456 w 991915"/>
                  <a:gd name="connsiteY1" fmla="*/ 36968 h 617277"/>
                  <a:gd name="connsiteX2" fmla="*/ 602152 w 991915"/>
                  <a:gd name="connsiteY2" fmla="*/ 51412 h 617277"/>
                  <a:gd name="connsiteX3" fmla="*/ 602462 w 991915"/>
                  <a:gd name="connsiteY3" fmla="*/ 50363 h 617277"/>
                  <a:gd name="connsiteX4" fmla="*/ 990525 w 991915"/>
                  <a:gd name="connsiteY4" fmla="*/ 617277 h 617277"/>
                  <a:gd name="connsiteX5" fmla="*/ 802194 w 991915"/>
                  <a:gd name="connsiteY5" fmla="*/ 603726 h 617277"/>
                  <a:gd name="connsiteX6" fmla="*/ 702439 w 991915"/>
                  <a:gd name="connsiteY6" fmla="*/ 326069 h 617277"/>
                  <a:gd name="connsiteX7" fmla="*/ 691259 w 991915"/>
                  <a:gd name="connsiteY7" fmla="*/ 316168 h 617277"/>
                  <a:gd name="connsiteX8" fmla="*/ 671631 w 991915"/>
                  <a:gd name="connsiteY8" fmla="*/ 337486 h 617277"/>
                  <a:gd name="connsiteX9" fmla="*/ 367169 w 991915"/>
                  <a:gd name="connsiteY9" fmla="*/ 432922 h 617277"/>
                  <a:gd name="connsiteX10" fmla="*/ 161881 w 991915"/>
                  <a:gd name="connsiteY10" fmla="*/ 395954 h 617277"/>
                  <a:gd name="connsiteX11" fmla="*/ 159398 w 991915"/>
                  <a:gd name="connsiteY11" fmla="*/ 394746 h 617277"/>
                  <a:gd name="connsiteX12" fmla="*/ 336740 w 991915"/>
                  <a:gd name="connsiteY12" fmla="*/ 280202 h 617277"/>
                  <a:gd name="connsiteX13" fmla="*/ 12191 w 991915"/>
                  <a:gd name="connsiteY13" fmla="*/ 263999 h 617277"/>
                  <a:gd name="connsiteX14" fmla="*/ 0 w 991915"/>
                  <a:gd name="connsiteY14" fmla="*/ 216461 h 617277"/>
                  <a:gd name="connsiteX15" fmla="*/ 367169 w 991915"/>
                  <a:gd name="connsiteY15" fmla="*/ 0 h 6172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91915" h="617277">
                    <a:moveTo>
                      <a:pt x="367169" y="0"/>
                    </a:moveTo>
                    <a:cubicBezTo>
                      <a:pt x="443212" y="0"/>
                      <a:pt x="513856" y="13628"/>
                      <a:pt x="572456" y="36968"/>
                    </a:cubicBezTo>
                    <a:lnTo>
                      <a:pt x="602152" y="51412"/>
                    </a:lnTo>
                    <a:lnTo>
                      <a:pt x="602462" y="50363"/>
                    </a:lnTo>
                    <a:cubicBezTo>
                      <a:pt x="847363" y="124132"/>
                      <a:pt x="1008683" y="359802"/>
                      <a:pt x="990525" y="617277"/>
                    </a:cubicBezTo>
                    <a:lnTo>
                      <a:pt x="802194" y="603726"/>
                    </a:lnTo>
                    <a:cubicBezTo>
                      <a:pt x="809564" y="498125"/>
                      <a:pt x="771235" y="398108"/>
                      <a:pt x="702439" y="326069"/>
                    </a:cubicBezTo>
                    <a:lnTo>
                      <a:pt x="691259" y="316168"/>
                    </a:lnTo>
                    <a:lnTo>
                      <a:pt x="671631" y="337486"/>
                    </a:lnTo>
                    <a:cubicBezTo>
                      <a:pt x="605648" y="395065"/>
                      <a:pt x="493908" y="432922"/>
                      <a:pt x="367169" y="432922"/>
                    </a:cubicBezTo>
                    <a:cubicBezTo>
                      <a:pt x="291126" y="432922"/>
                      <a:pt x="220482" y="419294"/>
                      <a:pt x="161881" y="395954"/>
                    </a:cubicBezTo>
                    <a:lnTo>
                      <a:pt x="159398" y="394746"/>
                    </a:lnTo>
                    <a:lnTo>
                      <a:pt x="336740" y="280202"/>
                    </a:lnTo>
                    <a:lnTo>
                      <a:pt x="12191" y="263999"/>
                    </a:lnTo>
                    <a:lnTo>
                      <a:pt x="0" y="216461"/>
                    </a:lnTo>
                    <a:cubicBezTo>
                      <a:pt x="0" y="96913"/>
                      <a:pt x="164387" y="0"/>
                      <a:pt x="367169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AEDF0FC9-CCC8-EB1A-77D8-E5D92E7EC85A}"/>
                  </a:ext>
                </a:extLst>
              </p:cNvPr>
              <p:cNvSpPr/>
              <p:nvPr/>
            </p:nvSpPr>
            <p:spPr>
              <a:xfrm>
                <a:off x="835173" y="3078486"/>
                <a:ext cx="134742" cy="13474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4F938BA2-CF4A-C90E-2094-F16A84ABC0C7}"/>
                  </a:ext>
                </a:extLst>
              </p:cNvPr>
              <p:cNvSpPr/>
              <p:nvPr/>
            </p:nvSpPr>
            <p:spPr>
              <a:xfrm>
                <a:off x="859382" y="3102695"/>
                <a:ext cx="86324" cy="8632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11FF3A3C-FFDD-1CE0-D49B-FB20019B4429}"/>
                  </a:ext>
                </a:extLst>
              </p:cNvPr>
              <p:cNvGrpSpPr/>
              <p:nvPr/>
            </p:nvGrpSpPr>
            <p:grpSpPr>
              <a:xfrm>
                <a:off x="579002" y="3604852"/>
                <a:ext cx="1370025" cy="743915"/>
                <a:chOff x="3982920" y="2136536"/>
                <a:chExt cx="2198074" cy="1050666"/>
              </a:xfrm>
              <a:solidFill>
                <a:srgbClr val="008000"/>
              </a:solidFill>
            </p:grpSpPr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47631979-20C0-3E54-748A-19CF75DAE237}"/>
                    </a:ext>
                  </a:extLst>
                </p:cNvPr>
                <p:cNvSpPr/>
                <p:nvPr/>
              </p:nvSpPr>
              <p:spPr>
                <a:xfrm>
                  <a:off x="4263175" y="2399201"/>
                  <a:ext cx="1637564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四角形: 角を丸くする 50">
                  <a:extLst>
                    <a:ext uri="{FF2B5EF4-FFF2-40B4-BE49-F238E27FC236}">
                      <a16:creationId xmlns:a16="http://schemas.microsoft.com/office/drawing/2014/main" id="{02877059-7508-0CAF-EF1E-B865BCCBF3E6}"/>
                    </a:ext>
                  </a:extLst>
                </p:cNvPr>
                <p:cNvSpPr/>
                <p:nvPr/>
              </p:nvSpPr>
              <p:spPr>
                <a:xfrm>
                  <a:off x="4149973" y="2661866"/>
                  <a:ext cx="1863968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角を丸くする 51">
                  <a:extLst>
                    <a:ext uri="{FF2B5EF4-FFF2-40B4-BE49-F238E27FC236}">
                      <a16:creationId xmlns:a16="http://schemas.microsoft.com/office/drawing/2014/main" id="{7291583B-9EFD-22DE-554B-346D8C57F325}"/>
                    </a:ext>
                  </a:extLst>
                </p:cNvPr>
                <p:cNvSpPr/>
                <p:nvPr/>
              </p:nvSpPr>
              <p:spPr>
                <a:xfrm>
                  <a:off x="3982920" y="2924532"/>
                  <a:ext cx="2198074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DACC8184-2ECC-766F-2064-18676CAF15BA}"/>
                    </a:ext>
                  </a:extLst>
                </p:cNvPr>
                <p:cNvSpPr/>
                <p:nvPr/>
              </p:nvSpPr>
              <p:spPr>
                <a:xfrm>
                  <a:off x="4407488" y="2136536"/>
                  <a:ext cx="1345612" cy="262670"/>
                </a:xfrm>
                <a:prstGeom prst="roundRect">
                  <a:avLst>
                    <a:gd name="adj" fmla="val 50000"/>
                  </a:avLst>
                </a:pr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1BEA1C37-C80A-6A61-05BD-0BD4814BAD53}"/>
              </a:ext>
            </a:extLst>
          </p:cNvPr>
          <p:cNvGrpSpPr/>
          <p:nvPr/>
        </p:nvGrpSpPr>
        <p:grpSpPr>
          <a:xfrm>
            <a:off x="3605566" y="4525960"/>
            <a:ext cx="2685566" cy="1320692"/>
            <a:chOff x="3217251" y="3719905"/>
            <a:chExt cx="3176406" cy="1562074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2A9BEFBD-7DC4-D02C-8A78-1D04C88ABF09}"/>
                </a:ext>
              </a:extLst>
            </p:cNvPr>
            <p:cNvSpPr/>
            <p:nvPr/>
          </p:nvSpPr>
          <p:spPr>
            <a:xfrm>
              <a:off x="3217251" y="3719905"/>
              <a:ext cx="3176406" cy="1562074"/>
            </a:xfrm>
            <a:custGeom>
              <a:avLst/>
              <a:gdLst>
                <a:gd name="connsiteX0" fmla="*/ 474785 w 3176406"/>
                <a:gd name="connsiteY0" fmla="*/ 0 h 1562074"/>
                <a:gd name="connsiteX1" fmla="*/ 912259 w 3176406"/>
                <a:gd name="connsiteY1" fmla="*/ 289977 h 1562074"/>
                <a:gd name="connsiteX2" fmla="*/ 925108 w 3176406"/>
                <a:gd name="connsiteY2" fmla="*/ 331369 h 1562074"/>
                <a:gd name="connsiteX3" fmla="*/ 1029723 w 3176406"/>
                <a:gd name="connsiteY3" fmla="*/ 331369 h 1562074"/>
                <a:gd name="connsiteX4" fmla="*/ 1418341 w 3176406"/>
                <a:gd name="connsiteY4" fmla="*/ 648101 h 1562074"/>
                <a:gd name="connsiteX5" fmla="*/ 1425979 w 3176406"/>
                <a:gd name="connsiteY5" fmla="*/ 723874 h 1562074"/>
                <a:gd name="connsiteX6" fmla="*/ 1425608 w 3176406"/>
                <a:gd name="connsiteY6" fmla="*/ 723874 h 1562074"/>
                <a:gd name="connsiteX7" fmla="*/ 1425608 w 3176406"/>
                <a:gd name="connsiteY7" fmla="*/ 1165397 h 1562074"/>
                <a:gd name="connsiteX8" fmla="*/ 1510340 w 3176406"/>
                <a:gd name="connsiteY8" fmla="*/ 1250129 h 1562074"/>
                <a:gd name="connsiteX9" fmla="*/ 1595072 w 3176406"/>
                <a:gd name="connsiteY9" fmla="*/ 1165397 h 1562074"/>
                <a:gd name="connsiteX10" fmla="*/ 1595072 w 3176406"/>
                <a:gd name="connsiteY10" fmla="*/ 988192 h 1562074"/>
                <a:gd name="connsiteX11" fmla="*/ 1594579 w 3176406"/>
                <a:gd name="connsiteY11" fmla="*/ 988192 h 1562074"/>
                <a:gd name="connsiteX12" fmla="*/ 1594579 w 3176406"/>
                <a:gd name="connsiteY12" fmla="*/ 546669 h 1562074"/>
                <a:gd name="connsiteX13" fmla="*/ 1991256 w 3176406"/>
                <a:gd name="connsiteY13" fmla="*/ 149992 h 1562074"/>
                <a:gd name="connsiteX14" fmla="*/ 2387933 w 3176406"/>
                <a:gd name="connsiteY14" fmla="*/ 546669 h 1562074"/>
                <a:gd name="connsiteX15" fmla="*/ 2387932 w 3176406"/>
                <a:gd name="connsiteY15" fmla="*/ 988192 h 1562074"/>
                <a:gd name="connsiteX16" fmla="*/ 2387634 w 3176406"/>
                <a:gd name="connsiteY16" fmla="*/ 988192 h 1562074"/>
                <a:gd name="connsiteX17" fmla="*/ 2387634 w 3176406"/>
                <a:gd name="connsiteY17" fmla="*/ 1165397 h 1562074"/>
                <a:gd name="connsiteX18" fmla="*/ 2472366 w 3176406"/>
                <a:gd name="connsiteY18" fmla="*/ 1250129 h 1562074"/>
                <a:gd name="connsiteX19" fmla="*/ 2557098 w 3176406"/>
                <a:gd name="connsiteY19" fmla="*/ 1165397 h 1562074"/>
                <a:gd name="connsiteX20" fmla="*/ 2557098 w 3176406"/>
                <a:gd name="connsiteY20" fmla="*/ 728269 h 1562074"/>
                <a:gd name="connsiteX21" fmla="*/ 2556862 w 3176406"/>
                <a:gd name="connsiteY21" fmla="*/ 728269 h 1562074"/>
                <a:gd name="connsiteX22" fmla="*/ 2557098 w 3176406"/>
                <a:gd name="connsiteY22" fmla="*/ 725907 h 1562074"/>
                <a:gd name="connsiteX23" fmla="*/ 2557098 w 3176406"/>
                <a:gd name="connsiteY23" fmla="*/ 723874 h 1562074"/>
                <a:gd name="connsiteX24" fmla="*/ 2557301 w 3176406"/>
                <a:gd name="connsiteY24" fmla="*/ 723874 h 1562074"/>
                <a:gd name="connsiteX25" fmla="*/ 2569197 w 3176406"/>
                <a:gd name="connsiteY25" fmla="*/ 604813 h 1562074"/>
                <a:gd name="connsiteX26" fmla="*/ 3176406 w 3176406"/>
                <a:gd name="connsiteY26" fmla="*/ 105474 h 1562074"/>
                <a:gd name="connsiteX27" fmla="*/ 2871821 w 3176406"/>
                <a:gd name="connsiteY27" fmla="*/ 639387 h 1562074"/>
                <a:gd name="connsiteX28" fmla="*/ 2866911 w 3176406"/>
                <a:gd name="connsiteY28" fmla="*/ 723874 h 1562074"/>
                <a:gd name="connsiteX29" fmla="*/ 2869043 w 3176406"/>
                <a:gd name="connsiteY29" fmla="*/ 723874 h 1562074"/>
                <a:gd name="connsiteX30" fmla="*/ 2869043 w 3176406"/>
                <a:gd name="connsiteY30" fmla="*/ 1165397 h 1562074"/>
                <a:gd name="connsiteX31" fmla="*/ 2472366 w 3176406"/>
                <a:gd name="connsiteY31" fmla="*/ 1562074 h 1562074"/>
                <a:gd name="connsiteX32" fmla="*/ 2075689 w 3176406"/>
                <a:gd name="connsiteY32" fmla="*/ 1165397 h 1562074"/>
                <a:gd name="connsiteX33" fmla="*/ 2075690 w 3176406"/>
                <a:gd name="connsiteY33" fmla="*/ 723874 h 1562074"/>
                <a:gd name="connsiteX34" fmla="*/ 2075988 w 3176406"/>
                <a:gd name="connsiteY34" fmla="*/ 723874 h 1562074"/>
                <a:gd name="connsiteX35" fmla="*/ 2075988 w 3176406"/>
                <a:gd name="connsiteY35" fmla="*/ 546669 h 1562074"/>
                <a:gd name="connsiteX36" fmla="*/ 1991256 w 3176406"/>
                <a:gd name="connsiteY36" fmla="*/ 461937 h 1562074"/>
                <a:gd name="connsiteX37" fmla="*/ 1906524 w 3176406"/>
                <a:gd name="connsiteY37" fmla="*/ 546669 h 1562074"/>
                <a:gd name="connsiteX38" fmla="*/ 1906524 w 3176406"/>
                <a:gd name="connsiteY38" fmla="*/ 723874 h 1562074"/>
                <a:gd name="connsiteX39" fmla="*/ 1907017 w 3176406"/>
                <a:gd name="connsiteY39" fmla="*/ 723874 h 1562074"/>
                <a:gd name="connsiteX40" fmla="*/ 1907017 w 3176406"/>
                <a:gd name="connsiteY40" fmla="*/ 1165397 h 1562074"/>
                <a:gd name="connsiteX41" fmla="*/ 1510340 w 3176406"/>
                <a:gd name="connsiteY41" fmla="*/ 1562074 h 1562074"/>
                <a:gd name="connsiteX42" fmla="*/ 1113663 w 3176406"/>
                <a:gd name="connsiteY42" fmla="*/ 1165397 h 1562074"/>
                <a:gd name="connsiteX43" fmla="*/ 1113664 w 3176406"/>
                <a:gd name="connsiteY43" fmla="*/ 723874 h 1562074"/>
                <a:gd name="connsiteX44" fmla="*/ 1113613 w 3176406"/>
                <a:gd name="connsiteY44" fmla="*/ 723874 h 1562074"/>
                <a:gd name="connsiteX45" fmla="*/ 1107796 w 3176406"/>
                <a:gd name="connsiteY45" fmla="*/ 695064 h 1562074"/>
                <a:gd name="connsiteX46" fmla="*/ 1029723 w 3176406"/>
                <a:gd name="connsiteY46" fmla="*/ 643314 h 1562074"/>
                <a:gd name="connsiteX47" fmla="*/ 917313 w 3176406"/>
                <a:gd name="connsiteY47" fmla="*/ 643314 h 1562074"/>
                <a:gd name="connsiteX48" fmla="*/ 912259 w 3176406"/>
                <a:gd name="connsiteY48" fmla="*/ 659593 h 1562074"/>
                <a:gd name="connsiteX49" fmla="*/ 474785 w 3176406"/>
                <a:gd name="connsiteY49" fmla="*/ 949570 h 1562074"/>
                <a:gd name="connsiteX50" fmla="*/ 81086 w 3176406"/>
                <a:gd name="connsiteY50" fmla="*/ 740242 h 1562074"/>
                <a:gd name="connsiteX51" fmla="*/ 75876 w 3176406"/>
                <a:gd name="connsiteY51" fmla="*/ 730644 h 1562074"/>
                <a:gd name="connsiteX52" fmla="*/ 359409 w 3176406"/>
                <a:gd name="connsiteY52" fmla="*/ 639759 h 1562074"/>
                <a:gd name="connsiteX53" fmla="*/ 5185 w 3176406"/>
                <a:gd name="connsiteY53" fmla="*/ 526215 h 1562074"/>
                <a:gd name="connsiteX54" fmla="*/ 0 w 3176406"/>
                <a:gd name="connsiteY54" fmla="*/ 474785 h 1562074"/>
                <a:gd name="connsiteX55" fmla="*/ 474785 w 3176406"/>
                <a:gd name="connsiteY55" fmla="*/ 0 h 1562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3176406" h="1562074">
                  <a:moveTo>
                    <a:pt x="474785" y="0"/>
                  </a:moveTo>
                  <a:cubicBezTo>
                    <a:pt x="671448" y="0"/>
                    <a:pt x="840183" y="119570"/>
                    <a:pt x="912259" y="289977"/>
                  </a:cubicBezTo>
                  <a:lnTo>
                    <a:pt x="925108" y="331369"/>
                  </a:lnTo>
                  <a:lnTo>
                    <a:pt x="1029723" y="331369"/>
                  </a:lnTo>
                  <a:cubicBezTo>
                    <a:pt x="1221417" y="331369"/>
                    <a:pt x="1381352" y="467343"/>
                    <a:pt x="1418341" y="648101"/>
                  </a:cubicBezTo>
                  <a:lnTo>
                    <a:pt x="1425979" y="723874"/>
                  </a:lnTo>
                  <a:lnTo>
                    <a:pt x="1425608" y="723874"/>
                  </a:lnTo>
                  <a:lnTo>
                    <a:pt x="1425608" y="1165397"/>
                  </a:lnTo>
                  <a:cubicBezTo>
                    <a:pt x="1425608" y="1212193"/>
                    <a:pt x="1463544" y="1250129"/>
                    <a:pt x="1510340" y="1250129"/>
                  </a:cubicBezTo>
                  <a:cubicBezTo>
                    <a:pt x="1557136" y="1250129"/>
                    <a:pt x="1595072" y="1212193"/>
                    <a:pt x="1595072" y="1165397"/>
                  </a:cubicBezTo>
                  <a:lnTo>
                    <a:pt x="1595072" y="988192"/>
                  </a:lnTo>
                  <a:lnTo>
                    <a:pt x="1594579" y="988192"/>
                  </a:lnTo>
                  <a:lnTo>
                    <a:pt x="1594579" y="546669"/>
                  </a:lnTo>
                  <a:cubicBezTo>
                    <a:pt x="1594579" y="327590"/>
                    <a:pt x="1772177" y="149992"/>
                    <a:pt x="1991256" y="149992"/>
                  </a:cubicBezTo>
                  <a:cubicBezTo>
                    <a:pt x="2210335" y="149992"/>
                    <a:pt x="2387933" y="327590"/>
                    <a:pt x="2387933" y="546669"/>
                  </a:cubicBezTo>
                  <a:cubicBezTo>
                    <a:pt x="2387933" y="693843"/>
                    <a:pt x="2387932" y="841018"/>
                    <a:pt x="2387932" y="988192"/>
                  </a:cubicBezTo>
                  <a:lnTo>
                    <a:pt x="2387634" y="988192"/>
                  </a:lnTo>
                  <a:lnTo>
                    <a:pt x="2387634" y="1165397"/>
                  </a:lnTo>
                  <a:cubicBezTo>
                    <a:pt x="2387634" y="1212193"/>
                    <a:pt x="2425570" y="1250129"/>
                    <a:pt x="2472366" y="1250129"/>
                  </a:cubicBezTo>
                  <a:cubicBezTo>
                    <a:pt x="2519162" y="1250129"/>
                    <a:pt x="2557098" y="1212193"/>
                    <a:pt x="2557098" y="1165397"/>
                  </a:cubicBezTo>
                  <a:lnTo>
                    <a:pt x="2557098" y="728269"/>
                  </a:lnTo>
                  <a:lnTo>
                    <a:pt x="2556862" y="728269"/>
                  </a:lnTo>
                  <a:lnTo>
                    <a:pt x="2557098" y="725907"/>
                  </a:lnTo>
                  <a:lnTo>
                    <a:pt x="2557098" y="723874"/>
                  </a:lnTo>
                  <a:lnTo>
                    <a:pt x="2557301" y="723874"/>
                  </a:lnTo>
                  <a:lnTo>
                    <a:pt x="2569197" y="604813"/>
                  </a:lnTo>
                  <a:cubicBezTo>
                    <a:pt x="2626991" y="319841"/>
                    <a:pt x="2876889" y="105474"/>
                    <a:pt x="3176406" y="105474"/>
                  </a:cubicBezTo>
                  <a:cubicBezTo>
                    <a:pt x="3005706" y="234652"/>
                    <a:pt x="2896464" y="428187"/>
                    <a:pt x="2871821" y="639387"/>
                  </a:cubicBezTo>
                  <a:lnTo>
                    <a:pt x="2866911" y="723874"/>
                  </a:lnTo>
                  <a:lnTo>
                    <a:pt x="2869043" y="723874"/>
                  </a:lnTo>
                  <a:lnTo>
                    <a:pt x="2869043" y="1165397"/>
                  </a:lnTo>
                  <a:cubicBezTo>
                    <a:pt x="2869043" y="1384476"/>
                    <a:pt x="2691445" y="1562074"/>
                    <a:pt x="2472366" y="1562074"/>
                  </a:cubicBezTo>
                  <a:cubicBezTo>
                    <a:pt x="2253287" y="1562074"/>
                    <a:pt x="2075689" y="1384476"/>
                    <a:pt x="2075689" y="1165397"/>
                  </a:cubicBezTo>
                  <a:cubicBezTo>
                    <a:pt x="2075689" y="1018223"/>
                    <a:pt x="2075690" y="871048"/>
                    <a:pt x="2075690" y="723874"/>
                  </a:cubicBezTo>
                  <a:lnTo>
                    <a:pt x="2075988" y="723874"/>
                  </a:lnTo>
                  <a:lnTo>
                    <a:pt x="2075988" y="546669"/>
                  </a:lnTo>
                  <a:cubicBezTo>
                    <a:pt x="2075988" y="499873"/>
                    <a:pt x="2038052" y="461937"/>
                    <a:pt x="1991256" y="461937"/>
                  </a:cubicBezTo>
                  <a:cubicBezTo>
                    <a:pt x="1944460" y="461937"/>
                    <a:pt x="1906524" y="499873"/>
                    <a:pt x="1906524" y="546669"/>
                  </a:cubicBezTo>
                  <a:lnTo>
                    <a:pt x="1906524" y="723874"/>
                  </a:lnTo>
                  <a:lnTo>
                    <a:pt x="1907017" y="723874"/>
                  </a:lnTo>
                  <a:lnTo>
                    <a:pt x="1907017" y="1165397"/>
                  </a:lnTo>
                  <a:cubicBezTo>
                    <a:pt x="1907017" y="1384476"/>
                    <a:pt x="1729419" y="1562074"/>
                    <a:pt x="1510340" y="1562074"/>
                  </a:cubicBezTo>
                  <a:cubicBezTo>
                    <a:pt x="1291261" y="1562074"/>
                    <a:pt x="1113663" y="1384476"/>
                    <a:pt x="1113663" y="1165397"/>
                  </a:cubicBezTo>
                  <a:cubicBezTo>
                    <a:pt x="1113663" y="1018223"/>
                    <a:pt x="1113664" y="871048"/>
                    <a:pt x="1113664" y="723874"/>
                  </a:cubicBezTo>
                  <a:lnTo>
                    <a:pt x="1113613" y="723874"/>
                  </a:lnTo>
                  <a:lnTo>
                    <a:pt x="1107796" y="695064"/>
                  </a:lnTo>
                  <a:cubicBezTo>
                    <a:pt x="1094933" y="664653"/>
                    <a:pt x="1064820" y="643314"/>
                    <a:pt x="1029723" y="643314"/>
                  </a:cubicBezTo>
                  <a:lnTo>
                    <a:pt x="917313" y="643314"/>
                  </a:lnTo>
                  <a:lnTo>
                    <a:pt x="912259" y="659593"/>
                  </a:lnTo>
                  <a:cubicBezTo>
                    <a:pt x="840183" y="830001"/>
                    <a:pt x="671448" y="949570"/>
                    <a:pt x="474785" y="949570"/>
                  </a:cubicBezTo>
                  <a:cubicBezTo>
                    <a:pt x="310899" y="949570"/>
                    <a:pt x="166408" y="866536"/>
                    <a:pt x="81086" y="740242"/>
                  </a:cubicBezTo>
                  <a:lnTo>
                    <a:pt x="75876" y="730644"/>
                  </a:lnTo>
                  <a:lnTo>
                    <a:pt x="359409" y="639759"/>
                  </a:lnTo>
                  <a:lnTo>
                    <a:pt x="5185" y="526215"/>
                  </a:lnTo>
                  <a:lnTo>
                    <a:pt x="0" y="474785"/>
                  </a:lnTo>
                  <a:cubicBezTo>
                    <a:pt x="0" y="212568"/>
                    <a:pt x="212568" y="0"/>
                    <a:pt x="474785" y="0"/>
                  </a:cubicBezTo>
                  <a:close/>
                </a:path>
              </a:pathLst>
            </a:cu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71C63747-3D03-325B-1D46-9851244E8CC7}"/>
                </a:ext>
              </a:extLst>
            </p:cNvPr>
            <p:cNvSpPr/>
            <p:nvPr/>
          </p:nvSpPr>
          <p:spPr>
            <a:xfrm>
              <a:off x="3383866" y="3833608"/>
              <a:ext cx="317609" cy="317609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F9046BE6-4F1D-BB36-04CE-AF98601E4F2B}"/>
                </a:ext>
              </a:extLst>
            </p:cNvPr>
            <p:cNvSpPr/>
            <p:nvPr/>
          </p:nvSpPr>
          <p:spPr>
            <a:xfrm>
              <a:off x="3440931" y="3890674"/>
              <a:ext cx="203480" cy="20347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582D4C41-B747-8648-7A12-47C6552C6A5E}"/>
              </a:ext>
            </a:extLst>
          </p:cNvPr>
          <p:cNvGrpSpPr/>
          <p:nvPr/>
        </p:nvGrpSpPr>
        <p:grpSpPr>
          <a:xfrm>
            <a:off x="3465188" y="1280087"/>
            <a:ext cx="2849208" cy="1488930"/>
            <a:chOff x="3465188" y="1280087"/>
            <a:chExt cx="2849208" cy="1488930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E9B6C131-A887-B219-02F0-80E978A0ACFF}"/>
                </a:ext>
              </a:extLst>
            </p:cNvPr>
            <p:cNvSpPr/>
            <p:nvPr/>
          </p:nvSpPr>
          <p:spPr>
            <a:xfrm rot="17100000">
              <a:off x="3620954" y="1335855"/>
              <a:ext cx="144874" cy="456406"/>
            </a:xfrm>
            <a:custGeom>
              <a:avLst/>
              <a:gdLst>
                <a:gd name="connsiteX0" fmla="*/ 223183 w 223183"/>
                <a:gd name="connsiteY0" fmla="*/ 730657 h 730657"/>
                <a:gd name="connsiteX1" fmla="*/ 19839 w 223183"/>
                <a:gd name="connsiteY1" fmla="*/ 404230 h 730657"/>
                <a:gd name="connsiteX2" fmla="*/ 23970 w 223183"/>
                <a:gd name="connsiteY2" fmla="*/ 338443 h 730657"/>
                <a:gd name="connsiteX3" fmla="*/ 29827 w 223183"/>
                <a:gd name="connsiteY3" fmla="*/ 308155 h 730657"/>
                <a:gd name="connsiteX4" fmla="*/ 11962 w 223183"/>
                <a:gd name="connsiteY4" fmla="*/ 273840 h 730657"/>
                <a:gd name="connsiteX5" fmla="*/ 0 w 223183"/>
                <a:gd name="connsiteY5" fmla="*/ 197115 h 730657"/>
                <a:gd name="connsiteX6" fmla="*/ 152212 w 223183"/>
                <a:gd name="connsiteY6" fmla="*/ 0 h 730657"/>
                <a:gd name="connsiteX7" fmla="*/ 86485 w 223183"/>
                <a:gd name="connsiteY7" fmla="*/ 141199 h 730657"/>
                <a:gd name="connsiteX8" fmla="*/ 84204 w 223183"/>
                <a:gd name="connsiteY8" fmla="*/ 168209 h 730657"/>
                <a:gd name="connsiteX9" fmla="*/ 144032 w 223183"/>
                <a:gd name="connsiteY9" fmla="*/ 103455 h 730657"/>
                <a:gd name="connsiteX10" fmla="*/ 223183 w 223183"/>
                <a:gd name="connsiteY10" fmla="*/ 77803 h 730657"/>
                <a:gd name="connsiteX11" fmla="*/ 102286 w 223183"/>
                <a:gd name="connsiteY11" fmla="*/ 404230 h 730657"/>
                <a:gd name="connsiteX12" fmla="*/ 223183 w 223183"/>
                <a:gd name="connsiteY12" fmla="*/ 730657 h 73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183" h="730657">
                  <a:moveTo>
                    <a:pt x="223183" y="730657"/>
                  </a:moveTo>
                  <a:cubicBezTo>
                    <a:pt x="110879" y="730657"/>
                    <a:pt x="19839" y="584511"/>
                    <a:pt x="19839" y="404230"/>
                  </a:cubicBezTo>
                  <a:cubicBezTo>
                    <a:pt x="19839" y="381695"/>
                    <a:pt x="21261" y="359693"/>
                    <a:pt x="23970" y="338443"/>
                  </a:cubicBezTo>
                  <a:lnTo>
                    <a:pt x="29827" y="308155"/>
                  </a:lnTo>
                  <a:lnTo>
                    <a:pt x="11962" y="273840"/>
                  </a:lnTo>
                  <a:cubicBezTo>
                    <a:pt x="4259" y="250258"/>
                    <a:pt x="0" y="224331"/>
                    <a:pt x="0" y="197115"/>
                  </a:cubicBezTo>
                  <a:cubicBezTo>
                    <a:pt x="0" y="88251"/>
                    <a:pt x="68148" y="1"/>
                    <a:pt x="152212" y="0"/>
                  </a:cubicBezTo>
                  <a:cubicBezTo>
                    <a:pt x="118695" y="36845"/>
                    <a:pt x="95825" y="86600"/>
                    <a:pt x="86485" y="141199"/>
                  </a:cubicBezTo>
                  <a:lnTo>
                    <a:pt x="84204" y="168209"/>
                  </a:lnTo>
                  <a:lnTo>
                    <a:pt x="144032" y="103455"/>
                  </a:lnTo>
                  <a:cubicBezTo>
                    <a:pt x="168360" y="86937"/>
                    <a:pt x="195107" y="77803"/>
                    <a:pt x="223183" y="77803"/>
                  </a:cubicBezTo>
                  <a:cubicBezTo>
                    <a:pt x="148672" y="142837"/>
                    <a:pt x="102286" y="268082"/>
                    <a:pt x="102286" y="404230"/>
                  </a:cubicBezTo>
                  <a:cubicBezTo>
                    <a:pt x="102286" y="540378"/>
                    <a:pt x="148672" y="665622"/>
                    <a:pt x="223183" y="730657"/>
                  </a:cubicBezTo>
                  <a:close/>
                </a:path>
              </a:pathLst>
            </a:custGeom>
            <a:solidFill>
              <a:srgbClr val="FF6699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A1671C29-BDF5-A715-10A4-3673C1B3117D}"/>
                </a:ext>
              </a:extLst>
            </p:cNvPr>
            <p:cNvSpPr/>
            <p:nvPr/>
          </p:nvSpPr>
          <p:spPr>
            <a:xfrm>
              <a:off x="3603001" y="1280087"/>
              <a:ext cx="2711395" cy="1488930"/>
            </a:xfrm>
            <a:custGeom>
              <a:avLst/>
              <a:gdLst>
                <a:gd name="connsiteX0" fmla="*/ 251071 w 2711395"/>
                <a:gd name="connsiteY0" fmla="*/ 20 h 1488930"/>
                <a:gd name="connsiteX1" fmla="*/ 608184 w 2711395"/>
                <a:gd name="connsiteY1" fmla="*/ 104293 h 1488930"/>
                <a:gd name="connsiteX2" fmla="*/ 908795 w 2711395"/>
                <a:gd name="connsiteY2" fmla="*/ 431250 h 1488930"/>
                <a:gd name="connsiteX3" fmla="*/ 919371 w 2711395"/>
                <a:gd name="connsiteY3" fmla="*/ 478428 h 1488930"/>
                <a:gd name="connsiteX4" fmla="*/ 930932 w 2711395"/>
                <a:gd name="connsiteY4" fmla="*/ 479448 h 1488930"/>
                <a:gd name="connsiteX5" fmla="*/ 1179714 w 2711395"/>
                <a:gd name="connsiteY5" fmla="*/ 722086 h 1488930"/>
                <a:gd name="connsiteX6" fmla="*/ 1186007 w 2711395"/>
                <a:gd name="connsiteY6" fmla="*/ 784514 h 1488930"/>
                <a:gd name="connsiteX7" fmla="*/ 1184333 w 2711395"/>
                <a:gd name="connsiteY7" fmla="*/ 784514 h 1488930"/>
                <a:gd name="connsiteX8" fmla="*/ 1184333 w 2711395"/>
                <a:gd name="connsiteY8" fmla="*/ 1178986 h 1488930"/>
                <a:gd name="connsiteX9" fmla="*/ 1313142 w 2711395"/>
                <a:gd name="connsiteY9" fmla="*/ 1307796 h 1488930"/>
                <a:gd name="connsiteX10" fmla="*/ 1322533 w 2711395"/>
                <a:gd name="connsiteY10" fmla="*/ 1307796 h 1488930"/>
                <a:gd name="connsiteX11" fmla="*/ 1451343 w 2711395"/>
                <a:gd name="connsiteY11" fmla="*/ 1178986 h 1488930"/>
                <a:gd name="connsiteX12" fmla="*/ 1451343 w 2711395"/>
                <a:gd name="connsiteY12" fmla="*/ 780488 h 1488930"/>
                <a:gd name="connsiteX13" fmla="*/ 1452013 w 2711395"/>
                <a:gd name="connsiteY13" fmla="*/ 780488 h 1488930"/>
                <a:gd name="connsiteX14" fmla="*/ 1452013 w 2711395"/>
                <a:gd name="connsiteY14" fmla="*/ 691632 h 1488930"/>
                <a:gd name="connsiteX15" fmla="*/ 1761956 w 2711395"/>
                <a:gd name="connsiteY15" fmla="*/ 381688 h 1488930"/>
                <a:gd name="connsiteX16" fmla="*/ 1771347 w 2711395"/>
                <a:gd name="connsiteY16" fmla="*/ 381688 h 1488930"/>
                <a:gd name="connsiteX17" fmla="*/ 2081291 w 2711395"/>
                <a:gd name="connsiteY17" fmla="*/ 691632 h 1488930"/>
                <a:gd name="connsiteX18" fmla="*/ 2081291 w 2711395"/>
                <a:gd name="connsiteY18" fmla="*/ 780488 h 1488930"/>
                <a:gd name="connsiteX19" fmla="*/ 2081961 w 2711395"/>
                <a:gd name="connsiteY19" fmla="*/ 780488 h 1488930"/>
                <a:gd name="connsiteX20" fmla="*/ 2081961 w 2711395"/>
                <a:gd name="connsiteY20" fmla="*/ 1178986 h 1488930"/>
                <a:gd name="connsiteX21" fmla="*/ 2210771 w 2711395"/>
                <a:gd name="connsiteY21" fmla="*/ 1307796 h 1488930"/>
                <a:gd name="connsiteX22" fmla="*/ 2220162 w 2711395"/>
                <a:gd name="connsiteY22" fmla="*/ 1307796 h 1488930"/>
                <a:gd name="connsiteX23" fmla="*/ 2348971 w 2711395"/>
                <a:gd name="connsiteY23" fmla="*/ 1178986 h 1488930"/>
                <a:gd name="connsiteX24" fmla="*/ 2348971 w 2711395"/>
                <a:gd name="connsiteY24" fmla="*/ 780488 h 1488930"/>
                <a:gd name="connsiteX25" fmla="*/ 2349677 w 2711395"/>
                <a:gd name="connsiteY25" fmla="*/ 780488 h 1488930"/>
                <a:gd name="connsiteX26" fmla="*/ 2356632 w 2711395"/>
                <a:gd name="connsiteY26" fmla="*/ 710816 h 1488930"/>
                <a:gd name="connsiteX27" fmla="*/ 2711395 w 2711395"/>
                <a:gd name="connsiteY27" fmla="*/ 418831 h 1488930"/>
                <a:gd name="connsiteX28" fmla="*/ 2530335 w 2711395"/>
                <a:gd name="connsiteY28" fmla="*/ 784514 h 1488930"/>
                <a:gd name="connsiteX29" fmla="*/ 2530105 w 2711395"/>
                <a:gd name="connsiteY29" fmla="*/ 784514 h 1488930"/>
                <a:gd name="connsiteX30" fmla="*/ 2530105 w 2711395"/>
                <a:gd name="connsiteY30" fmla="*/ 1178986 h 1488930"/>
                <a:gd name="connsiteX31" fmla="*/ 2220162 w 2711395"/>
                <a:gd name="connsiteY31" fmla="*/ 1488930 h 1488930"/>
                <a:gd name="connsiteX32" fmla="*/ 2210771 w 2711395"/>
                <a:gd name="connsiteY32" fmla="*/ 1488930 h 1488930"/>
                <a:gd name="connsiteX33" fmla="*/ 1900827 w 2711395"/>
                <a:gd name="connsiteY33" fmla="*/ 1178986 h 1488930"/>
                <a:gd name="connsiteX34" fmla="*/ 1900827 w 2711395"/>
                <a:gd name="connsiteY34" fmla="*/ 1090130 h 1488930"/>
                <a:gd name="connsiteX35" fmla="*/ 1900157 w 2711395"/>
                <a:gd name="connsiteY35" fmla="*/ 1090130 h 1488930"/>
                <a:gd name="connsiteX36" fmla="*/ 1900157 w 2711395"/>
                <a:gd name="connsiteY36" fmla="*/ 691632 h 1488930"/>
                <a:gd name="connsiteX37" fmla="*/ 1771347 w 2711395"/>
                <a:gd name="connsiteY37" fmla="*/ 562823 h 1488930"/>
                <a:gd name="connsiteX38" fmla="*/ 1761956 w 2711395"/>
                <a:gd name="connsiteY38" fmla="*/ 562823 h 1488930"/>
                <a:gd name="connsiteX39" fmla="*/ 1633147 w 2711395"/>
                <a:gd name="connsiteY39" fmla="*/ 691632 h 1488930"/>
                <a:gd name="connsiteX40" fmla="*/ 1633147 w 2711395"/>
                <a:gd name="connsiteY40" fmla="*/ 1090130 h 1488930"/>
                <a:gd name="connsiteX41" fmla="*/ 1632477 w 2711395"/>
                <a:gd name="connsiteY41" fmla="*/ 1090130 h 1488930"/>
                <a:gd name="connsiteX42" fmla="*/ 1632477 w 2711395"/>
                <a:gd name="connsiteY42" fmla="*/ 1178986 h 1488930"/>
                <a:gd name="connsiteX43" fmla="*/ 1322533 w 2711395"/>
                <a:gd name="connsiteY43" fmla="*/ 1488930 h 1488930"/>
                <a:gd name="connsiteX44" fmla="*/ 1313142 w 2711395"/>
                <a:gd name="connsiteY44" fmla="*/ 1488930 h 1488930"/>
                <a:gd name="connsiteX45" fmla="*/ 1003199 w 2711395"/>
                <a:gd name="connsiteY45" fmla="*/ 1178986 h 1488930"/>
                <a:gd name="connsiteX46" fmla="*/ 1003200 w 2711395"/>
                <a:gd name="connsiteY46" fmla="*/ 780488 h 1488930"/>
                <a:gd name="connsiteX47" fmla="*/ 1004056 w 2711395"/>
                <a:gd name="connsiteY47" fmla="*/ 780488 h 1488930"/>
                <a:gd name="connsiteX48" fmla="*/ 994754 w 2711395"/>
                <a:gd name="connsiteY48" fmla="*/ 734413 h 1488930"/>
                <a:gd name="connsiteX49" fmla="*/ 876067 w 2711395"/>
                <a:gd name="connsiteY49" fmla="*/ 655741 h 1488930"/>
                <a:gd name="connsiteX50" fmla="*/ 871136 w 2711395"/>
                <a:gd name="connsiteY50" fmla="*/ 655741 h 1488930"/>
                <a:gd name="connsiteX51" fmla="*/ 860799 w 2711395"/>
                <a:gd name="connsiteY51" fmla="*/ 668191 h 1488930"/>
                <a:gd name="connsiteX52" fmla="*/ 306867 w 2711395"/>
                <a:gd name="connsiteY52" fmla="*/ 626188 h 1488930"/>
                <a:gd name="connsiteX53" fmla="*/ 85119 w 2711395"/>
                <a:gd name="connsiteY53" fmla="*/ 438742 h 1488930"/>
                <a:gd name="connsiteX54" fmla="*/ 41999 w 2711395"/>
                <a:gd name="connsiteY54" fmla="*/ 374959 h 1488930"/>
                <a:gd name="connsiteX55" fmla="*/ 221572 w 2711395"/>
                <a:gd name="connsiteY55" fmla="*/ 340873 h 1488930"/>
                <a:gd name="connsiteX56" fmla="*/ 0 w 2711395"/>
                <a:gd name="connsiteY56" fmla="*/ 149969 h 1488930"/>
                <a:gd name="connsiteX57" fmla="*/ 14897 w 2711395"/>
                <a:gd name="connsiteY57" fmla="*/ 109689 h 1488930"/>
                <a:gd name="connsiteX58" fmla="*/ 251071 w 2711395"/>
                <a:gd name="connsiteY58" fmla="*/ 20 h 148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711395" h="1488930">
                  <a:moveTo>
                    <a:pt x="251071" y="20"/>
                  </a:moveTo>
                  <a:cubicBezTo>
                    <a:pt x="358435" y="-956"/>
                    <a:pt x="485955" y="33724"/>
                    <a:pt x="608184" y="104293"/>
                  </a:cubicBezTo>
                  <a:cubicBezTo>
                    <a:pt x="760969" y="192504"/>
                    <a:pt x="869327" y="315912"/>
                    <a:pt x="908795" y="431250"/>
                  </a:cubicBezTo>
                  <a:lnTo>
                    <a:pt x="919371" y="478428"/>
                  </a:lnTo>
                  <a:lnTo>
                    <a:pt x="930932" y="479448"/>
                  </a:lnTo>
                  <a:cubicBezTo>
                    <a:pt x="1055588" y="501715"/>
                    <a:pt x="1154426" y="598505"/>
                    <a:pt x="1179714" y="722086"/>
                  </a:cubicBezTo>
                  <a:lnTo>
                    <a:pt x="1186007" y="784514"/>
                  </a:lnTo>
                  <a:lnTo>
                    <a:pt x="1184333" y="784514"/>
                  </a:lnTo>
                  <a:lnTo>
                    <a:pt x="1184333" y="1178986"/>
                  </a:lnTo>
                  <a:cubicBezTo>
                    <a:pt x="1184333" y="1250126"/>
                    <a:pt x="1242003" y="1307796"/>
                    <a:pt x="1313142" y="1307796"/>
                  </a:cubicBezTo>
                  <a:lnTo>
                    <a:pt x="1322533" y="1307796"/>
                  </a:lnTo>
                  <a:cubicBezTo>
                    <a:pt x="1393672" y="1307796"/>
                    <a:pt x="1451343" y="1250126"/>
                    <a:pt x="1451343" y="1178986"/>
                  </a:cubicBezTo>
                  <a:lnTo>
                    <a:pt x="1451343" y="780488"/>
                  </a:lnTo>
                  <a:lnTo>
                    <a:pt x="1452013" y="780488"/>
                  </a:lnTo>
                  <a:lnTo>
                    <a:pt x="1452013" y="691632"/>
                  </a:lnTo>
                  <a:cubicBezTo>
                    <a:pt x="1452013" y="520455"/>
                    <a:pt x="1590779" y="381688"/>
                    <a:pt x="1761956" y="381688"/>
                  </a:cubicBezTo>
                  <a:lnTo>
                    <a:pt x="1771347" y="381688"/>
                  </a:lnTo>
                  <a:cubicBezTo>
                    <a:pt x="1942525" y="381688"/>
                    <a:pt x="2081291" y="520455"/>
                    <a:pt x="2081291" y="691632"/>
                  </a:cubicBezTo>
                  <a:lnTo>
                    <a:pt x="2081291" y="780488"/>
                  </a:lnTo>
                  <a:lnTo>
                    <a:pt x="2081961" y="780488"/>
                  </a:lnTo>
                  <a:lnTo>
                    <a:pt x="2081961" y="1178986"/>
                  </a:lnTo>
                  <a:cubicBezTo>
                    <a:pt x="2081961" y="1250126"/>
                    <a:pt x="2139631" y="1307796"/>
                    <a:pt x="2210771" y="1307796"/>
                  </a:cubicBezTo>
                  <a:lnTo>
                    <a:pt x="2220162" y="1307796"/>
                  </a:lnTo>
                  <a:cubicBezTo>
                    <a:pt x="2291301" y="1307796"/>
                    <a:pt x="2348971" y="1250126"/>
                    <a:pt x="2348971" y="1178986"/>
                  </a:cubicBezTo>
                  <a:lnTo>
                    <a:pt x="2348971" y="780488"/>
                  </a:lnTo>
                  <a:lnTo>
                    <a:pt x="2349677" y="780488"/>
                  </a:lnTo>
                  <a:lnTo>
                    <a:pt x="2356632" y="710816"/>
                  </a:lnTo>
                  <a:cubicBezTo>
                    <a:pt x="2390399" y="544181"/>
                    <a:pt x="2536401" y="418831"/>
                    <a:pt x="2711395" y="418831"/>
                  </a:cubicBezTo>
                  <a:cubicBezTo>
                    <a:pt x="2597415" y="505157"/>
                    <a:pt x="2530335" y="640637"/>
                    <a:pt x="2530335" y="784514"/>
                  </a:cubicBezTo>
                  <a:lnTo>
                    <a:pt x="2530105" y="784514"/>
                  </a:lnTo>
                  <a:lnTo>
                    <a:pt x="2530105" y="1178986"/>
                  </a:lnTo>
                  <a:cubicBezTo>
                    <a:pt x="2530105" y="1350164"/>
                    <a:pt x="2391339" y="1488930"/>
                    <a:pt x="2220162" y="1488930"/>
                  </a:cubicBezTo>
                  <a:lnTo>
                    <a:pt x="2210771" y="1488930"/>
                  </a:lnTo>
                  <a:cubicBezTo>
                    <a:pt x="2039593" y="1488930"/>
                    <a:pt x="1900827" y="1350164"/>
                    <a:pt x="1900827" y="1178986"/>
                  </a:cubicBezTo>
                  <a:lnTo>
                    <a:pt x="1900827" y="1090130"/>
                  </a:lnTo>
                  <a:lnTo>
                    <a:pt x="1900157" y="1090130"/>
                  </a:lnTo>
                  <a:lnTo>
                    <a:pt x="1900157" y="691632"/>
                  </a:lnTo>
                  <a:cubicBezTo>
                    <a:pt x="1900157" y="620493"/>
                    <a:pt x="1842487" y="562823"/>
                    <a:pt x="1771347" y="562823"/>
                  </a:cubicBezTo>
                  <a:lnTo>
                    <a:pt x="1761956" y="562823"/>
                  </a:lnTo>
                  <a:cubicBezTo>
                    <a:pt x="1690817" y="562823"/>
                    <a:pt x="1633147" y="620493"/>
                    <a:pt x="1633147" y="691632"/>
                  </a:cubicBezTo>
                  <a:lnTo>
                    <a:pt x="1633147" y="1090130"/>
                  </a:lnTo>
                  <a:lnTo>
                    <a:pt x="1632477" y="1090130"/>
                  </a:lnTo>
                  <a:lnTo>
                    <a:pt x="1632477" y="1178986"/>
                  </a:lnTo>
                  <a:cubicBezTo>
                    <a:pt x="1632477" y="1350164"/>
                    <a:pt x="1493710" y="1488930"/>
                    <a:pt x="1322533" y="1488930"/>
                  </a:cubicBezTo>
                  <a:lnTo>
                    <a:pt x="1313142" y="1488930"/>
                  </a:lnTo>
                  <a:cubicBezTo>
                    <a:pt x="1141965" y="1488930"/>
                    <a:pt x="1003199" y="1350164"/>
                    <a:pt x="1003199" y="1178986"/>
                  </a:cubicBezTo>
                  <a:cubicBezTo>
                    <a:pt x="1003199" y="1046154"/>
                    <a:pt x="1003200" y="913321"/>
                    <a:pt x="1003200" y="780488"/>
                  </a:cubicBezTo>
                  <a:lnTo>
                    <a:pt x="1004056" y="780488"/>
                  </a:lnTo>
                  <a:lnTo>
                    <a:pt x="994754" y="734413"/>
                  </a:lnTo>
                  <a:cubicBezTo>
                    <a:pt x="975199" y="688180"/>
                    <a:pt x="929422" y="655741"/>
                    <a:pt x="876067" y="655741"/>
                  </a:cubicBezTo>
                  <a:lnTo>
                    <a:pt x="871136" y="655741"/>
                  </a:lnTo>
                  <a:lnTo>
                    <a:pt x="860799" y="668191"/>
                  </a:lnTo>
                  <a:cubicBezTo>
                    <a:pt x="750872" y="763271"/>
                    <a:pt x="520767" y="749684"/>
                    <a:pt x="306867" y="626188"/>
                  </a:cubicBezTo>
                  <a:cubicBezTo>
                    <a:pt x="215196" y="573262"/>
                    <a:pt x="139519" y="507664"/>
                    <a:pt x="85119" y="438742"/>
                  </a:cubicBezTo>
                  <a:lnTo>
                    <a:pt x="41999" y="374959"/>
                  </a:lnTo>
                  <a:lnTo>
                    <a:pt x="221572" y="340873"/>
                  </a:lnTo>
                  <a:lnTo>
                    <a:pt x="0" y="149969"/>
                  </a:lnTo>
                  <a:lnTo>
                    <a:pt x="14897" y="109689"/>
                  </a:lnTo>
                  <a:cubicBezTo>
                    <a:pt x="56500" y="37630"/>
                    <a:pt x="143707" y="996"/>
                    <a:pt x="251071" y="20"/>
                  </a:cubicBezTo>
                  <a:close/>
                </a:path>
              </a:pathLst>
            </a:cu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6B60D0E8-0643-8FCF-EF39-85D06E8BC52C}"/>
                </a:ext>
              </a:extLst>
            </p:cNvPr>
            <p:cNvSpPr/>
            <p:nvPr/>
          </p:nvSpPr>
          <p:spPr>
            <a:xfrm rot="1800000">
              <a:off x="3887419" y="1369155"/>
              <a:ext cx="187562" cy="187560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84556371-0A96-9BCC-90AF-84AC632400E5}"/>
                </a:ext>
              </a:extLst>
            </p:cNvPr>
            <p:cNvSpPr/>
            <p:nvPr/>
          </p:nvSpPr>
          <p:spPr>
            <a:xfrm rot="1800000">
              <a:off x="3921118" y="1402855"/>
              <a:ext cx="120164" cy="120162"/>
            </a:xfrm>
            <a:prstGeom prst="ellipse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E135EDFB-C3F4-2EED-2222-5A68E63C8ECB}"/>
              </a:ext>
            </a:extLst>
          </p:cNvPr>
          <p:cNvGrpSpPr/>
          <p:nvPr/>
        </p:nvGrpSpPr>
        <p:grpSpPr>
          <a:xfrm>
            <a:off x="6575001" y="3994283"/>
            <a:ext cx="2699970" cy="2395756"/>
            <a:chOff x="6575001" y="3994283"/>
            <a:chExt cx="2699970" cy="2395756"/>
          </a:xfrm>
        </p:grpSpPr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52B17212-0A60-2A36-1D80-E33FA46196FC}"/>
                </a:ext>
              </a:extLst>
            </p:cNvPr>
            <p:cNvSpPr/>
            <p:nvPr/>
          </p:nvSpPr>
          <p:spPr>
            <a:xfrm rot="5400000" flipV="1">
              <a:off x="6832670" y="3947738"/>
              <a:ext cx="2395756" cy="2488846"/>
            </a:xfrm>
            <a:custGeom>
              <a:avLst/>
              <a:gdLst>
                <a:gd name="connsiteX0" fmla="*/ 0 w 2395756"/>
                <a:gd name="connsiteY0" fmla="*/ 436650 h 2488846"/>
                <a:gd name="connsiteX1" fmla="*/ 0 w 2395756"/>
                <a:gd name="connsiteY1" fmla="*/ 586226 h 2488846"/>
                <a:gd name="connsiteX2" fmla="*/ 474297 w 2395756"/>
                <a:gd name="connsiteY2" fmla="*/ 586226 h 2488846"/>
                <a:gd name="connsiteX3" fmla="*/ 474297 w 2395756"/>
                <a:gd name="connsiteY3" fmla="*/ 474297 h 2488846"/>
                <a:gd name="connsiteX4" fmla="*/ 1919196 w 2395756"/>
                <a:gd name="connsiteY4" fmla="*/ 474297 h 2488846"/>
                <a:gd name="connsiteX5" fmla="*/ 1919196 w 2395756"/>
                <a:gd name="connsiteY5" fmla="*/ 1567301 h 2488846"/>
                <a:gd name="connsiteX6" fmla="*/ 1919695 w 2395756"/>
                <a:gd name="connsiteY6" fmla="*/ 1567301 h 2488846"/>
                <a:gd name="connsiteX7" fmla="*/ 1911968 w 2395756"/>
                <a:gd name="connsiteY7" fmla="*/ 1695980 h 2488846"/>
                <a:gd name="connsiteX8" fmla="*/ 1444491 w 2395756"/>
                <a:gd name="connsiteY8" fmla="*/ 2488846 h 2488846"/>
                <a:gd name="connsiteX9" fmla="*/ 2390845 w 2395756"/>
                <a:gd name="connsiteY9" fmla="*/ 1655112 h 2488846"/>
                <a:gd name="connsiteX10" fmla="*/ 2395756 w 2395756"/>
                <a:gd name="connsiteY10" fmla="*/ 1560161 h 2488846"/>
                <a:gd name="connsiteX11" fmla="*/ 2393493 w 2395756"/>
                <a:gd name="connsiteY11" fmla="*/ 1560161 h 2488846"/>
                <a:gd name="connsiteX12" fmla="*/ 2393493 w 2395756"/>
                <a:gd name="connsiteY12" fmla="*/ 436650 h 2488846"/>
                <a:gd name="connsiteX13" fmla="*/ 1956843 w 2395756"/>
                <a:gd name="connsiteY13" fmla="*/ 0 h 2488846"/>
                <a:gd name="connsiteX14" fmla="*/ 436650 w 2395756"/>
                <a:gd name="connsiteY14" fmla="*/ 0 h 2488846"/>
                <a:gd name="connsiteX15" fmla="*/ 0 w 2395756"/>
                <a:gd name="connsiteY15" fmla="*/ 436650 h 2488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95756" h="2488846">
                  <a:moveTo>
                    <a:pt x="0" y="436650"/>
                  </a:moveTo>
                  <a:lnTo>
                    <a:pt x="0" y="586226"/>
                  </a:lnTo>
                  <a:lnTo>
                    <a:pt x="474297" y="586226"/>
                  </a:lnTo>
                  <a:lnTo>
                    <a:pt x="474297" y="474297"/>
                  </a:lnTo>
                  <a:lnTo>
                    <a:pt x="1919196" y="474297"/>
                  </a:lnTo>
                  <a:lnTo>
                    <a:pt x="1919196" y="1567301"/>
                  </a:lnTo>
                  <a:lnTo>
                    <a:pt x="1919695" y="1567301"/>
                  </a:lnTo>
                  <a:lnTo>
                    <a:pt x="1911968" y="1695980"/>
                  </a:lnTo>
                  <a:cubicBezTo>
                    <a:pt x="1874145" y="2009614"/>
                    <a:pt x="1706482" y="2297016"/>
                    <a:pt x="1444491" y="2488846"/>
                  </a:cubicBezTo>
                  <a:cubicBezTo>
                    <a:pt x="1937025" y="2488846"/>
                    <a:pt x="2342131" y="2123408"/>
                    <a:pt x="2390845" y="1655112"/>
                  </a:cubicBezTo>
                  <a:lnTo>
                    <a:pt x="2395756" y="1560161"/>
                  </a:lnTo>
                  <a:lnTo>
                    <a:pt x="2393493" y="1560161"/>
                  </a:lnTo>
                  <a:lnTo>
                    <a:pt x="2393493" y="436650"/>
                  </a:lnTo>
                  <a:cubicBezTo>
                    <a:pt x="2393493" y="195495"/>
                    <a:pt x="2197998" y="0"/>
                    <a:pt x="1956843" y="0"/>
                  </a:cubicBezTo>
                  <a:lnTo>
                    <a:pt x="436650" y="0"/>
                  </a:lnTo>
                  <a:cubicBezTo>
                    <a:pt x="195495" y="0"/>
                    <a:pt x="0" y="195495"/>
                    <a:pt x="0" y="436650"/>
                  </a:cubicBezTo>
                  <a:close/>
                </a:path>
              </a:pathLst>
            </a:cu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D7ABE8C1-15C1-ACA1-C893-203079EFE747}"/>
                </a:ext>
              </a:extLst>
            </p:cNvPr>
            <p:cNvSpPr/>
            <p:nvPr/>
          </p:nvSpPr>
          <p:spPr>
            <a:xfrm>
              <a:off x="6575001" y="3997021"/>
              <a:ext cx="2338019" cy="1513083"/>
            </a:xfrm>
            <a:custGeom>
              <a:avLst/>
              <a:gdLst>
                <a:gd name="connsiteX0" fmla="*/ 759767 w 2338019"/>
                <a:gd name="connsiteY0" fmla="*/ 0 h 1513083"/>
                <a:gd name="connsiteX1" fmla="*/ 1892504 w 2338019"/>
                <a:gd name="connsiteY1" fmla="*/ 0 h 1513083"/>
                <a:gd name="connsiteX2" fmla="*/ 2338019 w 2338019"/>
                <a:gd name="connsiteY2" fmla="*/ 447814 h 1513083"/>
                <a:gd name="connsiteX3" fmla="*/ 2338019 w 2338019"/>
                <a:gd name="connsiteY3" fmla="*/ 860590 h 1513083"/>
                <a:gd name="connsiteX4" fmla="*/ 1892504 w 2338019"/>
                <a:gd name="connsiteY4" fmla="*/ 1308404 h 1513083"/>
                <a:gd name="connsiteX5" fmla="*/ 864649 w 2338019"/>
                <a:gd name="connsiteY5" fmla="*/ 1308404 h 1513083"/>
                <a:gd name="connsiteX6" fmla="*/ 810509 w 2338019"/>
                <a:gd name="connsiteY6" fmla="*/ 1374022 h 1513083"/>
                <a:gd name="connsiteX7" fmla="*/ 474785 w 2338019"/>
                <a:gd name="connsiteY7" fmla="*/ 1513083 h 1513083"/>
                <a:gd name="connsiteX8" fmla="*/ 81086 w 2338019"/>
                <a:gd name="connsiteY8" fmla="*/ 1303755 h 1513083"/>
                <a:gd name="connsiteX9" fmla="*/ 75876 w 2338019"/>
                <a:gd name="connsiteY9" fmla="*/ 1294157 h 1513083"/>
                <a:gd name="connsiteX10" fmla="*/ 359409 w 2338019"/>
                <a:gd name="connsiteY10" fmla="*/ 1203272 h 1513083"/>
                <a:gd name="connsiteX11" fmla="*/ 5185 w 2338019"/>
                <a:gd name="connsiteY11" fmla="*/ 1089728 h 1513083"/>
                <a:gd name="connsiteX12" fmla="*/ 0 w 2338019"/>
                <a:gd name="connsiteY12" fmla="*/ 1038298 h 1513083"/>
                <a:gd name="connsiteX13" fmla="*/ 474785 w 2338019"/>
                <a:gd name="connsiteY13" fmla="*/ 563513 h 1513083"/>
                <a:gd name="connsiteX14" fmla="*/ 868485 w 2338019"/>
                <a:gd name="connsiteY14" fmla="*/ 772841 h 1513083"/>
                <a:gd name="connsiteX15" fmla="*/ 900592 w 2338019"/>
                <a:gd name="connsiteY15" fmla="*/ 831994 h 1513083"/>
                <a:gd name="connsiteX16" fmla="*/ 1864055 w 2338019"/>
                <a:gd name="connsiteY16" fmla="*/ 831994 h 1513083"/>
                <a:gd name="connsiteX17" fmla="*/ 1864055 w 2338019"/>
                <a:gd name="connsiteY17" fmla="*/ 476410 h 1513083"/>
                <a:gd name="connsiteX18" fmla="*/ 759767 w 2338019"/>
                <a:gd name="connsiteY18" fmla="*/ 476410 h 1513083"/>
                <a:gd name="connsiteX0" fmla="*/ 759767 w 2338019"/>
                <a:gd name="connsiteY0" fmla="*/ 0 h 1513083"/>
                <a:gd name="connsiteX1" fmla="*/ 1892504 w 2338019"/>
                <a:gd name="connsiteY1" fmla="*/ 0 h 1513083"/>
                <a:gd name="connsiteX2" fmla="*/ 2338019 w 2338019"/>
                <a:gd name="connsiteY2" fmla="*/ 447814 h 1513083"/>
                <a:gd name="connsiteX3" fmla="*/ 2338019 w 2338019"/>
                <a:gd name="connsiteY3" fmla="*/ 860590 h 1513083"/>
                <a:gd name="connsiteX4" fmla="*/ 1892504 w 2338019"/>
                <a:gd name="connsiteY4" fmla="*/ 1308404 h 1513083"/>
                <a:gd name="connsiteX5" fmla="*/ 864649 w 2338019"/>
                <a:gd name="connsiteY5" fmla="*/ 1308404 h 1513083"/>
                <a:gd name="connsiteX6" fmla="*/ 810509 w 2338019"/>
                <a:gd name="connsiteY6" fmla="*/ 1374022 h 1513083"/>
                <a:gd name="connsiteX7" fmla="*/ 474785 w 2338019"/>
                <a:gd name="connsiteY7" fmla="*/ 1513083 h 1513083"/>
                <a:gd name="connsiteX8" fmla="*/ 81086 w 2338019"/>
                <a:gd name="connsiteY8" fmla="*/ 1303755 h 1513083"/>
                <a:gd name="connsiteX9" fmla="*/ 75876 w 2338019"/>
                <a:gd name="connsiteY9" fmla="*/ 1294157 h 1513083"/>
                <a:gd name="connsiteX10" fmla="*/ 359409 w 2338019"/>
                <a:gd name="connsiteY10" fmla="*/ 1203272 h 1513083"/>
                <a:gd name="connsiteX11" fmla="*/ 5185 w 2338019"/>
                <a:gd name="connsiteY11" fmla="*/ 1089728 h 1513083"/>
                <a:gd name="connsiteX12" fmla="*/ 0 w 2338019"/>
                <a:gd name="connsiteY12" fmla="*/ 1038298 h 1513083"/>
                <a:gd name="connsiteX13" fmla="*/ 474785 w 2338019"/>
                <a:gd name="connsiteY13" fmla="*/ 563513 h 1513083"/>
                <a:gd name="connsiteX14" fmla="*/ 868485 w 2338019"/>
                <a:gd name="connsiteY14" fmla="*/ 772841 h 1513083"/>
                <a:gd name="connsiteX15" fmla="*/ 900592 w 2338019"/>
                <a:gd name="connsiteY15" fmla="*/ 831994 h 1513083"/>
                <a:gd name="connsiteX16" fmla="*/ 1864055 w 2338019"/>
                <a:gd name="connsiteY16" fmla="*/ 831994 h 1513083"/>
                <a:gd name="connsiteX17" fmla="*/ 1864055 w 2338019"/>
                <a:gd name="connsiteY17" fmla="*/ 476410 h 1513083"/>
                <a:gd name="connsiteX18" fmla="*/ 759767 w 2338019"/>
                <a:gd name="connsiteY18" fmla="*/ 476410 h 1513083"/>
                <a:gd name="connsiteX19" fmla="*/ 656379 w 2338019"/>
                <a:gd name="connsiteY19" fmla="*/ 213981 h 1513083"/>
                <a:gd name="connsiteX20" fmla="*/ 759767 w 2338019"/>
                <a:gd name="connsiteY20" fmla="*/ 0 h 1513083"/>
                <a:gd name="connsiteX0" fmla="*/ 656379 w 2338019"/>
                <a:gd name="connsiteY0" fmla="*/ 213981 h 1513083"/>
                <a:gd name="connsiteX1" fmla="*/ 759767 w 2338019"/>
                <a:gd name="connsiteY1" fmla="*/ 0 h 1513083"/>
                <a:gd name="connsiteX2" fmla="*/ 1892504 w 2338019"/>
                <a:gd name="connsiteY2" fmla="*/ 0 h 1513083"/>
                <a:gd name="connsiteX3" fmla="*/ 2338019 w 2338019"/>
                <a:gd name="connsiteY3" fmla="*/ 447814 h 1513083"/>
                <a:gd name="connsiteX4" fmla="*/ 2338019 w 2338019"/>
                <a:gd name="connsiteY4" fmla="*/ 860590 h 1513083"/>
                <a:gd name="connsiteX5" fmla="*/ 1892504 w 2338019"/>
                <a:gd name="connsiteY5" fmla="*/ 1308404 h 1513083"/>
                <a:gd name="connsiteX6" fmla="*/ 864649 w 2338019"/>
                <a:gd name="connsiteY6" fmla="*/ 1308404 h 1513083"/>
                <a:gd name="connsiteX7" fmla="*/ 810509 w 2338019"/>
                <a:gd name="connsiteY7" fmla="*/ 1374022 h 1513083"/>
                <a:gd name="connsiteX8" fmla="*/ 474785 w 2338019"/>
                <a:gd name="connsiteY8" fmla="*/ 1513083 h 1513083"/>
                <a:gd name="connsiteX9" fmla="*/ 81086 w 2338019"/>
                <a:gd name="connsiteY9" fmla="*/ 1303755 h 1513083"/>
                <a:gd name="connsiteX10" fmla="*/ 75876 w 2338019"/>
                <a:gd name="connsiteY10" fmla="*/ 1294157 h 1513083"/>
                <a:gd name="connsiteX11" fmla="*/ 359409 w 2338019"/>
                <a:gd name="connsiteY11" fmla="*/ 1203272 h 1513083"/>
                <a:gd name="connsiteX12" fmla="*/ 5185 w 2338019"/>
                <a:gd name="connsiteY12" fmla="*/ 1089728 h 1513083"/>
                <a:gd name="connsiteX13" fmla="*/ 0 w 2338019"/>
                <a:gd name="connsiteY13" fmla="*/ 1038298 h 1513083"/>
                <a:gd name="connsiteX14" fmla="*/ 474785 w 2338019"/>
                <a:gd name="connsiteY14" fmla="*/ 563513 h 1513083"/>
                <a:gd name="connsiteX15" fmla="*/ 868485 w 2338019"/>
                <a:gd name="connsiteY15" fmla="*/ 772841 h 1513083"/>
                <a:gd name="connsiteX16" fmla="*/ 900592 w 2338019"/>
                <a:gd name="connsiteY16" fmla="*/ 831994 h 1513083"/>
                <a:gd name="connsiteX17" fmla="*/ 1864055 w 2338019"/>
                <a:gd name="connsiteY17" fmla="*/ 831994 h 1513083"/>
                <a:gd name="connsiteX18" fmla="*/ 1864055 w 2338019"/>
                <a:gd name="connsiteY18" fmla="*/ 476410 h 1513083"/>
                <a:gd name="connsiteX19" fmla="*/ 759767 w 2338019"/>
                <a:gd name="connsiteY19" fmla="*/ 476410 h 1513083"/>
                <a:gd name="connsiteX20" fmla="*/ 747819 w 2338019"/>
                <a:gd name="connsiteY20" fmla="*/ 305421 h 1513083"/>
                <a:gd name="connsiteX0" fmla="*/ 656379 w 2338019"/>
                <a:gd name="connsiteY0" fmla="*/ 213981 h 1513083"/>
                <a:gd name="connsiteX1" fmla="*/ 759767 w 2338019"/>
                <a:gd name="connsiteY1" fmla="*/ 0 h 1513083"/>
                <a:gd name="connsiteX2" fmla="*/ 1892504 w 2338019"/>
                <a:gd name="connsiteY2" fmla="*/ 0 h 1513083"/>
                <a:gd name="connsiteX3" fmla="*/ 2338019 w 2338019"/>
                <a:gd name="connsiteY3" fmla="*/ 447814 h 1513083"/>
                <a:gd name="connsiteX4" fmla="*/ 2338019 w 2338019"/>
                <a:gd name="connsiteY4" fmla="*/ 860590 h 1513083"/>
                <a:gd name="connsiteX5" fmla="*/ 1892504 w 2338019"/>
                <a:gd name="connsiteY5" fmla="*/ 1308404 h 1513083"/>
                <a:gd name="connsiteX6" fmla="*/ 864649 w 2338019"/>
                <a:gd name="connsiteY6" fmla="*/ 1308404 h 1513083"/>
                <a:gd name="connsiteX7" fmla="*/ 810509 w 2338019"/>
                <a:gd name="connsiteY7" fmla="*/ 1374022 h 1513083"/>
                <a:gd name="connsiteX8" fmla="*/ 474785 w 2338019"/>
                <a:gd name="connsiteY8" fmla="*/ 1513083 h 1513083"/>
                <a:gd name="connsiteX9" fmla="*/ 81086 w 2338019"/>
                <a:gd name="connsiteY9" fmla="*/ 1303755 h 1513083"/>
                <a:gd name="connsiteX10" fmla="*/ 75876 w 2338019"/>
                <a:gd name="connsiteY10" fmla="*/ 1294157 h 1513083"/>
                <a:gd name="connsiteX11" fmla="*/ 359409 w 2338019"/>
                <a:gd name="connsiteY11" fmla="*/ 1203272 h 1513083"/>
                <a:gd name="connsiteX12" fmla="*/ 5185 w 2338019"/>
                <a:gd name="connsiteY12" fmla="*/ 1089728 h 1513083"/>
                <a:gd name="connsiteX13" fmla="*/ 0 w 2338019"/>
                <a:gd name="connsiteY13" fmla="*/ 1038298 h 1513083"/>
                <a:gd name="connsiteX14" fmla="*/ 474785 w 2338019"/>
                <a:gd name="connsiteY14" fmla="*/ 563513 h 1513083"/>
                <a:gd name="connsiteX15" fmla="*/ 868485 w 2338019"/>
                <a:gd name="connsiteY15" fmla="*/ 772841 h 1513083"/>
                <a:gd name="connsiteX16" fmla="*/ 900592 w 2338019"/>
                <a:gd name="connsiteY16" fmla="*/ 831994 h 1513083"/>
                <a:gd name="connsiteX17" fmla="*/ 1864055 w 2338019"/>
                <a:gd name="connsiteY17" fmla="*/ 831994 h 1513083"/>
                <a:gd name="connsiteX18" fmla="*/ 1864055 w 2338019"/>
                <a:gd name="connsiteY18" fmla="*/ 476410 h 1513083"/>
                <a:gd name="connsiteX19" fmla="*/ 759767 w 2338019"/>
                <a:gd name="connsiteY19" fmla="*/ 476410 h 1513083"/>
                <a:gd name="connsiteX0" fmla="*/ 759767 w 2338019"/>
                <a:gd name="connsiteY0" fmla="*/ 0 h 1513083"/>
                <a:gd name="connsiteX1" fmla="*/ 1892504 w 2338019"/>
                <a:gd name="connsiteY1" fmla="*/ 0 h 1513083"/>
                <a:gd name="connsiteX2" fmla="*/ 2338019 w 2338019"/>
                <a:gd name="connsiteY2" fmla="*/ 447814 h 1513083"/>
                <a:gd name="connsiteX3" fmla="*/ 2338019 w 2338019"/>
                <a:gd name="connsiteY3" fmla="*/ 860590 h 1513083"/>
                <a:gd name="connsiteX4" fmla="*/ 1892504 w 2338019"/>
                <a:gd name="connsiteY4" fmla="*/ 1308404 h 1513083"/>
                <a:gd name="connsiteX5" fmla="*/ 864649 w 2338019"/>
                <a:gd name="connsiteY5" fmla="*/ 1308404 h 1513083"/>
                <a:gd name="connsiteX6" fmla="*/ 810509 w 2338019"/>
                <a:gd name="connsiteY6" fmla="*/ 1374022 h 1513083"/>
                <a:gd name="connsiteX7" fmla="*/ 474785 w 2338019"/>
                <a:gd name="connsiteY7" fmla="*/ 1513083 h 1513083"/>
                <a:gd name="connsiteX8" fmla="*/ 81086 w 2338019"/>
                <a:gd name="connsiteY8" fmla="*/ 1303755 h 1513083"/>
                <a:gd name="connsiteX9" fmla="*/ 75876 w 2338019"/>
                <a:gd name="connsiteY9" fmla="*/ 1294157 h 1513083"/>
                <a:gd name="connsiteX10" fmla="*/ 359409 w 2338019"/>
                <a:gd name="connsiteY10" fmla="*/ 1203272 h 1513083"/>
                <a:gd name="connsiteX11" fmla="*/ 5185 w 2338019"/>
                <a:gd name="connsiteY11" fmla="*/ 1089728 h 1513083"/>
                <a:gd name="connsiteX12" fmla="*/ 0 w 2338019"/>
                <a:gd name="connsiteY12" fmla="*/ 1038298 h 1513083"/>
                <a:gd name="connsiteX13" fmla="*/ 474785 w 2338019"/>
                <a:gd name="connsiteY13" fmla="*/ 563513 h 1513083"/>
                <a:gd name="connsiteX14" fmla="*/ 868485 w 2338019"/>
                <a:gd name="connsiteY14" fmla="*/ 772841 h 1513083"/>
                <a:gd name="connsiteX15" fmla="*/ 900592 w 2338019"/>
                <a:gd name="connsiteY15" fmla="*/ 831994 h 1513083"/>
                <a:gd name="connsiteX16" fmla="*/ 1864055 w 2338019"/>
                <a:gd name="connsiteY16" fmla="*/ 831994 h 1513083"/>
                <a:gd name="connsiteX17" fmla="*/ 1864055 w 2338019"/>
                <a:gd name="connsiteY17" fmla="*/ 476410 h 1513083"/>
                <a:gd name="connsiteX18" fmla="*/ 759767 w 2338019"/>
                <a:gd name="connsiteY18" fmla="*/ 476410 h 151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38019" h="1513083">
                  <a:moveTo>
                    <a:pt x="759767" y="0"/>
                  </a:moveTo>
                  <a:lnTo>
                    <a:pt x="1892504" y="0"/>
                  </a:lnTo>
                  <a:cubicBezTo>
                    <a:pt x="2138555" y="0"/>
                    <a:pt x="2338019" y="200493"/>
                    <a:pt x="2338019" y="447814"/>
                  </a:cubicBezTo>
                  <a:lnTo>
                    <a:pt x="2338019" y="860590"/>
                  </a:lnTo>
                  <a:cubicBezTo>
                    <a:pt x="2338019" y="1107911"/>
                    <a:pt x="2138555" y="1308404"/>
                    <a:pt x="1892504" y="1308404"/>
                  </a:cubicBezTo>
                  <a:lnTo>
                    <a:pt x="864649" y="1308404"/>
                  </a:lnTo>
                  <a:lnTo>
                    <a:pt x="810509" y="1374022"/>
                  </a:lnTo>
                  <a:cubicBezTo>
                    <a:pt x="724590" y="1459941"/>
                    <a:pt x="605894" y="1513083"/>
                    <a:pt x="474785" y="1513083"/>
                  </a:cubicBezTo>
                  <a:cubicBezTo>
                    <a:pt x="310899" y="1513083"/>
                    <a:pt x="166408" y="1430049"/>
                    <a:pt x="81086" y="1303755"/>
                  </a:cubicBezTo>
                  <a:lnTo>
                    <a:pt x="75876" y="1294157"/>
                  </a:lnTo>
                  <a:lnTo>
                    <a:pt x="359409" y="1203272"/>
                  </a:lnTo>
                  <a:lnTo>
                    <a:pt x="5185" y="1089728"/>
                  </a:lnTo>
                  <a:lnTo>
                    <a:pt x="0" y="1038298"/>
                  </a:lnTo>
                  <a:cubicBezTo>
                    <a:pt x="0" y="776081"/>
                    <a:pt x="212568" y="563513"/>
                    <a:pt x="474785" y="563513"/>
                  </a:cubicBezTo>
                  <a:cubicBezTo>
                    <a:pt x="638671" y="563513"/>
                    <a:pt x="783162" y="646548"/>
                    <a:pt x="868485" y="772841"/>
                  </a:cubicBezTo>
                  <a:lnTo>
                    <a:pt x="900592" y="831994"/>
                  </a:lnTo>
                  <a:lnTo>
                    <a:pt x="1864055" y="831994"/>
                  </a:lnTo>
                  <a:lnTo>
                    <a:pt x="1864055" y="476410"/>
                  </a:lnTo>
                  <a:lnTo>
                    <a:pt x="759767" y="476410"/>
                  </a:lnTo>
                </a:path>
              </a:pathLst>
            </a:cu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楕円 436">
              <a:extLst>
                <a:ext uri="{FF2B5EF4-FFF2-40B4-BE49-F238E27FC236}">
                  <a16:creationId xmlns:a16="http://schemas.microsoft.com/office/drawing/2014/main" id="{0E6D428C-4262-485A-BFE8-71447C44E101}"/>
                </a:ext>
              </a:extLst>
            </p:cNvPr>
            <p:cNvSpPr/>
            <p:nvPr/>
          </p:nvSpPr>
          <p:spPr>
            <a:xfrm>
              <a:off x="6741616" y="4669475"/>
              <a:ext cx="317609" cy="317609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楕円 437">
              <a:extLst>
                <a:ext uri="{FF2B5EF4-FFF2-40B4-BE49-F238E27FC236}">
                  <a16:creationId xmlns:a16="http://schemas.microsoft.com/office/drawing/2014/main" id="{C556C766-238A-2F89-AD53-A24FB7B65C82}"/>
                </a:ext>
              </a:extLst>
            </p:cNvPr>
            <p:cNvSpPr/>
            <p:nvPr/>
          </p:nvSpPr>
          <p:spPr>
            <a:xfrm>
              <a:off x="6798681" y="4721779"/>
              <a:ext cx="203480" cy="203478"/>
            </a:xfrm>
            <a:prstGeom prst="ellipse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0DFAEA5A-E8E4-14B3-32E9-782929E5A689}"/>
              </a:ext>
            </a:extLst>
          </p:cNvPr>
          <p:cNvGrpSpPr/>
          <p:nvPr/>
        </p:nvGrpSpPr>
        <p:grpSpPr>
          <a:xfrm>
            <a:off x="6398963" y="991882"/>
            <a:ext cx="2885532" cy="2333486"/>
            <a:chOff x="6398963" y="991882"/>
            <a:chExt cx="2885532" cy="2333486"/>
          </a:xfrm>
        </p:grpSpPr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92CC5F5B-519B-B7F6-9F37-AD7D597E64E1}"/>
                </a:ext>
              </a:extLst>
            </p:cNvPr>
            <p:cNvSpPr/>
            <p:nvPr/>
          </p:nvSpPr>
          <p:spPr>
            <a:xfrm rot="5400000" flipV="1">
              <a:off x="6869580" y="910453"/>
              <a:ext cx="2331460" cy="2498370"/>
            </a:xfrm>
            <a:custGeom>
              <a:avLst/>
              <a:gdLst>
                <a:gd name="connsiteX0" fmla="*/ 0 w 2331460"/>
                <a:gd name="connsiteY0" fmla="*/ 436650 h 2498370"/>
                <a:gd name="connsiteX1" fmla="*/ 0 w 2331460"/>
                <a:gd name="connsiteY1" fmla="*/ 1567301 h 2498370"/>
                <a:gd name="connsiteX2" fmla="*/ 348098 w 2331460"/>
                <a:gd name="connsiteY2" fmla="*/ 1567301 h 2498370"/>
                <a:gd name="connsiteX3" fmla="*/ 348097 w 2331460"/>
                <a:gd name="connsiteY3" fmla="*/ 436651 h 2498370"/>
                <a:gd name="connsiteX4" fmla="*/ 436650 w 2331460"/>
                <a:gd name="connsiteY4" fmla="*/ 348098 h 2498370"/>
                <a:gd name="connsiteX5" fmla="*/ 1893743 w 2331460"/>
                <a:gd name="connsiteY5" fmla="*/ 348097 h 2498370"/>
                <a:gd name="connsiteX6" fmla="*/ 1982296 w 2331460"/>
                <a:gd name="connsiteY6" fmla="*/ 436650 h 2498370"/>
                <a:gd name="connsiteX7" fmla="*/ 1982296 w 2331460"/>
                <a:gd name="connsiteY7" fmla="*/ 1555396 h 2498370"/>
                <a:gd name="connsiteX8" fmla="*/ 1982036 w 2331460"/>
                <a:gd name="connsiteY8" fmla="*/ 1555396 h 2498370"/>
                <a:gd name="connsiteX9" fmla="*/ 1976044 w 2331460"/>
                <a:gd name="connsiteY9" fmla="*/ 1693305 h 2498370"/>
                <a:gd name="connsiteX10" fmla="*/ 1632610 w 2331460"/>
                <a:gd name="connsiteY10" fmla="*/ 2498370 h 2498370"/>
                <a:gd name="connsiteX11" fmla="*/ 2327852 w 2331460"/>
                <a:gd name="connsiteY11" fmla="*/ 1651809 h 2498370"/>
                <a:gd name="connsiteX12" fmla="*/ 2331460 w 2331460"/>
                <a:gd name="connsiteY12" fmla="*/ 1555396 h 2498370"/>
                <a:gd name="connsiteX13" fmla="*/ 2330394 w 2331460"/>
                <a:gd name="connsiteY13" fmla="*/ 1555396 h 2498370"/>
                <a:gd name="connsiteX14" fmla="*/ 2330393 w 2331460"/>
                <a:gd name="connsiteY14" fmla="*/ 436650 h 2498370"/>
                <a:gd name="connsiteX15" fmla="*/ 1893743 w 2331460"/>
                <a:gd name="connsiteY15" fmla="*/ 0 h 2498370"/>
                <a:gd name="connsiteX16" fmla="*/ 436650 w 2331460"/>
                <a:gd name="connsiteY16" fmla="*/ 0 h 2498370"/>
                <a:gd name="connsiteX17" fmla="*/ 0 w 2331460"/>
                <a:gd name="connsiteY17" fmla="*/ 436650 h 2498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31460" h="2498370">
                  <a:moveTo>
                    <a:pt x="0" y="436650"/>
                  </a:moveTo>
                  <a:lnTo>
                    <a:pt x="0" y="1567301"/>
                  </a:lnTo>
                  <a:lnTo>
                    <a:pt x="348098" y="1567301"/>
                  </a:lnTo>
                  <a:cubicBezTo>
                    <a:pt x="348098" y="1190418"/>
                    <a:pt x="348097" y="813534"/>
                    <a:pt x="348097" y="436651"/>
                  </a:cubicBezTo>
                  <a:cubicBezTo>
                    <a:pt x="348097" y="387745"/>
                    <a:pt x="387744" y="348098"/>
                    <a:pt x="436650" y="348098"/>
                  </a:cubicBezTo>
                  <a:lnTo>
                    <a:pt x="1893743" y="348097"/>
                  </a:lnTo>
                  <a:cubicBezTo>
                    <a:pt x="1942649" y="348097"/>
                    <a:pt x="1982296" y="387744"/>
                    <a:pt x="1982296" y="436650"/>
                  </a:cubicBezTo>
                  <a:lnTo>
                    <a:pt x="1982296" y="1555396"/>
                  </a:lnTo>
                  <a:lnTo>
                    <a:pt x="1982036" y="1555396"/>
                  </a:lnTo>
                  <a:lnTo>
                    <a:pt x="1976044" y="1693305"/>
                  </a:lnTo>
                  <a:cubicBezTo>
                    <a:pt x="1948257" y="2011765"/>
                    <a:pt x="1825083" y="2303589"/>
                    <a:pt x="1632610" y="2498370"/>
                  </a:cubicBezTo>
                  <a:cubicBezTo>
                    <a:pt x="1994452" y="2498370"/>
                    <a:pt x="2292064" y="2127310"/>
                    <a:pt x="2327852" y="1651809"/>
                  </a:cubicBezTo>
                  <a:lnTo>
                    <a:pt x="2331460" y="1555396"/>
                  </a:lnTo>
                  <a:lnTo>
                    <a:pt x="2330394" y="1555396"/>
                  </a:lnTo>
                  <a:lnTo>
                    <a:pt x="2330393" y="436650"/>
                  </a:lnTo>
                  <a:cubicBezTo>
                    <a:pt x="2330393" y="195495"/>
                    <a:pt x="2134898" y="0"/>
                    <a:pt x="1893743" y="0"/>
                  </a:cubicBezTo>
                  <a:lnTo>
                    <a:pt x="436650" y="0"/>
                  </a:lnTo>
                  <a:cubicBezTo>
                    <a:pt x="195495" y="0"/>
                    <a:pt x="0" y="195495"/>
                    <a:pt x="0" y="436650"/>
                  </a:cubicBezTo>
                  <a:close/>
                </a:path>
              </a:pathLst>
            </a:cu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74F33514-EB83-4061-F0F1-93A32900F529}"/>
                </a:ext>
              </a:extLst>
            </p:cNvPr>
            <p:cNvSpPr/>
            <p:nvPr/>
          </p:nvSpPr>
          <p:spPr>
            <a:xfrm rot="15300000">
              <a:off x="6554729" y="1930903"/>
              <a:ext cx="144874" cy="456406"/>
            </a:xfrm>
            <a:custGeom>
              <a:avLst/>
              <a:gdLst>
                <a:gd name="connsiteX0" fmla="*/ 223183 w 223183"/>
                <a:gd name="connsiteY0" fmla="*/ 730657 h 730657"/>
                <a:gd name="connsiteX1" fmla="*/ 19839 w 223183"/>
                <a:gd name="connsiteY1" fmla="*/ 404230 h 730657"/>
                <a:gd name="connsiteX2" fmla="*/ 23970 w 223183"/>
                <a:gd name="connsiteY2" fmla="*/ 338443 h 730657"/>
                <a:gd name="connsiteX3" fmla="*/ 29827 w 223183"/>
                <a:gd name="connsiteY3" fmla="*/ 308155 h 730657"/>
                <a:gd name="connsiteX4" fmla="*/ 11962 w 223183"/>
                <a:gd name="connsiteY4" fmla="*/ 273840 h 730657"/>
                <a:gd name="connsiteX5" fmla="*/ 0 w 223183"/>
                <a:gd name="connsiteY5" fmla="*/ 197115 h 730657"/>
                <a:gd name="connsiteX6" fmla="*/ 152212 w 223183"/>
                <a:gd name="connsiteY6" fmla="*/ 0 h 730657"/>
                <a:gd name="connsiteX7" fmla="*/ 86485 w 223183"/>
                <a:gd name="connsiteY7" fmla="*/ 141199 h 730657"/>
                <a:gd name="connsiteX8" fmla="*/ 84204 w 223183"/>
                <a:gd name="connsiteY8" fmla="*/ 168209 h 730657"/>
                <a:gd name="connsiteX9" fmla="*/ 144032 w 223183"/>
                <a:gd name="connsiteY9" fmla="*/ 103455 h 730657"/>
                <a:gd name="connsiteX10" fmla="*/ 223183 w 223183"/>
                <a:gd name="connsiteY10" fmla="*/ 77803 h 730657"/>
                <a:gd name="connsiteX11" fmla="*/ 102286 w 223183"/>
                <a:gd name="connsiteY11" fmla="*/ 404230 h 730657"/>
                <a:gd name="connsiteX12" fmla="*/ 223183 w 223183"/>
                <a:gd name="connsiteY12" fmla="*/ 730657 h 73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183" h="730657">
                  <a:moveTo>
                    <a:pt x="223183" y="730657"/>
                  </a:moveTo>
                  <a:cubicBezTo>
                    <a:pt x="110879" y="730657"/>
                    <a:pt x="19839" y="584511"/>
                    <a:pt x="19839" y="404230"/>
                  </a:cubicBezTo>
                  <a:cubicBezTo>
                    <a:pt x="19839" y="381695"/>
                    <a:pt x="21261" y="359693"/>
                    <a:pt x="23970" y="338443"/>
                  </a:cubicBezTo>
                  <a:lnTo>
                    <a:pt x="29827" y="308155"/>
                  </a:lnTo>
                  <a:lnTo>
                    <a:pt x="11962" y="273840"/>
                  </a:lnTo>
                  <a:cubicBezTo>
                    <a:pt x="4259" y="250258"/>
                    <a:pt x="0" y="224331"/>
                    <a:pt x="0" y="197115"/>
                  </a:cubicBezTo>
                  <a:cubicBezTo>
                    <a:pt x="0" y="88251"/>
                    <a:pt x="68148" y="1"/>
                    <a:pt x="152212" y="0"/>
                  </a:cubicBezTo>
                  <a:cubicBezTo>
                    <a:pt x="118695" y="36845"/>
                    <a:pt x="95825" y="86600"/>
                    <a:pt x="86485" y="141199"/>
                  </a:cubicBezTo>
                  <a:lnTo>
                    <a:pt x="84204" y="168209"/>
                  </a:lnTo>
                  <a:lnTo>
                    <a:pt x="144032" y="103455"/>
                  </a:lnTo>
                  <a:cubicBezTo>
                    <a:pt x="168360" y="86937"/>
                    <a:pt x="195107" y="77803"/>
                    <a:pt x="223183" y="77803"/>
                  </a:cubicBezTo>
                  <a:cubicBezTo>
                    <a:pt x="148672" y="142837"/>
                    <a:pt x="102286" y="268082"/>
                    <a:pt x="102286" y="404230"/>
                  </a:cubicBezTo>
                  <a:cubicBezTo>
                    <a:pt x="102286" y="540378"/>
                    <a:pt x="148672" y="665622"/>
                    <a:pt x="223183" y="730657"/>
                  </a:cubicBezTo>
                  <a:close/>
                </a:path>
              </a:pathLst>
            </a:custGeom>
            <a:solidFill>
              <a:srgbClr val="FF6699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4698983A-2648-C164-0C10-AA738E4B8514}"/>
                </a:ext>
              </a:extLst>
            </p:cNvPr>
            <p:cNvSpPr/>
            <p:nvPr/>
          </p:nvSpPr>
          <p:spPr>
            <a:xfrm>
              <a:off x="6460373" y="991882"/>
              <a:ext cx="2443121" cy="1400872"/>
            </a:xfrm>
            <a:custGeom>
              <a:avLst/>
              <a:gdLst>
                <a:gd name="connsiteX0" fmla="*/ 1876383 w 2443121"/>
                <a:gd name="connsiteY0" fmla="*/ 0 h 1400872"/>
                <a:gd name="connsiteX1" fmla="*/ 1997606 w 2443121"/>
                <a:gd name="connsiteY1" fmla="*/ 0 h 1400872"/>
                <a:gd name="connsiteX2" fmla="*/ 2443121 w 2443121"/>
                <a:gd name="connsiteY2" fmla="*/ 445515 h 1400872"/>
                <a:gd name="connsiteX3" fmla="*/ 2443121 w 2443121"/>
                <a:gd name="connsiteY3" fmla="*/ 793069 h 1400872"/>
                <a:gd name="connsiteX4" fmla="*/ 1997606 w 2443121"/>
                <a:gd name="connsiteY4" fmla="*/ 1238584 h 1400872"/>
                <a:gd name="connsiteX5" fmla="*/ 1086011 w 2443121"/>
                <a:gd name="connsiteY5" fmla="*/ 1238584 h 1400872"/>
                <a:gd name="connsiteX6" fmla="*/ 1077568 w 2443121"/>
                <a:gd name="connsiteY6" fmla="*/ 1247755 h 1400872"/>
                <a:gd name="connsiteX7" fmla="*/ 589087 w 2443121"/>
                <a:gd name="connsiteY7" fmla="*/ 1400872 h 1400872"/>
                <a:gd name="connsiteX8" fmla="*/ 259723 w 2443121"/>
                <a:gd name="connsiteY8" fmla="*/ 1341561 h 1400872"/>
                <a:gd name="connsiteX9" fmla="*/ 179925 w 2443121"/>
                <a:gd name="connsiteY9" fmla="*/ 1302745 h 1400872"/>
                <a:gd name="connsiteX10" fmla="*/ 339525 w 2443121"/>
                <a:gd name="connsiteY10" fmla="*/ 1165236 h 1400872"/>
                <a:gd name="connsiteX11" fmla="*/ 8343 w 2443121"/>
                <a:gd name="connsiteY11" fmla="*/ 1102372 h 1400872"/>
                <a:gd name="connsiteX12" fmla="*/ 0 w 2443121"/>
                <a:gd name="connsiteY12" fmla="*/ 1053581 h 1400872"/>
                <a:gd name="connsiteX13" fmla="*/ 589087 w 2443121"/>
                <a:gd name="connsiteY13" fmla="*/ 706290 h 1400872"/>
                <a:gd name="connsiteX14" fmla="*/ 1077568 w 2443121"/>
                <a:gd name="connsiteY14" fmla="*/ 859407 h 1400872"/>
                <a:gd name="connsiteX15" fmla="*/ 1106492 w 2443121"/>
                <a:gd name="connsiteY15" fmla="*/ 890823 h 1400872"/>
                <a:gd name="connsiteX16" fmla="*/ 1997606 w 2443121"/>
                <a:gd name="connsiteY16" fmla="*/ 890823 h 1400872"/>
                <a:gd name="connsiteX17" fmla="*/ 2095360 w 2443121"/>
                <a:gd name="connsiteY17" fmla="*/ 793069 h 1400872"/>
                <a:gd name="connsiteX18" fmla="*/ 2095360 w 2443121"/>
                <a:gd name="connsiteY18" fmla="*/ 445515 h 1400872"/>
                <a:gd name="connsiteX19" fmla="*/ 1997606 w 2443121"/>
                <a:gd name="connsiteY19" fmla="*/ 347761 h 1400872"/>
                <a:gd name="connsiteX20" fmla="*/ 1876383 w 2443121"/>
                <a:gd name="connsiteY20" fmla="*/ 347761 h 1400872"/>
                <a:gd name="connsiteX0" fmla="*/ 1876383 w 2443121"/>
                <a:gd name="connsiteY0" fmla="*/ 0 h 1400872"/>
                <a:gd name="connsiteX1" fmla="*/ 1997606 w 2443121"/>
                <a:gd name="connsiteY1" fmla="*/ 0 h 1400872"/>
                <a:gd name="connsiteX2" fmla="*/ 2443121 w 2443121"/>
                <a:gd name="connsiteY2" fmla="*/ 445515 h 1400872"/>
                <a:gd name="connsiteX3" fmla="*/ 2443121 w 2443121"/>
                <a:gd name="connsiteY3" fmla="*/ 793069 h 1400872"/>
                <a:gd name="connsiteX4" fmla="*/ 1997606 w 2443121"/>
                <a:gd name="connsiteY4" fmla="*/ 1238584 h 1400872"/>
                <a:gd name="connsiteX5" fmla="*/ 1086011 w 2443121"/>
                <a:gd name="connsiteY5" fmla="*/ 1238584 h 1400872"/>
                <a:gd name="connsiteX6" fmla="*/ 1077568 w 2443121"/>
                <a:gd name="connsiteY6" fmla="*/ 1247755 h 1400872"/>
                <a:gd name="connsiteX7" fmla="*/ 589087 w 2443121"/>
                <a:gd name="connsiteY7" fmla="*/ 1400872 h 1400872"/>
                <a:gd name="connsiteX8" fmla="*/ 259723 w 2443121"/>
                <a:gd name="connsiteY8" fmla="*/ 1341561 h 1400872"/>
                <a:gd name="connsiteX9" fmla="*/ 179925 w 2443121"/>
                <a:gd name="connsiteY9" fmla="*/ 1302745 h 1400872"/>
                <a:gd name="connsiteX10" fmla="*/ 339525 w 2443121"/>
                <a:gd name="connsiteY10" fmla="*/ 1165236 h 1400872"/>
                <a:gd name="connsiteX11" fmla="*/ 8343 w 2443121"/>
                <a:gd name="connsiteY11" fmla="*/ 1102372 h 1400872"/>
                <a:gd name="connsiteX12" fmla="*/ 0 w 2443121"/>
                <a:gd name="connsiteY12" fmla="*/ 1053581 h 1400872"/>
                <a:gd name="connsiteX13" fmla="*/ 589087 w 2443121"/>
                <a:gd name="connsiteY13" fmla="*/ 706290 h 1400872"/>
                <a:gd name="connsiteX14" fmla="*/ 1077568 w 2443121"/>
                <a:gd name="connsiteY14" fmla="*/ 859407 h 1400872"/>
                <a:gd name="connsiteX15" fmla="*/ 1106492 w 2443121"/>
                <a:gd name="connsiteY15" fmla="*/ 890823 h 1400872"/>
                <a:gd name="connsiteX16" fmla="*/ 1997606 w 2443121"/>
                <a:gd name="connsiteY16" fmla="*/ 890823 h 1400872"/>
                <a:gd name="connsiteX17" fmla="*/ 2095360 w 2443121"/>
                <a:gd name="connsiteY17" fmla="*/ 793069 h 1400872"/>
                <a:gd name="connsiteX18" fmla="*/ 2095360 w 2443121"/>
                <a:gd name="connsiteY18" fmla="*/ 445515 h 1400872"/>
                <a:gd name="connsiteX19" fmla="*/ 1997606 w 2443121"/>
                <a:gd name="connsiteY19" fmla="*/ 347761 h 1400872"/>
                <a:gd name="connsiteX20" fmla="*/ 1876383 w 2443121"/>
                <a:gd name="connsiteY20" fmla="*/ 347761 h 1400872"/>
                <a:gd name="connsiteX21" fmla="*/ 1752558 w 2443121"/>
                <a:gd name="connsiteY21" fmla="*/ 151118 h 1400872"/>
                <a:gd name="connsiteX22" fmla="*/ 1876383 w 2443121"/>
                <a:gd name="connsiteY22" fmla="*/ 0 h 1400872"/>
                <a:gd name="connsiteX0" fmla="*/ 1752558 w 2443121"/>
                <a:gd name="connsiteY0" fmla="*/ 151118 h 1400872"/>
                <a:gd name="connsiteX1" fmla="*/ 1876383 w 2443121"/>
                <a:gd name="connsiteY1" fmla="*/ 0 h 1400872"/>
                <a:gd name="connsiteX2" fmla="*/ 1997606 w 2443121"/>
                <a:gd name="connsiteY2" fmla="*/ 0 h 1400872"/>
                <a:gd name="connsiteX3" fmla="*/ 2443121 w 2443121"/>
                <a:gd name="connsiteY3" fmla="*/ 445515 h 1400872"/>
                <a:gd name="connsiteX4" fmla="*/ 2443121 w 2443121"/>
                <a:gd name="connsiteY4" fmla="*/ 793069 h 1400872"/>
                <a:gd name="connsiteX5" fmla="*/ 1997606 w 2443121"/>
                <a:gd name="connsiteY5" fmla="*/ 1238584 h 1400872"/>
                <a:gd name="connsiteX6" fmla="*/ 1086011 w 2443121"/>
                <a:gd name="connsiteY6" fmla="*/ 1238584 h 1400872"/>
                <a:gd name="connsiteX7" fmla="*/ 1077568 w 2443121"/>
                <a:gd name="connsiteY7" fmla="*/ 1247755 h 1400872"/>
                <a:gd name="connsiteX8" fmla="*/ 589087 w 2443121"/>
                <a:gd name="connsiteY8" fmla="*/ 1400872 h 1400872"/>
                <a:gd name="connsiteX9" fmla="*/ 259723 w 2443121"/>
                <a:gd name="connsiteY9" fmla="*/ 1341561 h 1400872"/>
                <a:gd name="connsiteX10" fmla="*/ 179925 w 2443121"/>
                <a:gd name="connsiteY10" fmla="*/ 1302745 h 1400872"/>
                <a:gd name="connsiteX11" fmla="*/ 339525 w 2443121"/>
                <a:gd name="connsiteY11" fmla="*/ 1165236 h 1400872"/>
                <a:gd name="connsiteX12" fmla="*/ 8343 w 2443121"/>
                <a:gd name="connsiteY12" fmla="*/ 1102372 h 1400872"/>
                <a:gd name="connsiteX13" fmla="*/ 0 w 2443121"/>
                <a:gd name="connsiteY13" fmla="*/ 1053581 h 1400872"/>
                <a:gd name="connsiteX14" fmla="*/ 589087 w 2443121"/>
                <a:gd name="connsiteY14" fmla="*/ 706290 h 1400872"/>
                <a:gd name="connsiteX15" fmla="*/ 1077568 w 2443121"/>
                <a:gd name="connsiteY15" fmla="*/ 859407 h 1400872"/>
                <a:gd name="connsiteX16" fmla="*/ 1106492 w 2443121"/>
                <a:gd name="connsiteY16" fmla="*/ 890823 h 1400872"/>
                <a:gd name="connsiteX17" fmla="*/ 1997606 w 2443121"/>
                <a:gd name="connsiteY17" fmla="*/ 890823 h 1400872"/>
                <a:gd name="connsiteX18" fmla="*/ 2095360 w 2443121"/>
                <a:gd name="connsiteY18" fmla="*/ 793069 h 1400872"/>
                <a:gd name="connsiteX19" fmla="*/ 2095360 w 2443121"/>
                <a:gd name="connsiteY19" fmla="*/ 445515 h 1400872"/>
                <a:gd name="connsiteX20" fmla="*/ 1997606 w 2443121"/>
                <a:gd name="connsiteY20" fmla="*/ 347761 h 1400872"/>
                <a:gd name="connsiteX21" fmla="*/ 1876383 w 2443121"/>
                <a:gd name="connsiteY21" fmla="*/ 347761 h 1400872"/>
                <a:gd name="connsiteX22" fmla="*/ 1843998 w 2443121"/>
                <a:gd name="connsiteY22" fmla="*/ 242558 h 1400872"/>
                <a:gd name="connsiteX0" fmla="*/ 1876383 w 2443121"/>
                <a:gd name="connsiteY0" fmla="*/ 0 h 1400872"/>
                <a:gd name="connsiteX1" fmla="*/ 1997606 w 2443121"/>
                <a:gd name="connsiteY1" fmla="*/ 0 h 1400872"/>
                <a:gd name="connsiteX2" fmla="*/ 2443121 w 2443121"/>
                <a:gd name="connsiteY2" fmla="*/ 445515 h 1400872"/>
                <a:gd name="connsiteX3" fmla="*/ 2443121 w 2443121"/>
                <a:gd name="connsiteY3" fmla="*/ 793069 h 1400872"/>
                <a:gd name="connsiteX4" fmla="*/ 1997606 w 2443121"/>
                <a:gd name="connsiteY4" fmla="*/ 1238584 h 1400872"/>
                <a:gd name="connsiteX5" fmla="*/ 1086011 w 2443121"/>
                <a:gd name="connsiteY5" fmla="*/ 1238584 h 1400872"/>
                <a:gd name="connsiteX6" fmla="*/ 1077568 w 2443121"/>
                <a:gd name="connsiteY6" fmla="*/ 1247755 h 1400872"/>
                <a:gd name="connsiteX7" fmla="*/ 589087 w 2443121"/>
                <a:gd name="connsiteY7" fmla="*/ 1400872 h 1400872"/>
                <a:gd name="connsiteX8" fmla="*/ 259723 w 2443121"/>
                <a:gd name="connsiteY8" fmla="*/ 1341561 h 1400872"/>
                <a:gd name="connsiteX9" fmla="*/ 179925 w 2443121"/>
                <a:gd name="connsiteY9" fmla="*/ 1302745 h 1400872"/>
                <a:gd name="connsiteX10" fmla="*/ 339525 w 2443121"/>
                <a:gd name="connsiteY10" fmla="*/ 1165236 h 1400872"/>
                <a:gd name="connsiteX11" fmla="*/ 8343 w 2443121"/>
                <a:gd name="connsiteY11" fmla="*/ 1102372 h 1400872"/>
                <a:gd name="connsiteX12" fmla="*/ 0 w 2443121"/>
                <a:gd name="connsiteY12" fmla="*/ 1053581 h 1400872"/>
                <a:gd name="connsiteX13" fmla="*/ 589087 w 2443121"/>
                <a:gd name="connsiteY13" fmla="*/ 706290 h 1400872"/>
                <a:gd name="connsiteX14" fmla="*/ 1077568 w 2443121"/>
                <a:gd name="connsiteY14" fmla="*/ 859407 h 1400872"/>
                <a:gd name="connsiteX15" fmla="*/ 1106492 w 2443121"/>
                <a:gd name="connsiteY15" fmla="*/ 890823 h 1400872"/>
                <a:gd name="connsiteX16" fmla="*/ 1997606 w 2443121"/>
                <a:gd name="connsiteY16" fmla="*/ 890823 h 1400872"/>
                <a:gd name="connsiteX17" fmla="*/ 2095360 w 2443121"/>
                <a:gd name="connsiteY17" fmla="*/ 793069 h 1400872"/>
                <a:gd name="connsiteX18" fmla="*/ 2095360 w 2443121"/>
                <a:gd name="connsiteY18" fmla="*/ 445515 h 1400872"/>
                <a:gd name="connsiteX19" fmla="*/ 1997606 w 2443121"/>
                <a:gd name="connsiteY19" fmla="*/ 347761 h 1400872"/>
                <a:gd name="connsiteX20" fmla="*/ 1876383 w 2443121"/>
                <a:gd name="connsiteY20" fmla="*/ 347761 h 1400872"/>
                <a:gd name="connsiteX21" fmla="*/ 1843998 w 2443121"/>
                <a:gd name="connsiteY21" fmla="*/ 242558 h 1400872"/>
                <a:gd name="connsiteX0" fmla="*/ 1876383 w 2443121"/>
                <a:gd name="connsiteY0" fmla="*/ 0 h 1400872"/>
                <a:gd name="connsiteX1" fmla="*/ 1997606 w 2443121"/>
                <a:gd name="connsiteY1" fmla="*/ 0 h 1400872"/>
                <a:gd name="connsiteX2" fmla="*/ 2443121 w 2443121"/>
                <a:gd name="connsiteY2" fmla="*/ 445515 h 1400872"/>
                <a:gd name="connsiteX3" fmla="*/ 2443121 w 2443121"/>
                <a:gd name="connsiteY3" fmla="*/ 793069 h 1400872"/>
                <a:gd name="connsiteX4" fmla="*/ 1997606 w 2443121"/>
                <a:gd name="connsiteY4" fmla="*/ 1238584 h 1400872"/>
                <a:gd name="connsiteX5" fmla="*/ 1086011 w 2443121"/>
                <a:gd name="connsiteY5" fmla="*/ 1238584 h 1400872"/>
                <a:gd name="connsiteX6" fmla="*/ 1077568 w 2443121"/>
                <a:gd name="connsiteY6" fmla="*/ 1247755 h 1400872"/>
                <a:gd name="connsiteX7" fmla="*/ 589087 w 2443121"/>
                <a:gd name="connsiteY7" fmla="*/ 1400872 h 1400872"/>
                <a:gd name="connsiteX8" fmla="*/ 259723 w 2443121"/>
                <a:gd name="connsiteY8" fmla="*/ 1341561 h 1400872"/>
                <a:gd name="connsiteX9" fmla="*/ 179925 w 2443121"/>
                <a:gd name="connsiteY9" fmla="*/ 1302745 h 1400872"/>
                <a:gd name="connsiteX10" fmla="*/ 339525 w 2443121"/>
                <a:gd name="connsiteY10" fmla="*/ 1165236 h 1400872"/>
                <a:gd name="connsiteX11" fmla="*/ 8343 w 2443121"/>
                <a:gd name="connsiteY11" fmla="*/ 1102372 h 1400872"/>
                <a:gd name="connsiteX12" fmla="*/ 0 w 2443121"/>
                <a:gd name="connsiteY12" fmla="*/ 1053581 h 1400872"/>
                <a:gd name="connsiteX13" fmla="*/ 589087 w 2443121"/>
                <a:gd name="connsiteY13" fmla="*/ 706290 h 1400872"/>
                <a:gd name="connsiteX14" fmla="*/ 1077568 w 2443121"/>
                <a:gd name="connsiteY14" fmla="*/ 859407 h 1400872"/>
                <a:gd name="connsiteX15" fmla="*/ 1106492 w 2443121"/>
                <a:gd name="connsiteY15" fmla="*/ 890823 h 1400872"/>
                <a:gd name="connsiteX16" fmla="*/ 1997606 w 2443121"/>
                <a:gd name="connsiteY16" fmla="*/ 890823 h 1400872"/>
                <a:gd name="connsiteX17" fmla="*/ 2095360 w 2443121"/>
                <a:gd name="connsiteY17" fmla="*/ 793069 h 1400872"/>
                <a:gd name="connsiteX18" fmla="*/ 2095360 w 2443121"/>
                <a:gd name="connsiteY18" fmla="*/ 445515 h 1400872"/>
                <a:gd name="connsiteX19" fmla="*/ 1997606 w 2443121"/>
                <a:gd name="connsiteY19" fmla="*/ 347761 h 1400872"/>
                <a:gd name="connsiteX20" fmla="*/ 1876383 w 2443121"/>
                <a:gd name="connsiteY20" fmla="*/ 347761 h 1400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443121" h="1400872">
                  <a:moveTo>
                    <a:pt x="1876383" y="0"/>
                  </a:moveTo>
                  <a:lnTo>
                    <a:pt x="1997606" y="0"/>
                  </a:lnTo>
                  <a:cubicBezTo>
                    <a:pt x="2243657" y="0"/>
                    <a:pt x="2443121" y="199464"/>
                    <a:pt x="2443121" y="445515"/>
                  </a:cubicBezTo>
                  <a:lnTo>
                    <a:pt x="2443121" y="793069"/>
                  </a:lnTo>
                  <a:cubicBezTo>
                    <a:pt x="2443121" y="1039120"/>
                    <a:pt x="2243657" y="1238584"/>
                    <a:pt x="1997606" y="1238584"/>
                  </a:cubicBezTo>
                  <a:lnTo>
                    <a:pt x="1086011" y="1238584"/>
                  </a:lnTo>
                  <a:lnTo>
                    <a:pt x="1077568" y="1247755"/>
                  </a:lnTo>
                  <a:cubicBezTo>
                    <a:pt x="971704" y="1340135"/>
                    <a:pt x="792427" y="1400872"/>
                    <a:pt x="589087" y="1400872"/>
                  </a:cubicBezTo>
                  <a:cubicBezTo>
                    <a:pt x="467083" y="1400872"/>
                    <a:pt x="353742" y="1379007"/>
                    <a:pt x="259723" y="1341561"/>
                  </a:cubicBezTo>
                  <a:lnTo>
                    <a:pt x="179925" y="1302745"/>
                  </a:lnTo>
                  <a:lnTo>
                    <a:pt x="339525" y="1165236"/>
                  </a:lnTo>
                  <a:lnTo>
                    <a:pt x="8343" y="1102372"/>
                  </a:lnTo>
                  <a:lnTo>
                    <a:pt x="0" y="1053581"/>
                  </a:lnTo>
                  <a:cubicBezTo>
                    <a:pt x="0" y="861777"/>
                    <a:pt x="263743" y="706290"/>
                    <a:pt x="589087" y="706290"/>
                  </a:cubicBezTo>
                  <a:cubicBezTo>
                    <a:pt x="792427" y="706290"/>
                    <a:pt x="971704" y="767027"/>
                    <a:pt x="1077568" y="859407"/>
                  </a:cubicBezTo>
                  <a:lnTo>
                    <a:pt x="1106492" y="890823"/>
                  </a:lnTo>
                  <a:lnTo>
                    <a:pt x="1997606" y="890823"/>
                  </a:lnTo>
                  <a:cubicBezTo>
                    <a:pt x="2051594" y="890823"/>
                    <a:pt x="2095360" y="847057"/>
                    <a:pt x="2095360" y="793069"/>
                  </a:cubicBezTo>
                  <a:lnTo>
                    <a:pt x="2095360" y="445515"/>
                  </a:lnTo>
                  <a:cubicBezTo>
                    <a:pt x="2095360" y="391527"/>
                    <a:pt x="2051594" y="347761"/>
                    <a:pt x="1997606" y="347761"/>
                  </a:cubicBezTo>
                  <a:lnTo>
                    <a:pt x="1876383" y="347761"/>
                  </a:lnTo>
                </a:path>
              </a:pathLst>
            </a:cu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3" name="楕円 442">
              <a:extLst>
                <a:ext uri="{FF2B5EF4-FFF2-40B4-BE49-F238E27FC236}">
                  <a16:creationId xmlns:a16="http://schemas.microsoft.com/office/drawing/2014/main" id="{F23197E1-F2D3-2460-D8D1-7BB1DCD05E6C}"/>
                </a:ext>
              </a:extLst>
            </p:cNvPr>
            <p:cNvSpPr/>
            <p:nvPr/>
          </p:nvSpPr>
          <p:spPr>
            <a:xfrm>
              <a:off x="6757079" y="1801032"/>
              <a:ext cx="216180" cy="216178"/>
            </a:xfrm>
            <a:prstGeom prst="ellipse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楕円 443">
              <a:extLst>
                <a:ext uri="{FF2B5EF4-FFF2-40B4-BE49-F238E27FC236}">
                  <a16:creationId xmlns:a16="http://schemas.microsoft.com/office/drawing/2014/main" id="{2FF51E31-19DC-E9A0-248B-1F736B6DF447}"/>
                </a:ext>
              </a:extLst>
            </p:cNvPr>
            <p:cNvSpPr/>
            <p:nvPr/>
          </p:nvSpPr>
          <p:spPr>
            <a:xfrm>
              <a:off x="6795920" y="1839873"/>
              <a:ext cx="138498" cy="138496"/>
            </a:xfrm>
            <a:prstGeom prst="ellipse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1713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156417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pptxn09_干支、巳年（へびどし）のイラスト（２）</dc:title>
  <dc:subject>pptxn09_干支、巳年（へびどし）のイラスト（２）</dc:subject>
  <dc:creator>でじけろお</dc:creator>
  <cp:revision>1</cp:revision>
  <dcterms:created xsi:type="dcterms:W3CDTF">2018-05-20T00:31:01Z</dcterms:created>
  <dcterms:modified xsi:type="dcterms:W3CDTF">2024-12-16T03:10:22Z</dcterms:modified>
  <cp:version>1</cp:version>
</cp:coreProperties>
</file>